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wmf" ContentType="image/x-wmf"/>
  <Default Extension="jpeg" ContentType="image/jpeg"/>
  <Default Extension="emf" ContentType="image/x-emf"/>
  <Default Extension="rels" ContentType="application/vnd.openxmlformats-package.relationships+xml"/>
  <Default Extension="xml" ContentType="application/xml"/>
  <Default Extension="1" ContentType="image/jpeg"/>
  <Default Extension="wdp" ContentType="image/vnd.ms-photo"/>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75" r:id="rId2"/>
    <p:sldMasterId id="2147483701" r:id="rId3"/>
  </p:sldMasterIdLst>
  <p:notesMasterIdLst>
    <p:notesMasterId r:id="rId295"/>
  </p:notesMasterIdLst>
  <p:handoutMasterIdLst>
    <p:handoutMasterId r:id="rId296"/>
  </p:handoutMasterIdLst>
  <p:sldIdLst>
    <p:sldId id="902" r:id="rId4"/>
    <p:sldId id="274" r:id="rId5"/>
    <p:sldId id="319" r:id="rId6"/>
    <p:sldId id="647" r:id="rId7"/>
    <p:sldId id="935" r:id="rId8"/>
    <p:sldId id="398" r:id="rId9"/>
    <p:sldId id="475" r:id="rId10"/>
    <p:sldId id="712" r:id="rId11"/>
    <p:sldId id="713" r:id="rId12"/>
    <p:sldId id="625" r:id="rId13"/>
    <p:sldId id="626" r:id="rId14"/>
    <p:sldId id="627" r:id="rId15"/>
    <p:sldId id="628" r:id="rId16"/>
    <p:sldId id="629" r:id="rId17"/>
    <p:sldId id="923" r:id="rId18"/>
    <p:sldId id="919" r:id="rId19"/>
    <p:sldId id="920" r:id="rId20"/>
    <p:sldId id="936" r:id="rId21"/>
    <p:sldId id="922" r:id="rId22"/>
    <p:sldId id="937" r:id="rId23"/>
    <p:sldId id="676" r:id="rId24"/>
    <p:sldId id="677" r:id="rId25"/>
    <p:sldId id="678" r:id="rId26"/>
    <p:sldId id="679" r:id="rId27"/>
    <p:sldId id="674" r:id="rId28"/>
    <p:sldId id="675" r:id="rId29"/>
    <p:sldId id="939" r:id="rId30"/>
    <p:sldId id="940" r:id="rId31"/>
    <p:sldId id="941" r:id="rId32"/>
    <p:sldId id="267" r:id="rId33"/>
    <p:sldId id="942" r:id="rId34"/>
    <p:sldId id="938" r:id="rId35"/>
    <p:sldId id="930" r:id="rId36"/>
    <p:sldId id="931" r:id="rId37"/>
    <p:sldId id="932" r:id="rId38"/>
    <p:sldId id="555" r:id="rId39"/>
    <p:sldId id="513" r:id="rId40"/>
    <p:sldId id="617" r:id="rId41"/>
    <p:sldId id="631" r:id="rId42"/>
    <p:sldId id="726" r:id="rId43"/>
    <p:sldId id="727" r:id="rId44"/>
    <p:sldId id="732" r:id="rId45"/>
    <p:sldId id="393" r:id="rId46"/>
    <p:sldId id="330" r:id="rId47"/>
    <p:sldId id="288" r:id="rId48"/>
    <p:sldId id="491" r:id="rId49"/>
    <p:sldId id="290" r:id="rId50"/>
    <p:sldId id="728" r:id="rId51"/>
    <p:sldId id="389" r:id="rId52"/>
    <p:sldId id="501" r:id="rId53"/>
    <p:sldId id="423" r:id="rId54"/>
    <p:sldId id="729" r:id="rId55"/>
    <p:sldId id="359" r:id="rId56"/>
    <p:sldId id="721" r:id="rId57"/>
    <p:sldId id="730" r:id="rId58"/>
    <p:sldId id="358" r:id="rId59"/>
    <p:sldId id="633" r:id="rId60"/>
    <p:sldId id="671" r:id="rId61"/>
    <p:sldId id="717" r:id="rId62"/>
    <p:sldId id="722" r:id="rId63"/>
    <p:sldId id="635" r:id="rId64"/>
    <p:sldId id="636" r:id="rId65"/>
    <p:sldId id="637" r:id="rId66"/>
    <p:sldId id="736" r:id="rId67"/>
    <p:sldId id="682" r:id="rId68"/>
    <p:sldId id="912" r:id="rId69"/>
    <p:sldId id="913" r:id="rId70"/>
    <p:sldId id="914" r:id="rId71"/>
    <p:sldId id="899" r:id="rId72"/>
    <p:sldId id="331" r:id="rId73"/>
    <p:sldId id="876" r:id="rId74"/>
    <p:sldId id="261" r:id="rId75"/>
    <p:sldId id="705" r:id="rId76"/>
    <p:sldId id="470" r:id="rId77"/>
    <p:sldId id="869" r:id="rId78"/>
    <p:sldId id="910" r:id="rId79"/>
    <p:sldId id="870" r:id="rId80"/>
    <p:sldId id="542" r:id="rId81"/>
    <p:sldId id="871" r:id="rId82"/>
    <p:sldId id="872" r:id="rId83"/>
    <p:sldId id="541" r:id="rId84"/>
    <p:sldId id="701" r:id="rId85"/>
    <p:sldId id="873" r:id="rId86"/>
    <p:sldId id="874" r:id="rId87"/>
    <p:sldId id="765" r:id="rId88"/>
    <p:sldId id="875" r:id="rId89"/>
    <p:sldId id="887" r:id="rId90"/>
    <p:sldId id="549" r:id="rId91"/>
    <p:sldId id="888" r:id="rId92"/>
    <p:sldId id="889" r:id="rId93"/>
    <p:sldId id="539" r:id="rId94"/>
    <p:sldId id="700" r:id="rId95"/>
    <p:sldId id="540" r:id="rId96"/>
    <p:sldId id="911" r:id="rId97"/>
    <p:sldId id="263" r:id="rId98"/>
    <p:sldId id="881" r:id="rId99"/>
    <p:sldId id="882" r:id="rId100"/>
    <p:sldId id="883" r:id="rId101"/>
    <p:sldId id="877" r:id="rId102"/>
    <p:sldId id="396" r:id="rId103"/>
    <p:sldId id="515" r:id="rId104"/>
    <p:sldId id="592" r:id="rId105"/>
    <p:sldId id="884" r:id="rId106"/>
    <p:sldId id="885" r:id="rId107"/>
    <p:sldId id="900" r:id="rId108"/>
    <p:sldId id="894" r:id="rId109"/>
    <p:sldId id="895" r:id="rId110"/>
    <p:sldId id="276" r:id="rId111"/>
    <p:sldId id="535" r:id="rId112"/>
    <p:sldId id="509" r:id="rId113"/>
    <p:sldId id="282" r:id="rId114"/>
    <p:sldId id="281" r:id="rId115"/>
    <p:sldId id="673" r:id="rId116"/>
    <p:sldId id="756" r:id="rId117"/>
    <p:sldId id="856" r:id="rId118"/>
    <p:sldId id="857" r:id="rId119"/>
    <p:sldId id="858" r:id="rId120"/>
    <p:sldId id="859" r:id="rId121"/>
    <p:sldId id="839" r:id="rId122"/>
    <p:sldId id="860" r:id="rId123"/>
    <p:sldId id="905" r:id="rId124"/>
    <p:sldId id="906" r:id="rId125"/>
    <p:sldId id="757" r:id="rId126"/>
    <p:sldId id="915" r:id="rId127"/>
    <p:sldId id="814" r:id="rId128"/>
    <p:sldId id="408" r:id="rId129"/>
    <p:sldId id="422" r:id="rId130"/>
    <p:sldId id="901" r:id="rId131"/>
    <p:sldId id="896" r:id="rId132"/>
    <p:sldId id="897" r:id="rId133"/>
    <p:sldId id="272" r:id="rId134"/>
    <p:sldId id="334" r:id="rId135"/>
    <p:sldId id="336" r:id="rId136"/>
    <p:sldId id="891" r:id="rId137"/>
    <p:sldId id="444" r:id="rId138"/>
    <p:sldId id="460" r:id="rId139"/>
    <p:sldId id="892" r:id="rId140"/>
    <p:sldId id="264" r:id="rId141"/>
    <p:sldId id="265" r:id="rId142"/>
    <p:sldId id="360" r:id="rId143"/>
    <p:sldId id="420" r:id="rId144"/>
    <p:sldId id="266" r:id="rId145"/>
    <p:sldId id="810" r:id="rId146"/>
    <p:sldId id="311" r:id="rId147"/>
    <p:sldId id="481" r:id="rId148"/>
    <p:sldId id="467" r:id="rId149"/>
    <p:sldId id="853" r:id="rId150"/>
    <p:sldId id="370" r:id="rId151"/>
    <p:sldId id="767" r:id="rId152"/>
    <p:sldId id="768" r:id="rId153"/>
    <p:sldId id="769" r:id="rId154"/>
    <p:sldId id="770" r:id="rId155"/>
    <p:sldId id="771" r:id="rId156"/>
    <p:sldId id="772" r:id="rId157"/>
    <p:sldId id="589" r:id="rId158"/>
    <p:sldId id="554" r:id="rId159"/>
    <p:sldId id="773" r:id="rId160"/>
    <p:sldId id="776" r:id="rId161"/>
    <p:sldId id="777" r:id="rId162"/>
    <p:sldId id="778" r:id="rId163"/>
    <p:sldId id="779" r:id="rId164"/>
    <p:sldId id="780" r:id="rId165"/>
    <p:sldId id="781" r:id="rId166"/>
    <p:sldId id="782" r:id="rId167"/>
    <p:sldId id="783" r:id="rId168"/>
    <p:sldId id="784" r:id="rId169"/>
    <p:sldId id="789" r:id="rId170"/>
    <p:sldId id="790" r:id="rId171"/>
    <p:sldId id="791" r:id="rId172"/>
    <p:sldId id="792" r:id="rId173"/>
    <p:sldId id="794" r:id="rId174"/>
    <p:sldId id="811" r:id="rId175"/>
    <p:sldId id="785" r:id="rId176"/>
    <p:sldId id="786" r:id="rId177"/>
    <p:sldId id="787" r:id="rId178"/>
    <p:sldId id="788" r:id="rId179"/>
    <p:sldId id="693" r:id="rId180"/>
    <p:sldId id="694" r:id="rId181"/>
    <p:sldId id="695" r:id="rId182"/>
    <p:sldId id="696" r:id="rId183"/>
    <p:sldId id="697" r:id="rId184"/>
    <p:sldId id="698" r:id="rId185"/>
    <p:sldId id="699" r:id="rId186"/>
    <p:sldId id="795" r:id="rId187"/>
    <p:sldId id="796" r:id="rId188"/>
    <p:sldId id="797" r:id="rId189"/>
    <p:sldId id="798" r:id="rId190"/>
    <p:sldId id="799" r:id="rId191"/>
    <p:sldId id="800" r:id="rId192"/>
    <p:sldId id="801" r:id="rId193"/>
    <p:sldId id="802" r:id="rId194"/>
    <p:sldId id="803" r:id="rId195"/>
    <p:sldId id="804" r:id="rId196"/>
    <p:sldId id="805" r:id="rId197"/>
    <p:sldId id="806" r:id="rId198"/>
    <p:sldId id="807" r:id="rId199"/>
    <p:sldId id="809" r:id="rId200"/>
    <p:sldId id="812" r:id="rId201"/>
    <p:sldId id="816" r:id="rId202"/>
    <p:sldId id="289" r:id="rId203"/>
    <p:sldId id="318" r:id="rId204"/>
    <p:sldId id="760" r:id="rId205"/>
    <p:sldId id="761" r:id="rId206"/>
    <p:sldId id="384" r:id="rId207"/>
    <p:sldId id="762" r:id="rId208"/>
    <p:sldId id="386" r:id="rId209"/>
    <p:sldId id="387" r:id="rId210"/>
    <p:sldId id="407" r:id="rId211"/>
    <p:sldId id="388" r:id="rId212"/>
    <p:sldId id="763" r:id="rId213"/>
    <p:sldId id="764" r:id="rId214"/>
    <p:sldId id="391" r:id="rId215"/>
    <p:sldId id="392" r:id="rId216"/>
    <p:sldId id="394" r:id="rId217"/>
    <p:sldId id="401" r:id="rId218"/>
    <p:sldId id="278" r:id="rId219"/>
    <p:sldId id="279" r:id="rId220"/>
    <p:sldId id="395" r:id="rId221"/>
    <p:sldId id="406" r:id="rId222"/>
    <p:sldId id="898" r:id="rId223"/>
    <p:sldId id="739" r:id="rId224"/>
    <p:sldId id="886" r:id="rId225"/>
    <p:sldId id="506" r:id="rId226"/>
    <p:sldId id="737" r:id="rId227"/>
    <p:sldId id="510" r:id="rId228"/>
    <p:sldId id="488" r:id="rId229"/>
    <p:sldId id="738" r:id="rId230"/>
    <p:sldId id="740" r:id="rId231"/>
    <p:sldId id="741" r:id="rId232"/>
    <p:sldId id="742" r:id="rId233"/>
    <p:sldId id="743" r:id="rId234"/>
    <p:sldId id="744" r:id="rId235"/>
    <p:sldId id="745" r:id="rId236"/>
    <p:sldId id="532" r:id="rId237"/>
    <p:sldId id="746" r:id="rId238"/>
    <p:sldId id="747" r:id="rId239"/>
    <p:sldId id="748" r:id="rId240"/>
    <p:sldId id="749" r:id="rId241"/>
    <p:sldId id="564" r:id="rId242"/>
    <p:sldId id="565" r:id="rId243"/>
    <p:sldId id="530" r:id="rId244"/>
    <p:sldId id="520" r:id="rId245"/>
    <p:sldId id="495" r:id="rId246"/>
    <p:sldId id="533" r:id="rId247"/>
    <p:sldId id="502" r:id="rId248"/>
    <p:sldId id="903" r:id="rId249"/>
    <p:sldId id="904" r:id="rId250"/>
    <p:sldId id="863" r:id="rId251"/>
    <p:sldId id="864" r:id="rId252"/>
    <p:sldId id="867" r:id="rId253"/>
    <p:sldId id="818" r:id="rId254"/>
    <p:sldId id="819" r:id="rId255"/>
    <p:sldId id="684" r:id="rId256"/>
    <p:sldId id="487" r:id="rId257"/>
    <p:sldId id="680" r:id="rId258"/>
    <p:sldId id="840" r:id="rId259"/>
    <p:sldId id="844" r:id="rId260"/>
    <p:sldId id="560" r:id="rId261"/>
    <p:sldId id="845" r:id="rId262"/>
    <p:sldId id="846" r:id="rId263"/>
    <p:sldId id="847" r:id="rId264"/>
    <p:sldId id="907" r:id="rId265"/>
    <p:sldId id="908" r:id="rId266"/>
    <p:sldId id="909" r:id="rId267"/>
    <p:sldId id="484" r:id="rId268"/>
    <p:sldId id="438" r:id="rId269"/>
    <p:sldId id="485" r:id="rId270"/>
    <p:sldId id="624" r:id="rId271"/>
    <p:sldId id="562" r:id="rId272"/>
    <p:sldId id="842" r:id="rId273"/>
    <p:sldId id="723" r:id="rId274"/>
    <p:sldId id="724" r:id="rId275"/>
    <p:sldId id="514" r:id="rId276"/>
    <p:sldId id="571" r:id="rId277"/>
    <p:sldId id="575" r:id="rId278"/>
    <p:sldId id="862" r:id="rId279"/>
    <p:sldId id="576" r:id="rId280"/>
    <p:sldId id="849" r:id="rId281"/>
    <p:sldId id="573" r:id="rId282"/>
    <p:sldId id="588" r:id="rId283"/>
    <p:sldId id="572" r:id="rId284"/>
    <p:sldId id="850" r:id="rId285"/>
    <p:sldId id="566" r:id="rId286"/>
    <p:sldId id="841" r:id="rId287"/>
    <p:sldId id="687" r:id="rId288"/>
    <p:sldId id="688" r:id="rId289"/>
    <p:sldId id="689" r:id="rId290"/>
    <p:sldId id="843" r:id="rId291"/>
    <p:sldId id="551" r:id="rId292"/>
    <p:sldId id="552" r:id="rId293"/>
    <p:sldId id="820" r:id="rId294"/>
  </p:sldIdLst>
  <p:sldSz cx="9875838" cy="7680325"/>
  <p:notesSz cx="7102475" cy="9388475"/>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19">
          <p15:clr>
            <a:srgbClr val="A4A3A4"/>
          </p15:clr>
        </p15:guide>
        <p15:guide id="2" pos="311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0021"/>
    <a:srgbClr val="33CCCC"/>
    <a:srgbClr val="663B38"/>
    <a:srgbClr val="336600"/>
    <a:srgbClr val="336699"/>
    <a:srgbClr val="9900CC"/>
    <a:srgbClr val="00CC00"/>
    <a:srgbClr val="FFFF99"/>
    <a:srgbClr val="FFCC66"/>
    <a:srgbClr val="33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91BC0-6A61-4DDA-97AB-A6C993DA54B5}" v="6" dt="2023-09-10T19:38:37.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napVertSplitter="1" vertBarState="minimized" horzBarState="maximized">
    <p:restoredLeft sz="15629" autoAdjust="0"/>
    <p:restoredTop sz="94728" autoAdjust="0"/>
  </p:normalViewPr>
  <p:slideViewPr>
    <p:cSldViewPr>
      <p:cViewPr varScale="1">
        <p:scale>
          <a:sx n="71" d="100"/>
          <a:sy n="71" d="100"/>
        </p:scale>
        <p:origin x="1637" y="48"/>
      </p:cViewPr>
      <p:guideLst>
        <p:guide orient="horz" pos="2419"/>
        <p:guide pos="311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99" Type="http://schemas.openxmlformats.org/officeDocument/2006/relationships/theme" Target="theme/theme1.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openxmlformats.org/officeDocument/2006/relationships/slide" Target="slides/slide156.xml"/><Relationship Id="rId170" Type="http://schemas.openxmlformats.org/officeDocument/2006/relationships/slide" Target="slides/slide167.xml"/><Relationship Id="rId191" Type="http://schemas.openxmlformats.org/officeDocument/2006/relationships/slide" Target="slides/slide188.xml"/><Relationship Id="rId205" Type="http://schemas.openxmlformats.org/officeDocument/2006/relationships/slide" Target="slides/slide202.xml"/><Relationship Id="rId226" Type="http://schemas.openxmlformats.org/officeDocument/2006/relationships/slide" Target="slides/slide223.xml"/><Relationship Id="rId247" Type="http://schemas.openxmlformats.org/officeDocument/2006/relationships/slide" Target="slides/slide244.xml"/><Relationship Id="rId107" Type="http://schemas.openxmlformats.org/officeDocument/2006/relationships/slide" Target="slides/slide104.xml"/><Relationship Id="rId268" Type="http://schemas.openxmlformats.org/officeDocument/2006/relationships/slide" Target="slides/slide265.xml"/><Relationship Id="rId289" Type="http://schemas.openxmlformats.org/officeDocument/2006/relationships/slide" Target="slides/slide286.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160" Type="http://schemas.openxmlformats.org/officeDocument/2006/relationships/slide" Target="slides/slide157.xml"/><Relationship Id="rId181" Type="http://schemas.openxmlformats.org/officeDocument/2006/relationships/slide" Target="slides/slide178.xml"/><Relationship Id="rId216" Type="http://schemas.openxmlformats.org/officeDocument/2006/relationships/slide" Target="slides/slide213.xml"/><Relationship Id="rId237" Type="http://schemas.openxmlformats.org/officeDocument/2006/relationships/slide" Target="slides/slide234.xml"/><Relationship Id="rId258" Type="http://schemas.openxmlformats.org/officeDocument/2006/relationships/slide" Target="slides/slide255.xml"/><Relationship Id="rId279" Type="http://schemas.openxmlformats.org/officeDocument/2006/relationships/slide" Target="slides/slide276.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290" Type="http://schemas.openxmlformats.org/officeDocument/2006/relationships/slide" Target="slides/slide287.xml"/><Relationship Id="rId85" Type="http://schemas.openxmlformats.org/officeDocument/2006/relationships/slide" Target="slides/slide82.xml"/><Relationship Id="rId150" Type="http://schemas.openxmlformats.org/officeDocument/2006/relationships/slide" Target="slides/slide147.xml"/><Relationship Id="rId171" Type="http://schemas.openxmlformats.org/officeDocument/2006/relationships/slide" Target="slides/slide168.xml"/><Relationship Id="rId192" Type="http://schemas.openxmlformats.org/officeDocument/2006/relationships/slide" Target="slides/slide189.xml"/><Relationship Id="rId206" Type="http://schemas.openxmlformats.org/officeDocument/2006/relationships/slide" Target="slides/slide203.xml"/><Relationship Id="rId227" Type="http://schemas.openxmlformats.org/officeDocument/2006/relationships/slide" Target="slides/slide224.xml"/><Relationship Id="rId248" Type="http://schemas.openxmlformats.org/officeDocument/2006/relationships/slide" Target="slides/slide245.xml"/><Relationship Id="rId269" Type="http://schemas.openxmlformats.org/officeDocument/2006/relationships/slide" Target="slides/slide266.xml"/><Relationship Id="rId12" Type="http://schemas.openxmlformats.org/officeDocument/2006/relationships/slide" Target="slides/slide9.xml"/><Relationship Id="rId33" Type="http://schemas.openxmlformats.org/officeDocument/2006/relationships/slide" Target="slides/slide30.xml"/><Relationship Id="rId108" Type="http://schemas.openxmlformats.org/officeDocument/2006/relationships/slide" Target="slides/slide105.xml"/><Relationship Id="rId129" Type="http://schemas.openxmlformats.org/officeDocument/2006/relationships/slide" Target="slides/slide126.xml"/><Relationship Id="rId280" Type="http://schemas.openxmlformats.org/officeDocument/2006/relationships/slide" Target="slides/slide277.xml"/><Relationship Id="rId54" Type="http://schemas.openxmlformats.org/officeDocument/2006/relationships/slide" Target="slides/slide51.xml"/><Relationship Id="rId75" Type="http://schemas.openxmlformats.org/officeDocument/2006/relationships/slide" Target="slides/slide72.xml"/><Relationship Id="rId96" Type="http://schemas.openxmlformats.org/officeDocument/2006/relationships/slide" Target="slides/slide93.xml"/><Relationship Id="rId140" Type="http://schemas.openxmlformats.org/officeDocument/2006/relationships/slide" Target="slides/slide137.xml"/><Relationship Id="rId161" Type="http://schemas.openxmlformats.org/officeDocument/2006/relationships/slide" Target="slides/slide158.xml"/><Relationship Id="rId182" Type="http://schemas.openxmlformats.org/officeDocument/2006/relationships/slide" Target="slides/slide179.xml"/><Relationship Id="rId217" Type="http://schemas.openxmlformats.org/officeDocument/2006/relationships/slide" Target="slides/slide214.xml"/><Relationship Id="rId6" Type="http://schemas.openxmlformats.org/officeDocument/2006/relationships/slide" Target="slides/slide3.xml"/><Relationship Id="rId238" Type="http://schemas.openxmlformats.org/officeDocument/2006/relationships/slide" Target="slides/slide235.xml"/><Relationship Id="rId259" Type="http://schemas.openxmlformats.org/officeDocument/2006/relationships/slide" Target="slides/slide256.xml"/><Relationship Id="rId23" Type="http://schemas.openxmlformats.org/officeDocument/2006/relationships/slide" Target="slides/slide20.xml"/><Relationship Id="rId119" Type="http://schemas.openxmlformats.org/officeDocument/2006/relationships/slide" Target="slides/slide116.xml"/><Relationship Id="rId270" Type="http://schemas.openxmlformats.org/officeDocument/2006/relationships/slide" Target="slides/slide267.xml"/><Relationship Id="rId291" Type="http://schemas.openxmlformats.org/officeDocument/2006/relationships/slide" Target="slides/slide288.xml"/><Relationship Id="rId44" Type="http://schemas.openxmlformats.org/officeDocument/2006/relationships/slide" Target="slides/slide41.xml"/><Relationship Id="rId65" Type="http://schemas.openxmlformats.org/officeDocument/2006/relationships/slide" Target="slides/slide62.xml"/><Relationship Id="rId86" Type="http://schemas.openxmlformats.org/officeDocument/2006/relationships/slide" Target="slides/slide83.xml"/><Relationship Id="rId130" Type="http://schemas.openxmlformats.org/officeDocument/2006/relationships/slide" Target="slides/slide127.xml"/><Relationship Id="rId151" Type="http://schemas.openxmlformats.org/officeDocument/2006/relationships/slide" Target="slides/slide148.xml"/><Relationship Id="rId172" Type="http://schemas.openxmlformats.org/officeDocument/2006/relationships/slide" Target="slides/slide169.xml"/><Relationship Id="rId193" Type="http://schemas.openxmlformats.org/officeDocument/2006/relationships/slide" Target="slides/slide190.xml"/><Relationship Id="rId207" Type="http://schemas.openxmlformats.org/officeDocument/2006/relationships/slide" Target="slides/slide204.xml"/><Relationship Id="rId228" Type="http://schemas.openxmlformats.org/officeDocument/2006/relationships/slide" Target="slides/slide225.xml"/><Relationship Id="rId249" Type="http://schemas.openxmlformats.org/officeDocument/2006/relationships/slide" Target="slides/slide246.xml"/><Relationship Id="rId13" Type="http://schemas.openxmlformats.org/officeDocument/2006/relationships/slide" Target="slides/slide10.xml"/><Relationship Id="rId109" Type="http://schemas.openxmlformats.org/officeDocument/2006/relationships/slide" Target="slides/slide106.xml"/><Relationship Id="rId260" Type="http://schemas.openxmlformats.org/officeDocument/2006/relationships/slide" Target="slides/slide257.xml"/><Relationship Id="rId281" Type="http://schemas.openxmlformats.org/officeDocument/2006/relationships/slide" Target="slides/slide278.xml"/><Relationship Id="rId34" Type="http://schemas.openxmlformats.org/officeDocument/2006/relationships/slide" Target="slides/slide31.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20" Type="http://schemas.openxmlformats.org/officeDocument/2006/relationships/slide" Target="slides/slide117.xml"/><Relationship Id="rId141" Type="http://schemas.openxmlformats.org/officeDocument/2006/relationships/slide" Target="slides/slide138.xml"/><Relationship Id="rId7" Type="http://schemas.openxmlformats.org/officeDocument/2006/relationships/slide" Target="slides/slide4.xml"/><Relationship Id="rId162" Type="http://schemas.openxmlformats.org/officeDocument/2006/relationships/slide" Target="slides/slide159.xml"/><Relationship Id="rId183" Type="http://schemas.openxmlformats.org/officeDocument/2006/relationships/slide" Target="slides/slide180.xml"/><Relationship Id="rId218" Type="http://schemas.openxmlformats.org/officeDocument/2006/relationships/slide" Target="slides/slide215.xml"/><Relationship Id="rId239" Type="http://schemas.openxmlformats.org/officeDocument/2006/relationships/slide" Target="slides/slide236.xml"/><Relationship Id="rId2" Type="http://schemas.openxmlformats.org/officeDocument/2006/relationships/slideMaster" Target="slideMasters/slideMaster2.xml"/><Relationship Id="rId29" Type="http://schemas.openxmlformats.org/officeDocument/2006/relationships/slide" Target="slides/slide26.xml"/><Relationship Id="rId250" Type="http://schemas.openxmlformats.org/officeDocument/2006/relationships/slide" Target="slides/slide247.xml"/><Relationship Id="rId255" Type="http://schemas.openxmlformats.org/officeDocument/2006/relationships/slide" Target="slides/slide252.xml"/><Relationship Id="rId271" Type="http://schemas.openxmlformats.org/officeDocument/2006/relationships/slide" Target="slides/slide268.xml"/><Relationship Id="rId276" Type="http://schemas.openxmlformats.org/officeDocument/2006/relationships/slide" Target="slides/slide273.xml"/><Relationship Id="rId292" Type="http://schemas.openxmlformats.org/officeDocument/2006/relationships/slide" Target="slides/slide289.xml"/><Relationship Id="rId297" Type="http://schemas.openxmlformats.org/officeDocument/2006/relationships/presProps" Target="presProps.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slide" Target="slides/slide154.xml"/><Relationship Id="rId178" Type="http://schemas.openxmlformats.org/officeDocument/2006/relationships/slide" Target="slides/slide175.xml"/><Relationship Id="rId301" Type="http://schemas.microsoft.com/office/2016/11/relationships/changesInfo" Target="changesInfos/changesInfo1.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73" Type="http://schemas.openxmlformats.org/officeDocument/2006/relationships/slide" Target="slides/slide170.xml"/><Relationship Id="rId194" Type="http://schemas.openxmlformats.org/officeDocument/2006/relationships/slide" Target="slides/slide191.xml"/><Relationship Id="rId199" Type="http://schemas.openxmlformats.org/officeDocument/2006/relationships/slide" Target="slides/slide196.xml"/><Relationship Id="rId203" Type="http://schemas.openxmlformats.org/officeDocument/2006/relationships/slide" Target="slides/slide200.xml"/><Relationship Id="rId208" Type="http://schemas.openxmlformats.org/officeDocument/2006/relationships/slide" Target="slides/slide205.xml"/><Relationship Id="rId229" Type="http://schemas.openxmlformats.org/officeDocument/2006/relationships/slide" Target="slides/slide226.xml"/><Relationship Id="rId19" Type="http://schemas.openxmlformats.org/officeDocument/2006/relationships/slide" Target="slides/slide16.xml"/><Relationship Id="rId224" Type="http://schemas.openxmlformats.org/officeDocument/2006/relationships/slide" Target="slides/slide221.xml"/><Relationship Id="rId240" Type="http://schemas.openxmlformats.org/officeDocument/2006/relationships/slide" Target="slides/slide237.xml"/><Relationship Id="rId245" Type="http://schemas.openxmlformats.org/officeDocument/2006/relationships/slide" Target="slides/slide242.xml"/><Relationship Id="rId261" Type="http://schemas.openxmlformats.org/officeDocument/2006/relationships/slide" Target="slides/slide258.xml"/><Relationship Id="rId266" Type="http://schemas.openxmlformats.org/officeDocument/2006/relationships/slide" Target="slides/slide263.xml"/><Relationship Id="rId287" Type="http://schemas.openxmlformats.org/officeDocument/2006/relationships/slide" Target="slides/slide284.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168" Type="http://schemas.openxmlformats.org/officeDocument/2006/relationships/slide" Target="slides/slide165.xml"/><Relationship Id="rId282" Type="http://schemas.openxmlformats.org/officeDocument/2006/relationships/slide" Target="slides/slide279.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163" Type="http://schemas.openxmlformats.org/officeDocument/2006/relationships/slide" Target="slides/slide160.xml"/><Relationship Id="rId184" Type="http://schemas.openxmlformats.org/officeDocument/2006/relationships/slide" Target="slides/slide181.xml"/><Relationship Id="rId189" Type="http://schemas.openxmlformats.org/officeDocument/2006/relationships/slide" Target="slides/slide186.xml"/><Relationship Id="rId219" Type="http://schemas.openxmlformats.org/officeDocument/2006/relationships/slide" Target="slides/slide216.xml"/><Relationship Id="rId3" Type="http://schemas.openxmlformats.org/officeDocument/2006/relationships/slideMaster" Target="slideMasters/slideMaster3.xml"/><Relationship Id="rId214" Type="http://schemas.openxmlformats.org/officeDocument/2006/relationships/slide" Target="slides/slide211.xml"/><Relationship Id="rId230" Type="http://schemas.openxmlformats.org/officeDocument/2006/relationships/slide" Target="slides/slide227.xml"/><Relationship Id="rId235" Type="http://schemas.openxmlformats.org/officeDocument/2006/relationships/slide" Target="slides/slide232.xml"/><Relationship Id="rId251" Type="http://schemas.openxmlformats.org/officeDocument/2006/relationships/slide" Target="slides/slide248.xml"/><Relationship Id="rId256" Type="http://schemas.openxmlformats.org/officeDocument/2006/relationships/slide" Target="slides/slide253.xml"/><Relationship Id="rId277" Type="http://schemas.openxmlformats.org/officeDocument/2006/relationships/slide" Target="slides/slide274.xml"/><Relationship Id="rId298" Type="http://schemas.openxmlformats.org/officeDocument/2006/relationships/viewProps" Target="viewProps.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slide" Target="slides/slide155.xml"/><Relationship Id="rId272" Type="http://schemas.openxmlformats.org/officeDocument/2006/relationships/slide" Target="slides/slide269.xml"/><Relationship Id="rId293" Type="http://schemas.openxmlformats.org/officeDocument/2006/relationships/slide" Target="slides/slide290.xml"/><Relationship Id="rId302"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74" Type="http://schemas.openxmlformats.org/officeDocument/2006/relationships/slide" Target="slides/slide171.xml"/><Relationship Id="rId179" Type="http://schemas.openxmlformats.org/officeDocument/2006/relationships/slide" Target="slides/slide176.xml"/><Relationship Id="rId195" Type="http://schemas.openxmlformats.org/officeDocument/2006/relationships/slide" Target="slides/slide192.xml"/><Relationship Id="rId209" Type="http://schemas.openxmlformats.org/officeDocument/2006/relationships/slide" Target="slides/slide206.xml"/><Relationship Id="rId190" Type="http://schemas.openxmlformats.org/officeDocument/2006/relationships/slide" Target="slides/slide187.xml"/><Relationship Id="rId204" Type="http://schemas.openxmlformats.org/officeDocument/2006/relationships/slide" Target="slides/slide201.xml"/><Relationship Id="rId220" Type="http://schemas.openxmlformats.org/officeDocument/2006/relationships/slide" Target="slides/slide217.xml"/><Relationship Id="rId225" Type="http://schemas.openxmlformats.org/officeDocument/2006/relationships/slide" Target="slides/slide222.xml"/><Relationship Id="rId241" Type="http://schemas.openxmlformats.org/officeDocument/2006/relationships/slide" Target="slides/slide238.xml"/><Relationship Id="rId246" Type="http://schemas.openxmlformats.org/officeDocument/2006/relationships/slide" Target="slides/slide243.xml"/><Relationship Id="rId267" Type="http://schemas.openxmlformats.org/officeDocument/2006/relationships/slide" Target="slides/slide264.xml"/><Relationship Id="rId288" Type="http://schemas.openxmlformats.org/officeDocument/2006/relationships/slide" Target="slides/slide285.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262" Type="http://schemas.openxmlformats.org/officeDocument/2006/relationships/slide" Target="slides/slide259.xml"/><Relationship Id="rId283" Type="http://schemas.openxmlformats.org/officeDocument/2006/relationships/slide" Target="slides/slide280.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164" Type="http://schemas.openxmlformats.org/officeDocument/2006/relationships/slide" Target="slides/slide161.xml"/><Relationship Id="rId169" Type="http://schemas.openxmlformats.org/officeDocument/2006/relationships/slide" Target="slides/slide166.xml"/><Relationship Id="rId185" Type="http://schemas.openxmlformats.org/officeDocument/2006/relationships/slide" Target="slides/slide182.xml"/><Relationship Id="rId4" Type="http://schemas.openxmlformats.org/officeDocument/2006/relationships/slide" Target="slides/slide1.xml"/><Relationship Id="rId9" Type="http://schemas.openxmlformats.org/officeDocument/2006/relationships/slide" Target="slides/slide6.xml"/><Relationship Id="rId180" Type="http://schemas.openxmlformats.org/officeDocument/2006/relationships/slide" Target="slides/slide177.xml"/><Relationship Id="rId210" Type="http://schemas.openxmlformats.org/officeDocument/2006/relationships/slide" Target="slides/slide207.xml"/><Relationship Id="rId215" Type="http://schemas.openxmlformats.org/officeDocument/2006/relationships/slide" Target="slides/slide212.xml"/><Relationship Id="rId236" Type="http://schemas.openxmlformats.org/officeDocument/2006/relationships/slide" Target="slides/slide233.xml"/><Relationship Id="rId257" Type="http://schemas.openxmlformats.org/officeDocument/2006/relationships/slide" Target="slides/slide254.xml"/><Relationship Id="rId278" Type="http://schemas.openxmlformats.org/officeDocument/2006/relationships/slide" Target="slides/slide275.xml"/><Relationship Id="rId26" Type="http://schemas.openxmlformats.org/officeDocument/2006/relationships/slide" Target="slides/slide23.xml"/><Relationship Id="rId231" Type="http://schemas.openxmlformats.org/officeDocument/2006/relationships/slide" Target="slides/slide228.xml"/><Relationship Id="rId252" Type="http://schemas.openxmlformats.org/officeDocument/2006/relationships/slide" Target="slides/slide249.xml"/><Relationship Id="rId273" Type="http://schemas.openxmlformats.org/officeDocument/2006/relationships/slide" Target="slides/slide270.xml"/><Relationship Id="rId294" Type="http://schemas.openxmlformats.org/officeDocument/2006/relationships/slide" Target="slides/slide291.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75" Type="http://schemas.openxmlformats.org/officeDocument/2006/relationships/slide" Target="slides/slide172.xml"/><Relationship Id="rId196" Type="http://schemas.openxmlformats.org/officeDocument/2006/relationships/slide" Target="slides/slide193.xml"/><Relationship Id="rId200" Type="http://schemas.openxmlformats.org/officeDocument/2006/relationships/slide" Target="slides/slide197.xml"/><Relationship Id="rId16" Type="http://schemas.openxmlformats.org/officeDocument/2006/relationships/slide" Target="slides/slide13.xml"/><Relationship Id="rId221" Type="http://schemas.openxmlformats.org/officeDocument/2006/relationships/slide" Target="slides/slide218.xml"/><Relationship Id="rId242" Type="http://schemas.openxmlformats.org/officeDocument/2006/relationships/slide" Target="slides/slide239.xml"/><Relationship Id="rId263" Type="http://schemas.openxmlformats.org/officeDocument/2006/relationships/slide" Target="slides/slide260.xml"/><Relationship Id="rId284" Type="http://schemas.openxmlformats.org/officeDocument/2006/relationships/slide" Target="slides/slide281.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165" Type="http://schemas.openxmlformats.org/officeDocument/2006/relationships/slide" Target="slides/slide162.xml"/><Relationship Id="rId186" Type="http://schemas.openxmlformats.org/officeDocument/2006/relationships/slide" Target="slides/slide183.xml"/><Relationship Id="rId211" Type="http://schemas.openxmlformats.org/officeDocument/2006/relationships/slide" Target="slides/slide208.xml"/><Relationship Id="rId232" Type="http://schemas.openxmlformats.org/officeDocument/2006/relationships/slide" Target="slides/slide229.xml"/><Relationship Id="rId253" Type="http://schemas.openxmlformats.org/officeDocument/2006/relationships/slide" Target="slides/slide250.xml"/><Relationship Id="rId274" Type="http://schemas.openxmlformats.org/officeDocument/2006/relationships/slide" Target="slides/slide271.xml"/><Relationship Id="rId295" Type="http://schemas.openxmlformats.org/officeDocument/2006/relationships/notesMaster" Target="notesMasters/notesMaster1.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 Id="rId176" Type="http://schemas.openxmlformats.org/officeDocument/2006/relationships/slide" Target="slides/slide173.xml"/><Relationship Id="rId197" Type="http://schemas.openxmlformats.org/officeDocument/2006/relationships/slide" Target="slides/slide194.xml"/><Relationship Id="rId201" Type="http://schemas.openxmlformats.org/officeDocument/2006/relationships/slide" Target="slides/slide198.xml"/><Relationship Id="rId222" Type="http://schemas.openxmlformats.org/officeDocument/2006/relationships/slide" Target="slides/slide219.xml"/><Relationship Id="rId243" Type="http://schemas.openxmlformats.org/officeDocument/2006/relationships/slide" Target="slides/slide240.xml"/><Relationship Id="rId264" Type="http://schemas.openxmlformats.org/officeDocument/2006/relationships/slide" Target="slides/slide261.xml"/><Relationship Id="rId285" Type="http://schemas.openxmlformats.org/officeDocument/2006/relationships/slide" Target="slides/slide282.xml"/><Relationship Id="rId17" Type="http://schemas.openxmlformats.org/officeDocument/2006/relationships/slide" Target="slides/slide14.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24" Type="http://schemas.openxmlformats.org/officeDocument/2006/relationships/slide" Target="slides/slide121.xml"/><Relationship Id="rId70" Type="http://schemas.openxmlformats.org/officeDocument/2006/relationships/slide" Target="slides/slide67.xml"/><Relationship Id="rId91" Type="http://schemas.openxmlformats.org/officeDocument/2006/relationships/slide" Target="slides/slide88.xml"/><Relationship Id="rId145" Type="http://schemas.openxmlformats.org/officeDocument/2006/relationships/slide" Target="slides/slide142.xml"/><Relationship Id="rId166" Type="http://schemas.openxmlformats.org/officeDocument/2006/relationships/slide" Target="slides/slide163.xml"/><Relationship Id="rId187" Type="http://schemas.openxmlformats.org/officeDocument/2006/relationships/slide" Target="slides/slide184.xml"/><Relationship Id="rId1" Type="http://schemas.openxmlformats.org/officeDocument/2006/relationships/slideMaster" Target="slideMasters/slideMaster1.xml"/><Relationship Id="rId212" Type="http://schemas.openxmlformats.org/officeDocument/2006/relationships/slide" Target="slides/slide209.xml"/><Relationship Id="rId233" Type="http://schemas.openxmlformats.org/officeDocument/2006/relationships/slide" Target="slides/slide230.xml"/><Relationship Id="rId254" Type="http://schemas.openxmlformats.org/officeDocument/2006/relationships/slide" Target="slides/slide251.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275" Type="http://schemas.openxmlformats.org/officeDocument/2006/relationships/slide" Target="slides/slide272.xml"/><Relationship Id="rId296" Type="http://schemas.openxmlformats.org/officeDocument/2006/relationships/handoutMaster" Target="handoutMasters/handoutMaster1.xml"/><Relationship Id="rId300" Type="http://schemas.openxmlformats.org/officeDocument/2006/relationships/tableStyles" Target="tableStyles.xml"/><Relationship Id="rId60" Type="http://schemas.openxmlformats.org/officeDocument/2006/relationships/slide" Target="slides/slide57.xml"/><Relationship Id="rId81" Type="http://schemas.openxmlformats.org/officeDocument/2006/relationships/slide" Target="slides/slide78.xml"/><Relationship Id="rId135" Type="http://schemas.openxmlformats.org/officeDocument/2006/relationships/slide" Target="slides/slide132.xml"/><Relationship Id="rId156" Type="http://schemas.openxmlformats.org/officeDocument/2006/relationships/slide" Target="slides/slide153.xml"/><Relationship Id="rId177" Type="http://schemas.openxmlformats.org/officeDocument/2006/relationships/slide" Target="slides/slide174.xml"/><Relationship Id="rId198" Type="http://schemas.openxmlformats.org/officeDocument/2006/relationships/slide" Target="slides/slide195.xml"/><Relationship Id="rId202" Type="http://schemas.openxmlformats.org/officeDocument/2006/relationships/slide" Target="slides/slide199.xml"/><Relationship Id="rId223" Type="http://schemas.openxmlformats.org/officeDocument/2006/relationships/slide" Target="slides/slide220.xml"/><Relationship Id="rId244" Type="http://schemas.openxmlformats.org/officeDocument/2006/relationships/slide" Target="slides/slide241.xml"/><Relationship Id="rId18" Type="http://schemas.openxmlformats.org/officeDocument/2006/relationships/slide" Target="slides/slide15.xml"/><Relationship Id="rId39" Type="http://schemas.openxmlformats.org/officeDocument/2006/relationships/slide" Target="slides/slide36.xml"/><Relationship Id="rId265" Type="http://schemas.openxmlformats.org/officeDocument/2006/relationships/slide" Target="slides/slide262.xml"/><Relationship Id="rId286" Type="http://schemas.openxmlformats.org/officeDocument/2006/relationships/slide" Target="slides/slide283.xml"/><Relationship Id="rId50" Type="http://schemas.openxmlformats.org/officeDocument/2006/relationships/slide" Target="slides/slide47.xml"/><Relationship Id="rId104" Type="http://schemas.openxmlformats.org/officeDocument/2006/relationships/slide" Target="slides/slide101.xml"/><Relationship Id="rId125" Type="http://schemas.openxmlformats.org/officeDocument/2006/relationships/slide" Target="slides/slide122.xml"/><Relationship Id="rId146" Type="http://schemas.openxmlformats.org/officeDocument/2006/relationships/slide" Target="slides/slide143.xml"/><Relationship Id="rId167" Type="http://schemas.openxmlformats.org/officeDocument/2006/relationships/slide" Target="slides/slide164.xml"/><Relationship Id="rId188" Type="http://schemas.openxmlformats.org/officeDocument/2006/relationships/slide" Target="slides/slide185.xml"/><Relationship Id="rId71" Type="http://schemas.openxmlformats.org/officeDocument/2006/relationships/slide" Target="slides/slide68.xml"/><Relationship Id="rId92" Type="http://schemas.openxmlformats.org/officeDocument/2006/relationships/slide" Target="slides/slide89.xml"/><Relationship Id="rId213" Type="http://schemas.openxmlformats.org/officeDocument/2006/relationships/slide" Target="slides/slide210.xml"/><Relationship Id="rId234" Type="http://schemas.openxmlformats.org/officeDocument/2006/relationships/slide" Target="slides/slide2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pomeranz" userId="178b466314471bf2" providerId="LiveId" clId="{68C12D00-E1D6-4BF4-A117-ADAF082F70A1}"/>
    <pc:docChg chg="addSld modSld">
      <pc:chgData name="thomas pomeranz" userId="178b466314471bf2" providerId="LiveId" clId="{68C12D00-E1D6-4BF4-A117-ADAF082F70A1}" dt="2022-02-04T21:13:02.965" v="0"/>
      <pc:docMkLst>
        <pc:docMk/>
      </pc:docMkLst>
      <pc:sldChg chg="add">
        <pc:chgData name="thomas pomeranz" userId="178b466314471bf2" providerId="LiveId" clId="{68C12D00-E1D6-4BF4-A117-ADAF082F70A1}" dt="2022-02-04T21:13:02.965" v="0"/>
        <pc:sldMkLst>
          <pc:docMk/>
          <pc:sldMk cId="0" sldId="263"/>
        </pc:sldMkLst>
      </pc:sldChg>
    </pc:docChg>
  </pc:docChgLst>
  <pc:docChgLst>
    <pc:chgData name="thomas pomeranz" userId="178b466314471bf2" providerId="LiveId" clId="{0E991BC0-6A61-4DDA-97AB-A6C993DA54B5}"/>
    <pc:docChg chg="addSld delSld modSld sldOrd">
      <pc:chgData name="thomas pomeranz" userId="178b466314471bf2" providerId="LiveId" clId="{0E991BC0-6A61-4DDA-97AB-A6C993DA54B5}" dt="2023-09-11T16:25:07.187" v="31"/>
      <pc:docMkLst>
        <pc:docMk/>
      </pc:docMkLst>
      <pc:sldChg chg="add ord">
        <pc:chgData name="thomas pomeranz" userId="178b466314471bf2" providerId="LiveId" clId="{0E991BC0-6A61-4DDA-97AB-A6C993DA54B5}" dt="2023-09-10T20:28:10.872" v="23"/>
        <pc:sldMkLst>
          <pc:docMk/>
          <pc:sldMk cId="809934970" sldId="267"/>
        </pc:sldMkLst>
      </pc:sldChg>
      <pc:sldChg chg="ord">
        <pc:chgData name="thomas pomeranz" userId="178b466314471bf2" providerId="LiveId" clId="{0E991BC0-6A61-4DDA-97AB-A6C993DA54B5}" dt="2023-09-10T20:23:54.385" v="17"/>
        <pc:sldMkLst>
          <pc:docMk/>
          <pc:sldMk cId="0" sldId="274"/>
        </pc:sldMkLst>
      </pc:sldChg>
      <pc:sldChg chg="ord">
        <pc:chgData name="thomas pomeranz" userId="178b466314471bf2" providerId="LiveId" clId="{0E991BC0-6A61-4DDA-97AB-A6C993DA54B5}" dt="2023-09-10T20:29:38.253" v="25"/>
        <pc:sldMkLst>
          <pc:docMk/>
          <pc:sldMk cId="0" sldId="319"/>
        </pc:sldMkLst>
      </pc:sldChg>
      <pc:sldChg chg="ord">
        <pc:chgData name="thomas pomeranz" userId="178b466314471bf2" providerId="LiveId" clId="{0E991BC0-6A61-4DDA-97AB-A6C993DA54B5}" dt="2023-09-11T16:25:07.187" v="31"/>
        <pc:sldMkLst>
          <pc:docMk/>
          <pc:sldMk cId="0" sldId="398"/>
        </pc:sldMkLst>
      </pc:sldChg>
      <pc:sldChg chg="ord">
        <pc:chgData name="thomas pomeranz" userId="178b466314471bf2" providerId="LiveId" clId="{0E991BC0-6A61-4DDA-97AB-A6C993DA54B5}" dt="2023-09-11T16:25:07.187" v="31"/>
        <pc:sldMkLst>
          <pc:docMk/>
          <pc:sldMk cId="0" sldId="475"/>
        </pc:sldMkLst>
      </pc:sldChg>
      <pc:sldChg chg="ord">
        <pc:chgData name="thomas pomeranz" userId="178b466314471bf2" providerId="LiveId" clId="{0E991BC0-6A61-4DDA-97AB-A6C993DA54B5}" dt="2023-09-10T20:20:49.498" v="8"/>
        <pc:sldMkLst>
          <pc:docMk/>
          <pc:sldMk cId="0" sldId="625"/>
        </pc:sldMkLst>
      </pc:sldChg>
      <pc:sldChg chg="ord">
        <pc:chgData name="thomas pomeranz" userId="178b466314471bf2" providerId="LiveId" clId="{0E991BC0-6A61-4DDA-97AB-A6C993DA54B5}" dt="2023-09-10T20:20:49.498" v="8"/>
        <pc:sldMkLst>
          <pc:docMk/>
          <pc:sldMk cId="0" sldId="626"/>
        </pc:sldMkLst>
      </pc:sldChg>
      <pc:sldChg chg="ord">
        <pc:chgData name="thomas pomeranz" userId="178b466314471bf2" providerId="LiveId" clId="{0E991BC0-6A61-4DDA-97AB-A6C993DA54B5}" dt="2023-09-10T20:20:49.498" v="8"/>
        <pc:sldMkLst>
          <pc:docMk/>
          <pc:sldMk cId="0" sldId="627"/>
        </pc:sldMkLst>
      </pc:sldChg>
      <pc:sldChg chg="ord">
        <pc:chgData name="thomas pomeranz" userId="178b466314471bf2" providerId="LiveId" clId="{0E991BC0-6A61-4DDA-97AB-A6C993DA54B5}" dt="2023-09-10T20:20:49.498" v="8"/>
        <pc:sldMkLst>
          <pc:docMk/>
          <pc:sldMk cId="0" sldId="628"/>
        </pc:sldMkLst>
      </pc:sldChg>
      <pc:sldChg chg="ord">
        <pc:chgData name="thomas pomeranz" userId="178b466314471bf2" providerId="LiveId" clId="{0E991BC0-6A61-4DDA-97AB-A6C993DA54B5}" dt="2023-09-10T20:20:49.498" v="8"/>
        <pc:sldMkLst>
          <pc:docMk/>
          <pc:sldMk cId="0" sldId="629"/>
        </pc:sldMkLst>
      </pc:sldChg>
      <pc:sldChg chg="ord">
        <pc:chgData name="thomas pomeranz" userId="178b466314471bf2" providerId="LiveId" clId="{0E991BC0-6A61-4DDA-97AB-A6C993DA54B5}" dt="2023-09-10T20:21:35.827" v="11"/>
        <pc:sldMkLst>
          <pc:docMk/>
          <pc:sldMk cId="3863333048" sldId="647"/>
        </pc:sldMkLst>
      </pc:sldChg>
      <pc:sldChg chg="ord">
        <pc:chgData name="thomas pomeranz" userId="178b466314471bf2" providerId="LiveId" clId="{0E991BC0-6A61-4DDA-97AB-A6C993DA54B5}" dt="2023-09-10T20:26:57.249" v="21"/>
        <pc:sldMkLst>
          <pc:docMk/>
          <pc:sldMk cId="869648544" sldId="674"/>
        </pc:sldMkLst>
      </pc:sldChg>
      <pc:sldChg chg="ord">
        <pc:chgData name="thomas pomeranz" userId="178b466314471bf2" providerId="LiveId" clId="{0E991BC0-6A61-4DDA-97AB-A6C993DA54B5}" dt="2023-09-10T20:26:57.249" v="21"/>
        <pc:sldMkLst>
          <pc:docMk/>
          <pc:sldMk cId="3204154437" sldId="675"/>
        </pc:sldMkLst>
      </pc:sldChg>
      <pc:sldChg chg="ord">
        <pc:chgData name="thomas pomeranz" userId="178b466314471bf2" providerId="LiveId" clId="{0E991BC0-6A61-4DDA-97AB-A6C993DA54B5}" dt="2023-09-10T20:22:50.884" v="13"/>
        <pc:sldMkLst>
          <pc:docMk/>
          <pc:sldMk cId="3963124026" sldId="676"/>
        </pc:sldMkLst>
      </pc:sldChg>
      <pc:sldChg chg="ord">
        <pc:chgData name="thomas pomeranz" userId="178b466314471bf2" providerId="LiveId" clId="{0E991BC0-6A61-4DDA-97AB-A6C993DA54B5}" dt="2023-09-10T20:22:50.884" v="13"/>
        <pc:sldMkLst>
          <pc:docMk/>
          <pc:sldMk cId="564730592" sldId="677"/>
        </pc:sldMkLst>
      </pc:sldChg>
      <pc:sldChg chg="ord">
        <pc:chgData name="thomas pomeranz" userId="178b466314471bf2" providerId="LiveId" clId="{0E991BC0-6A61-4DDA-97AB-A6C993DA54B5}" dt="2023-09-10T20:22:50.884" v="13"/>
        <pc:sldMkLst>
          <pc:docMk/>
          <pc:sldMk cId="1447763904" sldId="678"/>
        </pc:sldMkLst>
      </pc:sldChg>
      <pc:sldChg chg="ord">
        <pc:chgData name="thomas pomeranz" userId="178b466314471bf2" providerId="LiveId" clId="{0E991BC0-6A61-4DDA-97AB-A6C993DA54B5}" dt="2023-09-10T20:22:50.884" v="13"/>
        <pc:sldMkLst>
          <pc:docMk/>
          <pc:sldMk cId="915643846" sldId="679"/>
        </pc:sldMkLst>
      </pc:sldChg>
      <pc:sldChg chg="ord">
        <pc:chgData name="thomas pomeranz" userId="178b466314471bf2" providerId="LiveId" clId="{0E991BC0-6A61-4DDA-97AB-A6C993DA54B5}" dt="2023-09-10T20:20:49.498" v="8"/>
        <pc:sldMkLst>
          <pc:docMk/>
          <pc:sldMk cId="1100560474" sldId="712"/>
        </pc:sldMkLst>
      </pc:sldChg>
      <pc:sldChg chg="ord">
        <pc:chgData name="thomas pomeranz" userId="178b466314471bf2" providerId="LiveId" clId="{0E991BC0-6A61-4DDA-97AB-A6C993DA54B5}" dt="2023-09-10T20:20:49.498" v="8"/>
        <pc:sldMkLst>
          <pc:docMk/>
          <pc:sldMk cId="1303137896" sldId="713"/>
        </pc:sldMkLst>
      </pc:sldChg>
      <pc:sldChg chg="del ord">
        <pc:chgData name="thomas pomeranz" userId="178b466314471bf2" providerId="LiveId" clId="{0E991BC0-6A61-4DDA-97AB-A6C993DA54B5}" dt="2023-09-10T20:20:59.961" v="9" actId="47"/>
        <pc:sldMkLst>
          <pc:docMk/>
          <pc:sldMk cId="3579448275" sldId="734"/>
        </pc:sldMkLst>
      </pc:sldChg>
      <pc:sldChg chg="ord">
        <pc:chgData name="thomas pomeranz" userId="178b466314471bf2" providerId="LiveId" clId="{0E991BC0-6A61-4DDA-97AB-A6C993DA54B5}" dt="2023-09-11T16:23:03.800" v="29"/>
        <pc:sldMkLst>
          <pc:docMk/>
          <pc:sldMk cId="0" sldId="919"/>
        </pc:sldMkLst>
      </pc:sldChg>
      <pc:sldChg chg="ord">
        <pc:chgData name="thomas pomeranz" userId="178b466314471bf2" providerId="LiveId" clId="{0E991BC0-6A61-4DDA-97AB-A6C993DA54B5}" dt="2023-09-10T20:25:48.639" v="19"/>
        <pc:sldMkLst>
          <pc:docMk/>
          <pc:sldMk cId="0" sldId="920"/>
        </pc:sldMkLst>
      </pc:sldChg>
      <pc:sldChg chg="ord">
        <pc:chgData name="thomas pomeranz" userId="178b466314471bf2" providerId="LiveId" clId="{0E991BC0-6A61-4DDA-97AB-A6C993DA54B5}" dt="2023-09-10T20:25:48.639" v="19"/>
        <pc:sldMkLst>
          <pc:docMk/>
          <pc:sldMk cId="0" sldId="922"/>
        </pc:sldMkLst>
      </pc:sldChg>
      <pc:sldChg chg="ord">
        <pc:chgData name="thomas pomeranz" userId="178b466314471bf2" providerId="LiveId" clId="{0E991BC0-6A61-4DDA-97AB-A6C993DA54B5}" dt="2023-09-11T16:23:03.800" v="29"/>
        <pc:sldMkLst>
          <pc:docMk/>
          <pc:sldMk cId="2080010270" sldId="923"/>
        </pc:sldMkLst>
      </pc:sldChg>
      <pc:sldChg chg="add">
        <pc:chgData name="thomas pomeranz" userId="178b466314471bf2" providerId="LiveId" clId="{0E991BC0-6A61-4DDA-97AB-A6C993DA54B5}" dt="2023-09-10T18:52:39.824" v="1"/>
        <pc:sldMkLst>
          <pc:docMk/>
          <pc:sldMk cId="0" sldId="930"/>
        </pc:sldMkLst>
      </pc:sldChg>
      <pc:sldChg chg="add">
        <pc:chgData name="thomas pomeranz" userId="178b466314471bf2" providerId="LiveId" clId="{0E991BC0-6A61-4DDA-97AB-A6C993DA54B5}" dt="2023-09-10T18:52:39.824" v="1"/>
        <pc:sldMkLst>
          <pc:docMk/>
          <pc:sldMk cId="4003375901" sldId="931"/>
        </pc:sldMkLst>
      </pc:sldChg>
      <pc:sldChg chg="add">
        <pc:chgData name="thomas pomeranz" userId="178b466314471bf2" providerId="LiveId" clId="{0E991BC0-6A61-4DDA-97AB-A6C993DA54B5}" dt="2023-09-10T18:52:39.824" v="1"/>
        <pc:sldMkLst>
          <pc:docMk/>
          <pc:sldMk cId="407490839" sldId="932"/>
        </pc:sldMkLst>
      </pc:sldChg>
      <pc:sldChg chg="modSp add ord">
        <pc:chgData name="thomas pomeranz" userId="178b466314471bf2" providerId="LiveId" clId="{0E991BC0-6A61-4DDA-97AB-A6C993DA54B5}" dt="2023-09-10T20:23:10.289" v="15"/>
        <pc:sldMkLst>
          <pc:docMk/>
          <pc:sldMk cId="0" sldId="935"/>
        </pc:sldMkLst>
        <pc:spChg chg="mod">
          <ac:chgData name="thomas pomeranz" userId="178b466314471bf2" providerId="LiveId" clId="{0E991BC0-6A61-4DDA-97AB-A6C993DA54B5}" dt="2023-09-10T19:38:37.383" v="6" actId="20577"/>
          <ac:spMkLst>
            <pc:docMk/>
            <pc:sldMk cId="0" sldId="935"/>
            <ac:spMk id="2" creationId="{B6C844C3-1189-8F27-8029-9FA430584505}"/>
          </ac:spMkLst>
        </pc:spChg>
      </pc:sldChg>
      <pc:sldChg chg="add ord">
        <pc:chgData name="thomas pomeranz" userId="178b466314471bf2" providerId="LiveId" clId="{0E991BC0-6A61-4DDA-97AB-A6C993DA54B5}" dt="2023-09-11T16:21:39.415" v="27"/>
        <pc:sldMkLst>
          <pc:docMk/>
          <pc:sldMk cId="0" sldId="936"/>
        </pc:sldMkLst>
      </pc:sldChg>
      <pc:sldChg chg="add ord">
        <pc:chgData name="thomas pomeranz" userId="178b466314471bf2" providerId="LiveId" clId="{0E991BC0-6A61-4DDA-97AB-A6C993DA54B5}" dt="2023-09-10T20:25:48.639" v="19"/>
        <pc:sldMkLst>
          <pc:docMk/>
          <pc:sldMk cId="738356946" sldId="937"/>
        </pc:sldMkLst>
      </pc:sldChg>
      <pc:sldChg chg="add">
        <pc:chgData name="thomas pomeranz" userId="178b466314471bf2" providerId="LiveId" clId="{0E991BC0-6A61-4DDA-97AB-A6C993DA54B5}" dt="2023-09-10T18:51:18.186" v="0"/>
        <pc:sldMkLst>
          <pc:docMk/>
          <pc:sldMk cId="0" sldId="938"/>
        </pc:sldMkLst>
      </pc:sldChg>
      <pc:sldChg chg="add del ord">
        <pc:chgData name="thomas pomeranz" userId="178b466314471bf2" providerId="LiveId" clId="{0E991BC0-6A61-4DDA-97AB-A6C993DA54B5}" dt="2023-09-10T20:28:10.872" v="23"/>
        <pc:sldMkLst>
          <pc:docMk/>
          <pc:sldMk cId="0" sldId="939"/>
        </pc:sldMkLst>
      </pc:sldChg>
      <pc:sldChg chg="add del">
        <pc:chgData name="thomas pomeranz" userId="178b466314471bf2" providerId="LiveId" clId="{0E991BC0-6A61-4DDA-97AB-A6C993DA54B5}" dt="2023-09-10T18:54:37.156" v="3" actId="47"/>
        <pc:sldMkLst>
          <pc:docMk/>
          <pc:sldMk cId="1449210356" sldId="940"/>
        </pc:sldMkLst>
      </pc:sldChg>
      <pc:sldChg chg="add ord">
        <pc:chgData name="thomas pomeranz" userId="178b466314471bf2" providerId="LiveId" clId="{0E991BC0-6A61-4DDA-97AB-A6C993DA54B5}" dt="2023-09-10T20:28:10.872" v="23"/>
        <pc:sldMkLst>
          <pc:docMk/>
          <pc:sldMk cId="1971945406" sldId="940"/>
        </pc:sldMkLst>
      </pc:sldChg>
      <pc:sldChg chg="add del">
        <pc:chgData name="thomas pomeranz" userId="178b466314471bf2" providerId="LiveId" clId="{0E991BC0-6A61-4DDA-97AB-A6C993DA54B5}" dt="2023-09-10T18:54:37.156" v="3" actId="47"/>
        <pc:sldMkLst>
          <pc:docMk/>
          <pc:sldMk cId="555882470" sldId="941"/>
        </pc:sldMkLst>
      </pc:sldChg>
      <pc:sldChg chg="add ord">
        <pc:chgData name="thomas pomeranz" userId="178b466314471bf2" providerId="LiveId" clId="{0E991BC0-6A61-4DDA-97AB-A6C993DA54B5}" dt="2023-09-10T20:28:10.872" v="23"/>
        <pc:sldMkLst>
          <pc:docMk/>
          <pc:sldMk cId="797360217" sldId="941"/>
        </pc:sldMkLst>
      </pc:sldChg>
      <pc:sldChg chg="add ord">
        <pc:chgData name="thomas pomeranz" userId="178b466314471bf2" providerId="LiveId" clId="{0E991BC0-6A61-4DDA-97AB-A6C993DA54B5}" dt="2023-09-10T20:28:10.872" v="23"/>
        <pc:sldMkLst>
          <pc:docMk/>
          <pc:sldMk cId="2872810865" sldId="942"/>
        </pc:sldMkLst>
      </pc:sldChg>
    </pc:docChg>
  </pc:docChgLst>
  <pc:docChgLst>
    <pc:chgData name="thomas pomeranz" userId="178b466314471bf2" providerId="LiveId" clId="{E492F4F6-9824-4224-B9BB-CE94F643718F}"/>
    <pc:docChg chg="addSld delSld modSld">
      <pc:chgData name="thomas pomeranz" userId="178b466314471bf2" providerId="LiveId" clId="{E492F4F6-9824-4224-B9BB-CE94F643718F}" dt="2022-08-09T20:18:05.107" v="1" actId="2696"/>
      <pc:docMkLst>
        <pc:docMk/>
      </pc:docMkLst>
      <pc:sldChg chg="add del">
        <pc:chgData name="thomas pomeranz" userId="178b466314471bf2" providerId="LiveId" clId="{E492F4F6-9824-4224-B9BB-CE94F643718F}" dt="2022-08-09T20:18:05.107" v="1" actId="2696"/>
        <pc:sldMkLst>
          <pc:docMk/>
          <pc:sldMk cId="0" sldId="737"/>
        </pc:sldMkLst>
      </pc:sldChg>
    </pc:docChg>
  </pc:docChgLst>
  <pc:docChgLst>
    <pc:chgData name="thomas pomeranz" userId="178b466314471bf2" providerId="LiveId" clId="{478A0B22-3B10-4FD7-85AD-CAC3F317D461}"/>
    <pc:docChg chg="undo custSel addSld delSld modSld sldOrd">
      <pc:chgData name="thomas pomeranz" userId="178b466314471bf2" providerId="LiveId" clId="{478A0B22-3B10-4FD7-85AD-CAC3F317D461}" dt="2023-06-20T20:59:42.136" v="304" actId="14100"/>
      <pc:docMkLst>
        <pc:docMk/>
      </pc:docMkLst>
      <pc:sldChg chg="modSp mod">
        <pc:chgData name="thomas pomeranz" userId="178b466314471bf2" providerId="LiveId" clId="{478A0B22-3B10-4FD7-85AD-CAC3F317D461}" dt="2023-04-16T19:32:02.514" v="81" actId="14100"/>
        <pc:sldMkLst>
          <pc:docMk/>
          <pc:sldMk cId="0" sldId="902"/>
        </pc:sldMkLst>
        <pc:spChg chg="mod">
          <ac:chgData name="thomas pomeranz" userId="178b466314471bf2" providerId="LiveId" clId="{478A0B22-3B10-4FD7-85AD-CAC3F317D461}" dt="2023-04-16T19:31:37.164" v="79" actId="20577"/>
          <ac:spMkLst>
            <pc:docMk/>
            <pc:sldMk cId="0" sldId="902"/>
            <ac:spMk id="5" creationId="{2A25D4AA-88A7-92A5-C065-8A1AC02F17E5}"/>
          </ac:spMkLst>
        </pc:spChg>
        <pc:spChg chg="mod">
          <ac:chgData name="thomas pomeranz" userId="178b466314471bf2" providerId="LiveId" clId="{478A0B22-3B10-4FD7-85AD-CAC3F317D461}" dt="2023-04-16T19:32:02.514" v="81" actId="14100"/>
          <ac:spMkLst>
            <pc:docMk/>
            <pc:sldMk cId="0" sldId="902"/>
            <ac:spMk id="6" creationId="{935245CD-F702-D19C-892B-7B077558ABA1}"/>
          </ac:spMkLst>
        </pc:spChg>
      </pc:sldChg>
      <pc:sldChg chg="addSp delSp modSp del mod delAnim modAnim">
        <pc:chgData name="thomas pomeranz" userId="178b466314471bf2" providerId="LiveId" clId="{478A0B22-3B10-4FD7-85AD-CAC3F317D461}" dt="2023-04-16T21:25:41.556" v="297" actId="47"/>
        <pc:sldMkLst>
          <pc:docMk/>
          <pc:sldMk cId="0" sldId="918"/>
        </pc:sldMkLst>
        <pc:spChg chg="mod">
          <ac:chgData name="thomas pomeranz" userId="178b466314471bf2" providerId="LiveId" clId="{478A0B22-3B10-4FD7-85AD-CAC3F317D461}" dt="2023-04-16T19:48:38.683" v="206" actId="20577"/>
          <ac:spMkLst>
            <pc:docMk/>
            <pc:sldMk cId="0" sldId="918"/>
            <ac:spMk id="3" creationId="{C9E1A408-7145-6C23-1911-17BF4F51DA45}"/>
          </ac:spMkLst>
        </pc:spChg>
        <pc:spChg chg="mod">
          <ac:chgData name="thomas pomeranz" userId="178b466314471bf2" providerId="LiveId" clId="{478A0B22-3B10-4FD7-85AD-CAC3F317D461}" dt="2023-04-16T19:46:53.378" v="184" actId="14100"/>
          <ac:spMkLst>
            <pc:docMk/>
            <pc:sldMk cId="0" sldId="918"/>
            <ac:spMk id="4" creationId="{AEA66BD1-637F-FB06-DDA0-450814ECD3ED}"/>
          </ac:spMkLst>
        </pc:spChg>
        <pc:spChg chg="mod">
          <ac:chgData name="thomas pomeranz" userId="178b466314471bf2" providerId="LiveId" clId="{478A0B22-3B10-4FD7-85AD-CAC3F317D461}" dt="2023-04-16T19:46:41.729" v="182" actId="14100"/>
          <ac:spMkLst>
            <pc:docMk/>
            <pc:sldMk cId="0" sldId="918"/>
            <ac:spMk id="5" creationId="{32430CF5-DD77-35A1-6F70-7E1534880426}"/>
          </ac:spMkLst>
        </pc:spChg>
        <pc:spChg chg="mod">
          <ac:chgData name="thomas pomeranz" userId="178b466314471bf2" providerId="LiveId" clId="{478A0B22-3B10-4FD7-85AD-CAC3F317D461}" dt="2023-04-16T19:44:02.965" v="169" actId="14100"/>
          <ac:spMkLst>
            <pc:docMk/>
            <pc:sldMk cId="0" sldId="918"/>
            <ac:spMk id="8" creationId="{DCF42A66-3B57-936D-386C-669A926C6D43}"/>
          </ac:spMkLst>
        </pc:spChg>
        <pc:spChg chg="mod">
          <ac:chgData name="thomas pomeranz" userId="178b466314471bf2" providerId="LiveId" clId="{478A0B22-3B10-4FD7-85AD-CAC3F317D461}" dt="2023-04-16T19:49:39.439" v="210" actId="14100"/>
          <ac:spMkLst>
            <pc:docMk/>
            <pc:sldMk cId="0" sldId="918"/>
            <ac:spMk id="9" creationId="{F2EFEC24-0796-1498-7DB6-87E232F650DD}"/>
          </ac:spMkLst>
        </pc:spChg>
        <pc:spChg chg="mod">
          <ac:chgData name="thomas pomeranz" userId="178b466314471bf2" providerId="LiveId" clId="{478A0B22-3B10-4FD7-85AD-CAC3F317D461}" dt="2023-04-16T19:38:51.722" v="139" actId="14100"/>
          <ac:spMkLst>
            <pc:docMk/>
            <pc:sldMk cId="0" sldId="918"/>
            <ac:spMk id="4103" creationId="{BD42BA5B-CFAD-418A-8B83-D3D8A9F8B981}"/>
          </ac:spMkLst>
        </pc:spChg>
        <pc:picChg chg="add mod">
          <ac:chgData name="thomas pomeranz" userId="178b466314471bf2" providerId="LiveId" clId="{478A0B22-3B10-4FD7-85AD-CAC3F317D461}" dt="2023-04-16T19:44:31.217" v="173" actId="14100"/>
          <ac:picMkLst>
            <pc:docMk/>
            <pc:sldMk cId="0" sldId="918"/>
            <ac:picMk id="2" creationId="{9009D5E2-C464-A11E-82F2-A49196000FCA}"/>
          </ac:picMkLst>
        </pc:picChg>
        <pc:picChg chg="add mod">
          <ac:chgData name="thomas pomeranz" userId="178b466314471bf2" providerId="LiveId" clId="{478A0B22-3B10-4FD7-85AD-CAC3F317D461}" dt="2023-04-16T19:48:52.690" v="209" actId="14100"/>
          <ac:picMkLst>
            <pc:docMk/>
            <pc:sldMk cId="0" sldId="918"/>
            <ac:picMk id="6" creationId="{111FB9B3-1819-A610-2A50-21528E44AF3E}"/>
          </ac:picMkLst>
        </pc:picChg>
        <pc:picChg chg="del">
          <ac:chgData name="thomas pomeranz" userId="178b466314471bf2" providerId="LiveId" clId="{478A0B22-3B10-4FD7-85AD-CAC3F317D461}" dt="2023-04-16T19:40:40.913" v="157" actId="478"/>
          <ac:picMkLst>
            <pc:docMk/>
            <pc:sldMk cId="0" sldId="918"/>
            <ac:picMk id="16" creationId="{EC4EC239-317B-3AC2-DB11-4EB2C40D0A2D}"/>
          </ac:picMkLst>
        </pc:picChg>
        <pc:picChg chg="del">
          <ac:chgData name="thomas pomeranz" userId="178b466314471bf2" providerId="LiveId" clId="{478A0B22-3B10-4FD7-85AD-CAC3F317D461}" dt="2023-04-16T19:40:46.290" v="158" actId="478"/>
          <ac:picMkLst>
            <pc:docMk/>
            <pc:sldMk cId="0" sldId="918"/>
            <ac:picMk id="18" creationId="{EDAFA131-C418-1D05-B837-FCC6A708CDB2}"/>
          </ac:picMkLst>
        </pc:picChg>
      </pc:sldChg>
      <pc:sldChg chg="addSp delSp modSp mod delAnim modAnim">
        <pc:chgData name="thomas pomeranz" userId="178b466314471bf2" providerId="LiveId" clId="{478A0B22-3B10-4FD7-85AD-CAC3F317D461}" dt="2023-04-16T21:22:21.851" v="296" actId="20577"/>
        <pc:sldMkLst>
          <pc:docMk/>
          <pc:sldMk cId="0" sldId="919"/>
        </pc:sldMkLst>
        <pc:spChg chg="mod">
          <ac:chgData name="thomas pomeranz" userId="178b466314471bf2" providerId="LiveId" clId="{478A0B22-3B10-4FD7-85AD-CAC3F317D461}" dt="2023-04-16T21:12:10.388" v="261" actId="20577"/>
          <ac:spMkLst>
            <pc:docMk/>
            <pc:sldMk cId="0" sldId="919"/>
            <ac:spMk id="7" creationId="{B178F395-CA34-73A8-02C9-C977FAF8D7CB}"/>
          </ac:spMkLst>
        </pc:spChg>
        <pc:spChg chg="mod">
          <ac:chgData name="thomas pomeranz" userId="178b466314471bf2" providerId="LiveId" clId="{478A0B22-3B10-4FD7-85AD-CAC3F317D461}" dt="2023-04-16T21:22:21.851" v="296" actId="20577"/>
          <ac:spMkLst>
            <pc:docMk/>
            <pc:sldMk cId="0" sldId="919"/>
            <ac:spMk id="4103" creationId="{BD42BA5B-CFAD-418A-8B83-D3D8A9F8B981}"/>
          </ac:spMkLst>
        </pc:spChg>
        <pc:picChg chg="add mod">
          <ac:chgData name="thomas pomeranz" userId="178b466314471bf2" providerId="LiveId" clId="{478A0B22-3B10-4FD7-85AD-CAC3F317D461}" dt="2023-04-16T19:59:49.832" v="231" actId="14100"/>
          <ac:picMkLst>
            <pc:docMk/>
            <pc:sldMk cId="0" sldId="919"/>
            <ac:picMk id="2" creationId="{C4087E17-3369-3E6C-3246-916E0893D962}"/>
          </ac:picMkLst>
        </pc:picChg>
        <pc:picChg chg="add mod">
          <ac:chgData name="thomas pomeranz" userId="178b466314471bf2" providerId="LiveId" clId="{478A0B22-3B10-4FD7-85AD-CAC3F317D461}" dt="2023-04-16T20:00:16.149" v="232" actId="14100"/>
          <ac:picMkLst>
            <pc:docMk/>
            <pc:sldMk cId="0" sldId="919"/>
            <ac:picMk id="9" creationId="{E71FCBAD-E62E-6005-2CB3-46FB7D97671D}"/>
          </ac:picMkLst>
        </pc:picChg>
        <pc:picChg chg="del">
          <ac:chgData name="thomas pomeranz" userId="178b466314471bf2" providerId="LiveId" clId="{478A0B22-3B10-4FD7-85AD-CAC3F317D461}" dt="2023-04-16T19:54:05.691" v="223" actId="478"/>
          <ac:picMkLst>
            <pc:docMk/>
            <pc:sldMk cId="0" sldId="919"/>
            <ac:picMk id="16" creationId="{EC4EC239-317B-3AC2-DB11-4EB2C40D0A2D}"/>
          </ac:picMkLst>
        </pc:picChg>
        <pc:picChg chg="del">
          <ac:chgData name="thomas pomeranz" userId="178b466314471bf2" providerId="LiveId" clId="{478A0B22-3B10-4FD7-85AD-CAC3F317D461}" dt="2023-04-16T19:54:02.152" v="222" actId="478"/>
          <ac:picMkLst>
            <pc:docMk/>
            <pc:sldMk cId="0" sldId="919"/>
            <ac:picMk id="18" creationId="{EDAFA131-C418-1D05-B837-FCC6A708CDB2}"/>
          </ac:picMkLst>
        </pc:picChg>
      </pc:sldChg>
      <pc:sldChg chg="addSp delSp modSp del mod delAnim modAnim">
        <pc:chgData name="thomas pomeranz" userId="178b466314471bf2" providerId="LiveId" clId="{478A0B22-3B10-4FD7-85AD-CAC3F317D461}" dt="2023-04-16T20:02:46.203" v="233" actId="47"/>
        <pc:sldMkLst>
          <pc:docMk/>
          <pc:sldMk cId="0" sldId="921"/>
        </pc:sldMkLst>
        <pc:picChg chg="add mod">
          <ac:chgData name="thomas pomeranz" userId="178b466314471bf2" providerId="LiveId" clId="{478A0B22-3B10-4FD7-85AD-CAC3F317D461}" dt="2023-04-16T19:52:18.429" v="221" actId="14100"/>
          <ac:picMkLst>
            <pc:docMk/>
            <pc:sldMk cId="0" sldId="921"/>
            <ac:picMk id="3" creationId="{AAD9E8CC-84D4-8F76-7C24-D4ECD12ADAB0}"/>
          </ac:picMkLst>
        </pc:picChg>
        <pc:picChg chg="add mod">
          <ac:chgData name="thomas pomeranz" userId="178b466314471bf2" providerId="LiveId" clId="{478A0B22-3B10-4FD7-85AD-CAC3F317D461}" dt="2023-04-16T19:52:04.797" v="220" actId="14100"/>
          <ac:picMkLst>
            <pc:docMk/>
            <pc:sldMk cId="0" sldId="921"/>
            <ac:picMk id="5" creationId="{B0EA7087-C59F-A867-1129-74A8467CE852}"/>
          </ac:picMkLst>
        </pc:picChg>
        <pc:picChg chg="del">
          <ac:chgData name="thomas pomeranz" userId="178b466314471bf2" providerId="LiveId" clId="{478A0B22-3B10-4FD7-85AD-CAC3F317D461}" dt="2023-04-16T19:50:35.449" v="211" actId="478"/>
          <ac:picMkLst>
            <pc:docMk/>
            <pc:sldMk cId="0" sldId="921"/>
            <ac:picMk id="16" creationId="{EC4EC239-317B-3AC2-DB11-4EB2C40D0A2D}"/>
          </ac:picMkLst>
        </pc:picChg>
        <pc:picChg chg="del">
          <ac:chgData name="thomas pomeranz" userId="178b466314471bf2" providerId="LiveId" clId="{478A0B22-3B10-4FD7-85AD-CAC3F317D461}" dt="2023-04-16T19:50:40.232" v="212" actId="478"/>
          <ac:picMkLst>
            <pc:docMk/>
            <pc:sldMk cId="0" sldId="921"/>
            <ac:picMk id="18" creationId="{EDAFA131-C418-1D05-B837-FCC6A708CDB2}"/>
          </ac:picMkLst>
        </pc:picChg>
      </pc:sldChg>
      <pc:sldChg chg="add">
        <pc:chgData name="thomas pomeranz" userId="178b466314471bf2" providerId="LiveId" clId="{478A0B22-3B10-4FD7-85AD-CAC3F317D461}" dt="2023-04-13T15:25:37.715" v="0"/>
        <pc:sldMkLst>
          <pc:docMk/>
          <pc:sldMk cId="0" sldId="922"/>
        </pc:sldMkLst>
      </pc:sldChg>
      <pc:sldChg chg="modSp add mod ord">
        <pc:chgData name="thomas pomeranz" userId="178b466314471bf2" providerId="LiveId" clId="{478A0B22-3B10-4FD7-85AD-CAC3F317D461}" dt="2023-06-20T20:59:42.136" v="304" actId="14100"/>
        <pc:sldMkLst>
          <pc:docMk/>
          <pc:sldMk cId="2080010270" sldId="923"/>
        </pc:sldMkLst>
        <pc:spChg chg="mod">
          <ac:chgData name="thomas pomeranz" userId="178b466314471bf2" providerId="LiveId" clId="{478A0B22-3B10-4FD7-85AD-CAC3F317D461}" dt="2023-06-16T15:00:41.949" v="302" actId="6549"/>
          <ac:spMkLst>
            <pc:docMk/>
            <pc:sldMk cId="2080010270" sldId="923"/>
            <ac:spMk id="4" creationId="{AEA66BD1-637F-FB06-DDA0-450814ECD3ED}"/>
          </ac:spMkLst>
        </pc:spChg>
        <pc:picChg chg="mod">
          <ac:chgData name="thomas pomeranz" userId="178b466314471bf2" providerId="LiveId" clId="{478A0B22-3B10-4FD7-85AD-CAC3F317D461}" dt="2023-06-20T20:59:42.136" v="304" actId="14100"/>
          <ac:picMkLst>
            <pc:docMk/>
            <pc:sldMk cId="2080010270" sldId="923"/>
            <ac:picMk id="6" creationId="{111FB9B3-1819-A610-2A50-21528E44AF3E}"/>
          </ac:picMkLst>
        </pc:picChg>
      </pc:sldChg>
    </pc:docChg>
  </pc:docChgLst>
  <pc:docChgLst>
    <pc:chgData name="thomas pomeranz" userId="178b466314471bf2" providerId="LiveId" clId="{A2C4DC88-90C8-4E11-AB06-DDD63389D7EB}"/>
    <pc:docChg chg="custSel addSld delSld modSld sldOrd">
      <pc:chgData name="thomas pomeranz" userId="178b466314471bf2" providerId="LiveId" clId="{A2C4DC88-90C8-4E11-AB06-DDD63389D7EB}" dt="2023-03-18T00:42:39.654" v="507"/>
      <pc:docMkLst>
        <pc:docMk/>
      </pc:docMkLst>
      <pc:sldChg chg="add">
        <pc:chgData name="thomas pomeranz" userId="178b466314471bf2" providerId="LiveId" clId="{A2C4DC88-90C8-4E11-AB06-DDD63389D7EB}" dt="2022-11-06T22:05:39.129" v="231"/>
        <pc:sldMkLst>
          <pc:docMk/>
          <pc:sldMk cId="0" sldId="261"/>
        </pc:sldMkLst>
      </pc:sldChg>
      <pc:sldChg chg="modSp add del mod ord">
        <pc:chgData name="thomas pomeranz" userId="178b466314471bf2" providerId="LiveId" clId="{A2C4DC88-90C8-4E11-AB06-DDD63389D7EB}" dt="2023-02-14T17:54:42.062" v="441" actId="14100"/>
        <pc:sldMkLst>
          <pc:docMk/>
          <pc:sldMk cId="0" sldId="263"/>
        </pc:sldMkLst>
        <pc:spChg chg="mod">
          <ac:chgData name="thomas pomeranz" userId="178b466314471bf2" providerId="LiveId" clId="{A2C4DC88-90C8-4E11-AB06-DDD63389D7EB}" dt="2023-02-14T17:54:42.062" v="441" actId="14100"/>
          <ac:spMkLst>
            <pc:docMk/>
            <pc:sldMk cId="0" sldId="263"/>
            <ac:spMk id="8" creationId="{F6A85FD8-7019-9AD2-5E51-14A842F6C0F7}"/>
          </ac:spMkLst>
        </pc:spChg>
      </pc:sldChg>
      <pc:sldChg chg="add ord">
        <pc:chgData name="thomas pomeranz" userId="178b466314471bf2" providerId="LiveId" clId="{A2C4DC88-90C8-4E11-AB06-DDD63389D7EB}" dt="2022-11-15T03:41:55.809" v="368"/>
        <pc:sldMkLst>
          <pc:docMk/>
          <pc:sldMk cId="404423566" sldId="264"/>
        </pc:sldMkLst>
      </pc:sldChg>
      <pc:sldChg chg="add ord">
        <pc:chgData name="thomas pomeranz" userId="178b466314471bf2" providerId="LiveId" clId="{A2C4DC88-90C8-4E11-AB06-DDD63389D7EB}" dt="2022-11-15T03:41:55.809" v="368"/>
        <pc:sldMkLst>
          <pc:docMk/>
          <pc:sldMk cId="3187133944" sldId="265"/>
        </pc:sldMkLst>
      </pc:sldChg>
      <pc:sldChg chg="ord">
        <pc:chgData name="thomas pomeranz" userId="178b466314471bf2" providerId="LiveId" clId="{A2C4DC88-90C8-4E11-AB06-DDD63389D7EB}" dt="2022-11-15T03:41:55.809" v="368"/>
        <pc:sldMkLst>
          <pc:docMk/>
          <pc:sldMk cId="0" sldId="266"/>
        </pc:sldMkLst>
      </pc:sldChg>
      <pc:sldChg chg="add ord">
        <pc:chgData name="thomas pomeranz" userId="178b466314471bf2" providerId="LiveId" clId="{A2C4DC88-90C8-4E11-AB06-DDD63389D7EB}" dt="2022-11-15T03:41:55.809" v="368"/>
        <pc:sldMkLst>
          <pc:docMk/>
          <pc:sldMk cId="0" sldId="272"/>
        </pc:sldMkLst>
      </pc:sldChg>
      <pc:sldChg chg="add ord">
        <pc:chgData name="thomas pomeranz" userId="178b466314471bf2" providerId="LiveId" clId="{A2C4DC88-90C8-4E11-AB06-DDD63389D7EB}" dt="2022-11-15T04:09:10.585" v="376"/>
        <pc:sldMkLst>
          <pc:docMk/>
          <pc:sldMk cId="0" sldId="274"/>
        </pc:sldMkLst>
      </pc:sldChg>
      <pc:sldChg chg="add ord setBg">
        <pc:chgData name="thomas pomeranz" userId="178b466314471bf2" providerId="LiveId" clId="{A2C4DC88-90C8-4E11-AB06-DDD63389D7EB}" dt="2022-11-15T03:41:55.809" v="368"/>
        <pc:sldMkLst>
          <pc:docMk/>
          <pc:sldMk cId="0" sldId="276"/>
        </pc:sldMkLst>
      </pc:sldChg>
      <pc:sldChg chg="ord">
        <pc:chgData name="thomas pomeranz" userId="178b466314471bf2" providerId="LiveId" clId="{A2C4DC88-90C8-4E11-AB06-DDD63389D7EB}" dt="2022-11-15T03:41:55.809" v="368"/>
        <pc:sldMkLst>
          <pc:docMk/>
          <pc:sldMk cId="0" sldId="278"/>
        </pc:sldMkLst>
      </pc:sldChg>
      <pc:sldChg chg="ord">
        <pc:chgData name="thomas pomeranz" userId="178b466314471bf2" providerId="LiveId" clId="{A2C4DC88-90C8-4E11-AB06-DDD63389D7EB}" dt="2022-11-15T03:41:55.809" v="368"/>
        <pc:sldMkLst>
          <pc:docMk/>
          <pc:sldMk cId="0" sldId="279"/>
        </pc:sldMkLst>
      </pc:sldChg>
      <pc:sldChg chg="add ord">
        <pc:chgData name="thomas pomeranz" userId="178b466314471bf2" providerId="LiveId" clId="{A2C4DC88-90C8-4E11-AB06-DDD63389D7EB}" dt="2022-11-15T03:41:55.809" v="368"/>
        <pc:sldMkLst>
          <pc:docMk/>
          <pc:sldMk cId="0" sldId="281"/>
        </pc:sldMkLst>
      </pc:sldChg>
      <pc:sldChg chg="add ord">
        <pc:chgData name="thomas pomeranz" userId="178b466314471bf2" providerId="LiveId" clId="{A2C4DC88-90C8-4E11-AB06-DDD63389D7EB}" dt="2022-11-15T03:41:55.809" v="368"/>
        <pc:sldMkLst>
          <pc:docMk/>
          <pc:sldMk cId="0" sldId="282"/>
        </pc:sldMkLst>
      </pc:sldChg>
      <pc:sldChg chg="del ord">
        <pc:chgData name="thomas pomeranz" userId="178b466314471bf2" providerId="LiveId" clId="{A2C4DC88-90C8-4E11-AB06-DDD63389D7EB}" dt="2022-11-16T23:29:27.565" v="394" actId="2696"/>
        <pc:sldMkLst>
          <pc:docMk/>
          <pc:sldMk cId="0" sldId="287"/>
        </pc:sldMkLst>
      </pc:sldChg>
      <pc:sldChg chg="ord">
        <pc:chgData name="thomas pomeranz" userId="178b466314471bf2" providerId="LiveId" clId="{A2C4DC88-90C8-4E11-AB06-DDD63389D7EB}" dt="2022-11-15T04:09:10.585" v="376"/>
        <pc:sldMkLst>
          <pc:docMk/>
          <pc:sldMk cId="0" sldId="288"/>
        </pc:sldMkLst>
      </pc:sldChg>
      <pc:sldChg chg="ord">
        <pc:chgData name="thomas pomeranz" userId="178b466314471bf2" providerId="LiveId" clId="{A2C4DC88-90C8-4E11-AB06-DDD63389D7EB}" dt="2022-11-15T03:41:55.809" v="368"/>
        <pc:sldMkLst>
          <pc:docMk/>
          <pc:sldMk cId="0" sldId="289"/>
        </pc:sldMkLst>
      </pc:sldChg>
      <pc:sldChg chg="ord">
        <pc:chgData name="thomas pomeranz" userId="178b466314471bf2" providerId="LiveId" clId="{A2C4DC88-90C8-4E11-AB06-DDD63389D7EB}" dt="2022-11-15T04:09:10.585" v="376"/>
        <pc:sldMkLst>
          <pc:docMk/>
          <pc:sldMk cId="0" sldId="290"/>
        </pc:sldMkLst>
      </pc:sldChg>
      <pc:sldChg chg="add ord">
        <pc:chgData name="thomas pomeranz" userId="178b466314471bf2" providerId="LiveId" clId="{A2C4DC88-90C8-4E11-AB06-DDD63389D7EB}" dt="2022-11-15T03:41:55.809" v="368"/>
        <pc:sldMkLst>
          <pc:docMk/>
          <pc:sldMk cId="0" sldId="311"/>
        </pc:sldMkLst>
      </pc:sldChg>
      <pc:sldChg chg="ord">
        <pc:chgData name="thomas pomeranz" userId="178b466314471bf2" providerId="LiveId" clId="{A2C4DC88-90C8-4E11-AB06-DDD63389D7EB}" dt="2022-11-15T03:41:55.809" v="368"/>
        <pc:sldMkLst>
          <pc:docMk/>
          <pc:sldMk cId="0" sldId="318"/>
        </pc:sldMkLst>
      </pc:sldChg>
      <pc:sldChg chg="modSp add mod ord">
        <pc:chgData name="thomas pomeranz" userId="178b466314471bf2" providerId="LiveId" clId="{A2C4DC88-90C8-4E11-AB06-DDD63389D7EB}" dt="2022-11-15T03:41:55.809" v="368"/>
        <pc:sldMkLst>
          <pc:docMk/>
          <pc:sldMk cId="0" sldId="319"/>
        </pc:sldMkLst>
        <pc:spChg chg="mod">
          <ac:chgData name="thomas pomeranz" userId="178b466314471bf2" providerId="LiveId" clId="{A2C4DC88-90C8-4E11-AB06-DDD63389D7EB}" dt="2022-11-07T03:16:39.091" v="341" actId="6549"/>
          <ac:spMkLst>
            <pc:docMk/>
            <pc:sldMk cId="0" sldId="319"/>
            <ac:spMk id="29699" creationId="{959EE029-5240-36AC-AB19-817E105CE4F6}"/>
          </ac:spMkLst>
        </pc:spChg>
      </pc:sldChg>
      <pc:sldChg chg="ord">
        <pc:chgData name="thomas pomeranz" userId="178b466314471bf2" providerId="LiveId" clId="{A2C4DC88-90C8-4E11-AB06-DDD63389D7EB}" dt="2022-11-15T04:09:10.585" v="376"/>
        <pc:sldMkLst>
          <pc:docMk/>
          <pc:sldMk cId="0" sldId="330"/>
        </pc:sldMkLst>
      </pc:sldChg>
      <pc:sldChg chg="add">
        <pc:chgData name="thomas pomeranz" userId="178b466314471bf2" providerId="LiveId" clId="{A2C4DC88-90C8-4E11-AB06-DDD63389D7EB}" dt="2022-11-07T02:36:24.905" v="300"/>
        <pc:sldMkLst>
          <pc:docMk/>
          <pc:sldMk cId="0" sldId="331"/>
        </pc:sldMkLst>
      </pc:sldChg>
      <pc:sldChg chg="add ord">
        <pc:chgData name="thomas pomeranz" userId="178b466314471bf2" providerId="LiveId" clId="{A2C4DC88-90C8-4E11-AB06-DDD63389D7EB}" dt="2022-11-15T03:41:55.809" v="368"/>
        <pc:sldMkLst>
          <pc:docMk/>
          <pc:sldMk cId="0" sldId="334"/>
        </pc:sldMkLst>
      </pc:sldChg>
      <pc:sldChg chg="add ord">
        <pc:chgData name="thomas pomeranz" userId="178b466314471bf2" providerId="LiveId" clId="{A2C4DC88-90C8-4E11-AB06-DDD63389D7EB}" dt="2022-11-15T03:41:55.809" v="368"/>
        <pc:sldMkLst>
          <pc:docMk/>
          <pc:sldMk cId="0" sldId="336"/>
        </pc:sldMkLst>
      </pc:sldChg>
      <pc:sldChg chg="del ord">
        <pc:chgData name="thomas pomeranz" userId="178b466314471bf2" providerId="LiveId" clId="{A2C4DC88-90C8-4E11-AB06-DDD63389D7EB}" dt="2023-02-14T18:16:56.480" v="453" actId="47"/>
        <pc:sldMkLst>
          <pc:docMk/>
          <pc:sldMk cId="0" sldId="345"/>
        </pc:sldMkLst>
      </pc:sldChg>
      <pc:sldChg chg="ord">
        <pc:chgData name="thomas pomeranz" userId="178b466314471bf2" providerId="LiveId" clId="{A2C4DC88-90C8-4E11-AB06-DDD63389D7EB}" dt="2022-11-15T04:09:10.585" v="376"/>
        <pc:sldMkLst>
          <pc:docMk/>
          <pc:sldMk cId="0" sldId="358"/>
        </pc:sldMkLst>
      </pc:sldChg>
      <pc:sldChg chg="ord">
        <pc:chgData name="thomas pomeranz" userId="178b466314471bf2" providerId="LiveId" clId="{A2C4DC88-90C8-4E11-AB06-DDD63389D7EB}" dt="2022-11-15T04:09:10.585" v="376"/>
        <pc:sldMkLst>
          <pc:docMk/>
          <pc:sldMk cId="0" sldId="359"/>
        </pc:sldMkLst>
      </pc:sldChg>
      <pc:sldChg chg="ord">
        <pc:chgData name="thomas pomeranz" userId="178b466314471bf2" providerId="LiveId" clId="{A2C4DC88-90C8-4E11-AB06-DDD63389D7EB}" dt="2022-11-15T03:41:55.809" v="368"/>
        <pc:sldMkLst>
          <pc:docMk/>
          <pc:sldMk cId="0" sldId="360"/>
        </pc:sldMkLst>
      </pc:sldChg>
      <pc:sldChg chg="add ord">
        <pc:chgData name="thomas pomeranz" userId="178b466314471bf2" providerId="LiveId" clId="{A2C4DC88-90C8-4E11-AB06-DDD63389D7EB}" dt="2022-11-15T03:41:55.809" v="368"/>
        <pc:sldMkLst>
          <pc:docMk/>
          <pc:sldMk cId="0" sldId="370"/>
        </pc:sldMkLst>
      </pc:sldChg>
      <pc:sldChg chg="ord">
        <pc:chgData name="thomas pomeranz" userId="178b466314471bf2" providerId="LiveId" clId="{A2C4DC88-90C8-4E11-AB06-DDD63389D7EB}" dt="2022-11-15T03:41:55.809" v="368"/>
        <pc:sldMkLst>
          <pc:docMk/>
          <pc:sldMk cId="0" sldId="384"/>
        </pc:sldMkLst>
      </pc:sldChg>
      <pc:sldChg chg="ord">
        <pc:chgData name="thomas pomeranz" userId="178b466314471bf2" providerId="LiveId" clId="{A2C4DC88-90C8-4E11-AB06-DDD63389D7EB}" dt="2022-11-15T03:41:55.809" v="368"/>
        <pc:sldMkLst>
          <pc:docMk/>
          <pc:sldMk cId="0" sldId="386"/>
        </pc:sldMkLst>
      </pc:sldChg>
      <pc:sldChg chg="ord">
        <pc:chgData name="thomas pomeranz" userId="178b466314471bf2" providerId="LiveId" clId="{A2C4DC88-90C8-4E11-AB06-DDD63389D7EB}" dt="2022-11-15T03:41:55.809" v="368"/>
        <pc:sldMkLst>
          <pc:docMk/>
          <pc:sldMk cId="0" sldId="387"/>
        </pc:sldMkLst>
      </pc:sldChg>
      <pc:sldChg chg="ord">
        <pc:chgData name="thomas pomeranz" userId="178b466314471bf2" providerId="LiveId" clId="{A2C4DC88-90C8-4E11-AB06-DDD63389D7EB}" dt="2022-11-15T03:41:55.809" v="368"/>
        <pc:sldMkLst>
          <pc:docMk/>
          <pc:sldMk cId="0" sldId="388"/>
        </pc:sldMkLst>
      </pc:sldChg>
      <pc:sldChg chg="ord">
        <pc:chgData name="thomas pomeranz" userId="178b466314471bf2" providerId="LiveId" clId="{A2C4DC88-90C8-4E11-AB06-DDD63389D7EB}" dt="2022-11-15T04:09:10.585" v="376"/>
        <pc:sldMkLst>
          <pc:docMk/>
          <pc:sldMk cId="0" sldId="389"/>
        </pc:sldMkLst>
      </pc:sldChg>
      <pc:sldChg chg="ord">
        <pc:chgData name="thomas pomeranz" userId="178b466314471bf2" providerId="LiveId" clId="{A2C4DC88-90C8-4E11-AB06-DDD63389D7EB}" dt="2022-11-15T03:41:55.809" v="368"/>
        <pc:sldMkLst>
          <pc:docMk/>
          <pc:sldMk cId="0" sldId="391"/>
        </pc:sldMkLst>
      </pc:sldChg>
      <pc:sldChg chg="ord">
        <pc:chgData name="thomas pomeranz" userId="178b466314471bf2" providerId="LiveId" clId="{A2C4DC88-90C8-4E11-AB06-DDD63389D7EB}" dt="2022-11-15T03:41:55.809" v="368"/>
        <pc:sldMkLst>
          <pc:docMk/>
          <pc:sldMk cId="0" sldId="392"/>
        </pc:sldMkLst>
      </pc:sldChg>
      <pc:sldChg chg="add ord">
        <pc:chgData name="thomas pomeranz" userId="178b466314471bf2" providerId="LiveId" clId="{A2C4DC88-90C8-4E11-AB06-DDD63389D7EB}" dt="2022-11-15T04:09:10.585" v="376"/>
        <pc:sldMkLst>
          <pc:docMk/>
          <pc:sldMk cId="0" sldId="393"/>
        </pc:sldMkLst>
      </pc:sldChg>
      <pc:sldChg chg="ord">
        <pc:chgData name="thomas pomeranz" userId="178b466314471bf2" providerId="LiveId" clId="{A2C4DC88-90C8-4E11-AB06-DDD63389D7EB}" dt="2022-11-15T03:41:55.809" v="368"/>
        <pc:sldMkLst>
          <pc:docMk/>
          <pc:sldMk cId="0" sldId="394"/>
        </pc:sldMkLst>
      </pc:sldChg>
      <pc:sldChg chg="ord">
        <pc:chgData name="thomas pomeranz" userId="178b466314471bf2" providerId="LiveId" clId="{A2C4DC88-90C8-4E11-AB06-DDD63389D7EB}" dt="2022-11-15T03:41:55.809" v="368"/>
        <pc:sldMkLst>
          <pc:docMk/>
          <pc:sldMk cId="0" sldId="395"/>
        </pc:sldMkLst>
      </pc:sldChg>
      <pc:sldChg chg="add">
        <pc:chgData name="thomas pomeranz" userId="178b466314471bf2" providerId="LiveId" clId="{A2C4DC88-90C8-4E11-AB06-DDD63389D7EB}" dt="2022-11-06T23:29:25.892" v="268"/>
        <pc:sldMkLst>
          <pc:docMk/>
          <pc:sldMk cId="0" sldId="396"/>
        </pc:sldMkLst>
      </pc:sldChg>
      <pc:sldChg chg="add ord">
        <pc:chgData name="thomas pomeranz" userId="178b466314471bf2" providerId="LiveId" clId="{A2C4DC88-90C8-4E11-AB06-DDD63389D7EB}" dt="2022-11-15T04:09:10.585" v="376"/>
        <pc:sldMkLst>
          <pc:docMk/>
          <pc:sldMk cId="0" sldId="398"/>
        </pc:sldMkLst>
      </pc:sldChg>
      <pc:sldChg chg="ord">
        <pc:chgData name="thomas pomeranz" userId="178b466314471bf2" providerId="LiveId" clId="{A2C4DC88-90C8-4E11-AB06-DDD63389D7EB}" dt="2022-11-15T03:41:55.809" v="368"/>
        <pc:sldMkLst>
          <pc:docMk/>
          <pc:sldMk cId="0" sldId="401"/>
        </pc:sldMkLst>
      </pc:sldChg>
      <pc:sldChg chg="ord">
        <pc:chgData name="thomas pomeranz" userId="178b466314471bf2" providerId="LiveId" clId="{A2C4DC88-90C8-4E11-AB06-DDD63389D7EB}" dt="2022-11-15T03:41:55.809" v="368"/>
        <pc:sldMkLst>
          <pc:docMk/>
          <pc:sldMk cId="0" sldId="406"/>
        </pc:sldMkLst>
      </pc:sldChg>
      <pc:sldChg chg="ord">
        <pc:chgData name="thomas pomeranz" userId="178b466314471bf2" providerId="LiveId" clId="{A2C4DC88-90C8-4E11-AB06-DDD63389D7EB}" dt="2022-11-15T03:41:55.809" v="368"/>
        <pc:sldMkLst>
          <pc:docMk/>
          <pc:sldMk cId="0" sldId="407"/>
        </pc:sldMkLst>
      </pc:sldChg>
      <pc:sldChg chg="add">
        <pc:chgData name="thomas pomeranz" userId="178b466314471bf2" providerId="LiveId" clId="{A2C4DC88-90C8-4E11-AB06-DDD63389D7EB}" dt="2022-11-20T20:57:27.763" v="402"/>
        <pc:sldMkLst>
          <pc:docMk/>
          <pc:sldMk cId="0" sldId="408"/>
        </pc:sldMkLst>
      </pc:sldChg>
      <pc:sldChg chg="ord">
        <pc:chgData name="thomas pomeranz" userId="178b466314471bf2" providerId="LiveId" clId="{A2C4DC88-90C8-4E11-AB06-DDD63389D7EB}" dt="2022-11-15T03:41:55.809" v="368"/>
        <pc:sldMkLst>
          <pc:docMk/>
          <pc:sldMk cId="0" sldId="420"/>
        </pc:sldMkLst>
      </pc:sldChg>
      <pc:sldChg chg="add">
        <pc:chgData name="thomas pomeranz" userId="178b466314471bf2" providerId="LiveId" clId="{A2C4DC88-90C8-4E11-AB06-DDD63389D7EB}" dt="2022-11-20T21:07:19.557" v="403"/>
        <pc:sldMkLst>
          <pc:docMk/>
          <pc:sldMk cId="0" sldId="422"/>
        </pc:sldMkLst>
      </pc:sldChg>
      <pc:sldChg chg="ord">
        <pc:chgData name="thomas pomeranz" userId="178b466314471bf2" providerId="LiveId" clId="{A2C4DC88-90C8-4E11-AB06-DDD63389D7EB}" dt="2022-11-15T04:09:10.585" v="376"/>
        <pc:sldMkLst>
          <pc:docMk/>
          <pc:sldMk cId="0" sldId="423"/>
        </pc:sldMkLst>
      </pc:sldChg>
      <pc:sldChg chg="add ord">
        <pc:chgData name="thomas pomeranz" userId="178b466314471bf2" providerId="LiveId" clId="{A2C4DC88-90C8-4E11-AB06-DDD63389D7EB}" dt="2022-11-15T03:41:55.809" v="368"/>
        <pc:sldMkLst>
          <pc:docMk/>
          <pc:sldMk cId="0" sldId="438"/>
        </pc:sldMkLst>
      </pc:sldChg>
      <pc:sldChg chg="add ord">
        <pc:chgData name="thomas pomeranz" userId="178b466314471bf2" providerId="LiveId" clId="{A2C4DC88-90C8-4E11-AB06-DDD63389D7EB}" dt="2022-11-15T03:41:55.809" v="368"/>
        <pc:sldMkLst>
          <pc:docMk/>
          <pc:sldMk cId="0" sldId="444"/>
        </pc:sldMkLst>
      </pc:sldChg>
      <pc:sldChg chg="add ord">
        <pc:chgData name="thomas pomeranz" userId="178b466314471bf2" providerId="LiveId" clId="{A2C4DC88-90C8-4E11-AB06-DDD63389D7EB}" dt="2022-11-15T03:41:55.809" v="368"/>
        <pc:sldMkLst>
          <pc:docMk/>
          <pc:sldMk cId="0" sldId="460"/>
        </pc:sldMkLst>
      </pc:sldChg>
      <pc:sldChg chg="add ord">
        <pc:chgData name="thomas pomeranz" userId="178b466314471bf2" providerId="LiveId" clId="{A2C4DC88-90C8-4E11-AB06-DDD63389D7EB}" dt="2022-11-15T03:41:55.809" v="368"/>
        <pc:sldMkLst>
          <pc:docMk/>
          <pc:sldMk cId="0" sldId="467"/>
        </pc:sldMkLst>
      </pc:sldChg>
      <pc:sldChg chg="add">
        <pc:chgData name="thomas pomeranz" userId="178b466314471bf2" providerId="LiveId" clId="{A2C4DC88-90C8-4E11-AB06-DDD63389D7EB}" dt="2022-11-06T22:05:39.129" v="231"/>
        <pc:sldMkLst>
          <pc:docMk/>
          <pc:sldMk cId="0" sldId="470"/>
        </pc:sldMkLst>
      </pc:sldChg>
      <pc:sldChg chg="add ord">
        <pc:chgData name="thomas pomeranz" userId="178b466314471bf2" providerId="LiveId" clId="{A2C4DC88-90C8-4E11-AB06-DDD63389D7EB}" dt="2022-11-15T04:09:10.585" v="376"/>
        <pc:sldMkLst>
          <pc:docMk/>
          <pc:sldMk cId="0" sldId="475"/>
        </pc:sldMkLst>
      </pc:sldChg>
      <pc:sldChg chg="add ord">
        <pc:chgData name="thomas pomeranz" userId="178b466314471bf2" providerId="LiveId" clId="{A2C4DC88-90C8-4E11-AB06-DDD63389D7EB}" dt="2022-11-15T03:41:55.809" v="368"/>
        <pc:sldMkLst>
          <pc:docMk/>
          <pc:sldMk cId="0" sldId="481"/>
        </pc:sldMkLst>
      </pc:sldChg>
      <pc:sldChg chg="modSp add mod ord">
        <pc:chgData name="thomas pomeranz" userId="178b466314471bf2" providerId="LiveId" clId="{A2C4DC88-90C8-4E11-AB06-DDD63389D7EB}" dt="2022-11-15T03:41:55.809" v="368"/>
        <pc:sldMkLst>
          <pc:docMk/>
          <pc:sldMk cId="0" sldId="484"/>
        </pc:sldMkLst>
        <pc:spChg chg="mod">
          <ac:chgData name="thomas pomeranz" userId="178b466314471bf2" providerId="LiveId" clId="{A2C4DC88-90C8-4E11-AB06-DDD63389D7EB}" dt="2022-11-07T03:20:54.273" v="349" actId="14100"/>
          <ac:spMkLst>
            <pc:docMk/>
            <pc:sldMk cId="0" sldId="484"/>
            <ac:spMk id="80903" creationId="{CF47B8E2-CC9F-C388-1B86-D7720AC99F5D}"/>
          </ac:spMkLst>
        </pc:spChg>
      </pc:sldChg>
      <pc:sldChg chg="modSp add ord">
        <pc:chgData name="thomas pomeranz" userId="178b466314471bf2" providerId="LiveId" clId="{A2C4DC88-90C8-4E11-AB06-DDD63389D7EB}" dt="2022-11-15T03:41:55.809" v="368"/>
        <pc:sldMkLst>
          <pc:docMk/>
          <pc:sldMk cId="0" sldId="485"/>
        </pc:sldMkLst>
        <pc:spChg chg="mod">
          <ac:chgData name="thomas pomeranz" userId="178b466314471bf2" providerId="LiveId" clId="{A2C4DC88-90C8-4E11-AB06-DDD63389D7EB}" dt="2022-11-07T03:20:29.857" v="348" actId="255"/>
          <ac:spMkLst>
            <pc:docMk/>
            <pc:sldMk cId="0" sldId="485"/>
            <ac:spMk id="2" creationId="{C2357787-04E7-5463-9CE9-6B9AD235BAC6}"/>
          </ac:spMkLst>
        </pc:spChg>
      </pc:sldChg>
      <pc:sldChg chg="ord">
        <pc:chgData name="thomas pomeranz" userId="178b466314471bf2" providerId="LiveId" clId="{A2C4DC88-90C8-4E11-AB06-DDD63389D7EB}" dt="2022-11-15T03:41:55.809" v="368"/>
        <pc:sldMkLst>
          <pc:docMk/>
          <pc:sldMk cId="0" sldId="487"/>
        </pc:sldMkLst>
      </pc:sldChg>
      <pc:sldChg chg="ord">
        <pc:chgData name="thomas pomeranz" userId="178b466314471bf2" providerId="LiveId" clId="{A2C4DC88-90C8-4E11-AB06-DDD63389D7EB}" dt="2022-11-15T03:41:55.809" v="368"/>
        <pc:sldMkLst>
          <pc:docMk/>
          <pc:sldMk cId="0" sldId="488"/>
        </pc:sldMkLst>
      </pc:sldChg>
      <pc:sldChg chg="del">
        <pc:chgData name="thomas pomeranz" userId="178b466314471bf2" providerId="LiveId" clId="{A2C4DC88-90C8-4E11-AB06-DDD63389D7EB}" dt="2022-11-06T21:29:15.273" v="112" actId="47"/>
        <pc:sldMkLst>
          <pc:docMk/>
          <pc:sldMk cId="0" sldId="489"/>
        </pc:sldMkLst>
      </pc:sldChg>
      <pc:sldChg chg="del">
        <pc:chgData name="thomas pomeranz" userId="178b466314471bf2" providerId="LiveId" clId="{A2C4DC88-90C8-4E11-AB06-DDD63389D7EB}" dt="2022-11-06T21:29:16.966" v="113" actId="47"/>
        <pc:sldMkLst>
          <pc:docMk/>
          <pc:sldMk cId="0" sldId="490"/>
        </pc:sldMkLst>
      </pc:sldChg>
      <pc:sldChg chg="ord">
        <pc:chgData name="thomas pomeranz" userId="178b466314471bf2" providerId="LiveId" clId="{A2C4DC88-90C8-4E11-AB06-DDD63389D7EB}" dt="2022-11-15T04:09:10.585" v="376"/>
        <pc:sldMkLst>
          <pc:docMk/>
          <pc:sldMk cId="0" sldId="491"/>
        </pc:sldMkLst>
      </pc:sldChg>
      <pc:sldChg chg="ord">
        <pc:chgData name="thomas pomeranz" userId="178b466314471bf2" providerId="LiveId" clId="{A2C4DC88-90C8-4E11-AB06-DDD63389D7EB}" dt="2022-11-15T03:41:55.809" v="368"/>
        <pc:sldMkLst>
          <pc:docMk/>
          <pc:sldMk cId="0" sldId="495"/>
        </pc:sldMkLst>
      </pc:sldChg>
      <pc:sldChg chg="ord">
        <pc:chgData name="thomas pomeranz" userId="178b466314471bf2" providerId="LiveId" clId="{A2C4DC88-90C8-4E11-AB06-DDD63389D7EB}" dt="2022-11-15T04:09:10.585" v="376"/>
        <pc:sldMkLst>
          <pc:docMk/>
          <pc:sldMk cId="0" sldId="501"/>
        </pc:sldMkLst>
      </pc:sldChg>
      <pc:sldChg chg="ord">
        <pc:chgData name="thomas pomeranz" userId="178b466314471bf2" providerId="LiveId" clId="{A2C4DC88-90C8-4E11-AB06-DDD63389D7EB}" dt="2022-11-15T03:41:55.809" v="368"/>
        <pc:sldMkLst>
          <pc:docMk/>
          <pc:sldMk cId="0" sldId="502"/>
        </pc:sldMkLst>
      </pc:sldChg>
      <pc:sldChg chg="add ord">
        <pc:chgData name="thomas pomeranz" userId="178b466314471bf2" providerId="LiveId" clId="{A2C4DC88-90C8-4E11-AB06-DDD63389D7EB}" dt="2022-11-15T03:41:55.809" v="368"/>
        <pc:sldMkLst>
          <pc:docMk/>
          <pc:sldMk cId="0" sldId="506"/>
        </pc:sldMkLst>
      </pc:sldChg>
      <pc:sldChg chg="add ord">
        <pc:chgData name="thomas pomeranz" userId="178b466314471bf2" providerId="LiveId" clId="{A2C4DC88-90C8-4E11-AB06-DDD63389D7EB}" dt="2022-11-15T03:41:55.809" v="368"/>
        <pc:sldMkLst>
          <pc:docMk/>
          <pc:sldMk cId="0" sldId="509"/>
        </pc:sldMkLst>
      </pc:sldChg>
      <pc:sldChg chg="ord">
        <pc:chgData name="thomas pomeranz" userId="178b466314471bf2" providerId="LiveId" clId="{A2C4DC88-90C8-4E11-AB06-DDD63389D7EB}" dt="2022-11-15T03:41:55.809" v="368"/>
        <pc:sldMkLst>
          <pc:docMk/>
          <pc:sldMk cId="0" sldId="510"/>
        </pc:sldMkLst>
      </pc:sldChg>
      <pc:sldChg chg="add ord">
        <pc:chgData name="thomas pomeranz" userId="178b466314471bf2" providerId="LiveId" clId="{A2C4DC88-90C8-4E11-AB06-DDD63389D7EB}" dt="2022-11-15T04:09:10.585" v="376"/>
        <pc:sldMkLst>
          <pc:docMk/>
          <pc:sldMk cId="0" sldId="513"/>
        </pc:sldMkLst>
      </pc:sldChg>
      <pc:sldChg chg="ord">
        <pc:chgData name="thomas pomeranz" userId="178b466314471bf2" providerId="LiveId" clId="{A2C4DC88-90C8-4E11-AB06-DDD63389D7EB}" dt="2022-11-15T03:41:55.809" v="368"/>
        <pc:sldMkLst>
          <pc:docMk/>
          <pc:sldMk cId="0" sldId="514"/>
        </pc:sldMkLst>
      </pc:sldChg>
      <pc:sldChg chg="add">
        <pc:chgData name="thomas pomeranz" userId="178b466314471bf2" providerId="LiveId" clId="{A2C4DC88-90C8-4E11-AB06-DDD63389D7EB}" dt="2022-11-06T23:29:25.892" v="268"/>
        <pc:sldMkLst>
          <pc:docMk/>
          <pc:sldMk cId="0" sldId="515"/>
        </pc:sldMkLst>
      </pc:sldChg>
      <pc:sldChg chg="ord">
        <pc:chgData name="thomas pomeranz" userId="178b466314471bf2" providerId="LiveId" clId="{A2C4DC88-90C8-4E11-AB06-DDD63389D7EB}" dt="2022-11-15T03:41:55.809" v="368"/>
        <pc:sldMkLst>
          <pc:docMk/>
          <pc:sldMk cId="0" sldId="520"/>
        </pc:sldMkLst>
      </pc:sldChg>
      <pc:sldChg chg="ord">
        <pc:chgData name="thomas pomeranz" userId="178b466314471bf2" providerId="LiveId" clId="{A2C4DC88-90C8-4E11-AB06-DDD63389D7EB}" dt="2022-11-15T03:41:55.809" v="368"/>
        <pc:sldMkLst>
          <pc:docMk/>
          <pc:sldMk cId="0" sldId="530"/>
        </pc:sldMkLst>
      </pc:sldChg>
      <pc:sldChg chg="ord">
        <pc:chgData name="thomas pomeranz" userId="178b466314471bf2" providerId="LiveId" clId="{A2C4DC88-90C8-4E11-AB06-DDD63389D7EB}" dt="2022-11-15T03:41:55.809" v="368"/>
        <pc:sldMkLst>
          <pc:docMk/>
          <pc:sldMk cId="0" sldId="532"/>
        </pc:sldMkLst>
      </pc:sldChg>
      <pc:sldChg chg="ord">
        <pc:chgData name="thomas pomeranz" userId="178b466314471bf2" providerId="LiveId" clId="{A2C4DC88-90C8-4E11-AB06-DDD63389D7EB}" dt="2022-11-15T03:41:55.809" v="368"/>
        <pc:sldMkLst>
          <pc:docMk/>
          <pc:sldMk cId="0" sldId="533"/>
        </pc:sldMkLst>
      </pc:sldChg>
      <pc:sldChg chg="modSp add mod ord">
        <pc:chgData name="thomas pomeranz" userId="178b466314471bf2" providerId="LiveId" clId="{A2C4DC88-90C8-4E11-AB06-DDD63389D7EB}" dt="2022-11-15T03:41:55.809" v="368"/>
        <pc:sldMkLst>
          <pc:docMk/>
          <pc:sldMk cId="0" sldId="535"/>
        </pc:sldMkLst>
        <pc:spChg chg="mod">
          <ac:chgData name="thomas pomeranz" userId="178b466314471bf2" providerId="LiveId" clId="{A2C4DC88-90C8-4E11-AB06-DDD63389D7EB}" dt="2022-11-07T02:56:30.036" v="335" actId="14100"/>
          <ac:spMkLst>
            <pc:docMk/>
            <pc:sldMk cId="0" sldId="535"/>
            <ac:spMk id="112648" creationId="{76BC528A-E29B-1DDD-D1AF-3CF6DF2A88E3}"/>
          </ac:spMkLst>
        </pc:spChg>
      </pc:sldChg>
      <pc:sldChg chg="modSp add modAnim">
        <pc:chgData name="thomas pomeranz" userId="178b466314471bf2" providerId="LiveId" clId="{A2C4DC88-90C8-4E11-AB06-DDD63389D7EB}" dt="2022-11-21T02:52:56.878" v="431" actId="6549"/>
        <pc:sldMkLst>
          <pc:docMk/>
          <pc:sldMk cId="0" sldId="539"/>
        </pc:sldMkLst>
        <pc:spChg chg="mod">
          <ac:chgData name="thomas pomeranz" userId="178b466314471bf2" providerId="LiveId" clId="{A2C4DC88-90C8-4E11-AB06-DDD63389D7EB}" dt="2022-11-21T02:52:56.878" v="431" actId="6549"/>
          <ac:spMkLst>
            <pc:docMk/>
            <pc:sldMk cId="0" sldId="539"/>
            <ac:spMk id="681987" creationId="{4BBE5D48-F257-CE87-9956-E8E93EC27700}"/>
          </ac:spMkLst>
        </pc:spChg>
      </pc:sldChg>
      <pc:sldChg chg="add">
        <pc:chgData name="thomas pomeranz" userId="178b466314471bf2" providerId="LiveId" clId="{A2C4DC88-90C8-4E11-AB06-DDD63389D7EB}" dt="2022-11-07T02:32:02.441" v="299"/>
        <pc:sldMkLst>
          <pc:docMk/>
          <pc:sldMk cId="0" sldId="540"/>
        </pc:sldMkLst>
      </pc:sldChg>
      <pc:sldChg chg="add ord">
        <pc:chgData name="thomas pomeranz" userId="178b466314471bf2" providerId="LiveId" clId="{A2C4DC88-90C8-4E11-AB06-DDD63389D7EB}" dt="2022-11-21T02:46:06.100" v="429"/>
        <pc:sldMkLst>
          <pc:docMk/>
          <pc:sldMk cId="0" sldId="541"/>
        </pc:sldMkLst>
      </pc:sldChg>
      <pc:sldChg chg="add">
        <pc:chgData name="thomas pomeranz" userId="178b466314471bf2" providerId="LiveId" clId="{A2C4DC88-90C8-4E11-AB06-DDD63389D7EB}" dt="2022-11-06T22:00:04.564" v="226"/>
        <pc:sldMkLst>
          <pc:docMk/>
          <pc:sldMk cId="0" sldId="542"/>
        </pc:sldMkLst>
      </pc:sldChg>
      <pc:sldChg chg="add">
        <pc:chgData name="thomas pomeranz" userId="178b466314471bf2" providerId="LiveId" clId="{A2C4DC88-90C8-4E11-AB06-DDD63389D7EB}" dt="2022-11-07T02:30:55.318" v="298"/>
        <pc:sldMkLst>
          <pc:docMk/>
          <pc:sldMk cId="0" sldId="549"/>
        </pc:sldMkLst>
      </pc:sldChg>
      <pc:sldChg chg="ord modNotes">
        <pc:chgData name="thomas pomeranz" userId="178b466314471bf2" providerId="LiveId" clId="{A2C4DC88-90C8-4E11-AB06-DDD63389D7EB}" dt="2022-11-15T03:41:55.809" v="368"/>
        <pc:sldMkLst>
          <pc:docMk/>
          <pc:sldMk cId="0" sldId="551"/>
        </pc:sldMkLst>
      </pc:sldChg>
      <pc:sldChg chg="ord">
        <pc:chgData name="thomas pomeranz" userId="178b466314471bf2" providerId="LiveId" clId="{A2C4DC88-90C8-4E11-AB06-DDD63389D7EB}" dt="2022-11-15T03:41:55.809" v="368"/>
        <pc:sldMkLst>
          <pc:docMk/>
          <pc:sldMk cId="0" sldId="552"/>
        </pc:sldMkLst>
      </pc:sldChg>
      <pc:sldChg chg="add ord">
        <pc:chgData name="thomas pomeranz" userId="178b466314471bf2" providerId="LiveId" clId="{A2C4DC88-90C8-4E11-AB06-DDD63389D7EB}" dt="2022-11-15T03:41:55.809" v="368"/>
        <pc:sldMkLst>
          <pc:docMk/>
          <pc:sldMk cId="0" sldId="554"/>
        </pc:sldMkLst>
      </pc:sldChg>
      <pc:sldChg chg="add ord">
        <pc:chgData name="thomas pomeranz" userId="178b466314471bf2" providerId="LiveId" clId="{A2C4DC88-90C8-4E11-AB06-DDD63389D7EB}" dt="2022-11-15T04:09:10.585" v="376"/>
        <pc:sldMkLst>
          <pc:docMk/>
          <pc:sldMk cId="3607985003" sldId="555"/>
        </pc:sldMkLst>
      </pc:sldChg>
      <pc:sldChg chg="modSp add del ord modAnim">
        <pc:chgData name="thomas pomeranz" userId="178b466314471bf2" providerId="LiveId" clId="{A2C4DC88-90C8-4E11-AB06-DDD63389D7EB}" dt="2022-11-15T03:46:30.772" v="373" actId="47"/>
        <pc:sldMkLst>
          <pc:docMk/>
          <pc:sldMk cId="0" sldId="559"/>
        </pc:sldMkLst>
        <pc:spChg chg="mod">
          <ac:chgData name="thomas pomeranz" userId="178b466314471bf2" providerId="LiveId" clId="{A2C4DC88-90C8-4E11-AB06-DDD63389D7EB}" dt="2022-11-06T21:50:21.434" v="213" actId="20577"/>
          <ac:spMkLst>
            <pc:docMk/>
            <pc:sldMk cId="0" sldId="559"/>
            <ac:spMk id="704515" creationId="{533ADD53-A093-B874-AC92-F22D001C63CB}"/>
          </ac:spMkLst>
        </pc:spChg>
        <pc:picChg chg="mod">
          <ac:chgData name="thomas pomeranz" userId="178b466314471bf2" providerId="LiveId" clId="{A2C4DC88-90C8-4E11-AB06-DDD63389D7EB}" dt="2022-11-06T21:50:04.973" v="211" actId="14100"/>
          <ac:picMkLst>
            <pc:docMk/>
            <pc:sldMk cId="0" sldId="559"/>
            <ac:picMk id="382981" creationId="{03E26886-EF23-9FCF-362F-D459D370A851}"/>
          </ac:picMkLst>
        </pc:picChg>
      </pc:sldChg>
      <pc:sldChg chg="ord">
        <pc:chgData name="thomas pomeranz" userId="178b466314471bf2" providerId="LiveId" clId="{A2C4DC88-90C8-4E11-AB06-DDD63389D7EB}" dt="2022-11-15T03:41:55.809" v="368"/>
        <pc:sldMkLst>
          <pc:docMk/>
          <pc:sldMk cId="0" sldId="560"/>
        </pc:sldMkLst>
      </pc:sldChg>
      <pc:sldChg chg="ord modNotes">
        <pc:chgData name="thomas pomeranz" userId="178b466314471bf2" providerId="LiveId" clId="{A2C4DC88-90C8-4E11-AB06-DDD63389D7EB}" dt="2022-11-15T03:41:55.809" v="368"/>
        <pc:sldMkLst>
          <pc:docMk/>
          <pc:sldMk cId="0" sldId="562"/>
        </pc:sldMkLst>
      </pc:sldChg>
      <pc:sldChg chg="ord">
        <pc:chgData name="thomas pomeranz" userId="178b466314471bf2" providerId="LiveId" clId="{A2C4DC88-90C8-4E11-AB06-DDD63389D7EB}" dt="2022-11-15T03:41:55.809" v="368"/>
        <pc:sldMkLst>
          <pc:docMk/>
          <pc:sldMk cId="0" sldId="564"/>
        </pc:sldMkLst>
      </pc:sldChg>
      <pc:sldChg chg="ord">
        <pc:chgData name="thomas pomeranz" userId="178b466314471bf2" providerId="LiveId" clId="{A2C4DC88-90C8-4E11-AB06-DDD63389D7EB}" dt="2022-11-15T03:41:55.809" v="368"/>
        <pc:sldMkLst>
          <pc:docMk/>
          <pc:sldMk cId="0" sldId="565"/>
        </pc:sldMkLst>
      </pc:sldChg>
      <pc:sldChg chg="ord modNotes">
        <pc:chgData name="thomas pomeranz" userId="178b466314471bf2" providerId="LiveId" clId="{A2C4DC88-90C8-4E11-AB06-DDD63389D7EB}" dt="2022-11-15T03:41:55.809" v="368"/>
        <pc:sldMkLst>
          <pc:docMk/>
          <pc:sldMk cId="0" sldId="566"/>
        </pc:sldMkLst>
      </pc:sldChg>
      <pc:sldChg chg="ord modNotes">
        <pc:chgData name="thomas pomeranz" userId="178b466314471bf2" providerId="LiveId" clId="{A2C4DC88-90C8-4E11-AB06-DDD63389D7EB}" dt="2022-11-15T03:41:55.809" v="368"/>
        <pc:sldMkLst>
          <pc:docMk/>
          <pc:sldMk cId="0" sldId="571"/>
        </pc:sldMkLst>
      </pc:sldChg>
      <pc:sldChg chg="ord">
        <pc:chgData name="thomas pomeranz" userId="178b466314471bf2" providerId="LiveId" clId="{A2C4DC88-90C8-4E11-AB06-DDD63389D7EB}" dt="2022-11-15T03:41:55.809" v="368"/>
        <pc:sldMkLst>
          <pc:docMk/>
          <pc:sldMk cId="0" sldId="572"/>
        </pc:sldMkLst>
      </pc:sldChg>
      <pc:sldChg chg="ord">
        <pc:chgData name="thomas pomeranz" userId="178b466314471bf2" providerId="LiveId" clId="{A2C4DC88-90C8-4E11-AB06-DDD63389D7EB}" dt="2022-11-15T03:41:55.809" v="368"/>
        <pc:sldMkLst>
          <pc:docMk/>
          <pc:sldMk cId="0" sldId="573"/>
        </pc:sldMkLst>
      </pc:sldChg>
      <pc:sldChg chg="add ord modNotes">
        <pc:chgData name="thomas pomeranz" userId="178b466314471bf2" providerId="LiveId" clId="{A2C4DC88-90C8-4E11-AB06-DDD63389D7EB}" dt="2022-11-15T03:41:55.809" v="368"/>
        <pc:sldMkLst>
          <pc:docMk/>
          <pc:sldMk cId="0" sldId="575"/>
        </pc:sldMkLst>
      </pc:sldChg>
      <pc:sldChg chg="add ord">
        <pc:chgData name="thomas pomeranz" userId="178b466314471bf2" providerId="LiveId" clId="{A2C4DC88-90C8-4E11-AB06-DDD63389D7EB}" dt="2022-11-15T03:41:55.809" v="368"/>
        <pc:sldMkLst>
          <pc:docMk/>
          <pc:sldMk cId="0" sldId="576"/>
        </pc:sldMkLst>
      </pc:sldChg>
      <pc:sldChg chg="del">
        <pc:chgData name="thomas pomeranz" userId="178b466314471bf2" providerId="LiveId" clId="{A2C4DC88-90C8-4E11-AB06-DDD63389D7EB}" dt="2022-11-07T03:21:58.233" v="350" actId="47"/>
        <pc:sldMkLst>
          <pc:docMk/>
          <pc:sldMk cId="0" sldId="577"/>
        </pc:sldMkLst>
      </pc:sldChg>
      <pc:sldChg chg="ord">
        <pc:chgData name="thomas pomeranz" userId="178b466314471bf2" providerId="LiveId" clId="{A2C4DC88-90C8-4E11-AB06-DDD63389D7EB}" dt="2022-11-15T03:41:55.809" v="368"/>
        <pc:sldMkLst>
          <pc:docMk/>
          <pc:sldMk cId="0" sldId="588"/>
        </pc:sldMkLst>
      </pc:sldChg>
      <pc:sldChg chg="add ord">
        <pc:chgData name="thomas pomeranz" userId="178b466314471bf2" providerId="LiveId" clId="{A2C4DC88-90C8-4E11-AB06-DDD63389D7EB}" dt="2022-11-15T03:41:55.809" v="368"/>
        <pc:sldMkLst>
          <pc:docMk/>
          <pc:sldMk cId="0" sldId="589"/>
        </pc:sldMkLst>
      </pc:sldChg>
      <pc:sldChg chg="add">
        <pc:chgData name="thomas pomeranz" userId="178b466314471bf2" providerId="LiveId" clId="{A2C4DC88-90C8-4E11-AB06-DDD63389D7EB}" dt="2022-11-06T23:29:25.892" v="268"/>
        <pc:sldMkLst>
          <pc:docMk/>
          <pc:sldMk cId="0" sldId="592"/>
        </pc:sldMkLst>
      </pc:sldChg>
      <pc:sldChg chg="ord">
        <pc:chgData name="thomas pomeranz" userId="178b466314471bf2" providerId="LiveId" clId="{A2C4DC88-90C8-4E11-AB06-DDD63389D7EB}" dt="2022-11-21T03:04:44.969" v="433"/>
        <pc:sldMkLst>
          <pc:docMk/>
          <pc:sldMk cId="0" sldId="617"/>
        </pc:sldMkLst>
      </pc:sldChg>
      <pc:sldChg chg="ord modNotes">
        <pc:chgData name="thomas pomeranz" userId="178b466314471bf2" providerId="LiveId" clId="{A2C4DC88-90C8-4E11-AB06-DDD63389D7EB}" dt="2022-11-15T03:41:55.809" v="368"/>
        <pc:sldMkLst>
          <pc:docMk/>
          <pc:sldMk cId="0" sldId="624"/>
        </pc:sldMkLst>
      </pc:sldChg>
      <pc:sldChg chg="ord">
        <pc:chgData name="thomas pomeranz" userId="178b466314471bf2" providerId="LiveId" clId="{A2C4DC88-90C8-4E11-AB06-DDD63389D7EB}" dt="2022-11-15T04:09:10.585" v="376"/>
        <pc:sldMkLst>
          <pc:docMk/>
          <pc:sldMk cId="0" sldId="625"/>
        </pc:sldMkLst>
      </pc:sldChg>
      <pc:sldChg chg="ord">
        <pc:chgData name="thomas pomeranz" userId="178b466314471bf2" providerId="LiveId" clId="{A2C4DC88-90C8-4E11-AB06-DDD63389D7EB}" dt="2022-11-15T04:09:10.585" v="376"/>
        <pc:sldMkLst>
          <pc:docMk/>
          <pc:sldMk cId="0" sldId="626"/>
        </pc:sldMkLst>
      </pc:sldChg>
      <pc:sldChg chg="ord">
        <pc:chgData name="thomas pomeranz" userId="178b466314471bf2" providerId="LiveId" clId="{A2C4DC88-90C8-4E11-AB06-DDD63389D7EB}" dt="2022-11-15T04:09:10.585" v="376"/>
        <pc:sldMkLst>
          <pc:docMk/>
          <pc:sldMk cId="0" sldId="627"/>
        </pc:sldMkLst>
      </pc:sldChg>
      <pc:sldChg chg="ord">
        <pc:chgData name="thomas pomeranz" userId="178b466314471bf2" providerId="LiveId" clId="{A2C4DC88-90C8-4E11-AB06-DDD63389D7EB}" dt="2022-11-15T04:09:10.585" v="376"/>
        <pc:sldMkLst>
          <pc:docMk/>
          <pc:sldMk cId="0" sldId="628"/>
        </pc:sldMkLst>
      </pc:sldChg>
      <pc:sldChg chg="ord">
        <pc:chgData name="thomas pomeranz" userId="178b466314471bf2" providerId="LiveId" clId="{A2C4DC88-90C8-4E11-AB06-DDD63389D7EB}" dt="2022-11-15T04:09:10.585" v="376"/>
        <pc:sldMkLst>
          <pc:docMk/>
          <pc:sldMk cId="0" sldId="629"/>
        </pc:sldMkLst>
      </pc:sldChg>
      <pc:sldChg chg="ord">
        <pc:chgData name="thomas pomeranz" userId="178b466314471bf2" providerId="LiveId" clId="{A2C4DC88-90C8-4E11-AB06-DDD63389D7EB}" dt="2022-11-21T03:04:44.969" v="433"/>
        <pc:sldMkLst>
          <pc:docMk/>
          <pc:sldMk cId="549068581" sldId="631"/>
        </pc:sldMkLst>
      </pc:sldChg>
      <pc:sldChg chg="ord">
        <pc:chgData name="thomas pomeranz" userId="178b466314471bf2" providerId="LiveId" clId="{A2C4DC88-90C8-4E11-AB06-DDD63389D7EB}" dt="2022-11-15T04:09:10.585" v="376"/>
        <pc:sldMkLst>
          <pc:docMk/>
          <pc:sldMk cId="671430803" sldId="633"/>
        </pc:sldMkLst>
      </pc:sldChg>
      <pc:sldChg chg="ord">
        <pc:chgData name="thomas pomeranz" userId="178b466314471bf2" providerId="LiveId" clId="{A2C4DC88-90C8-4E11-AB06-DDD63389D7EB}" dt="2022-11-15T04:09:10.585" v="376"/>
        <pc:sldMkLst>
          <pc:docMk/>
          <pc:sldMk cId="3308633774" sldId="635"/>
        </pc:sldMkLst>
      </pc:sldChg>
      <pc:sldChg chg="ord">
        <pc:chgData name="thomas pomeranz" userId="178b466314471bf2" providerId="LiveId" clId="{A2C4DC88-90C8-4E11-AB06-DDD63389D7EB}" dt="2022-11-15T04:09:10.585" v="376"/>
        <pc:sldMkLst>
          <pc:docMk/>
          <pc:sldMk cId="2335170519" sldId="636"/>
        </pc:sldMkLst>
      </pc:sldChg>
      <pc:sldChg chg="ord">
        <pc:chgData name="thomas pomeranz" userId="178b466314471bf2" providerId="LiveId" clId="{A2C4DC88-90C8-4E11-AB06-DDD63389D7EB}" dt="2022-11-15T04:09:10.585" v="376"/>
        <pc:sldMkLst>
          <pc:docMk/>
          <pc:sldMk cId="2782433618" sldId="637"/>
        </pc:sldMkLst>
      </pc:sldChg>
      <pc:sldChg chg="add del">
        <pc:chgData name="thomas pomeranz" userId="178b466314471bf2" providerId="LiveId" clId="{A2C4DC88-90C8-4E11-AB06-DDD63389D7EB}" dt="2022-11-06T22:22:06.227" v="265" actId="47"/>
        <pc:sldMkLst>
          <pc:docMk/>
          <pc:sldMk cId="0" sldId="643"/>
        </pc:sldMkLst>
      </pc:sldChg>
      <pc:sldChg chg="ord">
        <pc:chgData name="thomas pomeranz" userId="178b466314471bf2" providerId="LiveId" clId="{A2C4DC88-90C8-4E11-AB06-DDD63389D7EB}" dt="2022-11-15T04:09:10.585" v="376"/>
        <pc:sldMkLst>
          <pc:docMk/>
          <pc:sldMk cId="3863333048" sldId="647"/>
        </pc:sldMkLst>
      </pc:sldChg>
      <pc:sldChg chg="ord">
        <pc:chgData name="thomas pomeranz" userId="178b466314471bf2" providerId="LiveId" clId="{A2C4DC88-90C8-4E11-AB06-DDD63389D7EB}" dt="2022-11-15T04:09:10.585" v="376"/>
        <pc:sldMkLst>
          <pc:docMk/>
          <pc:sldMk cId="4247095957" sldId="671"/>
        </pc:sldMkLst>
      </pc:sldChg>
      <pc:sldChg chg="add ord">
        <pc:chgData name="thomas pomeranz" userId="178b466314471bf2" providerId="LiveId" clId="{A2C4DC88-90C8-4E11-AB06-DDD63389D7EB}" dt="2022-11-15T03:41:55.809" v="368"/>
        <pc:sldMkLst>
          <pc:docMk/>
          <pc:sldMk cId="0" sldId="673"/>
        </pc:sldMkLst>
      </pc:sldChg>
      <pc:sldChg chg="ord">
        <pc:chgData name="thomas pomeranz" userId="178b466314471bf2" providerId="LiveId" clId="{A2C4DC88-90C8-4E11-AB06-DDD63389D7EB}" dt="2022-11-15T04:09:10.585" v="376"/>
        <pc:sldMkLst>
          <pc:docMk/>
          <pc:sldMk cId="869648544" sldId="674"/>
        </pc:sldMkLst>
      </pc:sldChg>
      <pc:sldChg chg="ord">
        <pc:chgData name="thomas pomeranz" userId="178b466314471bf2" providerId="LiveId" clId="{A2C4DC88-90C8-4E11-AB06-DDD63389D7EB}" dt="2022-11-15T04:09:10.585" v="376"/>
        <pc:sldMkLst>
          <pc:docMk/>
          <pc:sldMk cId="3204154437" sldId="675"/>
        </pc:sldMkLst>
      </pc:sldChg>
      <pc:sldChg chg="ord">
        <pc:chgData name="thomas pomeranz" userId="178b466314471bf2" providerId="LiveId" clId="{A2C4DC88-90C8-4E11-AB06-DDD63389D7EB}" dt="2022-11-15T04:09:10.585" v="376"/>
        <pc:sldMkLst>
          <pc:docMk/>
          <pc:sldMk cId="3963124026" sldId="676"/>
        </pc:sldMkLst>
      </pc:sldChg>
      <pc:sldChg chg="ord">
        <pc:chgData name="thomas pomeranz" userId="178b466314471bf2" providerId="LiveId" clId="{A2C4DC88-90C8-4E11-AB06-DDD63389D7EB}" dt="2022-11-15T04:09:10.585" v="376"/>
        <pc:sldMkLst>
          <pc:docMk/>
          <pc:sldMk cId="564730592" sldId="677"/>
        </pc:sldMkLst>
      </pc:sldChg>
      <pc:sldChg chg="ord">
        <pc:chgData name="thomas pomeranz" userId="178b466314471bf2" providerId="LiveId" clId="{A2C4DC88-90C8-4E11-AB06-DDD63389D7EB}" dt="2022-11-15T04:09:10.585" v="376"/>
        <pc:sldMkLst>
          <pc:docMk/>
          <pc:sldMk cId="1447763904" sldId="678"/>
        </pc:sldMkLst>
      </pc:sldChg>
      <pc:sldChg chg="ord">
        <pc:chgData name="thomas pomeranz" userId="178b466314471bf2" providerId="LiveId" clId="{A2C4DC88-90C8-4E11-AB06-DDD63389D7EB}" dt="2022-11-15T04:09:10.585" v="376"/>
        <pc:sldMkLst>
          <pc:docMk/>
          <pc:sldMk cId="915643846" sldId="679"/>
        </pc:sldMkLst>
      </pc:sldChg>
      <pc:sldChg chg="modSp ord">
        <pc:chgData name="thomas pomeranz" userId="178b466314471bf2" providerId="LiveId" clId="{A2C4DC88-90C8-4E11-AB06-DDD63389D7EB}" dt="2023-02-14T18:26:02.777" v="462" actId="14100"/>
        <pc:sldMkLst>
          <pc:docMk/>
          <pc:sldMk cId="0" sldId="680"/>
        </pc:sldMkLst>
        <pc:spChg chg="mod">
          <ac:chgData name="thomas pomeranz" userId="178b466314471bf2" providerId="LiveId" clId="{A2C4DC88-90C8-4E11-AB06-DDD63389D7EB}" dt="2023-02-14T18:26:02.777" v="462" actId="14100"/>
          <ac:spMkLst>
            <pc:docMk/>
            <pc:sldMk cId="0" sldId="680"/>
            <ac:spMk id="2052" creationId="{874CE69E-6228-F32E-615A-E1479DF0B21A}"/>
          </ac:spMkLst>
        </pc:spChg>
      </pc:sldChg>
      <pc:sldChg chg="ord">
        <pc:chgData name="thomas pomeranz" userId="178b466314471bf2" providerId="LiveId" clId="{A2C4DC88-90C8-4E11-AB06-DDD63389D7EB}" dt="2022-11-15T04:09:10.585" v="376"/>
        <pc:sldMkLst>
          <pc:docMk/>
          <pc:sldMk cId="3618578312" sldId="682"/>
        </pc:sldMkLst>
      </pc:sldChg>
      <pc:sldChg chg="ord">
        <pc:chgData name="thomas pomeranz" userId="178b466314471bf2" providerId="LiveId" clId="{A2C4DC88-90C8-4E11-AB06-DDD63389D7EB}" dt="2022-11-15T03:41:55.809" v="368"/>
        <pc:sldMkLst>
          <pc:docMk/>
          <pc:sldMk cId="0" sldId="684"/>
        </pc:sldMkLst>
      </pc:sldChg>
      <pc:sldChg chg="ord">
        <pc:chgData name="thomas pomeranz" userId="178b466314471bf2" providerId="LiveId" clId="{A2C4DC88-90C8-4E11-AB06-DDD63389D7EB}" dt="2022-11-15T03:41:55.809" v="368"/>
        <pc:sldMkLst>
          <pc:docMk/>
          <pc:sldMk cId="0" sldId="687"/>
        </pc:sldMkLst>
      </pc:sldChg>
      <pc:sldChg chg="ord">
        <pc:chgData name="thomas pomeranz" userId="178b466314471bf2" providerId="LiveId" clId="{A2C4DC88-90C8-4E11-AB06-DDD63389D7EB}" dt="2022-11-15T03:41:55.809" v="368"/>
        <pc:sldMkLst>
          <pc:docMk/>
          <pc:sldMk cId="0" sldId="688"/>
        </pc:sldMkLst>
      </pc:sldChg>
      <pc:sldChg chg="ord">
        <pc:chgData name="thomas pomeranz" userId="178b466314471bf2" providerId="LiveId" clId="{A2C4DC88-90C8-4E11-AB06-DDD63389D7EB}" dt="2022-11-15T03:41:55.809" v="368"/>
        <pc:sldMkLst>
          <pc:docMk/>
          <pc:sldMk cId="0" sldId="689"/>
        </pc:sldMkLst>
      </pc:sldChg>
      <pc:sldChg chg="ord">
        <pc:chgData name="thomas pomeranz" userId="178b466314471bf2" providerId="LiveId" clId="{A2C4DC88-90C8-4E11-AB06-DDD63389D7EB}" dt="2023-02-14T18:17:54.153" v="455"/>
        <pc:sldMkLst>
          <pc:docMk/>
          <pc:sldMk cId="908338976" sldId="693"/>
        </pc:sldMkLst>
      </pc:sldChg>
      <pc:sldChg chg="ord">
        <pc:chgData name="thomas pomeranz" userId="178b466314471bf2" providerId="LiveId" clId="{A2C4DC88-90C8-4E11-AB06-DDD63389D7EB}" dt="2023-02-14T18:17:54.153" v="455"/>
        <pc:sldMkLst>
          <pc:docMk/>
          <pc:sldMk cId="2311252242" sldId="694"/>
        </pc:sldMkLst>
      </pc:sldChg>
      <pc:sldChg chg="ord">
        <pc:chgData name="thomas pomeranz" userId="178b466314471bf2" providerId="LiveId" clId="{A2C4DC88-90C8-4E11-AB06-DDD63389D7EB}" dt="2023-02-14T18:17:54.153" v="455"/>
        <pc:sldMkLst>
          <pc:docMk/>
          <pc:sldMk cId="2317309657" sldId="695"/>
        </pc:sldMkLst>
      </pc:sldChg>
      <pc:sldChg chg="ord">
        <pc:chgData name="thomas pomeranz" userId="178b466314471bf2" providerId="LiveId" clId="{A2C4DC88-90C8-4E11-AB06-DDD63389D7EB}" dt="2023-02-14T18:17:54.153" v="455"/>
        <pc:sldMkLst>
          <pc:docMk/>
          <pc:sldMk cId="120368470" sldId="696"/>
        </pc:sldMkLst>
      </pc:sldChg>
      <pc:sldChg chg="ord">
        <pc:chgData name="thomas pomeranz" userId="178b466314471bf2" providerId="LiveId" clId="{A2C4DC88-90C8-4E11-AB06-DDD63389D7EB}" dt="2023-02-14T18:17:54.153" v="455"/>
        <pc:sldMkLst>
          <pc:docMk/>
          <pc:sldMk cId="2969287226" sldId="697"/>
        </pc:sldMkLst>
      </pc:sldChg>
      <pc:sldChg chg="ord">
        <pc:chgData name="thomas pomeranz" userId="178b466314471bf2" providerId="LiveId" clId="{A2C4DC88-90C8-4E11-AB06-DDD63389D7EB}" dt="2023-02-14T18:17:54.153" v="455"/>
        <pc:sldMkLst>
          <pc:docMk/>
          <pc:sldMk cId="4258744927" sldId="698"/>
        </pc:sldMkLst>
      </pc:sldChg>
      <pc:sldChg chg="ord">
        <pc:chgData name="thomas pomeranz" userId="178b466314471bf2" providerId="LiveId" clId="{A2C4DC88-90C8-4E11-AB06-DDD63389D7EB}" dt="2023-02-14T18:17:54.153" v="455"/>
        <pc:sldMkLst>
          <pc:docMk/>
          <pc:sldMk cId="2398073682" sldId="699"/>
        </pc:sldMkLst>
      </pc:sldChg>
      <pc:sldChg chg="add">
        <pc:chgData name="thomas pomeranz" userId="178b466314471bf2" providerId="LiveId" clId="{A2C4DC88-90C8-4E11-AB06-DDD63389D7EB}" dt="2022-11-07T02:32:02.441" v="299"/>
        <pc:sldMkLst>
          <pc:docMk/>
          <pc:sldMk cId="0" sldId="700"/>
        </pc:sldMkLst>
      </pc:sldChg>
      <pc:sldChg chg="modSp add mod">
        <pc:chgData name="thomas pomeranz" userId="178b466314471bf2" providerId="LiveId" clId="{A2C4DC88-90C8-4E11-AB06-DDD63389D7EB}" dt="2022-11-21T02:43:34.987" v="423" actId="14100"/>
        <pc:sldMkLst>
          <pc:docMk/>
          <pc:sldMk cId="0" sldId="701"/>
        </pc:sldMkLst>
        <pc:spChg chg="mod">
          <ac:chgData name="thomas pomeranz" userId="178b466314471bf2" providerId="LiveId" clId="{A2C4DC88-90C8-4E11-AB06-DDD63389D7EB}" dt="2022-11-21T02:43:34.987" v="423" actId="14100"/>
          <ac:spMkLst>
            <pc:docMk/>
            <pc:sldMk cId="0" sldId="701"/>
            <ac:spMk id="352259" creationId="{F7E5A808-C42E-3DBA-671F-1A482BE61E20}"/>
          </ac:spMkLst>
        </pc:spChg>
      </pc:sldChg>
      <pc:sldChg chg="add ord">
        <pc:chgData name="thomas pomeranz" userId="178b466314471bf2" providerId="LiveId" clId="{A2C4DC88-90C8-4E11-AB06-DDD63389D7EB}" dt="2022-11-21T02:40:03.654" v="418"/>
        <pc:sldMkLst>
          <pc:docMk/>
          <pc:sldMk cId="0" sldId="705"/>
        </pc:sldMkLst>
      </pc:sldChg>
      <pc:sldChg chg="del">
        <pc:chgData name="thomas pomeranz" userId="178b466314471bf2" providerId="LiveId" clId="{A2C4DC88-90C8-4E11-AB06-DDD63389D7EB}" dt="2022-11-06T21:27:49.464" v="109" actId="47"/>
        <pc:sldMkLst>
          <pc:docMk/>
          <pc:sldMk cId="4273358987" sldId="708"/>
        </pc:sldMkLst>
      </pc:sldChg>
      <pc:sldChg chg="ord">
        <pc:chgData name="thomas pomeranz" userId="178b466314471bf2" providerId="LiveId" clId="{A2C4DC88-90C8-4E11-AB06-DDD63389D7EB}" dt="2022-11-15T04:09:10.585" v="376"/>
        <pc:sldMkLst>
          <pc:docMk/>
          <pc:sldMk cId="1100560474" sldId="712"/>
        </pc:sldMkLst>
      </pc:sldChg>
      <pc:sldChg chg="ord">
        <pc:chgData name="thomas pomeranz" userId="178b466314471bf2" providerId="LiveId" clId="{A2C4DC88-90C8-4E11-AB06-DDD63389D7EB}" dt="2022-11-15T04:09:10.585" v="376"/>
        <pc:sldMkLst>
          <pc:docMk/>
          <pc:sldMk cId="1303137896" sldId="713"/>
        </pc:sldMkLst>
      </pc:sldChg>
      <pc:sldChg chg="del ord">
        <pc:chgData name="thomas pomeranz" userId="178b466314471bf2" providerId="LiveId" clId="{A2C4DC88-90C8-4E11-AB06-DDD63389D7EB}" dt="2022-11-21T02:16:22.537" v="409" actId="47"/>
        <pc:sldMkLst>
          <pc:docMk/>
          <pc:sldMk cId="802913596" sldId="714"/>
        </pc:sldMkLst>
      </pc:sldChg>
      <pc:sldChg chg="ord">
        <pc:chgData name="thomas pomeranz" userId="178b466314471bf2" providerId="LiveId" clId="{A2C4DC88-90C8-4E11-AB06-DDD63389D7EB}" dt="2022-11-15T04:09:10.585" v="376"/>
        <pc:sldMkLst>
          <pc:docMk/>
          <pc:sldMk cId="4232393795" sldId="717"/>
        </pc:sldMkLst>
      </pc:sldChg>
      <pc:sldChg chg="ord">
        <pc:chgData name="thomas pomeranz" userId="178b466314471bf2" providerId="LiveId" clId="{A2C4DC88-90C8-4E11-AB06-DDD63389D7EB}" dt="2022-11-15T04:09:10.585" v="376"/>
        <pc:sldMkLst>
          <pc:docMk/>
          <pc:sldMk cId="4184592836" sldId="721"/>
        </pc:sldMkLst>
      </pc:sldChg>
      <pc:sldChg chg="ord">
        <pc:chgData name="thomas pomeranz" userId="178b466314471bf2" providerId="LiveId" clId="{A2C4DC88-90C8-4E11-AB06-DDD63389D7EB}" dt="2022-11-21T03:12:42.367" v="438"/>
        <pc:sldMkLst>
          <pc:docMk/>
          <pc:sldMk cId="1040254656" sldId="722"/>
        </pc:sldMkLst>
      </pc:sldChg>
      <pc:sldChg chg="ord">
        <pc:chgData name="thomas pomeranz" userId="178b466314471bf2" providerId="LiveId" clId="{A2C4DC88-90C8-4E11-AB06-DDD63389D7EB}" dt="2022-11-15T03:41:55.809" v="368"/>
        <pc:sldMkLst>
          <pc:docMk/>
          <pc:sldMk cId="0" sldId="723"/>
        </pc:sldMkLst>
      </pc:sldChg>
      <pc:sldChg chg="modSp mod ord">
        <pc:chgData name="thomas pomeranz" userId="178b466314471bf2" providerId="LiveId" clId="{A2C4DC88-90C8-4E11-AB06-DDD63389D7EB}" dt="2022-11-21T03:09:16.030" v="434" actId="14100"/>
        <pc:sldMkLst>
          <pc:docMk/>
          <pc:sldMk cId="0" sldId="724"/>
        </pc:sldMkLst>
        <pc:spChg chg="mod">
          <ac:chgData name="thomas pomeranz" userId="178b466314471bf2" providerId="LiveId" clId="{A2C4DC88-90C8-4E11-AB06-DDD63389D7EB}" dt="2022-11-21T03:09:16.030" v="434" actId="14100"/>
          <ac:spMkLst>
            <pc:docMk/>
            <pc:sldMk cId="0" sldId="724"/>
            <ac:spMk id="176131" creationId="{DA95AB51-3810-A2AF-94B6-F5DC8D21B245}"/>
          </ac:spMkLst>
        </pc:spChg>
      </pc:sldChg>
      <pc:sldChg chg="ord">
        <pc:chgData name="thomas pomeranz" userId="178b466314471bf2" providerId="LiveId" clId="{A2C4DC88-90C8-4E11-AB06-DDD63389D7EB}" dt="2022-11-21T03:04:44.969" v="433"/>
        <pc:sldMkLst>
          <pc:docMk/>
          <pc:sldMk cId="4109178864" sldId="726"/>
        </pc:sldMkLst>
      </pc:sldChg>
      <pc:sldChg chg="ord">
        <pc:chgData name="thomas pomeranz" userId="178b466314471bf2" providerId="LiveId" clId="{A2C4DC88-90C8-4E11-AB06-DDD63389D7EB}" dt="2022-11-21T03:04:44.969" v="433"/>
        <pc:sldMkLst>
          <pc:docMk/>
          <pc:sldMk cId="3607470886" sldId="727"/>
        </pc:sldMkLst>
      </pc:sldChg>
      <pc:sldChg chg="ord">
        <pc:chgData name="thomas pomeranz" userId="178b466314471bf2" providerId="LiveId" clId="{A2C4DC88-90C8-4E11-AB06-DDD63389D7EB}" dt="2022-11-15T04:09:10.585" v="376"/>
        <pc:sldMkLst>
          <pc:docMk/>
          <pc:sldMk cId="183578213" sldId="728"/>
        </pc:sldMkLst>
      </pc:sldChg>
      <pc:sldChg chg="ord">
        <pc:chgData name="thomas pomeranz" userId="178b466314471bf2" providerId="LiveId" clId="{A2C4DC88-90C8-4E11-AB06-DDD63389D7EB}" dt="2022-11-15T04:09:10.585" v="376"/>
        <pc:sldMkLst>
          <pc:docMk/>
          <pc:sldMk cId="1983491088" sldId="729"/>
        </pc:sldMkLst>
      </pc:sldChg>
      <pc:sldChg chg="ord">
        <pc:chgData name="thomas pomeranz" userId="178b466314471bf2" providerId="LiveId" clId="{A2C4DC88-90C8-4E11-AB06-DDD63389D7EB}" dt="2022-11-15T04:09:10.585" v="376"/>
        <pc:sldMkLst>
          <pc:docMk/>
          <pc:sldMk cId="1651572496" sldId="730"/>
        </pc:sldMkLst>
      </pc:sldChg>
      <pc:sldChg chg="ord">
        <pc:chgData name="thomas pomeranz" userId="178b466314471bf2" providerId="LiveId" clId="{A2C4DC88-90C8-4E11-AB06-DDD63389D7EB}" dt="2022-11-21T03:04:44.969" v="433"/>
        <pc:sldMkLst>
          <pc:docMk/>
          <pc:sldMk cId="2295141053" sldId="732"/>
        </pc:sldMkLst>
      </pc:sldChg>
      <pc:sldChg chg="ord">
        <pc:chgData name="thomas pomeranz" userId="178b466314471bf2" providerId="LiveId" clId="{A2C4DC88-90C8-4E11-AB06-DDD63389D7EB}" dt="2022-11-15T04:09:10.585" v="376"/>
        <pc:sldMkLst>
          <pc:docMk/>
          <pc:sldMk cId="3579448275" sldId="734"/>
        </pc:sldMkLst>
      </pc:sldChg>
      <pc:sldChg chg="del">
        <pc:chgData name="thomas pomeranz" userId="178b466314471bf2" providerId="LiveId" clId="{A2C4DC88-90C8-4E11-AB06-DDD63389D7EB}" dt="2022-11-06T21:29:28.748" v="114" actId="47"/>
        <pc:sldMkLst>
          <pc:docMk/>
          <pc:sldMk cId="2304114111" sldId="735"/>
        </pc:sldMkLst>
      </pc:sldChg>
      <pc:sldChg chg="ord">
        <pc:chgData name="thomas pomeranz" userId="178b466314471bf2" providerId="LiveId" clId="{A2C4DC88-90C8-4E11-AB06-DDD63389D7EB}" dt="2022-11-15T04:09:10.585" v="376"/>
        <pc:sldMkLst>
          <pc:docMk/>
          <pc:sldMk cId="4167606741" sldId="736"/>
        </pc:sldMkLst>
      </pc:sldChg>
      <pc:sldChg chg="ord">
        <pc:chgData name="thomas pomeranz" userId="178b466314471bf2" providerId="LiveId" clId="{A2C4DC88-90C8-4E11-AB06-DDD63389D7EB}" dt="2022-11-15T03:41:55.809" v="368"/>
        <pc:sldMkLst>
          <pc:docMk/>
          <pc:sldMk cId="0" sldId="737"/>
        </pc:sldMkLst>
      </pc:sldChg>
      <pc:sldChg chg="ord">
        <pc:chgData name="thomas pomeranz" userId="178b466314471bf2" providerId="LiveId" clId="{A2C4DC88-90C8-4E11-AB06-DDD63389D7EB}" dt="2022-11-15T03:41:55.809" v="368"/>
        <pc:sldMkLst>
          <pc:docMk/>
          <pc:sldMk cId="0" sldId="738"/>
        </pc:sldMkLst>
      </pc:sldChg>
      <pc:sldChg chg="ord">
        <pc:chgData name="thomas pomeranz" userId="178b466314471bf2" providerId="LiveId" clId="{A2C4DC88-90C8-4E11-AB06-DDD63389D7EB}" dt="2022-11-15T03:41:55.809" v="368"/>
        <pc:sldMkLst>
          <pc:docMk/>
          <pc:sldMk cId="0" sldId="739"/>
        </pc:sldMkLst>
      </pc:sldChg>
      <pc:sldChg chg="ord">
        <pc:chgData name="thomas pomeranz" userId="178b466314471bf2" providerId="LiveId" clId="{A2C4DC88-90C8-4E11-AB06-DDD63389D7EB}" dt="2022-11-15T03:41:55.809" v="368"/>
        <pc:sldMkLst>
          <pc:docMk/>
          <pc:sldMk cId="0" sldId="740"/>
        </pc:sldMkLst>
      </pc:sldChg>
      <pc:sldChg chg="ord">
        <pc:chgData name="thomas pomeranz" userId="178b466314471bf2" providerId="LiveId" clId="{A2C4DC88-90C8-4E11-AB06-DDD63389D7EB}" dt="2022-11-15T03:41:55.809" v="368"/>
        <pc:sldMkLst>
          <pc:docMk/>
          <pc:sldMk cId="0" sldId="741"/>
        </pc:sldMkLst>
      </pc:sldChg>
      <pc:sldChg chg="ord">
        <pc:chgData name="thomas pomeranz" userId="178b466314471bf2" providerId="LiveId" clId="{A2C4DC88-90C8-4E11-AB06-DDD63389D7EB}" dt="2022-11-15T03:41:55.809" v="368"/>
        <pc:sldMkLst>
          <pc:docMk/>
          <pc:sldMk cId="0" sldId="742"/>
        </pc:sldMkLst>
      </pc:sldChg>
      <pc:sldChg chg="ord">
        <pc:chgData name="thomas pomeranz" userId="178b466314471bf2" providerId="LiveId" clId="{A2C4DC88-90C8-4E11-AB06-DDD63389D7EB}" dt="2022-11-15T03:41:55.809" v="368"/>
        <pc:sldMkLst>
          <pc:docMk/>
          <pc:sldMk cId="0" sldId="743"/>
        </pc:sldMkLst>
      </pc:sldChg>
      <pc:sldChg chg="ord">
        <pc:chgData name="thomas pomeranz" userId="178b466314471bf2" providerId="LiveId" clId="{A2C4DC88-90C8-4E11-AB06-DDD63389D7EB}" dt="2022-11-15T03:41:55.809" v="368"/>
        <pc:sldMkLst>
          <pc:docMk/>
          <pc:sldMk cId="0" sldId="744"/>
        </pc:sldMkLst>
      </pc:sldChg>
      <pc:sldChg chg="ord">
        <pc:chgData name="thomas pomeranz" userId="178b466314471bf2" providerId="LiveId" clId="{A2C4DC88-90C8-4E11-AB06-DDD63389D7EB}" dt="2022-11-15T03:41:55.809" v="368"/>
        <pc:sldMkLst>
          <pc:docMk/>
          <pc:sldMk cId="0" sldId="745"/>
        </pc:sldMkLst>
      </pc:sldChg>
      <pc:sldChg chg="ord">
        <pc:chgData name="thomas pomeranz" userId="178b466314471bf2" providerId="LiveId" clId="{A2C4DC88-90C8-4E11-AB06-DDD63389D7EB}" dt="2022-11-15T03:41:55.809" v="368"/>
        <pc:sldMkLst>
          <pc:docMk/>
          <pc:sldMk cId="0" sldId="746"/>
        </pc:sldMkLst>
      </pc:sldChg>
      <pc:sldChg chg="ord">
        <pc:chgData name="thomas pomeranz" userId="178b466314471bf2" providerId="LiveId" clId="{A2C4DC88-90C8-4E11-AB06-DDD63389D7EB}" dt="2022-11-15T03:41:55.809" v="368"/>
        <pc:sldMkLst>
          <pc:docMk/>
          <pc:sldMk cId="0" sldId="747"/>
        </pc:sldMkLst>
      </pc:sldChg>
      <pc:sldChg chg="ord">
        <pc:chgData name="thomas pomeranz" userId="178b466314471bf2" providerId="LiveId" clId="{A2C4DC88-90C8-4E11-AB06-DDD63389D7EB}" dt="2022-11-15T03:41:55.809" v="368"/>
        <pc:sldMkLst>
          <pc:docMk/>
          <pc:sldMk cId="0" sldId="748"/>
        </pc:sldMkLst>
      </pc:sldChg>
      <pc:sldChg chg="ord">
        <pc:chgData name="thomas pomeranz" userId="178b466314471bf2" providerId="LiveId" clId="{A2C4DC88-90C8-4E11-AB06-DDD63389D7EB}" dt="2022-11-15T03:41:55.809" v="368"/>
        <pc:sldMkLst>
          <pc:docMk/>
          <pc:sldMk cId="0" sldId="749"/>
        </pc:sldMkLst>
      </pc:sldChg>
      <pc:sldChg chg="modSp del mod">
        <pc:chgData name="thomas pomeranz" userId="178b466314471bf2" providerId="LiveId" clId="{A2C4DC88-90C8-4E11-AB06-DDD63389D7EB}" dt="2022-11-15T02:39:29.905" v="357" actId="2696"/>
        <pc:sldMkLst>
          <pc:docMk/>
          <pc:sldMk cId="2172285093" sldId="750"/>
        </pc:sldMkLst>
        <pc:spChg chg="mod">
          <ac:chgData name="thomas pomeranz" userId="178b466314471bf2" providerId="LiveId" clId="{A2C4DC88-90C8-4E11-AB06-DDD63389D7EB}" dt="2022-11-07T00:29:17.889" v="296" actId="20577"/>
          <ac:spMkLst>
            <pc:docMk/>
            <pc:sldMk cId="2172285093" sldId="750"/>
            <ac:spMk id="192515" creationId="{1B2F7C5D-7D27-F76C-C639-58F36C788947}"/>
          </ac:spMkLst>
        </pc:spChg>
      </pc:sldChg>
      <pc:sldChg chg="add ord">
        <pc:chgData name="thomas pomeranz" userId="178b466314471bf2" providerId="LiveId" clId="{A2C4DC88-90C8-4E11-AB06-DDD63389D7EB}" dt="2022-11-15T03:41:55.809" v="368"/>
        <pc:sldMkLst>
          <pc:docMk/>
          <pc:sldMk cId="0" sldId="756"/>
        </pc:sldMkLst>
      </pc:sldChg>
      <pc:sldChg chg="add ord">
        <pc:chgData name="thomas pomeranz" userId="178b466314471bf2" providerId="LiveId" clId="{A2C4DC88-90C8-4E11-AB06-DDD63389D7EB}" dt="2022-11-20T20:53:09.042" v="401"/>
        <pc:sldMkLst>
          <pc:docMk/>
          <pc:sldMk cId="0" sldId="757"/>
        </pc:sldMkLst>
      </pc:sldChg>
      <pc:sldChg chg="ord">
        <pc:chgData name="thomas pomeranz" userId="178b466314471bf2" providerId="LiveId" clId="{A2C4DC88-90C8-4E11-AB06-DDD63389D7EB}" dt="2022-11-15T03:41:55.809" v="368"/>
        <pc:sldMkLst>
          <pc:docMk/>
          <pc:sldMk cId="0" sldId="758"/>
        </pc:sldMkLst>
      </pc:sldChg>
      <pc:sldChg chg="ord">
        <pc:chgData name="thomas pomeranz" userId="178b466314471bf2" providerId="LiveId" clId="{A2C4DC88-90C8-4E11-AB06-DDD63389D7EB}" dt="2022-11-15T03:41:55.809" v="368"/>
        <pc:sldMkLst>
          <pc:docMk/>
          <pc:sldMk cId="0" sldId="759"/>
        </pc:sldMkLst>
      </pc:sldChg>
      <pc:sldChg chg="ord">
        <pc:chgData name="thomas pomeranz" userId="178b466314471bf2" providerId="LiveId" clId="{A2C4DC88-90C8-4E11-AB06-DDD63389D7EB}" dt="2022-11-15T03:41:55.809" v="368"/>
        <pc:sldMkLst>
          <pc:docMk/>
          <pc:sldMk cId="0" sldId="760"/>
        </pc:sldMkLst>
      </pc:sldChg>
      <pc:sldChg chg="ord">
        <pc:chgData name="thomas pomeranz" userId="178b466314471bf2" providerId="LiveId" clId="{A2C4DC88-90C8-4E11-AB06-DDD63389D7EB}" dt="2022-11-15T03:41:55.809" v="368"/>
        <pc:sldMkLst>
          <pc:docMk/>
          <pc:sldMk cId="0" sldId="761"/>
        </pc:sldMkLst>
      </pc:sldChg>
      <pc:sldChg chg="ord">
        <pc:chgData name="thomas pomeranz" userId="178b466314471bf2" providerId="LiveId" clId="{A2C4DC88-90C8-4E11-AB06-DDD63389D7EB}" dt="2022-11-15T03:41:55.809" v="368"/>
        <pc:sldMkLst>
          <pc:docMk/>
          <pc:sldMk cId="0" sldId="762"/>
        </pc:sldMkLst>
      </pc:sldChg>
      <pc:sldChg chg="ord">
        <pc:chgData name="thomas pomeranz" userId="178b466314471bf2" providerId="LiveId" clId="{A2C4DC88-90C8-4E11-AB06-DDD63389D7EB}" dt="2022-11-15T03:41:55.809" v="368"/>
        <pc:sldMkLst>
          <pc:docMk/>
          <pc:sldMk cId="0" sldId="763"/>
        </pc:sldMkLst>
      </pc:sldChg>
      <pc:sldChg chg="ord">
        <pc:chgData name="thomas pomeranz" userId="178b466314471bf2" providerId="LiveId" clId="{A2C4DC88-90C8-4E11-AB06-DDD63389D7EB}" dt="2022-11-15T03:41:55.809" v="368"/>
        <pc:sldMkLst>
          <pc:docMk/>
          <pc:sldMk cId="0" sldId="764"/>
        </pc:sldMkLst>
      </pc:sldChg>
      <pc:sldChg chg="add">
        <pc:chgData name="thomas pomeranz" userId="178b466314471bf2" providerId="LiveId" clId="{A2C4DC88-90C8-4E11-AB06-DDD63389D7EB}" dt="2022-11-06T22:00:04.564" v="226"/>
        <pc:sldMkLst>
          <pc:docMk/>
          <pc:sldMk cId="0" sldId="765"/>
        </pc:sldMkLst>
      </pc:sldChg>
      <pc:sldChg chg="ord">
        <pc:chgData name="thomas pomeranz" userId="178b466314471bf2" providerId="LiveId" clId="{A2C4DC88-90C8-4E11-AB06-DDD63389D7EB}" dt="2022-11-15T03:41:55.809" v="368"/>
        <pc:sldMkLst>
          <pc:docMk/>
          <pc:sldMk cId="3334325498" sldId="767"/>
        </pc:sldMkLst>
      </pc:sldChg>
      <pc:sldChg chg="ord">
        <pc:chgData name="thomas pomeranz" userId="178b466314471bf2" providerId="LiveId" clId="{A2C4DC88-90C8-4E11-AB06-DDD63389D7EB}" dt="2022-11-15T03:41:55.809" v="368"/>
        <pc:sldMkLst>
          <pc:docMk/>
          <pc:sldMk cId="1047035556" sldId="768"/>
        </pc:sldMkLst>
      </pc:sldChg>
      <pc:sldChg chg="ord">
        <pc:chgData name="thomas pomeranz" userId="178b466314471bf2" providerId="LiveId" clId="{A2C4DC88-90C8-4E11-AB06-DDD63389D7EB}" dt="2022-11-15T03:41:55.809" v="368"/>
        <pc:sldMkLst>
          <pc:docMk/>
          <pc:sldMk cId="3648921401" sldId="769"/>
        </pc:sldMkLst>
      </pc:sldChg>
      <pc:sldChg chg="ord">
        <pc:chgData name="thomas pomeranz" userId="178b466314471bf2" providerId="LiveId" clId="{A2C4DC88-90C8-4E11-AB06-DDD63389D7EB}" dt="2022-11-15T03:41:55.809" v="368"/>
        <pc:sldMkLst>
          <pc:docMk/>
          <pc:sldMk cId="696637746" sldId="770"/>
        </pc:sldMkLst>
      </pc:sldChg>
      <pc:sldChg chg="ord">
        <pc:chgData name="thomas pomeranz" userId="178b466314471bf2" providerId="LiveId" clId="{A2C4DC88-90C8-4E11-AB06-DDD63389D7EB}" dt="2022-11-15T03:41:55.809" v="368"/>
        <pc:sldMkLst>
          <pc:docMk/>
          <pc:sldMk cId="3302156515" sldId="771"/>
        </pc:sldMkLst>
      </pc:sldChg>
      <pc:sldChg chg="ord">
        <pc:chgData name="thomas pomeranz" userId="178b466314471bf2" providerId="LiveId" clId="{A2C4DC88-90C8-4E11-AB06-DDD63389D7EB}" dt="2022-11-15T03:41:55.809" v="368"/>
        <pc:sldMkLst>
          <pc:docMk/>
          <pc:sldMk cId="2144035732" sldId="772"/>
        </pc:sldMkLst>
      </pc:sldChg>
      <pc:sldChg chg="ord">
        <pc:chgData name="thomas pomeranz" userId="178b466314471bf2" providerId="LiveId" clId="{A2C4DC88-90C8-4E11-AB06-DDD63389D7EB}" dt="2022-11-15T03:41:55.809" v="368"/>
        <pc:sldMkLst>
          <pc:docMk/>
          <pc:sldMk cId="2818342486" sldId="773"/>
        </pc:sldMkLst>
      </pc:sldChg>
      <pc:sldChg chg="del">
        <pc:chgData name="thomas pomeranz" userId="178b466314471bf2" providerId="LiveId" clId="{A2C4DC88-90C8-4E11-AB06-DDD63389D7EB}" dt="2022-11-06T21:09:40.380" v="41" actId="47"/>
        <pc:sldMkLst>
          <pc:docMk/>
          <pc:sldMk cId="483639076" sldId="774"/>
        </pc:sldMkLst>
      </pc:sldChg>
      <pc:sldChg chg="ord">
        <pc:chgData name="thomas pomeranz" userId="178b466314471bf2" providerId="LiveId" clId="{A2C4DC88-90C8-4E11-AB06-DDD63389D7EB}" dt="2022-11-15T03:41:55.809" v="368"/>
        <pc:sldMkLst>
          <pc:docMk/>
          <pc:sldMk cId="2411719041" sldId="776"/>
        </pc:sldMkLst>
      </pc:sldChg>
      <pc:sldChg chg="ord">
        <pc:chgData name="thomas pomeranz" userId="178b466314471bf2" providerId="LiveId" clId="{A2C4DC88-90C8-4E11-AB06-DDD63389D7EB}" dt="2022-11-15T03:41:55.809" v="368"/>
        <pc:sldMkLst>
          <pc:docMk/>
          <pc:sldMk cId="589348062" sldId="777"/>
        </pc:sldMkLst>
      </pc:sldChg>
      <pc:sldChg chg="ord">
        <pc:chgData name="thomas pomeranz" userId="178b466314471bf2" providerId="LiveId" clId="{A2C4DC88-90C8-4E11-AB06-DDD63389D7EB}" dt="2022-11-15T03:41:55.809" v="368"/>
        <pc:sldMkLst>
          <pc:docMk/>
          <pc:sldMk cId="3760549668" sldId="778"/>
        </pc:sldMkLst>
      </pc:sldChg>
      <pc:sldChg chg="ord">
        <pc:chgData name="thomas pomeranz" userId="178b466314471bf2" providerId="LiveId" clId="{A2C4DC88-90C8-4E11-AB06-DDD63389D7EB}" dt="2022-11-15T03:41:55.809" v="368"/>
        <pc:sldMkLst>
          <pc:docMk/>
          <pc:sldMk cId="488640290" sldId="779"/>
        </pc:sldMkLst>
      </pc:sldChg>
      <pc:sldChg chg="ord">
        <pc:chgData name="thomas pomeranz" userId="178b466314471bf2" providerId="LiveId" clId="{A2C4DC88-90C8-4E11-AB06-DDD63389D7EB}" dt="2022-11-15T03:41:55.809" v="368"/>
        <pc:sldMkLst>
          <pc:docMk/>
          <pc:sldMk cId="3602445148" sldId="780"/>
        </pc:sldMkLst>
      </pc:sldChg>
      <pc:sldChg chg="ord">
        <pc:chgData name="thomas pomeranz" userId="178b466314471bf2" providerId="LiveId" clId="{A2C4DC88-90C8-4E11-AB06-DDD63389D7EB}" dt="2022-11-15T03:41:55.809" v="368"/>
        <pc:sldMkLst>
          <pc:docMk/>
          <pc:sldMk cId="4230593575" sldId="781"/>
        </pc:sldMkLst>
      </pc:sldChg>
      <pc:sldChg chg="ord">
        <pc:chgData name="thomas pomeranz" userId="178b466314471bf2" providerId="LiveId" clId="{A2C4DC88-90C8-4E11-AB06-DDD63389D7EB}" dt="2022-11-15T03:41:55.809" v="368"/>
        <pc:sldMkLst>
          <pc:docMk/>
          <pc:sldMk cId="453047784" sldId="782"/>
        </pc:sldMkLst>
      </pc:sldChg>
      <pc:sldChg chg="ord">
        <pc:chgData name="thomas pomeranz" userId="178b466314471bf2" providerId="LiveId" clId="{A2C4DC88-90C8-4E11-AB06-DDD63389D7EB}" dt="2022-11-15T03:41:55.809" v="368"/>
        <pc:sldMkLst>
          <pc:docMk/>
          <pc:sldMk cId="1282375635" sldId="783"/>
        </pc:sldMkLst>
      </pc:sldChg>
      <pc:sldChg chg="ord">
        <pc:chgData name="thomas pomeranz" userId="178b466314471bf2" providerId="LiveId" clId="{A2C4DC88-90C8-4E11-AB06-DDD63389D7EB}" dt="2022-11-15T03:41:55.809" v="368"/>
        <pc:sldMkLst>
          <pc:docMk/>
          <pc:sldMk cId="3168441622" sldId="784"/>
        </pc:sldMkLst>
      </pc:sldChg>
      <pc:sldChg chg="ord">
        <pc:chgData name="thomas pomeranz" userId="178b466314471bf2" providerId="LiveId" clId="{A2C4DC88-90C8-4E11-AB06-DDD63389D7EB}" dt="2022-11-15T03:41:55.809" v="368"/>
        <pc:sldMkLst>
          <pc:docMk/>
          <pc:sldMk cId="1872957549" sldId="785"/>
        </pc:sldMkLst>
      </pc:sldChg>
      <pc:sldChg chg="ord">
        <pc:chgData name="thomas pomeranz" userId="178b466314471bf2" providerId="LiveId" clId="{A2C4DC88-90C8-4E11-AB06-DDD63389D7EB}" dt="2022-11-15T03:41:55.809" v="368"/>
        <pc:sldMkLst>
          <pc:docMk/>
          <pc:sldMk cId="460028994" sldId="786"/>
        </pc:sldMkLst>
      </pc:sldChg>
      <pc:sldChg chg="ord">
        <pc:chgData name="thomas pomeranz" userId="178b466314471bf2" providerId="LiveId" clId="{A2C4DC88-90C8-4E11-AB06-DDD63389D7EB}" dt="2022-11-15T03:41:55.809" v="368"/>
        <pc:sldMkLst>
          <pc:docMk/>
          <pc:sldMk cId="3565469402" sldId="787"/>
        </pc:sldMkLst>
      </pc:sldChg>
      <pc:sldChg chg="ord">
        <pc:chgData name="thomas pomeranz" userId="178b466314471bf2" providerId="LiveId" clId="{A2C4DC88-90C8-4E11-AB06-DDD63389D7EB}" dt="2022-11-15T03:41:55.809" v="368"/>
        <pc:sldMkLst>
          <pc:docMk/>
          <pc:sldMk cId="3205525799" sldId="788"/>
        </pc:sldMkLst>
      </pc:sldChg>
      <pc:sldChg chg="ord">
        <pc:chgData name="thomas pomeranz" userId="178b466314471bf2" providerId="LiveId" clId="{A2C4DC88-90C8-4E11-AB06-DDD63389D7EB}" dt="2023-02-14T18:20:47.782" v="457"/>
        <pc:sldMkLst>
          <pc:docMk/>
          <pc:sldMk cId="3749113108" sldId="789"/>
        </pc:sldMkLst>
      </pc:sldChg>
      <pc:sldChg chg="ord">
        <pc:chgData name="thomas pomeranz" userId="178b466314471bf2" providerId="LiveId" clId="{A2C4DC88-90C8-4E11-AB06-DDD63389D7EB}" dt="2023-02-14T18:20:47.782" v="457"/>
        <pc:sldMkLst>
          <pc:docMk/>
          <pc:sldMk cId="3510622736" sldId="790"/>
        </pc:sldMkLst>
      </pc:sldChg>
      <pc:sldChg chg="ord">
        <pc:chgData name="thomas pomeranz" userId="178b466314471bf2" providerId="LiveId" clId="{A2C4DC88-90C8-4E11-AB06-DDD63389D7EB}" dt="2023-02-14T18:20:47.782" v="457"/>
        <pc:sldMkLst>
          <pc:docMk/>
          <pc:sldMk cId="1914348762" sldId="791"/>
        </pc:sldMkLst>
      </pc:sldChg>
      <pc:sldChg chg="ord">
        <pc:chgData name="thomas pomeranz" userId="178b466314471bf2" providerId="LiveId" clId="{A2C4DC88-90C8-4E11-AB06-DDD63389D7EB}" dt="2023-02-14T18:20:47.782" v="457"/>
        <pc:sldMkLst>
          <pc:docMk/>
          <pc:sldMk cId="227951910" sldId="792"/>
        </pc:sldMkLst>
      </pc:sldChg>
      <pc:sldChg chg="ord">
        <pc:chgData name="thomas pomeranz" userId="178b466314471bf2" providerId="LiveId" clId="{A2C4DC88-90C8-4E11-AB06-DDD63389D7EB}" dt="2023-02-14T18:20:47.782" v="457"/>
        <pc:sldMkLst>
          <pc:docMk/>
          <pc:sldMk cId="6279023" sldId="794"/>
        </pc:sldMkLst>
      </pc:sldChg>
      <pc:sldChg chg="ord">
        <pc:chgData name="thomas pomeranz" userId="178b466314471bf2" providerId="LiveId" clId="{A2C4DC88-90C8-4E11-AB06-DDD63389D7EB}" dt="2022-11-15T03:41:55.809" v="368"/>
        <pc:sldMkLst>
          <pc:docMk/>
          <pc:sldMk cId="944429355" sldId="795"/>
        </pc:sldMkLst>
      </pc:sldChg>
      <pc:sldChg chg="ord">
        <pc:chgData name="thomas pomeranz" userId="178b466314471bf2" providerId="LiveId" clId="{A2C4DC88-90C8-4E11-AB06-DDD63389D7EB}" dt="2022-11-15T03:41:55.809" v="368"/>
        <pc:sldMkLst>
          <pc:docMk/>
          <pc:sldMk cId="3705707129" sldId="796"/>
        </pc:sldMkLst>
      </pc:sldChg>
      <pc:sldChg chg="ord">
        <pc:chgData name="thomas pomeranz" userId="178b466314471bf2" providerId="LiveId" clId="{A2C4DC88-90C8-4E11-AB06-DDD63389D7EB}" dt="2022-11-15T03:41:55.809" v="368"/>
        <pc:sldMkLst>
          <pc:docMk/>
          <pc:sldMk cId="4084805701" sldId="797"/>
        </pc:sldMkLst>
      </pc:sldChg>
      <pc:sldChg chg="ord">
        <pc:chgData name="thomas pomeranz" userId="178b466314471bf2" providerId="LiveId" clId="{A2C4DC88-90C8-4E11-AB06-DDD63389D7EB}" dt="2022-11-15T03:41:55.809" v="368"/>
        <pc:sldMkLst>
          <pc:docMk/>
          <pc:sldMk cId="3352426028" sldId="798"/>
        </pc:sldMkLst>
      </pc:sldChg>
      <pc:sldChg chg="ord">
        <pc:chgData name="thomas pomeranz" userId="178b466314471bf2" providerId="LiveId" clId="{A2C4DC88-90C8-4E11-AB06-DDD63389D7EB}" dt="2022-11-15T03:41:55.809" v="368"/>
        <pc:sldMkLst>
          <pc:docMk/>
          <pc:sldMk cId="971566037" sldId="799"/>
        </pc:sldMkLst>
      </pc:sldChg>
      <pc:sldChg chg="ord">
        <pc:chgData name="thomas pomeranz" userId="178b466314471bf2" providerId="LiveId" clId="{A2C4DC88-90C8-4E11-AB06-DDD63389D7EB}" dt="2022-11-15T03:41:55.809" v="368"/>
        <pc:sldMkLst>
          <pc:docMk/>
          <pc:sldMk cId="1913224443" sldId="800"/>
        </pc:sldMkLst>
      </pc:sldChg>
      <pc:sldChg chg="ord">
        <pc:chgData name="thomas pomeranz" userId="178b466314471bf2" providerId="LiveId" clId="{A2C4DC88-90C8-4E11-AB06-DDD63389D7EB}" dt="2022-11-15T03:41:55.809" v="368"/>
        <pc:sldMkLst>
          <pc:docMk/>
          <pc:sldMk cId="2003418573" sldId="801"/>
        </pc:sldMkLst>
      </pc:sldChg>
      <pc:sldChg chg="ord">
        <pc:chgData name="thomas pomeranz" userId="178b466314471bf2" providerId="LiveId" clId="{A2C4DC88-90C8-4E11-AB06-DDD63389D7EB}" dt="2022-11-15T03:41:55.809" v="368"/>
        <pc:sldMkLst>
          <pc:docMk/>
          <pc:sldMk cId="1105016458" sldId="802"/>
        </pc:sldMkLst>
      </pc:sldChg>
      <pc:sldChg chg="ord">
        <pc:chgData name="thomas pomeranz" userId="178b466314471bf2" providerId="LiveId" clId="{A2C4DC88-90C8-4E11-AB06-DDD63389D7EB}" dt="2022-11-15T03:41:55.809" v="368"/>
        <pc:sldMkLst>
          <pc:docMk/>
          <pc:sldMk cId="788326518" sldId="803"/>
        </pc:sldMkLst>
      </pc:sldChg>
      <pc:sldChg chg="ord">
        <pc:chgData name="thomas pomeranz" userId="178b466314471bf2" providerId="LiveId" clId="{A2C4DC88-90C8-4E11-AB06-DDD63389D7EB}" dt="2022-11-15T03:41:55.809" v="368"/>
        <pc:sldMkLst>
          <pc:docMk/>
          <pc:sldMk cId="2906196321" sldId="804"/>
        </pc:sldMkLst>
      </pc:sldChg>
      <pc:sldChg chg="ord">
        <pc:chgData name="thomas pomeranz" userId="178b466314471bf2" providerId="LiveId" clId="{A2C4DC88-90C8-4E11-AB06-DDD63389D7EB}" dt="2022-11-15T03:41:55.809" v="368"/>
        <pc:sldMkLst>
          <pc:docMk/>
          <pc:sldMk cId="862167722" sldId="805"/>
        </pc:sldMkLst>
      </pc:sldChg>
      <pc:sldChg chg="ord">
        <pc:chgData name="thomas pomeranz" userId="178b466314471bf2" providerId="LiveId" clId="{A2C4DC88-90C8-4E11-AB06-DDD63389D7EB}" dt="2022-11-15T03:41:55.809" v="368"/>
        <pc:sldMkLst>
          <pc:docMk/>
          <pc:sldMk cId="2013480223" sldId="806"/>
        </pc:sldMkLst>
      </pc:sldChg>
      <pc:sldChg chg="ord">
        <pc:chgData name="thomas pomeranz" userId="178b466314471bf2" providerId="LiveId" clId="{A2C4DC88-90C8-4E11-AB06-DDD63389D7EB}" dt="2022-11-15T03:41:55.809" v="368"/>
        <pc:sldMkLst>
          <pc:docMk/>
          <pc:sldMk cId="947809729" sldId="807"/>
        </pc:sldMkLst>
      </pc:sldChg>
      <pc:sldChg chg="ord">
        <pc:chgData name="thomas pomeranz" userId="178b466314471bf2" providerId="LiveId" clId="{A2C4DC88-90C8-4E11-AB06-DDD63389D7EB}" dt="2022-11-15T03:41:55.809" v="368"/>
        <pc:sldMkLst>
          <pc:docMk/>
          <pc:sldMk cId="3648940147" sldId="809"/>
        </pc:sldMkLst>
      </pc:sldChg>
      <pc:sldChg chg="ord">
        <pc:chgData name="thomas pomeranz" userId="178b466314471bf2" providerId="LiveId" clId="{A2C4DC88-90C8-4E11-AB06-DDD63389D7EB}" dt="2022-11-15T03:41:55.809" v="368"/>
        <pc:sldMkLst>
          <pc:docMk/>
          <pc:sldMk cId="1729920162" sldId="810"/>
        </pc:sldMkLst>
      </pc:sldChg>
      <pc:sldChg chg="ord">
        <pc:chgData name="thomas pomeranz" userId="178b466314471bf2" providerId="LiveId" clId="{A2C4DC88-90C8-4E11-AB06-DDD63389D7EB}" dt="2022-11-15T03:41:55.809" v="368"/>
        <pc:sldMkLst>
          <pc:docMk/>
          <pc:sldMk cId="3673209518" sldId="811"/>
        </pc:sldMkLst>
      </pc:sldChg>
      <pc:sldChg chg="ord">
        <pc:chgData name="thomas pomeranz" userId="178b466314471bf2" providerId="LiveId" clId="{A2C4DC88-90C8-4E11-AB06-DDD63389D7EB}" dt="2022-11-15T03:41:55.809" v="368"/>
        <pc:sldMkLst>
          <pc:docMk/>
          <pc:sldMk cId="1944560231" sldId="812"/>
        </pc:sldMkLst>
      </pc:sldChg>
      <pc:sldChg chg="add ord">
        <pc:chgData name="thomas pomeranz" userId="178b466314471bf2" providerId="LiveId" clId="{A2C4DC88-90C8-4E11-AB06-DDD63389D7EB}" dt="2022-11-20T20:52:31.571" v="399"/>
        <pc:sldMkLst>
          <pc:docMk/>
          <pc:sldMk cId="0" sldId="814"/>
        </pc:sldMkLst>
      </pc:sldChg>
      <pc:sldChg chg="ord">
        <pc:chgData name="thomas pomeranz" userId="178b466314471bf2" providerId="LiveId" clId="{A2C4DC88-90C8-4E11-AB06-DDD63389D7EB}" dt="2022-11-15T03:41:55.809" v="368"/>
        <pc:sldMkLst>
          <pc:docMk/>
          <pc:sldMk cId="1277106001" sldId="816"/>
        </pc:sldMkLst>
      </pc:sldChg>
      <pc:sldChg chg="del">
        <pc:chgData name="thomas pomeranz" userId="178b466314471bf2" providerId="LiveId" clId="{A2C4DC88-90C8-4E11-AB06-DDD63389D7EB}" dt="2022-11-15T02:51:17.795" v="359" actId="2696"/>
        <pc:sldMkLst>
          <pc:docMk/>
          <pc:sldMk cId="120594678" sldId="817"/>
        </pc:sldMkLst>
      </pc:sldChg>
      <pc:sldChg chg="ord">
        <pc:chgData name="thomas pomeranz" userId="178b466314471bf2" providerId="LiveId" clId="{A2C4DC88-90C8-4E11-AB06-DDD63389D7EB}" dt="2022-11-15T03:41:55.809" v="368"/>
        <pc:sldMkLst>
          <pc:docMk/>
          <pc:sldMk cId="0" sldId="818"/>
        </pc:sldMkLst>
      </pc:sldChg>
      <pc:sldChg chg="ord">
        <pc:chgData name="thomas pomeranz" userId="178b466314471bf2" providerId="LiveId" clId="{A2C4DC88-90C8-4E11-AB06-DDD63389D7EB}" dt="2022-11-15T03:41:55.809" v="368"/>
        <pc:sldMkLst>
          <pc:docMk/>
          <pc:sldMk cId="0" sldId="819"/>
        </pc:sldMkLst>
      </pc:sldChg>
      <pc:sldChg chg="ord">
        <pc:chgData name="thomas pomeranz" userId="178b466314471bf2" providerId="LiveId" clId="{A2C4DC88-90C8-4E11-AB06-DDD63389D7EB}" dt="2022-11-15T03:41:55.809" v="368"/>
        <pc:sldMkLst>
          <pc:docMk/>
          <pc:sldMk cId="0" sldId="820"/>
        </pc:sldMkLst>
      </pc:sldChg>
      <pc:sldChg chg="add ord">
        <pc:chgData name="thomas pomeranz" userId="178b466314471bf2" providerId="LiveId" clId="{A2C4DC88-90C8-4E11-AB06-DDD63389D7EB}" dt="2022-11-15T03:41:55.809" v="368"/>
        <pc:sldMkLst>
          <pc:docMk/>
          <pc:sldMk cId="0" sldId="839"/>
        </pc:sldMkLst>
      </pc:sldChg>
      <pc:sldChg chg="ord">
        <pc:chgData name="thomas pomeranz" userId="178b466314471bf2" providerId="LiveId" clId="{A2C4DC88-90C8-4E11-AB06-DDD63389D7EB}" dt="2022-11-15T03:41:55.809" v="368"/>
        <pc:sldMkLst>
          <pc:docMk/>
          <pc:sldMk cId="0" sldId="840"/>
        </pc:sldMkLst>
      </pc:sldChg>
      <pc:sldChg chg="ord">
        <pc:chgData name="thomas pomeranz" userId="178b466314471bf2" providerId="LiveId" clId="{A2C4DC88-90C8-4E11-AB06-DDD63389D7EB}" dt="2022-11-15T03:41:55.809" v="368"/>
        <pc:sldMkLst>
          <pc:docMk/>
          <pc:sldMk cId="0" sldId="841"/>
        </pc:sldMkLst>
      </pc:sldChg>
      <pc:sldChg chg="modSp mod ord">
        <pc:chgData name="thomas pomeranz" userId="178b466314471bf2" providerId="LiveId" clId="{A2C4DC88-90C8-4E11-AB06-DDD63389D7EB}" dt="2022-11-21T02:15:12.151" v="408" actId="14100"/>
        <pc:sldMkLst>
          <pc:docMk/>
          <pc:sldMk cId="0" sldId="842"/>
        </pc:sldMkLst>
        <pc:spChg chg="mod">
          <ac:chgData name="thomas pomeranz" userId="178b466314471bf2" providerId="LiveId" clId="{A2C4DC88-90C8-4E11-AB06-DDD63389D7EB}" dt="2022-11-21T02:15:12.151" v="408" actId="14100"/>
          <ac:spMkLst>
            <pc:docMk/>
            <pc:sldMk cId="0" sldId="842"/>
            <ac:spMk id="174084" creationId="{523B118C-E1F9-EA17-4119-019CCE6A39AC}"/>
          </ac:spMkLst>
        </pc:spChg>
      </pc:sldChg>
      <pc:sldChg chg="ord">
        <pc:chgData name="thomas pomeranz" userId="178b466314471bf2" providerId="LiveId" clId="{A2C4DC88-90C8-4E11-AB06-DDD63389D7EB}" dt="2022-11-15T03:41:55.809" v="368"/>
        <pc:sldMkLst>
          <pc:docMk/>
          <pc:sldMk cId="0" sldId="843"/>
        </pc:sldMkLst>
      </pc:sldChg>
      <pc:sldChg chg="ord modNotes">
        <pc:chgData name="thomas pomeranz" userId="178b466314471bf2" providerId="LiveId" clId="{A2C4DC88-90C8-4E11-AB06-DDD63389D7EB}" dt="2022-11-15T03:41:55.809" v="368"/>
        <pc:sldMkLst>
          <pc:docMk/>
          <pc:sldMk cId="0" sldId="844"/>
        </pc:sldMkLst>
      </pc:sldChg>
      <pc:sldChg chg="ord modNotes">
        <pc:chgData name="thomas pomeranz" userId="178b466314471bf2" providerId="LiveId" clId="{A2C4DC88-90C8-4E11-AB06-DDD63389D7EB}" dt="2022-11-15T03:41:55.809" v="368"/>
        <pc:sldMkLst>
          <pc:docMk/>
          <pc:sldMk cId="0" sldId="845"/>
        </pc:sldMkLst>
      </pc:sldChg>
      <pc:sldChg chg="ord modNotes">
        <pc:chgData name="thomas pomeranz" userId="178b466314471bf2" providerId="LiveId" clId="{A2C4DC88-90C8-4E11-AB06-DDD63389D7EB}" dt="2022-11-15T03:41:55.809" v="368"/>
        <pc:sldMkLst>
          <pc:docMk/>
          <pc:sldMk cId="0" sldId="846"/>
        </pc:sldMkLst>
      </pc:sldChg>
      <pc:sldChg chg="ord modNotes">
        <pc:chgData name="thomas pomeranz" userId="178b466314471bf2" providerId="LiveId" clId="{A2C4DC88-90C8-4E11-AB06-DDD63389D7EB}" dt="2022-11-15T03:41:55.809" v="368"/>
        <pc:sldMkLst>
          <pc:docMk/>
          <pc:sldMk cId="0" sldId="847"/>
        </pc:sldMkLst>
      </pc:sldChg>
      <pc:sldChg chg="modSp del mod ord">
        <pc:chgData name="thomas pomeranz" userId="178b466314471bf2" providerId="LiveId" clId="{A2C4DC88-90C8-4E11-AB06-DDD63389D7EB}" dt="2022-11-18T02:13:15.421" v="396" actId="2696"/>
        <pc:sldMkLst>
          <pc:docMk/>
          <pc:sldMk cId="2794345856" sldId="848"/>
        </pc:sldMkLst>
        <pc:spChg chg="mod">
          <ac:chgData name="thomas pomeranz" userId="178b466314471bf2" providerId="LiveId" clId="{A2C4DC88-90C8-4E11-AB06-DDD63389D7EB}" dt="2022-11-06T21:34:41.990" v="135" actId="20577"/>
          <ac:spMkLst>
            <pc:docMk/>
            <pc:sldMk cId="2794345856" sldId="848"/>
            <ac:spMk id="218114" creationId="{0ED384CD-B6F9-21D3-1078-CF848CA06182}"/>
          </ac:spMkLst>
        </pc:spChg>
      </pc:sldChg>
      <pc:sldChg chg="ord">
        <pc:chgData name="thomas pomeranz" userId="178b466314471bf2" providerId="LiveId" clId="{A2C4DC88-90C8-4E11-AB06-DDD63389D7EB}" dt="2022-11-15T03:41:55.809" v="368"/>
        <pc:sldMkLst>
          <pc:docMk/>
          <pc:sldMk cId="0" sldId="849"/>
        </pc:sldMkLst>
      </pc:sldChg>
      <pc:sldChg chg="ord">
        <pc:chgData name="thomas pomeranz" userId="178b466314471bf2" providerId="LiveId" clId="{A2C4DC88-90C8-4E11-AB06-DDD63389D7EB}" dt="2022-11-15T03:41:55.809" v="368"/>
        <pc:sldMkLst>
          <pc:docMk/>
          <pc:sldMk cId="0" sldId="850"/>
        </pc:sldMkLst>
      </pc:sldChg>
      <pc:sldChg chg="add del ord">
        <pc:chgData name="thomas pomeranz" userId="178b466314471bf2" providerId="LiveId" clId="{A2C4DC88-90C8-4E11-AB06-DDD63389D7EB}" dt="2022-11-15T03:45:16.538" v="370" actId="47"/>
        <pc:sldMkLst>
          <pc:docMk/>
          <pc:sldMk cId="0" sldId="851"/>
        </pc:sldMkLst>
      </pc:sldChg>
      <pc:sldChg chg="delSp modSp add del mod ord delAnim">
        <pc:chgData name="thomas pomeranz" userId="178b466314471bf2" providerId="LiveId" clId="{A2C4DC88-90C8-4E11-AB06-DDD63389D7EB}" dt="2022-11-15T03:46:26.845" v="371" actId="47"/>
        <pc:sldMkLst>
          <pc:docMk/>
          <pc:sldMk cId="3175092810" sldId="852"/>
        </pc:sldMkLst>
        <pc:spChg chg="del mod">
          <ac:chgData name="thomas pomeranz" userId="178b466314471bf2" providerId="LiveId" clId="{A2C4DC88-90C8-4E11-AB06-DDD63389D7EB}" dt="2022-11-06T20:56:54.894" v="15" actId="478"/>
          <ac:spMkLst>
            <pc:docMk/>
            <pc:sldMk cId="3175092810" sldId="852"/>
            <ac:spMk id="5" creationId="{677B9026-CEE9-46BF-821F-A5579F8781C3}"/>
          </ac:spMkLst>
        </pc:spChg>
        <pc:spChg chg="mod">
          <ac:chgData name="thomas pomeranz" userId="178b466314471bf2" providerId="LiveId" clId="{A2C4DC88-90C8-4E11-AB06-DDD63389D7EB}" dt="2022-11-06T20:57:21.943" v="33" actId="20577"/>
          <ac:spMkLst>
            <pc:docMk/>
            <pc:sldMk cId="3175092810" sldId="852"/>
            <ac:spMk id="165891" creationId="{00000000-0000-0000-0000-000000000000}"/>
          </ac:spMkLst>
        </pc:spChg>
        <pc:spChg chg="mod">
          <ac:chgData name="thomas pomeranz" userId="178b466314471bf2" providerId="LiveId" clId="{A2C4DC88-90C8-4E11-AB06-DDD63389D7EB}" dt="2022-11-06T20:56:20.254" v="8" actId="6549"/>
          <ac:spMkLst>
            <pc:docMk/>
            <pc:sldMk cId="3175092810" sldId="852"/>
            <ac:spMk id="258052" creationId="{00000000-0000-0000-0000-000000000000}"/>
          </ac:spMkLst>
        </pc:spChg>
        <pc:picChg chg="del mod">
          <ac:chgData name="thomas pomeranz" userId="178b466314471bf2" providerId="LiveId" clId="{A2C4DC88-90C8-4E11-AB06-DDD63389D7EB}" dt="2022-11-06T20:56:46.462" v="13" actId="478"/>
          <ac:picMkLst>
            <pc:docMk/>
            <pc:sldMk cId="3175092810" sldId="852"/>
            <ac:picMk id="18440" creationId="{929F80CA-920E-4B6B-A675-C05F58AFDA26}"/>
          </ac:picMkLst>
        </pc:picChg>
      </pc:sldChg>
      <pc:sldChg chg="add ord setBg">
        <pc:chgData name="thomas pomeranz" userId="178b466314471bf2" providerId="LiveId" clId="{A2C4DC88-90C8-4E11-AB06-DDD63389D7EB}" dt="2022-11-15T03:41:55.809" v="368"/>
        <pc:sldMkLst>
          <pc:docMk/>
          <pc:sldMk cId="0" sldId="853"/>
        </pc:sldMkLst>
      </pc:sldChg>
      <pc:sldChg chg="add del ord">
        <pc:chgData name="thomas pomeranz" userId="178b466314471bf2" providerId="LiveId" clId="{A2C4DC88-90C8-4E11-AB06-DDD63389D7EB}" dt="2022-11-15T03:46:28.910" v="372" actId="47"/>
        <pc:sldMkLst>
          <pc:docMk/>
          <pc:sldMk cId="0" sldId="854"/>
        </pc:sldMkLst>
      </pc:sldChg>
      <pc:sldChg chg="modSp add del mod">
        <pc:chgData name="thomas pomeranz" userId="178b466314471bf2" providerId="LiveId" clId="{A2C4DC88-90C8-4E11-AB06-DDD63389D7EB}" dt="2022-11-15T03:06:08.830" v="364" actId="47"/>
        <pc:sldMkLst>
          <pc:docMk/>
          <pc:sldMk cId="3258932028" sldId="855"/>
        </pc:sldMkLst>
        <pc:spChg chg="mod">
          <ac:chgData name="thomas pomeranz" userId="178b466314471bf2" providerId="LiveId" clId="{A2C4DC88-90C8-4E11-AB06-DDD63389D7EB}" dt="2022-11-06T21:15:15.908" v="61" actId="20577"/>
          <ac:spMkLst>
            <pc:docMk/>
            <pc:sldMk cId="3258932028" sldId="855"/>
            <ac:spMk id="82946" creationId="{BC8972D9-2F62-09BA-24FA-772E2FC9C4C3}"/>
          </ac:spMkLst>
        </pc:spChg>
      </pc:sldChg>
      <pc:sldChg chg="add ord">
        <pc:chgData name="thomas pomeranz" userId="178b466314471bf2" providerId="LiveId" clId="{A2C4DC88-90C8-4E11-AB06-DDD63389D7EB}" dt="2022-11-15T03:41:55.809" v="368"/>
        <pc:sldMkLst>
          <pc:docMk/>
          <pc:sldMk cId="0" sldId="856"/>
        </pc:sldMkLst>
      </pc:sldChg>
      <pc:sldChg chg="add ord">
        <pc:chgData name="thomas pomeranz" userId="178b466314471bf2" providerId="LiveId" clId="{A2C4DC88-90C8-4E11-AB06-DDD63389D7EB}" dt="2022-11-15T03:41:55.809" v="368"/>
        <pc:sldMkLst>
          <pc:docMk/>
          <pc:sldMk cId="0" sldId="857"/>
        </pc:sldMkLst>
      </pc:sldChg>
      <pc:sldChg chg="add ord">
        <pc:chgData name="thomas pomeranz" userId="178b466314471bf2" providerId="LiveId" clId="{A2C4DC88-90C8-4E11-AB06-DDD63389D7EB}" dt="2022-11-15T03:41:55.809" v="368"/>
        <pc:sldMkLst>
          <pc:docMk/>
          <pc:sldMk cId="0" sldId="858"/>
        </pc:sldMkLst>
      </pc:sldChg>
      <pc:sldChg chg="add ord">
        <pc:chgData name="thomas pomeranz" userId="178b466314471bf2" providerId="LiveId" clId="{A2C4DC88-90C8-4E11-AB06-DDD63389D7EB}" dt="2022-11-15T03:41:55.809" v="368"/>
        <pc:sldMkLst>
          <pc:docMk/>
          <pc:sldMk cId="0" sldId="859"/>
        </pc:sldMkLst>
      </pc:sldChg>
      <pc:sldChg chg="modSp add ord">
        <pc:chgData name="thomas pomeranz" userId="178b466314471bf2" providerId="LiveId" clId="{A2C4DC88-90C8-4E11-AB06-DDD63389D7EB}" dt="2022-11-15T03:41:55.809" v="368"/>
        <pc:sldMkLst>
          <pc:docMk/>
          <pc:sldMk cId="0" sldId="860"/>
        </pc:sldMkLst>
        <pc:spChg chg="mod">
          <ac:chgData name="thomas pomeranz" userId="178b466314471bf2" providerId="LiveId" clId="{A2C4DC88-90C8-4E11-AB06-DDD63389D7EB}" dt="2022-11-06T21:20:44.041" v="87" actId="20577"/>
          <ac:spMkLst>
            <pc:docMk/>
            <pc:sldMk cId="0" sldId="860"/>
            <ac:spMk id="4" creationId="{30B8C739-0AAA-5AD7-0551-830EF2AFC894}"/>
          </ac:spMkLst>
        </pc:spChg>
      </pc:sldChg>
      <pc:sldChg chg="add del ord">
        <pc:chgData name="thomas pomeranz" userId="178b466314471bf2" providerId="LiveId" clId="{A2C4DC88-90C8-4E11-AB06-DDD63389D7EB}" dt="2022-11-21T02:06:08.048" v="405" actId="47"/>
        <pc:sldMkLst>
          <pc:docMk/>
          <pc:sldMk cId="1636426208" sldId="861"/>
        </pc:sldMkLst>
        <pc:spChg chg="del mod">
          <ac:chgData name="thomas pomeranz" userId="178b466314471bf2" providerId="LiveId" clId="{A2C4DC88-90C8-4E11-AB06-DDD63389D7EB}" dt="2022-11-06T21:26:33.867" v="107"/>
          <ac:spMkLst>
            <pc:docMk/>
            <pc:sldMk cId="1636426208" sldId="861"/>
            <ac:spMk id="2" creationId="{A540DEED-2511-6905-E7AB-FC7415A44A3F}"/>
          </ac:spMkLst>
        </pc:spChg>
        <pc:spChg chg="del mod">
          <ac:chgData name="thomas pomeranz" userId="178b466314471bf2" providerId="LiveId" clId="{A2C4DC88-90C8-4E11-AB06-DDD63389D7EB}" dt="2022-11-06T21:26:22.988" v="103" actId="478"/>
          <ac:spMkLst>
            <pc:docMk/>
            <pc:sldMk cId="1636426208" sldId="861"/>
            <ac:spMk id="4" creationId="{8E46867F-5AEF-38B0-5C7C-3909AD6D1A6E}"/>
          </ac:spMkLst>
        </pc:spChg>
        <pc:spChg chg="del mod">
          <ac:chgData name="thomas pomeranz" userId="178b466314471bf2" providerId="LiveId" clId="{A2C4DC88-90C8-4E11-AB06-DDD63389D7EB}" dt="2022-11-06T21:26:12.328" v="101"/>
          <ac:spMkLst>
            <pc:docMk/>
            <pc:sldMk cId="1636426208" sldId="861"/>
            <ac:spMk id="5" creationId="{6E15988B-E444-54C1-C4C7-1A0FAB92496E}"/>
          </ac:spMkLst>
        </pc:spChg>
        <pc:spChg chg="del">
          <ac:chgData name="thomas pomeranz" userId="178b466314471bf2" providerId="LiveId" clId="{A2C4DC88-90C8-4E11-AB06-DDD63389D7EB}" dt="2022-11-06T21:26:12.326" v="97" actId="478"/>
          <ac:spMkLst>
            <pc:docMk/>
            <pc:sldMk cId="1636426208" sldId="861"/>
            <ac:spMk id="6" creationId="{184C9840-0D29-A762-544C-7F45BCB39BD3}"/>
          </ac:spMkLst>
        </pc:spChg>
        <pc:spChg chg="del">
          <ac:chgData name="thomas pomeranz" userId="178b466314471bf2" providerId="LiveId" clId="{A2C4DC88-90C8-4E11-AB06-DDD63389D7EB}" dt="2022-11-06T21:26:38.623" v="108" actId="478"/>
          <ac:spMkLst>
            <pc:docMk/>
            <pc:sldMk cId="1636426208" sldId="861"/>
            <ac:spMk id="162818" creationId="{99D27E59-8E80-ACD3-20E4-E0711C39AAE0}"/>
          </ac:spMkLst>
        </pc:spChg>
        <pc:spChg chg="mod">
          <ac:chgData name="thomas pomeranz" userId="178b466314471bf2" providerId="LiveId" clId="{A2C4DC88-90C8-4E11-AB06-DDD63389D7EB}" dt="2022-11-06T21:25:52.492" v="92" actId="6549"/>
          <ac:spMkLst>
            <pc:docMk/>
            <pc:sldMk cId="1636426208" sldId="861"/>
            <ac:spMk id="162820" creationId="{E10E551D-083D-B2AA-1951-19A8611E1D56}"/>
          </ac:spMkLst>
        </pc:spChg>
        <pc:spChg chg="del mod">
          <ac:chgData name="thomas pomeranz" userId="178b466314471bf2" providerId="LiveId" clId="{A2C4DC88-90C8-4E11-AB06-DDD63389D7EB}" dt="2022-11-06T21:26:12.328" v="99"/>
          <ac:spMkLst>
            <pc:docMk/>
            <pc:sldMk cId="1636426208" sldId="861"/>
            <ac:spMk id="757764" creationId="{0268C042-8DE9-BAD1-2A15-3A282EB4CBC9}"/>
          </ac:spMkLst>
        </pc:spChg>
        <pc:picChg chg="del">
          <ac:chgData name="thomas pomeranz" userId="178b466314471bf2" providerId="LiveId" clId="{A2C4DC88-90C8-4E11-AB06-DDD63389D7EB}" dt="2022-11-06T21:25:56.554" v="93" actId="478"/>
          <ac:picMkLst>
            <pc:docMk/>
            <pc:sldMk cId="1636426208" sldId="861"/>
            <ac:picMk id="162823" creationId="{922272DD-9160-DEDE-BA36-6BD3071A6EBE}"/>
          </ac:picMkLst>
        </pc:picChg>
      </pc:sldChg>
      <pc:sldChg chg="add del ord modNotes">
        <pc:chgData name="thomas pomeranz" userId="178b466314471bf2" providerId="LiveId" clId="{A2C4DC88-90C8-4E11-AB06-DDD63389D7EB}" dt="2022-11-15T03:41:55.809" v="368"/>
        <pc:sldMkLst>
          <pc:docMk/>
          <pc:sldMk cId="0" sldId="862"/>
        </pc:sldMkLst>
      </pc:sldChg>
      <pc:sldChg chg="add del ord">
        <pc:chgData name="thomas pomeranz" userId="178b466314471bf2" providerId="LiveId" clId="{A2C4DC88-90C8-4E11-AB06-DDD63389D7EB}" dt="2022-11-15T03:41:55.809" v="368"/>
        <pc:sldMkLst>
          <pc:docMk/>
          <pc:sldMk cId="0" sldId="863"/>
        </pc:sldMkLst>
      </pc:sldChg>
      <pc:sldChg chg="add del ord">
        <pc:chgData name="thomas pomeranz" userId="178b466314471bf2" providerId="LiveId" clId="{A2C4DC88-90C8-4E11-AB06-DDD63389D7EB}" dt="2022-11-15T03:41:55.809" v="368"/>
        <pc:sldMkLst>
          <pc:docMk/>
          <pc:sldMk cId="0" sldId="864"/>
        </pc:sldMkLst>
      </pc:sldChg>
      <pc:sldChg chg="modSp add del mod">
        <pc:chgData name="thomas pomeranz" userId="178b466314471bf2" providerId="LiveId" clId="{A2C4DC88-90C8-4E11-AB06-DDD63389D7EB}" dt="2022-11-16T04:43:51.611" v="383" actId="2696"/>
        <pc:sldMkLst>
          <pc:docMk/>
          <pc:sldMk cId="2177468669" sldId="865"/>
        </pc:sldMkLst>
        <pc:spChg chg="mod">
          <ac:chgData name="thomas pomeranz" userId="178b466314471bf2" providerId="LiveId" clId="{A2C4DC88-90C8-4E11-AB06-DDD63389D7EB}" dt="2022-11-06T21:43:28.280" v="160" actId="20577"/>
          <ac:spMkLst>
            <pc:docMk/>
            <pc:sldMk cId="2177468669" sldId="865"/>
            <ac:spMk id="165891" creationId="{00000000-0000-0000-0000-000000000000}"/>
          </ac:spMkLst>
        </pc:spChg>
      </pc:sldChg>
      <pc:sldChg chg="modSp add del mod ord">
        <pc:chgData name="thomas pomeranz" userId="178b466314471bf2" providerId="LiveId" clId="{A2C4DC88-90C8-4E11-AB06-DDD63389D7EB}" dt="2022-11-16T16:03:35.481" v="385" actId="2696"/>
        <pc:sldMkLst>
          <pc:docMk/>
          <pc:sldMk cId="3602504094" sldId="866"/>
        </pc:sldMkLst>
        <pc:spChg chg="mod">
          <ac:chgData name="thomas pomeranz" userId="178b466314471bf2" providerId="LiveId" clId="{A2C4DC88-90C8-4E11-AB06-DDD63389D7EB}" dt="2022-11-06T21:52:32.101" v="224" actId="20577"/>
          <ac:spMkLst>
            <pc:docMk/>
            <pc:sldMk cId="3602504094" sldId="866"/>
            <ac:spMk id="82946" creationId="{BC8972D9-2F62-09BA-24FA-772E2FC9C4C3}"/>
          </ac:spMkLst>
        </pc:spChg>
      </pc:sldChg>
      <pc:sldChg chg="add del ord">
        <pc:chgData name="thomas pomeranz" userId="178b466314471bf2" providerId="LiveId" clId="{A2C4DC88-90C8-4E11-AB06-DDD63389D7EB}" dt="2022-11-15T03:41:55.809" v="368"/>
        <pc:sldMkLst>
          <pc:docMk/>
          <pc:sldMk cId="0" sldId="867"/>
        </pc:sldMkLst>
      </pc:sldChg>
      <pc:sldChg chg="add del ord">
        <pc:chgData name="thomas pomeranz" userId="178b466314471bf2" providerId="LiveId" clId="{A2C4DC88-90C8-4E11-AB06-DDD63389D7EB}" dt="2022-11-21T02:42:59.222" v="421" actId="47"/>
        <pc:sldMkLst>
          <pc:docMk/>
          <pc:sldMk cId="0" sldId="868"/>
        </pc:sldMkLst>
      </pc:sldChg>
      <pc:sldChg chg="add del ord">
        <pc:chgData name="thomas pomeranz" userId="178b466314471bf2" providerId="LiveId" clId="{A2C4DC88-90C8-4E11-AB06-DDD63389D7EB}" dt="2022-11-21T02:44:47.898" v="425"/>
        <pc:sldMkLst>
          <pc:docMk/>
          <pc:sldMk cId="0" sldId="869"/>
        </pc:sldMkLst>
      </pc:sldChg>
      <pc:sldChg chg="add del ord">
        <pc:chgData name="thomas pomeranz" userId="178b466314471bf2" providerId="LiveId" clId="{A2C4DC88-90C8-4E11-AB06-DDD63389D7EB}" dt="2022-11-21T02:41:22.077" v="420"/>
        <pc:sldMkLst>
          <pc:docMk/>
          <pc:sldMk cId="0" sldId="870"/>
        </pc:sldMkLst>
      </pc:sldChg>
      <pc:sldChg chg="modSp add del mod ord">
        <pc:chgData name="thomas pomeranz" userId="178b466314471bf2" providerId="LiveId" clId="{A2C4DC88-90C8-4E11-AB06-DDD63389D7EB}" dt="2022-11-21T02:37:24.395" v="412"/>
        <pc:sldMkLst>
          <pc:docMk/>
          <pc:sldMk cId="0" sldId="871"/>
        </pc:sldMkLst>
        <pc:spChg chg="mod">
          <ac:chgData name="thomas pomeranz" userId="178b466314471bf2" providerId="LiveId" clId="{A2C4DC88-90C8-4E11-AB06-DDD63389D7EB}" dt="2022-11-06T22:01:33.829" v="230" actId="255"/>
          <ac:spMkLst>
            <pc:docMk/>
            <pc:sldMk cId="0" sldId="871"/>
            <ac:spMk id="350211" creationId="{F8ABAA5F-91C4-AAF3-DE94-88F979E321D1}"/>
          </ac:spMkLst>
        </pc:spChg>
      </pc:sldChg>
      <pc:sldChg chg="add">
        <pc:chgData name="thomas pomeranz" userId="178b466314471bf2" providerId="LiveId" clId="{A2C4DC88-90C8-4E11-AB06-DDD63389D7EB}" dt="2022-11-06T22:00:04.564" v="226"/>
        <pc:sldMkLst>
          <pc:docMk/>
          <pc:sldMk cId="0" sldId="872"/>
        </pc:sldMkLst>
      </pc:sldChg>
      <pc:sldChg chg="add">
        <pc:chgData name="thomas pomeranz" userId="178b466314471bf2" providerId="LiveId" clId="{A2C4DC88-90C8-4E11-AB06-DDD63389D7EB}" dt="2022-11-06T22:00:04.564" v="226"/>
        <pc:sldMkLst>
          <pc:docMk/>
          <pc:sldMk cId="0" sldId="873"/>
        </pc:sldMkLst>
      </pc:sldChg>
      <pc:sldChg chg="add">
        <pc:chgData name="thomas pomeranz" userId="178b466314471bf2" providerId="LiveId" clId="{A2C4DC88-90C8-4E11-AB06-DDD63389D7EB}" dt="2022-11-06T22:00:04.564" v="226"/>
        <pc:sldMkLst>
          <pc:docMk/>
          <pc:sldMk cId="0" sldId="874"/>
        </pc:sldMkLst>
      </pc:sldChg>
      <pc:sldChg chg="add">
        <pc:chgData name="thomas pomeranz" userId="178b466314471bf2" providerId="LiveId" clId="{A2C4DC88-90C8-4E11-AB06-DDD63389D7EB}" dt="2022-11-06T22:00:04.564" v="226"/>
        <pc:sldMkLst>
          <pc:docMk/>
          <pc:sldMk cId="0" sldId="875"/>
        </pc:sldMkLst>
      </pc:sldChg>
      <pc:sldChg chg="modSp add mod modAnim">
        <pc:chgData name="thomas pomeranz" userId="178b466314471bf2" providerId="LiveId" clId="{A2C4DC88-90C8-4E11-AB06-DDD63389D7EB}" dt="2022-11-21T02:34:17.894" v="410" actId="6549"/>
        <pc:sldMkLst>
          <pc:docMk/>
          <pc:sldMk cId="3689085426" sldId="876"/>
        </pc:sldMkLst>
        <pc:spChg chg="mod">
          <ac:chgData name="thomas pomeranz" userId="178b466314471bf2" providerId="LiveId" clId="{A2C4DC88-90C8-4E11-AB06-DDD63389D7EB}" dt="2022-11-21T02:34:17.894" v="410" actId="6549"/>
          <ac:spMkLst>
            <pc:docMk/>
            <pc:sldMk cId="3689085426" sldId="876"/>
            <ac:spMk id="223234" creationId="{22C828A4-116C-9D1C-3A42-3F4E1F0168C4}"/>
          </ac:spMkLst>
        </pc:spChg>
        <pc:spChg chg="mod">
          <ac:chgData name="thomas pomeranz" userId="178b466314471bf2" providerId="LiveId" clId="{A2C4DC88-90C8-4E11-AB06-DDD63389D7EB}" dt="2022-11-06T22:06:05.011" v="234" actId="6549"/>
          <ac:spMkLst>
            <pc:docMk/>
            <pc:sldMk cId="3689085426" sldId="876"/>
            <ac:spMk id="685059" creationId="{A8013171-7687-6161-6D51-1B7359E3B41A}"/>
          </ac:spMkLst>
        </pc:spChg>
      </pc:sldChg>
      <pc:sldChg chg="add">
        <pc:chgData name="thomas pomeranz" userId="178b466314471bf2" providerId="LiveId" clId="{A2C4DC88-90C8-4E11-AB06-DDD63389D7EB}" dt="2022-11-06T22:20:10.907" v="238"/>
        <pc:sldMkLst>
          <pc:docMk/>
          <pc:sldMk cId="0" sldId="877"/>
        </pc:sldMkLst>
      </pc:sldChg>
      <pc:sldChg chg="add del">
        <pc:chgData name="thomas pomeranz" userId="178b466314471bf2" providerId="LiveId" clId="{A2C4DC88-90C8-4E11-AB06-DDD63389D7EB}" dt="2022-11-06T22:22:07.265" v="266" actId="47"/>
        <pc:sldMkLst>
          <pc:docMk/>
          <pc:sldMk cId="0" sldId="878"/>
        </pc:sldMkLst>
      </pc:sldChg>
      <pc:sldChg chg="add del">
        <pc:chgData name="thomas pomeranz" userId="178b466314471bf2" providerId="LiveId" clId="{A2C4DC88-90C8-4E11-AB06-DDD63389D7EB}" dt="2022-11-06T22:22:10.095" v="267" actId="47"/>
        <pc:sldMkLst>
          <pc:docMk/>
          <pc:sldMk cId="0" sldId="879"/>
        </pc:sldMkLst>
      </pc:sldChg>
      <pc:sldChg chg="delSp modSp add del mod delAnim modAnim">
        <pc:chgData name="thomas pomeranz" userId="178b466314471bf2" providerId="LiveId" clId="{A2C4DC88-90C8-4E11-AB06-DDD63389D7EB}" dt="2022-11-15T21:17:38.422" v="381" actId="2696"/>
        <pc:sldMkLst>
          <pc:docMk/>
          <pc:sldMk cId="3379002220" sldId="880"/>
        </pc:sldMkLst>
        <pc:spChg chg="del mod">
          <ac:chgData name="thomas pomeranz" userId="178b466314471bf2" providerId="LiveId" clId="{A2C4DC88-90C8-4E11-AB06-DDD63389D7EB}" dt="2022-11-07T00:28:39.632" v="270"/>
          <ac:spMkLst>
            <pc:docMk/>
            <pc:sldMk cId="3379002220" sldId="880"/>
            <ac:spMk id="16" creationId="{74A16B77-6608-F040-5871-E35E0F8E0AE9}"/>
          </ac:spMkLst>
        </pc:spChg>
        <pc:spChg chg="del mod">
          <ac:chgData name="thomas pomeranz" userId="178b466314471bf2" providerId="LiveId" clId="{A2C4DC88-90C8-4E11-AB06-DDD63389D7EB}" dt="2022-11-07T00:28:39.647" v="272"/>
          <ac:spMkLst>
            <pc:docMk/>
            <pc:sldMk cId="3379002220" sldId="880"/>
            <ac:spMk id="24" creationId="{EE9D0379-E373-69BA-C771-FD0963415F07}"/>
          </ac:spMkLst>
        </pc:spChg>
        <pc:spChg chg="mod">
          <ac:chgData name="thomas pomeranz" userId="178b466314471bf2" providerId="LiveId" clId="{A2C4DC88-90C8-4E11-AB06-DDD63389D7EB}" dt="2022-11-06T22:20:54.707" v="256" actId="20577"/>
          <ac:spMkLst>
            <pc:docMk/>
            <pc:sldMk cId="3379002220" sldId="880"/>
            <ac:spMk id="147466" creationId="{09028642-C383-F946-8FB2-F69E0D5A2B74}"/>
          </ac:spMkLst>
        </pc:spChg>
        <pc:picChg chg="del">
          <ac:chgData name="thomas pomeranz" userId="178b466314471bf2" providerId="LiveId" clId="{A2C4DC88-90C8-4E11-AB06-DDD63389D7EB}" dt="2022-11-06T22:21:10.653" v="259" actId="478"/>
          <ac:picMkLst>
            <pc:docMk/>
            <pc:sldMk cId="3379002220" sldId="880"/>
            <ac:picMk id="15" creationId="{580478E5-A3AE-AEBB-2F93-5104CB64C756}"/>
          </ac:picMkLst>
        </pc:picChg>
        <pc:picChg chg="del">
          <ac:chgData name="thomas pomeranz" userId="178b466314471bf2" providerId="LiveId" clId="{A2C4DC88-90C8-4E11-AB06-DDD63389D7EB}" dt="2022-11-06T22:21:06.717" v="258" actId="478"/>
          <ac:picMkLst>
            <pc:docMk/>
            <pc:sldMk cId="3379002220" sldId="880"/>
            <ac:picMk id="18" creationId="{BB258DA1-B818-0887-692C-691E682E7319}"/>
          </ac:picMkLst>
        </pc:picChg>
        <pc:picChg chg="del">
          <ac:chgData name="thomas pomeranz" userId="178b466314471bf2" providerId="LiveId" clId="{A2C4DC88-90C8-4E11-AB06-DDD63389D7EB}" dt="2022-11-06T22:21:13.972" v="260" actId="478"/>
          <ac:picMkLst>
            <pc:docMk/>
            <pc:sldMk cId="3379002220" sldId="880"/>
            <ac:picMk id="27" creationId="{C82039FD-50FD-E407-EB2A-BC44CFA3FDB5}"/>
          </ac:picMkLst>
        </pc:picChg>
        <pc:picChg chg="del">
          <ac:chgData name="thomas pomeranz" userId="178b466314471bf2" providerId="LiveId" clId="{A2C4DC88-90C8-4E11-AB06-DDD63389D7EB}" dt="2022-11-06T22:21:17.509" v="261" actId="478"/>
          <ac:picMkLst>
            <pc:docMk/>
            <pc:sldMk cId="3379002220" sldId="880"/>
            <ac:picMk id="28" creationId="{78CE97BF-B920-AE1B-E575-30303056F729}"/>
          </ac:picMkLst>
        </pc:picChg>
        <pc:picChg chg="del">
          <ac:chgData name="thomas pomeranz" userId="178b466314471bf2" providerId="LiveId" clId="{A2C4DC88-90C8-4E11-AB06-DDD63389D7EB}" dt="2022-11-06T22:21:00.180" v="257" actId="478"/>
          <ac:picMkLst>
            <pc:docMk/>
            <pc:sldMk cId="3379002220" sldId="880"/>
            <ac:picMk id="147470" creationId="{F9A73984-A657-9B3F-92B8-E931CBD13636}"/>
          </ac:picMkLst>
        </pc:picChg>
      </pc:sldChg>
      <pc:sldChg chg="add">
        <pc:chgData name="thomas pomeranz" userId="178b466314471bf2" providerId="LiveId" clId="{A2C4DC88-90C8-4E11-AB06-DDD63389D7EB}" dt="2022-11-06T22:20:21.204" v="239"/>
        <pc:sldMkLst>
          <pc:docMk/>
          <pc:sldMk cId="376464253" sldId="881"/>
        </pc:sldMkLst>
      </pc:sldChg>
      <pc:sldChg chg="add">
        <pc:chgData name="thomas pomeranz" userId="178b466314471bf2" providerId="LiveId" clId="{A2C4DC88-90C8-4E11-AB06-DDD63389D7EB}" dt="2022-11-06T22:20:21.204" v="239"/>
        <pc:sldMkLst>
          <pc:docMk/>
          <pc:sldMk cId="1648595145" sldId="882"/>
        </pc:sldMkLst>
      </pc:sldChg>
      <pc:sldChg chg="add">
        <pc:chgData name="thomas pomeranz" userId="178b466314471bf2" providerId="LiveId" clId="{A2C4DC88-90C8-4E11-AB06-DDD63389D7EB}" dt="2022-11-06T22:20:21.204" v="239"/>
        <pc:sldMkLst>
          <pc:docMk/>
          <pc:sldMk cId="260726259" sldId="883"/>
        </pc:sldMkLst>
      </pc:sldChg>
      <pc:sldChg chg="add">
        <pc:chgData name="thomas pomeranz" userId="178b466314471bf2" providerId="LiveId" clId="{A2C4DC88-90C8-4E11-AB06-DDD63389D7EB}" dt="2022-11-06T23:29:25.892" v="268"/>
        <pc:sldMkLst>
          <pc:docMk/>
          <pc:sldMk cId="0" sldId="884"/>
        </pc:sldMkLst>
      </pc:sldChg>
      <pc:sldChg chg="add">
        <pc:chgData name="thomas pomeranz" userId="178b466314471bf2" providerId="LiveId" clId="{A2C4DC88-90C8-4E11-AB06-DDD63389D7EB}" dt="2022-11-06T23:29:25.892" v="268"/>
        <pc:sldMkLst>
          <pc:docMk/>
          <pc:sldMk cId="0" sldId="885"/>
        </pc:sldMkLst>
      </pc:sldChg>
      <pc:sldChg chg="add ord">
        <pc:chgData name="thomas pomeranz" userId="178b466314471bf2" providerId="LiveId" clId="{A2C4DC88-90C8-4E11-AB06-DDD63389D7EB}" dt="2022-11-15T03:41:55.809" v="368"/>
        <pc:sldMkLst>
          <pc:docMk/>
          <pc:sldMk cId="0" sldId="886"/>
        </pc:sldMkLst>
      </pc:sldChg>
      <pc:sldChg chg="add">
        <pc:chgData name="thomas pomeranz" userId="178b466314471bf2" providerId="LiveId" clId="{A2C4DC88-90C8-4E11-AB06-DDD63389D7EB}" dt="2022-11-07T02:30:55.318" v="298"/>
        <pc:sldMkLst>
          <pc:docMk/>
          <pc:sldMk cId="0" sldId="887"/>
        </pc:sldMkLst>
      </pc:sldChg>
      <pc:sldChg chg="add">
        <pc:chgData name="thomas pomeranz" userId="178b466314471bf2" providerId="LiveId" clId="{A2C4DC88-90C8-4E11-AB06-DDD63389D7EB}" dt="2022-11-07T02:30:55.318" v="298"/>
        <pc:sldMkLst>
          <pc:docMk/>
          <pc:sldMk cId="0" sldId="888"/>
        </pc:sldMkLst>
      </pc:sldChg>
      <pc:sldChg chg="add">
        <pc:chgData name="thomas pomeranz" userId="178b466314471bf2" providerId="LiveId" clId="{A2C4DC88-90C8-4E11-AB06-DDD63389D7EB}" dt="2022-11-07T02:30:55.318" v="298"/>
        <pc:sldMkLst>
          <pc:docMk/>
          <pc:sldMk cId="0" sldId="889"/>
        </pc:sldMkLst>
      </pc:sldChg>
      <pc:sldChg chg="modSp add del mod ord">
        <pc:chgData name="thomas pomeranz" userId="178b466314471bf2" providerId="LiveId" clId="{A2C4DC88-90C8-4E11-AB06-DDD63389D7EB}" dt="2022-11-16T23:22:51.872" v="390" actId="2696"/>
        <pc:sldMkLst>
          <pc:docMk/>
          <pc:sldMk cId="3495146715" sldId="890"/>
        </pc:sldMkLst>
        <pc:spChg chg="mod">
          <ac:chgData name="thomas pomeranz" userId="178b466314471bf2" providerId="LiveId" clId="{A2C4DC88-90C8-4E11-AB06-DDD63389D7EB}" dt="2022-11-07T02:39:44.789" v="326" actId="20577"/>
          <ac:spMkLst>
            <pc:docMk/>
            <pc:sldMk cId="3495146715" sldId="890"/>
            <ac:spMk id="82946" creationId="{BC8972D9-2F62-09BA-24FA-772E2FC9C4C3}"/>
          </ac:spMkLst>
        </pc:spChg>
      </pc:sldChg>
      <pc:sldChg chg="modSp add mod ord">
        <pc:chgData name="thomas pomeranz" userId="178b466314471bf2" providerId="LiveId" clId="{A2C4DC88-90C8-4E11-AB06-DDD63389D7EB}" dt="2023-02-14T18:10:16.705" v="452" actId="14100"/>
        <pc:sldMkLst>
          <pc:docMk/>
          <pc:sldMk cId="0" sldId="891"/>
        </pc:sldMkLst>
        <pc:spChg chg="mod">
          <ac:chgData name="thomas pomeranz" userId="178b466314471bf2" providerId="LiveId" clId="{A2C4DC88-90C8-4E11-AB06-DDD63389D7EB}" dt="2023-02-14T18:10:07.380" v="451" actId="14100"/>
          <ac:spMkLst>
            <pc:docMk/>
            <pc:sldMk cId="0" sldId="891"/>
            <ac:spMk id="4" creationId="{00000000-0000-0000-0000-000000000000}"/>
          </ac:spMkLst>
        </pc:spChg>
        <pc:picChg chg="mod">
          <ac:chgData name="thomas pomeranz" userId="178b466314471bf2" providerId="LiveId" clId="{A2C4DC88-90C8-4E11-AB06-DDD63389D7EB}" dt="2023-02-14T18:10:16.705" v="452" actId="14100"/>
          <ac:picMkLst>
            <pc:docMk/>
            <pc:sldMk cId="0" sldId="891"/>
            <ac:picMk id="2054" creationId="{00000000-0000-0000-0000-000000000000}"/>
          </ac:picMkLst>
        </pc:picChg>
      </pc:sldChg>
      <pc:sldChg chg="add ord">
        <pc:chgData name="thomas pomeranz" userId="178b466314471bf2" providerId="LiveId" clId="{A2C4DC88-90C8-4E11-AB06-DDD63389D7EB}" dt="2022-11-15T03:41:55.809" v="368"/>
        <pc:sldMkLst>
          <pc:docMk/>
          <pc:sldMk cId="0" sldId="892"/>
        </pc:sldMkLst>
      </pc:sldChg>
      <pc:sldChg chg="add del ord">
        <pc:chgData name="thomas pomeranz" userId="178b466314471bf2" providerId="LiveId" clId="{A2C4DC88-90C8-4E11-AB06-DDD63389D7EB}" dt="2022-11-16T16:13:00.102" v="388" actId="47"/>
        <pc:sldMkLst>
          <pc:docMk/>
          <pc:sldMk cId="0" sldId="893"/>
        </pc:sldMkLst>
      </pc:sldChg>
      <pc:sldChg chg="add ord">
        <pc:chgData name="thomas pomeranz" userId="178b466314471bf2" providerId="LiveId" clId="{A2C4DC88-90C8-4E11-AB06-DDD63389D7EB}" dt="2022-11-15T03:41:55.809" v="368"/>
        <pc:sldMkLst>
          <pc:docMk/>
          <pc:sldMk cId="0" sldId="894"/>
        </pc:sldMkLst>
      </pc:sldChg>
      <pc:sldChg chg="add ord">
        <pc:chgData name="thomas pomeranz" userId="178b466314471bf2" providerId="LiveId" clId="{A2C4DC88-90C8-4E11-AB06-DDD63389D7EB}" dt="2022-11-15T03:41:55.809" v="368"/>
        <pc:sldMkLst>
          <pc:docMk/>
          <pc:sldMk cId="3192816018" sldId="895"/>
        </pc:sldMkLst>
      </pc:sldChg>
      <pc:sldChg chg="modSp add">
        <pc:chgData name="thomas pomeranz" userId="178b466314471bf2" providerId="LiveId" clId="{A2C4DC88-90C8-4E11-AB06-DDD63389D7EB}" dt="2023-02-14T18:09:02.241" v="450" actId="14100"/>
        <pc:sldMkLst>
          <pc:docMk/>
          <pc:sldMk cId="3176582833" sldId="896"/>
        </pc:sldMkLst>
        <pc:picChg chg="mod">
          <ac:chgData name="thomas pomeranz" userId="178b466314471bf2" providerId="LiveId" clId="{A2C4DC88-90C8-4E11-AB06-DDD63389D7EB}" dt="2023-02-14T18:09:02.241" v="450" actId="14100"/>
          <ac:picMkLst>
            <pc:docMk/>
            <pc:sldMk cId="3176582833" sldId="896"/>
            <ac:picMk id="2053" creationId="{25375336-2959-0BA4-96F5-AD7B22EC91E6}"/>
          </ac:picMkLst>
        </pc:picChg>
      </pc:sldChg>
      <pc:sldChg chg="add">
        <pc:chgData name="thomas pomeranz" userId="178b466314471bf2" providerId="LiveId" clId="{A2C4DC88-90C8-4E11-AB06-DDD63389D7EB}" dt="2022-11-15T03:45:04.731" v="369"/>
        <pc:sldMkLst>
          <pc:docMk/>
          <pc:sldMk cId="2351033001" sldId="897"/>
        </pc:sldMkLst>
      </pc:sldChg>
      <pc:sldChg chg="modSp add del mod">
        <pc:chgData name="thomas pomeranz" userId="178b466314471bf2" providerId="LiveId" clId="{A2C4DC88-90C8-4E11-AB06-DDD63389D7EB}" dt="2023-02-14T18:23:50.235" v="458" actId="14100"/>
        <pc:sldMkLst>
          <pc:docMk/>
          <pc:sldMk cId="0" sldId="898"/>
        </pc:sldMkLst>
        <pc:spChg chg="mod">
          <ac:chgData name="thomas pomeranz" userId="178b466314471bf2" providerId="LiveId" clId="{A2C4DC88-90C8-4E11-AB06-DDD63389D7EB}" dt="2023-02-14T18:23:50.235" v="458" actId="14100"/>
          <ac:spMkLst>
            <pc:docMk/>
            <pc:sldMk cId="0" sldId="898"/>
            <ac:spMk id="2" creationId="{B5DD00C7-2554-9055-BB0D-8200FA2851D8}"/>
          </ac:spMkLst>
        </pc:spChg>
      </pc:sldChg>
      <pc:sldChg chg="add">
        <pc:chgData name="thomas pomeranz" userId="178b466314471bf2" providerId="LiveId" clId="{A2C4DC88-90C8-4E11-AB06-DDD63389D7EB}" dt="2022-11-16T04:43:44.113" v="382"/>
        <pc:sldMkLst>
          <pc:docMk/>
          <pc:sldMk cId="0" sldId="899"/>
        </pc:sldMkLst>
      </pc:sldChg>
      <pc:sldChg chg="add del">
        <pc:chgData name="thomas pomeranz" userId="178b466314471bf2" providerId="LiveId" clId="{A2C4DC88-90C8-4E11-AB06-DDD63389D7EB}" dt="2022-11-15T04:10:18.378" v="377" actId="2696"/>
        <pc:sldMkLst>
          <pc:docMk/>
          <pc:sldMk cId="2817500367" sldId="899"/>
        </pc:sldMkLst>
      </pc:sldChg>
      <pc:sldChg chg="modSp add mod">
        <pc:chgData name="thomas pomeranz" userId="178b466314471bf2" providerId="LiveId" clId="{A2C4DC88-90C8-4E11-AB06-DDD63389D7EB}" dt="2023-02-14T17:57:26.087" v="448" actId="14100"/>
        <pc:sldMkLst>
          <pc:docMk/>
          <pc:sldMk cId="0" sldId="900"/>
        </pc:sldMkLst>
        <pc:spChg chg="mod">
          <ac:chgData name="thomas pomeranz" userId="178b466314471bf2" providerId="LiveId" clId="{A2C4DC88-90C8-4E11-AB06-DDD63389D7EB}" dt="2023-02-14T17:57:16.371" v="447" actId="14100"/>
          <ac:spMkLst>
            <pc:docMk/>
            <pc:sldMk cId="0" sldId="900"/>
            <ac:spMk id="4" creationId="{4DEFA44E-2C45-CBB8-0828-D863DCEDFFF7}"/>
          </ac:spMkLst>
        </pc:spChg>
        <pc:spChg chg="mod">
          <ac:chgData name="thomas pomeranz" userId="178b466314471bf2" providerId="LiveId" clId="{A2C4DC88-90C8-4E11-AB06-DDD63389D7EB}" dt="2023-02-14T17:56:43.285" v="442" actId="14100"/>
          <ac:spMkLst>
            <pc:docMk/>
            <pc:sldMk cId="0" sldId="900"/>
            <ac:spMk id="5" creationId="{B41E00ED-F483-568D-F4ED-757FBDAF5027}"/>
          </ac:spMkLst>
        </pc:spChg>
        <pc:spChg chg="mod">
          <ac:chgData name="thomas pomeranz" userId="178b466314471bf2" providerId="LiveId" clId="{A2C4DC88-90C8-4E11-AB06-DDD63389D7EB}" dt="2023-02-14T17:57:26.087" v="448" actId="14100"/>
          <ac:spMkLst>
            <pc:docMk/>
            <pc:sldMk cId="0" sldId="900"/>
            <ac:spMk id="6" creationId="{794E8C00-C7EB-C93D-CC38-66478CBC74F2}"/>
          </ac:spMkLst>
        </pc:spChg>
      </pc:sldChg>
      <pc:sldChg chg="add del">
        <pc:chgData name="thomas pomeranz" userId="178b466314471bf2" providerId="LiveId" clId="{A2C4DC88-90C8-4E11-AB06-DDD63389D7EB}" dt="2022-11-15T04:10:18.378" v="377" actId="2696"/>
        <pc:sldMkLst>
          <pc:docMk/>
          <pc:sldMk cId="182348639" sldId="900"/>
        </pc:sldMkLst>
      </pc:sldChg>
      <pc:sldChg chg="modSp add del mod">
        <pc:chgData name="thomas pomeranz" userId="178b466314471bf2" providerId="LiveId" clId="{A2C4DC88-90C8-4E11-AB06-DDD63389D7EB}" dt="2022-11-16T23:23:33.882" v="392" actId="14100"/>
        <pc:sldMkLst>
          <pc:docMk/>
          <pc:sldMk cId="0" sldId="901"/>
        </pc:sldMkLst>
        <pc:spChg chg="mod">
          <ac:chgData name="thomas pomeranz" userId="178b466314471bf2" providerId="LiveId" clId="{A2C4DC88-90C8-4E11-AB06-DDD63389D7EB}" dt="2022-11-16T23:23:33.882" v="392" actId="14100"/>
          <ac:spMkLst>
            <pc:docMk/>
            <pc:sldMk cId="0" sldId="901"/>
            <ac:spMk id="4103" creationId="{BD42BA5B-CFAD-418A-8B83-D3D8A9F8B981}"/>
          </ac:spMkLst>
        </pc:spChg>
      </pc:sldChg>
      <pc:sldChg chg="add">
        <pc:chgData name="thomas pomeranz" userId="178b466314471bf2" providerId="LiveId" clId="{A2C4DC88-90C8-4E11-AB06-DDD63389D7EB}" dt="2022-11-16T23:29:19.055" v="393"/>
        <pc:sldMkLst>
          <pc:docMk/>
          <pc:sldMk cId="0" sldId="902"/>
        </pc:sldMkLst>
      </pc:sldChg>
      <pc:sldChg chg="add del">
        <pc:chgData name="thomas pomeranz" userId="178b466314471bf2" providerId="LiveId" clId="{A2C4DC88-90C8-4E11-AB06-DDD63389D7EB}" dt="2022-11-15T04:10:18.378" v="377" actId="2696"/>
        <pc:sldMkLst>
          <pc:docMk/>
          <pc:sldMk cId="418361400" sldId="902"/>
        </pc:sldMkLst>
      </pc:sldChg>
      <pc:sldChg chg="add del">
        <pc:chgData name="thomas pomeranz" userId="178b466314471bf2" providerId="LiveId" clId="{A2C4DC88-90C8-4E11-AB06-DDD63389D7EB}" dt="2022-11-18T02:13:06.590" v="395"/>
        <pc:sldMkLst>
          <pc:docMk/>
          <pc:sldMk cId="0" sldId="903"/>
        </pc:sldMkLst>
      </pc:sldChg>
      <pc:sldChg chg="add del">
        <pc:chgData name="thomas pomeranz" userId="178b466314471bf2" providerId="LiveId" clId="{A2C4DC88-90C8-4E11-AB06-DDD63389D7EB}" dt="2022-11-15T04:10:18.378" v="377" actId="2696"/>
        <pc:sldMkLst>
          <pc:docMk/>
          <pc:sldMk cId="3096972135" sldId="904"/>
        </pc:sldMkLst>
      </pc:sldChg>
      <pc:sldChg chg="add del">
        <pc:chgData name="thomas pomeranz" userId="178b466314471bf2" providerId="LiveId" clId="{A2C4DC88-90C8-4E11-AB06-DDD63389D7EB}" dt="2022-11-20T20:52:07.512" v="397"/>
        <pc:sldMkLst>
          <pc:docMk/>
          <pc:sldMk cId="0" sldId="905"/>
        </pc:sldMkLst>
      </pc:sldChg>
      <pc:sldChg chg="add del">
        <pc:chgData name="thomas pomeranz" userId="178b466314471bf2" providerId="LiveId" clId="{A2C4DC88-90C8-4E11-AB06-DDD63389D7EB}" dt="2022-11-15T04:10:18.378" v="377" actId="2696"/>
        <pc:sldMkLst>
          <pc:docMk/>
          <pc:sldMk cId="746953500" sldId="906"/>
        </pc:sldMkLst>
      </pc:sldChg>
      <pc:sldChg chg="add">
        <pc:chgData name="thomas pomeranz" userId="178b466314471bf2" providerId="LiveId" clId="{A2C4DC88-90C8-4E11-AB06-DDD63389D7EB}" dt="2022-11-21T02:06:02.551" v="404"/>
        <pc:sldMkLst>
          <pc:docMk/>
          <pc:sldMk cId="2267951081" sldId="907"/>
        </pc:sldMkLst>
      </pc:sldChg>
      <pc:sldChg chg="add">
        <pc:chgData name="thomas pomeranz" userId="178b466314471bf2" providerId="LiveId" clId="{A2C4DC88-90C8-4E11-AB06-DDD63389D7EB}" dt="2022-11-21T02:06:02.551" v="404"/>
        <pc:sldMkLst>
          <pc:docMk/>
          <pc:sldMk cId="3085193195" sldId="908"/>
        </pc:sldMkLst>
      </pc:sldChg>
      <pc:sldChg chg="add del">
        <pc:chgData name="thomas pomeranz" userId="178b466314471bf2" providerId="LiveId" clId="{A2C4DC88-90C8-4E11-AB06-DDD63389D7EB}" dt="2022-11-21T02:06:02.551" v="404"/>
        <pc:sldMkLst>
          <pc:docMk/>
          <pc:sldMk cId="0" sldId="909"/>
        </pc:sldMkLst>
      </pc:sldChg>
      <pc:sldChg chg="add del">
        <pc:chgData name="thomas pomeranz" userId="178b466314471bf2" providerId="LiveId" clId="{A2C4DC88-90C8-4E11-AB06-DDD63389D7EB}" dt="2022-11-15T04:10:18.378" v="377" actId="2696"/>
        <pc:sldMkLst>
          <pc:docMk/>
          <pc:sldMk cId="3921259991" sldId="910"/>
        </pc:sldMkLst>
        <pc:spChg chg="mod">
          <ac:chgData name="thomas pomeranz" userId="178b466314471bf2" providerId="LiveId" clId="{A2C4DC88-90C8-4E11-AB06-DDD63389D7EB}" dt="2022-11-21T02:38:45.959" v="416" actId="6549"/>
          <ac:spMkLst>
            <pc:docMk/>
            <pc:sldMk cId="3921259991" sldId="910"/>
            <ac:spMk id="685059" creationId="{A8013171-7687-6161-6D51-1B7359E3B41A}"/>
          </ac:spMkLst>
        </pc:spChg>
      </pc:sldChg>
      <pc:sldChg chg="add">
        <pc:chgData name="thomas pomeranz" userId="178b466314471bf2" providerId="LiveId" clId="{A2C4DC88-90C8-4E11-AB06-DDD63389D7EB}" dt="2022-11-21T02:52:44.296" v="430"/>
        <pc:sldMkLst>
          <pc:docMk/>
          <pc:sldMk cId="57787975" sldId="911"/>
        </pc:sldMkLst>
      </pc:sldChg>
      <pc:sldChg chg="add del">
        <pc:chgData name="thomas pomeranz" userId="178b466314471bf2" providerId="LiveId" clId="{A2C4DC88-90C8-4E11-AB06-DDD63389D7EB}" dt="2022-11-15T04:10:18.378" v="377" actId="2696"/>
        <pc:sldMkLst>
          <pc:docMk/>
          <pc:sldMk cId="3422233561" sldId="911"/>
        </pc:sldMkLst>
      </pc:sldChg>
      <pc:sldChg chg="add del">
        <pc:chgData name="thomas pomeranz" userId="178b466314471bf2" providerId="LiveId" clId="{A2C4DC88-90C8-4E11-AB06-DDD63389D7EB}" dt="2022-11-29T18:07:07.119" v="439"/>
        <pc:sldMkLst>
          <pc:docMk/>
          <pc:sldMk cId="0" sldId="912"/>
        </pc:sldMkLst>
      </pc:sldChg>
      <pc:sldChg chg="add">
        <pc:chgData name="thomas pomeranz" userId="178b466314471bf2" providerId="LiveId" clId="{A2C4DC88-90C8-4E11-AB06-DDD63389D7EB}" dt="2022-11-29T18:07:07.119" v="439"/>
        <pc:sldMkLst>
          <pc:docMk/>
          <pc:sldMk cId="19667837" sldId="913"/>
        </pc:sldMkLst>
      </pc:sldChg>
      <pc:sldChg chg="add">
        <pc:chgData name="thomas pomeranz" userId="178b466314471bf2" providerId="LiveId" clId="{A2C4DC88-90C8-4E11-AB06-DDD63389D7EB}" dt="2022-11-29T18:07:07.119" v="439"/>
        <pc:sldMkLst>
          <pc:docMk/>
          <pc:sldMk cId="224801514" sldId="914"/>
        </pc:sldMkLst>
      </pc:sldChg>
      <pc:sldChg chg="add del">
        <pc:chgData name="thomas pomeranz" userId="178b466314471bf2" providerId="LiveId" clId="{A2C4DC88-90C8-4E11-AB06-DDD63389D7EB}" dt="2022-11-15T04:10:18.378" v="377" actId="2696"/>
        <pc:sldMkLst>
          <pc:docMk/>
          <pc:sldMk cId="2296928983" sldId="915"/>
        </pc:sldMkLst>
      </pc:sldChg>
      <pc:sldChg chg="add">
        <pc:chgData name="thomas pomeranz" userId="178b466314471bf2" providerId="LiveId" clId="{A2C4DC88-90C8-4E11-AB06-DDD63389D7EB}" dt="2022-12-01T20:55:42.808" v="440"/>
        <pc:sldMkLst>
          <pc:docMk/>
          <pc:sldMk cId="3842541886" sldId="915"/>
        </pc:sldMkLst>
      </pc:sldChg>
      <pc:sldChg chg="add del">
        <pc:chgData name="thomas pomeranz" userId="178b466314471bf2" providerId="LiveId" clId="{A2C4DC88-90C8-4E11-AB06-DDD63389D7EB}" dt="2023-03-10T02:11:08.577" v="469" actId="2696"/>
        <pc:sldMkLst>
          <pc:docMk/>
          <pc:sldMk cId="0" sldId="916"/>
        </pc:sldMkLst>
      </pc:sldChg>
      <pc:sldChg chg="add del ord">
        <pc:chgData name="thomas pomeranz" userId="178b466314471bf2" providerId="LiveId" clId="{A2C4DC88-90C8-4E11-AB06-DDD63389D7EB}" dt="2023-03-10T02:23:29.900" v="480" actId="2696"/>
        <pc:sldMkLst>
          <pc:docMk/>
          <pc:sldMk cId="0" sldId="917"/>
        </pc:sldMkLst>
      </pc:sldChg>
      <pc:sldChg chg="add del">
        <pc:chgData name="thomas pomeranz" userId="178b466314471bf2" providerId="LiveId" clId="{A2C4DC88-90C8-4E11-AB06-DDD63389D7EB}" dt="2022-11-15T04:10:18.378" v="377" actId="2696"/>
        <pc:sldMkLst>
          <pc:docMk/>
          <pc:sldMk cId="3341313299" sldId="917"/>
        </pc:sldMkLst>
      </pc:sldChg>
      <pc:sldChg chg="add ord">
        <pc:chgData name="thomas pomeranz" userId="178b466314471bf2" providerId="LiveId" clId="{A2C4DC88-90C8-4E11-AB06-DDD63389D7EB}" dt="2023-03-10T02:21:04.414" v="477"/>
        <pc:sldMkLst>
          <pc:docMk/>
          <pc:sldMk cId="0" sldId="918"/>
        </pc:sldMkLst>
      </pc:sldChg>
      <pc:sldChg chg="add del">
        <pc:chgData name="thomas pomeranz" userId="178b466314471bf2" providerId="LiveId" clId="{A2C4DC88-90C8-4E11-AB06-DDD63389D7EB}" dt="2022-11-15T04:10:18.378" v="377" actId="2696"/>
        <pc:sldMkLst>
          <pc:docMk/>
          <pc:sldMk cId="2417599666" sldId="918"/>
        </pc:sldMkLst>
      </pc:sldChg>
      <pc:sldChg chg="add del ord">
        <pc:chgData name="thomas pomeranz" userId="178b466314471bf2" providerId="LiveId" clId="{A2C4DC88-90C8-4E11-AB06-DDD63389D7EB}" dt="2023-03-10T02:20:39.606" v="475"/>
        <pc:sldMkLst>
          <pc:docMk/>
          <pc:sldMk cId="0" sldId="919"/>
        </pc:sldMkLst>
      </pc:sldChg>
      <pc:sldChg chg="modSp add mod">
        <pc:chgData name="thomas pomeranz" userId="178b466314471bf2" providerId="LiveId" clId="{A2C4DC88-90C8-4E11-AB06-DDD63389D7EB}" dt="2023-03-14T02:28:51.946" v="506" actId="1076"/>
        <pc:sldMkLst>
          <pc:docMk/>
          <pc:sldMk cId="0" sldId="920"/>
        </pc:sldMkLst>
        <pc:spChg chg="mod">
          <ac:chgData name="thomas pomeranz" userId="178b466314471bf2" providerId="LiveId" clId="{A2C4DC88-90C8-4E11-AB06-DDD63389D7EB}" dt="2023-03-14T02:28:51.946" v="506" actId="1076"/>
          <ac:spMkLst>
            <pc:docMk/>
            <pc:sldMk cId="0" sldId="920"/>
            <ac:spMk id="7" creationId="{ED8E7B05-D2D8-D74D-2BF8-59D4C4CB322D}"/>
          </ac:spMkLst>
        </pc:spChg>
        <pc:picChg chg="mod">
          <ac:chgData name="thomas pomeranz" userId="178b466314471bf2" providerId="LiveId" clId="{A2C4DC88-90C8-4E11-AB06-DDD63389D7EB}" dt="2023-03-14T02:24:45.816" v="485" actId="1076"/>
          <ac:picMkLst>
            <pc:docMk/>
            <pc:sldMk cId="0" sldId="920"/>
            <ac:picMk id="11" creationId="{D8F07687-E3F5-4D7D-624D-D92F58657463}"/>
          </ac:picMkLst>
        </pc:picChg>
        <pc:picChg chg="mod">
          <ac:chgData name="thomas pomeranz" userId="178b466314471bf2" providerId="LiveId" clId="{A2C4DC88-90C8-4E11-AB06-DDD63389D7EB}" dt="2023-03-14T02:24:49.838" v="486" actId="1076"/>
          <ac:picMkLst>
            <pc:docMk/>
            <pc:sldMk cId="0" sldId="920"/>
            <ac:picMk id="12" creationId="{3B00CABE-C846-8C4E-7EF5-0E1ADC3FCD53}"/>
          </ac:picMkLst>
        </pc:picChg>
        <pc:picChg chg="mod">
          <ac:chgData name="thomas pomeranz" userId="178b466314471bf2" providerId="LiveId" clId="{A2C4DC88-90C8-4E11-AB06-DDD63389D7EB}" dt="2023-03-14T02:25:57.085" v="500" actId="1076"/>
          <ac:picMkLst>
            <pc:docMk/>
            <pc:sldMk cId="0" sldId="920"/>
            <ac:picMk id="13" creationId="{FE4B6D34-1926-A210-46C9-C4F921F9A349}"/>
          </ac:picMkLst>
        </pc:picChg>
        <pc:picChg chg="mod">
          <ac:chgData name="thomas pomeranz" userId="178b466314471bf2" providerId="LiveId" clId="{A2C4DC88-90C8-4E11-AB06-DDD63389D7EB}" dt="2023-03-14T02:24:56.228" v="488" actId="1076"/>
          <ac:picMkLst>
            <pc:docMk/>
            <pc:sldMk cId="0" sldId="920"/>
            <ac:picMk id="14" creationId="{722E3BF8-A2BD-B0FD-A79F-030A02FBD918}"/>
          </ac:picMkLst>
        </pc:picChg>
        <pc:picChg chg="mod">
          <ac:chgData name="thomas pomeranz" userId="178b466314471bf2" providerId="LiveId" clId="{A2C4DC88-90C8-4E11-AB06-DDD63389D7EB}" dt="2023-03-14T02:25:00.694" v="489" actId="14100"/>
          <ac:picMkLst>
            <pc:docMk/>
            <pc:sldMk cId="0" sldId="920"/>
            <ac:picMk id="15" creationId="{0650AB57-57B7-010F-9DF6-683E0E0E2E2D}"/>
          </ac:picMkLst>
        </pc:picChg>
        <pc:picChg chg="mod">
          <ac:chgData name="thomas pomeranz" userId="178b466314471bf2" providerId="LiveId" clId="{A2C4DC88-90C8-4E11-AB06-DDD63389D7EB}" dt="2023-03-14T02:25:05.831" v="490" actId="1076"/>
          <ac:picMkLst>
            <pc:docMk/>
            <pc:sldMk cId="0" sldId="920"/>
            <ac:picMk id="16" creationId="{ECB3B325-7159-9B74-0E56-51AA880294DC}"/>
          </ac:picMkLst>
        </pc:picChg>
        <pc:picChg chg="mod">
          <ac:chgData name="thomas pomeranz" userId="178b466314471bf2" providerId="LiveId" clId="{A2C4DC88-90C8-4E11-AB06-DDD63389D7EB}" dt="2023-03-14T02:26:29.771" v="503" actId="1076"/>
          <ac:picMkLst>
            <pc:docMk/>
            <pc:sldMk cId="0" sldId="920"/>
            <ac:picMk id="17" creationId="{8F53CD92-8984-DEE4-00C5-39E8CEAA4805}"/>
          </ac:picMkLst>
        </pc:picChg>
        <pc:picChg chg="mod">
          <ac:chgData name="thomas pomeranz" userId="178b466314471bf2" providerId="LiveId" clId="{A2C4DC88-90C8-4E11-AB06-DDD63389D7EB}" dt="2023-03-14T02:26:10.566" v="502" actId="1076"/>
          <ac:picMkLst>
            <pc:docMk/>
            <pc:sldMk cId="0" sldId="920"/>
            <ac:picMk id="18" creationId="{BA3F461A-E48E-1CC9-803B-EE032C26FF72}"/>
          </ac:picMkLst>
        </pc:picChg>
        <pc:picChg chg="mod">
          <ac:chgData name="thomas pomeranz" userId="178b466314471bf2" providerId="LiveId" clId="{A2C4DC88-90C8-4E11-AB06-DDD63389D7EB}" dt="2023-03-14T02:26:05.238" v="501" actId="1076"/>
          <ac:picMkLst>
            <pc:docMk/>
            <pc:sldMk cId="0" sldId="920"/>
            <ac:picMk id="19" creationId="{AD7A9897-FDE1-507A-02FA-B39B4D00D3F6}"/>
          </ac:picMkLst>
        </pc:picChg>
        <pc:picChg chg="mod">
          <ac:chgData name="thomas pomeranz" userId="178b466314471bf2" providerId="LiveId" clId="{A2C4DC88-90C8-4E11-AB06-DDD63389D7EB}" dt="2023-03-14T02:25:46.229" v="498" actId="1076"/>
          <ac:picMkLst>
            <pc:docMk/>
            <pc:sldMk cId="0" sldId="920"/>
            <ac:picMk id="20" creationId="{AC37947C-2C77-C9BE-FCED-684084E6B3F6}"/>
          </ac:picMkLst>
        </pc:picChg>
        <pc:picChg chg="mod">
          <ac:chgData name="thomas pomeranz" userId="178b466314471bf2" providerId="LiveId" clId="{A2C4DC88-90C8-4E11-AB06-DDD63389D7EB}" dt="2023-03-14T02:27:40.967" v="504" actId="1076"/>
          <ac:picMkLst>
            <pc:docMk/>
            <pc:sldMk cId="0" sldId="920"/>
            <ac:picMk id="21" creationId="{4EE58377-54D6-6788-C807-4F642644AEA1}"/>
          </ac:picMkLst>
        </pc:picChg>
        <pc:picChg chg="mod">
          <ac:chgData name="thomas pomeranz" userId="178b466314471bf2" providerId="LiveId" clId="{A2C4DC88-90C8-4E11-AB06-DDD63389D7EB}" dt="2023-03-14T02:25:34.946" v="496" actId="1076"/>
          <ac:picMkLst>
            <pc:docMk/>
            <pc:sldMk cId="0" sldId="920"/>
            <ac:picMk id="31" creationId="{C317DDF0-9D4A-D079-C25D-AD7A5AA7C4AC}"/>
          </ac:picMkLst>
        </pc:picChg>
      </pc:sldChg>
      <pc:sldChg chg="add del">
        <pc:chgData name="thomas pomeranz" userId="178b466314471bf2" providerId="LiveId" clId="{A2C4DC88-90C8-4E11-AB06-DDD63389D7EB}" dt="2022-11-15T04:10:18.378" v="377" actId="2696"/>
        <pc:sldMkLst>
          <pc:docMk/>
          <pc:sldMk cId="3785867490" sldId="920"/>
        </pc:sldMkLst>
      </pc:sldChg>
      <pc:sldChg chg="add">
        <pc:chgData name="thomas pomeranz" userId="178b466314471bf2" providerId="LiveId" clId="{A2C4DC88-90C8-4E11-AB06-DDD63389D7EB}" dt="2023-03-18T00:42:39.654" v="507"/>
        <pc:sldMkLst>
          <pc:docMk/>
          <pc:sldMk cId="0" sldId="921"/>
        </pc:sldMkLst>
      </pc:sldChg>
      <pc:sldChg chg="add del">
        <pc:chgData name="thomas pomeranz" userId="178b466314471bf2" providerId="LiveId" clId="{A2C4DC88-90C8-4E11-AB06-DDD63389D7EB}" dt="2022-11-15T04:10:18.378" v="377" actId="2696"/>
        <pc:sldMkLst>
          <pc:docMk/>
          <pc:sldMk cId="1400794164" sldId="921"/>
        </pc:sldMkLst>
      </pc:sldChg>
      <pc:sldChg chg="add del">
        <pc:chgData name="thomas pomeranz" userId="178b466314471bf2" providerId="LiveId" clId="{A2C4DC88-90C8-4E11-AB06-DDD63389D7EB}" dt="2022-11-15T04:10:18.378" v="377" actId="2696"/>
        <pc:sldMkLst>
          <pc:docMk/>
          <pc:sldMk cId="770143452" sldId="922"/>
        </pc:sldMkLst>
      </pc:sldChg>
      <pc:sldChg chg="add del">
        <pc:chgData name="thomas pomeranz" userId="178b466314471bf2" providerId="LiveId" clId="{A2C4DC88-90C8-4E11-AB06-DDD63389D7EB}" dt="2022-11-15T04:10:18.378" v="377" actId="2696"/>
        <pc:sldMkLst>
          <pc:docMk/>
          <pc:sldMk cId="1869939884" sldId="923"/>
        </pc:sldMkLst>
      </pc:sldChg>
      <pc:sldChg chg="add del">
        <pc:chgData name="thomas pomeranz" userId="178b466314471bf2" providerId="LiveId" clId="{A2C4DC88-90C8-4E11-AB06-DDD63389D7EB}" dt="2022-11-15T04:10:18.378" v="377" actId="2696"/>
        <pc:sldMkLst>
          <pc:docMk/>
          <pc:sldMk cId="3520687552" sldId="924"/>
        </pc:sldMkLst>
      </pc:sldChg>
      <pc:sldChg chg="add del">
        <pc:chgData name="thomas pomeranz" userId="178b466314471bf2" providerId="LiveId" clId="{A2C4DC88-90C8-4E11-AB06-DDD63389D7EB}" dt="2022-11-15T04:10:18.378" v="377" actId="2696"/>
        <pc:sldMkLst>
          <pc:docMk/>
          <pc:sldMk cId="1012521984" sldId="925"/>
        </pc:sldMkLst>
      </pc:sldChg>
      <pc:sldChg chg="add del">
        <pc:chgData name="thomas pomeranz" userId="178b466314471bf2" providerId="LiveId" clId="{A2C4DC88-90C8-4E11-AB06-DDD63389D7EB}" dt="2022-11-15T04:10:18.378" v="377" actId="2696"/>
        <pc:sldMkLst>
          <pc:docMk/>
          <pc:sldMk cId="4155236061" sldId="926"/>
        </pc:sldMkLst>
      </pc:sldChg>
      <pc:sldChg chg="add del">
        <pc:chgData name="thomas pomeranz" userId="178b466314471bf2" providerId="LiveId" clId="{A2C4DC88-90C8-4E11-AB06-DDD63389D7EB}" dt="2022-11-15T04:10:18.378" v="377" actId="2696"/>
        <pc:sldMkLst>
          <pc:docMk/>
          <pc:sldMk cId="1558749147" sldId="927"/>
        </pc:sldMkLst>
      </pc:sldChg>
      <pc:sldChg chg="add del">
        <pc:chgData name="thomas pomeranz" userId="178b466314471bf2" providerId="LiveId" clId="{A2C4DC88-90C8-4E11-AB06-DDD63389D7EB}" dt="2022-11-15T04:10:18.378" v="377" actId="2696"/>
        <pc:sldMkLst>
          <pc:docMk/>
          <pc:sldMk cId="1367186520" sldId="928"/>
        </pc:sldMkLst>
      </pc:sldChg>
      <pc:sldChg chg="add del">
        <pc:chgData name="thomas pomeranz" userId="178b466314471bf2" providerId="LiveId" clId="{A2C4DC88-90C8-4E11-AB06-DDD63389D7EB}" dt="2022-11-15T04:10:18.378" v="377" actId="2696"/>
        <pc:sldMkLst>
          <pc:docMk/>
          <pc:sldMk cId="3368896101" sldId="929"/>
        </pc:sldMkLst>
      </pc:sldChg>
      <pc:sldChg chg="add del">
        <pc:chgData name="thomas pomeranz" userId="178b466314471bf2" providerId="LiveId" clId="{A2C4DC88-90C8-4E11-AB06-DDD63389D7EB}" dt="2022-11-15T04:10:18.378" v="377" actId="2696"/>
        <pc:sldMkLst>
          <pc:docMk/>
          <pc:sldMk cId="0" sldId="930"/>
        </pc:sldMkLst>
      </pc:sldChg>
      <pc:sldChg chg="add del">
        <pc:chgData name="thomas pomeranz" userId="178b466314471bf2" providerId="LiveId" clId="{A2C4DC88-90C8-4E11-AB06-DDD63389D7EB}" dt="2022-11-15T04:10:18.378" v="377" actId="2696"/>
        <pc:sldMkLst>
          <pc:docMk/>
          <pc:sldMk cId="4003375901" sldId="931"/>
        </pc:sldMkLst>
      </pc:sldChg>
      <pc:sldChg chg="add del">
        <pc:chgData name="thomas pomeranz" userId="178b466314471bf2" providerId="LiveId" clId="{A2C4DC88-90C8-4E11-AB06-DDD63389D7EB}" dt="2022-11-15T04:10:18.378" v="377" actId="2696"/>
        <pc:sldMkLst>
          <pc:docMk/>
          <pc:sldMk cId="407490839" sldId="932"/>
        </pc:sldMkLst>
      </pc:sldChg>
      <pc:sldChg chg="add del">
        <pc:chgData name="thomas pomeranz" userId="178b466314471bf2" providerId="LiveId" clId="{A2C4DC88-90C8-4E11-AB06-DDD63389D7EB}" dt="2022-11-15T04:10:18.378" v="377" actId="2696"/>
        <pc:sldMkLst>
          <pc:docMk/>
          <pc:sldMk cId="0" sldId="933"/>
        </pc:sldMkLst>
      </pc:sldChg>
      <pc:sldChg chg="add del">
        <pc:chgData name="thomas pomeranz" userId="178b466314471bf2" providerId="LiveId" clId="{A2C4DC88-90C8-4E11-AB06-DDD63389D7EB}" dt="2022-11-15T04:10:18.378" v="377" actId="2696"/>
        <pc:sldMkLst>
          <pc:docMk/>
          <pc:sldMk cId="0" sldId="934"/>
        </pc:sldMkLst>
      </pc:sldChg>
      <pc:sldChg chg="add del">
        <pc:chgData name="thomas pomeranz" userId="178b466314471bf2" providerId="LiveId" clId="{A2C4DC88-90C8-4E11-AB06-DDD63389D7EB}" dt="2022-11-15T04:10:18.378" v="377" actId="2696"/>
        <pc:sldMkLst>
          <pc:docMk/>
          <pc:sldMk cId="1034680337" sldId="935"/>
        </pc:sldMkLst>
      </pc:sldChg>
      <pc:sldChg chg="add del">
        <pc:chgData name="thomas pomeranz" userId="178b466314471bf2" providerId="LiveId" clId="{A2C4DC88-90C8-4E11-AB06-DDD63389D7EB}" dt="2022-11-15T04:10:18.378" v="377" actId="2696"/>
        <pc:sldMkLst>
          <pc:docMk/>
          <pc:sldMk cId="1152419873" sldId="936"/>
        </pc:sldMkLst>
      </pc:sldChg>
      <pc:sldChg chg="add del">
        <pc:chgData name="thomas pomeranz" userId="178b466314471bf2" providerId="LiveId" clId="{A2C4DC88-90C8-4E11-AB06-DDD63389D7EB}" dt="2022-11-15T04:10:18.378" v="377" actId="2696"/>
        <pc:sldMkLst>
          <pc:docMk/>
          <pc:sldMk cId="1116943689" sldId="937"/>
        </pc:sldMkLst>
      </pc:sldChg>
      <pc:sldChg chg="add del">
        <pc:chgData name="thomas pomeranz" userId="178b466314471bf2" providerId="LiveId" clId="{A2C4DC88-90C8-4E11-AB06-DDD63389D7EB}" dt="2022-11-15T04:10:18.378" v="377" actId="2696"/>
        <pc:sldMkLst>
          <pc:docMk/>
          <pc:sldMk cId="737950862" sldId="938"/>
        </pc:sldMkLst>
      </pc:sldChg>
      <pc:sldChg chg="add del">
        <pc:chgData name="thomas pomeranz" userId="178b466314471bf2" providerId="LiveId" clId="{A2C4DC88-90C8-4E11-AB06-DDD63389D7EB}" dt="2022-11-15T04:10:18.378" v="377" actId="2696"/>
        <pc:sldMkLst>
          <pc:docMk/>
          <pc:sldMk cId="3638978385" sldId="939"/>
        </pc:sldMkLst>
      </pc:sldChg>
      <pc:sldChg chg="add del">
        <pc:chgData name="thomas pomeranz" userId="178b466314471bf2" providerId="LiveId" clId="{A2C4DC88-90C8-4E11-AB06-DDD63389D7EB}" dt="2022-11-15T04:10:18.378" v="377" actId="2696"/>
        <pc:sldMkLst>
          <pc:docMk/>
          <pc:sldMk cId="2769836869" sldId="940"/>
        </pc:sldMkLst>
      </pc:sldChg>
      <pc:sldChg chg="add del">
        <pc:chgData name="thomas pomeranz" userId="178b466314471bf2" providerId="LiveId" clId="{A2C4DC88-90C8-4E11-AB06-DDD63389D7EB}" dt="2022-11-15T04:10:18.378" v="377" actId="2696"/>
        <pc:sldMkLst>
          <pc:docMk/>
          <pc:sldMk cId="2660952268" sldId="941"/>
        </pc:sldMkLst>
      </pc:sldChg>
    </pc:docChg>
  </pc:docChgLst>
</pc:chgInfo>
</file>

<file path=ppt/drawings/_rels/vmlDrawing1.vml.rels><?xml version="1.0" encoding="UTF-8" standalone="yes"?>
<Relationships xmlns="http://schemas.openxmlformats.org/package/2006/relationships"><Relationship Id="rId3" Type="http://schemas.openxmlformats.org/officeDocument/2006/relationships/image" Target="../media/image106.wmf"/><Relationship Id="rId2" Type="http://schemas.openxmlformats.org/officeDocument/2006/relationships/image" Target="../media/image105.wmf"/><Relationship Id="rId1" Type="http://schemas.openxmlformats.org/officeDocument/2006/relationships/image" Target="../media/image104.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44.wmf"/><Relationship Id="rId1" Type="http://schemas.openxmlformats.org/officeDocument/2006/relationships/image" Target="../media/image14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48.wmf"/></Relationships>
</file>

<file path=ppt/drawings/_rels/vmlDrawing4.vml.rels><?xml version="1.0" encoding="UTF-8" standalone="yes"?>
<Relationships xmlns="http://schemas.openxmlformats.org/package/2006/relationships"><Relationship Id="rId1" Type="http://schemas.openxmlformats.org/officeDocument/2006/relationships/image" Target="NULL"/></Relationships>
</file>

<file path=ppt/drawings/_rels/vmlDrawing5.vml.rels><?xml version="1.0" encoding="UTF-8" standalone="yes"?>
<Relationships xmlns="http://schemas.openxmlformats.org/package/2006/relationships"><Relationship Id="rId1" Type="http://schemas.openxmlformats.org/officeDocument/2006/relationships/image" Target="NULL"/></Relationships>
</file>

<file path=ppt/drawings/_rels/vmlDrawing6.vml.rels><?xml version="1.0" encoding="UTF-8" standalone="yes"?>
<Relationships xmlns="http://schemas.openxmlformats.org/package/2006/relationships"><Relationship Id="rId1" Type="http://schemas.openxmlformats.org/officeDocument/2006/relationships/image" Target="NULL"/></Relationships>
</file>

<file path=ppt/drawings/_rels/vmlDrawing7.vml.rels><?xml version="1.0" encoding="UTF-8" standalone="yes"?>
<Relationships xmlns="http://schemas.openxmlformats.org/package/2006/relationships"><Relationship Id="rId1" Type="http://schemas.openxmlformats.org/officeDocument/2006/relationships/image" Target="NULL"/></Relationships>
</file>

<file path=ppt/drawings/_rels/vmlDrawing8.vml.rels><?xml version="1.0" encoding="UTF-8" standalone="yes"?>
<Relationships xmlns="http://schemas.openxmlformats.org/package/2006/relationships"><Relationship Id="rId1" Type="http://schemas.openxmlformats.org/officeDocument/2006/relationships/image" Target="../media/image324.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328.wmf"/><Relationship Id="rId1" Type="http://schemas.openxmlformats.org/officeDocument/2006/relationships/image" Target="NULL"/></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34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3088240" cy="461521"/>
          </a:xfrm>
          <a:prstGeom prst="rect">
            <a:avLst/>
          </a:prstGeom>
          <a:noFill/>
          <a:ln w="9525">
            <a:noFill/>
            <a:miter lim="800000"/>
            <a:headEnd/>
            <a:tailEnd/>
          </a:ln>
          <a:effectLst/>
        </p:spPr>
        <p:txBody>
          <a:bodyPr vert="horz" wrap="square" lIns="93197" tIns="46598" rIns="93197" bIns="46598" numCol="1" anchor="t" anchorCtr="0" compatLnSpc="1">
            <a:prstTxWarp prst="textNoShape">
              <a:avLst/>
            </a:prstTxWarp>
          </a:bodyPr>
          <a:lstStyle>
            <a:lvl1pPr defTabSz="932237">
              <a:defRPr sz="1200">
                <a:latin typeface="Times New Roman" pitchFamily="18" charset="0"/>
              </a:defRPr>
            </a:lvl1pPr>
          </a:lstStyle>
          <a:p>
            <a:pPr>
              <a:defRPr/>
            </a:pPr>
            <a:endParaRPr lang="en-US"/>
          </a:p>
        </p:txBody>
      </p:sp>
      <p:sp>
        <p:nvSpPr>
          <p:cNvPr id="87043" name="Rectangle 3"/>
          <p:cNvSpPr>
            <a:spLocks noGrp="1" noChangeArrowheads="1"/>
          </p:cNvSpPr>
          <p:nvPr>
            <p:ph type="dt" sz="quarter" idx="1"/>
          </p:nvPr>
        </p:nvSpPr>
        <p:spPr bwMode="auto">
          <a:xfrm>
            <a:off x="4014236" y="0"/>
            <a:ext cx="3088239" cy="461521"/>
          </a:xfrm>
          <a:prstGeom prst="rect">
            <a:avLst/>
          </a:prstGeom>
          <a:noFill/>
          <a:ln w="9525">
            <a:noFill/>
            <a:miter lim="800000"/>
            <a:headEnd/>
            <a:tailEnd/>
          </a:ln>
          <a:effectLst/>
        </p:spPr>
        <p:txBody>
          <a:bodyPr vert="horz" wrap="square" lIns="93197" tIns="46598" rIns="93197" bIns="46598" numCol="1" anchor="t" anchorCtr="0" compatLnSpc="1">
            <a:prstTxWarp prst="textNoShape">
              <a:avLst/>
            </a:prstTxWarp>
          </a:bodyPr>
          <a:lstStyle>
            <a:lvl1pPr algn="r" defTabSz="932237">
              <a:defRPr sz="1200">
                <a:latin typeface="Times New Roman" pitchFamily="18" charset="0"/>
              </a:defRPr>
            </a:lvl1pPr>
          </a:lstStyle>
          <a:p>
            <a:pPr>
              <a:defRPr/>
            </a:pPr>
            <a:endParaRPr lang="en-US"/>
          </a:p>
        </p:txBody>
      </p:sp>
      <p:sp>
        <p:nvSpPr>
          <p:cNvPr id="87044" name="Rectangle 4"/>
          <p:cNvSpPr>
            <a:spLocks noGrp="1" noChangeArrowheads="1"/>
          </p:cNvSpPr>
          <p:nvPr>
            <p:ph type="ftr" sz="quarter" idx="2"/>
          </p:nvPr>
        </p:nvSpPr>
        <p:spPr bwMode="auto">
          <a:xfrm>
            <a:off x="0" y="8926954"/>
            <a:ext cx="3088240" cy="461521"/>
          </a:xfrm>
          <a:prstGeom prst="rect">
            <a:avLst/>
          </a:prstGeom>
          <a:noFill/>
          <a:ln w="9525">
            <a:noFill/>
            <a:miter lim="800000"/>
            <a:headEnd/>
            <a:tailEnd/>
          </a:ln>
          <a:effectLst/>
        </p:spPr>
        <p:txBody>
          <a:bodyPr vert="horz" wrap="square" lIns="93197" tIns="46598" rIns="93197" bIns="46598" numCol="1" anchor="b" anchorCtr="0" compatLnSpc="1">
            <a:prstTxWarp prst="textNoShape">
              <a:avLst/>
            </a:prstTxWarp>
          </a:bodyPr>
          <a:lstStyle>
            <a:lvl1pPr defTabSz="932237">
              <a:defRPr sz="1200">
                <a:latin typeface="Times New Roman" pitchFamily="18" charset="0"/>
              </a:defRPr>
            </a:lvl1pPr>
          </a:lstStyle>
          <a:p>
            <a:pPr>
              <a:defRPr/>
            </a:pPr>
            <a:endParaRPr lang="en-US"/>
          </a:p>
        </p:txBody>
      </p:sp>
      <p:sp>
        <p:nvSpPr>
          <p:cNvPr id="87045" name="Rectangle 5"/>
          <p:cNvSpPr>
            <a:spLocks noGrp="1" noChangeArrowheads="1"/>
          </p:cNvSpPr>
          <p:nvPr>
            <p:ph type="sldNum" sz="quarter" idx="3"/>
          </p:nvPr>
        </p:nvSpPr>
        <p:spPr bwMode="auto">
          <a:xfrm>
            <a:off x="4014236" y="8926954"/>
            <a:ext cx="3088239" cy="461521"/>
          </a:xfrm>
          <a:prstGeom prst="rect">
            <a:avLst/>
          </a:prstGeom>
          <a:noFill/>
          <a:ln w="9525">
            <a:noFill/>
            <a:miter lim="800000"/>
            <a:headEnd/>
            <a:tailEnd/>
          </a:ln>
          <a:effectLst/>
        </p:spPr>
        <p:txBody>
          <a:bodyPr vert="horz" wrap="square" lIns="93197" tIns="46598" rIns="93197" bIns="46598" numCol="1" anchor="b" anchorCtr="0" compatLnSpc="1">
            <a:prstTxWarp prst="textNoShape">
              <a:avLst/>
            </a:prstTxWarp>
          </a:bodyPr>
          <a:lstStyle>
            <a:lvl1pPr algn="r" defTabSz="932237">
              <a:defRPr sz="1200">
                <a:latin typeface="Times New Roman" pitchFamily="18" charset="0"/>
              </a:defRPr>
            </a:lvl1pPr>
          </a:lstStyle>
          <a:p>
            <a:pPr>
              <a:defRPr/>
            </a:pPr>
            <a:fld id="{D2C188DB-C42C-4DCE-9A0C-66326E812477}" type="slidenum">
              <a:rPr lang="en-US"/>
              <a:pPr>
                <a:defRPr/>
              </a:pPr>
              <a:t>‹#›</a:t>
            </a:fld>
            <a:endParaRPr lang="en-US"/>
          </a:p>
        </p:txBody>
      </p:sp>
    </p:spTree>
    <p:extLst>
      <p:ext uri="{BB962C8B-B14F-4D97-AF65-F5344CB8AC3E}">
        <p14:creationId xmlns:p14="http://schemas.microsoft.com/office/powerpoint/2010/main" val="337023659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18:07:47.867"/>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11,'0'-5,"0"-1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18:07:49.604"/>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18:07:47.867"/>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11,'0'-5,"0"-1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18:07:49.604"/>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bwMode="auto">
          <a:xfrm>
            <a:off x="1" y="2"/>
            <a:ext cx="3077102" cy="464682"/>
          </a:xfrm>
          <a:prstGeom prst="rect">
            <a:avLst/>
          </a:prstGeom>
          <a:noFill/>
          <a:ln w="9525">
            <a:noFill/>
            <a:miter lim="800000"/>
            <a:headEnd/>
            <a:tailEnd/>
          </a:ln>
          <a:effectLst/>
        </p:spPr>
        <p:txBody>
          <a:bodyPr vert="horz" wrap="square" lIns="94641" tIns="47321" rIns="94641" bIns="47321" numCol="1" anchor="t" anchorCtr="0" compatLnSpc="1">
            <a:prstTxWarp prst="textNoShape">
              <a:avLst/>
            </a:prstTxWarp>
          </a:bodyPr>
          <a:lstStyle>
            <a:lvl1pPr defTabSz="946506">
              <a:defRPr sz="1200">
                <a:latin typeface="Times New Roman" pitchFamily="18" charset="0"/>
              </a:defRPr>
            </a:lvl1pPr>
          </a:lstStyle>
          <a:p>
            <a:pPr>
              <a:defRPr/>
            </a:pPr>
            <a:endParaRPr lang="en-US"/>
          </a:p>
        </p:txBody>
      </p:sp>
      <p:sp>
        <p:nvSpPr>
          <p:cNvPr id="39939" name="Rectangle 3"/>
          <p:cNvSpPr>
            <a:spLocks noGrp="1" noChangeArrowheads="1"/>
          </p:cNvSpPr>
          <p:nvPr>
            <p:ph type="dt" idx="1"/>
          </p:nvPr>
        </p:nvSpPr>
        <p:spPr bwMode="auto">
          <a:xfrm>
            <a:off x="4025373" y="2"/>
            <a:ext cx="3077102" cy="464682"/>
          </a:xfrm>
          <a:prstGeom prst="rect">
            <a:avLst/>
          </a:prstGeom>
          <a:noFill/>
          <a:ln w="9525">
            <a:noFill/>
            <a:miter lim="800000"/>
            <a:headEnd/>
            <a:tailEnd/>
          </a:ln>
          <a:effectLst/>
        </p:spPr>
        <p:txBody>
          <a:bodyPr vert="horz" wrap="square" lIns="94641" tIns="47321" rIns="94641" bIns="47321" numCol="1" anchor="t" anchorCtr="0" compatLnSpc="1">
            <a:prstTxWarp prst="textNoShape">
              <a:avLst/>
            </a:prstTxWarp>
          </a:bodyPr>
          <a:lstStyle>
            <a:lvl1pPr algn="r" defTabSz="946506">
              <a:defRPr sz="1200">
                <a:latin typeface="Times New Roman" pitchFamily="18" charset="0"/>
              </a:defRPr>
            </a:lvl1pPr>
          </a:lstStyle>
          <a:p>
            <a:pPr>
              <a:defRPr/>
            </a:pPr>
            <a:endParaRPr lang="en-US"/>
          </a:p>
        </p:txBody>
      </p:sp>
      <p:sp>
        <p:nvSpPr>
          <p:cNvPr id="208900" name="Rectangle 4"/>
          <p:cNvSpPr>
            <a:spLocks noGrp="1" noRot="1" noChangeAspect="1" noChangeArrowheads="1" noTextEdit="1"/>
          </p:cNvSpPr>
          <p:nvPr>
            <p:ph type="sldImg" idx="2"/>
          </p:nvPr>
        </p:nvSpPr>
        <p:spPr bwMode="auto">
          <a:xfrm>
            <a:off x="1308100" y="698500"/>
            <a:ext cx="4489450" cy="3492500"/>
          </a:xfrm>
          <a:prstGeom prst="rect">
            <a:avLst/>
          </a:prstGeom>
          <a:noFill/>
          <a:ln w="9525">
            <a:solidFill>
              <a:srgbClr val="000000"/>
            </a:solidFill>
            <a:miter lim="800000"/>
            <a:headEnd/>
            <a:tailEnd/>
          </a:ln>
        </p:spPr>
      </p:sp>
      <p:sp>
        <p:nvSpPr>
          <p:cNvPr id="39941" name="Rectangle 5"/>
          <p:cNvSpPr>
            <a:spLocks noGrp="1" noChangeArrowheads="1"/>
          </p:cNvSpPr>
          <p:nvPr>
            <p:ph type="body" sz="quarter" idx="3"/>
          </p:nvPr>
        </p:nvSpPr>
        <p:spPr bwMode="auto">
          <a:xfrm>
            <a:off x="946680" y="4423964"/>
            <a:ext cx="5209118" cy="4265908"/>
          </a:xfrm>
          <a:prstGeom prst="rect">
            <a:avLst/>
          </a:prstGeom>
          <a:noFill/>
          <a:ln w="9525">
            <a:noFill/>
            <a:miter lim="800000"/>
            <a:headEnd/>
            <a:tailEnd/>
          </a:ln>
          <a:effectLst/>
        </p:spPr>
        <p:txBody>
          <a:bodyPr vert="horz" wrap="square" lIns="94641" tIns="47321" rIns="94641" bIns="47321" numCol="1" anchor="t" anchorCtr="0" compatLnSpc="1">
            <a:prstTxWarp prst="textNoShape">
              <a:avLst/>
            </a:prstTxWarp>
          </a:bodyPr>
          <a:lstStyle/>
          <a:p>
            <a:pPr lvl="0"/>
            <a:r>
              <a:rPr lang="en-US" noProof="0"/>
              <a:t>-------------------------------------------------</a:t>
            </a:r>
          </a:p>
          <a:p>
            <a:pPr lvl="0"/>
            <a:r>
              <a:rPr lang="en-US" noProof="0"/>
              <a:t>------------------------------------------------</a:t>
            </a:r>
          </a:p>
          <a:p>
            <a:pPr lvl="2"/>
            <a:r>
              <a:rPr lang="en-US" noProof="0"/>
              <a:t>Third level</a:t>
            </a:r>
          </a:p>
          <a:p>
            <a:pPr lvl="3"/>
            <a:r>
              <a:rPr lang="en-US" noProof="0"/>
              <a:t>Fourth level</a:t>
            </a:r>
          </a:p>
          <a:p>
            <a:pPr lvl="4"/>
            <a:r>
              <a:rPr lang="en-US" noProof="0"/>
              <a:t>Fifth level</a:t>
            </a:r>
          </a:p>
        </p:txBody>
      </p:sp>
      <p:sp>
        <p:nvSpPr>
          <p:cNvPr id="39942" name="Rectangle 6"/>
          <p:cNvSpPr>
            <a:spLocks noGrp="1" noChangeArrowheads="1"/>
          </p:cNvSpPr>
          <p:nvPr>
            <p:ph type="ftr" sz="quarter" idx="4"/>
          </p:nvPr>
        </p:nvSpPr>
        <p:spPr bwMode="auto">
          <a:xfrm>
            <a:off x="1" y="8923793"/>
            <a:ext cx="3077102" cy="464682"/>
          </a:xfrm>
          <a:prstGeom prst="rect">
            <a:avLst/>
          </a:prstGeom>
          <a:noFill/>
          <a:ln w="9525">
            <a:noFill/>
            <a:miter lim="800000"/>
            <a:headEnd/>
            <a:tailEnd/>
          </a:ln>
          <a:effectLst/>
        </p:spPr>
        <p:txBody>
          <a:bodyPr vert="horz" wrap="square" lIns="94641" tIns="47321" rIns="94641" bIns="47321" numCol="1" anchor="b" anchorCtr="0" compatLnSpc="1">
            <a:prstTxWarp prst="textNoShape">
              <a:avLst/>
            </a:prstTxWarp>
          </a:bodyPr>
          <a:lstStyle>
            <a:lvl1pPr defTabSz="946506">
              <a:defRPr sz="1200">
                <a:latin typeface="Times New Roman" pitchFamily="18" charset="0"/>
              </a:defRPr>
            </a:lvl1pPr>
          </a:lstStyle>
          <a:p>
            <a:pPr>
              <a:defRPr/>
            </a:pPr>
            <a:endParaRPr lang="en-US"/>
          </a:p>
        </p:txBody>
      </p:sp>
      <p:sp>
        <p:nvSpPr>
          <p:cNvPr id="39943" name="Rectangle 7"/>
          <p:cNvSpPr>
            <a:spLocks noGrp="1" noChangeArrowheads="1"/>
          </p:cNvSpPr>
          <p:nvPr>
            <p:ph type="sldNum" sz="quarter" idx="5"/>
          </p:nvPr>
        </p:nvSpPr>
        <p:spPr bwMode="auto">
          <a:xfrm>
            <a:off x="4025373" y="8923793"/>
            <a:ext cx="3077102" cy="464682"/>
          </a:xfrm>
          <a:prstGeom prst="rect">
            <a:avLst/>
          </a:prstGeom>
          <a:noFill/>
          <a:ln w="9525">
            <a:noFill/>
            <a:miter lim="800000"/>
            <a:headEnd/>
            <a:tailEnd/>
          </a:ln>
          <a:effectLst/>
        </p:spPr>
        <p:txBody>
          <a:bodyPr vert="horz" wrap="square" lIns="94641" tIns="47321" rIns="94641" bIns="47321" numCol="1" anchor="b" anchorCtr="0" compatLnSpc="1">
            <a:prstTxWarp prst="textNoShape">
              <a:avLst/>
            </a:prstTxWarp>
          </a:bodyPr>
          <a:lstStyle>
            <a:lvl1pPr algn="r" defTabSz="946506">
              <a:defRPr sz="1200">
                <a:latin typeface="Times New Roman" pitchFamily="18" charset="0"/>
              </a:defRPr>
            </a:lvl1pPr>
          </a:lstStyle>
          <a:p>
            <a:pPr>
              <a:defRPr/>
            </a:pPr>
            <a:fld id="{2609BF7F-0029-4DAA-BC49-016A46E13CD2}" type="slidenum">
              <a:rPr lang="en-US"/>
              <a:pPr>
                <a:defRPr/>
              </a:pPr>
              <a:t>‹#›</a:t>
            </a:fld>
            <a:endParaRPr lang="en-US"/>
          </a:p>
        </p:txBody>
      </p:sp>
    </p:spTree>
    <p:extLst>
      <p:ext uri="{BB962C8B-B14F-4D97-AF65-F5344CB8AC3E}">
        <p14:creationId xmlns:p14="http://schemas.microsoft.com/office/powerpoint/2010/main" val="33306602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742950" indent="-28575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a:extLst>
              <a:ext uri="{FF2B5EF4-FFF2-40B4-BE49-F238E27FC236}">
                <a16:creationId xmlns:a16="http://schemas.microsoft.com/office/drawing/2014/main" xmlns="" id="{26EB5648-6CB1-F205-84CC-87E1C0C53C0E}"/>
              </a:ext>
            </a:extLst>
          </p:cNvPr>
          <p:cNvSpPr>
            <a:spLocks noGrp="1" noRot="1" noChangeAspect="1" noChangeArrowheads="1" noTextEdit="1"/>
          </p:cNvSpPr>
          <p:nvPr>
            <p:ph type="sldImg"/>
          </p:nvPr>
        </p:nvSpPr>
        <p:spPr>
          <a:ln/>
        </p:spPr>
      </p:sp>
      <p:sp>
        <p:nvSpPr>
          <p:cNvPr id="150531" name="Notes Placeholder 2">
            <a:extLst>
              <a:ext uri="{FF2B5EF4-FFF2-40B4-BE49-F238E27FC236}">
                <a16:creationId xmlns:a16="http://schemas.microsoft.com/office/drawing/2014/main" xmlns="" id="{A2315D7D-932C-9B45-147B-BE5820C665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50532" name="Slide Number Placeholder 3">
            <a:extLst>
              <a:ext uri="{FF2B5EF4-FFF2-40B4-BE49-F238E27FC236}">
                <a16:creationId xmlns:a16="http://schemas.microsoft.com/office/drawing/2014/main" xmlns="" id="{393DADC7-0603-E1E1-099B-9A4CA2F69A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18C5B8DE-F6E2-4010-9BBF-5FEECAF12223}" type="slidenum">
              <a:rPr lang="en-US" altLang="en-US" sz="1200">
                <a:ea typeface="MS PGothic" panose="020B0600070205080204" pitchFamily="34" charset="-128"/>
              </a:rPr>
              <a:pPr/>
              <a:t>97</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2630932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xmlns="" id="{E24BA8E1-9942-B276-8126-81576CAB57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6150">
              <a:spcBef>
                <a:spcPct val="30000"/>
              </a:spcBef>
              <a:defRPr sz="1200">
                <a:solidFill>
                  <a:schemeClr val="tx1"/>
                </a:solidFill>
                <a:latin typeface="Times New Roman" panose="02020603050405020304" pitchFamily="18" charset="0"/>
              </a:defRPr>
            </a:lvl1pPr>
            <a:lvl2pPr marL="742950" indent="-285750" defTabSz="946150">
              <a:spcBef>
                <a:spcPct val="30000"/>
              </a:spcBef>
              <a:defRPr sz="1200">
                <a:solidFill>
                  <a:schemeClr val="tx1"/>
                </a:solidFill>
                <a:latin typeface="Times New Roman" panose="02020603050405020304" pitchFamily="18" charset="0"/>
              </a:defRPr>
            </a:lvl2pPr>
            <a:lvl3pPr marL="1143000" indent="-228600" defTabSz="946150">
              <a:spcBef>
                <a:spcPct val="30000"/>
              </a:spcBef>
              <a:defRPr sz="1200">
                <a:solidFill>
                  <a:schemeClr val="tx1"/>
                </a:solidFill>
                <a:latin typeface="Times New Roman" panose="02020603050405020304" pitchFamily="18" charset="0"/>
              </a:defRPr>
            </a:lvl3pPr>
            <a:lvl4pPr marL="1600200" indent="-228600" defTabSz="946150">
              <a:spcBef>
                <a:spcPct val="30000"/>
              </a:spcBef>
              <a:defRPr sz="1200">
                <a:solidFill>
                  <a:schemeClr val="tx1"/>
                </a:solidFill>
                <a:latin typeface="Times New Roman" panose="02020603050405020304" pitchFamily="18" charset="0"/>
              </a:defRPr>
            </a:lvl4pPr>
            <a:lvl5pPr marL="2057400" indent="-228600" defTabSz="946150">
              <a:spcBef>
                <a:spcPct val="30000"/>
              </a:spcBef>
              <a:defRPr sz="1200">
                <a:solidFill>
                  <a:schemeClr val="tx1"/>
                </a:solidFill>
                <a:latin typeface="Times New Roman" panose="02020603050405020304" pitchFamily="18" charset="0"/>
              </a:defRPr>
            </a:lvl5pPr>
            <a:lvl6pPr marL="2514600" indent="-228600" defTabSz="94615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615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615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615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AF66793-1CDE-4FF6-81B8-67364480F009}" type="slidenum">
              <a:rPr lang="en-US" altLang="en-US"/>
              <a:pPr>
                <a:spcBef>
                  <a:spcPct val="0"/>
                </a:spcBef>
              </a:pPr>
              <a:t>111</a:t>
            </a:fld>
            <a:endParaRPr lang="en-US" altLang="en-US"/>
          </a:p>
        </p:txBody>
      </p:sp>
      <p:sp>
        <p:nvSpPr>
          <p:cNvPr id="110595" name="Rectangle 2">
            <a:extLst>
              <a:ext uri="{FF2B5EF4-FFF2-40B4-BE49-F238E27FC236}">
                <a16:creationId xmlns:a16="http://schemas.microsoft.com/office/drawing/2014/main" xmlns="" id="{B9D3D199-C7F5-045B-319A-108939D13B30}"/>
              </a:ext>
            </a:extLst>
          </p:cNvPr>
          <p:cNvSpPr>
            <a:spLocks noGrp="1" noRot="1" noChangeAspect="1" noChangeArrowheads="1" noTextEdit="1"/>
          </p:cNvSpPr>
          <p:nvPr>
            <p:ph type="sldImg"/>
          </p:nvPr>
        </p:nvSpPr>
        <p:spPr>
          <a:xfrm>
            <a:off x="1266825" y="706438"/>
            <a:ext cx="4543425" cy="3533775"/>
          </a:xfrm>
          <a:ln/>
        </p:spPr>
      </p:sp>
      <p:sp>
        <p:nvSpPr>
          <p:cNvPr id="110596" name="Rectangle 3">
            <a:extLst>
              <a:ext uri="{FF2B5EF4-FFF2-40B4-BE49-F238E27FC236}">
                <a16:creationId xmlns:a16="http://schemas.microsoft.com/office/drawing/2014/main" xmlns="" id="{069D43B0-EFBB-EE11-5E94-6B31F56B27B2}"/>
              </a:ext>
            </a:extLst>
          </p:cNvPr>
          <p:cNvSpPr>
            <a:spLocks noGrp="1" noChangeArrowheads="1"/>
          </p:cNvSpPr>
          <p:nvPr>
            <p:ph type="body" idx="1"/>
          </p:nvPr>
        </p:nvSpPr>
        <p:spPr>
          <a:xfrm>
            <a:off x="785813" y="4445000"/>
            <a:ext cx="5426075" cy="4240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62974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xmlns="" id="{CF3C9D2B-2046-42F0-995D-5B9900C664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6150">
              <a:spcBef>
                <a:spcPct val="30000"/>
              </a:spcBef>
              <a:defRPr sz="1200">
                <a:solidFill>
                  <a:schemeClr val="tx1"/>
                </a:solidFill>
                <a:latin typeface="Times New Roman" panose="02020603050405020304" pitchFamily="18" charset="0"/>
              </a:defRPr>
            </a:lvl1pPr>
            <a:lvl2pPr marL="742950" indent="-285750" defTabSz="946150">
              <a:spcBef>
                <a:spcPct val="30000"/>
              </a:spcBef>
              <a:defRPr sz="1200">
                <a:solidFill>
                  <a:schemeClr val="tx1"/>
                </a:solidFill>
                <a:latin typeface="Times New Roman" panose="02020603050405020304" pitchFamily="18" charset="0"/>
              </a:defRPr>
            </a:lvl2pPr>
            <a:lvl3pPr marL="1143000" indent="-228600" defTabSz="946150">
              <a:spcBef>
                <a:spcPct val="30000"/>
              </a:spcBef>
              <a:defRPr sz="1200">
                <a:solidFill>
                  <a:schemeClr val="tx1"/>
                </a:solidFill>
                <a:latin typeface="Times New Roman" panose="02020603050405020304" pitchFamily="18" charset="0"/>
              </a:defRPr>
            </a:lvl3pPr>
            <a:lvl4pPr marL="1600200" indent="-228600" defTabSz="946150">
              <a:spcBef>
                <a:spcPct val="30000"/>
              </a:spcBef>
              <a:defRPr sz="1200">
                <a:solidFill>
                  <a:schemeClr val="tx1"/>
                </a:solidFill>
                <a:latin typeface="Times New Roman" panose="02020603050405020304" pitchFamily="18" charset="0"/>
              </a:defRPr>
            </a:lvl4pPr>
            <a:lvl5pPr marL="2057400" indent="-228600" defTabSz="946150">
              <a:spcBef>
                <a:spcPct val="30000"/>
              </a:spcBef>
              <a:defRPr sz="1200">
                <a:solidFill>
                  <a:schemeClr val="tx1"/>
                </a:solidFill>
                <a:latin typeface="Times New Roman" panose="02020603050405020304" pitchFamily="18" charset="0"/>
              </a:defRPr>
            </a:lvl5pPr>
            <a:lvl6pPr marL="2514600" indent="-228600" defTabSz="94615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615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615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615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81D1CF5-5853-4160-80E8-C310601C4C02}" type="slidenum">
              <a:rPr lang="en-US" altLang="en-US"/>
              <a:pPr>
                <a:spcBef>
                  <a:spcPct val="0"/>
                </a:spcBef>
              </a:pPr>
              <a:t>112</a:t>
            </a:fld>
            <a:endParaRPr lang="en-US" altLang="en-US"/>
          </a:p>
        </p:txBody>
      </p:sp>
      <p:sp>
        <p:nvSpPr>
          <p:cNvPr id="112643" name="Rectangle 2">
            <a:extLst>
              <a:ext uri="{FF2B5EF4-FFF2-40B4-BE49-F238E27FC236}">
                <a16:creationId xmlns:a16="http://schemas.microsoft.com/office/drawing/2014/main" xmlns="" id="{1A5C73C8-C190-E799-8FAA-214A8C0BA247}"/>
              </a:ext>
            </a:extLst>
          </p:cNvPr>
          <p:cNvSpPr>
            <a:spLocks noGrp="1" noRot="1" noChangeAspect="1" noChangeArrowheads="1" noTextEdit="1"/>
          </p:cNvSpPr>
          <p:nvPr>
            <p:ph type="sldImg"/>
          </p:nvPr>
        </p:nvSpPr>
        <p:spPr>
          <a:xfrm>
            <a:off x="1266825" y="706438"/>
            <a:ext cx="4543425" cy="3533775"/>
          </a:xfrm>
          <a:ln/>
        </p:spPr>
      </p:sp>
      <p:sp>
        <p:nvSpPr>
          <p:cNvPr id="112644" name="Rectangle 3">
            <a:extLst>
              <a:ext uri="{FF2B5EF4-FFF2-40B4-BE49-F238E27FC236}">
                <a16:creationId xmlns:a16="http://schemas.microsoft.com/office/drawing/2014/main" xmlns="" id="{6D097A78-3DED-3F96-B38F-0BEA8FDC50B0}"/>
              </a:ext>
            </a:extLst>
          </p:cNvPr>
          <p:cNvSpPr>
            <a:spLocks noGrp="1" noChangeArrowheads="1"/>
          </p:cNvSpPr>
          <p:nvPr>
            <p:ph type="body" idx="1"/>
          </p:nvPr>
        </p:nvSpPr>
        <p:spPr>
          <a:xfrm>
            <a:off x="942975" y="4473575"/>
            <a:ext cx="5191125" cy="42386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a:t>
            </a:r>
          </a:p>
        </p:txBody>
      </p:sp>
    </p:spTree>
    <p:extLst>
      <p:ext uri="{BB962C8B-B14F-4D97-AF65-F5344CB8AC3E}">
        <p14:creationId xmlns:p14="http://schemas.microsoft.com/office/powerpoint/2010/main" val="2467118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a:extLst>
              <a:ext uri="{FF2B5EF4-FFF2-40B4-BE49-F238E27FC236}">
                <a16:creationId xmlns:a16="http://schemas.microsoft.com/office/drawing/2014/main" xmlns="" id="{76A31C4A-7CC7-7E55-346A-8F107F1D3A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F49EA80A-4D86-449A-9426-18E5FC703118}" type="slidenum">
              <a:rPr lang="en-US" altLang="en-US" sz="1200" smtClean="0"/>
              <a:pPr/>
              <a:t>257</a:t>
            </a:fld>
            <a:endParaRPr lang="en-US" altLang="en-US" sz="1200"/>
          </a:p>
        </p:txBody>
      </p:sp>
      <p:sp>
        <p:nvSpPr>
          <p:cNvPr id="219139" name="Rectangle 2">
            <a:extLst>
              <a:ext uri="{FF2B5EF4-FFF2-40B4-BE49-F238E27FC236}">
                <a16:creationId xmlns:a16="http://schemas.microsoft.com/office/drawing/2014/main" xmlns="" id="{BA9E9B35-70AA-1589-49E9-9D556ACE1E3A}"/>
              </a:ext>
            </a:extLst>
          </p:cNvPr>
          <p:cNvSpPr>
            <a:spLocks noGrp="1" noRot="1" noChangeAspect="1" noChangeArrowheads="1" noTextEdit="1"/>
          </p:cNvSpPr>
          <p:nvPr>
            <p:ph type="sldImg"/>
          </p:nvPr>
        </p:nvSpPr>
        <p:spPr>
          <a:xfrm>
            <a:off x="1303338" y="696913"/>
            <a:ext cx="4479925" cy="3486150"/>
          </a:xfrm>
          <a:ln/>
        </p:spPr>
      </p:sp>
      <p:sp>
        <p:nvSpPr>
          <p:cNvPr id="219140" name="Rectangle 3">
            <a:extLst>
              <a:ext uri="{FF2B5EF4-FFF2-40B4-BE49-F238E27FC236}">
                <a16:creationId xmlns:a16="http://schemas.microsoft.com/office/drawing/2014/main" xmlns="" id="{EB23615B-B834-AF8F-20AF-E6E2768FE8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p:txBody>
      </p:sp>
    </p:spTree>
    <p:extLst>
      <p:ext uri="{BB962C8B-B14F-4D97-AF65-F5344CB8AC3E}">
        <p14:creationId xmlns:p14="http://schemas.microsoft.com/office/powerpoint/2010/main" val="288800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7">
            <a:extLst>
              <a:ext uri="{FF2B5EF4-FFF2-40B4-BE49-F238E27FC236}">
                <a16:creationId xmlns:a16="http://schemas.microsoft.com/office/drawing/2014/main" xmlns="" id="{3CBC4D39-0856-E4C5-CA42-52E1DC2627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73734FF5-7A32-422C-9F88-E129A6415620}" type="slidenum">
              <a:rPr lang="en-US" altLang="en-US" sz="1200" smtClean="0"/>
              <a:pPr/>
              <a:t>259</a:t>
            </a:fld>
            <a:endParaRPr lang="en-US" altLang="en-US" sz="1200"/>
          </a:p>
        </p:txBody>
      </p:sp>
      <p:sp>
        <p:nvSpPr>
          <p:cNvPr id="222211" name="Rectangle 2">
            <a:extLst>
              <a:ext uri="{FF2B5EF4-FFF2-40B4-BE49-F238E27FC236}">
                <a16:creationId xmlns:a16="http://schemas.microsoft.com/office/drawing/2014/main" xmlns="" id="{52A54770-5F66-509C-B447-6602245702CD}"/>
              </a:ext>
            </a:extLst>
          </p:cNvPr>
          <p:cNvSpPr>
            <a:spLocks noGrp="1" noRot="1" noChangeAspect="1" noChangeArrowheads="1" noTextEdit="1"/>
          </p:cNvSpPr>
          <p:nvPr>
            <p:ph type="sldImg"/>
          </p:nvPr>
        </p:nvSpPr>
        <p:spPr>
          <a:xfrm>
            <a:off x="1303338" y="696913"/>
            <a:ext cx="4479925" cy="3486150"/>
          </a:xfrm>
          <a:ln/>
        </p:spPr>
      </p:sp>
      <p:sp>
        <p:nvSpPr>
          <p:cNvPr id="222212" name="Rectangle 3">
            <a:extLst>
              <a:ext uri="{FF2B5EF4-FFF2-40B4-BE49-F238E27FC236}">
                <a16:creationId xmlns:a16="http://schemas.microsoft.com/office/drawing/2014/main" xmlns="" id="{2F448F8E-5CE7-D97A-F4B4-08417F27BD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3614838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a:extLst>
              <a:ext uri="{FF2B5EF4-FFF2-40B4-BE49-F238E27FC236}">
                <a16:creationId xmlns:a16="http://schemas.microsoft.com/office/drawing/2014/main" xmlns="" id="{1DFCD433-FCB6-D4CA-C843-4AC697815F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D6D01443-C46E-423E-BD49-82644FE5C5A2}" type="slidenum">
              <a:rPr lang="en-US" altLang="en-US" sz="1200" smtClean="0"/>
              <a:pPr/>
              <a:t>260</a:t>
            </a:fld>
            <a:endParaRPr lang="en-US" altLang="en-US" sz="1200"/>
          </a:p>
        </p:txBody>
      </p:sp>
      <p:sp>
        <p:nvSpPr>
          <p:cNvPr id="224259" name="Rectangle 2">
            <a:extLst>
              <a:ext uri="{FF2B5EF4-FFF2-40B4-BE49-F238E27FC236}">
                <a16:creationId xmlns:a16="http://schemas.microsoft.com/office/drawing/2014/main" xmlns="" id="{F8D3F6CB-D0F1-38E0-7D54-C2370101F833}"/>
              </a:ext>
            </a:extLst>
          </p:cNvPr>
          <p:cNvSpPr>
            <a:spLocks noGrp="1" noRot="1" noChangeAspect="1" noChangeArrowheads="1" noTextEdit="1"/>
          </p:cNvSpPr>
          <p:nvPr>
            <p:ph type="sldImg"/>
          </p:nvPr>
        </p:nvSpPr>
        <p:spPr>
          <a:xfrm>
            <a:off x="1303338" y="696913"/>
            <a:ext cx="4479925" cy="3486150"/>
          </a:xfrm>
          <a:ln/>
        </p:spPr>
      </p:sp>
      <p:sp>
        <p:nvSpPr>
          <p:cNvPr id="224260" name="Rectangle 3">
            <a:extLst>
              <a:ext uri="{FF2B5EF4-FFF2-40B4-BE49-F238E27FC236}">
                <a16:creationId xmlns:a16="http://schemas.microsoft.com/office/drawing/2014/main" xmlns="" id="{DB6AA99E-E203-01A8-BAB3-7EF7FF088C66}"/>
              </a:ext>
            </a:extLst>
          </p:cNvPr>
          <p:cNvSpPr>
            <a:spLocks noGrp="1" noChangeArrowheads="1"/>
          </p:cNvSpPr>
          <p:nvPr>
            <p:ph type="body" idx="1"/>
          </p:nvPr>
        </p:nvSpPr>
        <p:spPr>
          <a:xfrm>
            <a:off x="944563" y="4416425"/>
            <a:ext cx="5197475" cy="4038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p:txBody>
      </p:sp>
    </p:spTree>
    <p:extLst>
      <p:ext uri="{BB962C8B-B14F-4D97-AF65-F5344CB8AC3E}">
        <p14:creationId xmlns:p14="http://schemas.microsoft.com/office/powerpoint/2010/main" val="62015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a:extLst>
              <a:ext uri="{FF2B5EF4-FFF2-40B4-BE49-F238E27FC236}">
                <a16:creationId xmlns:a16="http://schemas.microsoft.com/office/drawing/2014/main" xmlns="" id="{2AA4C107-C92C-18D3-5FB2-C4A89C66A0A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61DB4BE1-67A2-4881-8264-4B99E94FD5EB}" type="slidenum">
              <a:rPr lang="en-US" altLang="en-US" sz="1200" smtClean="0"/>
              <a:pPr/>
              <a:t>261</a:t>
            </a:fld>
            <a:endParaRPr lang="en-US" altLang="en-US" sz="1200"/>
          </a:p>
        </p:txBody>
      </p:sp>
      <p:sp>
        <p:nvSpPr>
          <p:cNvPr id="226307" name="Rectangle 2">
            <a:extLst>
              <a:ext uri="{FF2B5EF4-FFF2-40B4-BE49-F238E27FC236}">
                <a16:creationId xmlns:a16="http://schemas.microsoft.com/office/drawing/2014/main" xmlns="" id="{B38CCBBD-969B-FE67-2C26-B0B1F23E1FD4}"/>
              </a:ext>
            </a:extLst>
          </p:cNvPr>
          <p:cNvSpPr>
            <a:spLocks noGrp="1" noRot="1" noChangeAspect="1" noChangeArrowheads="1" noTextEdit="1"/>
          </p:cNvSpPr>
          <p:nvPr>
            <p:ph type="sldImg"/>
          </p:nvPr>
        </p:nvSpPr>
        <p:spPr>
          <a:xfrm>
            <a:off x="1303338" y="696913"/>
            <a:ext cx="4479925" cy="3486150"/>
          </a:xfrm>
          <a:ln/>
        </p:spPr>
      </p:sp>
      <p:sp>
        <p:nvSpPr>
          <p:cNvPr id="226308" name="Rectangle 3">
            <a:extLst>
              <a:ext uri="{FF2B5EF4-FFF2-40B4-BE49-F238E27FC236}">
                <a16:creationId xmlns:a16="http://schemas.microsoft.com/office/drawing/2014/main" xmlns="" id="{A74229D7-BBCC-1EEE-839A-3295C23BD6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2790529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7">
            <a:extLst>
              <a:ext uri="{FF2B5EF4-FFF2-40B4-BE49-F238E27FC236}">
                <a16:creationId xmlns:a16="http://schemas.microsoft.com/office/drawing/2014/main" xmlns="" id="{C1E17ADA-9869-9F07-8D30-07E24FE6A17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DAF31FC2-508E-4B08-9769-8CE88C491107}" type="slidenum">
              <a:rPr lang="en-US" altLang="en-US" sz="1200" smtClean="0"/>
              <a:pPr/>
              <a:t>268</a:t>
            </a:fld>
            <a:endParaRPr lang="en-US" altLang="en-US" sz="1200"/>
          </a:p>
        </p:txBody>
      </p:sp>
      <p:sp>
        <p:nvSpPr>
          <p:cNvPr id="230403" name="Rectangle 2">
            <a:extLst>
              <a:ext uri="{FF2B5EF4-FFF2-40B4-BE49-F238E27FC236}">
                <a16:creationId xmlns:a16="http://schemas.microsoft.com/office/drawing/2014/main" xmlns="" id="{1BA4D38D-F929-DF1F-1211-BD33DE043221}"/>
              </a:ext>
            </a:extLst>
          </p:cNvPr>
          <p:cNvSpPr>
            <a:spLocks noGrp="1" noRot="1" noChangeAspect="1" noChangeArrowheads="1" noTextEdit="1"/>
          </p:cNvSpPr>
          <p:nvPr>
            <p:ph type="sldImg"/>
          </p:nvPr>
        </p:nvSpPr>
        <p:spPr>
          <a:xfrm>
            <a:off x="1303338" y="696913"/>
            <a:ext cx="4479925" cy="3486150"/>
          </a:xfrm>
          <a:ln/>
        </p:spPr>
      </p:sp>
      <p:sp>
        <p:nvSpPr>
          <p:cNvPr id="230404" name="Rectangle 3">
            <a:extLst>
              <a:ext uri="{FF2B5EF4-FFF2-40B4-BE49-F238E27FC236}">
                <a16:creationId xmlns:a16="http://schemas.microsoft.com/office/drawing/2014/main" xmlns="" id="{47F8566C-A8A6-A042-2625-C379615E483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1880768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a:extLst>
              <a:ext uri="{FF2B5EF4-FFF2-40B4-BE49-F238E27FC236}">
                <a16:creationId xmlns:a16="http://schemas.microsoft.com/office/drawing/2014/main" xmlns="" id="{378FFDB2-7863-1E18-3977-E4555FA709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49A3F6DE-6DE5-4B3A-BB73-291441689709}" type="slidenum">
              <a:rPr lang="en-US" altLang="en-US" sz="1200" smtClean="0"/>
              <a:pPr/>
              <a:t>269</a:t>
            </a:fld>
            <a:endParaRPr lang="en-US" altLang="en-US" sz="1200"/>
          </a:p>
        </p:txBody>
      </p:sp>
      <p:sp>
        <p:nvSpPr>
          <p:cNvPr id="228355" name="Rectangle 2">
            <a:extLst>
              <a:ext uri="{FF2B5EF4-FFF2-40B4-BE49-F238E27FC236}">
                <a16:creationId xmlns:a16="http://schemas.microsoft.com/office/drawing/2014/main" xmlns="" id="{4AC755C5-CF01-5FBE-FB1E-35C9DA5E90E4}"/>
              </a:ext>
            </a:extLst>
          </p:cNvPr>
          <p:cNvSpPr>
            <a:spLocks noGrp="1" noRot="1" noChangeAspect="1" noChangeArrowheads="1" noTextEdit="1"/>
          </p:cNvSpPr>
          <p:nvPr>
            <p:ph type="sldImg"/>
          </p:nvPr>
        </p:nvSpPr>
        <p:spPr>
          <a:xfrm>
            <a:off x="1303338" y="696913"/>
            <a:ext cx="4479925" cy="3486150"/>
          </a:xfrm>
          <a:ln/>
        </p:spPr>
      </p:sp>
      <p:sp>
        <p:nvSpPr>
          <p:cNvPr id="228356" name="Rectangle 3">
            <a:extLst>
              <a:ext uri="{FF2B5EF4-FFF2-40B4-BE49-F238E27FC236}">
                <a16:creationId xmlns:a16="http://schemas.microsoft.com/office/drawing/2014/main" xmlns="" id="{76DB7DFB-F09F-5C0A-BA1C-30F0C04CBB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p:txBody>
      </p:sp>
    </p:spTree>
    <p:extLst>
      <p:ext uri="{BB962C8B-B14F-4D97-AF65-F5344CB8AC3E}">
        <p14:creationId xmlns:p14="http://schemas.microsoft.com/office/powerpoint/2010/main" val="6783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7">
            <a:extLst>
              <a:ext uri="{FF2B5EF4-FFF2-40B4-BE49-F238E27FC236}">
                <a16:creationId xmlns:a16="http://schemas.microsoft.com/office/drawing/2014/main" xmlns="" id="{EA649731-4E07-2EB2-3A27-FDE5D912EC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AF635F7F-E925-4CDD-9249-2988DE8DE1B0}" type="slidenum">
              <a:rPr lang="en-US" altLang="en-US" sz="1200" smtClean="0"/>
              <a:pPr/>
              <a:t>274</a:t>
            </a:fld>
            <a:endParaRPr lang="en-US" altLang="en-US" sz="1200"/>
          </a:p>
        </p:txBody>
      </p:sp>
      <p:sp>
        <p:nvSpPr>
          <p:cNvPr id="260099" name="Rectangle 2">
            <a:extLst>
              <a:ext uri="{FF2B5EF4-FFF2-40B4-BE49-F238E27FC236}">
                <a16:creationId xmlns:a16="http://schemas.microsoft.com/office/drawing/2014/main" xmlns="" id="{7098BE0C-4D22-11BA-68AA-FD127CCC6739}"/>
              </a:ext>
            </a:extLst>
          </p:cNvPr>
          <p:cNvSpPr>
            <a:spLocks noGrp="1" noRot="1" noChangeAspect="1" noChangeArrowheads="1" noTextEdit="1"/>
          </p:cNvSpPr>
          <p:nvPr>
            <p:ph type="sldImg"/>
          </p:nvPr>
        </p:nvSpPr>
        <p:spPr>
          <a:xfrm>
            <a:off x="1303338" y="696913"/>
            <a:ext cx="4479925" cy="3486150"/>
          </a:xfrm>
          <a:ln/>
        </p:spPr>
      </p:sp>
      <p:sp>
        <p:nvSpPr>
          <p:cNvPr id="260100" name="Rectangle 3">
            <a:extLst>
              <a:ext uri="{FF2B5EF4-FFF2-40B4-BE49-F238E27FC236}">
                <a16:creationId xmlns:a16="http://schemas.microsoft.com/office/drawing/2014/main" xmlns="" id="{623958D8-AE7A-0319-B3A1-498C920569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540679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7">
            <a:extLst>
              <a:ext uri="{FF2B5EF4-FFF2-40B4-BE49-F238E27FC236}">
                <a16:creationId xmlns:a16="http://schemas.microsoft.com/office/drawing/2014/main" xmlns="" id="{DF5A2604-BC0A-99C3-ECFE-2D7BC49729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60F6CCE3-1A14-4593-B4FF-83DF13055F21}" type="slidenum">
              <a:rPr lang="en-US" altLang="en-US" sz="1200" smtClean="0"/>
              <a:pPr/>
              <a:t>275</a:t>
            </a:fld>
            <a:endParaRPr lang="en-US" altLang="en-US" sz="1200"/>
          </a:p>
        </p:txBody>
      </p:sp>
      <p:sp>
        <p:nvSpPr>
          <p:cNvPr id="265219" name="Rectangle 2">
            <a:extLst>
              <a:ext uri="{FF2B5EF4-FFF2-40B4-BE49-F238E27FC236}">
                <a16:creationId xmlns:a16="http://schemas.microsoft.com/office/drawing/2014/main" xmlns="" id="{F5AB6127-48E0-3F6B-25EE-963DDDC3AE1E}"/>
              </a:ext>
            </a:extLst>
          </p:cNvPr>
          <p:cNvSpPr>
            <a:spLocks noGrp="1" noRot="1" noChangeAspect="1" noChangeArrowheads="1" noTextEdit="1"/>
          </p:cNvSpPr>
          <p:nvPr>
            <p:ph type="sldImg"/>
          </p:nvPr>
        </p:nvSpPr>
        <p:spPr>
          <a:xfrm>
            <a:off x="1284288" y="701675"/>
            <a:ext cx="4521200" cy="3517900"/>
          </a:xfrm>
          <a:ln/>
        </p:spPr>
      </p:sp>
      <p:sp>
        <p:nvSpPr>
          <p:cNvPr id="265220" name="Rectangle 3">
            <a:extLst>
              <a:ext uri="{FF2B5EF4-FFF2-40B4-BE49-F238E27FC236}">
                <a16:creationId xmlns:a16="http://schemas.microsoft.com/office/drawing/2014/main" xmlns="" id="{091E8A15-A5A9-F59C-4EE9-8D589C6A51ED}"/>
              </a:ext>
            </a:extLst>
          </p:cNvPr>
          <p:cNvSpPr>
            <a:spLocks noGrp="1" noChangeArrowheads="1"/>
          </p:cNvSpPr>
          <p:nvPr>
            <p:ph type="body" idx="1"/>
          </p:nvPr>
        </p:nvSpPr>
        <p:spPr>
          <a:xfrm>
            <a:off x="787400" y="4422775"/>
            <a:ext cx="5432425" cy="422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291" tIns="45146" rIns="90291" bIns="45146"/>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182105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7">
            <a:extLst>
              <a:ext uri="{FF2B5EF4-FFF2-40B4-BE49-F238E27FC236}">
                <a16:creationId xmlns:a16="http://schemas.microsoft.com/office/drawing/2014/main" xmlns="" id="{D93B525C-FE4A-A30D-264E-C71ED39209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D6E1C11F-0D16-4DEE-8F7D-B531BF4FC7CE}" type="slidenum">
              <a:rPr lang="en-US" altLang="en-US" sz="1200" smtClean="0"/>
              <a:pPr/>
              <a:t>276</a:t>
            </a:fld>
            <a:endParaRPr lang="en-US" altLang="en-US" sz="1200"/>
          </a:p>
        </p:txBody>
      </p:sp>
      <p:sp>
        <p:nvSpPr>
          <p:cNvPr id="267267" name="Rectangle 2">
            <a:extLst>
              <a:ext uri="{FF2B5EF4-FFF2-40B4-BE49-F238E27FC236}">
                <a16:creationId xmlns:a16="http://schemas.microsoft.com/office/drawing/2014/main" xmlns="" id="{F3EB0252-E3C0-C8B6-DC58-E54B36D85861}"/>
              </a:ext>
            </a:extLst>
          </p:cNvPr>
          <p:cNvSpPr>
            <a:spLocks noGrp="1" noRot="1" noChangeAspect="1" noChangeArrowheads="1" noTextEdit="1"/>
          </p:cNvSpPr>
          <p:nvPr>
            <p:ph type="sldImg"/>
          </p:nvPr>
        </p:nvSpPr>
        <p:spPr>
          <a:xfrm>
            <a:off x="1284288" y="701675"/>
            <a:ext cx="4521200" cy="3517900"/>
          </a:xfrm>
          <a:ln/>
        </p:spPr>
      </p:sp>
      <p:sp>
        <p:nvSpPr>
          <p:cNvPr id="267268" name="Rectangle 3">
            <a:extLst>
              <a:ext uri="{FF2B5EF4-FFF2-40B4-BE49-F238E27FC236}">
                <a16:creationId xmlns:a16="http://schemas.microsoft.com/office/drawing/2014/main" xmlns="" id="{8AA15F57-B831-7E22-C82D-7511BB4D5311}"/>
              </a:ext>
            </a:extLst>
          </p:cNvPr>
          <p:cNvSpPr>
            <a:spLocks noGrp="1" noChangeArrowheads="1"/>
          </p:cNvSpPr>
          <p:nvPr>
            <p:ph type="body" idx="1"/>
          </p:nvPr>
        </p:nvSpPr>
        <p:spPr>
          <a:xfrm>
            <a:off x="787400" y="4422775"/>
            <a:ext cx="5432425" cy="422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456" tIns="47729" rIns="95456" bIns="47729"/>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289970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a:extLst>
              <a:ext uri="{FF2B5EF4-FFF2-40B4-BE49-F238E27FC236}">
                <a16:creationId xmlns:a16="http://schemas.microsoft.com/office/drawing/2014/main" xmlns="" id="{D088BAC0-CA39-920C-E18D-E8A70A7447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9EB54817-506A-4F62-9D0E-5380D972E2E0}" type="slidenum">
              <a:rPr lang="en-US" altLang="en-US" sz="1200" smtClean="0"/>
              <a:pPr/>
              <a:t>283</a:t>
            </a:fld>
            <a:endParaRPr lang="en-US" altLang="en-US" sz="1200"/>
          </a:p>
        </p:txBody>
      </p:sp>
      <p:sp>
        <p:nvSpPr>
          <p:cNvPr id="232451" name="Rectangle 2">
            <a:extLst>
              <a:ext uri="{FF2B5EF4-FFF2-40B4-BE49-F238E27FC236}">
                <a16:creationId xmlns:a16="http://schemas.microsoft.com/office/drawing/2014/main" xmlns="" id="{6B7F6C72-9981-4359-C13B-2E8E27E014FF}"/>
              </a:ext>
            </a:extLst>
          </p:cNvPr>
          <p:cNvSpPr>
            <a:spLocks noGrp="1" noRot="1" noChangeAspect="1" noChangeArrowheads="1" noTextEdit="1"/>
          </p:cNvSpPr>
          <p:nvPr>
            <p:ph type="sldImg"/>
          </p:nvPr>
        </p:nvSpPr>
        <p:spPr>
          <a:xfrm>
            <a:off x="1306513" y="698500"/>
            <a:ext cx="4478337" cy="3484563"/>
          </a:xfrm>
          <a:ln/>
        </p:spPr>
      </p:sp>
      <p:sp>
        <p:nvSpPr>
          <p:cNvPr id="232452" name="Rectangle 3">
            <a:extLst>
              <a:ext uri="{FF2B5EF4-FFF2-40B4-BE49-F238E27FC236}">
                <a16:creationId xmlns:a16="http://schemas.microsoft.com/office/drawing/2014/main" xmlns="" id="{E37F5259-0415-AFFB-39FA-87B53A6F2E1B}"/>
              </a:ext>
            </a:extLst>
          </p:cNvPr>
          <p:cNvSpPr>
            <a:spLocks noGrp="1" noChangeArrowheads="1"/>
          </p:cNvSpPr>
          <p:nvPr>
            <p:ph type="body" idx="1"/>
          </p:nvPr>
        </p:nvSpPr>
        <p:spPr>
          <a:xfrm>
            <a:off x="944563" y="4441825"/>
            <a:ext cx="5197475" cy="4206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245302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a:extLst>
              <a:ext uri="{FF2B5EF4-FFF2-40B4-BE49-F238E27FC236}">
                <a16:creationId xmlns:a16="http://schemas.microsoft.com/office/drawing/2014/main" xmlns="" id="{0E3E3A53-6FD2-8AD4-B0B7-8BCB9C297D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a:defRPr sz="2400">
                <a:solidFill>
                  <a:schemeClr val="tx1"/>
                </a:solidFill>
                <a:latin typeface="Times New Roman" panose="02020603050405020304" pitchFamily="18" charset="0"/>
              </a:defRPr>
            </a:lvl1pPr>
            <a:lvl2pPr marL="742950" indent="-285750" defTabSz="942975">
              <a:defRPr sz="2400">
                <a:solidFill>
                  <a:schemeClr val="tx1"/>
                </a:solidFill>
                <a:latin typeface="Times New Roman" panose="02020603050405020304" pitchFamily="18" charset="0"/>
              </a:defRPr>
            </a:lvl2pPr>
            <a:lvl3pPr marL="1143000" indent="-228600" defTabSz="942975">
              <a:defRPr sz="2400">
                <a:solidFill>
                  <a:schemeClr val="tx1"/>
                </a:solidFill>
                <a:latin typeface="Times New Roman" panose="02020603050405020304" pitchFamily="18" charset="0"/>
              </a:defRPr>
            </a:lvl3pPr>
            <a:lvl4pPr marL="1600200" indent="-228600" defTabSz="942975">
              <a:defRPr sz="2400">
                <a:solidFill>
                  <a:schemeClr val="tx1"/>
                </a:solidFill>
                <a:latin typeface="Times New Roman" panose="02020603050405020304" pitchFamily="18" charset="0"/>
              </a:defRPr>
            </a:lvl4pPr>
            <a:lvl5pPr marL="2057400" indent="-228600" defTabSz="942975">
              <a:defRPr sz="2400">
                <a:solidFill>
                  <a:schemeClr val="tx1"/>
                </a:solidFill>
                <a:latin typeface="Times New Roman" panose="02020603050405020304" pitchFamily="18" charset="0"/>
              </a:defRPr>
            </a:lvl5pPr>
            <a:lvl6pPr marL="2514600" indent="-228600" defTabSz="9429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429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429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42975" eaLnBrk="0" fontAlgn="base" hangingPunct="0">
              <a:spcBef>
                <a:spcPct val="0"/>
              </a:spcBef>
              <a:spcAft>
                <a:spcPct val="0"/>
              </a:spcAft>
              <a:defRPr sz="2400">
                <a:solidFill>
                  <a:schemeClr val="tx1"/>
                </a:solidFill>
                <a:latin typeface="Times New Roman" panose="02020603050405020304" pitchFamily="18" charset="0"/>
              </a:defRPr>
            </a:lvl9pPr>
          </a:lstStyle>
          <a:p>
            <a:fld id="{E02E6247-9596-417A-9CB7-B26AAC243580}" type="slidenum">
              <a:rPr lang="en-US" altLang="en-US" sz="1200" smtClean="0"/>
              <a:pPr/>
              <a:t>289</a:t>
            </a:fld>
            <a:endParaRPr lang="en-US" altLang="en-US" sz="1200"/>
          </a:p>
        </p:txBody>
      </p:sp>
      <p:sp>
        <p:nvSpPr>
          <p:cNvPr id="199683" name="Rectangle 2">
            <a:extLst>
              <a:ext uri="{FF2B5EF4-FFF2-40B4-BE49-F238E27FC236}">
                <a16:creationId xmlns:a16="http://schemas.microsoft.com/office/drawing/2014/main" xmlns="" id="{B524FACF-D24D-FCF0-4D7D-2BC0D68F9289}"/>
              </a:ext>
            </a:extLst>
          </p:cNvPr>
          <p:cNvSpPr>
            <a:spLocks noGrp="1" noRot="1" noChangeAspect="1" noChangeArrowheads="1" noTextEdit="1"/>
          </p:cNvSpPr>
          <p:nvPr>
            <p:ph type="sldImg"/>
          </p:nvPr>
        </p:nvSpPr>
        <p:spPr>
          <a:xfrm>
            <a:off x="1303338" y="696913"/>
            <a:ext cx="4479925" cy="3486150"/>
          </a:xfrm>
          <a:ln/>
        </p:spPr>
      </p:sp>
      <p:sp>
        <p:nvSpPr>
          <p:cNvPr id="199684" name="Rectangle 3">
            <a:extLst>
              <a:ext uri="{FF2B5EF4-FFF2-40B4-BE49-F238E27FC236}">
                <a16:creationId xmlns:a16="http://schemas.microsoft.com/office/drawing/2014/main" xmlns="" id="{78EBF237-E07A-50CB-ED02-6BA54387AA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____________________________________________________________________________________________________________________________________________________________________________________________________________________________________________________________________</a:t>
            </a:r>
          </a:p>
          <a:p>
            <a:r>
              <a:rPr lang="en-US" altLang="en-US"/>
              <a:t>__________________________________________________________________________________________________________________________________</a:t>
            </a:r>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24188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1363" y="2386013"/>
            <a:ext cx="8393112" cy="1646237"/>
          </a:xfrm>
        </p:spPr>
        <p:txBody>
          <a:bodyPr/>
          <a:lstStyle/>
          <a:p>
            <a:r>
              <a:rPr lang="en-US"/>
              <a:t>Click to edit Master title style</a:t>
            </a:r>
          </a:p>
        </p:txBody>
      </p:sp>
      <p:sp>
        <p:nvSpPr>
          <p:cNvPr id="3" name="Subtitle 2"/>
          <p:cNvSpPr>
            <a:spLocks noGrp="1"/>
          </p:cNvSpPr>
          <p:nvPr>
            <p:ph type="subTitle" idx="1"/>
          </p:nvPr>
        </p:nvSpPr>
        <p:spPr>
          <a:xfrm>
            <a:off x="1481138" y="4352925"/>
            <a:ext cx="6913562" cy="196215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79463" y="4935538"/>
            <a:ext cx="8394700" cy="1525587"/>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79463" y="3255963"/>
            <a:ext cx="8394700" cy="16795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46088" y="1690688"/>
            <a:ext cx="3959225"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57713" y="1690688"/>
            <a:ext cx="3960812"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7975"/>
            <a:ext cx="8888412" cy="1279525"/>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3713" y="1719263"/>
            <a:ext cx="4364037"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3713" y="2435225"/>
            <a:ext cx="4364037"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16500" y="1719263"/>
            <a:ext cx="4365625"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6500" y="2435225"/>
            <a:ext cx="4365625"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6388"/>
            <a:ext cx="3249612" cy="130016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60800" y="306388"/>
            <a:ext cx="5521325" cy="65547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3713" y="1606550"/>
            <a:ext cx="3249612" cy="5254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35163" y="5376863"/>
            <a:ext cx="5926137" cy="63341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35163" y="685800"/>
            <a:ext cx="5926137" cy="46085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935163" y="6010275"/>
            <a:ext cx="5926137" cy="9017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00813" y="225425"/>
            <a:ext cx="2017712" cy="6280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46088" y="225425"/>
            <a:ext cx="5902325" cy="6280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122363" y="225425"/>
            <a:ext cx="7256462" cy="903288"/>
          </a:xfrm>
        </p:spPr>
        <p:txBody>
          <a:bodyPr/>
          <a:lstStyle/>
          <a:p>
            <a:r>
              <a:rPr lang="en-US"/>
              <a:t>Click to edit Master title style</a:t>
            </a:r>
          </a:p>
        </p:txBody>
      </p:sp>
      <p:sp>
        <p:nvSpPr>
          <p:cNvPr id="3" name="Content Placeholder 2"/>
          <p:cNvSpPr>
            <a:spLocks noGrp="1"/>
          </p:cNvSpPr>
          <p:nvPr>
            <p:ph sz="quarter" idx="1"/>
          </p:nvPr>
        </p:nvSpPr>
        <p:spPr>
          <a:xfrm>
            <a:off x="446088" y="1690688"/>
            <a:ext cx="3959225"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557713" y="1690688"/>
            <a:ext cx="3960812"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46088" y="4173538"/>
            <a:ext cx="3959225"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557713" y="4173538"/>
            <a:ext cx="3960812"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22363" y="225425"/>
            <a:ext cx="7256462" cy="903288"/>
          </a:xfrm>
        </p:spPr>
        <p:txBody>
          <a:bodyPr/>
          <a:lstStyle/>
          <a:p>
            <a:r>
              <a:rPr lang="en-US"/>
              <a:t>Click to edit Master title style</a:t>
            </a:r>
          </a:p>
        </p:txBody>
      </p:sp>
      <p:sp>
        <p:nvSpPr>
          <p:cNvPr id="3" name="ClipArt Placeholder 2"/>
          <p:cNvSpPr>
            <a:spLocks noGrp="1"/>
          </p:cNvSpPr>
          <p:nvPr>
            <p:ph type="clipArt" sz="half" idx="1"/>
          </p:nvPr>
        </p:nvSpPr>
        <p:spPr>
          <a:xfrm>
            <a:off x="446088" y="1690688"/>
            <a:ext cx="3959225" cy="4814887"/>
          </a:xfrm>
        </p:spPr>
        <p:txBody>
          <a:bodyPr/>
          <a:lstStyle/>
          <a:p>
            <a:pPr lvl="0"/>
            <a:endParaRPr lang="en-US" noProof="0"/>
          </a:p>
        </p:txBody>
      </p:sp>
      <p:sp>
        <p:nvSpPr>
          <p:cNvPr id="4" name="Text Placeholder 3"/>
          <p:cNvSpPr>
            <a:spLocks noGrp="1"/>
          </p:cNvSpPr>
          <p:nvPr>
            <p:ph type="body" sz="half" idx="2"/>
          </p:nvPr>
        </p:nvSpPr>
        <p:spPr>
          <a:xfrm>
            <a:off x="4557713" y="1690688"/>
            <a:ext cx="3960812" cy="4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1363" y="2386013"/>
            <a:ext cx="8393112" cy="1646237"/>
          </a:xfrm>
        </p:spPr>
        <p:txBody>
          <a:bodyPr/>
          <a:lstStyle/>
          <a:p>
            <a:r>
              <a:rPr lang="en-US"/>
              <a:t>Click to edit Master title style</a:t>
            </a:r>
          </a:p>
        </p:txBody>
      </p:sp>
      <p:sp>
        <p:nvSpPr>
          <p:cNvPr id="3" name="Subtitle 2"/>
          <p:cNvSpPr>
            <a:spLocks noGrp="1"/>
          </p:cNvSpPr>
          <p:nvPr>
            <p:ph type="subTitle" idx="1"/>
          </p:nvPr>
        </p:nvSpPr>
        <p:spPr>
          <a:xfrm>
            <a:off x="1481138" y="4352925"/>
            <a:ext cx="6913562" cy="196215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3290138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5387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79463" y="4935538"/>
            <a:ext cx="8394700" cy="1525587"/>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79463" y="3255963"/>
            <a:ext cx="8394700" cy="16795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0617722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46088" y="1690688"/>
            <a:ext cx="3959225"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57713" y="1690688"/>
            <a:ext cx="3960812"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630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7975"/>
            <a:ext cx="8888412" cy="1279525"/>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3713" y="1719263"/>
            <a:ext cx="4364037"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3713" y="2435225"/>
            <a:ext cx="4364037"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16500" y="1719263"/>
            <a:ext cx="4365625"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6500" y="2435225"/>
            <a:ext cx="4365625"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767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997625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135099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6388"/>
            <a:ext cx="3249612" cy="130016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60800" y="306388"/>
            <a:ext cx="5521325" cy="65547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3713" y="1606550"/>
            <a:ext cx="3249612" cy="5254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9015945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35163" y="5376863"/>
            <a:ext cx="5926137" cy="63341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35163" y="685800"/>
            <a:ext cx="5926137" cy="46085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935163" y="6010275"/>
            <a:ext cx="5926137" cy="9017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9540574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15487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03988" y="468313"/>
            <a:ext cx="2019300" cy="60372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46088" y="468313"/>
            <a:ext cx="5905500" cy="60372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5589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65138" y="468313"/>
            <a:ext cx="8058150" cy="1044575"/>
          </a:xfrm>
        </p:spPr>
        <p:txBody>
          <a:bodyPr/>
          <a:lstStyle/>
          <a:p>
            <a:r>
              <a:rPr lang="en-US"/>
              <a:t>Click to edit Master title style</a:t>
            </a:r>
          </a:p>
        </p:txBody>
      </p:sp>
      <p:sp>
        <p:nvSpPr>
          <p:cNvPr id="3" name="Content Placeholder 2"/>
          <p:cNvSpPr>
            <a:spLocks noGrp="1"/>
          </p:cNvSpPr>
          <p:nvPr>
            <p:ph sz="quarter" idx="1"/>
          </p:nvPr>
        </p:nvSpPr>
        <p:spPr>
          <a:xfrm>
            <a:off x="446088" y="1690688"/>
            <a:ext cx="3959225"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557713" y="1690688"/>
            <a:ext cx="3960812"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46088" y="4173538"/>
            <a:ext cx="3959225"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557713" y="4173538"/>
            <a:ext cx="3960812"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00107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1363" y="2386013"/>
            <a:ext cx="8393112" cy="1646237"/>
          </a:xfrm>
        </p:spPr>
        <p:txBody>
          <a:bodyPr/>
          <a:lstStyle/>
          <a:p>
            <a:r>
              <a:rPr lang="en-US"/>
              <a:t>Click to edit Master title style</a:t>
            </a:r>
          </a:p>
        </p:txBody>
      </p:sp>
      <p:sp>
        <p:nvSpPr>
          <p:cNvPr id="3" name="Subtitle 2"/>
          <p:cNvSpPr>
            <a:spLocks noGrp="1"/>
          </p:cNvSpPr>
          <p:nvPr>
            <p:ph type="subTitle" idx="1"/>
          </p:nvPr>
        </p:nvSpPr>
        <p:spPr>
          <a:xfrm>
            <a:off x="1481138" y="4352925"/>
            <a:ext cx="6913562" cy="196215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6079259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24314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79463" y="4935538"/>
            <a:ext cx="8394700" cy="1525587"/>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79463" y="3255963"/>
            <a:ext cx="8394700" cy="16795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060373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46088" y="1690688"/>
            <a:ext cx="3959225"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57713" y="1690688"/>
            <a:ext cx="3960812" cy="48148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97271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7975"/>
            <a:ext cx="8888412" cy="1279525"/>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3713" y="1719263"/>
            <a:ext cx="4364037"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3713" y="2435225"/>
            <a:ext cx="4364037"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16500" y="1719263"/>
            <a:ext cx="4365625" cy="715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6500" y="2435225"/>
            <a:ext cx="4365625" cy="44259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15319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44218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45067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13" y="306388"/>
            <a:ext cx="3249612" cy="130016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60800" y="306388"/>
            <a:ext cx="5521325" cy="65547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3713" y="1606550"/>
            <a:ext cx="3249612" cy="5254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9241638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35163" y="5376863"/>
            <a:ext cx="5926137" cy="63341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35163" y="685800"/>
            <a:ext cx="5926137" cy="46085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935163" y="6010275"/>
            <a:ext cx="5926137" cy="9017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12711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2929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03988" y="468313"/>
            <a:ext cx="2019300" cy="60372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46088" y="468313"/>
            <a:ext cx="5905500" cy="60372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04385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65138" y="468313"/>
            <a:ext cx="8058150" cy="1044575"/>
          </a:xfrm>
        </p:spPr>
        <p:txBody>
          <a:bodyPr/>
          <a:lstStyle/>
          <a:p>
            <a:r>
              <a:rPr lang="en-US"/>
              <a:t>Click to edit Master title style</a:t>
            </a:r>
          </a:p>
        </p:txBody>
      </p:sp>
      <p:sp>
        <p:nvSpPr>
          <p:cNvPr id="3" name="Content Placeholder 2"/>
          <p:cNvSpPr>
            <a:spLocks noGrp="1"/>
          </p:cNvSpPr>
          <p:nvPr>
            <p:ph sz="quarter" idx="1"/>
          </p:nvPr>
        </p:nvSpPr>
        <p:spPr>
          <a:xfrm>
            <a:off x="446088" y="1690688"/>
            <a:ext cx="3959225"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557713" y="1690688"/>
            <a:ext cx="3960812" cy="2330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46088" y="4173538"/>
            <a:ext cx="3959225"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557713" y="4173538"/>
            <a:ext cx="3960812" cy="2332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8506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2" name="Rectangle 18"/>
          <p:cNvSpPr>
            <a:spLocks noChangeArrowheads="1"/>
          </p:cNvSpPr>
          <p:nvPr/>
        </p:nvSpPr>
        <p:spPr bwMode="auto">
          <a:xfrm>
            <a:off x="269875" y="327025"/>
            <a:ext cx="8329613" cy="6491288"/>
          </a:xfrm>
          <a:prstGeom prst="rect">
            <a:avLst/>
          </a:prstGeom>
          <a:noFill/>
          <a:ln w="9525">
            <a:solidFill>
              <a:schemeClr val="tx1"/>
            </a:solidFill>
            <a:miter lim="800000"/>
            <a:headEnd/>
            <a:tailEnd/>
          </a:ln>
          <a:effectLst/>
        </p:spPr>
        <p:txBody>
          <a:bodyPr wrap="none" anchor="ctr"/>
          <a:lstStyle/>
          <a:p>
            <a:pPr>
              <a:defRPr/>
            </a:pPr>
            <a:endParaRPr lang="en-US"/>
          </a:p>
        </p:txBody>
      </p:sp>
      <p:sp>
        <p:nvSpPr>
          <p:cNvPr id="44035" name="Rectangle 2"/>
          <p:cNvSpPr>
            <a:spLocks noGrp="1" noChangeArrowheads="1"/>
          </p:cNvSpPr>
          <p:nvPr>
            <p:ph type="title"/>
          </p:nvPr>
        </p:nvSpPr>
        <p:spPr bwMode="auto">
          <a:xfrm>
            <a:off x="1122363" y="225425"/>
            <a:ext cx="7256462" cy="903288"/>
          </a:xfrm>
          <a:prstGeom prst="rect">
            <a:avLst/>
          </a:prstGeom>
          <a:noFill/>
          <a:ln w="9525">
            <a:noFill/>
            <a:miter lim="800000"/>
            <a:headEnd/>
            <a:tailEnd/>
          </a:ln>
        </p:spPr>
        <p:txBody>
          <a:bodyPr vert="horz" wrap="square" lIns="90026" tIns="45013" rIns="90026" bIns="45013" numCol="1" anchor="ctr" anchorCtr="0" compatLnSpc="1">
            <a:prstTxWarp prst="textNoShape">
              <a:avLst/>
            </a:prstTxWarp>
          </a:bodyPr>
          <a:lstStyle/>
          <a:p>
            <a:pPr lvl="0"/>
            <a:r>
              <a:rPr lang="en-US"/>
              <a:t>Click to edit Master title style</a:t>
            </a:r>
          </a:p>
        </p:txBody>
      </p:sp>
      <p:sp>
        <p:nvSpPr>
          <p:cNvPr id="44036" name="Rectangle 3"/>
          <p:cNvSpPr>
            <a:spLocks noGrp="1" noChangeArrowheads="1"/>
          </p:cNvSpPr>
          <p:nvPr>
            <p:ph type="body" idx="1"/>
          </p:nvPr>
        </p:nvSpPr>
        <p:spPr bwMode="auto">
          <a:xfrm>
            <a:off x="446088" y="1690688"/>
            <a:ext cx="8072437" cy="4814887"/>
          </a:xfrm>
          <a:prstGeom prst="rect">
            <a:avLst/>
          </a:prstGeom>
          <a:noFill/>
          <a:ln w="9525">
            <a:noFill/>
            <a:miter lim="800000"/>
            <a:headEnd/>
            <a:tailEnd/>
          </a:ln>
        </p:spPr>
        <p:txBody>
          <a:bodyPr vert="horz" wrap="square" lIns="90026" tIns="45013" rIns="90026" bIns="45013"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31" name="AutoShape 7"/>
          <p:cNvSpPr>
            <a:spLocks noChangeArrowheads="1"/>
          </p:cNvSpPr>
          <p:nvPr/>
        </p:nvSpPr>
        <p:spPr bwMode="auto">
          <a:xfrm flipV="1">
            <a:off x="8628063" y="323850"/>
            <a:ext cx="1050925" cy="7202488"/>
          </a:xfrm>
          <a:prstGeom prst="roundRect">
            <a:avLst>
              <a:gd name="adj" fmla="val 0"/>
            </a:avLst>
          </a:prstGeom>
          <a:gradFill rotWithShape="0">
            <a:gsLst>
              <a:gs pos="0">
                <a:srgbClr val="FEE9AC"/>
              </a:gs>
              <a:gs pos="100000">
                <a:srgbClr val="244A2E"/>
              </a:gs>
            </a:gsLst>
            <a:lin ang="5400000" scaled="1"/>
          </a:gradFill>
          <a:ln w="9525">
            <a:noFill/>
            <a:round/>
            <a:headEnd/>
            <a:tailEnd/>
          </a:ln>
          <a:effectLst/>
        </p:spPr>
        <p:txBody>
          <a:bodyPr wrap="none" anchor="ctr"/>
          <a:lstStyle/>
          <a:p>
            <a:pPr>
              <a:defRPr/>
            </a:pPr>
            <a:endParaRPr lang="en-US"/>
          </a:p>
        </p:txBody>
      </p:sp>
      <p:sp>
        <p:nvSpPr>
          <p:cNvPr id="1032" name="AutoShape 8"/>
          <p:cNvSpPr>
            <a:spLocks noChangeArrowheads="1"/>
          </p:cNvSpPr>
          <p:nvPr/>
        </p:nvSpPr>
        <p:spPr bwMode="auto">
          <a:xfrm flipV="1">
            <a:off x="265113" y="6846888"/>
            <a:ext cx="9413875" cy="681037"/>
          </a:xfrm>
          <a:prstGeom prst="roundRect">
            <a:avLst>
              <a:gd name="adj" fmla="val 0"/>
            </a:avLst>
          </a:prstGeom>
          <a:gradFill rotWithShape="0">
            <a:gsLst>
              <a:gs pos="0">
                <a:srgbClr val="FEE9AC"/>
              </a:gs>
              <a:gs pos="100000">
                <a:srgbClr val="244A2E"/>
              </a:gs>
            </a:gsLst>
            <a:lin ang="0" scaled="1"/>
          </a:gradFill>
          <a:ln w="9525">
            <a:noFill/>
            <a:round/>
            <a:headEnd/>
            <a:tailEnd/>
          </a:ln>
          <a:effectLst/>
        </p:spPr>
        <p:txBody>
          <a:bodyPr wrap="none" anchor="ctr"/>
          <a:lstStyle/>
          <a:p>
            <a:pPr>
              <a:defRPr/>
            </a:pPr>
            <a:endParaRPr lang="en-US"/>
          </a:p>
        </p:txBody>
      </p:sp>
      <p:sp>
        <p:nvSpPr>
          <p:cNvPr id="1033" name="Freeform 9"/>
          <p:cNvSpPr>
            <a:spLocks/>
          </p:cNvSpPr>
          <p:nvPr/>
        </p:nvSpPr>
        <p:spPr bwMode="auto">
          <a:xfrm>
            <a:off x="273050" y="6764338"/>
            <a:ext cx="8421688" cy="100012"/>
          </a:xfrm>
          <a:custGeom>
            <a:avLst/>
            <a:gdLst/>
            <a:ahLst/>
            <a:cxnLst>
              <a:cxn ang="0">
                <a:pos x="5362" y="63"/>
              </a:cxn>
              <a:cxn ang="0">
                <a:pos x="5362" y="0"/>
              </a:cxn>
              <a:cxn ang="0">
                <a:pos x="0" y="0"/>
              </a:cxn>
              <a:cxn ang="0">
                <a:pos x="0" y="63"/>
              </a:cxn>
              <a:cxn ang="0">
                <a:pos x="5362" y="63"/>
              </a:cxn>
            </a:cxnLst>
            <a:rect l="0" t="0" r="r" b="b"/>
            <a:pathLst>
              <a:path w="5363" h="64">
                <a:moveTo>
                  <a:pt x="5362" y="63"/>
                </a:moveTo>
                <a:lnTo>
                  <a:pt x="5362" y="0"/>
                </a:lnTo>
                <a:lnTo>
                  <a:pt x="0" y="0"/>
                </a:lnTo>
                <a:lnTo>
                  <a:pt x="0" y="63"/>
                </a:lnTo>
                <a:lnTo>
                  <a:pt x="5362" y="63"/>
                </a:lnTo>
              </a:path>
            </a:pathLst>
          </a:custGeom>
          <a:solidFill>
            <a:srgbClr val="244A2E"/>
          </a:solidFill>
          <a:ln w="18415" cap="flat" cmpd="sng">
            <a:solidFill>
              <a:srgbClr val="244A2E"/>
            </a:solidFill>
            <a:prstDash val="solid"/>
            <a:round/>
            <a:headEnd type="none" w="med" len="med"/>
            <a:tailEnd type="none" w="med" len="med"/>
          </a:ln>
          <a:effectLst/>
        </p:spPr>
        <p:txBody>
          <a:bodyPr/>
          <a:lstStyle/>
          <a:p>
            <a:pPr>
              <a:defRPr/>
            </a:pPr>
            <a:endParaRPr lang="en-US"/>
          </a:p>
        </p:txBody>
      </p:sp>
      <p:sp>
        <p:nvSpPr>
          <p:cNvPr id="1034" name="AutoShape 10"/>
          <p:cNvSpPr>
            <a:spLocks noChangeArrowheads="1"/>
          </p:cNvSpPr>
          <p:nvPr/>
        </p:nvSpPr>
        <p:spPr bwMode="auto">
          <a:xfrm flipV="1">
            <a:off x="8585200" y="328613"/>
            <a:ext cx="107950" cy="6481762"/>
          </a:xfrm>
          <a:prstGeom prst="roundRect">
            <a:avLst>
              <a:gd name="adj" fmla="val 0"/>
            </a:avLst>
          </a:prstGeom>
          <a:solidFill>
            <a:srgbClr val="244A2E"/>
          </a:solidFill>
          <a:ln w="18415">
            <a:solidFill>
              <a:srgbClr val="244A2E"/>
            </a:solidFill>
            <a:round/>
            <a:headEnd/>
            <a:tailEnd/>
          </a:ln>
          <a:effectLst/>
        </p:spPr>
        <p:txBody>
          <a:bodyPr wrap="none" anchor="ctr"/>
          <a:lstStyle/>
          <a:p>
            <a:pPr>
              <a:defRPr/>
            </a:pPr>
            <a:endParaRPr lang="en-US"/>
          </a:p>
        </p:txBody>
      </p:sp>
      <p:sp>
        <p:nvSpPr>
          <p:cNvPr id="1041" name="Text Box 17"/>
          <p:cNvSpPr txBox="1">
            <a:spLocks noChangeArrowheads="1"/>
          </p:cNvSpPr>
          <p:nvPr/>
        </p:nvSpPr>
        <p:spPr bwMode="auto">
          <a:xfrm>
            <a:off x="569913" y="6854825"/>
            <a:ext cx="4489450" cy="576263"/>
          </a:xfrm>
          <a:prstGeom prst="rect">
            <a:avLst/>
          </a:prstGeom>
          <a:noFill/>
          <a:ln w="9525">
            <a:noFill/>
            <a:miter lim="800000"/>
            <a:headEnd/>
            <a:tailEnd/>
          </a:ln>
          <a:effectLst/>
        </p:spPr>
        <p:txBody>
          <a:bodyPr wrap="none" lIns="90026" tIns="45013" rIns="90026" bIns="45013">
            <a:spAutoFit/>
          </a:bodyPr>
          <a:lstStyle/>
          <a:p>
            <a:pPr defTabSz="900113">
              <a:defRPr/>
            </a:pPr>
            <a:r>
              <a:rPr lang="en-US" sz="3200"/>
              <a:t>Universal Enhancement</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00113" rtl="0" eaLnBrk="0" fontAlgn="base" hangingPunct="0">
        <a:spcBef>
          <a:spcPct val="0"/>
        </a:spcBef>
        <a:spcAft>
          <a:spcPct val="0"/>
        </a:spcAft>
        <a:defRPr sz="3200" b="1">
          <a:solidFill>
            <a:srgbClr val="336600"/>
          </a:solidFill>
          <a:latin typeface="+mj-lt"/>
          <a:ea typeface="+mj-ea"/>
          <a:cs typeface="+mj-cs"/>
        </a:defRPr>
      </a:lvl1pPr>
      <a:lvl2pPr algn="l" defTabSz="900113" rtl="0" eaLnBrk="0" fontAlgn="base" hangingPunct="0">
        <a:spcBef>
          <a:spcPct val="0"/>
        </a:spcBef>
        <a:spcAft>
          <a:spcPct val="0"/>
        </a:spcAft>
        <a:defRPr sz="3200" b="1">
          <a:solidFill>
            <a:srgbClr val="336600"/>
          </a:solidFill>
          <a:latin typeface="Arial Black" pitchFamily="34" charset="0"/>
        </a:defRPr>
      </a:lvl2pPr>
      <a:lvl3pPr algn="l" defTabSz="900113" rtl="0" eaLnBrk="0" fontAlgn="base" hangingPunct="0">
        <a:spcBef>
          <a:spcPct val="0"/>
        </a:spcBef>
        <a:spcAft>
          <a:spcPct val="0"/>
        </a:spcAft>
        <a:defRPr sz="3200" b="1">
          <a:solidFill>
            <a:srgbClr val="336600"/>
          </a:solidFill>
          <a:latin typeface="Arial Black" pitchFamily="34" charset="0"/>
        </a:defRPr>
      </a:lvl3pPr>
      <a:lvl4pPr algn="l" defTabSz="900113" rtl="0" eaLnBrk="0" fontAlgn="base" hangingPunct="0">
        <a:spcBef>
          <a:spcPct val="0"/>
        </a:spcBef>
        <a:spcAft>
          <a:spcPct val="0"/>
        </a:spcAft>
        <a:defRPr sz="3200" b="1">
          <a:solidFill>
            <a:srgbClr val="336600"/>
          </a:solidFill>
          <a:latin typeface="Arial Black" pitchFamily="34" charset="0"/>
        </a:defRPr>
      </a:lvl4pPr>
      <a:lvl5pPr algn="l" defTabSz="900113" rtl="0" eaLnBrk="0" fontAlgn="base" hangingPunct="0">
        <a:spcBef>
          <a:spcPct val="0"/>
        </a:spcBef>
        <a:spcAft>
          <a:spcPct val="0"/>
        </a:spcAft>
        <a:defRPr sz="3200" b="1">
          <a:solidFill>
            <a:srgbClr val="336600"/>
          </a:solidFill>
          <a:latin typeface="Arial Black" pitchFamily="34" charset="0"/>
        </a:defRPr>
      </a:lvl5pPr>
      <a:lvl6pPr marL="457200" algn="l" defTabSz="900113" rtl="0" eaLnBrk="0" fontAlgn="base" hangingPunct="0">
        <a:spcBef>
          <a:spcPct val="0"/>
        </a:spcBef>
        <a:spcAft>
          <a:spcPct val="0"/>
        </a:spcAft>
        <a:defRPr sz="3200" b="1">
          <a:solidFill>
            <a:srgbClr val="336600"/>
          </a:solidFill>
          <a:latin typeface="Arial Black" pitchFamily="34" charset="0"/>
        </a:defRPr>
      </a:lvl6pPr>
      <a:lvl7pPr marL="914400" algn="l" defTabSz="900113" rtl="0" eaLnBrk="0" fontAlgn="base" hangingPunct="0">
        <a:spcBef>
          <a:spcPct val="0"/>
        </a:spcBef>
        <a:spcAft>
          <a:spcPct val="0"/>
        </a:spcAft>
        <a:defRPr sz="3200" b="1">
          <a:solidFill>
            <a:srgbClr val="336600"/>
          </a:solidFill>
          <a:latin typeface="Arial Black" pitchFamily="34" charset="0"/>
        </a:defRPr>
      </a:lvl7pPr>
      <a:lvl8pPr marL="1371600" algn="l" defTabSz="900113" rtl="0" eaLnBrk="0" fontAlgn="base" hangingPunct="0">
        <a:spcBef>
          <a:spcPct val="0"/>
        </a:spcBef>
        <a:spcAft>
          <a:spcPct val="0"/>
        </a:spcAft>
        <a:defRPr sz="3200" b="1">
          <a:solidFill>
            <a:srgbClr val="336600"/>
          </a:solidFill>
          <a:latin typeface="Arial Black" pitchFamily="34" charset="0"/>
        </a:defRPr>
      </a:lvl8pPr>
      <a:lvl9pPr marL="1828800" algn="l" defTabSz="900113" rtl="0" eaLnBrk="0" fontAlgn="base" hangingPunct="0">
        <a:spcBef>
          <a:spcPct val="0"/>
        </a:spcBef>
        <a:spcAft>
          <a:spcPct val="0"/>
        </a:spcAft>
        <a:defRPr sz="3200" b="1">
          <a:solidFill>
            <a:srgbClr val="336600"/>
          </a:solidFill>
          <a:latin typeface="Arial Black" pitchFamily="34" charset="0"/>
        </a:defRPr>
      </a:lvl9pPr>
    </p:titleStyle>
    <p:bodyStyle>
      <a:lvl1pPr marL="338138" indent="-338138" algn="l" defTabSz="900113" rtl="0" eaLnBrk="0" fontAlgn="base" hangingPunct="0">
        <a:spcBef>
          <a:spcPct val="20000"/>
        </a:spcBef>
        <a:spcAft>
          <a:spcPct val="0"/>
        </a:spcAft>
        <a:defRPr sz="3200">
          <a:solidFill>
            <a:schemeClr val="tx1"/>
          </a:solidFill>
          <a:latin typeface="+mn-lt"/>
          <a:ea typeface="+mn-ea"/>
          <a:cs typeface="+mn-cs"/>
        </a:defRPr>
      </a:lvl1pPr>
      <a:lvl2pPr marL="731838" indent="-282575" algn="l" defTabSz="900113" rtl="0" eaLnBrk="0" fontAlgn="base" hangingPunct="0">
        <a:spcBef>
          <a:spcPct val="20000"/>
        </a:spcBef>
        <a:spcAft>
          <a:spcPct val="0"/>
        </a:spcAft>
        <a:buChar char="–"/>
        <a:defRPr sz="2700">
          <a:solidFill>
            <a:schemeClr val="tx1"/>
          </a:solidFill>
          <a:latin typeface="+mn-lt"/>
        </a:defRPr>
      </a:lvl2pPr>
      <a:lvl3pPr marL="1125538" indent="-225425" algn="l" defTabSz="900113" rtl="0" eaLnBrk="0" fontAlgn="base" hangingPunct="0">
        <a:spcBef>
          <a:spcPct val="20000"/>
        </a:spcBef>
        <a:spcAft>
          <a:spcPct val="0"/>
        </a:spcAft>
        <a:buChar char="•"/>
        <a:defRPr sz="2400">
          <a:solidFill>
            <a:schemeClr val="tx1"/>
          </a:solidFill>
          <a:latin typeface="+mn-lt"/>
        </a:defRPr>
      </a:lvl3pPr>
      <a:lvl4pPr marL="1576388" indent="-227013" algn="l" defTabSz="900113" rtl="0" eaLnBrk="0" fontAlgn="base" hangingPunct="0">
        <a:spcBef>
          <a:spcPct val="20000"/>
        </a:spcBef>
        <a:spcAft>
          <a:spcPct val="0"/>
        </a:spcAft>
        <a:buChar char="–"/>
        <a:defRPr sz="2000">
          <a:solidFill>
            <a:schemeClr val="tx1"/>
          </a:solidFill>
          <a:latin typeface="+mn-lt"/>
        </a:defRPr>
      </a:lvl4pPr>
      <a:lvl5pPr marL="2025650" indent="-225425" algn="l" defTabSz="900113" rtl="0" eaLnBrk="0" fontAlgn="base" hangingPunct="0">
        <a:spcBef>
          <a:spcPct val="20000"/>
        </a:spcBef>
        <a:spcAft>
          <a:spcPct val="0"/>
        </a:spcAft>
        <a:buChar char="»"/>
        <a:defRPr sz="2000">
          <a:solidFill>
            <a:schemeClr val="tx1"/>
          </a:solidFill>
          <a:latin typeface="+mn-lt"/>
        </a:defRPr>
      </a:lvl5pPr>
      <a:lvl6pPr marL="2482850" indent="-225425" algn="l" defTabSz="900113" rtl="0" eaLnBrk="0" fontAlgn="base" hangingPunct="0">
        <a:spcBef>
          <a:spcPct val="20000"/>
        </a:spcBef>
        <a:spcAft>
          <a:spcPct val="0"/>
        </a:spcAft>
        <a:buChar char="»"/>
        <a:defRPr sz="2000">
          <a:solidFill>
            <a:schemeClr val="tx1"/>
          </a:solidFill>
          <a:latin typeface="+mn-lt"/>
        </a:defRPr>
      </a:lvl6pPr>
      <a:lvl7pPr marL="2940050" indent="-225425" algn="l" defTabSz="900113" rtl="0" eaLnBrk="0" fontAlgn="base" hangingPunct="0">
        <a:spcBef>
          <a:spcPct val="20000"/>
        </a:spcBef>
        <a:spcAft>
          <a:spcPct val="0"/>
        </a:spcAft>
        <a:buChar char="»"/>
        <a:defRPr sz="2000">
          <a:solidFill>
            <a:schemeClr val="tx1"/>
          </a:solidFill>
          <a:latin typeface="+mn-lt"/>
        </a:defRPr>
      </a:lvl7pPr>
      <a:lvl8pPr marL="3397250" indent="-225425" algn="l" defTabSz="900113" rtl="0" eaLnBrk="0" fontAlgn="base" hangingPunct="0">
        <a:spcBef>
          <a:spcPct val="20000"/>
        </a:spcBef>
        <a:spcAft>
          <a:spcPct val="0"/>
        </a:spcAft>
        <a:buChar char="»"/>
        <a:defRPr sz="2000">
          <a:solidFill>
            <a:schemeClr val="tx1"/>
          </a:solidFill>
          <a:latin typeface="+mn-lt"/>
        </a:defRPr>
      </a:lvl8pPr>
      <a:lvl9pPr marL="3854450" indent="-225425" algn="l" defTabSz="900113"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8"/>
          <p:cNvSpPr>
            <a:spLocks noChangeArrowheads="1"/>
          </p:cNvSpPr>
          <p:nvPr/>
        </p:nvSpPr>
        <p:spPr bwMode="auto">
          <a:xfrm>
            <a:off x="269875" y="328613"/>
            <a:ext cx="8329613" cy="6489700"/>
          </a:xfrm>
          <a:prstGeom prst="rect">
            <a:avLst/>
          </a:prstGeom>
          <a:noFill/>
          <a:ln w="9525">
            <a:solidFill>
              <a:schemeClr val="tx1"/>
            </a:solidFill>
            <a:miter lim="800000"/>
            <a:headEnd/>
            <a:tailEnd/>
          </a:ln>
          <a:extLst>
            <a:ext uri="{909E8E84-426E-40dd-AFC4-6F175D3DCCD1}"/>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27" name="Rectangle 2"/>
          <p:cNvSpPr>
            <a:spLocks noGrp="1" noChangeArrowheads="1"/>
          </p:cNvSpPr>
          <p:nvPr>
            <p:ph type="title"/>
          </p:nvPr>
        </p:nvSpPr>
        <p:spPr bwMode="auto">
          <a:xfrm>
            <a:off x="465138" y="468313"/>
            <a:ext cx="8058150" cy="104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0319" tIns="50159" rIns="100319" bIns="50159" numCol="1" anchor="ctr" anchorCtr="0" compatLnSpc="1">
            <a:prstTxWarp prst="textNoShape">
              <a:avLst/>
            </a:prstTxWarp>
          </a:bodyPr>
          <a:lstStyle/>
          <a:p>
            <a:pPr lvl="0"/>
            <a:r>
              <a:rPr lang="en-US" altLang="en-US"/>
              <a:t>Click to edit Master title style</a:t>
            </a:r>
          </a:p>
        </p:txBody>
      </p:sp>
      <p:sp>
        <p:nvSpPr>
          <p:cNvPr id="1028" name="Rectangle 3"/>
          <p:cNvSpPr>
            <a:spLocks noGrp="1" noChangeArrowheads="1"/>
          </p:cNvSpPr>
          <p:nvPr>
            <p:ph type="body" idx="1"/>
          </p:nvPr>
        </p:nvSpPr>
        <p:spPr bwMode="auto">
          <a:xfrm>
            <a:off x="446088" y="1690688"/>
            <a:ext cx="8072437" cy="481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0319" tIns="50159" rIns="100319" bIns="5015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9" name="AutoShape 7"/>
          <p:cNvSpPr>
            <a:spLocks noChangeArrowheads="1"/>
          </p:cNvSpPr>
          <p:nvPr/>
        </p:nvSpPr>
        <p:spPr bwMode="auto">
          <a:xfrm flipV="1">
            <a:off x="8628063" y="323850"/>
            <a:ext cx="1049337" cy="7202488"/>
          </a:xfrm>
          <a:prstGeom prst="roundRect">
            <a:avLst>
              <a:gd name="adj" fmla="val 0"/>
            </a:avLst>
          </a:prstGeom>
          <a:gradFill rotWithShape="0">
            <a:gsLst>
              <a:gs pos="0">
                <a:srgbClr val="FEE9AC"/>
              </a:gs>
              <a:gs pos="100000">
                <a:srgbClr val="244A2E"/>
              </a:gs>
            </a:gsLst>
            <a:lin ang="5400000" scaled="1"/>
          </a:gradFill>
          <a:ln>
            <a:noFill/>
          </a:ln>
          <a:extLst>
            <a:ext uri="{91240B29-F687-4f45-9708-019B960494DF}"/>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0" name="AutoShape 8"/>
          <p:cNvSpPr>
            <a:spLocks noChangeArrowheads="1"/>
          </p:cNvSpPr>
          <p:nvPr/>
        </p:nvSpPr>
        <p:spPr bwMode="auto">
          <a:xfrm flipV="1">
            <a:off x="265113" y="6846888"/>
            <a:ext cx="9412287" cy="682625"/>
          </a:xfrm>
          <a:prstGeom prst="roundRect">
            <a:avLst>
              <a:gd name="adj" fmla="val 0"/>
            </a:avLst>
          </a:prstGeom>
          <a:gradFill rotWithShape="0">
            <a:gsLst>
              <a:gs pos="0">
                <a:srgbClr val="FEE9AC"/>
              </a:gs>
              <a:gs pos="100000">
                <a:srgbClr val="244A2E"/>
              </a:gs>
            </a:gsLst>
            <a:lin ang="0" scaled="1"/>
          </a:gradFill>
          <a:ln>
            <a:noFill/>
          </a:ln>
          <a:extLst>
            <a:ext uri="{91240B29-F687-4f45-9708-019B960494DF}"/>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1" name="Freeform 9"/>
          <p:cNvSpPr>
            <a:spLocks/>
          </p:cNvSpPr>
          <p:nvPr/>
        </p:nvSpPr>
        <p:spPr bwMode="auto">
          <a:xfrm>
            <a:off x="273050" y="6764338"/>
            <a:ext cx="8421688" cy="100012"/>
          </a:xfrm>
          <a:custGeom>
            <a:avLst/>
            <a:gdLst>
              <a:gd name="T0" fmla="*/ 2147483646 w 5363"/>
              <a:gd name="T1" fmla="*/ 2147483646 h 64"/>
              <a:gd name="T2" fmla="*/ 2147483646 w 5363"/>
              <a:gd name="T3" fmla="*/ 0 h 64"/>
              <a:gd name="T4" fmla="*/ 0 w 5363"/>
              <a:gd name="T5" fmla="*/ 0 h 64"/>
              <a:gd name="T6" fmla="*/ 0 w 5363"/>
              <a:gd name="T7" fmla="*/ 2147483646 h 64"/>
              <a:gd name="T8" fmla="*/ 2147483646 w 5363"/>
              <a:gd name="T9" fmla="*/ 2147483646 h 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63" h="64">
                <a:moveTo>
                  <a:pt x="5362" y="63"/>
                </a:moveTo>
                <a:lnTo>
                  <a:pt x="5362" y="0"/>
                </a:lnTo>
                <a:lnTo>
                  <a:pt x="0" y="0"/>
                </a:lnTo>
                <a:lnTo>
                  <a:pt x="0" y="63"/>
                </a:lnTo>
                <a:lnTo>
                  <a:pt x="5362" y="63"/>
                </a:lnTo>
              </a:path>
            </a:pathLst>
          </a:custGeom>
          <a:solidFill>
            <a:srgbClr val="244A2E"/>
          </a:solidFill>
          <a:ln w="18415" cap="flat" cmpd="sng">
            <a:solidFill>
              <a:srgbClr val="244A2E"/>
            </a:solidFill>
            <a:prstDash val="solid"/>
            <a:round/>
            <a:headEnd type="none" w="med" len="med"/>
            <a:tailEnd type="none" w="med" len="med"/>
          </a:ln>
        </p:spPr>
        <p:txBody>
          <a:bodyPr/>
          <a:lstStyle/>
          <a:p>
            <a:endParaRPr lang="en-US">
              <a:solidFill>
                <a:srgbClr val="000000"/>
              </a:solidFill>
              <a:latin typeface="Times New Roman" panose="02020603050405020304" pitchFamily="18" charset="0"/>
              <a:ea typeface="MS PGothic" panose="020B0600070205080204" pitchFamily="34" charset="-128"/>
            </a:endParaRPr>
          </a:p>
        </p:txBody>
      </p:sp>
      <p:sp>
        <p:nvSpPr>
          <p:cNvPr id="1032" name="AutoShape 10"/>
          <p:cNvSpPr>
            <a:spLocks noChangeArrowheads="1"/>
          </p:cNvSpPr>
          <p:nvPr/>
        </p:nvSpPr>
        <p:spPr bwMode="auto">
          <a:xfrm flipV="1">
            <a:off x="8585200" y="328613"/>
            <a:ext cx="109538" cy="6481762"/>
          </a:xfrm>
          <a:prstGeom prst="roundRect">
            <a:avLst>
              <a:gd name="adj" fmla="val 0"/>
            </a:avLst>
          </a:prstGeom>
          <a:solidFill>
            <a:srgbClr val="244A2E"/>
          </a:solidFill>
          <a:ln w="18415">
            <a:solidFill>
              <a:srgbClr val="244A2E"/>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3" name="Text Box 17"/>
          <p:cNvSpPr txBox="1">
            <a:spLocks noChangeArrowheads="1"/>
          </p:cNvSpPr>
          <p:nvPr/>
        </p:nvSpPr>
        <p:spPr bwMode="auto">
          <a:xfrm>
            <a:off x="569913" y="6854825"/>
            <a:ext cx="4922837" cy="635000"/>
          </a:xfrm>
          <a:prstGeom prst="rect">
            <a:avLst/>
          </a:prstGeom>
          <a:noFill/>
          <a:ln>
            <a:noFill/>
          </a:ln>
          <a:extLst>
            <a:ext uri="{909E8E84-426E-40dd-AFC4-6F175D3DCCD1}"/>
            <a:ext uri="{91240B29-F687-4f45-9708-019B960494DF}"/>
          </a:extLst>
        </p:spPr>
        <p:txBody>
          <a:bodyPr wrap="none" lIns="100319" tIns="50159" rIns="100319" bIns="50159">
            <a:spAutoFit/>
          </a:bodyPr>
          <a:lstStyle>
            <a:lvl1pPr defTabSz="1003300">
              <a:defRPr sz="2400">
                <a:solidFill>
                  <a:schemeClr val="tx1"/>
                </a:solidFill>
                <a:latin typeface="Times New Roman" panose="02020603050405020304" pitchFamily="18" charset="0"/>
              </a:defRPr>
            </a:lvl1pPr>
            <a:lvl2pPr marL="742950" indent="-285750" defTabSz="1003300">
              <a:defRPr sz="2400">
                <a:solidFill>
                  <a:schemeClr val="tx1"/>
                </a:solidFill>
                <a:latin typeface="Times New Roman" panose="02020603050405020304" pitchFamily="18" charset="0"/>
              </a:defRPr>
            </a:lvl2pPr>
            <a:lvl3pPr marL="1143000" indent="-228600" defTabSz="1003300">
              <a:defRPr sz="2400">
                <a:solidFill>
                  <a:schemeClr val="tx1"/>
                </a:solidFill>
                <a:latin typeface="Times New Roman" panose="02020603050405020304" pitchFamily="18" charset="0"/>
              </a:defRPr>
            </a:lvl3pPr>
            <a:lvl4pPr marL="1600200" indent="-228600" defTabSz="1003300">
              <a:defRPr sz="2400">
                <a:solidFill>
                  <a:schemeClr val="tx1"/>
                </a:solidFill>
                <a:latin typeface="Times New Roman" panose="02020603050405020304" pitchFamily="18" charset="0"/>
              </a:defRPr>
            </a:lvl4pPr>
            <a:lvl5pPr marL="2057400" indent="-228600" defTabSz="1003300">
              <a:defRPr sz="2400">
                <a:solidFill>
                  <a:schemeClr val="tx1"/>
                </a:solidFill>
                <a:latin typeface="Times New Roman" panose="02020603050405020304" pitchFamily="18" charset="0"/>
              </a:defRPr>
            </a:lvl5pPr>
            <a:lvl6pPr marL="2514600" indent="-228600" defTabSz="10033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10033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10033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10033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r>
              <a:rPr lang="en-US" altLang="en-US" sz="3500">
                <a:solidFill>
                  <a:srgbClr val="000000"/>
                </a:solidFill>
                <a:latin typeface="Arial" panose="020B0604020202020204" pitchFamily="34" charset="0"/>
                <a:ea typeface="MS PGothic" panose="020B0600070205080204" pitchFamily="34" charset="-128"/>
              </a:rPr>
              <a:t>Universal Enhancement</a:t>
            </a:r>
          </a:p>
        </p:txBody>
      </p:sp>
    </p:spTree>
    <p:extLst>
      <p:ext uri="{BB962C8B-B14F-4D97-AF65-F5344CB8AC3E}">
        <p14:creationId xmlns:p14="http://schemas.microsoft.com/office/powerpoint/2010/main" val="788057534"/>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1003300" rtl="0" eaLnBrk="0" fontAlgn="base" hangingPunct="0">
        <a:spcBef>
          <a:spcPct val="0"/>
        </a:spcBef>
        <a:spcAft>
          <a:spcPct val="0"/>
        </a:spcAft>
        <a:defRPr sz="4800" b="1">
          <a:solidFill>
            <a:srgbClr val="336600"/>
          </a:solidFill>
          <a:latin typeface="+mj-lt"/>
          <a:ea typeface="MS PGothic" panose="020B0600070205080204" pitchFamily="34" charset="-128"/>
          <a:cs typeface="ＭＳ Ｐゴシック" charset="0"/>
        </a:defRPr>
      </a:lvl1pPr>
      <a:lvl2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2pPr>
      <a:lvl3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3pPr>
      <a:lvl4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4pPr>
      <a:lvl5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5pPr>
      <a:lvl6pPr marL="457200" algn="l" defTabSz="1003300" rtl="0" eaLnBrk="0" fontAlgn="base" hangingPunct="0">
        <a:spcBef>
          <a:spcPct val="0"/>
        </a:spcBef>
        <a:spcAft>
          <a:spcPct val="0"/>
        </a:spcAft>
        <a:defRPr sz="4800" b="1">
          <a:solidFill>
            <a:srgbClr val="336600"/>
          </a:solidFill>
          <a:latin typeface="Arial" charset="0"/>
        </a:defRPr>
      </a:lvl6pPr>
      <a:lvl7pPr marL="914400" algn="l" defTabSz="1003300" rtl="0" eaLnBrk="0" fontAlgn="base" hangingPunct="0">
        <a:spcBef>
          <a:spcPct val="0"/>
        </a:spcBef>
        <a:spcAft>
          <a:spcPct val="0"/>
        </a:spcAft>
        <a:defRPr sz="4800" b="1">
          <a:solidFill>
            <a:srgbClr val="336600"/>
          </a:solidFill>
          <a:latin typeface="Arial" charset="0"/>
        </a:defRPr>
      </a:lvl7pPr>
      <a:lvl8pPr marL="1371600" algn="l" defTabSz="1003300" rtl="0" eaLnBrk="0" fontAlgn="base" hangingPunct="0">
        <a:spcBef>
          <a:spcPct val="0"/>
        </a:spcBef>
        <a:spcAft>
          <a:spcPct val="0"/>
        </a:spcAft>
        <a:defRPr sz="4800" b="1">
          <a:solidFill>
            <a:srgbClr val="336600"/>
          </a:solidFill>
          <a:latin typeface="Arial" charset="0"/>
        </a:defRPr>
      </a:lvl8pPr>
      <a:lvl9pPr marL="1828800" algn="l" defTabSz="1003300" rtl="0" eaLnBrk="0" fontAlgn="base" hangingPunct="0">
        <a:spcBef>
          <a:spcPct val="0"/>
        </a:spcBef>
        <a:spcAft>
          <a:spcPct val="0"/>
        </a:spcAft>
        <a:defRPr sz="4800" b="1">
          <a:solidFill>
            <a:srgbClr val="336600"/>
          </a:solidFill>
          <a:latin typeface="Arial" charset="0"/>
        </a:defRPr>
      </a:lvl9pPr>
    </p:titleStyle>
    <p:bodyStyle>
      <a:lvl1pPr marL="376238" indent="-376238" algn="l" defTabSz="1003300" rtl="0" eaLnBrk="0" fontAlgn="base" hangingPunct="0">
        <a:spcBef>
          <a:spcPct val="20000"/>
        </a:spcBef>
        <a:spcAft>
          <a:spcPct val="0"/>
        </a:spcAft>
        <a:defRPr sz="3500">
          <a:solidFill>
            <a:schemeClr val="tx1"/>
          </a:solidFill>
          <a:latin typeface="+mn-lt"/>
          <a:ea typeface="MS PGothic" panose="020B0600070205080204" pitchFamily="34" charset="-128"/>
          <a:cs typeface="ＭＳ Ｐゴシック" charset="0"/>
        </a:defRPr>
      </a:lvl1pPr>
      <a:lvl2pPr marL="814388" indent="-312738" algn="l" defTabSz="1003300" rtl="0" eaLnBrk="0" fontAlgn="base" hangingPunct="0">
        <a:spcBef>
          <a:spcPct val="20000"/>
        </a:spcBef>
        <a:spcAft>
          <a:spcPct val="0"/>
        </a:spcAft>
        <a:buChar char="–"/>
        <a:defRPr sz="3100">
          <a:solidFill>
            <a:schemeClr val="tx1"/>
          </a:solidFill>
          <a:latin typeface="+mn-lt"/>
          <a:ea typeface="MS PGothic" panose="020B0600070205080204" pitchFamily="34" charset="-128"/>
        </a:defRPr>
      </a:lvl2pPr>
      <a:lvl3pPr marL="1254125" indent="-250825" algn="l" defTabSz="1003300" rtl="0" eaLnBrk="0" fontAlgn="base" hangingPunct="0">
        <a:spcBef>
          <a:spcPct val="20000"/>
        </a:spcBef>
        <a:spcAft>
          <a:spcPct val="0"/>
        </a:spcAft>
        <a:buChar char="•"/>
        <a:defRPr sz="2600">
          <a:solidFill>
            <a:schemeClr val="tx1"/>
          </a:solidFill>
          <a:latin typeface="+mn-lt"/>
          <a:ea typeface="MS PGothic" panose="020B0600070205080204" pitchFamily="34" charset="-128"/>
        </a:defRPr>
      </a:lvl3pPr>
      <a:lvl4pPr marL="1755775" indent="-250825" algn="l" defTabSz="1003300" rtl="0" eaLnBrk="0" fontAlgn="base" hangingPunct="0">
        <a:spcBef>
          <a:spcPct val="20000"/>
        </a:spcBef>
        <a:spcAft>
          <a:spcPct val="0"/>
        </a:spcAft>
        <a:buChar char="–"/>
        <a:defRPr sz="2200">
          <a:solidFill>
            <a:schemeClr val="tx1"/>
          </a:solidFill>
          <a:latin typeface="+mn-lt"/>
          <a:ea typeface="MS PGothic" panose="020B0600070205080204" pitchFamily="34" charset="-128"/>
        </a:defRPr>
      </a:lvl4pPr>
      <a:lvl5pPr marL="2257425" indent="-250825" algn="l" defTabSz="1003300" rtl="0" eaLnBrk="0" fontAlgn="base" hangingPunct="0">
        <a:spcBef>
          <a:spcPct val="20000"/>
        </a:spcBef>
        <a:spcAft>
          <a:spcPct val="0"/>
        </a:spcAft>
        <a:buChar char="»"/>
        <a:defRPr sz="2200">
          <a:solidFill>
            <a:schemeClr val="tx1"/>
          </a:solidFill>
          <a:latin typeface="+mn-lt"/>
          <a:ea typeface="MS PGothic" panose="020B0600070205080204" pitchFamily="34" charset="-128"/>
        </a:defRPr>
      </a:lvl5pPr>
      <a:lvl6pPr marL="2714625" indent="-250825" algn="l" defTabSz="1003300" rtl="0" eaLnBrk="0" fontAlgn="base" hangingPunct="0">
        <a:spcBef>
          <a:spcPct val="20000"/>
        </a:spcBef>
        <a:spcAft>
          <a:spcPct val="0"/>
        </a:spcAft>
        <a:buChar char="»"/>
        <a:defRPr sz="2200">
          <a:solidFill>
            <a:schemeClr val="tx1"/>
          </a:solidFill>
          <a:latin typeface="+mn-lt"/>
        </a:defRPr>
      </a:lvl6pPr>
      <a:lvl7pPr marL="3171825" indent="-250825" algn="l" defTabSz="1003300" rtl="0" eaLnBrk="0" fontAlgn="base" hangingPunct="0">
        <a:spcBef>
          <a:spcPct val="20000"/>
        </a:spcBef>
        <a:spcAft>
          <a:spcPct val="0"/>
        </a:spcAft>
        <a:buChar char="»"/>
        <a:defRPr sz="2200">
          <a:solidFill>
            <a:schemeClr val="tx1"/>
          </a:solidFill>
          <a:latin typeface="+mn-lt"/>
        </a:defRPr>
      </a:lvl7pPr>
      <a:lvl8pPr marL="3629025" indent="-250825" algn="l" defTabSz="1003300" rtl="0" eaLnBrk="0" fontAlgn="base" hangingPunct="0">
        <a:spcBef>
          <a:spcPct val="20000"/>
        </a:spcBef>
        <a:spcAft>
          <a:spcPct val="0"/>
        </a:spcAft>
        <a:buChar char="»"/>
        <a:defRPr sz="2200">
          <a:solidFill>
            <a:schemeClr val="tx1"/>
          </a:solidFill>
          <a:latin typeface="+mn-lt"/>
        </a:defRPr>
      </a:lvl8pPr>
      <a:lvl9pPr marL="4086225" indent="-250825" algn="l" defTabSz="1003300" rtl="0" eaLnBrk="0" fontAlgn="base" hangingPunct="0">
        <a:spcBef>
          <a:spcPct val="20000"/>
        </a:spcBef>
        <a:spcAft>
          <a:spcPct val="0"/>
        </a:spcAft>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8"/>
          <p:cNvSpPr>
            <a:spLocks noChangeArrowheads="1"/>
          </p:cNvSpPr>
          <p:nvPr/>
        </p:nvSpPr>
        <p:spPr bwMode="auto">
          <a:xfrm>
            <a:off x="269875" y="328613"/>
            <a:ext cx="8329613" cy="6489700"/>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27" name="Rectangle 2"/>
          <p:cNvSpPr>
            <a:spLocks noGrp="1" noChangeArrowheads="1"/>
          </p:cNvSpPr>
          <p:nvPr>
            <p:ph type="title"/>
          </p:nvPr>
        </p:nvSpPr>
        <p:spPr bwMode="auto">
          <a:xfrm>
            <a:off x="465138" y="468313"/>
            <a:ext cx="8058150" cy="104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0319" tIns="50159" rIns="100319" bIns="50159" numCol="1" anchor="ctr" anchorCtr="0" compatLnSpc="1">
            <a:prstTxWarp prst="textNoShape">
              <a:avLst/>
            </a:prstTxWarp>
          </a:bodyPr>
          <a:lstStyle/>
          <a:p>
            <a:pPr lvl="0"/>
            <a:r>
              <a:rPr lang="en-US" altLang="en-US"/>
              <a:t>Click to edit Master title style</a:t>
            </a:r>
          </a:p>
        </p:txBody>
      </p:sp>
      <p:sp>
        <p:nvSpPr>
          <p:cNvPr id="1028" name="Rectangle 3"/>
          <p:cNvSpPr>
            <a:spLocks noGrp="1" noChangeArrowheads="1"/>
          </p:cNvSpPr>
          <p:nvPr>
            <p:ph type="body" idx="1"/>
          </p:nvPr>
        </p:nvSpPr>
        <p:spPr bwMode="auto">
          <a:xfrm>
            <a:off x="446088" y="1690688"/>
            <a:ext cx="8072437" cy="481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0319" tIns="50159" rIns="100319" bIns="5015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9" name="AutoShape 7"/>
          <p:cNvSpPr>
            <a:spLocks noChangeArrowheads="1"/>
          </p:cNvSpPr>
          <p:nvPr/>
        </p:nvSpPr>
        <p:spPr bwMode="auto">
          <a:xfrm flipV="1">
            <a:off x="8628063" y="323850"/>
            <a:ext cx="1049337" cy="7202488"/>
          </a:xfrm>
          <a:prstGeom prst="roundRect">
            <a:avLst>
              <a:gd name="adj" fmla="val 0"/>
            </a:avLst>
          </a:prstGeom>
          <a:gradFill rotWithShape="0">
            <a:gsLst>
              <a:gs pos="0">
                <a:srgbClr val="FEE9AC"/>
              </a:gs>
              <a:gs pos="100000">
                <a:srgbClr val="244A2E"/>
              </a:gs>
            </a:gsLst>
            <a:lin ang="54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0" name="AutoShape 8"/>
          <p:cNvSpPr>
            <a:spLocks noChangeArrowheads="1"/>
          </p:cNvSpPr>
          <p:nvPr/>
        </p:nvSpPr>
        <p:spPr bwMode="auto">
          <a:xfrm flipV="1">
            <a:off x="265113" y="6846888"/>
            <a:ext cx="9412287" cy="682625"/>
          </a:xfrm>
          <a:prstGeom prst="roundRect">
            <a:avLst>
              <a:gd name="adj" fmla="val 0"/>
            </a:avLst>
          </a:prstGeom>
          <a:gradFill rotWithShape="0">
            <a:gsLst>
              <a:gs pos="0">
                <a:srgbClr val="FEE9AC"/>
              </a:gs>
              <a:gs pos="100000">
                <a:srgbClr val="244A2E"/>
              </a:gs>
            </a:gsLst>
            <a:lin ang="0" scaled="1"/>
          </a:gra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1" name="Freeform 9"/>
          <p:cNvSpPr>
            <a:spLocks/>
          </p:cNvSpPr>
          <p:nvPr/>
        </p:nvSpPr>
        <p:spPr bwMode="auto">
          <a:xfrm>
            <a:off x="273050" y="6764338"/>
            <a:ext cx="8421688" cy="100012"/>
          </a:xfrm>
          <a:custGeom>
            <a:avLst/>
            <a:gdLst>
              <a:gd name="T0" fmla="*/ 2147483647 w 5363"/>
              <a:gd name="T1" fmla="*/ 2147483647 h 64"/>
              <a:gd name="T2" fmla="*/ 2147483647 w 5363"/>
              <a:gd name="T3" fmla="*/ 0 h 64"/>
              <a:gd name="T4" fmla="*/ 0 w 5363"/>
              <a:gd name="T5" fmla="*/ 0 h 64"/>
              <a:gd name="T6" fmla="*/ 0 w 5363"/>
              <a:gd name="T7" fmla="*/ 2147483647 h 64"/>
              <a:gd name="T8" fmla="*/ 2147483647 w 5363"/>
              <a:gd name="T9" fmla="*/ 2147483647 h 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63" h="64">
                <a:moveTo>
                  <a:pt x="5362" y="63"/>
                </a:moveTo>
                <a:lnTo>
                  <a:pt x="5362" y="0"/>
                </a:lnTo>
                <a:lnTo>
                  <a:pt x="0" y="0"/>
                </a:lnTo>
                <a:lnTo>
                  <a:pt x="0" y="63"/>
                </a:lnTo>
                <a:lnTo>
                  <a:pt x="5362" y="63"/>
                </a:lnTo>
              </a:path>
            </a:pathLst>
          </a:custGeom>
          <a:solidFill>
            <a:srgbClr val="244A2E"/>
          </a:solidFill>
          <a:ln w="18415" cap="flat" cmpd="sng">
            <a:solidFill>
              <a:srgbClr val="244A2E"/>
            </a:solidFill>
            <a:prstDash val="solid"/>
            <a:round/>
            <a:headEnd type="none" w="med" len="med"/>
            <a:tailEnd type="none" w="med" len="med"/>
          </a:ln>
        </p:spPr>
        <p:txBody>
          <a:bodyPr/>
          <a:lstStyle/>
          <a:p>
            <a:endParaRPr lang="en-US">
              <a:solidFill>
                <a:srgbClr val="000000"/>
              </a:solidFill>
              <a:latin typeface="Times New Roman" panose="02020603050405020304" pitchFamily="18" charset="0"/>
              <a:ea typeface="MS PGothic" panose="020B0600070205080204" pitchFamily="34" charset="-128"/>
            </a:endParaRPr>
          </a:p>
        </p:txBody>
      </p:sp>
      <p:sp>
        <p:nvSpPr>
          <p:cNvPr id="1032" name="AutoShape 10"/>
          <p:cNvSpPr>
            <a:spLocks noChangeArrowheads="1"/>
          </p:cNvSpPr>
          <p:nvPr/>
        </p:nvSpPr>
        <p:spPr bwMode="auto">
          <a:xfrm flipV="1">
            <a:off x="8585200" y="328613"/>
            <a:ext cx="109538" cy="6481762"/>
          </a:xfrm>
          <a:prstGeom prst="roundRect">
            <a:avLst>
              <a:gd name="adj" fmla="val 0"/>
            </a:avLst>
          </a:prstGeom>
          <a:solidFill>
            <a:srgbClr val="244A2E"/>
          </a:solidFill>
          <a:ln w="18415">
            <a:solidFill>
              <a:srgbClr val="244A2E"/>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endParaRPr lang="en-US" altLang="en-US">
              <a:solidFill>
                <a:srgbClr val="000000"/>
              </a:solidFill>
              <a:ea typeface="MS PGothic" panose="020B0600070205080204" pitchFamily="34" charset="-128"/>
            </a:endParaRPr>
          </a:p>
        </p:txBody>
      </p:sp>
      <p:sp>
        <p:nvSpPr>
          <p:cNvPr id="1033" name="Text Box 17"/>
          <p:cNvSpPr txBox="1">
            <a:spLocks noChangeArrowheads="1"/>
          </p:cNvSpPr>
          <p:nvPr/>
        </p:nvSpPr>
        <p:spPr bwMode="auto">
          <a:xfrm>
            <a:off x="569913" y="6854825"/>
            <a:ext cx="4922837" cy="635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100319" tIns="50159" rIns="100319" bIns="50159">
            <a:spAutoFit/>
          </a:bodyPr>
          <a:lstStyle>
            <a:lvl1pPr defTabSz="1003300">
              <a:defRPr sz="2400">
                <a:solidFill>
                  <a:schemeClr val="tx1"/>
                </a:solidFill>
                <a:latin typeface="Times New Roman" panose="02020603050405020304" pitchFamily="18" charset="0"/>
              </a:defRPr>
            </a:lvl1pPr>
            <a:lvl2pPr marL="742950" indent="-285750" defTabSz="1003300">
              <a:defRPr sz="2400">
                <a:solidFill>
                  <a:schemeClr val="tx1"/>
                </a:solidFill>
                <a:latin typeface="Times New Roman" panose="02020603050405020304" pitchFamily="18" charset="0"/>
              </a:defRPr>
            </a:lvl2pPr>
            <a:lvl3pPr marL="1143000" indent="-228600" defTabSz="1003300">
              <a:defRPr sz="2400">
                <a:solidFill>
                  <a:schemeClr val="tx1"/>
                </a:solidFill>
                <a:latin typeface="Times New Roman" panose="02020603050405020304" pitchFamily="18" charset="0"/>
              </a:defRPr>
            </a:lvl3pPr>
            <a:lvl4pPr marL="1600200" indent="-228600" defTabSz="1003300">
              <a:defRPr sz="2400">
                <a:solidFill>
                  <a:schemeClr val="tx1"/>
                </a:solidFill>
                <a:latin typeface="Times New Roman" panose="02020603050405020304" pitchFamily="18" charset="0"/>
              </a:defRPr>
            </a:lvl4pPr>
            <a:lvl5pPr marL="2057400" indent="-228600" defTabSz="1003300">
              <a:defRPr sz="2400">
                <a:solidFill>
                  <a:schemeClr val="tx1"/>
                </a:solidFill>
                <a:latin typeface="Times New Roman" panose="02020603050405020304" pitchFamily="18" charset="0"/>
              </a:defRPr>
            </a:lvl5pPr>
            <a:lvl6pPr marL="2514600" indent="-228600" defTabSz="10033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10033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10033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10033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r>
              <a:rPr lang="en-US" altLang="en-US" sz="3500">
                <a:solidFill>
                  <a:srgbClr val="000000"/>
                </a:solidFill>
                <a:latin typeface="Arial" panose="020B0604020202020204" pitchFamily="34" charset="0"/>
                <a:ea typeface="MS PGothic" panose="020B0600070205080204" pitchFamily="34" charset="-128"/>
              </a:rPr>
              <a:t>Universal Enhancement</a:t>
            </a:r>
          </a:p>
        </p:txBody>
      </p:sp>
    </p:spTree>
    <p:extLst>
      <p:ext uri="{BB962C8B-B14F-4D97-AF65-F5344CB8AC3E}">
        <p14:creationId xmlns:p14="http://schemas.microsoft.com/office/powerpoint/2010/main" val="189257119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1003300" rtl="0" eaLnBrk="0" fontAlgn="base" hangingPunct="0">
        <a:spcBef>
          <a:spcPct val="0"/>
        </a:spcBef>
        <a:spcAft>
          <a:spcPct val="0"/>
        </a:spcAft>
        <a:defRPr sz="4800" b="1">
          <a:solidFill>
            <a:srgbClr val="336600"/>
          </a:solidFill>
          <a:latin typeface="+mj-lt"/>
          <a:ea typeface="MS PGothic" panose="020B0600070205080204" pitchFamily="34" charset="-128"/>
          <a:cs typeface="ＭＳ Ｐゴシック" charset="0"/>
        </a:defRPr>
      </a:lvl1pPr>
      <a:lvl2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2pPr>
      <a:lvl3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3pPr>
      <a:lvl4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4pPr>
      <a:lvl5pPr algn="l" defTabSz="1003300" rtl="0" eaLnBrk="0" fontAlgn="base" hangingPunct="0">
        <a:spcBef>
          <a:spcPct val="0"/>
        </a:spcBef>
        <a:spcAft>
          <a:spcPct val="0"/>
        </a:spcAft>
        <a:defRPr sz="4800" b="1">
          <a:solidFill>
            <a:srgbClr val="336600"/>
          </a:solidFill>
          <a:latin typeface="Arial" charset="0"/>
          <a:ea typeface="MS PGothic" panose="020B0600070205080204" pitchFamily="34" charset="-128"/>
          <a:cs typeface="ＭＳ Ｐゴシック" charset="0"/>
        </a:defRPr>
      </a:lvl5pPr>
      <a:lvl6pPr marL="457200" algn="l" defTabSz="1003300" rtl="0" eaLnBrk="0" fontAlgn="base" hangingPunct="0">
        <a:spcBef>
          <a:spcPct val="0"/>
        </a:spcBef>
        <a:spcAft>
          <a:spcPct val="0"/>
        </a:spcAft>
        <a:defRPr sz="4800" b="1">
          <a:solidFill>
            <a:srgbClr val="336600"/>
          </a:solidFill>
          <a:latin typeface="Arial" charset="0"/>
        </a:defRPr>
      </a:lvl6pPr>
      <a:lvl7pPr marL="914400" algn="l" defTabSz="1003300" rtl="0" eaLnBrk="0" fontAlgn="base" hangingPunct="0">
        <a:spcBef>
          <a:spcPct val="0"/>
        </a:spcBef>
        <a:spcAft>
          <a:spcPct val="0"/>
        </a:spcAft>
        <a:defRPr sz="4800" b="1">
          <a:solidFill>
            <a:srgbClr val="336600"/>
          </a:solidFill>
          <a:latin typeface="Arial" charset="0"/>
        </a:defRPr>
      </a:lvl7pPr>
      <a:lvl8pPr marL="1371600" algn="l" defTabSz="1003300" rtl="0" eaLnBrk="0" fontAlgn="base" hangingPunct="0">
        <a:spcBef>
          <a:spcPct val="0"/>
        </a:spcBef>
        <a:spcAft>
          <a:spcPct val="0"/>
        </a:spcAft>
        <a:defRPr sz="4800" b="1">
          <a:solidFill>
            <a:srgbClr val="336600"/>
          </a:solidFill>
          <a:latin typeface="Arial" charset="0"/>
        </a:defRPr>
      </a:lvl8pPr>
      <a:lvl9pPr marL="1828800" algn="l" defTabSz="1003300" rtl="0" eaLnBrk="0" fontAlgn="base" hangingPunct="0">
        <a:spcBef>
          <a:spcPct val="0"/>
        </a:spcBef>
        <a:spcAft>
          <a:spcPct val="0"/>
        </a:spcAft>
        <a:defRPr sz="4800" b="1">
          <a:solidFill>
            <a:srgbClr val="336600"/>
          </a:solidFill>
          <a:latin typeface="Arial" charset="0"/>
        </a:defRPr>
      </a:lvl9pPr>
    </p:titleStyle>
    <p:bodyStyle>
      <a:lvl1pPr marL="376238" indent="-376238" algn="l" defTabSz="1003300" rtl="0" eaLnBrk="0" fontAlgn="base" hangingPunct="0">
        <a:spcBef>
          <a:spcPct val="20000"/>
        </a:spcBef>
        <a:spcAft>
          <a:spcPct val="0"/>
        </a:spcAft>
        <a:defRPr sz="3500">
          <a:solidFill>
            <a:schemeClr val="tx1"/>
          </a:solidFill>
          <a:latin typeface="+mn-lt"/>
          <a:ea typeface="MS PGothic" panose="020B0600070205080204" pitchFamily="34" charset="-128"/>
          <a:cs typeface="ＭＳ Ｐゴシック" charset="0"/>
        </a:defRPr>
      </a:lvl1pPr>
      <a:lvl2pPr marL="814388" indent="-312738" algn="l" defTabSz="1003300" rtl="0" eaLnBrk="0" fontAlgn="base" hangingPunct="0">
        <a:spcBef>
          <a:spcPct val="20000"/>
        </a:spcBef>
        <a:spcAft>
          <a:spcPct val="0"/>
        </a:spcAft>
        <a:buChar char="–"/>
        <a:defRPr sz="3100">
          <a:solidFill>
            <a:schemeClr val="tx1"/>
          </a:solidFill>
          <a:latin typeface="+mn-lt"/>
          <a:ea typeface="MS PGothic" panose="020B0600070205080204" pitchFamily="34" charset="-128"/>
        </a:defRPr>
      </a:lvl2pPr>
      <a:lvl3pPr marL="1254125" indent="-250825" algn="l" defTabSz="1003300" rtl="0" eaLnBrk="0" fontAlgn="base" hangingPunct="0">
        <a:spcBef>
          <a:spcPct val="20000"/>
        </a:spcBef>
        <a:spcAft>
          <a:spcPct val="0"/>
        </a:spcAft>
        <a:buChar char="•"/>
        <a:defRPr sz="2600">
          <a:solidFill>
            <a:schemeClr val="tx1"/>
          </a:solidFill>
          <a:latin typeface="+mn-lt"/>
          <a:ea typeface="MS PGothic" panose="020B0600070205080204" pitchFamily="34" charset="-128"/>
        </a:defRPr>
      </a:lvl3pPr>
      <a:lvl4pPr marL="1755775" indent="-250825" algn="l" defTabSz="1003300" rtl="0" eaLnBrk="0" fontAlgn="base" hangingPunct="0">
        <a:spcBef>
          <a:spcPct val="20000"/>
        </a:spcBef>
        <a:spcAft>
          <a:spcPct val="0"/>
        </a:spcAft>
        <a:buChar char="–"/>
        <a:defRPr sz="2200">
          <a:solidFill>
            <a:schemeClr val="tx1"/>
          </a:solidFill>
          <a:latin typeface="+mn-lt"/>
          <a:ea typeface="MS PGothic" panose="020B0600070205080204" pitchFamily="34" charset="-128"/>
        </a:defRPr>
      </a:lvl4pPr>
      <a:lvl5pPr marL="2257425" indent="-250825" algn="l" defTabSz="1003300" rtl="0" eaLnBrk="0" fontAlgn="base" hangingPunct="0">
        <a:spcBef>
          <a:spcPct val="20000"/>
        </a:spcBef>
        <a:spcAft>
          <a:spcPct val="0"/>
        </a:spcAft>
        <a:buChar char="»"/>
        <a:defRPr sz="2200">
          <a:solidFill>
            <a:schemeClr val="tx1"/>
          </a:solidFill>
          <a:latin typeface="+mn-lt"/>
          <a:ea typeface="MS PGothic" panose="020B0600070205080204" pitchFamily="34" charset="-128"/>
        </a:defRPr>
      </a:lvl5pPr>
      <a:lvl6pPr marL="2714625" indent="-250825" algn="l" defTabSz="1003300" rtl="0" eaLnBrk="0" fontAlgn="base" hangingPunct="0">
        <a:spcBef>
          <a:spcPct val="20000"/>
        </a:spcBef>
        <a:spcAft>
          <a:spcPct val="0"/>
        </a:spcAft>
        <a:buChar char="»"/>
        <a:defRPr sz="2200">
          <a:solidFill>
            <a:schemeClr val="tx1"/>
          </a:solidFill>
          <a:latin typeface="+mn-lt"/>
        </a:defRPr>
      </a:lvl6pPr>
      <a:lvl7pPr marL="3171825" indent="-250825" algn="l" defTabSz="1003300" rtl="0" eaLnBrk="0" fontAlgn="base" hangingPunct="0">
        <a:spcBef>
          <a:spcPct val="20000"/>
        </a:spcBef>
        <a:spcAft>
          <a:spcPct val="0"/>
        </a:spcAft>
        <a:buChar char="»"/>
        <a:defRPr sz="2200">
          <a:solidFill>
            <a:schemeClr val="tx1"/>
          </a:solidFill>
          <a:latin typeface="+mn-lt"/>
        </a:defRPr>
      </a:lvl7pPr>
      <a:lvl8pPr marL="3629025" indent="-250825" algn="l" defTabSz="1003300" rtl="0" eaLnBrk="0" fontAlgn="base" hangingPunct="0">
        <a:spcBef>
          <a:spcPct val="20000"/>
        </a:spcBef>
        <a:spcAft>
          <a:spcPct val="0"/>
        </a:spcAft>
        <a:buChar char="»"/>
        <a:defRPr sz="2200">
          <a:solidFill>
            <a:schemeClr val="tx1"/>
          </a:solidFill>
          <a:latin typeface="+mn-lt"/>
        </a:defRPr>
      </a:lvl8pPr>
      <a:lvl9pPr marL="4086225" indent="-250825" algn="l" defTabSz="1003300" rtl="0" eaLnBrk="0" fontAlgn="base" hangingPunct="0">
        <a:spcBef>
          <a:spcPct val="20000"/>
        </a:spcBef>
        <a:spcAft>
          <a:spcPct val="0"/>
        </a:spcAft>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m/url?sa=i&amp;rct=j&amp;q=&amp;esrc=s&amp;frm=1&amp;source=images&amp;cd=&amp;cad=rja&amp;uact=8&amp;docid=HmQWux7315jAsM&amp;tbnid=ihVW7TrRKDDPGM:&amp;ved=0CAcQjRw&amp;url=https://plus.google.com/+DrewJensen&amp;ei=JqMpVJrNF8-3ogS9y4GQBA&amp;bvm=bv.76247554,d.aWw&amp;psig=AFQjCNHCa1tmw8EOwHuz9lmVKxL46181QQ&amp;ust=1412101261011314"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google.com/url?sa=i&amp;rct=j&amp;q=&amp;esrc=s&amp;frm=1&amp;source=images&amp;cd=&amp;cad=rja&amp;uact=8&amp;docid=5UfV7Nvb3HA2AM&amp;tbnid=9NXST8aYMULQQM:&amp;ved=0CAcQjRw&amp;url=http://www.tripleiwebsolutions.com/privacy-policy/&amp;ei=w6opVPScFZDuoAT9x4CgAg&amp;psig=AFQjCNGUOLXbmZGwG2D6_S9LtqOZPMpsoA&amp;ust=1412103205086799" TargetMode="Externa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4.bp.blogspot.com/-tsUMonMuK2Q/TVcQEbHGwmI/AAAAAAAAAMg/1mdJBDY4cu8/s1600/muscatuckschool.jpg"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hyperlink" Target="https://en.wikipedia.org/wiki/File:Seal_of_Kansas.sv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hyperlink" Target="https://en.wikipedia.org/wiki/File:Seal_of_Kansas.sv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4.png"/><Relationship Id="rId2" Type="http://schemas.openxmlformats.org/officeDocument/2006/relationships/image" Target="../media/image20.jpg"/><Relationship Id="rId1" Type="http://schemas.openxmlformats.org/officeDocument/2006/relationships/slideLayout" Target="../slideLayouts/slideLayout12.xml"/><Relationship Id="rId6" Type="http://schemas.openxmlformats.org/officeDocument/2006/relationships/image" Target="../media/image23.png"/><Relationship Id="rId5" Type="http://schemas.openxmlformats.org/officeDocument/2006/relationships/image" Target="../media/image23.sv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File:Seal_of_Kansas.svg" TargetMode="External"/><Relationship Id="rId2" Type="http://schemas.openxmlformats.org/officeDocument/2006/relationships/image" Target="../media/image19.png"/><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2.xml"/><Relationship Id="rId5" Type="http://schemas.openxmlformats.org/officeDocument/2006/relationships/hyperlink" Target="https://screamer.wiki/Black_or_White" TargetMode="External"/><Relationship Id="rId4" Type="http://schemas.openxmlformats.org/officeDocument/2006/relationships/image" Target="../media/image29.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12.xml"/><Relationship Id="rId4" Type="http://schemas.openxmlformats.org/officeDocument/2006/relationships/image" Target="../media/image33.gif"/></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12.xml"/><Relationship Id="rId6" Type="http://schemas.openxmlformats.org/officeDocument/2006/relationships/hyperlink" Target="https://allthetropes.org/wiki/The_Several_States" TargetMode="External"/><Relationship Id="rId5" Type="http://schemas.openxmlformats.org/officeDocument/2006/relationships/image" Target="../media/image36.gif"/><Relationship Id="rId4" Type="http://schemas.openxmlformats.org/officeDocument/2006/relationships/hyperlink" Target="https://www.pngall.com/approved-pn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4.jpeg"/><Relationship Id="rId1" Type="http://schemas.openxmlformats.org/officeDocument/2006/relationships/slideLayout" Target="../slideLayouts/slideLayout12.xml"/><Relationship Id="rId4" Type="http://schemas.openxmlformats.org/officeDocument/2006/relationships/hyperlink" Target="https://www.pngall.com/approved-png/"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8.jpeg"/><Relationship Id="rId1" Type="http://schemas.openxmlformats.org/officeDocument/2006/relationships/slideLayout" Target="../slideLayouts/slideLayout12.xml"/><Relationship Id="rId4" Type="http://schemas.openxmlformats.org/officeDocument/2006/relationships/hyperlink" Target="https://www.publicdomainpictures.net/view-image.php?image=158418&amp;picture=&amp;jazyk=FR"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m/url?sa=i&amp;rct=j&amp;q=&amp;esrc=s&amp;frm=1&amp;source=images&amp;cd=&amp;cad=rja&amp;uact=8&amp;docid=EylCgqcfEx3kqM&amp;tbnid=kT_tRTp9FgRRAM:&amp;ved=0CAcQjRw&amp;url=http://cristinaffalcao.wordpress.com/2012/04/06/business-constellations-paradigm-shifts-and-change-management/&amp;ei=sMMyVKqtJY-yyATB4YHoDg&amp;bvm=bv.76802529,d.aWw&amp;psig=AFQjCNFhAhaFo6qym8fJkdgSFEu4IS7gAQ&amp;ust=1412699126400332" TargetMode="Externa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www.flickr.com/photos/dewimeutia/2199166062" TargetMode="External"/><Relationship Id="rId2" Type="http://schemas.openxmlformats.org/officeDocument/2006/relationships/image" Target="../media/image49.jpeg"/><Relationship Id="rId1" Type="http://schemas.openxmlformats.org/officeDocument/2006/relationships/slideLayout" Target="../slideLayouts/slideLayout12.xml"/><Relationship Id="rId5" Type="http://schemas.openxmlformats.org/officeDocument/2006/relationships/hyperlink" Target="https://www.goodfreephotos.com/people/monk-boy-with-big-umbrella.jpg.php" TargetMode="External"/><Relationship Id="rId4" Type="http://schemas.openxmlformats.org/officeDocument/2006/relationships/image" Target="../media/image50.jpeg"/></Relationships>
</file>

<file path=ppt/slides/_rels/slide43.xml.rels><?xml version="1.0" encoding="UTF-8" standalone="yes"?>
<Relationships xmlns="http://schemas.openxmlformats.org/package/2006/relationships"><Relationship Id="rId2" Type="http://schemas.openxmlformats.org/officeDocument/2006/relationships/image" Target="../media/image51.wmf"/><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52.wmf"/><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54.wm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5.gif"/><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56.wmf"/><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58.wmf"/><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6.xml"/><Relationship Id="rId4" Type="http://schemas.openxmlformats.org/officeDocument/2006/relationships/image" Target="../media/image61.jpeg"/></Relationships>
</file>

<file path=ppt/slides/_rels/slide53.xml.rels><?xml version="1.0" encoding="UTF-8" standalone="yes"?>
<Relationships xmlns="http://schemas.openxmlformats.org/package/2006/relationships"><Relationship Id="rId2" Type="http://schemas.openxmlformats.org/officeDocument/2006/relationships/image" Target="../media/image62.wmf"/><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image" Target="../media/image63.jpeg"/><Relationship Id="rId1" Type="http://schemas.openxmlformats.org/officeDocument/2006/relationships/slideLayout" Target="../slideLayouts/slideLayout12.xml"/><Relationship Id="rId4" Type="http://schemas.openxmlformats.org/officeDocument/2006/relationships/hyperlink" Target="https://commons.wikimedia.org/wiki/Category:Animated_clock_images"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68.wmf"/><Relationship Id="rId2" Type="http://schemas.openxmlformats.org/officeDocument/2006/relationships/image" Target="../media/image67.wmf"/><Relationship Id="rId1" Type="http://schemas.openxmlformats.org/officeDocument/2006/relationships/slideLayout" Target="../slideLayouts/slideLayout6.xml"/><Relationship Id="rId5" Type="http://schemas.openxmlformats.org/officeDocument/2006/relationships/image" Target="../media/image70.wmf"/><Relationship Id="rId4" Type="http://schemas.openxmlformats.org/officeDocument/2006/relationships/image" Target="../media/image69.wmf"/></Relationships>
</file>

<file path=ppt/slides/_rels/slide57.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37.xml"/></Relationships>
</file>

<file path=ppt/slides/_rels/slide58.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75.gif"/><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hyperlink" Target="https://www.flickr.com/photos/kendylyoung/10660921664/" TargetMode="External"/><Relationship Id="rId2" Type="http://schemas.openxmlformats.org/officeDocument/2006/relationships/image" Target="../media/image80.jpeg"/><Relationship Id="rId1" Type="http://schemas.openxmlformats.org/officeDocument/2006/relationships/slideLayout" Target="../slideLayouts/slideLayout12.xml"/><Relationship Id="rId6" Type="http://schemas.openxmlformats.org/officeDocument/2006/relationships/image" Target="../media/image84.jpg"/><Relationship Id="rId5" Type="http://schemas.openxmlformats.org/officeDocument/2006/relationships/image" Target="../media/image83.png"/><Relationship Id="rId4" Type="http://schemas.openxmlformats.org/officeDocument/2006/relationships/image" Target="../media/image82.png"/></Relationships>
</file>

<file path=ppt/slides/_rels/slide6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5.jpeg"/><Relationship Id="rId1" Type="http://schemas.openxmlformats.org/officeDocument/2006/relationships/slideLayout" Target="../slideLayouts/slideLayout12.xml"/><Relationship Id="rId5" Type="http://schemas.openxmlformats.org/officeDocument/2006/relationships/image" Target="../media/image83.png"/><Relationship Id="rId4" Type="http://schemas.openxmlformats.org/officeDocument/2006/relationships/image" Target="../media/image82.png"/></Relationships>
</file>

<file path=ppt/slides/_rels/slide6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6.jpeg"/><Relationship Id="rId1" Type="http://schemas.openxmlformats.org/officeDocument/2006/relationships/slideLayout" Target="../slideLayouts/slideLayout12.xml"/><Relationship Id="rId5" Type="http://schemas.openxmlformats.org/officeDocument/2006/relationships/image" Target="../media/image83.png"/><Relationship Id="rId4" Type="http://schemas.openxmlformats.org/officeDocument/2006/relationships/image" Target="../media/image82.png"/></Relationships>
</file>

<file path=ppt/slides/_rels/slide69.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jpeg"/><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png"/><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8" Type="http://schemas.openxmlformats.org/officeDocument/2006/relationships/image" Target="../media/image106.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05.wmf"/><Relationship Id="rId5" Type="http://schemas.openxmlformats.org/officeDocument/2006/relationships/oleObject" Target="../embeddings/oleObject2.bin"/><Relationship Id="rId4" Type="http://schemas.openxmlformats.org/officeDocument/2006/relationships/image" Target="../media/image104.wmf"/></Relationships>
</file>

<file path=ppt/slides/_rels/slide89.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2" Type="http://schemas.openxmlformats.org/officeDocument/2006/relationships/image" Target="../media/image108.wmf"/><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110.wmf"/><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12.xml"/></Relationships>
</file>

<file path=ppt/slides/_rels/slide93.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10.wmf"/><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3" Type="http://schemas.openxmlformats.org/officeDocument/2006/relationships/image" Target="../media/image116.gif"/><Relationship Id="rId2" Type="http://schemas.openxmlformats.org/officeDocument/2006/relationships/image" Target="../media/image115.png"/><Relationship Id="rId1" Type="http://schemas.openxmlformats.org/officeDocument/2006/relationships/slideLayout" Target="../slideLayouts/slideLayout12.xml"/></Relationships>
</file>

<file path=ppt/slides/_rels/slide9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18.gif"/></Relationships>
</file>

<file path=ppt/slides/_rels/slide98.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2.xml"/><Relationship Id="rId4" Type="http://schemas.openxmlformats.org/officeDocument/2006/relationships/image" Target="../media/image121.png"/></Relationships>
</file>

<file path=ppt/slides/_rels/slide9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png"/><Relationship Id="rId1" Type="http://schemas.openxmlformats.org/officeDocument/2006/relationships/slideLayout" Target="../slideLayouts/slideLayout12.xml"/><Relationship Id="rId5" Type="http://schemas.openxmlformats.org/officeDocument/2006/relationships/image" Target="../media/image125.gif"/><Relationship Id="rId4" Type="http://schemas.openxmlformats.org/officeDocument/2006/relationships/image" Target="../media/image124.png"/></Relationships>
</file>

<file path=ppt/slides/_rels/slide100.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12.xml"/></Relationships>
</file>

<file path=ppt/slides/_rels/slide10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12.xml"/><Relationship Id="rId4" Type="http://schemas.openxmlformats.org/officeDocument/2006/relationships/image" Target="../media/image131.gif"/></Relationships>
</file>

<file path=ppt/slides/_rels/slide103.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jpeg"/><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87.png"/><Relationship Id="rId1" Type="http://schemas.openxmlformats.org/officeDocument/2006/relationships/slideLayout" Target="../slideLayouts/slideLayout12.xml"/><Relationship Id="rId4" Type="http://schemas.openxmlformats.org/officeDocument/2006/relationships/image" Target="../media/image136.jpeg"/></Relationships>
</file>

<file path=ppt/slides/_rels/slide106.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8" Type="http://schemas.openxmlformats.org/officeDocument/2006/relationships/hyperlink" Target="http://www.flickr.com/photos/wallyg/5168715761/" TargetMode="External"/><Relationship Id="rId3" Type="http://schemas.openxmlformats.org/officeDocument/2006/relationships/image" Target="../media/image139.jpeg"/><Relationship Id="rId7" Type="http://schemas.openxmlformats.org/officeDocument/2006/relationships/image" Target="../media/image141.jpeg"/><Relationship Id="rId2" Type="http://schemas.openxmlformats.org/officeDocument/2006/relationships/image" Target="../media/image138.jpeg"/><Relationship Id="rId1" Type="http://schemas.openxmlformats.org/officeDocument/2006/relationships/slideLayout" Target="../slideLayouts/slideLayout12.xml"/><Relationship Id="rId6" Type="http://schemas.openxmlformats.org/officeDocument/2006/relationships/hyperlink" Target="https://pixabay.com/en/hut-log-cabin-koppentraun-450201/" TargetMode="External"/><Relationship Id="rId5" Type="http://schemas.openxmlformats.org/officeDocument/2006/relationships/image" Target="../media/image140.jpeg"/><Relationship Id="rId10" Type="http://schemas.openxmlformats.org/officeDocument/2006/relationships/image" Target="../media/image142.jpeg"/><Relationship Id="rId4" Type="http://schemas.openxmlformats.org/officeDocument/2006/relationships/hyperlink" Target="https://publicdomainpictures.net/view-image.php?image=90154&amp;picture=mobile-home-florida" TargetMode="External"/><Relationship Id="rId9" Type="http://schemas.openxmlformats.org/officeDocument/2006/relationships/hyperlink" Target="https://creativecommons.org/licenses/by-nc-nd/3.0/" TargetMode="External"/></Relationships>
</file>

<file path=ppt/slides/_rels/slide10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44.wmf"/><Relationship Id="rId5" Type="http://schemas.openxmlformats.org/officeDocument/2006/relationships/oleObject" Target="../embeddings/oleObject5.bin"/><Relationship Id="rId4" Type="http://schemas.openxmlformats.org/officeDocument/2006/relationships/image" Target="../media/image143.wmf"/></Relationships>
</file>

<file path=ppt/slides/_rels/slide109.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12.xml"/></Relationships>
</file>

<file path=ppt/slides/_rels/slide110.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50.wmf"/><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49.wmf"/><Relationship Id="rId5" Type="http://schemas.openxmlformats.org/officeDocument/2006/relationships/image" Target="../media/image148.wmf"/><Relationship Id="rId4" Type="http://schemas.openxmlformats.org/officeDocument/2006/relationships/oleObject" Target="../embeddings/oleObject6.bin"/></Relationships>
</file>

<file path=ppt/slides/_rels/slide113.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12.xml"/></Relationships>
</file>

<file path=ppt/slides/_rels/slide114.xml.rels><?xml version="1.0" encoding="UTF-8" standalone="yes"?>
<Relationships xmlns="http://schemas.openxmlformats.org/package/2006/relationships"><Relationship Id="rId2" Type="http://schemas.openxmlformats.org/officeDocument/2006/relationships/image" Target="../media/image152.wmf"/><Relationship Id="rId1" Type="http://schemas.openxmlformats.org/officeDocument/2006/relationships/slideLayout" Target="../slideLayouts/slideLayout12.xml"/></Relationships>
</file>

<file path=ppt/slides/_rels/slide11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gif"/><Relationship Id="rId1" Type="http://schemas.openxmlformats.org/officeDocument/2006/relationships/slideLayout" Target="../slideLayouts/slideLayout12.xml"/></Relationships>
</file>

<file path=ppt/slides/_rels/slide116.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12.xml"/></Relationships>
</file>

<file path=ppt/slides/_rels/slide117.xml.rels><?xml version="1.0" encoding="UTF-8" standalone="yes"?>
<Relationships xmlns="http://schemas.openxmlformats.org/package/2006/relationships"><Relationship Id="rId2" Type="http://schemas.openxmlformats.org/officeDocument/2006/relationships/image" Target="../media/image156.gif"/><Relationship Id="rId1" Type="http://schemas.openxmlformats.org/officeDocument/2006/relationships/slideLayout" Target="../slideLayouts/slideLayout12.xml"/></Relationships>
</file>

<file path=ppt/slides/_rels/slide118.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12.xml"/></Relationships>
</file>

<file path=ppt/slides/_rels/slide119.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jpeg"/><Relationship Id="rId1" Type="http://schemas.openxmlformats.org/officeDocument/2006/relationships/slideLayout" Target="../slideLayouts/slideLayout12.xml"/><Relationship Id="rId4" Type="http://schemas.openxmlformats.org/officeDocument/2006/relationships/image" Target="../media/image160.png"/></Relationships>
</file>

<file path=ppt/slides/_rels/slide120.xml.rels><?xml version="1.0" encoding="UTF-8" standalone="yes"?>
<Relationships xmlns="http://schemas.openxmlformats.org/package/2006/relationships"><Relationship Id="rId3" Type="http://schemas.openxmlformats.org/officeDocument/2006/relationships/image" Target="../media/image162.wmf"/><Relationship Id="rId2" Type="http://schemas.openxmlformats.org/officeDocument/2006/relationships/image" Target="../media/image161.wmf"/><Relationship Id="rId1" Type="http://schemas.openxmlformats.org/officeDocument/2006/relationships/slideLayout" Target="../slideLayouts/slideLayout12.xml"/></Relationships>
</file>

<file path=ppt/slides/_rels/slide121.xml.rels><?xml version="1.0" encoding="UTF-8" standalone="yes"?>
<Relationships xmlns="http://schemas.openxmlformats.org/package/2006/relationships"><Relationship Id="rId8" Type="http://schemas.openxmlformats.org/officeDocument/2006/relationships/image" Target="../media/image164.png"/><Relationship Id="rId13" Type="http://schemas.openxmlformats.org/officeDocument/2006/relationships/image" Target="../media/image167.png"/><Relationship Id="rId3" Type="http://schemas.openxmlformats.org/officeDocument/2006/relationships/image" Target="../media/image163.jpeg"/><Relationship Id="rId7" Type="http://schemas.openxmlformats.org/officeDocument/2006/relationships/customXml" Target="../ink/ink2.xml"/><Relationship Id="rId12" Type="http://schemas.openxmlformats.org/officeDocument/2006/relationships/image" Target="../media/image166.png"/><Relationship Id="rId2" Type="http://schemas.openxmlformats.org/officeDocument/2006/relationships/image" Target="../media/image87.png"/><Relationship Id="rId1" Type="http://schemas.openxmlformats.org/officeDocument/2006/relationships/slideLayout" Target="../slideLayouts/slideLayout12.xml"/><Relationship Id="rId6" Type="http://schemas.openxmlformats.org/officeDocument/2006/relationships/image" Target="../media/image30.png"/><Relationship Id="rId11" Type="http://schemas.openxmlformats.org/officeDocument/2006/relationships/hyperlink" Target="https://pixabay.com/en/psychedelic-colours-vibrant-rainbow-628494/" TargetMode="External"/><Relationship Id="rId5" Type="http://schemas.openxmlformats.org/officeDocument/2006/relationships/customXml" Target="../ink/ink1.xml"/><Relationship Id="rId10" Type="http://schemas.openxmlformats.org/officeDocument/2006/relationships/image" Target="../media/image165.jpg"/><Relationship Id="rId4" Type="http://schemas.openxmlformats.org/officeDocument/2006/relationships/hyperlink" Target="https://www.mandarinmansion.com/item/vietnamese-christian-cross" TargetMode="External"/><Relationship Id="rId9" Type="http://schemas.openxmlformats.org/officeDocument/2006/relationships/hyperlink" Target="https://freepngimg.com/png/1354-wooden-table-png-image" TargetMode="External"/></Relationships>
</file>

<file path=ppt/slides/_rels/slide12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87.png"/><Relationship Id="rId1" Type="http://schemas.openxmlformats.org/officeDocument/2006/relationships/slideLayout" Target="../slideLayouts/slideLayout12.xml"/><Relationship Id="rId6" Type="http://schemas.openxmlformats.org/officeDocument/2006/relationships/image" Target="../media/image930.png"/><Relationship Id="rId5" Type="http://schemas.openxmlformats.org/officeDocument/2006/relationships/customXml" Target="../ink/ink4.xml"/><Relationship Id="rId4" Type="http://schemas.openxmlformats.org/officeDocument/2006/relationships/image" Target="../media/image800.png"/></Relationships>
</file>

<file path=ppt/slides/_rels/slide123.xml.rels><?xml version="1.0" encoding="UTF-8" standalone="yes"?>
<Relationships xmlns="http://schemas.openxmlformats.org/package/2006/relationships"><Relationship Id="rId3" Type="http://schemas.openxmlformats.org/officeDocument/2006/relationships/image" Target="../media/image169.wmf"/><Relationship Id="rId2" Type="http://schemas.openxmlformats.org/officeDocument/2006/relationships/image" Target="../media/image168.wmf"/><Relationship Id="rId1" Type="http://schemas.openxmlformats.org/officeDocument/2006/relationships/slideLayout" Target="../slideLayouts/slideLayout12.xml"/><Relationship Id="rId4" Type="http://schemas.openxmlformats.org/officeDocument/2006/relationships/image" Target="../media/image170.wmf"/></Relationships>
</file>

<file path=ppt/slides/_rels/slide12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74.jpeg"/><Relationship Id="rId2" Type="http://schemas.openxmlformats.org/officeDocument/2006/relationships/image" Target="../media/image171.png"/><Relationship Id="rId1" Type="http://schemas.openxmlformats.org/officeDocument/2006/relationships/slideLayout" Target="../slideLayouts/slideLayout12.xml"/><Relationship Id="rId6" Type="http://schemas.openxmlformats.org/officeDocument/2006/relationships/image" Target="../media/image173.jpeg"/><Relationship Id="rId5" Type="http://schemas.openxmlformats.org/officeDocument/2006/relationships/hyperlink" Target="https://pixnio.com/interiors-and-exteriors-design/interior/indoors-contemporary-stove-refrigerator-furniture-room-oven-kitchen" TargetMode="External"/><Relationship Id="rId4" Type="http://schemas.openxmlformats.org/officeDocument/2006/relationships/image" Target="../media/image172.jpeg"/></Relationships>
</file>

<file path=ppt/slides/_rels/slide125.xml.rels><?xml version="1.0" encoding="UTF-8" standalone="yes"?>
<Relationships xmlns="http://schemas.openxmlformats.org/package/2006/relationships"><Relationship Id="rId3" Type="http://schemas.openxmlformats.org/officeDocument/2006/relationships/image" Target="../media/image176.gif"/><Relationship Id="rId2" Type="http://schemas.openxmlformats.org/officeDocument/2006/relationships/image" Target="../media/image175.png"/><Relationship Id="rId1" Type="http://schemas.openxmlformats.org/officeDocument/2006/relationships/slideLayout" Target="../slideLayouts/slideLayout12.xml"/></Relationships>
</file>

<file path=ppt/slides/_rels/slide126.xml.rels><?xml version="1.0" encoding="UTF-8" standalone="yes"?>
<Relationships xmlns="http://schemas.openxmlformats.org/package/2006/relationships"><Relationship Id="rId2" Type="http://schemas.openxmlformats.org/officeDocument/2006/relationships/image" Target="../media/image177.jpeg"/><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3" Type="http://schemas.openxmlformats.org/officeDocument/2006/relationships/image" Target="../media/image179.gif"/><Relationship Id="rId2" Type="http://schemas.openxmlformats.org/officeDocument/2006/relationships/image" Target="../media/image178.jpeg"/><Relationship Id="rId1" Type="http://schemas.openxmlformats.org/officeDocument/2006/relationships/slideLayout" Target="../slideLayouts/slideLayout12.xml"/></Relationships>
</file>

<file path=ppt/slides/_rels/slide128.xml.rels><?xml version="1.0" encoding="UTF-8" standalone="yes"?>
<Relationships xmlns="http://schemas.openxmlformats.org/package/2006/relationships"><Relationship Id="rId3" Type="http://schemas.openxmlformats.org/officeDocument/2006/relationships/image" Target="../media/image181.gif"/><Relationship Id="rId2" Type="http://schemas.openxmlformats.org/officeDocument/2006/relationships/image" Target="../media/image180.png"/><Relationship Id="rId1" Type="http://schemas.openxmlformats.org/officeDocument/2006/relationships/slideLayout" Target="../slideLayouts/slideLayout12.xml"/></Relationships>
</file>

<file path=ppt/slides/_rels/slide129.xml.rels><?xml version="1.0" encoding="UTF-8" standalone="yes"?>
<Relationships xmlns="http://schemas.openxmlformats.org/package/2006/relationships"><Relationship Id="rId2" Type="http://schemas.openxmlformats.org/officeDocument/2006/relationships/image" Target="../media/image182.jpeg"/><Relationship Id="rId1" Type="http://schemas.openxmlformats.org/officeDocument/2006/relationships/slideLayout" Target="../slideLayouts/slideLayout12.xml"/></Relationships>
</file>

<file path=ppt/slides/_rels/slide130.xml.rels><?xml version="1.0" encoding="UTF-8" standalone="yes"?>
<Relationships xmlns="http://schemas.openxmlformats.org/package/2006/relationships"><Relationship Id="rId2" Type="http://schemas.openxmlformats.org/officeDocument/2006/relationships/image" Target="../media/image183.wmf"/><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84.jpeg"/><Relationship Id="rId1" Type="http://schemas.openxmlformats.org/officeDocument/2006/relationships/slideLayout" Target="../slideLayouts/slideLayout12.xml"/></Relationships>
</file>

<file path=ppt/slides/_rels/slide132.xml.rels><?xml version="1.0" encoding="UTF-8" standalone="yes"?>
<Relationships xmlns="http://schemas.openxmlformats.org/package/2006/relationships"><Relationship Id="rId2" Type="http://schemas.openxmlformats.org/officeDocument/2006/relationships/image" Target="../media/image185.wmf"/><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2" Type="http://schemas.openxmlformats.org/officeDocument/2006/relationships/image" Target="../media/image186.wmf"/><Relationship Id="rId1" Type="http://schemas.openxmlformats.org/officeDocument/2006/relationships/slideLayout" Target="../slideLayouts/slideLayout12.xml"/></Relationships>
</file>

<file path=ppt/slides/_rels/slide134.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12.xml"/></Relationships>
</file>

<file path=ppt/slides/_rels/slide135.xml.rels><?xml version="1.0" encoding="UTF-8" standalone="yes"?>
<Relationships xmlns="http://schemas.openxmlformats.org/package/2006/relationships"><Relationship Id="rId2" Type="http://schemas.openxmlformats.org/officeDocument/2006/relationships/image" Target="../media/image188.wmf"/><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189.wmf"/><Relationship Id="rId1" Type="http://schemas.openxmlformats.org/officeDocument/2006/relationships/slideLayout" Target="../slideLayouts/slideLayout12.xml"/></Relationships>
</file>

<file path=ppt/slides/_rels/slide137.xml.rels><?xml version="1.0" encoding="UTF-8" standalone="yes"?>
<Relationships xmlns="http://schemas.openxmlformats.org/package/2006/relationships"><Relationship Id="rId3" Type="http://schemas.openxmlformats.org/officeDocument/2006/relationships/image" Target="../media/image192.jpeg"/><Relationship Id="rId7" Type="http://schemas.openxmlformats.org/officeDocument/2006/relationships/image" Target="../media/image194.jpeg"/><Relationship Id="rId2" Type="http://schemas.openxmlformats.org/officeDocument/2006/relationships/image" Target="../media/image191.png"/><Relationship Id="rId1" Type="http://schemas.openxmlformats.org/officeDocument/2006/relationships/slideLayout" Target="../slideLayouts/slideLayout12.xml"/><Relationship Id="rId6" Type="http://schemas.openxmlformats.org/officeDocument/2006/relationships/hyperlink" Target="https://www.wallpaperflare.com/tears-sadness-room-mangaka-anime-guy-computer-cry-mood-wallpaper-omvl" TargetMode="External"/><Relationship Id="rId5" Type="http://schemas.openxmlformats.org/officeDocument/2006/relationships/image" Target="../media/image193.jpg"/><Relationship Id="rId4" Type="http://schemas.openxmlformats.org/officeDocument/2006/relationships/hyperlink" Target="https://pxhere.com/en/photo/1031950" TargetMode="External"/></Relationships>
</file>

<file path=ppt/slides/_rels/slide138.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1.png"/><Relationship Id="rId1" Type="http://schemas.openxmlformats.org/officeDocument/2006/relationships/slideLayout" Target="../slideLayouts/slideLayout12.xml"/><Relationship Id="rId4" Type="http://schemas.openxmlformats.org/officeDocument/2006/relationships/image" Target="../media/image196.png"/></Relationships>
</file>

<file path=ppt/slides/_rels/slide139.xml.rels><?xml version="1.0" encoding="UTF-8" standalone="yes"?>
<Relationships xmlns="http://schemas.openxmlformats.org/package/2006/relationships"><Relationship Id="rId3" Type="http://schemas.openxmlformats.org/officeDocument/2006/relationships/image" Target="../media/image197.jpeg"/><Relationship Id="rId7" Type="http://schemas.openxmlformats.org/officeDocument/2006/relationships/image" Target="../media/image199.jpeg"/><Relationship Id="rId2" Type="http://schemas.openxmlformats.org/officeDocument/2006/relationships/image" Target="../media/image191.png"/><Relationship Id="rId1" Type="http://schemas.openxmlformats.org/officeDocument/2006/relationships/slideLayout" Target="../slideLayouts/slideLayout12.xml"/><Relationship Id="rId6" Type="http://schemas.openxmlformats.org/officeDocument/2006/relationships/hyperlink" Target="https://freepngimg.com/png/12065-heart-png-pic" TargetMode="External"/><Relationship Id="rId5" Type="http://schemas.openxmlformats.org/officeDocument/2006/relationships/image" Target="../media/image198.png"/><Relationship Id="rId4" Type="http://schemas.openxmlformats.org/officeDocument/2006/relationships/hyperlink" Target="https://www.pexels.com/photo/beautiful-big-eyes-eye-green-eyes-866158/" TargetMode="External"/></Relationships>
</file>

<file path=ppt/slides/_rels/slide14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6.xml"/><Relationship Id="rId1" Type="http://schemas.openxmlformats.org/officeDocument/2006/relationships/vmlDrawing" Target="../drawings/vmlDrawing4.vml"/><Relationship Id="rId4" Type="http://schemas.openxmlformats.org/officeDocument/2006/relationships/image" Target="../media/image200.wmf"/></Relationships>
</file>

<file path=ppt/slides/_rels/slide141.xml.rels><?xml version="1.0" encoding="UTF-8" standalone="yes"?>
<Relationships xmlns="http://schemas.openxmlformats.org/package/2006/relationships"><Relationship Id="rId2" Type="http://schemas.openxmlformats.org/officeDocument/2006/relationships/image" Target="../media/image201.wmf"/><Relationship Id="rId1" Type="http://schemas.openxmlformats.org/officeDocument/2006/relationships/slideLayout" Target="../slideLayouts/slideLayout12.xml"/></Relationships>
</file>

<file path=ppt/slides/_rels/slide142.xml.rels><?xml version="1.0" encoding="UTF-8" standalone="yes"?>
<Relationships xmlns="http://schemas.openxmlformats.org/package/2006/relationships"><Relationship Id="rId2" Type="http://schemas.openxmlformats.org/officeDocument/2006/relationships/image" Target="../media/image202.wmf"/><Relationship Id="rId1" Type="http://schemas.openxmlformats.org/officeDocument/2006/relationships/slideLayout" Target="../slideLayouts/slideLayout12.xml"/></Relationships>
</file>

<file path=ppt/slides/_rels/slide143.xml.rels><?xml version="1.0" encoding="UTF-8" standalone="yes"?>
<Relationships xmlns="http://schemas.openxmlformats.org/package/2006/relationships"><Relationship Id="rId2" Type="http://schemas.openxmlformats.org/officeDocument/2006/relationships/image" Target="../media/image203.wmf"/><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205.emf"/><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206.wmf"/><Relationship Id="rId1" Type="http://schemas.openxmlformats.org/officeDocument/2006/relationships/slideLayout" Target="../slideLayouts/slideLayout12.xml"/></Relationships>
</file>

<file path=ppt/slides/_rels/slide147.xml.rels><?xml version="1.0" encoding="UTF-8" standalone="yes"?>
<Relationships xmlns="http://schemas.openxmlformats.org/package/2006/relationships"><Relationship Id="rId2" Type="http://schemas.openxmlformats.org/officeDocument/2006/relationships/image" Target="../media/image207.wmf"/><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209.wmf"/><Relationship Id="rId2" Type="http://schemas.openxmlformats.org/officeDocument/2006/relationships/image" Target="../media/image208.wmf"/><Relationship Id="rId1" Type="http://schemas.openxmlformats.org/officeDocument/2006/relationships/slideLayout" Target="../slideLayouts/slideLayout6.xml"/><Relationship Id="rId4" Type="http://schemas.openxmlformats.org/officeDocument/2006/relationships/image" Target="../media/image210.wmf"/></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213.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12.xml"/></Relationships>
</file>

<file path=ppt/slides/_rels/slide156.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image" Target="../media/image216.jpeg"/><Relationship Id="rId1" Type="http://schemas.openxmlformats.org/officeDocument/2006/relationships/slideLayout" Target="../slideLayouts/slideLayout12.xml"/></Relationships>
</file>

<file path=ppt/slides/_rels/slide157.xml.rels><?xml version="1.0" encoding="UTF-8" standalone="yes"?>
<Relationships xmlns="http://schemas.openxmlformats.org/package/2006/relationships"><Relationship Id="rId2" Type="http://schemas.openxmlformats.org/officeDocument/2006/relationships/image" Target="../media/image218.jpeg"/><Relationship Id="rId1" Type="http://schemas.openxmlformats.org/officeDocument/2006/relationships/slideLayout" Target="../slideLayouts/slideLayout1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image" Target="../media/image219.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image" Target="../media/image223.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224.wmf"/><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225.wmf"/><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slideLayout" Target="../slideLayouts/slideLayout2.xml"/><Relationship Id="rId1" Type="http://schemas.openxmlformats.org/officeDocument/2006/relationships/video" Target="file:///\\Zeus\USER\PreServ\VOCA\whoa1.jpg" TargetMode="External"/></Relationships>
</file>

<file path=ppt/slides/_rels/slide169.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slideLayout" Target="../slideLayouts/slideLayout2.xml"/><Relationship Id="rId1" Type="http://schemas.openxmlformats.org/officeDocument/2006/relationships/video" Target="file:///\\Zeus\USER\PreServ\VOCA\blargh1.jpg" TargetMode="External"/></Relationships>
</file>

<file path=ppt/slides/_rels/slide170.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229.wmf"/><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oleObject" Target="../embeddings/oleObject8.bin"/></Relationships>
</file>

<file path=ppt/slides/_rels/slide172.xml.rels><?xml version="1.0" encoding="UTF-8" standalone="yes"?>
<Relationships xmlns="http://schemas.openxmlformats.org/package/2006/relationships"><Relationship Id="rId2" Type="http://schemas.openxmlformats.org/officeDocument/2006/relationships/image" Target="../media/image202.wmf"/><Relationship Id="rId1" Type="http://schemas.openxmlformats.org/officeDocument/2006/relationships/slideLayout" Target="../slideLayouts/slideLayout12.xml"/></Relationships>
</file>

<file path=ppt/slides/_rels/slide173.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slideLayout" Target="../slideLayouts/slideLayout2.xml"/><Relationship Id="rId1" Type="http://schemas.openxmlformats.org/officeDocument/2006/relationships/video" Target="file:///\\Zeus\USER\PreServ\VOCA\ack.jpg" TargetMode="External"/></Relationships>
</file>

<file path=ppt/slides/_rels/slide174.xml.rels><?xml version="1.0" encoding="UTF-8" standalone="yes"?>
<Relationships xmlns="http://schemas.openxmlformats.org/package/2006/relationships"><Relationship Id="rId2" Type="http://schemas.openxmlformats.org/officeDocument/2006/relationships/image" Target="../media/image231.png"/><Relationship Id="rId1" Type="http://schemas.openxmlformats.org/officeDocument/2006/relationships/slideLayout" Target="../slideLayouts/slideLayout12.xml"/></Relationships>
</file>

<file path=ppt/slides/_rels/slide175.xml.rels><?xml version="1.0" encoding="UTF-8" standalone="yes"?>
<Relationships xmlns="http://schemas.openxmlformats.org/package/2006/relationships"><Relationship Id="rId3" Type="http://schemas.openxmlformats.org/officeDocument/2006/relationships/image" Target="../media/image233.wmf"/><Relationship Id="rId2" Type="http://schemas.openxmlformats.org/officeDocument/2006/relationships/image" Target="../media/image232.wmf"/><Relationship Id="rId1" Type="http://schemas.openxmlformats.org/officeDocument/2006/relationships/slideLayout" Target="../slideLayouts/slideLayout7.xml"/><Relationship Id="rId4" Type="http://schemas.openxmlformats.org/officeDocument/2006/relationships/image" Target="../media/image234.wmf"/></Relationships>
</file>

<file path=ppt/slides/_rels/slide176.xml.rels><?xml version="1.0" encoding="UTF-8" standalone="yes"?>
<Relationships xmlns="http://schemas.openxmlformats.org/package/2006/relationships"><Relationship Id="rId2" Type="http://schemas.openxmlformats.org/officeDocument/2006/relationships/image" Target="../media/image235.pn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236.png"/><Relationship Id="rId1" Type="http://schemas.openxmlformats.org/officeDocument/2006/relationships/slideLayout" Target="../slideLayouts/slideLayout12.xml"/></Relationships>
</file>

<file path=ppt/slides/_rels/slide178.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image" Target="../media/image237.png"/><Relationship Id="rId1" Type="http://schemas.openxmlformats.org/officeDocument/2006/relationships/slideLayout" Target="../slideLayouts/slideLayout12.xml"/></Relationships>
</file>

<file path=ppt/slides/_rels/slide179.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image" Target="../media/image239.png"/><Relationship Id="rId1" Type="http://schemas.openxmlformats.org/officeDocument/2006/relationships/slideLayout" Target="../slideLayouts/slideLayout12.xml"/></Relationships>
</file>

<file path=ppt/slides/_rels/slide180.xml.rels><?xml version="1.0" encoding="UTF-8" standalone="yes"?>
<Relationships xmlns="http://schemas.openxmlformats.org/package/2006/relationships"><Relationship Id="rId2" Type="http://schemas.openxmlformats.org/officeDocument/2006/relationships/image" Target="../media/image241.png"/><Relationship Id="rId1" Type="http://schemas.openxmlformats.org/officeDocument/2006/relationships/slideLayout" Target="../slideLayouts/slideLayout12.xml"/></Relationships>
</file>

<file path=ppt/slides/_rels/slide181.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image" Target="../media/image242.png"/><Relationship Id="rId1" Type="http://schemas.openxmlformats.org/officeDocument/2006/relationships/slideLayout" Target="../slideLayouts/slideLayout12.xml"/></Relationships>
</file>

<file path=ppt/slides/_rels/slide182.xml.rels><?xml version="1.0" encoding="UTF-8" standalone="yes"?>
<Relationships xmlns="http://schemas.openxmlformats.org/package/2006/relationships"><Relationship Id="rId2" Type="http://schemas.openxmlformats.org/officeDocument/2006/relationships/image" Target="../media/image244.png"/><Relationship Id="rId1" Type="http://schemas.openxmlformats.org/officeDocument/2006/relationships/slideLayout" Target="../slideLayouts/slideLayout12.xml"/></Relationships>
</file>

<file path=ppt/slides/_rels/slide183.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image" Target="../media/image245.png"/><Relationship Id="rId1" Type="http://schemas.openxmlformats.org/officeDocument/2006/relationships/slideLayout" Target="../slideLayouts/slideLayout12.xml"/></Relationships>
</file>

<file path=ppt/slides/_rels/slide184.xml.rels><?xml version="1.0" encoding="UTF-8" standalone="yes"?>
<Relationships xmlns="http://schemas.openxmlformats.org/package/2006/relationships"><Relationship Id="rId2" Type="http://schemas.openxmlformats.org/officeDocument/2006/relationships/image" Target="../media/image247.wmf"/><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3" Type="http://schemas.openxmlformats.org/officeDocument/2006/relationships/image" Target="../media/image250.wmf"/><Relationship Id="rId2" Type="http://schemas.openxmlformats.org/officeDocument/2006/relationships/image" Target="../media/image249.wmf"/><Relationship Id="rId1" Type="http://schemas.openxmlformats.org/officeDocument/2006/relationships/slideLayout" Target="../slideLayouts/slideLayout6.xml"/></Relationships>
</file>

<file path=ppt/slides/_rels/slide187.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image" Target="../media/image252.wmf"/><Relationship Id="rId2" Type="http://schemas.openxmlformats.org/officeDocument/2006/relationships/image" Target="../media/image251.wmf"/><Relationship Id="rId1" Type="http://schemas.openxmlformats.org/officeDocument/2006/relationships/slideLayout" Target="../slideLayouts/slideLayout6.xml"/><Relationship Id="rId4" Type="http://schemas.openxmlformats.org/officeDocument/2006/relationships/image" Target="../media/image253.wmf"/></Relationships>
</file>

<file path=ppt/slides/_rels/slide189.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3" Type="http://schemas.openxmlformats.org/officeDocument/2006/relationships/image" Target="../media/image255.wmf"/><Relationship Id="rId7" Type="http://schemas.openxmlformats.org/officeDocument/2006/relationships/image" Target="../media/image259.wmf"/><Relationship Id="rId2" Type="http://schemas.openxmlformats.org/officeDocument/2006/relationships/image" Target="../media/image254.wmf"/><Relationship Id="rId1" Type="http://schemas.openxmlformats.org/officeDocument/2006/relationships/slideLayout" Target="../slideLayouts/slideLayout6.xml"/><Relationship Id="rId6" Type="http://schemas.openxmlformats.org/officeDocument/2006/relationships/image" Target="../media/image258.wmf"/><Relationship Id="rId5" Type="http://schemas.openxmlformats.org/officeDocument/2006/relationships/image" Target="../media/image257.wmf"/><Relationship Id="rId4" Type="http://schemas.openxmlformats.org/officeDocument/2006/relationships/image" Target="../media/image256.wmf"/></Relationships>
</file>

<file path=ppt/slides/_rels/slide191.xml.rels><?xml version="1.0" encoding="UTF-8" standalone="yes"?>
<Relationships xmlns="http://schemas.openxmlformats.org/package/2006/relationships"><Relationship Id="rId2" Type="http://schemas.openxmlformats.org/officeDocument/2006/relationships/image" Target="../media/image260.jpeg"/><Relationship Id="rId1" Type="http://schemas.openxmlformats.org/officeDocument/2006/relationships/slideLayout" Target="../slideLayouts/slideLayout12.xml"/></Relationships>
</file>

<file path=ppt/slides/_rels/slide192.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3" Type="http://schemas.openxmlformats.org/officeDocument/2006/relationships/oleObject" Target="../embeddings/oleObject9.bin"/><Relationship Id="rId7" Type="http://schemas.openxmlformats.org/officeDocument/2006/relationships/image" Target="../media/image261.wmf"/><Relationship Id="rId2" Type="http://schemas.openxmlformats.org/officeDocument/2006/relationships/slideLayout" Target="../slideLayouts/slideLayout6.xml"/><Relationship Id="rId1" Type="http://schemas.openxmlformats.org/officeDocument/2006/relationships/vmlDrawing" Target="../drawings/vmlDrawing6.vml"/><Relationship Id="rId6" Type="http://schemas.openxmlformats.org/officeDocument/2006/relationships/oleObject" Target="../embeddings/oleObject12.bin"/><Relationship Id="rId5" Type="http://schemas.openxmlformats.org/officeDocument/2006/relationships/oleObject" Target="../embeddings/oleObject11.bin"/><Relationship Id="rId4" Type="http://schemas.openxmlformats.org/officeDocument/2006/relationships/oleObject" Target="../embeddings/oleObject10.bin"/></Relationships>
</file>

<file path=ppt/slides/_rels/slide194.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3" Type="http://schemas.openxmlformats.org/officeDocument/2006/relationships/image" Target="../media/image263.wmf"/><Relationship Id="rId2" Type="http://schemas.openxmlformats.org/officeDocument/2006/relationships/image" Target="../media/image262.png"/><Relationship Id="rId1" Type="http://schemas.openxmlformats.org/officeDocument/2006/relationships/slideLayout" Target="../slideLayouts/slideLayout6.xml"/><Relationship Id="rId4" Type="http://schemas.openxmlformats.org/officeDocument/2006/relationships/image" Target="../media/image264.wmf"/></Relationships>
</file>

<file path=ppt/slides/_rels/slide196.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image" Target="../media/image265.wmf"/><Relationship Id="rId1" Type="http://schemas.openxmlformats.org/officeDocument/2006/relationships/slideLayout" Target="../slideLayouts/slideLayout6.xml"/></Relationships>
</file>

<file path=ppt/slides/_rels/slide197.xml.rels><?xml version="1.0" encoding="UTF-8" standalone="yes"?>
<Relationships xmlns="http://schemas.openxmlformats.org/package/2006/relationships"><Relationship Id="rId2" Type="http://schemas.openxmlformats.org/officeDocument/2006/relationships/image" Target="../media/image266.wmf"/><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2" Type="http://schemas.openxmlformats.org/officeDocument/2006/relationships/image" Target="../media/image267.jpeg"/><Relationship Id="rId1" Type="http://schemas.openxmlformats.org/officeDocument/2006/relationships/slideLayout" Target="../slideLayouts/slideLayout12.xml"/></Relationships>
</file>

<file path=ppt/slides/_rels/slide199.xml.rels><?xml version="1.0" encoding="UTF-8" standalone="yes"?>
<Relationships xmlns="http://schemas.openxmlformats.org/package/2006/relationships"><Relationship Id="rId2" Type="http://schemas.openxmlformats.org/officeDocument/2006/relationships/image" Target="../media/image268.gif"/><Relationship Id="rId1" Type="http://schemas.openxmlformats.org/officeDocument/2006/relationships/slideLayout" Target="../slideLayouts/slideLayout12.xml"/></Relationships>
</file>

<file path=ppt/slides/_rels/slide200.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2" Type="http://schemas.openxmlformats.org/officeDocument/2006/relationships/image" Target="../media/image247.wmf"/><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3" Type="http://schemas.openxmlformats.org/officeDocument/2006/relationships/image" Target="../media/image250.wmf"/><Relationship Id="rId2" Type="http://schemas.openxmlformats.org/officeDocument/2006/relationships/image" Target="../media/image249.wmf"/><Relationship Id="rId1" Type="http://schemas.openxmlformats.org/officeDocument/2006/relationships/slideLayout" Target="../slideLayouts/slideLayout6.xml"/></Relationships>
</file>

<file path=ppt/slides/_rels/slide204.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3" Type="http://schemas.openxmlformats.org/officeDocument/2006/relationships/image" Target="../media/image252.wmf"/><Relationship Id="rId2" Type="http://schemas.openxmlformats.org/officeDocument/2006/relationships/image" Target="../media/image251.wmf"/><Relationship Id="rId1" Type="http://schemas.openxmlformats.org/officeDocument/2006/relationships/slideLayout" Target="../slideLayouts/slideLayout6.xml"/><Relationship Id="rId4" Type="http://schemas.openxmlformats.org/officeDocument/2006/relationships/image" Target="../media/image253.wmf"/></Relationships>
</file>

<file path=ppt/slides/_rels/slide206.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3" Type="http://schemas.openxmlformats.org/officeDocument/2006/relationships/image" Target="../media/image255.wmf"/><Relationship Id="rId7" Type="http://schemas.openxmlformats.org/officeDocument/2006/relationships/image" Target="../media/image259.wmf"/><Relationship Id="rId2" Type="http://schemas.openxmlformats.org/officeDocument/2006/relationships/image" Target="../media/image254.wmf"/><Relationship Id="rId1" Type="http://schemas.openxmlformats.org/officeDocument/2006/relationships/slideLayout" Target="../slideLayouts/slideLayout6.xml"/><Relationship Id="rId6" Type="http://schemas.openxmlformats.org/officeDocument/2006/relationships/image" Target="../media/image258.wmf"/><Relationship Id="rId5" Type="http://schemas.openxmlformats.org/officeDocument/2006/relationships/image" Target="../media/image257.wmf"/><Relationship Id="rId4" Type="http://schemas.openxmlformats.org/officeDocument/2006/relationships/image" Target="../media/image256.wmf"/></Relationships>
</file>

<file path=ppt/slides/_rels/slide208.xml.rels><?xml version="1.0" encoding="UTF-8" standalone="yes"?>
<Relationships xmlns="http://schemas.openxmlformats.org/package/2006/relationships"><Relationship Id="rId2" Type="http://schemas.openxmlformats.org/officeDocument/2006/relationships/image" Target="../media/image260.jpeg"/><Relationship Id="rId1" Type="http://schemas.openxmlformats.org/officeDocument/2006/relationships/slideLayout" Target="../slideLayouts/slideLayout12.xml"/></Relationships>
</file>

<file path=ppt/slides/_rels/slide209.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3" Type="http://schemas.openxmlformats.org/officeDocument/2006/relationships/oleObject" Target="../embeddings/oleObject13.bin"/><Relationship Id="rId7" Type="http://schemas.openxmlformats.org/officeDocument/2006/relationships/image" Target="../media/image261.wmf"/><Relationship Id="rId2" Type="http://schemas.openxmlformats.org/officeDocument/2006/relationships/slideLayout" Target="../slideLayouts/slideLayout6.xml"/><Relationship Id="rId1" Type="http://schemas.openxmlformats.org/officeDocument/2006/relationships/vmlDrawing" Target="../drawings/vmlDrawing7.vml"/><Relationship Id="rId6" Type="http://schemas.openxmlformats.org/officeDocument/2006/relationships/oleObject" Target="../embeddings/oleObject16.bin"/><Relationship Id="rId5" Type="http://schemas.openxmlformats.org/officeDocument/2006/relationships/oleObject" Target="../embeddings/oleObject15.bin"/><Relationship Id="rId4" Type="http://schemas.openxmlformats.org/officeDocument/2006/relationships/oleObject" Target="../embeddings/oleObject14.bin"/></Relationships>
</file>

<file path=ppt/slides/_rels/slide211.xml.rels><?xml version="1.0" encoding="UTF-8" standalone="yes"?>
<Relationships xmlns="http://schemas.openxmlformats.org/package/2006/relationships"><Relationship Id="rId2" Type="http://schemas.openxmlformats.org/officeDocument/2006/relationships/image" Target="../media/image248.wmf"/><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3" Type="http://schemas.openxmlformats.org/officeDocument/2006/relationships/image" Target="../media/image263.wmf"/><Relationship Id="rId2" Type="http://schemas.openxmlformats.org/officeDocument/2006/relationships/image" Target="../media/image262.png"/><Relationship Id="rId1" Type="http://schemas.openxmlformats.org/officeDocument/2006/relationships/slideLayout" Target="../slideLayouts/slideLayout6.xml"/><Relationship Id="rId4" Type="http://schemas.openxmlformats.org/officeDocument/2006/relationships/image" Target="../media/image264.wmf"/></Relationships>
</file>

<file path=ppt/slides/_rels/slide213.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image" Target="../media/image265.wmf"/><Relationship Id="rId1" Type="http://schemas.openxmlformats.org/officeDocument/2006/relationships/slideLayout" Target="../slideLayouts/slideLayout6.xml"/></Relationships>
</file>

<file path=ppt/slides/_rels/slide214.xml.rels><?xml version="1.0" encoding="UTF-8" standalone="yes"?>
<Relationships xmlns="http://schemas.openxmlformats.org/package/2006/relationships"><Relationship Id="rId2" Type="http://schemas.openxmlformats.org/officeDocument/2006/relationships/image" Target="../media/image266.wmf"/><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2" Type="http://schemas.openxmlformats.org/officeDocument/2006/relationships/image" Target="../media/image267.jpeg"/><Relationship Id="rId1" Type="http://schemas.openxmlformats.org/officeDocument/2006/relationships/slideLayout" Target="../slideLayouts/slideLayout12.xml"/></Relationships>
</file>

<file path=ppt/slides/_rels/slide216.xml.rels><?xml version="1.0" encoding="UTF-8" standalone="yes"?>
<Relationships xmlns="http://schemas.openxmlformats.org/package/2006/relationships"><Relationship Id="rId2" Type="http://schemas.openxmlformats.org/officeDocument/2006/relationships/image" Target="../media/image270.wmf"/><Relationship Id="rId1" Type="http://schemas.openxmlformats.org/officeDocument/2006/relationships/slideLayout" Target="../slideLayouts/slideLayout12.xml"/></Relationships>
</file>

<file path=ppt/slides/_rels/slide217.xml.rels><?xml version="1.0" encoding="UTF-8" standalone="yes"?>
<Relationships xmlns="http://schemas.openxmlformats.org/package/2006/relationships"><Relationship Id="rId2" Type="http://schemas.openxmlformats.org/officeDocument/2006/relationships/image" Target="../media/image271.wmf"/><Relationship Id="rId1" Type="http://schemas.openxmlformats.org/officeDocument/2006/relationships/slideLayout" Target="../slideLayouts/slideLayout12.xml"/></Relationships>
</file>

<file path=ppt/slides/_rels/slide218.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12.xml"/></Relationships>
</file>

<file path=ppt/slides/_rels/slide219.xml.rels><?xml version="1.0" encoding="UTF-8" standalone="yes"?>
<Relationships xmlns="http://schemas.openxmlformats.org/package/2006/relationships"><Relationship Id="rId2" Type="http://schemas.openxmlformats.org/officeDocument/2006/relationships/image" Target="../media/image268.gif"/><Relationship Id="rId1" Type="http://schemas.openxmlformats.org/officeDocument/2006/relationships/slideLayout" Target="../slideLayouts/slideLayout12.xml"/></Relationships>
</file>

<file path=ppt/slides/_rels/slide220.xml.rels><?xml version="1.0" encoding="UTF-8" standalone="yes"?>
<Relationships xmlns="http://schemas.openxmlformats.org/package/2006/relationships"><Relationship Id="rId3" Type="http://schemas.openxmlformats.org/officeDocument/2006/relationships/image" Target="../media/image273.jpeg"/><Relationship Id="rId2" Type="http://schemas.openxmlformats.org/officeDocument/2006/relationships/image" Target="../media/image87.png"/><Relationship Id="rId1" Type="http://schemas.openxmlformats.org/officeDocument/2006/relationships/slideLayout" Target="../slideLayouts/slideLayout12.xml"/><Relationship Id="rId4" Type="http://schemas.openxmlformats.org/officeDocument/2006/relationships/hyperlink" Target="https://www.publicdomainpictures.net/view-image.php?image=220010&amp;amp;picture=barrier" TargetMode="External"/></Relationships>
</file>

<file path=ppt/slides/_rels/slide221.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12.xml"/></Relationships>
</file>

<file path=ppt/slides/_rels/slide222.xml.rels><?xml version="1.0" encoding="UTF-8" standalone="yes"?>
<Relationships xmlns="http://schemas.openxmlformats.org/package/2006/relationships"><Relationship Id="rId3" Type="http://schemas.openxmlformats.org/officeDocument/2006/relationships/image" Target="../media/image276.jpeg"/><Relationship Id="rId2" Type="http://schemas.openxmlformats.org/officeDocument/2006/relationships/image" Target="../media/image275.gif"/><Relationship Id="rId1" Type="http://schemas.openxmlformats.org/officeDocument/2006/relationships/slideLayout" Target="../slideLayouts/slideLayout12.xml"/></Relationships>
</file>

<file path=ppt/slides/_rels/slide223.xml.rels><?xml version="1.0" encoding="UTF-8" standalone="yes"?>
<Relationships xmlns="http://schemas.openxmlformats.org/package/2006/relationships"><Relationship Id="rId3" Type="http://schemas.openxmlformats.org/officeDocument/2006/relationships/image" Target="../media/image278.gif"/><Relationship Id="rId2" Type="http://schemas.openxmlformats.org/officeDocument/2006/relationships/image" Target="../media/image277.jpeg"/><Relationship Id="rId1" Type="http://schemas.openxmlformats.org/officeDocument/2006/relationships/slideLayout" Target="../slideLayouts/slideLayout12.xml"/></Relationships>
</file>

<file path=ppt/slides/_rels/slide224.xml.rels><?xml version="1.0" encoding="UTF-8" standalone="yes"?>
<Relationships xmlns="http://schemas.openxmlformats.org/package/2006/relationships"><Relationship Id="rId2" Type="http://schemas.openxmlformats.org/officeDocument/2006/relationships/image" Target="../media/image279.jpeg"/><Relationship Id="rId1" Type="http://schemas.openxmlformats.org/officeDocument/2006/relationships/slideLayout" Target="../slideLayouts/slideLayout12.xml"/></Relationships>
</file>

<file path=ppt/slides/_rels/slide225.xml.rels><?xml version="1.0" encoding="UTF-8" standalone="yes"?>
<Relationships xmlns="http://schemas.openxmlformats.org/package/2006/relationships"><Relationship Id="rId2" Type="http://schemas.openxmlformats.org/officeDocument/2006/relationships/image" Target="../media/image280.jpeg"/><Relationship Id="rId1" Type="http://schemas.openxmlformats.org/officeDocument/2006/relationships/slideLayout" Target="../slideLayouts/slideLayout12.xml"/></Relationships>
</file>

<file path=ppt/slides/_rels/slide226.xml.rels><?xml version="1.0" encoding="UTF-8" standalone="yes"?>
<Relationships xmlns="http://schemas.openxmlformats.org/package/2006/relationships"><Relationship Id="rId2" Type="http://schemas.openxmlformats.org/officeDocument/2006/relationships/image" Target="../media/image281.jpeg"/><Relationship Id="rId1" Type="http://schemas.openxmlformats.org/officeDocument/2006/relationships/slideLayout" Target="../slideLayouts/slideLayout12.xml"/></Relationships>
</file>

<file path=ppt/slides/_rels/slide227.xml.rels><?xml version="1.0" encoding="UTF-8" standalone="yes"?>
<Relationships xmlns="http://schemas.openxmlformats.org/package/2006/relationships"><Relationship Id="rId3" Type="http://schemas.openxmlformats.org/officeDocument/2006/relationships/image" Target="../media/image283.wmf"/><Relationship Id="rId2" Type="http://schemas.openxmlformats.org/officeDocument/2006/relationships/image" Target="../media/image282.wmf"/><Relationship Id="rId1" Type="http://schemas.openxmlformats.org/officeDocument/2006/relationships/slideLayout" Target="../slideLayouts/slideLayout12.xml"/></Relationships>
</file>

<file path=ppt/slides/_rels/slide228.xml.rels><?xml version="1.0" encoding="UTF-8" standalone="yes"?>
<Relationships xmlns="http://schemas.openxmlformats.org/package/2006/relationships"><Relationship Id="rId2" Type="http://schemas.openxmlformats.org/officeDocument/2006/relationships/image" Target="../media/image284.wmf"/><Relationship Id="rId1" Type="http://schemas.openxmlformats.org/officeDocument/2006/relationships/slideLayout" Target="../slideLayouts/slideLayout12.xml"/></Relationships>
</file>

<file path=ppt/slides/_rels/slide229.xml.rels><?xml version="1.0" encoding="UTF-8" standalone="yes"?>
<Relationships xmlns="http://schemas.openxmlformats.org/package/2006/relationships"><Relationship Id="rId2" Type="http://schemas.openxmlformats.org/officeDocument/2006/relationships/image" Target="../media/image285.jpeg"/><Relationship Id="rId1" Type="http://schemas.openxmlformats.org/officeDocument/2006/relationships/slideLayout" Target="../slideLayouts/slideLayout12.xml"/></Relationships>
</file>

<file path=ppt/slides/_rels/slide230.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12.xml"/></Relationships>
</file>

<file path=ppt/slides/_rels/slide231.xml.rels><?xml version="1.0" encoding="UTF-8" standalone="yes"?>
<Relationships xmlns="http://schemas.openxmlformats.org/package/2006/relationships"><Relationship Id="rId2" Type="http://schemas.openxmlformats.org/officeDocument/2006/relationships/image" Target="../media/image287.jpeg"/><Relationship Id="rId1" Type="http://schemas.openxmlformats.org/officeDocument/2006/relationships/slideLayout" Target="../slideLayouts/slideLayout12.xml"/></Relationships>
</file>

<file path=ppt/slides/_rels/slide232.xml.rels><?xml version="1.0" encoding="UTF-8" standalone="yes"?>
<Relationships xmlns="http://schemas.openxmlformats.org/package/2006/relationships"><Relationship Id="rId2" Type="http://schemas.openxmlformats.org/officeDocument/2006/relationships/image" Target="../media/image288.jpeg"/><Relationship Id="rId1" Type="http://schemas.openxmlformats.org/officeDocument/2006/relationships/slideLayout" Target="../slideLayouts/slideLayout12.xml"/></Relationships>
</file>

<file path=ppt/slides/_rels/slide233.xml.rels><?xml version="1.0" encoding="UTF-8" standalone="yes"?>
<Relationships xmlns="http://schemas.openxmlformats.org/package/2006/relationships"><Relationship Id="rId2" Type="http://schemas.openxmlformats.org/officeDocument/2006/relationships/image" Target="../media/image289.jpeg"/><Relationship Id="rId1" Type="http://schemas.openxmlformats.org/officeDocument/2006/relationships/slideLayout" Target="../slideLayouts/slideLayout12.xml"/></Relationships>
</file>

<file path=ppt/slides/_rels/slide234.xml.rels><?xml version="1.0" encoding="UTF-8" standalone="yes"?>
<Relationships xmlns="http://schemas.openxmlformats.org/package/2006/relationships"><Relationship Id="rId2" Type="http://schemas.openxmlformats.org/officeDocument/2006/relationships/image" Target="../media/image290.jpeg"/><Relationship Id="rId1" Type="http://schemas.openxmlformats.org/officeDocument/2006/relationships/slideLayout" Target="../slideLayouts/slideLayout12.xml"/></Relationships>
</file>

<file path=ppt/slides/_rels/slide235.xml.rels><?xml version="1.0" encoding="UTF-8" standalone="yes"?>
<Relationships xmlns="http://schemas.openxmlformats.org/package/2006/relationships"><Relationship Id="rId2" Type="http://schemas.openxmlformats.org/officeDocument/2006/relationships/image" Target="../media/image291.jpeg"/><Relationship Id="rId1" Type="http://schemas.openxmlformats.org/officeDocument/2006/relationships/slideLayout" Target="../slideLayouts/slideLayout12.xml"/></Relationships>
</file>

<file path=ppt/slides/_rels/slide236.xml.rels><?xml version="1.0" encoding="UTF-8" standalone="yes"?>
<Relationships xmlns="http://schemas.openxmlformats.org/package/2006/relationships"><Relationship Id="rId2" Type="http://schemas.openxmlformats.org/officeDocument/2006/relationships/image" Target="../media/image292.jpeg"/><Relationship Id="rId1" Type="http://schemas.openxmlformats.org/officeDocument/2006/relationships/slideLayout" Target="../slideLayouts/slideLayout12.xml"/></Relationships>
</file>

<file path=ppt/slides/_rels/slide237.xml.rels><?xml version="1.0" encoding="UTF-8" standalone="yes"?>
<Relationships xmlns="http://schemas.openxmlformats.org/package/2006/relationships"><Relationship Id="rId2" Type="http://schemas.openxmlformats.org/officeDocument/2006/relationships/image" Target="../media/image293.jpeg"/><Relationship Id="rId1" Type="http://schemas.openxmlformats.org/officeDocument/2006/relationships/slideLayout" Target="../slideLayouts/slideLayout12.xml"/></Relationships>
</file>

<file path=ppt/slides/_rels/slide238.xml.rels><?xml version="1.0" encoding="UTF-8" standalone="yes"?>
<Relationships xmlns="http://schemas.openxmlformats.org/package/2006/relationships"><Relationship Id="rId2" Type="http://schemas.openxmlformats.org/officeDocument/2006/relationships/image" Target="../media/image294.jpeg"/><Relationship Id="rId1" Type="http://schemas.openxmlformats.org/officeDocument/2006/relationships/slideLayout" Target="../slideLayouts/slideLayout12.xml"/></Relationships>
</file>

<file path=ppt/slides/_rels/slide239.xml.rels><?xml version="1.0" encoding="UTF-8" standalone="yes"?>
<Relationships xmlns="http://schemas.openxmlformats.org/package/2006/relationships"><Relationship Id="rId2" Type="http://schemas.openxmlformats.org/officeDocument/2006/relationships/image" Target="../media/image295.jpeg"/><Relationship Id="rId1" Type="http://schemas.openxmlformats.org/officeDocument/2006/relationships/slideLayout" Target="../slideLayouts/slideLayout12.xml"/></Relationships>
</file>

<file path=ppt/slides/_rels/slide240.xml.rels><?xml version="1.0" encoding="UTF-8" standalone="yes"?>
<Relationships xmlns="http://schemas.openxmlformats.org/package/2006/relationships"><Relationship Id="rId2" Type="http://schemas.openxmlformats.org/officeDocument/2006/relationships/image" Target="../media/image296.jpeg"/><Relationship Id="rId1" Type="http://schemas.openxmlformats.org/officeDocument/2006/relationships/slideLayout" Target="../slideLayouts/slideLayout12.xml"/></Relationships>
</file>

<file path=ppt/slides/_rels/slide241.xml.rels><?xml version="1.0" encoding="UTF-8" standalone="yes"?>
<Relationships xmlns="http://schemas.openxmlformats.org/package/2006/relationships"><Relationship Id="rId2" Type="http://schemas.openxmlformats.org/officeDocument/2006/relationships/image" Target="../media/image297.jpeg"/><Relationship Id="rId1" Type="http://schemas.openxmlformats.org/officeDocument/2006/relationships/slideLayout" Target="../slideLayouts/slideLayout12.xml"/></Relationships>
</file>

<file path=ppt/slides/_rels/slide242.xml.rels><?xml version="1.0" encoding="UTF-8" standalone="yes"?>
<Relationships xmlns="http://schemas.openxmlformats.org/package/2006/relationships"><Relationship Id="rId2" Type="http://schemas.openxmlformats.org/officeDocument/2006/relationships/image" Target="../media/image298.jpeg"/><Relationship Id="rId1" Type="http://schemas.openxmlformats.org/officeDocument/2006/relationships/slideLayout" Target="../slideLayouts/slideLayout12.xml"/></Relationships>
</file>

<file path=ppt/slides/_rels/slide243.xml.rels><?xml version="1.0" encoding="UTF-8" standalone="yes"?>
<Relationships xmlns="http://schemas.openxmlformats.org/package/2006/relationships"><Relationship Id="rId2" Type="http://schemas.openxmlformats.org/officeDocument/2006/relationships/image" Target="../media/image299.jpeg"/><Relationship Id="rId1" Type="http://schemas.openxmlformats.org/officeDocument/2006/relationships/slideLayout" Target="../slideLayouts/slideLayout12.xml"/></Relationships>
</file>

<file path=ppt/slides/_rels/slide244.xml.rels><?xml version="1.0" encoding="UTF-8" standalone="yes"?>
<Relationships xmlns="http://schemas.openxmlformats.org/package/2006/relationships"><Relationship Id="rId2" Type="http://schemas.openxmlformats.org/officeDocument/2006/relationships/image" Target="../media/image300.jpeg"/><Relationship Id="rId1" Type="http://schemas.openxmlformats.org/officeDocument/2006/relationships/slideLayout" Target="../slideLayouts/slideLayout12.xml"/></Relationships>
</file>

<file path=ppt/slides/_rels/slide245.xml.rels><?xml version="1.0" encoding="UTF-8" standalone="yes"?>
<Relationships xmlns="http://schemas.openxmlformats.org/package/2006/relationships"><Relationship Id="rId2" Type="http://schemas.openxmlformats.org/officeDocument/2006/relationships/image" Target="../media/image301.jpeg"/><Relationship Id="rId1" Type="http://schemas.openxmlformats.org/officeDocument/2006/relationships/slideLayout" Target="../slideLayouts/slideLayout12.xml"/></Relationships>
</file>

<file path=ppt/slides/_rels/slide246.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image" Target="../media/image87.png"/><Relationship Id="rId1" Type="http://schemas.openxmlformats.org/officeDocument/2006/relationships/slideLayout" Target="../slideLayouts/slideLayout12.xml"/><Relationship Id="rId4" Type="http://schemas.openxmlformats.org/officeDocument/2006/relationships/image" Target="../media/image303.png"/></Relationships>
</file>

<file path=ppt/slides/_rels/slide247.xml.rels><?xml version="1.0" encoding="UTF-8" standalone="yes"?>
<Relationships xmlns="http://schemas.openxmlformats.org/package/2006/relationships"><Relationship Id="rId3" Type="http://schemas.openxmlformats.org/officeDocument/2006/relationships/image" Target="../media/image304.jpeg"/><Relationship Id="rId2" Type="http://schemas.openxmlformats.org/officeDocument/2006/relationships/image" Target="../media/image87.png"/><Relationship Id="rId1" Type="http://schemas.openxmlformats.org/officeDocument/2006/relationships/slideLayout" Target="../slideLayouts/slideLayout12.xml"/><Relationship Id="rId4" Type="http://schemas.openxmlformats.org/officeDocument/2006/relationships/image" Target="../media/image305.jpeg"/></Relationships>
</file>

<file path=ppt/slides/_rels/slide248.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hyperlink" Target="http://images.google.com/imgres?imgurl=http://americanhistory.si.edu/Brown/history/1-segregated/images/colored-waiting-room-l.jpg&amp;imgrefurl=http://americanhistory.si.edu/Brown/history/1-segregated/detail/colored-waiting-room.html&amp;h=510&amp;w=481&amp;sz=27&amp;hl=en&amp;start=3&amp;tbnid=X4YJBRXLcmkwIM:&amp;tbnh=131&amp;tbnw=124&amp;prev=/images?q%3Dseparate%2Bbut%2Bequal%26gbv%3D2%26hl%3Den" TargetMode="External"/><Relationship Id="rId1" Type="http://schemas.openxmlformats.org/officeDocument/2006/relationships/slideLayout" Target="../slideLayouts/slideLayout12.xml"/></Relationships>
</file>

<file path=ppt/slides/_rels/slide249.xml.rels><?xml version="1.0" encoding="UTF-8" standalone="yes"?>
<Relationships xmlns="http://schemas.openxmlformats.org/package/2006/relationships"><Relationship Id="rId3" Type="http://schemas.openxmlformats.org/officeDocument/2006/relationships/image" Target="../media/image307.jpeg"/><Relationship Id="rId2" Type="http://schemas.openxmlformats.org/officeDocument/2006/relationships/hyperlink" Target="http://www.businessdictionary.com/" TargetMode="External"/><Relationship Id="rId1" Type="http://schemas.openxmlformats.org/officeDocument/2006/relationships/slideLayout" Target="../slideLayouts/slideLayout12.xml"/></Relationships>
</file>

<file path=ppt/slides/_rels/slide250.xml.rels><?xml version="1.0" encoding="UTF-8" standalone="yes"?>
<Relationships xmlns="http://schemas.openxmlformats.org/package/2006/relationships"><Relationship Id="rId3" Type="http://schemas.openxmlformats.org/officeDocument/2006/relationships/image" Target="../media/image309.jpeg"/><Relationship Id="rId2" Type="http://schemas.openxmlformats.org/officeDocument/2006/relationships/image" Target="../media/image308.jpeg"/><Relationship Id="rId1" Type="http://schemas.openxmlformats.org/officeDocument/2006/relationships/slideLayout" Target="../slideLayouts/slideLayout12.xml"/></Relationships>
</file>

<file path=ppt/slides/_rels/slide251.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12.xml"/></Relationships>
</file>

<file path=ppt/slides/_rels/slide252.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12.xml"/></Relationships>
</file>

<file path=ppt/slides/_rels/slide253.xml.rels><?xml version="1.0" encoding="UTF-8" standalone="yes"?>
<Relationships xmlns="http://schemas.openxmlformats.org/package/2006/relationships"><Relationship Id="rId2" Type="http://schemas.openxmlformats.org/officeDocument/2006/relationships/image" Target="../media/image312.wmf"/><Relationship Id="rId1" Type="http://schemas.openxmlformats.org/officeDocument/2006/relationships/slideLayout" Target="../slideLayouts/slideLayout6.xml"/></Relationships>
</file>

<file path=ppt/slides/_rels/slide254.xml.rels><?xml version="1.0" encoding="UTF-8" standalone="yes"?>
<Relationships xmlns="http://schemas.openxmlformats.org/package/2006/relationships"><Relationship Id="rId2" Type="http://schemas.openxmlformats.org/officeDocument/2006/relationships/image" Target="../media/image313.wmf"/><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8" Type="http://schemas.openxmlformats.org/officeDocument/2006/relationships/image" Target="../media/image318.jpeg"/><Relationship Id="rId3" Type="http://schemas.openxmlformats.org/officeDocument/2006/relationships/image" Target="../media/image315.jpeg"/><Relationship Id="rId7" Type="http://schemas.openxmlformats.org/officeDocument/2006/relationships/hyperlink" Target="https://creativecommons.org/licenses/by/3.0/" TargetMode="External"/><Relationship Id="rId2" Type="http://schemas.openxmlformats.org/officeDocument/2006/relationships/image" Target="../media/image314.jpeg"/><Relationship Id="rId1" Type="http://schemas.openxmlformats.org/officeDocument/2006/relationships/slideLayout" Target="../slideLayouts/slideLayout2.xml"/><Relationship Id="rId6" Type="http://schemas.openxmlformats.org/officeDocument/2006/relationships/hyperlink" Target="https://yournorthcounty.com/popular-libraries-for-kids-in-north-county-san-diego/" TargetMode="External"/><Relationship Id="rId11" Type="http://schemas.openxmlformats.org/officeDocument/2006/relationships/image" Target="../media/image321.jpeg"/><Relationship Id="rId5" Type="http://schemas.openxmlformats.org/officeDocument/2006/relationships/image" Target="../media/image317.jpeg"/><Relationship Id="rId10" Type="http://schemas.openxmlformats.org/officeDocument/2006/relationships/image" Target="../media/image320.jpeg"/><Relationship Id="rId4" Type="http://schemas.openxmlformats.org/officeDocument/2006/relationships/image" Target="../media/image316.jpeg"/><Relationship Id="rId9" Type="http://schemas.openxmlformats.org/officeDocument/2006/relationships/image" Target="../media/image319.jpeg"/></Relationships>
</file>

<file path=ppt/slides/_rels/slide256.xml.rels><?xml version="1.0" encoding="UTF-8" standalone="yes"?>
<Relationships xmlns="http://schemas.openxmlformats.org/package/2006/relationships"><Relationship Id="rId3" Type="http://schemas.openxmlformats.org/officeDocument/2006/relationships/image" Target="../media/image323.jpeg"/><Relationship Id="rId2" Type="http://schemas.openxmlformats.org/officeDocument/2006/relationships/image" Target="../media/image322.png"/><Relationship Id="rId1" Type="http://schemas.openxmlformats.org/officeDocument/2006/relationships/slideLayout" Target="../slideLayouts/slideLayout6.xml"/></Relationships>
</file>

<file path=ppt/slides/_rels/slide25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324.wmf"/><Relationship Id="rId4" Type="http://schemas.openxmlformats.org/officeDocument/2006/relationships/oleObject" Target="../embeddings/oleObject17.bin"/></Relationships>
</file>

<file path=ppt/slides/_rels/slide258.xml.rels><?xml version="1.0" encoding="UTF-8" standalone="yes"?>
<Relationships xmlns="http://schemas.openxmlformats.org/package/2006/relationships"><Relationship Id="rId3" Type="http://schemas.openxmlformats.org/officeDocument/2006/relationships/image" Target="../media/image326.png"/><Relationship Id="rId2" Type="http://schemas.openxmlformats.org/officeDocument/2006/relationships/image" Target="../media/image325.png"/><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3" Type="http://schemas.openxmlformats.org/officeDocument/2006/relationships/image" Target="../media/image32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328.w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20.bin"/><Relationship Id="rId5" Type="http://schemas.openxmlformats.org/officeDocument/2006/relationships/oleObject" Target="../embeddings/oleObject19.bin"/><Relationship Id="rId4" Type="http://schemas.openxmlformats.org/officeDocument/2006/relationships/oleObject" Target="../embeddings/oleObject18.bin"/></Relationships>
</file>

<file path=ppt/slides/_rels/slide261.xml.rels><?xml version="1.0" encoding="UTF-8" standalone="yes"?>
<Relationships xmlns="http://schemas.openxmlformats.org/package/2006/relationships"><Relationship Id="rId3" Type="http://schemas.openxmlformats.org/officeDocument/2006/relationships/image" Target="../media/image329.wm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27.wmf"/><Relationship Id="rId4" Type="http://schemas.openxmlformats.org/officeDocument/2006/relationships/image" Target="../media/image330.wmf"/></Relationships>
</file>

<file path=ppt/slides/_rels/slide262.xml.rels><?xml version="1.0" encoding="UTF-8" standalone="yes"?>
<Relationships xmlns="http://schemas.openxmlformats.org/package/2006/relationships"><Relationship Id="rId3" Type="http://schemas.openxmlformats.org/officeDocument/2006/relationships/image" Target="../media/image332.png"/><Relationship Id="rId7" Type="http://schemas.openxmlformats.org/officeDocument/2006/relationships/image" Target="../media/image335.png"/><Relationship Id="rId2" Type="http://schemas.openxmlformats.org/officeDocument/2006/relationships/image" Target="../media/image331.jpg"/><Relationship Id="rId1" Type="http://schemas.openxmlformats.org/officeDocument/2006/relationships/slideLayout" Target="../slideLayouts/slideLayout12.xml"/><Relationship Id="rId6" Type="http://schemas.openxmlformats.org/officeDocument/2006/relationships/image" Target="../media/image334.jpeg"/><Relationship Id="rId5" Type="http://schemas.openxmlformats.org/officeDocument/2006/relationships/hyperlink" Target="https://www.rawpixel.com/search/disability" TargetMode="External"/><Relationship Id="rId4" Type="http://schemas.openxmlformats.org/officeDocument/2006/relationships/image" Target="../media/image333.1"/></Relationships>
</file>

<file path=ppt/slides/_rels/slide263.xml.rels><?xml version="1.0" encoding="UTF-8" standalone="yes"?>
<Relationships xmlns="http://schemas.openxmlformats.org/package/2006/relationships"><Relationship Id="rId3" Type="http://schemas.openxmlformats.org/officeDocument/2006/relationships/image" Target="../media/image333.1"/><Relationship Id="rId2" Type="http://schemas.openxmlformats.org/officeDocument/2006/relationships/image" Target="../media/image331.jpg"/><Relationship Id="rId1" Type="http://schemas.openxmlformats.org/officeDocument/2006/relationships/slideLayout" Target="../slideLayouts/slideLayout12.xml"/><Relationship Id="rId6" Type="http://schemas.openxmlformats.org/officeDocument/2006/relationships/image" Target="../media/image335.png"/><Relationship Id="rId5" Type="http://schemas.openxmlformats.org/officeDocument/2006/relationships/image" Target="../media/image334.jpeg"/><Relationship Id="rId4" Type="http://schemas.openxmlformats.org/officeDocument/2006/relationships/hyperlink" Target="https://www.rawpixel.com/search/disability" TargetMode="External"/></Relationships>
</file>

<file path=ppt/slides/_rels/slide264.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image" Target="../media/image336.png"/><Relationship Id="rId1" Type="http://schemas.openxmlformats.org/officeDocument/2006/relationships/slideLayout" Target="../slideLayouts/slideLayout12.xml"/><Relationship Id="rId6" Type="http://schemas.openxmlformats.org/officeDocument/2006/relationships/image" Target="../media/image340.png"/><Relationship Id="rId5" Type="http://schemas.openxmlformats.org/officeDocument/2006/relationships/image" Target="../media/image339.png"/><Relationship Id="rId4" Type="http://schemas.openxmlformats.org/officeDocument/2006/relationships/image" Target="../media/image338.png"/></Relationships>
</file>

<file path=ppt/slides/_rels/slide265.xml.rels><?xml version="1.0" encoding="UTF-8" standalone="yes"?>
<Relationships xmlns="http://schemas.openxmlformats.org/package/2006/relationships"><Relationship Id="rId2" Type="http://schemas.openxmlformats.org/officeDocument/2006/relationships/image" Target="../media/image341.png"/><Relationship Id="rId1" Type="http://schemas.openxmlformats.org/officeDocument/2006/relationships/slideLayout" Target="../slideLayouts/slideLayout12.xml"/></Relationships>
</file>

<file path=ppt/slides/_rels/slide266.xml.rels><?xml version="1.0" encoding="UTF-8" standalone="yes"?>
<Relationships xmlns="http://schemas.openxmlformats.org/package/2006/relationships"><Relationship Id="rId3" Type="http://schemas.openxmlformats.org/officeDocument/2006/relationships/hyperlink" Target="http://www.google.com/url?sa=i&amp;rct=j&amp;q=&amp;esrc=s&amp;frm=1&amp;source=images&amp;cd=&amp;cad=rja&amp;uact=8&amp;docid=yi8IUHEmL-SdvM&amp;tbnid=vAUhuJfstIO_0M:&amp;ved=0CAcQjRw&amp;url=http://cutcaster.com/vector/901520154-people-in-love-vector-icon-set/&amp;ei=o3AoVKu_N4GnyATNxYDIDg&amp;psig=AFQjCNFo1HCb7yR3a6W-Y9l0YllxEL2Xmw&amp;ust=1412022594566692" TargetMode="External"/><Relationship Id="rId2" Type="http://schemas.openxmlformats.org/officeDocument/2006/relationships/hyperlink" Target="http://www.google.com/url?sa=i&amp;rct=j&amp;q=&amp;esrc=s&amp;frm=1&amp;source=images&amp;cd=&amp;cad=rja&amp;uact=8&amp;docid=9lgEMhybmnF1gM&amp;tbnid=kvVh5_t-0s_boM:&amp;ved=0CAcQjRw&amp;url=http://www.canstockphoto.com/illustration/relationship.html&amp;ei=0G8oVKKjI4OwyQSc24AY&amp;psig=AFQjCNFo1HCb7yR3a6W-Y9l0YllxEL2Xmw&amp;ust=1412022594566692" TargetMode="External"/><Relationship Id="rId1" Type="http://schemas.openxmlformats.org/officeDocument/2006/relationships/slideLayout" Target="../slideLayouts/slideLayout12.xml"/><Relationship Id="rId4" Type="http://schemas.openxmlformats.org/officeDocument/2006/relationships/image" Target="../media/image342.jpeg"/></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8.xml.rels><?xml version="1.0" encoding="UTF-8" standalone="yes"?>
<Relationships xmlns="http://schemas.openxmlformats.org/package/2006/relationships"><Relationship Id="rId3" Type="http://schemas.openxmlformats.org/officeDocument/2006/relationships/image" Target="../media/image329.wmf"/><Relationship Id="rId7" Type="http://schemas.openxmlformats.org/officeDocument/2006/relationships/image" Target="../media/image344.w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43.wmf"/><Relationship Id="rId5" Type="http://schemas.openxmlformats.org/officeDocument/2006/relationships/image" Target="../media/image327.wmf"/><Relationship Id="rId4" Type="http://schemas.openxmlformats.org/officeDocument/2006/relationships/image" Target="../media/image330.wmf"/></Relationships>
</file>

<file path=ppt/slides/_rels/slide26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345.wmf"/><Relationship Id="rId4" Type="http://schemas.openxmlformats.org/officeDocument/2006/relationships/oleObject" Target="../embeddings/oleObject21.bin"/></Relationships>
</file>

<file path=ppt/slides/_rels/slide270.xml.rels><?xml version="1.0" encoding="UTF-8" standalone="yes"?>
<Relationships xmlns="http://schemas.openxmlformats.org/package/2006/relationships"><Relationship Id="rId3" Type="http://schemas.openxmlformats.org/officeDocument/2006/relationships/image" Target="../media/image347.jpeg"/><Relationship Id="rId2" Type="http://schemas.openxmlformats.org/officeDocument/2006/relationships/image" Target="../media/image346.jpeg"/><Relationship Id="rId1" Type="http://schemas.openxmlformats.org/officeDocument/2006/relationships/slideLayout" Target="../slideLayouts/slideLayout12.xml"/></Relationships>
</file>

<file path=ppt/slides/_rels/slide271.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12.xml"/></Relationships>
</file>

<file path=ppt/slides/_rels/slide272.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image" Target="../media/image350.png"/><Relationship Id="rId1" Type="http://schemas.openxmlformats.org/officeDocument/2006/relationships/slideLayout" Target="../slideLayouts/slideLayout12.xml"/></Relationships>
</file>

<file path=ppt/slides/_rels/slide274.xml.rels><?xml version="1.0" encoding="UTF-8" standalone="yes"?>
<Relationships xmlns="http://schemas.openxmlformats.org/package/2006/relationships"><Relationship Id="rId3" Type="http://schemas.openxmlformats.org/officeDocument/2006/relationships/image" Target="../media/image352.png"/><Relationship Id="rId7" Type="http://schemas.openxmlformats.org/officeDocument/2006/relationships/image" Target="../media/image356.wm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55.png"/><Relationship Id="rId5" Type="http://schemas.openxmlformats.org/officeDocument/2006/relationships/image" Target="../media/image354.png"/><Relationship Id="rId4" Type="http://schemas.openxmlformats.org/officeDocument/2006/relationships/image" Target="../media/image353.png"/></Relationships>
</file>

<file path=ppt/slides/_rels/slide275.xml.rels><?xml version="1.0" encoding="UTF-8" standalone="yes"?>
<Relationships xmlns="http://schemas.openxmlformats.org/package/2006/relationships"><Relationship Id="rId3" Type="http://schemas.openxmlformats.org/officeDocument/2006/relationships/image" Target="../media/image357.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3" Type="http://schemas.openxmlformats.org/officeDocument/2006/relationships/image" Target="../media/image358.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2" Type="http://schemas.openxmlformats.org/officeDocument/2006/relationships/image" Target="../media/image359.wmf"/><Relationship Id="rId1" Type="http://schemas.openxmlformats.org/officeDocument/2006/relationships/slideLayout" Target="../slideLayouts/slideLayout6.xml"/></Relationships>
</file>

<file path=ppt/slides/_rels/slide278.xml.rels><?xml version="1.0" encoding="UTF-8" standalone="yes"?>
<Relationships xmlns="http://schemas.openxmlformats.org/package/2006/relationships"><Relationship Id="rId3" Type="http://schemas.openxmlformats.org/officeDocument/2006/relationships/image" Target="../media/image361.gif"/><Relationship Id="rId2" Type="http://schemas.openxmlformats.org/officeDocument/2006/relationships/image" Target="../media/image360.jpeg"/><Relationship Id="rId1" Type="http://schemas.openxmlformats.org/officeDocument/2006/relationships/slideLayout" Target="../slideLayouts/slideLayout12.xml"/></Relationships>
</file>

<file path=ppt/slides/_rels/slide279.xml.rels><?xml version="1.0" encoding="UTF-8" standalone="yes"?>
<Relationships xmlns="http://schemas.openxmlformats.org/package/2006/relationships"><Relationship Id="rId2" Type="http://schemas.openxmlformats.org/officeDocument/2006/relationships/image" Target="../media/image362.wmf"/><Relationship Id="rId1" Type="http://schemas.openxmlformats.org/officeDocument/2006/relationships/slideLayout" Target="../slideLayouts/slideLayout12.xml"/></Relationships>
</file>

<file path=ppt/slides/_rels/slide280.xml.rels><?xml version="1.0" encoding="UTF-8" standalone="yes"?>
<Relationships xmlns="http://schemas.openxmlformats.org/package/2006/relationships"><Relationship Id="rId3" Type="http://schemas.openxmlformats.org/officeDocument/2006/relationships/image" Target="../media/image364.jpeg"/><Relationship Id="rId2" Type="http://schemas.openxmlformats.org/officeDocument/2006/relationships/image" Target="../media/image363.gif"/><Relationship Id="rId1" Type="http://schemas.openxmlformats.org/officeDocument/2006/relationships/slideLayout" Target="../slideLayouts/slideLayout6.xml"/></Relationships>
</file>

<file path=ppt/slides/_rels/slide281.xml.rels><?xml version="1.0" encoding="UTF-8" standalone="yes"?>
<Relationships xmlns="http://schemas.openxmlformats.org/package/2006/relationships"><Relationship Id="rId2" Type="http://schemas.openxmlformats.org/officeDocument/2006/relationships/image" Target="../media/image365.wmf"/><Relationship Id="rId1" Type="http://schemas.openxmlformats.org/officeDocument/2006/relationships/slideLayout" Target="../slideLayouts/slideLayout6.xml"/></Relationships>
</file>

<file path=ppt/slides/_rels/slide282.xml.rels><?xml version="1.0" encoding="UTF-8" standalone="yes"?>
<Relationships xmlns="http://schemas.openxmlformats.org/package/2006/relationships"><Relationship Id="rId2" Type="http://schemas.openxmlformats.org/officeDocument/2006/relationships/image" Target="../media/image366.gif"/><Relationship Id="rId1" Type="http://schemas.openxmlformats.org/officeDocument/2006/relationships/slideLayout" Target="../slideLayouts/slideLayout12.xml"/></Relationships>
</file>

<file path=ppt/slides/_rels/slide28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4.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12.xml"/></Relationships>
</file>

<file path=ppt/slides/_rels/slide285.xml.rels><?xml version="1.0" encoding="UTF-8" standalone="yes"?>
<Relationships xmlns="http://schemas.openxmlformats.org/package/2006/relationships"><Relationship Id="rId2" Type="http://schemas.openxmlformats.org/officeDocument/2006/relationships/image" Target="../media/image368.wmf"/><Relationship Id="rId1" Type="http://schemas.openxmlformats.org/officeDocument/2006/relationships/slideLayout" Target="../slideLayouts/slideLayout6.xml"/></Relationships>
</file>

<file path=ppt/slides/_rels/slide286.xml.rels><?xml version="1.0" encoding="UTF-8" standalone="yes"?>
<Relationships xmlns="http://schemas.openxmlformats.org/package/2006/relationships"><Relationship Id="rId2" Type="http://schemas.openxmlformats.org/officeDocument/2006/relationships/image" Target="../media/image369.wmf"/><Relationship Id="rId1" Type="http://schemas.openxmlformats.org/officeDocument/2006/relationships/slideLayout" Target="../slideLayouts/slideLayout6.xml"/></Relationships>
</file>

<file path=ppt/slides/_rels/slide287.xml.rels><?xml version="1.0" encoding="UTF-8" standalone="yes"?>
<Relationships xmlns="http://schemas.openxmlformats.org/package/2006/relationships"><Relationship Id="rId2" Type="http://schemas.openxmlformats.org/officeDocument/2006/relationships/image" Target="../media/image370.wmf"/><Relationship Id="rId1" Type="http://schemas.openxmlformats.org/officeDocument/2006/relationships/slideLayout" Target="../slideLayouts/slideLayout6.xml"/></Relationships>
</file>

<file path=ppt/slides/_rels/slide288.xml.rels><?xml version="1.0" encoding="UTF-8" standalone="yes"?>
<Relationships xmlns="http://schemas.openxmlformats.org/package/2006/relationships"><Relationship Id="rId2" Type="http://schemas.openxmlformats.org/officeDocument/2006/relationships/image" Target="../media/image371.png"/><Relationship Id="rId1" Type="http://schemas.openxmlformats.org/officeDocument/2006/relationships/slideLayout" Target="../slideLayouts/slideLayout12.xml"/></Relationships>
</file>

<file path=ppt/slides/_rels/slide289.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73.wmf"/></Relationships>
</file>

<file path=ppt/slides/_rels/slide290.xml.rels><?xml version="1.0" encoding="UTF-8" standalone="yes"?>
<Relationships xmlns="http://schemas.openxmlformats.org/package/2006/relationships"><Relationship Id="rId3" Type="http://schemas.openxmlformats.org/officeDocument/2006/relationships/image" Target="../media/image375.jpeg"/><Relationship Id="rId2" Type="http://schemas.openxmlformats.org/officeDocument/2006/relationships/image" Target="../media/image374.jpeg"/><Relationship Id="rId1" Type="http://schemas.openxmlformats.org/officeDocument/2006/relationships/slideLayout" Target="../slideLayouts/slideLayout6.xml"/></Relationships>
</file>

<file path=ppt/slides/_rels/slide291.xml.rels><?xml version="1.0" encoding="UTF-8" standalone="yes"?>
<Relationships xmlns="http://schemas.openxmlformats.org/package/2006/relationships"><Relationship Id="rId3" Type="http://schemas.openxmlformats.org/officeDocument/2006/relationships/image" Target="../media/image377.png"/><Relationship Id="rId2" Type="http://schemas.openxmlformats.org/officeDocument/2006/relationships/image" Target="../media/image376.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Floating green apple on green background">
            <a:extLst>
              <a:ext uri="{FF2B5EF4-FFF2-40B4-BE49-F238E27FC236}">
                <a16:creationId xmlns:a16="http://schemas.microsoft.com/office/drawing/2014/main" xmlns="" id="{0C711F12-E011-0AAC-6800-0B68D1039822}"/>
              </a:ext>
            </a:extLst>
          </p:cNvPr>
          <p:cNvPicPr>
            <a:picLocks noChangeAspect="1"/>
          </p:cNvPicPr>
          <p:nvPr/>
        </p:nvPicPr>
        <p:blipFill rotWithShape="1">
          <a:blip r:embed="rId2">
            <a:alphaModFix amt="64000"/>
            <a:extLst>
              <a:ext uri="{28A0092B-C50C-407E-A947-70E740481C1C}">
                <a14:useLocalDpi xmlns:a14="http://schemas.microsoft.com/office/drawing/2010/main" val="0"/>
              </a:ext>
            </a:extLst>
          </a:blip>
          <a:srcRect r="66203"/>
          <a:stretch/>
        </p:blipFill>
        <p:spPr>
          <a:xfrm>
            <a:off x="313095" y="334962"/>
            <a:ext cx="8286996" cy="6500773"/>
          </a:xfrm>
          <a:prstGeom prst="rect">
            <a:avLst/>
          </a:prstGeom>
        </p:spPr>
      </p:pic>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908844" y="434379"/>
            <a:ext cx="8058150" cy="247650"/>
          </a:xfrm>
        </p:spPr>
        <p:txBody>
          <a:bodyPr/>
          <a:lstStyle/>
          <a:p>
            <a:r>
              <a:rPr lang="en-US" altLang="en-US" sz="4400"/>
              <a:t/>
            </a:r>
            <a:br>
              <a:rPr lang="en-US" altLang="en-US" sz="4400"/>
            </a:br>
            <a:endParaRPr lang="en-US" altLang="en-US" sz="4400"/>
          </a:p>
        </p:txBody>
      </p:sp>
      <p:sp>
        <p:nvSpPr>
          <p:cNvPr id="3" name="TextBox 2">
            <a:extLst>
              <a:ext uri="{FF2B5EF4-FFF2-40B4-BE49-F238E27FC236}">
                <a16:creationId xmlns:a16="http://schemas.microsoft.com/office/drawing/2014/main" xmlns="" id="{7ECC0D45-2F06-66B4-FB80-E805896E80E0}"/>
              </a:ext>
            </a:extLst>
          </p:cNvPr>
          <p:cNvSpPr txBox="1"/>
          <p:nvPr/>
        </p:nvSpPr>
        <p:spPr>
          <a:xfrm>
            <a:off x="895334" y="517723"/>
            <a:ext cx="6917031" cy="769441"/>
          </a:xfrm>
          <a:prstGeom prst="rect">
            <a:avLst/>
          </a:prstGeom>
          <a:noFill/>
        </p:spPr>
        <p:txBody>
          <a:bodyPr wrap="square" rtlCol="0">
            <a:spAutoFit/>
          </a:bodyPr>
          <a:lstStyle/>
          <a:p>
            <a:r>
              <a:rPr lang="en-US" sz="4400" dirty="0">
                <a:ln w="25400">
                  <a:noFill/>
                </a:ln>
                <a:solidFill>
                  <a:srgbClr val="002060"/>
                </a:solidFill>
                <a:latin typeface="Trebuchet MS" panose="020B0603020202020204" pitchFamily="34" charset="0"/>
              </a:rPr>
              <a:t>Enhancing Quality of Life:</a:t>
            </a:r>
          </a:p>
        </p:txBody>
      </p:sp>
      <p:sp>
        <p:nvSpPr>
          <p:cNvPr id="5" name="TextBox 4">
            <a:extLst>
              <a:ext uri="{FF2B5EF4-FFF2-40B4-BE49-F238E27FC236}">
                <a16:creationId xmlns:a16="http://schemas.microsoft.com/office/drawing/2014/main" xmlns="" id="{2A25D4AA-88A7-92A5-C065-8A1AC02F17E5}"/>
              </a:ext>
            </a:extLst>
          </p:cNvPr>
          <p:cNvSpPr txBox="1"/>
          <p:nvPr/>
        </p:nvSpPr>
        <p:spPr>
          <a:xfrm>
            <a:off x="635490" y="5563720"/>
            <a:ext cx="10225303" cy="830997"/>
          </a:xfrm>
          <a:prstGeom prst="rect">
            <a:avLst/>
          </a:prstGeom>
          <a:noFill/>
        </p:spPr>
        <p:txBody>
          <a:bodyPr wrap="square" rtlCol="0">
            <a:spAutoFit/>
          </a:bodyPr>
          <a:lstStyle/>
          <a:p>
            <a:r>
              <a:rPr lang="en-US" dirty="0">
                <a:solidFill>
                  <a:srgbClr val="002060"/>
                </a:solidFill>
                <a:latin typeface="Tahoma" panose="020B0604030504040204" pitchFamily="34" charset="0"/>
                <a:ea typeface="Tahoma" panose="020B0604030504040204" pitchFamily="34" charset="0"/>
                <a:cs typeface="Tahoma" panose="020B0604030504040204" pitchFamily="34" charset="0"/>
              </a:rPr>
              <a:t>Sedgwick County</a:t>
            </a:r>
          </a:p>
          <a:p>
            <a:r>
              <a:rPr lang="en-US" dirty="0">
                <a:solidFill>
                  <a:srgbClr val="002060"/>
                </a:solidFill>
                <a:latin typeface="Tahoma" panose="020B0604030504040204" pitchFamily="34" charset="0"/>
                <a:ea typeface="Tahoma" panose="020B0604030504040204" pitchFamily="34" charset="0"/>
                <a:cs typeface="Tahoma" panose="020B0604030504040204" pitchFamily="34" charset="0"/>
              </a:rPr>
              <a:t>Developmental Disabilities Organization</a:t>
            </a:r>
          </a:p>
        </p:txBody>
      </p:sp>
      <p:sp>
        <p:nvSpPr>
          <p:cNvPr id="6" name="TextBox 5">
            <a:extLst>
              <a:ext uri="{FF2B5EF4-FFF2-40B4-BE49-F238E27FC236}">
                <a16:creationId xmlns:a16="http://schemas.microsoft.com/office/drawing/2014/main" xmlns="" id="{935245CD-F702-D19C-892B-7B077558ABA1}"/>
              </a:ext>
            </a:extLst>
          </p:cNvPr>
          <p:cNvSpPr txBox="1"/>
          <p:nvPr/>
        </p:nvSpPr>
        <p:spPr>
          <a:xfrm>
            <a:off x="1882669" y="6394717"/>
            <a:ext cx="4503050" cy="461665"/>
          </a:xfrm>
          <a:prstGeom prst="rect">
            <a:avLst/>
          </a:prstGeom>
          <a:noFill/>
        </p:spPr>
        <p:txBody>
          <a:bodyPr wrap="square" rtlCol="0">
            <a:spAutoFit/>
          </a:bodyPr>
          <a:lstStyle/>
          <a:p>
            <a:r>
              <a:rPr lang="en-US" dirty="0">
                <a:solidFill>
                  <a:srgbClr val="002060"/>
                </a:solidFill>
                <a:latin typeface="Vijaya" panose="02020604020202020204" pitchFamily="18" charset="0"/>
                <a:ea typeface="Tahoma" panose="020B0604030504040204" pitchFamily="34" charset="0"/>
                <a:cs typeface="Vijaya" panose="02020604020202020204" pitchFamily="18" charset="0"/>
              </a:rPr>
              <a:t>With</a:t>
            </a:r>
            <a:r>
              <a:rPr lang="en-US" dirty="0">
                <a:solidFill>
                  <a:srgbClr val="002060"/>
                </a:solidFill>
                <a:latin typeface="Tahoma" panose="020B0604030504040204" pitchFamily="34" charset="0"/>
                <a:ea typeface="Tahoma" panose="020B0604030504040204" pitchFamily="34" charset="0"/>
                <a:cs typeface="Tahoma" panose="020B0604030504040204" pitchFamily="34" charset="0"/>
              </a:rPr>
              <a:t> Thomas E Pomeranz, Ed.D.</a:t>
            </a:r>
          </a:p>
        </p:txBody>
      </p:sp>
      <p:pic>
        <p:nvPicPr>
          <p:cNvPr id="2" name="Picture 1">
            <a:extLst>
              <a:ext uri="{FF2B5EF4-FFF2-40B4-BE49-F238E27FC236}">
                <a16:creationId xmlns:a16="http://schemas.microsoft.com/office/drawing/2014/main" xmlns="" id="{B8637B7B-CB55-B6E0-CEF6-C222805C58A0}"/>
              </a:ext>
            </a:extLst>
          </p:cNvPr>
          <p:cNvPicPr>
            <a:picLocks noChangeAspect="1"/>
          </p:cNvPicPr>
          <p:nvPr/>
        </p:nvPicPr>
        <p:blipFill rotWithShape="1">
          <a:blip r:embed="rId3"/>
          <a:srcRect t="2811" b="10205"/>
          <a:stretch/>
        </p:blipFill>
        <p:spPr>
          <a:xfrm>
            <a:off x="313096" y="2544762"/>
            <a:ext cx="8286995" cy="2969858"/>
          </a:xfrm>
          <a:prstGeom prst="rect">
            <a:avLst/>
          </a:prstGeom>
          <a:ln w="53975">
            <a:solidFill>
              <a:srgbClr val="7030A0"/>
            </a:solidFill>
          </a:ln>
        </p:spPr>
      </p:pic>
      <p:sp>
        <p:nvSpPr>
          <p:cNvPr id="4" name="TextBox 3">
            <a:extLst>
              <a:ext uri="{FF2B5EF4-FFF2-40B4-BE49-F238E27FC236}">
                <a16:creationId xmlns:a16="http://schemas.microsoft.com/office/drawing/2014/main" xmlns="" id="{7216C4DB-0EE0-DA0B-F950-3882D4DE068E}"/>
              </a:ext>
            </a:extLst>
          </p:cNvPr>
          <p:cNvSpPr txBox="1"/>
          <p:nvPr/>
        </p:nvSpPr>
        <p:spPr>
          <a:xfrm>
            <a:off x="1585119" y="1214112"/>
            <a:ext cx="5334000" cy="1200329"/>
          </a:xfrm>
          <a:prstGeom prst="rect">
            <a:avLst/>
          </a:prstGeom>
          <a:noFill/>
        </p:spPr>
        <p:txBody>
          <a:bodyPr wrap="square" rtlCol="0">
            <a:spAutoFit/>
          </a:bodyPr>
          <a:lstStyle/>
          <a:p>
            <a:pPr algn="ctr"/>
            <a:r>
              <a:rPr lang="en-US" dirty="0">
                <a:solidFill>
                  <a:srgbClr val="7030A0"/>
                </a:solidFill>
                <a:latin typeface="Trebuchet MS" panose="020B0603020202020204" pitchFamily="34" charset="0"/>
              </a:rPr>
              <a:t>Strategies for Meeting and Exceeding the Home and Community Based Waiver Final Rule</a:t>
            </a:r>
          </a:p>
        </p:txBody>
      </p:sp>
      <p:pic>
        <p:nvPicPr>
          <p:cNvPr id="8" name="Picture 7">
            <a:extLst>
              <a:ext uri="{FF2B5EF4-FFF2-40B4-BE49-F238E27FC236}">
                <a16:creationId xmlns:a16="http://schemas.microsoft.com/office/drawing/2014/main" xmlns="" id="{C0DEA8EC-3FE3-E5AF-DC73-A89049A1A7E1}"/>
              </a:ext>
            </a:extLst>
          </p:cNvPr>
          <p:cNvPicPr>
            <a:picLocks noChangeAspect="1"/>
          </p:cNvPicPr>
          <p:nvPr/>
        </p:nvPicPr>
        <p:blipFill>
          <a:blip r:embed="rId4"/>
          <a:stretch>
            <a:fillRect/>
          </a:stretch>
        </p:blipFill>
        <p:spPr>
          <a:xfrm>
            <a:off x="343301" y="5702130"/>
            <a:ext cx="292189" cy="1002278"/>
          </a:xfrm>
          <a:prstGeom prst="rect">
            <a:avLst/>
          </a:prstGeom>
        </p:spPr>
      </p:pic>
      <p:pic>
        <p:nvPicPr>
          <p:cNvPr id="7" name="Picture 6">
            <a:extLst>
              <a:ext uri="{FF2B5EF4-FFF2-40B4-BE49-F238E27FC236}">
                <a16:creationId xmlns:a16="http://schemas.microsoft.com/office/drawing/2014/main" xmlns="" id="{23B33B44-DD74-F6FA-6885-AF75D33AD342}"/>
              </a:ext>
            </a:extLst>
          </p:cNvPr>
          <p:cNvPicPr>
            <a:picLocks noChangeAspect="1"/>
          </p:cNvPicPr>
          <p:nvPr/>
        </p:nvPicPr>
        <p:blipFill>
          <a:blip r:embed="rId5"/>
          <a:stretch>
            <a:fillRect/>
          </a:stretch>
        </p:blipFill>
        <p:spPr>
          <a:xfrm>
            <a:off x="6463621" y="6017943"/>
            <a:ext cx="3019413" cy="697800"/>
          </a:xfrm>
          <a:prstGeom prst="rect">
            <a:avLst/>
          </a:prstGeom>
          <a:ln w="31750">
            <a:solidFill>
              <a:schemeClr val="bg1"/>
            </a:solidFill>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0" fill="hold"/>
                                        <p:tgtEl>
                                          <p:spTgt spid="2"/>
                                        </p:tgtEl>
                                        <p:attrNameLst>
                                          <p:attrName>ppt_x</p:attrName>
                                        </p:attrNameLst>
                                      </p:cBhvr>
                                      <p:tavLst>
                                        <p:tav tm="0">
                                          <p:val>
                                            <p:strVal val="0-#ppt_w/2"/>
                                          </p:val>
                                        </p:tav>
                                        <p:tav tm="100000">
                                          <p:val>
                                            <p:strVal val="#ppt_x"/>
                                          </p:val>
                                        </p:tav>
                                      </p:tavLst>
                                    </p:anim>
                                    <p:anim calcmode="lin" valueType="num">
                                      <p:cBhvr additive="base">
                                        <p:cTn id="8" dur="5000" fill="hold"/>
                                        <p:tgtEl>
                                          <p:spTgt spid="2"/>
                                        </p:tgtEl>
                                        <p:attrNameLst>
                                          <p:attrName>ppt_y</p:attrName>
                                        </p:attrNameLst>
                                      </p:cBhvr>
                                      <p:tavLst>
                                        <p:tav tm="0">
                                          <p:val>
                                            <p:strVal val="#ppt_y"/>
                                          </p:val>
                                        </p:tav>
                                        <p:tav tm="100000">
                                          <p:val>
                                            <p:strVal val="#ppt_y"/>
                                          </p:val>
                                        </p:tav>
                                      </p:tavLst>
                                    </p:anim>
                                  </p:childTnLst>
                                </p:cTn>
                              </p:par>
                              <p:par>
                                <p:cTn id="9" presetID="26" presetClass="emph" presetSubtype="0" repeatCount="indefinite" fill="hold" nodeType="withEffect">
                                  <p:stCondLst>
                                    <p:cond delay="0"/>
                                  </p:stCondLst>
                                  <p:endCondLst>
                                    <p:cond evt="onNext" delay="0">
                                      <p:tgtEl>
                                        <p:sldTgt/>
                                      </p:tgtEl>
                                    </p:cond>
                                  </p:endCondLst>
                                  <p:childTnLst>
                                    <p:animEffect transition="out" filter="fade">
                                      <p:cBhvr>
                                        <p:cTn id="10" dur="20000" tmFilter="0, 0; .2, .5; .8, .5; 1, 0"/>
                                        <p:tgtEl>
                                          <p:spTgt spid="2"/>
                                        </p:tgtEl>
                                      </p:cBhvr>
                                    </p:animEffect>
                                    <p:animScale>
                                      <p:cBhvr>
                                        <p:cTn id="11" dur="1000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Line 2"/>
          <p:cNvSpPr>
            <a:spLocks noChangeShapeType="1"/>
          </p:cNvSpPr>
          <p:nvPr/>
        </p:nvSpPr>
        <p:spPr bwMode="auto">
          <a:xfrm>
            <a:off x="519113" y="8683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7411" name="Rectangle 3"/>
          <p:cNvSpPr>
            <a:spLocks noGrp="1" noChangeArrowheads="1"/>
          </p:cNvSpPr>
          <p:nvPr>
            <p:ph type="title" sz="quarter"/>
          </p:nvPr>
        </p:nvSpPr>
        <p:spPr>
          <a:xfrm>
            <a:off x="465138" y="334963"/>
            <a:ext cx="8058150" cy="457200"/>
          </a:xfrm>
        </p:spPr>
        <p:txBody>
          <a:bodyPr/>
          <a:lstStyle/>
          <a:p>
            <a:r>
              <a:rPr lang="en-US" sz="4400"/>
              <a:t>What Is Right</a:t>
            </a:r>
          </a:p>
        </p:txBody>
      </p:sp>
      <p:sp>
        <p:nvSpPr>
          <p:cNvPr id="17412" name="Text Box 4"/>
          <p:cNvSpPr txBox="1">
            <a:spLocks noChangeArrowheads="1"/>
          </p:cNvSpPr>
          <p:nvPr/>
        </p:nvSpPr>
        <p:spPr bwMode="auto">
          <a:xfrm>
            <a:off x="366713" y="944563"/>
            <a:ext cx="4800600" cy="5909296"/>
          </a:xfrm>
          <a:prstGeom prst="rect">
            <a:avLst/>
          </a:prstGeom>
          <a:noFill/>
          <a:ln w="9525">
            <a:noFill/>
            <a:miter lim="800000"/>
            <a:headEnd/>
            <a:tailEnd/>
          </a:ln>
        </p:spPr>
        <p:txBody>
          <a:bodyPr lIns="91427" tIns="45713" rIns="91427" bIns="45713">
            <a:spAutoFit/>
          </a:bodyPr>
          <a:lstStyle/>
          <a:p>
            <a:pPr algn="ctr"/>
            <a:r>
              <a:rPr lang="en-US" sz="5400" b="1" dirty="0">
                <a:solidFill>
                  <a:schemeClr val="folHlink"/>
                </a:solidFill>
                <a:latin typeface="Tahoma" pitchFamily="34" charset="0"/>
              </a:rPr>
              <a:t>What is right is not always </a:t>
            </a:r>
          </a:p>
          <a:p>
            <a:pPr algn="ctr"/>
            <a:r>
              <a:rPr lang="en-US" sz="5400" b="1" dirty="0">
                <a:solidFill>
                  <a:schemeClr val="folHlink"/>
                </a:solidFill>
                <a:latin typeface="Tahoma" pitchFamily="34" charset="0"/>
              </a:rPr>
              <a:t>popular; </a:t>
            </a:r>
          </a:p>
          <a:p>
            <a:pPr algn="ctr"/>
            <a:r>
              <a:rPr lang="en-US" sz="5400" b="1" dirty="0">
                <a:solidFill>
                  <a:schemeClr val="folHlink"/>
                </a:solidFill>
                <a:latin typeface="Tahoma" pitchFamily="34" charset="0"/>
              </a:rPr>
              <a:t>what is popular </a:t>
            </a:r>
          </a:p>
          <a:p>
            <a:pPr algn="ctr"/>
            <a:r>
              <a:rPr lang="en-US" sz="5400" b="1" dirty="0">
                <a:solidFill>
                  <a:schemeClr val="folHlink"/>
                </a:solidFill>
                <a:latin typeface="Tahoma" pitchFamily="34" charset="0"/>
              </a:rPr>
              <a:t>is not always</a:t>
            </a:r>
          </a:p>
          <a:p>
            <a:pPr algn="ctr"/>
            <a:r>
              <a:rPr lang="en-US" sz="5400" b="1" dirty="0">
                <a:solidFill>
                  <a:schemeClr val="folHlink"/>
                </a:solidFill>
                <a:latin typeface="Tahoma" pitchFamily="34" charset="0"/>
              </a:rPr>
              <a:t>right.</a:t>
            </a:r>
          </a:p>
        </p:txBody>
      </p:sp>
      <p:pic>
        <p:nvPicPr>
          <p:cNvPr id="17413" name="Picture 5" descr="MCj02155410000[1]"/>
          <p:cNvPicPr>
            <a:picLocks noChangeAspect="1" noChangeArrowheads="1"/>
          </p:cNvPicPr>
          <p:nvPr/>
        </p:nvPicPr>
        <p:blipFill>
          <a:blip r:embed="rId2" cstate="print"/>
          <a:srcRect/>
          <a:stretch>
            <a:fillRect/>
          </a:stretch>
        </p:blipFill>
        <p:spPr bwMode="auto">
          <a:xfrm>
            <a:off x="5014913" y="411163"/>
            <a:ext cx="4618037" cy="69945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2000"/>
                                        <p:tgtEl>
                                          <p:spTgt spid="17412">
                                            <p:txEl>
                                              <p:pRg st="0" end="0"/>
                                            </p:txEl>
                                          </p:spTgt>
                                        </p:tgtEl>
                                      </p:cBhvr>
                                    </p:animEffect>
                                    <p:anim calcmode="lin" valueType="num">
                                      <p:cBhvr>
                                        <p:cTn id="8" dur="2000" fill="hold"/>
                                        <p:tgtEl>
                                          <p:spTgt spid="17412">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7412">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7412">
                                            <p:txEl>
                                              <p:pRg st="0" end="0"/>
                                            </p:txEl>
                                          </p:spTgt>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17412">
                                            <p:txEl>
                                              <p:pRg st="1" end="1"/>
                                            </p:txEl>
                                          </p:spTgt>
                                        </p:tgtEl>
                                        <p:attrNameLst>
                                          <p:attrName>style.visibility</p:attrName>
                                        </p:attrNameLst>
                                      </p:cBhvr>
                                      <p:to>
                                        <p:strVal val="visible"/>
                                      </p:to>
                                    </p:set>
                                    <p:animEffect transition="in" filter="fade">
                                      <p:cBhvr>
                                        <p:cTn id="13" dur="2000"/>
                                        <p:tgtEl>
                                          <p:spTgt spid="17412">
                                            <p:txEl>
                                              <p:pRg st="1" end="1"/>
                                            </p:txEl>
                                          </p:spTgt>
                                        </p:tgtEl>
                                      </p:cBhvr>
                                    </p:animEffect>
                                    <p:anim calcmode="lin" valueType="num">
                                      <p:cBhvr>
                                        <p:cTn id="14" dur="2000" fill="hold"/>
                                        <p:tgtEl>
                                          <p:spTgt spid="17412">
                                            <p:txEl>
                                              <p:pRg st="1" end="1"/>
                                            </p:txEl>
                                          </p:spTgt>
                                        </p:tgtEl>
                                        <p:attrNameLst>
                                          <p:attrName>style.rotation</p:attrName>
                                        </p:attrNameLst>
                                      </p:cBhvr>
                                      <p:tavLst>
                                        <p:tav tm="0">
                                          <p:val>
                                            <p:fltVal val="720"/>
                                          </p:val>
                                        </p:tav>
                                        <p:tav tm="100000">
                                          <p:val>
                                            <p:fltVal val="0"/>
                                          </p:val>
                                        </p:tav>
                                      </p:tavLst>
                                    </p:anim>
                                    <p:anim calcmode="lin" valueType="num">
                                      <p:cBhvr>
                                        <p:cTn id="15" dur="2000" fill="hold"/>
                                        <p:tgtEl>
                                          <p:spTgt spid="17412">
                                            <p:txEl>
                                              <p:pRg st="1" end="1"/>
                                            </p:txEl>
                                          </p:spTgt>
                                        </p:tgtEl>
                                        <p:attrNameLst>
                                          <p:attrName>ppt_h</p:attrName>
                                        </p:attrNameLst>
                                      </p:cBhvr>
                                      <p:tavLst>
                                        <p:tav tm="0">
                                          <p:val>
                                            <p:fltVal val="0"/>
                                          </p:val>
                                        </p:tav>
                                        <p:tav tm="100000">
                                          <p:val>
                                            <p:strVal val="#ppt_h"/>
                                          </p:val>
                                        </p:tav>
                                      </p:tavLst>
                                    </p:anim>
                                    <p:anim calcmode="lin" valueType="num">
                                      <p:cBhvr>
                                        <p:cTn id="16" dur="2000" fill="hold"/>
                                        <p:tgtEl>
                                          <p:spTgt spid="17412">
                                            <p:txEl>
                                              <p:pRg st="1" end="1"/>
                                            </p:txEl>
                                          </p:spTgt>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17413"/>
                                        </p:tgtEl>
                                        <p:attrNameLst>
                                          <p:attrName>style.visibility</p:attrName>
                                        </p:attrNameLst>
                                      </p:cBhvr>
                                      <p:to>
                                        <p:strVal val="visible"/>
                                      </p:to>
                                    </p:set>
                                    <p:animEffect transition="in" filter="fade">
                                      <p:cBhvr>
                                        <p:cTn id="19" dur="2000"/>
                                        <p:tgtEl>
                                          <p:spTgt spid="17413"/>
                                        </p:tgtEl>
                                      </p:cBhvr>
                                    </p:animEffect>
                                    <p:anim calcmode="lin" valueType="num">
                                      <p:cBhvr>
                                        <p:cTn id="20" dur="2000" fill="hold"/>
                                        <p:tgtEl>
                                          <p:spTgt spid="17413"/>
                                        </p:tgtEl>
                                        <p:attrNameLst>
                                          <p:attrName>style.rotation</p:attrName>
                                        </p:attrNameLst>
                                      </p:cBhvr>
                                      <p:tavLst>
                                        <p:tav tm="0">
                                          <p:val>
                                            <p:fltVal val="720"/>
                                          </p:val>
                                        </p:tav>
                                        <p:tav tm="100000">
                                          <p:val>
                                            <p:fltVal val="0"/>
                                          </p:val>
                                        </p:tav>
                                      </p:tavLst>
                                    </p:anim>
                                    <p:anim calcmode="lin" valueType="num">
                                      <p:cBhvr>
                                        <p:cTn id="21" dur="2000" fill="hold"/>
                                        <p:tgtEl>
                                          <p:spTgt spid="17413"/>
                                        </p:tgtEl>
                                        <p:attrNameLst>
                                          <p:attrName>ppt_h</p:attrName>
                                        </p:attrNameLst>
                                      </p:cBhvr>
                                      <p:tavLst>
                                        <p:tav tm="0">
                                          <p:val>
                                            <p:fltVal val="0"/>
                                          </p:val>
                                        </p:tav>
                                        <p:tav tm="100000">
                                          <p:val>
                                            <p:strVal val="#ppt_h"/>
                                          </p:val>
                                        </p:tav>
                                      </p:tavLst>
                                    </p:anim>
                                    <p:anim calcmode="lin" valueType="num">
                                      <p:cBhvr>
                                        <p:cTn id="22" dur="2000" fill="hold"/>
                                        <p:tgtEl>
                                          <p:spTgt spid="17413"/>
                                        </p:tgtEl>
                                        <p:attrNameLst>
                                          <p:attrName>ppt_w</p:attrName>
                                        </p:attrNameLst>
                                      </p:cBhvr>
                                      <p:tavLst>
                                        <p:tav tm="0">
                                          <p:val>
                                            <p:fltVal val="0"/>
                                          </p:val>
                                        </p:tav>
                                        <p:tav tm="100000">
                                          <p:val>
                                            <p:strVal val="#ppt_w"/>
                                          </p:val>
                                        </p:tav>
                                      </p:tavLst>
                                    </p:anim>
                                  </p:childTnLst>
                                </p:cTn>
                              </p:par>
                            </p:childTnLst>
                          </p:cTn>
                        </p:par>
                      </p:childTnLst>
                    </p:cTn>
                  </p:par>
                  <p:par>
                    <p:cTn id="23" fill="hold">
                      <p:stCondLst>
                        <p:cond delay="indefinite"/>
                      </p:stCondLst>
                      <p:childTnLst>
                        <p:par>
                          <p:cTn id="24" fill="hold">
                            <p:stCondLst>
                              <p:cond delay="0"/>
                            </p:stCondLst>
                            <p:childTnLst>
                              <p:par>
                                <p:cTn id="25" presetID="51" presetClass="entr" presetSubtype="0" fill="hold" nodeType="clickEffect">
                                  <p:stCondLst>
                                    <p:cond delay="0"/>
                                  </p:stCondLst>
                                  <p:childTnLst>
                                    <p:set>
                                      <p:cBhvr>
                                        <p:cTn id="26" dur="1" fill="hold">
                                          <p:stCondLst>
                                            <p:cond delay="0"/>
                                          </p:stCondLst>
                                        </p:cTn>
                                        <p:tgtEl>
                                          <p:spTgt spid="17412">
                                            <p:txEl>
                                              <p:pRg st="2" end="2"/>
                                            </p:txEl>
                                          </p:spTgt>
                                        </p:tgtEl>
                                        <p:attrNameLst>
                                          <p:attrName>style.visibility</p:attrName>
                                        </p:attrNameLst>
                                      </p:cBhvr>
                                      <p:to>
                                        <p:strVal val="visible"/>
                                      </p:to>
                                    </p:set>
                                    <p:animEffect transition="in" filter="fade">
                                      <p:cBhvr>
                                        <p:cTn id="27" dur="770" decel="100000"/>
                                        <p:tgtEl>
                                          <p:spTgt spid="17412">
                                            <p:txEl>
                                              <p:pRg st="2" end="2"/>
                                            </p:txEl>
                                          </p:spTgt>
                                        </p:tgtEl>
                                      </p:cBhvr>
                                    </p:animEffect>
                                    <p:animScale>
                                      <p:cBhvr>
                                        <p:cTn id="28" dur="770" decel="100000"/>
                                        <p:tgtEl>
                                          <p:spTgt spid="17412">
                                            <p:txEl>
                                              <p:pRg st="2" end="2"/>
                                            </p:txEl>
                                          </p:spTgt>
                                        </p:tgtEl>
                                      </p:cBhvr>
                                      <p:from x="10000" y="10000"/>
                                      <p:to x="200000" y="450000"/>
                                    </p:animScale>
                                    <p:animScale>
                                      <p:cBhvr>
                                        <p:cTn id="29" dur="1230" accel="100000" fill="hold">
                                          <p:stCondLst>
                                            <p:cond delay="770"/>
                                          </p:stCondLst>
                                        </p:cTn>
                                        <p:tgtEl>
                                          <p:spTgt spid="17412">
                                            <p:txEl>
                                              <p:pRg st="2" end="2"/>
                                            </p:txEl>
                                          </p:spTgt>
                                        </p:tgtEl>
                                      </p:cBhvr>
                                      <p:from x="200000" y="450000"/>
                                      <p:to x="100000" y="100000"/>
                                    </p:animScale>
                                    <p:set>
                                      <p:cBhvr>
                                        <p:cTn id="30" dur="770" fill="hold"/>
                                        <p:tgtEl>
                                          <p:spTgt spid="17412">
                                            <p:txEl>
                                              <p:pRg st="2" end="2"/>
                                            </p:txEl>
                                          </p:spTgt>
                                        </p:tgtEl>
                                        <p:attrNameLst>
                                          <p:attrName>ppt_x</p:attrName>
                                        </p:attrNameLst>
                                      </p:cBhvr>
                                      <p:to>
                                        <p:strVal val="(0.5)"/>
                                      </p:to>
                                    </p:set>
                                    <p:anim from="(0.5)" to="(#ppt_x)" calcmode="lin" valueType="num">
                                      <p:cBhvr>
                                        <p:cTn id="31" dur="1230" accel="100000" fill="hold">
                                          <p:stCondLst>
                                            <p:cond delay="770"/>
                                          </p:stCondLst>
                                        </p:cTn>
                                        <p:tgtEl>
                                          <p:spTgt spid="17412">
                                            <p:txEl>
                                              <p:pRg st="2" end="2"/>
                                            </p:txEl>
                                          </p:spTgt>
                                        </p:tgtEl>
                                        <p:attrNameLst>
                                          <p:attrName>ppt_x</p:attrName>
                                        </p:attrNameLst>
                                      </p:cBhvr>
                                    </p:anim>
                                    <p:set>
                                      <p:cBhvr>
                                        <p:cTn id="32" dur="770" fill="hold"/>
                                        <p:tgtEl>
                                          <p:spTgt spid="17412">
                                            <p:txEl>
                                              <p:pRg st="2" end="2"/>
                                            </p:txEl>
                                          </p:spTgt>
                                        </p:tgtEl>
                                        <p:attrNameLst>
                                          <p:attrName>ppt_y</p:attrName>
                                        </p:attrNameLst>
                                      </p:cBhvr>
                                      <p:to>
                                        <p:strVal val="(#ppt_y+0.4)"/>
                                      </p:to>
                                    </p:set>
                                    <p:anim from="(#ppt_y+0.4)" to="(#ppt_y)" calcmode="lin" valueType="num">
                                      <p:cBhvr>
                                        <p:cTn id="33" dur="1230" accel="100000" fill="hold">
                                          <p:stCondLst>
                                            <p:cond delay="770"/>
                                          </p:stCondLst>
                                        </p:cTn>
                                        <p:tgtEl>
                                          <p:spTgt spid="17412">
                                            <p:txEl>
                                              <p:pRg st="2" end="2"/>
                                            </p:txEl>
                                          </p:spTgt>
                                        </p:tgtEl>
                                        <p:attrNameLst>
                                          <p:attrName>ppt_y</p:attrName>
                                        </p:attrNameLst>
                                      </p:cBhvr>
                                    </p:anim>
                                  </p:childTnLst>
                                </p:cTn>
                              </p:par>
                              <p:par>
                                <p:cTn id="34" presetID="51" presetClass="entr" presetSubtype="0" fill="hold" nodeType="withEffect">
                                  <p:stCondLst>
                                    <p:cond delay="0"/>
                                  </p:stCondLst>
                                  <p:childTnLst>
                                    <p:set>
                                      <p:cBhvr>
                                        <p:cTn id="35" dur="1" fill="hold">
                                          <p:stCondLst>
                                            <p:cond delay="0"/>
                                          </p:stCondLst>
                                        </p:cTn>
                                        <p:tgtEl>
                                          <p:spTgt spid="17412">
                                            <p:txEl>
                                              <p:pRg st="3" end="3"/>
                                            </p:txEl>
                                          </p:spTgt>
                                        </p:tgtEl>
                                        <p:attrNameLst>
                                          <p:attrName>style.visibility</p:attrName>
                                        </p:attrNameLst>
                                      </p:cBhvr>
                                      <p:to>
                                        <p:strVal val="visible"/>
                                      </p:to>
                                    </p:set>
                                    <p:animEffect transition="in" filter="fade">
                                      <p:cBhvr>
                                        <p:cTn id="36" dur="770" decel="100000"/>
                                        <p:tgtEl>
                                          <p:spTgt spid="17412">
                                            <p:txEl>
                                              <p:pRg st="3" end="3"/>
                                            </p:txEl>
                                          </p:spTgt>
                                        </p:tgtEl>
                                      </p:cBhvr>
                                    </p:animEffect>
                                    <p:animScale>
                                      <p:cBhvr>
                                        <p:cTn id="37" dur="770" decel="100000"/>
                                        <p:tgtEl>
                                          <p:spTgt spid="17412">
                                            <p:txEl>
                                              <p:pRg st="3" end="3"/>
                                            </p:txEl>
                                          </p:spTgt>
                                        </p:tgtEl>
                                      </p:cBhvr>
                                      <p:from x="10000" y="10000"/>
                                      <p:to x="200000" y="450000"/>
                                    </p:animScale>
                                    <p:animScale>
                                      <p:cBhvr>
                                        <p:cTn id="38" dur="1230" accel="100000" fill="hold">
                                          <p:stCondLst>
                                            <p:cond delay="770"/>
                                          </p:stCondLst>
                                        </p:cTn>
                                        <p:tgtEl>
                                          <p:spTgt spid="17412">
                                            <p:txEl>
                                              <p:pRg st="3" end="3"/>
                                            </p:txEl>
                                          </p:spTgt>
                                        </p:tgtEl>
                                      </p:cBhvr>
                                      <p:from x="200000" y="450000"/>
                                      <p:to x="100000" y="100000"/>
                                    </p:animScale>
                                    <p:set>
                                      <p:cBhvr>
                                        <p:cTn id="39" dur="770" fill="hold"/>
                                        <p:tgtEl>
                                          <p:spTgt spid="17412">
                                            <p:txEl>
                                              <p:pRg st="3" end="3"/>
                                            </p:txEl>
                                          </p:spTgt>
                                        </p:tgtEl>
                                        <p:attrNameLst>
                                          <p:attrName>ppt_x</p:attrName>
                                        </p:attrNameLst>
                                      </p:cBhvr>
                                      <p:to>
                                        <p:strVal val="(0.5)"/>
                                      </p:to>
                                    </p:set>
                                    <p:anim from="(0.5)" to="(#ppt_x)" calcmode="lin" valueType="num">
                                      <p:cBhvr>
                                        <p:cTn id="40" dur="1230" accel="100000" fill="hold">
                                          <p:stCondLst>
                                            <p:cond delay="770"/>
                                          </p:stCondLst>
                                        </p:cTn>
                                        <p:tgtEl>
                                          <p:spTgt spid="17412">
                                            <p:txEl>
                                              <p:pRg st="3" end="3"/>
                                            </p:txEl>
                                          </p:spTgt>
                                        </p:tgtEl>
                                        <p:attrNameLst>
                                          <p:attrName>ppt_x</p:attrName>
                                        </p:attrNameLst>
                                      </p:cBhvr>
                                    </p:anim>
                                    <p:set>
                                      <p:cBhvr>
                                        <p:cTn id="41" dur="770" fill="hold"/>
                                        <p:tgtEl>
                                          <p:spTgt spid="17412">
                                            <p:txEl>
                                              <p:pRg st="3" end="3"/>
                                            </p:txEl>
                                          </p:spTgt>
                                        </p:tgtEl>
                                        <p:attrNameLst>
                                          <p:attrName>ppt_y</p:attrName>
                                        </p:attrNameLst>
                                      </p:cBhvr>
                                      <p:to>
                                        <p:strVal val="(#ppt_y+0.4)"/>
                                      </p:to>
                                    </p:set>
                                    <p:anim from="(#ppt_y+0.4)" to="(#ppt_y)" calcmode="lin" valueType="num">
                                      <p:cBhvr>
                                        <p:cTn id="42" dur="1230" accel="100000" fill="hold">
                                          <p:stCondLst>
                                            <p:cond delay="770"/>
                                          </p:stCondLst>
                                        </p:cTn>
                                        <p:tgtEl>
                                          <p:spTgt spid="17412">
                                            <p:txEl>
                                              <p:pRg st="3" end="3"/>
                                            </p:txEl>
                                          </p:spTgt>
                                        </p:tgtEl>
                                        <p:attrNameLst>
                                          <p:attrName>ppt_y</p:attrName>
                                        </p:attrNameLst>
                                      </p:cBhvr>
                                    </p:anim>
                                  </p:childTnLst>
                                </p:cTn>
                              </p:par>
                              <p:par>
                                <p:cTn id="43" presetID="51" presetClass="entr" presetSubtype="0" fill="hold" nodeType="withEffect">
                                  <p:stCondLst>
                                    <p:cond delay="0"/>
                                  </p:stCondLst>
                                  <p:childTnLst>
                                    <p:set>
                                      <p:cBhvr>
                                        <p:cTn id="44" dur="1" fill="hold">
                                          <p:stCondLst>
                                            <p:cond delay="0"/>
                                          </p:stCondLst>
                                        </p:cTn>
                                        <p:tgtEl>
                                          <p:spTgt spid="17412">
                                            <p:txEl>
                                              <p:pRg st="4" end="4"/>
                                            </p:txEl>
                                          </p:spTgt>
                                        </p:tgtEl>
                                        <p:attrNameLst>
                                          <p:attrName>style.visibility</p:attrName>
                                        </p:attrNameLst>
                                      </p:cBhvr>
                                      <p:to>
                                        <p:strVal val="visible"/>
                                      </p:to>
                                    </p:set>
                                    <p:animEffect transition="in" filter="fade">
                                      <p:cBhvr>
                                        <p:cTn id="45" dur="770" decel="100000"/>
                                        <p:tgtEl>
                                          <p:spTgt spid="17412">
                                            <p:txEl>
                                              <p:pRg st="4" end="4"/>
                                            </p:txEl>
                                          </p:spTgt>
                                        </p:tgtEl>
                                      </p:cBhvr>
                                    </p:animEffect>
                                    <p:animScale>
                                      <p:cBhvr>
                                        <p:cTn id="46" dur="770" decel="100000"/>
                                        <p:tgtEl>
                                          <p:spTgt spid="17412">
                                            <p:txEl>
                                              <p:pRg st="4" end="4"/>
                                            </p:txEl>
                                          </p:spTgt>
                                        </p:tgtEl>
                                      </p:cBhvr>
                                      <p:from x="10000" y="10000"/>
                                      <p:to x="200000" y="450000"/>
                                    </p:animScale>
                                    <p:animScale>
                                      <p:cBhvr>
                                        <p:cTn id="47" dur="1230" accel="100000" fill="hold">
                                          <p:stCondLst>
                                            <p:cond delay="770"/>
                                          </p:stCondLst>
                                        </p:cTn>
                                        <p:tgtEl>
                                          <p:spTgt spid="17412">
                                            <p:txEl>
                                              <p:pRg st="4" end="4"/>
                                            </p:txEl>
                                          </p:spTgt>
                                        </p:tgtEl>
                                      </p:cBhvr>
                                      <p:from x="200000" y="450000"/>
                                      <p:to x="100000" y="100000"/>
                                    </p:animScale>
                                    <p:set>
                                      <p:cBhvr>
                                        <p:cTn id="48" dur="770" fill="hold"/>
                                        <p:tgtEl>
                                          <p:spTgt spid="17412">
                                            <p:txEl>
                                              <p:pRg st="4" end="4"/>
                                            </p:txEl>
                                          </p:spTgt>
                                        </p:tgtEl>
                                        <p:attrNameLst>
                                          <p:attrName>ppt_x</p:attrName>
                                        </p:attrNameLst>
                                      </p:cBhvr>
                                      <p:to>
                                        <p:strVal val="(0.5)"/>
                                      </p:to>
                                    </p:set>
                                    <p:anim from="(0.5)" to="(#ppt_x)" calcmode="lin" valueType="num">
                                      <p:cBhvr>
                                        <p:cTn id="49" dur="1230" accel="100000" fill="hold">
                                          <p:stCondLst>
                                            <p:cond delay="770"/>
                                          </p:stCondLst>
                                        </p:cTn>
                                        <p:tgtEl>
                                          <p:spTgt spid="17412">
                                            <p:txEl>
                                              <p:pRg st="4" end="4"/>
                                            </p:txEl>
                                          </p:spTgt>
                                        </p:tgtEl>
                                        <p:attrNameLst>
                                          <p:attrName>ppt_x</p:attrName>
                                        </p:attrNameLst>
                                      </p:cBhvr>
                                    </p:anim>
                                    <p:set>
                                      <p:cBhvr>
                                        <p:cTn id="50" dur="770" fill="hold"/>
                                        <p:tgtEl>
                                          <p:spTgt spid="17412">
                                            <p:txEl>
                                              <p:pRg st="4" end="4"/>
                                            </p:txEl>
                                          </p:spTgt>
                                        </p:tgtEl>
                                        <p:attrNameLst>
                                          <p:attrName>ppt_y</p:attrName>
                                        </p:attrNameLst>
                                      </p:cBhvr>
                                      <p:to>
                                        <p:strVal val="(#ppt_y+0.4)"/>
                                      </p:to>
                                    </p:set>
                                    <p:anim from="(#ppt_y+0.4)" to="(#ppt_y)" calcmode="lin" valueType="num">
                                      <p:cBhvr>
                                        <p:cTn id="51" dur="1230" accel="100000" fill="hold">
                                          <p:stCondLst>
                                            <p:cond delay="770"/>
                                          </p:stCondLst>
                                        </p:cTn>
                                        <p:tgtEl>
                                          <p:spTgt spid="17412">
                                            <p:txEl>
                                              <p:pRg st="4" end="4"/>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Line 2">
            <a:extLst>
              <a:ext uri="{FF2B5EF4-FFF2-40B4-BE49-F238E27FC236}">
                <a16:creationId xmlns:a16="http://schemas.microsoft.com/office/drawing/2014/main" xmlns="" id="{457271F3-28AF-EE43-567E-CB09773C0605}"/>
              </a:ext>
            </a:extLst>
          </p:cNvPr>
          <p:cNvSpPr>
            <a:spLocks noChangeShapeType="1"/>
          </p:cNvSpPr>
          <p:nvPr/>
        </p:nvSpPr>
        <p:spPr bwMode="auto">
          <a:xfrm>
            <a:off x="598380" y="1009432"/>
            <a:ext cx="77069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08" tIns="45004" rIns="90008" bIns="45004" anchor="ctr"/>
          <a:lstStyle/>
          <a:p>
            <a:endParaRPr lang="en-US" sz="2592"/>
          </a:p>
        </p:txBody>
      </p:sp>
      <p:sp>
        <p:nvSpPr>
          <p:cNvPr id="29699" name="Rectangle 3">
            <a:extLst>
              <a:ext uri="{FF2B5EF4-FFF2-40B4-BE49-F238E27FC236}">
                <a16:creationId xmlns:a16="http://schemas.microsoft.com/office/drawing/2014/main" xmlns="" id="{959EE029-5240-36AC-AB19-817E105CE4F6}"/>
              </a:ext>
            </a:extLst>
          </p:cNvPr>
          <p:cNvSpPr>
            <a:spLocks noGrp="1" noChangeArrowheads="1"/>
          </p:cNvSpPr>
          <p:nvPr>
            <p:ph type="title"/>
          </p:nvPr>
        </p:nvSpPr>
        <p:spPr>
          <a:xfrm>
            <a:off x="246896" y="749047"/>
            <a:ext cx="9110623" cy="83785"/>
          </a:xfrm>
        </p:spPr>
        <p:txBody>
          <a:bodyPr/>
          <a:lstStyle/>
          <a:p>
            <a:r>
              <a:rPr lang="en-US" altLang="en-US" sz="4752" dirty="0"/>
              <a:t>Greatest of Sacrifices</a:t>
            </a:r>
          </a:p>
        </p:txBody>
      </p:sp>
      <p:sp>
        <p:nvSpPr>
          <p:cNvPr id="17412" name="Text Box 4">
            <a:extLst>
              <a:ext uri="{FF2B5EF4-FFF2-40B4-BE49-F238E27FC236}">
                <a16:creationId xmlns:a16="http://schemas.microsoft.com/office/drawing/2014/main" xmlns="" id="{565FACEF-67E1-2189-29EF-4F2C5037DF06}"/>
              </a:ext>
            </a:extLst>
          </p:cNvPr>
          <p:cNvSpPr txBox="1">
            <a:spLocks noChangeArrowheads="1"/>
          </p:cNvSpPr>
          <p:nvPr/>
        </p:nvSpPr>
        <p:spPr bwMode="auto">
          <a:xfrm>
            <a:off x="380632" y="1112306"/>
            <a:ext cx="11477232" cy="5903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8" tIns="45004" rIns="90008" bIns="45004">
            <a:spAutoFit/>
          </a:bodyPr>
          <a:lstStyle>
            <a:lvl1pPr>
              <a:spcBef>
                <a:spcPct val="20000"/>
              </a:spcBef>
              <a:defRPr sz="2900">
                <a:solidFill>
                  <a:schemeClr val="tx1"/>
                </a:solidFill>
                <a:latin typeface="Arial" panose="020B0604020202020204" pitchFamily="34" charset="0"/>
              </a:defRPr>
            </a:lvl1pPr>
            <a:lvl2pPr marL="742950" indent="-285750">
              <a:spcBef>
                <a:spcPct val="20000"/>
              </a:spcBef>
              <a:buChar char="–"/>
              <a:defRPr sz="2500">
                <a:solidFill>
                  <a:schemeClr val="tx1"/>
                </a:solidFill>
                <a:latin typeface="Arial" panose="020B0604020202020204" pitchFamily="34" charset="0"/>
              </a:defRPr>
            </a:lvl2pPr>
            <a:lvl3pPr marL="1143000" indent="-228600">
              <a:spcBef>
                <a:spcPct val="20000"/>
              </a:spcBef>
              <a:buChar char="•"/>
              <a:defRPr sz="2200">
                <a:solidFill>
                  <a:schemeClr val="tx1"/>
                </a:solidFill>
                <a:latin typeface="Arial" panose="020B0604020202020204" pitchFamily="34" charset="0"/>
              </a:defRPr>
            </a:lvl3pPr>
            <a:lvl4pPr marL="1600200" indent="-228600">
              <a:spcBef>
                <a:spcPct val="20000"/>
              </a:spcBef>
              <a:buChar char="–"/>
              <a:defRPr>
                <a:solidFill>
                  <a:schemeClr val="tx1"/>
                </a:solidFill>
                <a:latin typeface="Arial" panose="020B0604020202020204" pitchFamily="34" charset="0"/>
              </a:defRPr>
            </a:lvl4pPr>
            <a:lvl5pPr marL="2057400" indent="-228600">
              <a:spcBef>
                <a:spcPct val="20000"/>
              </a:spcBef>
              <a:buChar char="»"/>
              <a:defRPr>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defRPr>
            </a:lvl9pPr>
          </a:lstStyle>
          <a:p>
            <a:pPr>
              <a:lnSpc>
                <a:spcPct val="80000"/>
              </a:lnSpc>
              <a:spcBef>
                <a:spcPct val="0"/>
              </a:spcBef>
            </a:pPr>
            <a:r>
              <a:rPr lang="en-US" altLang="en-US" sz="9396" b="1">
                <a:solidFill>
                  <a:srgbClr val="000066"/>
                </a:solidFill>
                <a:latin typeface="Tekton" pitchFamily="34" charset="0"/>
              </a:rPr>
              <a:t>The loss </a:t>
            </a:r>
          </a:p>
          <a:p>
            <a:pPr>
              <a:lnSpc>
                <a:spcPct val="80000"/>
              </a:lnSpc>
              <a:spcBef>
                <a:spcPct val="0"/>
              </a:spcBef>
            </a:pPr>
            <a:r>
              <a:rPr lang="en-US" altLang="en-US" sz="9396" b="1">
                <a:solidFill>
                  <a:srgbClr val="000066"/>
                </a:solidFill>
                <a:latin typeface="Tekton" pitchFamily="34" charset="0"/>
              </a:rPr>
              <a:t>      of</a:t>
            </a:r>
          </a:p>
          <a:p>
            <a:pPr>
              <a:lnSpc>
                <a:spcPct val="80000"/>
              </a:lnSpc>
              <a:spcBef>
                <a:spcPct val="0"/>
              </a:spcBef>
            </a:pPr>
            <a:r>
              <a:rPr lang="en-US" altLang="en-US" sz="9396" b="1">
                <a:solidFill>
                  <a:srgbClr val="000066"/>
                </a:solidFill>
                <a:latin typeface="Tekton" pitchFamily="34" charset="0"/>
              </a:rPr>
              <a:t> liberty is </a:t>
            </a:r>
          </a:p>
          <a:p>
            <a:pPr>
              <a:lnSpc>
                <a:spcPct val="80000"/>
              </a:lnSpc>
              <a:spcBef>
                <a:spcPct val="0"/>
              </a:spcBef>
            </a:pPr>
            <a:r>
              <a:rPr lang="en-US" altLang="en-US" sz="9396" b="1">
                <a:solidFill>
                  <a:srgbClr val="000066"/>
                </a:solidFill>
                <a:latin typeface="Tekton" pitchFamily="34" charset="0"/>
              </a:rPr>
              <a:t> the price </a:t>
            </a:r>
          </a:p>
          <a:p>
            <a:pPr>
              <a:lnSpc>
                <a:spcPct val="80000"/>
              </a:lnSpc>
              <a:spcBef>
                <a:spcPct val="0"/>
              </a:spcBef>
            </a:pPr>
            <a:r>
              <a:rPr lang="en-US" altLang="en-US" sz="9396" b="1">
                <a:solidFill>
                  <a:srgbClr val="000066"/>
                </a:solidFill>
                <a:latin typeface="Tekton" pitchFamily="34" charset="0"/>
              </a:rPr>
              <a:t>  of care</a:t>
            </a:r>
          </a:p>
        </p:txBody>
      </p:sp>
      <p:pic>
        <p:nvPicPr>
          <p:cNvPr id="17413" name="Picture 5" descr="j0198919">
            <a:extLst>
              <a:ext uri="{FF2B5EF4-FFF2-40B4-BE49-F238E27FC236}">
                <a16:creationId xmlns:a16="http://schemas.microsoft.com/office/drawing/2014/main" xmlns="" id="{9CAECE37-4FA9-D74B-9816-2D192C3A8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8607" y="959710"/>
            <a:ext cx="4015488" cy="6419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p:cTn id="7" dur="1000" fill="hold"/>
                                        <p:tgtEl>
                                          <p:spTgt spid="17412"/>
                                        </p:tgtEl>
                                        <p:attrNameLst>
                                          <p:attrName>ppt_w</p:attrName>
                                        </p:attrNameLst>
                                      </p:cBhvr>
                                      <p:tavLst>
                                        <p:tav tm="0">
                                          <p:val>
                                            <p:fltVal val="0"/>
                                          </p:val>
                                        </p:tav>
                                        <p:tav tm="100000">
                                          <p:val>
                                            <p:strVal val="#ppt_w"/>
                                          </p:val>
                                        </p:tav>
                                      </p:tavLst>
                                    </p:anim>
                                    <p:anim calcmode="lin" valueType="num">
                                      <p:cBhvr>
                                        <p:cTn id="8" dur="1000" fill="hold"/>
                                        <p:tgtEl>
                                          <p:spTgt spid="17412"/>
                                        </p:tgtEl>
                                        <p:attrNameLst>
                                          <p:attrName>ppt_h</p:attrName>
                                        </p:attrNameLst>
                                      </p:cBhvr>
                                      <p:tavLst>
                                        <p:tav tm="0">
                                          <p:val>
                                            <p:fltVal val="0"/>
                                          </p:val>
                                        </p:tav>
                                        <p:tav tm="100000">
                                          <p:val>
                                            <p:strVal val="#ppt_h"/>
                                          </p:val>
                                        </p:tav>
                                      </p:tavLst>
                                    </p:anim>
                                    <p:anim calcmode="lin" valueType="num">
                                      <p:cBhvr>
                                        <p:cTn id="9" dur="1000" fill="hold"/>
                                        <p:tgtEl>
                                          <p:spTgt spid="1741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7412"/>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nodeType="withEffect">
                                  <p:stCondLst>
                                    <p:cond delay="0"/>
                                  </p:stCondLst>
                                  <p:childTnLst>
                                    <p:set>
                                      <p:cBhvr>
                                        <p:cTn id="12" dur="1" fill="hold">
                                          <p:stCondLst>
                                            <p:cond delay="0"/>
                                          </p:stCondLst>
                                        </p:cTn>
                                        <p:tgtEl>
                                          <p:spTgt spid="17413"/>
                                        </p:tgtEl>
                                        <p:attrNameLst>
                                          <p:attrName>style.visibility</p:attrName>
                                        </p:attrNameLst>
                                      </p:cBhvr>
                                      <p:to>
                                        <p:strVal val="visible"/>
                                      </p:to>
                                    </p:set>
                                    <p:anim calcmode="lin" valueType="num">
                                      <p:cBhvr>
                                        <p:cTn id="13" dur="1000" fill="hold"/>
                                        <p:tgtEl>
                                          <p:spTgt spid="17413"/>
                                        </p:tgtEl>
                                        <p:attrNameLst>
                                          <p:attrName>ppt_w</p:attrName>
                                        </p:attrNameLst>
                                      </p:cBhvr>
                                      <p:tavLst>
                                        <p:tav tm="0">
                                          <p:val>
                                            <p:fltVal val="0"/>
                                          </p:val>
                                        </p:tav>
                                        <p:tav tm="100000">
                                          <p:val>
                                            <p:strVal val="#ppt_w"/>
                                          </p:val>
                                        </p:tav>
                                      </p:tavLst>
                                    </p:anim>
                                    <p:anim calcmode="lin" valueType="num">
                                      <p:cBhvr>
                                        <p:cTn id="14" dur="1000" fill="hold"/>
                                        <p:tgtEl>
                                          <p:spTgt spid="17413"/>
                                        </p:tgtEl>
                                        <p:attrNameLst>
                                          <p:attrName>ppt_h</p:attrName>
                                        </p:attrNameLst>
                                      </p:cBhvr>
                                      <p:tavLst>
                                        <p:tav tm="0">
                                          <p:val>
                                            <p:fltVal val="0"/>
                                          </p:val>
                                        </p:tav>
                                        <p:tav tm="100000">
                                          <p:val>
                                            <p:strVal val="#ppt_h"/>
                                          </p:val>
                                        </p:tav>
                                      </p:tavLst>
                                    </p:anim>
                                    <p:anim calcmode="lin" valueType="num">
                                      <p:cBhvr>
                                        <p:cTn id="15" dur="1000" fill="hold"/>
                                        <p:tgtEl>
                                          <p:spTgt spid="17413"/>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741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5313" y="5364163"/>
            <a:ext cx="3022600" cy="150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100"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3"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4"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The Dog</a:t>
            </a:r>
            <a:br>
              <a:rPr lang="en-US" altLang="en-US" sz="4400"/>
            </a:br>
            <a:endParaRPr lang="en-US" altLang="en-US" sz="4400"/>
          </a:p>
        </p:txBody>
      </p:sp>
      <p:pic>
        <p:nvPicPr>
          <p:cNvPr id="2" name="Picture 1" descr="dogrunning.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80488" y="5592763"/>
            <a:ext cx="1790700"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214313" y="715963"/>
            <a:ext cx="8610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9600" b="1">
                <a:solidFill>
                  <a:srgbClr val="FF0000"/>
                </a:solidFill>
              </a:rPr>
              <a:t>The dog has finally caught up with the car!</a:t>
            </a:r>
            <a:endParaRPr lang="en-US" altLang="en-US" b="1"/>
          </a:p>
        </p:txBody>
      </p:sp>
    </p:spTree>
    <p:extLst>
      <p:ext uri="{BB962C8B-B14F-4D97-AF65-F5344CB8AC3E}">
        <p14:creationId xmlns:p14="http://schemas.microsoft.com/office/powerpoint/2010/main" val="38633330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0" presetClass="path" presetSubtype="0" accel="50000" decel="50000" fill="hold" nodeType="afterEffect">
                                  <p:stCondLst>
                                    <p:cond delay="0"/>
                                  </p:stCondLst>
                                  <p:childTnLst>
                                    <p:animMotion origin="layout" path="M 2.00514E-6 4.73043E-6 L -0.7696 4.73043E-6 " pathEditMode="relative" rAng="0" ptsTypes="AA">
                                      <p:cBhvr>
                                        <p:cTn id="6" dur="4000" fill="hold"/>
                                        <p:tgtEl>
                                          <p:spTgt spid="2"/>
                                        </p:tgtEl>
                                        <p:attrNameLst>
                                          <p:attrName>ppt_x</p:attrName>
                                          <p:attrName>ppt_y</p:attrName>
                                        </p:attrNameLst>
                                      </p:cBhvr>
                                      <p:rCtr x="-38480" y="0"/>
                                    </p:animMotion>
                                  </p:childTnLst>
                                </p:cTn>
                              </p:par>
                              <p:par>
                                <p:cTn id="7" presetID="0" presetClass="path" presetSubtype="0" repeatCount="10000" accel="50000" decel="50000" fill="remove" nodeType="withEffect">
                                  <p:stCondLst>
                                    <p:cond delay="0"/>
                                  </p:stCondLst>
                                  <p:childTnLst>
                                    <p:animMotion origin="layout" path="M 2.9563E-6 3.73477E-6 C -0.00048 -0.00207 -0.00032 -0.00104 -0.00081 3.73477E-6 C -0.00097 0.00103 -0.00113 0.00206 -0.00145 0.00268 C -0.00161 0.00537 -0.00177 0.00371 -0.00209 0.00124 C -0.00241 0.00227 -0.00241 0.00268 -0.00289 0.00206 C -0.00338 0.00413 -0.00354 0.00309 -0.00402 0.00268 C -0.00402 0.00248 -0.00418 0.00227 -0.00434 0.00206 C -0.00434 0.00186 -0.00434 0.00124 -0.0045 0.00124 C -0.0045 0.00144 -0.0045 0.00227 -0.00466 0.00268 C -0.00498 0.00186 -0.00531 0.00103 -0.00563 0.00062 C -0.00579 0.00082 -0.00595 0.00124 -0.00595 0.00144 C -0.00611 0.00124 -0.00611 0.00062 -0.00627 0.00062 C -0.00643 0.00062 -0.00659 0.00206 -0.00691 0.00268 C -0.00691 0.00599 -0.00691 0.00661 -0.00707 0.00557 C -0.00723 0.00599 -0.00755 0.00599 -0.00723 0.00971 C -0.00723 0.01032 -0.00723 0.00826 -0.00723 0.00764 C -0.00723 0.0064 -0.00723 0.00516 -0.00723 0.00413 C -0.00691 0.00516 -0.00691 0.00454 -0.00707 0.01032 C -0.00707 0.01115 -0.00707 0.00888 -0.00707 0.00826 C -0.00723 0.00764 -0.00723 0.00743 -0.00723 0.00702 C -0.00723 0.00764 -0.00723 0.00867 -0.00723 0.00909 C -0.00723 0.00929 -0.00739 0.00661 -0.00739 0.00619 C -0.00739 0.00743 -0.00739 0.00909 -0.00739 0.00971 C -0.00739 0.01053 -0.00755 0.00971 -0.00755 0.00826 C -0.00755 0.00805 -0.00739 0.00516 -0.00739 0.00475 C -0.00723 0.00495 -0.00723 0.00516 -0.00723 0.00557 C -0.00723 0.00599 -0.00723 0.00764 -0.00723 0.00785 " pathEditMode="relative" rAng="0" ptsTypes="ffffffffffffffffffffffffffA">
                                      <p:cBhvr>
                                        <p:cTn id="8" dur="3000" fill="hold"/>
                                        <p:tgtEl>
                                          <p:spTgt spid="3"/>
                                        </p:tgtEl>
                                        <p:attrNameLst>
                                          <p:attrName>ppt_x</p:attrName>
                                          <p:attrName>ppt_y</p:attrName>
                                        </p:attrNameLst>
                                      </p:cBhvr>
                                      <p:rCtr x="-386" y="454"/>
                                    </p:animMotion>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66BCBC94-CBE8-7E7E-C23A-6323FD6A5E23}"/>
              </a:ext>
            </a:extLst>
          </p:cNvPr>
          <p:cNvSpPr txBox="1"/>
          <p:nvPr/>
        </p:nvSpPr>
        <p:spPr>
          <a:xfrm>
            <a:off x="5836841" y="903060"/>
            <a:ext cx="2743200" cy="5832465"/>
          </a:xfrm>
          <a:prstGeom prst="rect">
            <a:avLst/>
          </a:prstGeom>
          <a:solidFill>
            <a:srgbClr val="00B0F0"/>
          </a:solidFill>
        </p:spPr>
        <p:txBody>
          <a:bodyPr wrap="square" rtlCol="0">
            <a:noAutofit/>
          </a:bodyPr>
          <a:lstStyle/>
          <a:p>
            <a:endParaRPr lang="en-US" dirty="0"/>
          </a:p>
        </p:txBody>
      </p:sp>
      <p:sp>
        <p:nvSpPr>
          <p:cNvPr id="5" name="TextBox 4">
            <a:extLst>
              <a:ext uri="{FF2B5EF4-FFF2-40B4-BE49-F238E27FC236}">
                <a16:creationId xmlns:a16="http://schemas.microsoft.com/office/drawing/2014/main" xmlns="" id="{A0B724D2-3F7F-9655-939D-1E0ACA07D428}"/>
              </a:ext>
            </a:extLst>
          </p:cNvPr>
          <p:cNvSpPr txBox="1"/>
          <p:nvPr/>
        </p:nvSpPr>
        <p:spPr>
          <a:xfrm>
            <a:off x="3093641" y="904323"/>
            <a:ext cx="2743200" cy="5832470"/>
          </a:xfrm>
          <a:prstGeom prst="rect">
            <a:avLst/>
          </a:prstGeom>
          <a:solidFill>
            <a:srgbClr val="00B050"/>
          </a:solidFill>
        </p:spPr>
        <p:txBody>
          <a:bodyPr wrap="square" rtlCol="0">
            <a:noAutofit/>
          </a:bodyPr>
          <a:lstStyle/>
          <a:p>
            <a:endParaRPr lang="en-US" dirty="0"/>
          </a:p>
        </p:txBody>
      </p:sp>
      <p:sp>
        <p:nvSpPr>
          <p:cNvPr id="4" name="TextBox 3">
            <a:extLst>
              <a:ext uri="{FF2B5EF4-FFF2-40B4-BE49-F238E27FC236}">
                <a16:creationId xmlns:a16="http://schemas.microsoft.com/office/drawing/2014/main" xmlns="" id="{60C32597-5708-8EC4-3203-961267F10EA9}"/>
              </a:ext>
            </a:extLst>
          </p:cNvPr>
          <p:cNvSpPr txBox="1"/>
          <p:nvPr/>
        </p:nvSpPr>
        <p:spPr>
          <a:xfrm>
            <a:off x="350441" y="905584"/>
            <a:ext cx="2743200" cy="5832471"/>
          </a:xfrm>
          <a:prstGeom prst="rect">
            <a:avLst/>
          </a:prstGeom>
          <a:solidFill>
            <a:srgbClr val="0070C0"/>
          </a:solidFill>
        </p:spPr>
        <p:txBody>
          <a:bodyPr wrap="square" rtlCol="0">
            <a:noAutofit/>
          </a:bodyPr>
          <a:lstStyle/>
          <a:p>
            <a:endParaRPr lang="en-US" dirty="0"/>
          </a:p>
        </p:txBody>
      </p:sp>
      <p:sp>
        <p:nvSpPr>
          <p:cNvPr id="7" name="TextBox 6">
            <a:extLst>
              <a:ext uri="{FF2B5EF4-FFF2-40B4-BE49-F238E27FC236}">
                <a16:creationId xmlns:a16="http://schemas.microsoft.com/office/drawing/2014/main" xmlns="" id="{F3876E83-4880-F7A8-9BB2-EDF06ED5E672}"/>
              </a:ext>
            </a:extLst>
          </p:cNvPr>
          <p:cNvSpPr txBox="1"/>
          <p:nvPr/>
        </p:nvSpPr>
        <p:spPr>
          <a:xfrm>
            <a:off x="380371" y="923810"/>
            <a:ext cx="8229600" cy="5790963"/>
          </a:xfrm>
          <a:prstGeom prst="rect">
            <a:avLst/>
          </a:prstGeom>
          <a:noFill/>
          <a:ln w="82550">
            <a:solidFill>
              <a:srgbClr val="FFFF00"/>
            </a:solidFill>
          </a:ln>
        </p:spPr>
        <p:txBody>
          <a:bodyPr wrap="square" rtlCol="0">
            <a:sp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Not Applicable</a:t>
            </a:r>
            <a:br>
              <a:rPr lang="en-US" altLang="en-US" sz="4400" dirty="0"/>
            </a:br>
            <a:endParaRPr lang="en-US" altLang="en-US" sz="4400" dirty="0"/>
          </a:p>
        </p:txBody>
      </p:sp>
      <p:sp>
        <p:nvSpPr>
          <p:cNvPr id="2" name="TextBox 1">
            <a:extLst>
              <a:ext uri="{FF2B5EF4-FFF2-40B4-BE49-F238E27FC236}">
                <a16:creationId xmlns:a16="http://schemas.microsoft.com/office/drawing/2014/main" xmlns="" id="{B6C844C3-1189-8F27-8029-9FA430584505}"/>
              </a:ext>
            </a:extLst>
          </p:cNvPr>
          <p:cNvSpPr txBox="1"/>
          <p:nvPr/>
        </p:nvSpPr>
        <p:spPr>
          <a:xfrm>
            <a:off x="443105" y="1055461"/>
            <a:ext cx="8224531" cy="1377494"/>
          </a:xfrm>
          <a:prstGeom prst="flowChartPunchedTape">
            <a:avLst/>
          </a:prstGeom>
          <a:solidFill>
            <a:schemeClr val="bg1"/>
          </a:solidFill>
          <a:ln w="44450">
            <a:solidFill>
              <a:srgbClr val="FFFF00"/>
            </a:solidFill>
          </a:ln>
        </p:spPr>
        <p:txBody>
          <a:bodyPr wrap="square" rtlCol="0">
            <a:spAutoFit/>
          </a:bodyPr>
          <a:lstStyle/>
          <a:p>
            <a:r>
              <a:rPr lang="en-US" i="1" dirty="0">
                <a:solidFill>
                  <a:srgbClr val="002060"/>
                </a:solidFill>
                <a:latin typeface="Tahoma" panose="020B0604030504040204" pitchFamily="34" charset="0"/>
                <a:ea typeface="Tahoma" panose="020B0604030504040204" pitchFamily="34" charset="0"/>
                <a:cs typeface="Tahoma" panose="020B0604030504040204" pitchFamily="34" charset="0"/>
              </a:rPr>
              <a:t>The</a:t>
            </a:r>
            <a:r>
              <a:rPr lang="en-US" dirty="0">
                <a:latin typeface="Tahoma" panose="020B0604030504040204" pitchFamily="34" charset="0"/>
                <a:ea typeface="Tahoma" panose="020B0604030504040204" pitchFamily="34" charset="0"/>
                <a:cs typeface="Tahoma" panose="020B0604030504040204" pitchFamily="34" charset="0"/>
              </a:rPr>
              <a:t> </a:t>
            </a:r>
            <a:r>
              <a:rPr lang="en-US" b="1" dirty="0">
                <a:solidFill>
                  <a:srgbClr val="002060"/>
                </a:solidFill>
                <a:latin typeface="Tahoma" panose="020B0604030504040204" pitchFamily="34" charset="0"/>
                <a:ea typeface="Tahoma" panose="020B0604030504040204" pitchFamily="34" charset="0"/>
                <a:cs typeface="Tahoma" panose="020B0604030504040204" pitchFamily="34" charset="0"/>
              </a:rPr>
              <a:t>Home and Community Based Waiver Finale Rule </a:t>
            </a:r>
          </a:p>
          <a:p>
            <a:r>
              <a:rPr lang="en-US" i="1" u="sng" dirty="0">
                <a:solidFill>
                  <a:srgbClr val="C00000"/>
                </a:solidFill>
                <a:latin typeface="Tahoma" panose="020B0604030504040204" pitchFamily="34" charset="0"/>
                <a:ea typeface="Tahoma" panose="020B0604030504040204" pitchFamily="34" charset="0"/>
                <a:cs typeface="Tahoma" panose="020B0604030504040204" pitchFamily="34" charset="0"/>
              </a:rPr>
              <a:t>does not apply </a:t>
            </a:r>
            <a:r>
              <a:rPr lang="en-US" dirty="0">
                <a:latin typeface="Tahoma" panose="020B0604030504040204" pitchFamily="34" charset="0"/>
                <a:ea typeface="Tahoma" panose="020B0604030504040204" pitchFamily="34" charset="0"/>
                <a:cs typeface="Tahoma" panose="020B0604030504040204" pitchFamily="34" charset="0"/>
              </a:rPr>
              <a:t>to supports and services funded through:</a:t>
            </a:r>
            <a:endParaRPr lang="en-US" u="sng" dirty="0">
              <a:latin typeface="Tahoma" panose="020B0604030504040204" pitchFamily="34" charset="0"/>
              <a:ea typeface="Tahoma" panose="020B0604030504040204" pitchFamily="34" charset="0"/>
              <a:cs typeface="Tahoma" panose="020B0604030504040204" pitchFamily="34" charset="0"/>
            </a:endParaRPr>
          </a:p>
        </p:txBody>
      </p:sp>
      <p:sp>
        <p:nvSpPr>
          <p:cNvPr id="9" name="TextBox 8">
            <a:extLst>
              <a:ext uri="{FF2B5EF4-FFF2-40B4-BE49-F238E27FC236}">
                <a16:creationId xmlns:a16="http://schemas.microsoft.com/office/drawing/2014/main" xmlns="" id="{2B798215-C1A8-8592-0097-FA2D239B8E04}"/>
              </a:ext>
            </a:extLst>
          </p:cNvPr>
          <p:cNvSpPr txBox="1"/>
          <p:nvPr/>
        </p:nvSpPr>
        <p:spPr>
          <a:xfrm>
            <a:off x="749820" y="2435787"/>
            <a:ext cx="7319169" cy="4234192"/>
          </a:xfrm>
          <a:prstGeom prst="flowChartAlternateProcess">
            <a:avLst/>
          </a:prstGeom>
          <a:solidFill>
            <a:srgbClr val="FFFF00"/>
          </a:solidFill>
        </p:spPr>
        <p:txBody>
          <a:bodyPr wrap="square" rtlCol="0">
            <a:noAutofit/>
          </a:bodyPr>
          <a:lstStyle/>
          <a:p>
            <a:endParaRPr lang="en-US" dirty="0"/>
          </a:p>
        </p:txBody>
      </p:sp>
      <p:sp>
        <p:nvSpPr>
          <p:cNvPr id="3" name="TextBox 2">
            <a:extLst>
              <a:ext uri="{FF2B5EF4-FFF2-40B4-BE49-F238E27FC236}">
                <a16:creationId xmlns:a16="http://schemas.microsoft.com/office/drawing/2014/main" xmlns="" id="{0E05C589-DEEF-929A-6680-3A1D665B7280}"/>
              </a:ext>
            </a:extLst>
          </p:cNvPr>
          <p:cNvSpPr txBox="1"/>
          <p:nvPr/>
        </p:nvSpPr>
        <p:spPr>
          <a:xfrm>
            <a:off x="1204119" y="2370063"/>
            <a:ext cx="7319169" cy="4401205"/>
          </a:xfrm>
          <a:prstGeom prst="rect">
            <a:avLst/>
          </a:prstGeom>
          <a:noFill/>
        </p:spPr>
        <p:txBody>
          <a:bodyPr wrap="square" rtlCol="0">
            <a:spAutoFit/>
          </a:bodyPr>
          <a:lstStyle/>
          <a:p>
            <a:pPr marL="342900" indent="-342900">
              <a:buFont typeface="Wingdings" panose="05000000000000000000" pitchFamily="2" charset="2"/>
              <a:buChar char="§"/>
            </a:pPr>
            <a:r>
              <a:rPr lang="en-US" sz="2800" dirty="0">
                <a:solidFill>
                  <a:srgbClr val="00B050"/>
                </a:solidFill>
                <a:latin typeface="Tw Cen MT Condensed" panose="020B0606020104020203" pitchFamily="34" charset="0"/>
              </a:rPr>
              <a:t>Private Pay</a:t>
            </a:r>
          </a:p>
          <a:p>
            <a:pPr marL="342900" indent="-342900">
              <a:buFont typeface="Wingdings" panose="05000000000000000000" pitchFamily="2" charset="2"/>
              <a:buChar char="§"/>
            </a:pPr>
            <a:r>
              <a:rPr lang="en-US" sz="2800" dirty="0">
                <a:latin typeface="Tw Cen MT Condensed" panose="020B0606020104020203" pitchFamily="34" charset="0"/>
              </a:rPr>
              <a:t>ICF/I/DD</a:t>
            </a:r>
          </a:p>
          <a:p>
            <a:pPr marL="342900" indent="-342900">
              <a:buFont typeface="Wingdings" panose="05000000000000000000" pitchFamily="2" charset="2"/>
              <a:buChar char="§"/>
            </a:pPr>
            <a:r>
              <a:rPr lang="en-US" sz="2800" dirty="0">
                <a:solidFill>
                  <a:srgbClr val="00B050"/>
                </a:solidFill>
                <a:latin typeface="Tw Cen MT Condensed" panose="020B0606020104020203" pitchFamily="34" charset="0"/>
              </a:rPr>
              <a:t>Managed Care Organizations or Health Insurance</a:t>
            </a:r>
          </a:p>
          <a:p>
            <a:pPr marL="342900" indent="-342900">
              <a:buFont typeface="Wingdings" panose="05000000000000000000" pitchFamily="2" charset="2"/>
              <a:buChar char="§"/>
            </a:pPr>
            <a:r>
              <a:rPr lang="en-US" sz="2800" dirty="0">
                <a:latin typeface="Tw Cen MT Condensed" panose="020B0606020104020203" pitchFamily="34" charset="0"/>
              </a:rPr>
              <a:t>General Medicaid Coverage</a:t>
            </a:r>
          </a:p>
          <a:p>
            <a:pPr marL="342900" indent="-342900">
              <a:buFont typeface="Wingdings" panose="05000000000000000000" pitchFamily="2" charset="2"/>
              <a:buChar char="§"/>
            </a:pPr>
            <a:r>
              <a:rPr lang="en-US" sz="2800" dirty="0">
                <a:solidFill>
                  <a:srgbClr val="00B050"/>
                </a:solidFill>
                <a:latin typeface="Tw Cen MT Condensed" panose="020B0606020104020203" pitchFamily="34" charset="0"/>
              </a:rPr>
              <a:t>State financial payments</a:t>
            </a:r>
          </a:p>
          <a:p>
            <a:pPr marL="342900" indent="-342900">
              <a:buFont typeface="Wingdings" panose="05000000000000000000" pitchFamily="2" charset="2"/>
              <a:buChar char="§"/>
            </a:pPr>
            <a:r>
              <a:rPr lang="en-US" sz="2800" dirty="0">
                <a:latin typeface="Tw Cen MT Condensed" panose="020B0606020104020203" pitchFamily="34" charset="0"/>
              </a:rPr>
              <a:t>TRICARE Military health care</a:t>
            </a:r>
          </a:p>
          <a:p>
            <a:pPr marL="342900" indent="-342900">
              <a:buFont typeface="Wingdings" panose="05000000000000000000" pitchFamily="2" charset="2"/>
              <a:buChar char="§"/>
            </a:pPr>
            <a:r>
              <a:rPr lang="en-US" sz="2800" dirty="0">
                <a:solidFill>
                  <a:srgbClr val="00B050"/>
                </a:solidFill>
                <a:latin typeface="Tw Cen MT Condensed" panose="020B0606020104020203" pitchFamily="34" charset="0"/>
              </a:rPr>
              <a:t>Out of State/In State residential placement of children as determines by their Individualized Education Plan (IEP) and funded by their respective school corporation</a:t>
            </a:r>
          </a:p>
          <a:p>
            <a:pPr marL="342900" indent="-342900">
              <a:buFont typeface="Wingdings" panose="05000000000000000000" pitchFamily="2" charset="2"/>
              <a:buChar char="§"/>
            </a:pPr>
            <a:r>
              <a:rPr lang="en-US" sz="2800" dirty="0">
                <a:solidFill>
                  <a:srgbClr val="002060"/>
                </a:solidFill>
                <a:latin typeface="Tw Cen MT Condensed" panose="020B0606020104020203" pitchFamily="34" charset="0"/>
              </a:rPr>
              <a:t>Foundations, grants, donations, etc.</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000" fill="hold"/>
                                        <p:tgtEl>
                                          <p:spTgt spid="4"/>
                                        </p:tgtEl>
                                        <p:attrNameLst>
                                          <p:attrName>ppt_x</p:attrName>
                                        </p:attrNameLst>
                                      </p:cBhvr>
                                      <p:tavLst>
                                        <p:tav tm="0">
                                          <p:val>
                                            <p:strVal val="#ppt_x"/>
                                          </p:val>
                                        </p:tav>
                                        <p:tav tm="100000">
                                          <p:val>
                                            <p:strVal val="#ppt_x"/>
                                          </p:val>
                                        </p:tav>
                                      </p:tavLst>
                                    </p:anim>
                                    <p:anim calcmode="lin" valueType="num">
                                      <p:cBhvr additive="base">
                                        <p:cTn id="8" dur="2000" fill="hold"/>
                                        <p:tgtEl>
                                          <p:spTgt spid="4"/>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2000" fill="hold"/>
                                        <p:tgtEl>
                                          <p:spTgt spid="5"/>
                                        </p:tgtEl>
                                        <p:attrNameLst>
                                          <p:attrName>ppt_x</p:attrName>
                                        </p:attrNameLst>
                                      </p:cBhvr>
                                      <p:tavLst>
                                        <p:tav tm="0">
                                          <p:val>
                                            <p:strVal val="#ppt_x"/>
                                          </p:val>
                                        </p:tav>
                                        <p:tav tm="100000">
                                          <p:val>
                                            <p:strVal val="#ppt_x"/>
                                          </p:val>
                                        </p:tav>
                                      </p:tavLst>
                                    </p:anim>
                                    <p:anim calcmode="lin" valueType="num">
                                      <p:cBhvr additive="base">
                                        <p:cTn id="12" dur="20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2000" fill="hold"/>
                                        <p:tgtEl>
                                          <p:spTgt spid="6"/>
                                        </p:tgtEl>
                                        <p:attrNameLst>
                                          <p:attrName>ppt_x</p:attrName>
                                        </p:attrNameLst>
                                      </p:cBhvr>
                                      <p:tavLst>
                                        <p:tav tm="0">
                                          <p:val>
                                            <p:strVal val="#ppt_x"/>
                                          </p:val>
                                        </p:tav>
                                        <p:tav tm="100000">
                                          <p:val>
                                            <p:strVal val="#ppt_x"/>
                                          </p:val>
                                        </p:tav>
                                      </p:tavLst>
                                    </p:anim>
                                    <p:anim calcmode="lin" valueType="num">
                                      <p:cBhvr additive="base">
                                        <p:cTn id="16" dur="2000" fill="hold"/>
                                        <p:tgtEl>
                                          <p:spTgt spid="6"/>
                                        </p:tgtEl>
                                        <p:attrNameLst>
                                          <p:attrName>ppt_y</p:attrName>
                                        </p:attrNameLst>
                                      </p:cBhvr>
                                      <p:tavLst>
                                        <p:tav tm="0">
                                          <p:val>
                                            <p:strVal val="0-#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3000" fill="hold"/>
                                        <p:tgtEl>
                                          <p:spTgt spid="2"/>
                                        </p:tgtEl>
                                        <p:attrNameLst>
                                          <p:attrName>ppt_x</p:attrName>
                                        </p:attrNameLst>
                                      </p:cBhvr>
                                      <p:tavLst>
                                        <p:tav tm="0">
                                          <p:val>
                                            <p:strVal val="#ppt_x"/>
                                          </p:val>
                                        </p:tav>
                                        <p:tav tm="100000">
                                          <p:val>
                                            <p:strVal val="#ppt_x"/>
                                          </p:val>
                                        </p:tav>
                                      </p:tavLst>
                                    </p:anim>
                                    <p:anim calcmode="lin" valueType="num">
                                      <p:cBhvr additive="base">
                                        <p:cTn id="20" dur="3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wipe(down)">
                                      <p:cBhvr>
                                        <p:cTn id="33" dur="500"/>
                                        <p:tgtEl>
                                          <p:spTgt spid="3">
                                            <p:txEl>
                                              <p:pRg st="1" end="1"/>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fade">
                                      <p:cBhvr>
                                        <p:cTn id="38" dur="500"/>
                                        <p:tgtEl>
                                          <p:spTgt spid="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Effect transition="in" filter="wipe(down)">
                                      <p:cBhvr>
                                        <p:cTn id="43" dur="500"/>
                                        <p:tgtEl>
                                          <p:spTgt spid="3">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500"/>
                                        <p:tgtEl>
                                          <p:spTgt spid="3">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wipe(down)">
                                      <p:cBhvr>
                                        <p:cTn id="53" dur="500"/>
                                        <p:tgtEl>
                                          <p:spTgt spid="3">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Effect transition="in" filter="fade">
                                      <p:cBhvr>
                                        <p:cTn id="58" dur="5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4" fill="hold"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wipe(down)">
                                      <p:cBhvr>
                                        <p:cTn id="6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4" grpId="0" animBg="1"/>
      <p:bldP spid="2"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hart&#10;&#10;Description automatically generated">
            <a:extLst>
              <a:ext uri="{FF2B5EF4-FFF2-40B4-BE49-F238E27FC236}">
                <a16:creationId xmlns:a16="http://schemas.microsoft.com/office/drawing/2014/main" xmlns="" id="{8E0C5B84-BF51-EDB9-AF95-17EDA6517236}"/>
              </a:ext>
            </a:extLst>
          </p:cNvPr>
          <p:cNvPicPr>
            <a:picLocks noChangeAspect="1"/>
          </p:cNvPicPr>
          <p:nvPr/>
        </p:nvPicPr>
        <p:blipFill>
          <a:blip r:embed="rId2" cstate="print"/>
          <a:stretch>
            <a:fillRect/>
          </a:stretch>
        </p:blipFill>
        <p:spPr>
          <a:xfrm>
            <a:off x="357373" y="944565"/>
            <a:ext cx="8204778" cy="5791193"/>
          </a:xfrm>
          <a:prstGeom prst="rect">
            <a:avLst/>
          </a:prstGeom>
          <a:effectLst>
            <a:glow rad="63500">
              <a:schemeClr val="accent2">
                <a:satMod val="175000"/>
                <a:alpha val="40000"/>
              </a:schemeClr>
            </a:glow>
            <a:outerShdw blurRad="50800" dist="50800" dir="5400000" algn="ctr" rotWithShape="0">
              <a:srgbClr val="000000">
                <a:alpha val="55000"/>
              </a:srgbClr>
            </a:outerShdw>
          </a:effectLst>
        </p:spPr>
      </p:pic>
      <p:sp>
        <p:nvSpPr>
          <p:cNvPr id="22531" name="Line 2">
            <a:extLst>
              <a:ext uri="{FF2B5EF4-FFF2-40B4-BE49-F238E27FC236}">
                <a16:creationId xmlns:a16="http://schemas.microsoft.com/office/drawing/2014/main" xmlns="" id="{AD6F31E4-70CC-4B30-D6AD-29615E9C0989}"/>
              </a:ext>
            </a:extLst>
          </p:cNvPr>
          <p:cNvSpPr>
            <a:spLocks noChangeShapeType="1"/>
          </p:cNvSpPr>
          <p:nvPr/>
        </p:nvSpPr>
        <p:spPr bwMode="auto">
          <a:xfrm>
            <a:off x="519113" y="8683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32" name="Rectangle 3">
            <a:extLst>
              <a:ext uri="{FF2B5EF4-FFF2-40B4-BE49-F238E27FC236}">
                <a16:creationId xmlns:a16="http://schemas.microsoft.com/office/drawing/2014/main" xmlns="" id="{3E5D8705-0832-8CC1-C666-1805CE4548EB}"/>
              </a:ext>
            </a:extLst>
          </p:cNvPr>
          <p:cNvSpPr>
            <a:spLocks noGrp="1" noChangeArrowheads="1"/>
          </p:cNvSpPr>
          <p:nvPr>
            <p:ph type="title" sz="quarter"/>
          </p:nvPr>
        </p:nvSpPr>
        <p:spPr>
          <a:xfrm>
            <a:off x="531813" y="144463"/>
            <a:ext cx="7981950" cy="304800"/>
          </a:xfrm>
        </p:spPr>
        <p:txBody>
          <a:bodyPr/>
          <a:lstStyle/>
          <a:p>
            <a:r>
              <a:rPr lang="en-US" altLang="en-US" sz="4400" dirty="0">
                <a:solidFill>
                  <a:srgbClr val="008000"/>
                </a:solidFill>
              </a:rPr>
              <a:t/>
            </a:r>
            <a:br>
              <a:rPr lang="en-US" altLang="en-US" sz="4400" dirty="0">
                <a:solidFill>
                  <a:srgbClr val="008000"/>
                </a:solidFill>
              </a:rPr>
            </a:br>
            <a:r>
              <a:rPr lang="en-US" altLang="en-US" sz="4200" dirty="0">
                <a:solidFill>
                  <a:srgbClr val="008000"/>
                </a:solidFill>
              </a:rPr>
              <a:t>Best Practices</a:t>
            </a:r>
          </a:p>
        </p:txBody>
      </p:sp>
      <p:sp>
        <p:nvSpPr>
          <p:cNvPr id="188429" name="Text Box 13">
            <a:extLst>
              <a:ext uri="{FF2B5EF4-FFF2-40B4-BE49-F238E27FC236}">
                <a16:creationId xmlns:a16="http://schemas.microsoft.com/office/drawing/2014/main" xmlns="" id="{17BDC67D-A644-7382-01C8-BC8B26CF0925}"/>
              </a:ext>
            </a:extLst>
          </p:cNvPr>
          <p:cNvSpPr txBox="1">
            <a:spLocks noChangeArrowheads="1"/>
          </p:cNvSpPr>
          <p:nvPr/>
        </p:nvSpPr>
        <p:spPr bwMode="auto">
          <a:xfrm>
            <a:off x="519113" y="3230563"/>
            <a:ext cx="4267200" cy="317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sz="4000">
                <a:solidFill>
                  <a:srgbClr val="008000"/>
                </a:solidFill>
                <a:latin typeface="Arial Black" panose="020B0A04020102020204" pitchFamily="34" charset="0"/>
              </a:rPr>
              <a:t>already </a:t>
            </a:r>
          </a:p>
          <a:p>
            <a:r>
              <a:rPr lang="en-US" altLang="en-US" sz="4000">
                <a:solidFill>
                  <a:srgbClr val="008000"/>
                </a:solidFill>
                <a:latin typeface="Arial Black" panose="020B0A04020102020204" pitchFamily="34" charset="0"/>
              </a:rPr>
              <a:t>occur</a:t>
            </a:r>
          </a:p>
          <a:p>
            <a:r>
              <a:rPr lang="en-US" altLang="en-US" sz="4000">
                <a:solidFill>
                  <a:srgbClr val="008000"/>
                </a:solidFill>
                <a:latin typeface="Arial Black" panose="020B0A04020102020204" pitchFamily="34" charset="0"/>
              </a:rPr>
              <a:t>in your</a:t>
            </a:r>
          </a:p>
          <a:p>
            <a:r>
              <a:rPr lang="en-US" altLang="en-US" sz="4000">
                <a:solidFill>
                  <a:srgbClr val="008000"/>
                </a:solidFill>
                <a:latin typeface="Arial Black" panose="020B0A04020102020204" pitchFamily="34" charset="0"/>
              </a:rPr>
              <a:t>organization!</a:t>
            </a:r>
          </a:p>
          <a:p>
            <a:r>
              <a:rPr lang="en-US" altLang="en-US" sz="4000">
                <a:solidFill>
                  <a:srgbClr val="CC3300"/>
                </a:solidFill>
                <a:latin typeface="Arial Black" panose="020B0A04020102020204" pitchFamily="34" charset="0"/>
              </a:rPr>
              <a:t> </a:t>
            </a:r>
            <a:endParaRPr lang="en-US" altLang="en-US" sz="4000">
              <a:solidFill>
                <a:schemeClr val="tx1"/>
              </a:solidFill>
              <a:latin typeface="Arial Black" panose="020B0A04020102020204" pitchFamily="34" charset="0"/>
            </a:endParaRPr>
          </a:p>
        </p:txBody>
      </p:sp>
      <p:sp>
        <p:nvSpPr>
          <p:cNvPr id="8" name="TextBox 7">
            <a:extLst>
              <a:ext uri="{FF2B5EF4-FFF2-40B4-BE49-F238E27FC236}">
                <a16:creationId xmlns:a16="http://schemas.microsoft.com/office/drawing/2014/main" xmlns="" id="{433E4C58-BC51-004C-998E-7CB65D47A6B9}"/>
              </a:ext>
            </a:extLst>
          </p:cNvPr>
          <p:cNvSpPr txBox="1">
            <a:spLocks noChangeArrowheads="1"/>
          </p:cNvSpPr>
          <p:nvPr/>
        </p:nvSpPr>
        <p:spPr bwMode="auto">
          <a:xfrm>
            <a:off x="5751513" y="4208463"/>
            <a:ext cx="29718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sz="4000">
                <a:solidFill>
                  <a:srgbClr val="008000"/>
                </a:solidFill>
                <a:latin typeface="Arial Black" panose="020B0A04020102020204" pitchFamily="34" charset="0"/>
              </a:rPr>
              <a:t>    </a:t>
            </a:r>
            <a:r>
              <a:rPr lang="en-US" altLang="en-US" sz="4000">
                <a:solidFill>
                  <a:srgbClr val="002060"/>
                </a:solidFill>
                <a:latin typeface="Arial Black" panose="020B0A04020102020204" pitchFamily="34" charset="0"/>
              </a:rPr>
              <a:t>are </a:t>
            </a:r>
          </a:p>
          <a:p>
            <a:r>
              <a:rPr lang="en-US" altLang="en-US" sz="4000">
                <a:solidFill>
                  <a:srgbClr val="002060"/>
                </a:solidFill>
                <a:latin typeface="Arial Black" panose="020B0A04020102020204" pitchFamily="34" charset="0"/>
              </a:rPr>
              <a:t>Pervasive</a:t>
            </a:r>
          </a:p>
          <a:p>
            <a:r>
              <a:rPr lang="en-US" altLang="en-US" sz="4000">
                <a:solidFill>
                  <a:srgbClr val="002060"/>
                </a:solidFill>
                <a:latin typeface="Arial Black" panose="020B0A04020102020204" pitchFamily="34" charset="0"/>
              </a:rPr>
              <a:t>constant!</a:t>
            </a:r>
          </a:p>
        </p:txBody>
      </p:sp>
      <p:sp>
        <p:nvSpPr>
          <p:cNvPr id="9" name="TextBox 8">
            <a:extLst>
              <a:ext uri="{FF2B5EF4-FFF2-40B4-BE49-F238E27FC236}">
                <a16:creationId xmlns:a16="http://schemas.microsoft.com/office/drawing/2014/main" xmlns="" id="{E232943D-0BBA-7DBD-E869-2A80BD12768B}"/>
              </a:ext>
            </a:extLst>
          </p:cNvPr>
          <p:cNvSpPr txBox="1">
            <a:spLocks noChangeArrowheads="1"/>
          </p:cNvSpPr>
          <p:nvPr/>
        </p:nvSpPr>
        <p:spPr bwMode="auto">
          <a:xfrm rot="-2425927">
            <a:off x="260350" y="1273175"/>
            <a:ext cx="3140075"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sz="4400" b="1">
                <a:solidFill>
                  <a:srgbClr val="002060"/>
                </a:solidFill>
                <a:latin typeface="Arial Black" panose="020B0A04020102020204" pitchFamily="34" charset="0"/>
              </a:rPr>
              <a:t>Best </a:t>
            </a:r>
          </a:p>
          <a:p>
            <a:r>
              <a:rPr lang="en-US" altLang="en-US" sz="4400" b="1">
                <a:solidFill>
                  <a:srgbClr val="002060"/>
                </a:solidFill>
                <a:latin typeface="Arial Black" panose="020B0A04020102020204" pitchFamily="34" charset="0"/>
              </a:rPr>
              <a:t>Practices</a:t>
            </a:r>
          </a:p>
        </p:txBody>
      </p:sp>
      <p:sp>
        <p:nvSpPr>
          <p:cNvPr id="10" name="TextBox 9">
            <a:extLst>
              <a:ext uri="{FF2B5EF4-FFF2-40B4-BE49-F238E27FC236}">
                <a16:creationId xmlns:a16="http://schemas.microsoft.com/office/drawing/2014/main" xmlns="" id="{3FC3E1AD-2C1B-5E45-2617-ECECA312569E}"/>
              </a:ext>
            </a:extLst>
          </p:cNvPr>
          <p:cNvSpPr txBox="1">
            <a:spLocks noChangeArrowheads="1"/>
          </p:cNvSpPr>
          <p:nvPr/>
        </p:nvSpPr>
        <p:spPr bwMode="auto">
          <a:xfrm>
            <a:off x="5710238" y="1616075"/>
            <a:ext cx="301307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sz="4000">
                <a:solidFill>
                  <a:srgbClr val="002060"/>
                </a:solidFill>
                <a:latin typeface="Arial Black" panose="020B0A04020102020204" pitchFamily="34" charset="0"/>
              </a:rPr>
              <a:t>  Assure</a:t>
            </a:r>
          </a:p>
          <a:p>
            <a:r>
              <a:rPr lang="en-US" altLang="en-US" sz="4000">
                <a:solidFill>
                  <a:srgbClr val="002060"/>
                </a:solidFill>
                <a:latin typeface="Arial Black" panose="020B0A04020102020204" pitchFamily="34" charset="0"/>
              </a:rPr>
              <a:t>   those </a:t>
            </a:r>
          </a:p>
          <a:p>
            <a:r>
              <a:rPr lang="en-US" altLang="en-US" sz="4400">
                <a:solidFill>
                  <a:srgbClr val="CC3300"/>
                </a:solidFill>
                <a:latin typeface="Arial Black" panose="020B0A04020102020204" pitchFamily="34" charset="0"/>
              </a:rPr>
              <a:t>    </a:t>
            </a:r>
            <a:r>
              <a:rPr lang="en-US" altLang="en-US" sz="4200">
                <a:solidFill>
                  <a:srgbClr val="002060"/>
                </a:solidFill>
                <a:latin typeface="Arial Black" panose="020B0A04020102020204" pitchFamily="34" charset="0"/>
              </a:rPr>
              <a:t>Best    Practices </a:t>
            </a:r>
          </a:p>
        </p:txBody>
      </p:sp>
      <p:sp>
        <p:nvSpPr>
          <p:cNvPr id="12" name="TextBox 11">
            <a:extLst>
              <a:ext uri="{FF2B5EF4-FFF2-40B4-BE49-F238E27FC236}">
                <a16:creationId xmlns:a16="http://schemas.microsoft.com/office/drawing/2014/main" xmlns="" id="{E8192C71-650F-E3BF-8FAD-DC0159717286}"/>
              </a:ext>
            </a:extLst>
          </p:cNvPr>
          <p:cNvSpPr txBox="1">
            <a:spLocks noChangeArrowheads="1"/>
          </p:cNvSpPr>
          <p:nvPr/>
        </p:nvSpPr>
        <p:spPr bwMode="auto">
          <a:xfrm rot="-1142666">
            <a:off x="5332413" y="5314950"/>
            <a:ext cx="838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a:solidFill>
                  <a:srgbClr val="002060"/>
                </a:solidFill>
                <a:latin typeface="Arial Black" panose="020B0A04020102020204" pitchFamily="34" charset="0"/>
              </a:rPr>
              <a:t>and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42" presetClass="entr" presetSubtype="0" fill="hold" nodeType="clickEffect">
                                  <p:stCondLst>
                                    <p:cond delay="0"/>
                                  </p:stCondLst>
                                  <p:childTnLst>
                                    <p:set>
                                      <p:cBhvr>
                                        <p:cTn id="14" dur="1" fill="hold">
                                          <p:stCondLst>
                                            <p:cond delay="0"/>
                                          </p:stCondLst>
                                        </p:cTn>
                                        <p:tgtEl>
                                          <p:spTgt spid="188429">
                                            <p:txEl>
                                              <p:pRg st="0" end="0"/>
                                            </p:txEl>
                                          </p:spTgt>
                                        </p:tgtEl>
                                        <p:attrNameLst>
                                          <p:attrName>style.visibility</p:attrName>
                                        </p:attrNameLst>
                                      </p:cBhvr>
                                      <p:to>
                                        <p:strVal val="visible"/>
                                      </p:to>
                                    </p:set>
                                    <p:animEffect transition="in" filter="fade">
                                      <p:cBhvr>
                                        <p:cTn id="15" dur="1000"/>
                                        <p:tgtEl>
                                          <p:spTgt spid="188429">
                                            <p:txEl>
                                              <p:pRg st="0" end="0"/>
                                            </p:txEl>
                                          </p:spTgt>
                                        </p:tgtEl>
                                      </p:cBhvr>
                                    </p:animEffect>
                                    <p:anim calcmode="lin" valueType="num">
                                      <p:cBhvr>
                                        <p:cTn id="16" dur="1000" fill="hold"/>
                                        <p:tgtEl>
                                          <p:spTgt spid="188429">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188429">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188429">
                                            <p:txEl>
                                              <p:pRg st="1" end="1"/>
                                            </p:txEl>
                                          </p:spTgt>
                                        </p:tgtEl>
                                        <p:attrNameLst>
                                          <p:attrName>style.visibility</p:attrName>
                                        </p:attrNameLst>
                                      </p:cBhvr>
                                      <p:to>
                                        <p:strVal val="visible"/>
                                      </p:to>
                                    </p:set>
                                    <p:animEffect transition="in" filter="fade">
                                      <p:cBhvr>
                                        <p:cTn id="20" dur="1000"/>
                                        <p:tgtEl>
                                          <p:spTgt spid="188429">
                                            <p:txEl>
                                              <p:pRg st="1" end="1"/>
                                            </p:txEl>
                                          </p:spTgt>
                                        </p:tgtEl>
                                      </p:cBhvr>
                                    </p:animEffect>
                                    <p:anim calcmode="lin" valueType="num">
                                      <p:cBhvr>
                                        <p:cTn id="21" dur="1000" fill="hold"/>
                                        <p:tgtEl>
                                          <p:spTgt spid="188429">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188429">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188429">
                                            <p:txEl>
                                              <p:pRg st="2" end="2"/>
                                            </p:txEl>
                                          </p:spTgt>
                                        </p:tgtEl>
                                        <p:attrNameLst>
                                          <p:attrName>style.visibility</p:attrName>
                                        </p:attrNameLst>
                                      </p:cBhvr>
                                      <p:to>
                                        <p:strVal val="visible"/>
                                      </p:to>
                                    </p:set>
                                    <p:animEffect transition="in" filter="fade">
                                      <p:cBhvr>
                                        <p:cTn id="25" dur="1000"/>
                                        <p:tgtEl>
                                          <p:spTgt spid="188429">
                                            <p:txEl>
                                              <p:pRg st="2" end="2"/>
                                            </p:txEl>
                                          </p:spTgt>
                                        </p:tgtEl>
                                      </p:cBhvr>
                                    </p:animEffect>
                                    <p:anim calcmode="lin" valueType="num">
                                      <p:cBhvr>
                                        <p:cTn id="26" dur="1000" fill="hold"/>
                                        <p:tgtEl>
                                          <p:spTgt spid="188429">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188429">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188429">
                                            <p:txEl>
                                              <p:pRg st="3" end="3"/>
                                            </p:txEl>
                                          </p:spTgt>
                                        </p:tgtEl>
                                        <p:attrNameLst>
                                          <p:attrName>style.visibility</p:attrName>
                                        </p:attrNameLst>
                                      </p:cBhvr>
                                      <p:to>
                                        <p:strVal val="visible"/>
                                      </p:to>
                                    </p:set>
                                    <p:animEffect transition="in" filter="fade">
                                      <p:cBhvr>
                                        <p:cTn id="30" dur="1000"/>
                                        <p:tgtEl>
                                          <p:spTgt spid="188429">
                                            <p:txEl>
                                              <p:pRg st="3" end="3"/>
                                            </p:txEl>
                                          </p:spTgt>
                                        </p:tgtEl>
                                      </p:cBhvr>
                                    </p:animEffect>
                                    <p:anim calcmode="lin" valueType="num">
                                      <p:cBhvr>
                                        <p:cTn id="31" dur="1000" fill="hold"/>
                                        <p:tgtEl>
                                          <p:spTgt spid="188429">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18842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53" presetClass="entr" presetSubtype="16"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500" fill="hold"/>
                                        <p:tgtEl>
                                          <p:spTgt spid="8"/>
                                        </p:tgtEl>
                                        <p:attrNameLst>
                                          <p:attrName>ppt_w</p:attrName>
                                        </p:attrNameLst>
                                      </p:cBhvr>
                                      <p:tavLst>
                                        <p:tav tm="0">
                                          <p:val>
                                            <p:fltVal val="0"/>
                                          </p:val>
                                        </p:tav>
                                        <p:tav tm="100000">
                                          <p:val>
                                            <p:strVal val="#ppt_w"/>
                                          </p:val>
                                        </p:tav>
                                      </p:tavLst>
                                    </p:anim>
                                    <p:anim calcmode="lin" valueType="num">
                                      <p:cBhvr>
                                        <p:cTn id="40" dur="500" fill="hold"/>
                                        <p:tgtEl>
                                          <p:spTgt spid="8"/>
                                        </p:tgtEl>
                                        <p:attrNameLst>
                                          <p:attrName>ppt_h</p:attrName>
                                        </p:attrNameLst>
                                      </p:cBhvr>
                                      <p:tavLst>
                                        <p:tav tm="0">
                                          <p:val>
                                            <p:fltVal val="0"/>
                                          </p:val>
                                        </p:tav>
                                        <p:tav tm="100000">
                                          <p:val>
                                            <p:strVal val="#ppt_h"/>
                                          </p:val>
                                        </p:tav>
                                      </p:tavLst>
                                    </p:anim>
                                    <p:animEffect transition="in" filter="fade">
                                      <p:cBhvr>
                                        <p:cTn id="41" dur="500"/>
                                        <p:tgtEl>
                                          <p:spTgt spid="8"/>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a:extLst>
              <a:ext uri="{FF2B5EF4-FFF2-40B4-BE49-F238E27FC236}">
                <a16:creationId xmlns:a16="http://schemas.microsoft.com/office/drawing/2014/main" xmlns="" id="{0C993414-6C98-55DE-BE44-DEE3006B2684}"/>
              </a:ext>
            </a:extLst>
          </p:cNvPr>
          <p:cNvSpPr>
            <a:spLocks noChangeShapeType="1"/>
          </p:cNvSpPr>
          <p:nvPr/>
        </p:nvSpPr>
        <p:spPr bwMode="auto">
          <a:xfrm>
            <a:off x="671513" y="105251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3555" name="Rectangle 74">
            <a:extLst>
              <a:ext uri="{FF2B5EF4-FFF2-40B4-BE49-F238E27FC236}">
                <a16:creationId xmlns:a16="http://schemas.microsoft.com/office/drawing/2014/main" xmlns="" id="{A3B28E2A-C4DD-031E-CAF7-943F6AEF14BE}"/>
              </a:ext>
            </a:extLst>
          </p:cNvPr>
          <p:cNvSpPr>
            <a:spLocks noGrp="1" noChangeArrowheads="1"/>
          </p:cNvSpPr>
          <p:nvPr>
            <p:ph type="title" sz="quarter"/>
          </p:nvPr>
        </p:nvSpPr>
        <p:spPr>
          <a:xfrm>
            <a:off x="668338" y="265113"/>
            <a:ext cx="8058150" cy="917575"/>
          </a:xfrm>
        </p:spPr>
        <p:txBody>
          <a:bodyPr/>
          <a:lstStyle/>
          <a:p>
            <a:r>
              <a:rPr lang="en-US" altLang="en-US" sz="4400" dirty="0">
                <a:solidFill>
                  <a:srgbClr val="336600"/>
                </a:solidFill>
              </a:rPr>
              <a:t>Best Practice </a:t>
            </a:r>
            <a:r>
              <a:rPr lang="en-US" altLang="en-US" sz="2000" dirty="0">
                <a:solidFill>
                  <a:srgbClr val="336600"/>
                </a:solidFill>
              </a:rPr>
              <a:t>(cont’d)</a:t>
            </a:r>
          </a:p>
        </p:txBody>
      </p:sp>
      <p:sp>
        <p:nvSpPr>
          <p:cNvPr id="4" name="TextBox 3">
            <a:extLst>
              <a:ext uri="{FF2B5EF4-FFF2-40B4-BE49-F238E27FC236}">
                <a16:creationId xmlns:a16="http://schemas.microsoft.com/office/drawing/2014/main" xmlns="" id="{BD0FDAC2-7C13-9CA3-ECB2-41F44E770CAC}"/>
              </a:ext>
            </a:extLst>
          </p:cNvPr>
          <p:cNvSpPr txBox="1"/>
          <p:nvPr/>
        </p:nvSpPr>
        <p:spPr>
          <a:xfrm>
            <a:off x="366713" y="1092200"/>
            <a:ext cx="8197850" cy="5665788"/>
          </a:xfrm>
          <a:prstGeom prst="rect">
            <a:avLst/>
          </a:prstGeom>
          <a:solidFill>
            <a:srgbClr val="FFCCFF"/>
          </a:solidFill>
          <a:ln>
            <a:solidFill>
              <a:srgbClr val="002060"/>
            </a:solidFill>
          </a:ln>
        </p:spPr>
        <p:txBody>
          <a:bodyPr/>
          <a:lstStyle/>
          <a:p>
            <a:pPr algn="ctr">
              <a:defRPr/>
            </a:pPr>
            <a:r>
              <a:rPr lang="en-US" sz="6600" b="1" dirty="0">
                <a:solidFill>
                  <a:srgbClr val="FF0000"/>
                </a:solidFill>
                <a:latin typeface="+mn-lt"/>
              </a:rPr>
              <a:t>        </a:t>
            </a:r>
            <a:r>
              <a:rPr lang="en-US" sz="5500" b="1" dirty="0">
                <a:solidFill>
                  <a:srgbClr val="002060"/>
                </a:solidFill>
                <a:latin typeface="+mn-lt"/>
              </a:rPr>
              <a:t>Doing the </a:t>
            </a:r>
          </a:p>
          <a:p>
            <a:pPr algn="ctr">
              <a:defRPr/>
            </a:pPr>
            <a:r>
              <a:rPr lang="en-US" sz="5500" b="1" dirty="0">
                <a:solidFill>
                  <a:srgbClr val="00B0F0"/>
                </a:solidFill>
                <a:latin typeface="+mn-lt"/>
              </a:rPr>
              <a:t>              RIGHT</a:t>
            </a:r>
            <a:r>
              <a:rPr lang="en-US" sz="5500" b="1" dirty="0">
                <a:solidFill>
                  <a:schemeClr val="bg2">
                    <a:lumMod val="75000"/>
                  </a:schemeClr>
                </a:solidFill>
                <a:latin typeface="+mn-lt"/>
              </a:rPr>
              <a:t> </a:t>
            </a:r>
            <a:r>
              <a:rPr lang="en-US" sz="5500" b="1" dirty="0">
                <a:solidFill>
                  <a:srgbClr val="002060"/>
                </a:solidFill>
                <a:latin typeface="+mn-lt"/>
              </a:rPr>
              <a:t>thing</a:t>
            </a:r>
          </a:p>
          <a:p>
            <a:pPr algn="ctr">
              <a:defRPr/>
            </a:pPr>
            <a:endParaRPr lang="en-US" sz="3000" b="1" dirty="0">
              <a:solidFill>
                <a:schemeClr val="bg2">
                  <a:lumMod val="75000"/>
                </a:schemeClr>
              </a:solidFill>
              <a:latin typeface="+mn-lt"/>
            </a:endParaRPr>
          </a:p>
          <a:p>
            <a:pPr algn="ctr">
              <a:defRPr/>
            </a:pPr>
            <a:r>
              <a:rPr lang="en-US" sz="5500" b="1" dirty="0">
                <a:solidFill>
                  <a:schemeClr val="bg2">
                    <a:lumMod val="75000"/>
                  </a:schemeClr>
                </a:solidFill>
                <a:latin typeface="+mn-lt"/>
              </a:rPr>
              <a:t>         </a:t>
            </a:r>
            <a:r>
              <a:rPr lang="en-US" sz="5500" b="1" dirty="0">
                <a:solidFill>
                  <a:srgbClr val="002060"/>
                </a:solidFill>
                <a:latin typeface="+mn-lt"/>
              </a:rPr>
              <a:t>with </a:t>
            </a:r>
            <a:r>
              <a:rPr lang="en-US" sz="5500" b="1" dirty="0">
                <a:solidFill>
                  <a:srgbClr val="00B0F0"/>
                </a:solidFill>
                <a:latin typeface="+mn-lt"/>
              </a:rPr>
              <a:t>ALL</a:t>
            </a:r>
            <a:r>
              <a:rPr lang="en-US" sz="5500" b="1" dirty="0">
                <a:solidFill>
                  <a:schemeClr val="bg2">
                    <a:lumMod val="75000"/>
                  </a:schemeClr>
                </a:solidFill>
                <a:latin typeface="+mn-lt"/>
              </a:rPr>
              <a:t> </a:t>
            </a:r>
          </a:p>
          <a:p>
            <a:pPr algn="ctr">
              <a:defRPr/>
            </a:pPr>
            <a:r>
              <a:rPr lang="en-US" sz="5500" b="1" dirty="0">
                <a:solidFill>
                  <a:schemeClr val="bg2">
                    <a:lumMod val="75000"/>
                  </a:schemeClr>
                </a:solidFill>
                <a:latin typeface="+mn-lt"/>
              </a:rPr>
              <a:t>            </a:t>
            </a:r>
            <a:r>
              <a:rPr lang="en-US" sz="5500" b="1" dirty="0">
                <a:solidFill>
                  <a:srgbClr val="002060"/>
                </a:solidFill>
                <a:latin typeface="+mn-lt"/>
              </a:rPr>
              <a:t>the people</a:t>
            </a:r>
          </a:p>
          <a:p>
            <a:pPr algn="ctr">
              <a:defRPr/>
            </a:pPr>
            <a:endParaRPr lang="en-US" sz="3000" b="1" dirty="0">
              <a:solidFill>
                <a:schemeClr val="bg2">
                  <a:lumMod val="75000"/>
                </a:schemeClr>
              </a:solidFill>
              <a:latin typeface="+mn-lt"/>
            </a:endParaRPr>
          </a:p>
          <a:p>
            <a:pPr algn="ctr">
              <a:defRPr/>
            </a:pPr>
            <a:r>
              <a:rPr lang="en-US" sz="7000" b="1" dirty="0">
                <a:solidFill>
                  <a:srgbClr val="00B0F0"/>
                </a:solidFill>
                <a:latin typeface="+mn-lt"/>
              </a:rPr>
              <a:t>ALL</a:t>
            </a:r>
            <a:r>
              <a:rPr lang="en-US" sz="7000" b="1" dirty="0">
                <a:solidFill>
                  <a:schemeClr val="bg2">
                    <a:lumMod val="75000"/>
                  </a:schemeClr>
                </a:solidFill>
                <a:latin typeface="+mn-lt"/>
              </a:rPr>
              <a:t> </a:t>
            </a:r>
            <a:r>
              <a:rPr lang="en-US" sz="7000" b="1" dirty="0">
                <a:solidFill>
                  <a:srgbClr val="002060"/>
                </a:solidFill>
                <a:latin typeface="+mn-lt"/>
              </a:rPr>
              <a:t>the time!</a:t>
            </a:r>
          </a:p>
        </p:txBody>
      </p:sp>
      <p:pic>
        <p:nvPicPr>
          <p:cNvPr id="5" name="Picture 4">
            <a:extLst>
              <a:ext uri="{FF2B5EF4-FFF2-40B4-BE49-F238E27FC236}">
                <a16:creationId xmlns:a16="http://schemas.microsoft.com/office/drawing/2014/main" xmlns="" id="{FF10C3F8-95A6-A02D-ADEE-29A7B27DE659}"/>
              </a:ext>
            </a:extLst>
          </p:cNvPr>
          <p:cNvPicPr>
            <a:picLocks noChangeAspect="1"/>
          </p:cNvPicPr>
          <p:nvPr/>
        </p:nvPicPr>
        <p:blipFill rotWithShape="1">
          <a:blip r:embed="rId2" cstate="print"/>
          <a:srcRect l="21037" r="21440"/>
          <a:stretch/>
        </p:blipFill>
        <p:spPr>
          <a:xfrm>
            <a:off x="236046" y="1222586"/>
            <a:ext cx="3584449" cy="4297577"/>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subTnLst>
                                    <p:set>
                                      <p:cBhvr override="childStyle">
                                        <p:cTn dur="1" fill="hold" display="0" masterRel="nextClick" afterEffect="1"/>
                                        <p:tgtEl>
                                          <p:spTgt spid="4"/>
                                        </p:tgtEl>
                                        <p:attrNameLst>
                                          <p:attrName>style.visibility</p:attrName>
                                        </p:attrNameLst>
                                      </p:cBhvr>
                                      <p:to>
                                        <p:strVal val="hidden"/>
                                      </p:to>
                                    </p:set>
                                  </p:subTnLst>
                                </p:cTn>
                              </p:par>
                              <p:par>
                                <p:cTn id="10" presetID="10"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3"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000"/>
              <a:t>Medicaid Transitions</a:t>
            </a:r>
            <a:r>
              <a:rPr lang="en-US" altLang="en-US" sz="4400"/>
              <a:t/>
            </a:r>
            <a:br>
              <a:rPr lang="en-US" altLang="en-US" sz="4400"/>
            </a:br>
            <a:endParaRPr lang="en-US" altLang="en-US" sz="4400"/>
          </a:p>
        </p:txBody>
      </p:sp>
      <p:sp>
        <p:nvSpPr>
          <p:cNvPr id="2" name="TextBox 1"/>
          <p:cNvSpPr txBox="1">
            <a:spLocks noChangeArrowheads="1"/>
          </p:cNvSpPr>
          <p:nvPr/>
        </p:nvSpPr>
        <p:spPr bwMode="auto">
          <a:xfrm>
            <a:off x="280988" y="2430463"/>
            <a:ext cx="8181975"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b="1" dirty="0"/>
          </a:p>
          <a:p>
            <a:r>
              <a:rPr lang="en-US" altLang="en-US" b="1" u="sng" dirty="0"/>
              <a:t>Medicaid</a:t>
            </a:r>
            <a:r>
              <a:rPr lang="en-US" altLang="en-US" b="1" dirty="0"/>
              <a:t> is a joint federal-state program that provides health coverage or nursing home coverage to certain categories of low-asset people.  It is a means-tested program.</a:t>
            </a:r>
          </a:p>
          <a:p>
            <a:endParaRPr lang="en-US" altLang="en-US" sz="1600" b="1" dirty="0"/>
          </a:p>
          <a:p>
            <a:r>
              <a:rPr lang="en-US" altLang="en-US" b="1" dirty="0"/>
              <a:t>Intermediate Care Facilities for </a:t>
            </a:r>
            <a:r>
              <a:rPr lang="en-US" altLang="en-US" b="1" u="sng" dirty="0"/>
              <a:t>Individuals with Developmental Disabilities (ICF/MR)</a:t>
            </a:r>
            <a:r>
              <a:rPr lang="en-US" altLang="en-US" b="1" dirty="0"/>
              <a:t> is a disability benefit that is offered through United States Medicaid funding.  Section 1905(d) of the Social Security Act enacted benefits and made funding available for “institutions” (which consisted of four or more beds) for individuals with “MR” or other developmental disabilities.</a:t>
            </a:r>
          </a:p>
        </p:txBody>
      </p:sp>
      <p:pic>
        <p:nvPicPr>
          <p:cNvPr id="4105"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5763" y="862013"/>
            <a:ext cx="2027237"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2728913" y="1152525"/>
            <a:ext cx="5999162"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b="1"/>
              <a:t>On July 30, 1965, President Lyndon B. Johnson signed into law legislation that established the Medicare and Medicaid programs.</a:t>
            </a:r>
          </a:p>
          <a:p>
            <a:endParaRPr lang="en-US" altLang="en-US" b="1"/>
          </a:p>
        </p:txBody>
      </p:sp>
    </p:spTree>
    <p:extLst>
      <p:ext uri="{BB962C8B-B14F-4D97-AF65-F5344CB8AC3E}">
        <p14:creationId xmlns:p14="http://schemas.microsoft.com/office/powerpoint/2010/main" val="11005604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1" end="1"/>
                                            </p:txEl>
                                          </p:spTgt>
                                        </p:tgtEl>
                                      </p:cBhvr>
                                    </p:animEffect>
                                  </p:childTnLst>
                                </p:cTn>
                              </p:par>
                              <p:par>
                                <p:cTn id="11" presetID="3" presetClass="emph" presetSubtype="2" fill="hold" grpId="0" nodeType="withEffect">
                                  <p:stCondLst>
                                    <p:cond delay="0"/>
                                  </p:stCondLst>
                                  <p:childTnLst>
                                    <p:animClr clrSpc="rgb" dir="cw">
                                      <p:cBhvr override="childStyle">
                                        <p:cTn id="12" dur="2000" fill="hold"/>
                                        <p:tgtEl>
                                          <p:spTgt spid="4"/>
                                        </p:tgtEl>
                                        <p:attrNameLst>
                                          <p:attrName>style.color</p:attrName>
                                        </p:attrNameLst>
                                      </p:cBhvr>
                                      <p:to>
                                        <a:srgbClr val="0066FF"/>
                                      </p:to>
                                    </p:animClr>
                                  </p:childTnLst>
                                </p:cTn>
                              </p:par>
                            </p:childTnLst>
                          </p:cTn>
                        </p:par>
                      </p:childTnLst>
                    </p:cTn>
                  </p:par>
                  <p:par>
                    <p:cTn id="13" fill="hold" nodeType="clickPar">
                      <p:stCondLst>
                        <p:cond delay="indefinite"/>
                      </p:stCondLst>
                      <p:childTnLst>
                        <p:par>
                          <p:cTn id="14" fill="hold" nodeType="withGroup">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p:cTn id="17" dur="1000" fill="hold"/>
                                        <p:tgtEl>
                                          <p:spTgt spid="2">
                                            <p:txEl>
                                              <p:pRg st="3" end="3"/>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3" end="3"/>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3" end="3"/>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3" end="3"/>
                                            </p:txEl>
                                          </p:spTgt>
                                        </p:tgtEl>
                                      </p:cBhvr>
                                    </p:animEffect>
                                  </p:childTnLst>
                                </p:cTn>
                              </p:par>
                              <p:par>
                                <p:cTn id="21" presetID="3" presetClass="emph" presetSubtype="2" fill="hold" nodeType="withEffect">
                                  <p:stCondLst>
                                    <p:cond delay="0"/>
                                  </p:stCondLst>
                                  <p:childTnLst>
                                    <p:animClr clrSpc="rgb" dir="cw">
                                      <p:cBhvr override="childStyle">
                                        <p:cTn id="22" dur="2000" fill="hold"/>
                                        <p:tgtEl>
                                          <p:spTgt spid="2">
                                            <p:txEl>
                                              <p:pRg st="1" end="1"/>
                                            </p:txEl>
                                          </p:spTgt>
                                        </p:tgtEl>
                                        <p:attrNameLst>
                                          <p:attrName>style.color</p:attrName>
                                        </p:attrNameLst>
                                      </p:cBhvr>
                                      <p:to>
                                        <a:srgbClr val="0066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123"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4"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5"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6"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7"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000"/>
              <a:t>Medicaid Transitions </a:t>
            </a:r>
            <a:r>
              <a:rPr lang="en-US" altLang="en-US" sz="2000"/>
              <a:t>(cont’d…)</a:t>
            </a:r>
            <a:r>
              <a:rPr lang="en-US" altLang="en-US" sz="4400"/>
              <a:t/>
            </a:r>
            <a:br>
              <a:rPr lang="en-US" altLang="en-US" sz="4400"/>
            </a:br>
            <a:endParaRPr lang="en-US" altLang="en-US" sz="4400"/>
          </a:p>
        </p:txBody>
      </p:sp>
      <p:sp>
        <p:nvSpPr>
          <p:cNvPr id="2" name="TextBox 1"/>
          <p:cNvSpPr txBox="1">
            <a:spLocks noChangeArrowheads="1"/>
          </p:cNvSpPr>
          <p:nvPr/>
        </p:nvSpPr>
        <p:spPr bwMode="auto">
          <a:xfrm>
            <a:off x="290513" y="868363"/>
            <a:ext cx="823277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b="1" u="sng" dirty="0"/>
              <a:t>Medicaid Waiver</a:t>
            </a:r>
            <a:r>
              <a:rPr lang="en-US" altLang="en-US" b="1" dirty="0"/>
              <a:t> programs help provide services to people who would otherwise be in an institution, nursing home or hospital to receive long-term care in the community.  Prior to 1991, the Federal Medicaid program paid for services only if a person lived in an institution – referred to as a setting rule.  Under a Medicaid Waiver, the state can waive certain Medicaid program requirements.</a:t>
            </a:r>
          </a:p>
        </p:txBody>
      </p:sp>
      <p:pic>
        <p:nvPicPr>
          <p:cNvPr id="5129"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52588" y="3546475"/>
            <a:ext cx="5683250" cy="319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31378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par>
                          <p:cTn id="11" fill="hold" nodeType="afterGroup">
                            <p:stCondLst>
                              <p:cond delay="1000"/>
                            </p:stCondLst>
                            <p:childTnLst>
                              <p:par>
                                <p:cTn id="12" presetID="3" presetClass="emph" presetSubtype="2" fill="hold" nodeType="afterEffect">
                                  <p:stCondLst>
                                    <p:cond delay="250"/>
                                  </p:stCondLst>
                                  <p:childTnLst>
                                    <p:animClr clrSpc="rgb" dir="cw">
                                      <p:cBhvr override="childStyle">
                                        <p:cTn id="13" dur="2000" fill="hold"/>
                                        <p:tgtEl>
                                          <p:spTgt spid="2">
                                            <p:txEl>
                                              <p:pRg st="0" end="0"/>
                                            </p:txEl>
                                          </p:spTgt>
                                        </p:tgtEl>
                                        <p:attrNameLst>
                                          <p:attrName>style.color</p:attrName>
                                        </p:attrNameLst>
                                      </p:cBhvr>
                                      <p:to>
                                        <a:srgbClr val="0066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90513" y="0"/>
            <a:ext cx="8058150" cy="1044575"/>
          </a:xfrm>
        </p:spPr>
        <p:txBody>
          <a:bodyPr/>
          <a:lstStyle/>
          <a:p>
            <a:r>
              <a:rPr lang="en-US" sz="4400" dirty="0">
                <a:latin typeface="+mn-lt"/>
              </a:rPr>
              <a:t>The New CMS HCBS Rules</a:t>
            </a:r>
          </a:p>
        </p:txBody>
      </p:sp>
      <p:sp>
        <p:nvSpPr>
          <p:cNvPr id="8" name="TextBox 7"/>
          <p:cNvSpPr txBox="1">
            <a:spLocks noChangeArrowheads="1"/>
          </p:cNvSpPr>
          <p:nvPr/>
        </p:nvSpPr>
        <p:spPr bwMode="auto">
          <a:xfrm>
            <a:off x="290513" y="944563"/>
            <a:ext cx="8305800" cy="5632450"/>
          </a:xfrm>
          <a:prstGeom prst="rect">
            <a:avLst/>
          </a:prstGeom>
          <a:noFill/>
          <a:ln w="9525">
            <a:noFill/>
            <a:miter lim="800000"/>
            <a:headEnd/>
            <a:tailEnd/>
          </a:ln>
        </p:spPr>
        <p:txBody>
          <a:bodyPr>
            <a:spAutoFit/>
          </a:bodyPr>
          <a:lstStyle/>
          <a:p>
            <a:r>
              <a:rPr lang="en-US" b="1" dirty="0">
                <a:solidFill>
                  <a:srgbClr val="0066FF"/>
                </a:solidFill>
                <a:latin typeface="Times New Roman" pitchFamily="18" charset="0"/>
                <a:cs typeface="Times New Roman" pitchFamily="18" charset="0"/>
              </a:rPr>
              <a:t>The New CMS HCBS set expectations for setting in which HCBS residential and day services can be provided.  The rule requires that “community-like” setting be defined by the nature and quality of the experiences of the individual receiving the services.</a:t>
            </a:r>
          </a:p>
          <a:p>
            <a:r>
              <a:rPr lang="en-US" b="1" dirty="0">
                <a:solidFill>
                  <a:srgbClr val="0099CC"/>
                </a:solidFill>
                <a:latin typeface="Times New Roman" pitchFamily="18" charset="0"/>
                <a:cs typeface="Times New Roman" pitchFamily="18" charset="0"/>
              </a:rPr>
              <a:t>In all settings, the rule requires that:</a:t>
            </a:r>
          </a:p>
          <a:p>
            <a:r>
              <a:rPr lang="en-US" b="1" dirty="0">
                <a:solidFill>
                  <a:srgbClr val="0066FF"/>
                </a:solidFill>
                <a:latin typeface="Times New Roman" pitchFamily="18" charset="0"/>
                <a:cs typeface="Times New Roman" pitchFamily="18" charset="0"/>
              </a:rPr>
              <a:t>-The setting is selected by the individuals from options that include non-disability specific settings and options for privacy in residential settings. (e.g. a private room or unit).  Individuals must have choice of providers, services and setting and that choice must be documented by a person-centered plan.</a:t>
            </a:r>
          </a:p>
          <a:p>
            <a:r>
              <a:rPr lang="en-US" b="1" dirty="0">
                <a:solidFill>
                  <a:srgbClr val="0066FF"/>
                </a:solidFill>
                <a:latin typeface="Times New Roman" pitchFamily="18" charset="0"/>
                <a:cs typeface="Times New Roman" pitchFamily="18" charset="0"/>
              </a:rPr>
              <a:t>-</a:t>
            </a:r>
            <a:r>
              <a:rPr lang="en-US" b="1" dirty="0">
                <a:solidFill>
                  <a:srgbClr val="0099CC"/>
                </a:solidFill>
                <a:latin typeface="Times New Roman" pitchFamily="18" charset="0"/>
                <a:cs typeface="Times New Roman" pitchFamily="18" charset="0"/>
              </a:rPr>
              <a:t>Each person has the right to privacy, is </a:t>
            </a:r>
          </a:p>
          <a:p>
            <a:r>
              <a:rPr lang="en-US" b="1" dirty="0">
                <a:solidFill>
                  <a:srgbClr val="0099CC"/>
                </a:solidFill>
                <a:latin typeface="Times New Roman" pitchFamily="18" charset="0"/>
                <a:cs typeface="Times New Roman" pitchFamily="18" charset="0"/>
              </a:rPr>
              <a:t>treated with dignity and respect and is free from coercion and restraint. </a:t>
            </a:r>
          </a:p>
        </p:txBody>
      </p:sp>
      <p:pic>
        <p:nvPicPr>
          <p:cNvPr id="2057" name="Picture 9" descr="https://encrypted-tbn3.gstatic.com/images?q=tbn:ANd9GcQgOjcNvkao4RImyKRc5OXXXvO3R_WE9FnkA74_K4EJzzriCE6h">
            <a:hlinkClick r:id="rId2"/>
          </p:cNvPr>
          <p:cNvPicPr>
            <a:picLocks noChangeAspect="1" noChangeArrowheads="1"/>
          </p:cNvPicPr>
          <p:nvPr/>
        </p:nvPicPr>
        <p:blipFill>
          <a:blip r:embed="rId3" cstate="print"/>
          <a:srcRect/>
          <a:stretch>
            <a:fillRect/>
          </a:stretch>
        </p:blipFill>
        <p:spPr bwMode="auto">
          <a:xfrm>
            <a:off x="6691313" y="4983163"/>
            <a:ext cx="2990850" cy="26971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8">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 from="(-#ppt_w/2)" to="(#ppt_x)" calcmode="lin" valueType="num">
                                      <p:cBhvr>
                                        <p:cTn id="15" dur="600" fill="hold">
                                          <p:stCondLst>
                                            <p:cond delay="0"/>
                                          </p:stCondLst>
                                        </p:cTn>
                                        <p:tgtEl>
                                          <p:spTgt spid="8">
                                            <p:txEl>
                                              <p:pRg st="1" end="1"/>
                                            </p:txEl>
                                          </p:spTgt>
                                        </p:tgtEl>
                                        <p:attrNameLst>
                                          <p:attrName>ppt_x</p:attrName>
                                        </p:attrNameLst>
                                      </p:cBhvr>
                                    </p:anim>
                                    <p:anim from="0" to="-1.0" calcmode="lin" valueType="num">
                                      <p:cBhvr>
                                        <p:cTn id="16" dur="200" decel="50000" autoRev="1" fill="hold">
                                          <p:stCondLst>
                                            <p:cond delay="600"/>
                                          </p:stCondLst>
                                        </p:cTn>
                                        <p:tgtEl>
                                          <p:spTgt spid="8">
                                            <p:txEl>
                                              <p:pRg st="1" end="1"/>
                                            </p:txEl>
                                          </p:spTgt>
                                        </p:tgtEl>
                                        <p:attrNameLst>
                                          <p:attrName>xshear</p:attrName>
                                        </p:attrNameLst>
                                      </p:cBhvr>
                                    </p:anim>
                                    <p:animScale>
                                      <p:cBhvr>
                                        <p:cTn id="17" dur="200" decel="100000" autoRev="1" fill="hold">
                                          <p:stCondLst>
                                            <p:cond delay="600"/>
                                          </p:stCondLst>
                                        </p:cTn>
                                        <p:tgtEl>
                                          <p:spTgt spid="8">
                                            <p:txEl>
                                              <p:pRg st="1" end="1"/>
                                            </p:txEl>
                                          </p:spTgt>
                                        </p:tgtEl>
                                      </p:cBhvr>
                                      <p:from x="100000" y="100000"/>
                                      <p:to x="80000" y="100000"/>
                                    </p:animScale>
                                    <p:anim by="(#ppt_h/3+#ppt_w*0.1)" calcmode="lin" valueType="num">
                                      <p:cBhvr additive="sum">
                                        <p:cTn id="18" dur="200" decel="100000" autoRev="1" fill="hold">
                                          <p:stCondLst>
                                            <p:cond delay="600"/>
                                          </p:stCondLst>
                                        </p:cTn>
                                        <p:tgtEl>
                                          <p:spTgt spid="8">
                                            <p:txEl>
                                              <p:pRg st="1" end="1"/>
                                            </p:txEl>
                                          </p:spTgt>
                                        </p:tgtEl>
                                        <p:attrNameLst>
                                          <p:attrName>ppt_x</p:attrName>
                                        </p:attrNameLst>
                                      </p:cBhvr>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 from="(-#ppt_w/2)" to="(#ppt_x)" calcmode="lin" valueType="num">
                                      <p:cBhvr>
                                        <p:cTn id="23" dur="600" fill="hold">
                                          <p:stCondLst>
                                            <p:cond delay="0"/>
                                          </p:stCondLst>
                                        </p:cTn>
                                        <p:tgtEl>
                                          <p:spTgt spid="8">
                                            <p:txEl>
                                              <p:pRg st="2" end="2"/>
                                            </p:txEl>
                                          </p:spTgt>
                                        </p:tgtEl>
                                        <p:attrNameLst>
                                          <p:attrName>ppt_x</p:attrName>
                                        </p:attrNameLst>
                                      </p:cBhvr>
                                    </p:anim>
                                    <p:anim from="0" to="-1.0" calcmode="lin" valueType="num">
                                      <p:cBhvr>
                                        <p:cTn id="24" dur="200" decel="50000" autoRev="1" fill="hold">
                                          <p:stCondLst>
                                            <p:cond delay="600"/>
                                          </p:stCondLst>
                                        </p:cTn>
                                        <p:tgtEl>
                                          <p:spTgt spid="8">
                                            <p:txEl>
                                              <p:pRg st="2" end="2"/>
                                            </p:txEl>
                                          </p:spTgt>
                                        </p:tgtEl>
                                        <p:attrNameLst>
                                          <p:attrName>xshear</p:attrName>
                                        </p:attrNameLst>
                                      </p:cBhvr>
                                    </p:anim>
                                    <p:animScale>
                                      <p:cBhvr>
                                        <p:cTn id="25" dur="200" decel="100000" autoRev="1" fill="hold">
                                          <p:stCondLst>
                                            <p:cond delay="600"/>
                                          </p:stCondLst>
                                        </p:cTn>
                                        <p:tgtEl>
                                          <p:spTgt spid="8">
                                            <p:txEl>
                                              <p:pRg st="2" end="2"/>
                                            </p:txEl>
                                          </p:spTgt>
                                        </p:tgtEl>
                                      </p:cBhvr>
                                      <p:from x="100000" y="100000"/>
                                      <p:to x="80000" y="100000"/>
                                    </p:animScale>
                                    <p:anim by="(#ppt_h/3+#ppt_w*0.1)" calcmode="lin" valueType="num">
                                      <p:cBhvr additive="sum">
                                        <p:cTn id="26" dur="200" decel="100000" autoRev="1" fill="hold">
                                          <p:stCondLst>
                                            <p:cond delay="600"/>
                                          </p:stCondLst>
                                        </p:cTn>
                                        <p:tgtEl>
                                          <p:spTgt spid="8">
                                            <p:txEl>
                                              <p:pRg st="2" end="2"/>
                                            </p:txEl>
                                          </p:spTgt>
                                        </p:tgtEl>
                                        <p:attrNameLst>
                                          <p:attrName>ppt_x</p:attrName>
                                        </p:attrNameLst>
                                      </p:cBhvr>
                                    </p:anim>
                                  </p:childTnLst>
                                </p:cTn>
                              </p:par>
                            </p:childTnLst>
                          </p:cTn>
                        </p:par>
                      </p:childTnLst>
                    </p:cTn>
                  </p:par>
                  <p:par>
                    <p:cTn id="27" fill="hold">
                      <p:stCondLst>
                        <p:cond delay="indefinite"/>
                      </p:stCondLst>
                      <p:childTnLst>
                        <p:par>
                          <p:cTn id="28" fill="hold">
                            <p:stCondLst>
                              <p:cond delay="0"/>
                            </p:stCondLst>
                            <p:childTnLst>
                              <p:par>
                                <p:cTn id="29" presetID="34" presetClass="entr" presetSubtype="0"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 from="(-#ppt_w/2)" to="(#ppt_x)" calcmode="lin" valueType="num">
                                      <p:cBhvr>
                                        <p:cTn id="31" dur="600" fill="hold">
                                          <p:stCondLst>
                                            <p:cond delay="0"/>
                                          </p:stCondLst>
                                        </p:cTn>
                                        <p:tgtEl>
                                          <p:spTgt spid="8">
                                            <p:txEl>
                                              <p:pRg st="3" end="3"/>
                                            </p:txEl>
                                          </p:spTgt>
                                        </p:tgtEl>
                                        <p:attrNameLst>
                                          <p:attrName>ppt_x</p:attrName>
                                        </p:attrNameLst>
                                      </p:cBhvr>
                                    </p:anim>
                                    <p:anim from="0" to="-1.0" calcmode="lin" valueType="num">
                                      <p:cBhvr>
                                        <p:cTn id="32" dur="200" decel="50000" autoRev="1" fill="hold">
                                          <p:stCondLst>
                                            <p:cond delay="600"/>
                                          </p:stCondLst>
                                        </p:cTn>
                                        <p:tgtEl>
                                          <p:spTgt spid="8">
                                            <p:txEl>
                                              <p:pRg st="3" end="3"/>
                                            </p:txEl>
                                          </p:spTgt>
                                        </p:tgtEl>
                                        <p:attrNameLst>
                                          <p:attrName>xshear</p:attrName>
                                        </p:attrNameLst>
                                      </p:cBhvr>
                                    </p:anim>
                                    <p:animScale>
                                      <p:cBhvr>
                                        <p:cTn id="33" dur="200" decel="100000" autoRev="1" fill="hold">
                                          <p:stCondLst>
                                            <p:cond delay="600"/>
                                          </p:stCondLst>
                                        </p:cTn>
                                        <p:tgtEl>
                                          <p:spTgt spid="8">
                                            <p:txEl>
                                              <p:pRg st="3" end="3"/>
                                            </p:txEl>
                                          </p:spTgt>
                                        </p:tgtEl>
                                      </p:cBhvr>
                                      <p:from x="100000" y="100000"/>
                                      <p:to x="80000" y="100000"/>
                                    </p:animScale>
                                    <p:anim by="(#ppt_h/3+#ppt_w*0.1)" calcmode="lin" valueType="num">
                                      <p:cBhvr additive="sum">
                                        <p:cTn id="34" dur="200" decel="100000" autoRev="1" fill="hold">
                                          <p:stCondLst>
                                            <p:cond delay="600"/>
                                          </p:stCondLst>
                                        </p:cTn>
                                        <p:tgtEl>
                                          <p:spTgt spid="8">
                                            <p:txEl>
                                              <p:pRg st="3" end="3"/>
                                            </p:txEl>
                                          </p:spTgt>
                                        </p:tgtEl>
                                        <p:attrNameLst>
                                          <p:attrName>ppt_x</p:attrName>
                                        </p:attrNameLst>
                                      </p:cBhvr>
                                    </p:anim>
                                  </p:childTnLst>
                                </p:cTn>
                              </p:par>
                              <p:par>
                                <p:cTn id="35" presetID="34" presetClass="entr" presetSubtype="0" fill="hold" nodeType="withEffect">
                                  <p:stCondLst>
                                    <p:cond delay="0"/>
                                  </p:stCondLst>
                                  <p:childTnLst>
                                    <p:set>
                                      <p:cBhvr>
                                        <p:cTn id="36" dur="1" fill="hold">
                                          <p:stCondLst>
                                            <p:cond delay="0"/>
                                          </p:stCondLst>
                                        </p:cTn>
                                        <p:tgtEl>
                                          <p:spTgt spid="8">
                                            <p:txEl>
                                              <p:pRg st="4" end="4"/>
                                            </p:txEl>
                                          </p:spTgt>
                                        </p:tgtEl>
                                        <p:attrNameLst>
                                          <p:attrName>style.visibility</p:attrName>
                                        </p:attrNameLst>
                                      </p:cBhvr>
                                      <p:to>
                                        <p:strVal val="visible"/>
                                      </p:to>
                                    </p:set>
                                    <p:anim from="(-#ppt_w/2)" to="(#ppt_x)" calcmode="lin" valueType="num">
                                      <p:cBhvr>
                                        <p:cTn id="37" dur="600" fill="hold">
                                          <p:stCondLst>
                                            <p:cond delay="0"/>
                                          </p:stCondLst>
                                        </p:cTn>
                                        <p:tgtEl>
                                          <p:spTgt spid="8">
                                            <p:txEl>
                                              <p:pRg st="4" end="4"/>
                                            </p:txEl>
                                          </p:spTgt>
                                        </p:tgtEl>
                                        <p:attrNameLst>
                                          <p:attrName>ppt_x</p:attrName>
                                        </p:attrNameLst>
                                      </p:cBhvr>
                                    </p:anim>
                                    <p:anim from="0" to="-1.0" calcmode="lin" valueType="num">
                                      <p:cBhvr>
                                        <p:cTn id="38" dur="200" decel="50000" autoRev="1" fill="hold">
                                          <p:stCondLst>
                                            <p:cond delay="600"/>
                                          </p:stCondLst>
                                        </p:cTn>
                                        <p:tgtEl>
                                          <p:spTgt spid="8">
                                            <p:txEl>
                                              <p:pRg st="4" end="4"/>
                                            </p:txEl>
                                          </p:spTgt>
                                        </p:tgtEl>
                                        <p:attrNameLst>
                                          <p:attrName>xshear</p:attrName>
                                        </p:attrNameLst>
                                      </p:cBhvr>
                                    </p:anim>
                                    <p:animScale>
                                      <p:cBhvr>
                                        <p:cTn id="39" dur="200" decel="100000" autoRev="1" fill="hold">
                                          <p:stCondLst>
                                            <p:cond delay="600"/>
                                          </p:stCondLst>
                                        </p:cTn>
                                        <p:tgtEl>
                                          <p:spTgt spid="8">
                                            <p:txEl>
                                              <p:pRg st="4" end="4"/>
                                            </p:txEl>
                                          </p:spTgt>
                                        </p:tgtEl>
                                      </p:cBhvr>
                                      <p:from x="100000" y="100000"/>
                                      <p:to x="80000" y="100000"/>
                                    </p:animScale>
                                    <p:anim by="(#ppt_h/3+#ppt_w*0.1)" calcmode="lin" valueType="num">
                                      <p:cBhvr additive="sum">
                                        <p:cTn id="40" dur="200" decel="100000" autoRev="1" fill="hold">
                                          <p:stCondLst>
                                            <p:cond delay="600"/>
                                          </p:stCondLst>
                                        </p:cTn>
                                        <p:tgtEl>
                                          <p:spTgt spid="8">
                                            <p:txEl>
                                              <p:pRg st="4" end="4"/>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90513" y="0"/>
            <a:ext cx="8058150" cy="1044575"/>
          </a:xfrm>
        </p:spPr>
        <p:txBody>
          <a:bodyPr/>
          <a:lstStyle/>
          <a:p>
            <a:r>
              <a:rPr lang="en-US" sz="4400" dirty="0">
                <a:latin typeface="+mn-lt"/>
              </a:rPr>
              <a:t>The New HCBS Rules </a:t>
            </a:r>
            <a:r>
              <a:rPr lang="en-US" sz="2000" dirty="0">
                <a:latin typeface="+mn-lt"/>
              </a:rPr>
              <a:t>(cont’d)</a:t>
            </a:r>
            <a:endParaRPr lang="en-US" sz="4400" dirty="0">
              <a:latin typeface="+mn-lt"/>
            </a:endParaRPr>
          </a:p>
        </p:txBody>
      </p:sp>
      <p:sp>
        <p:nvSpPr>
          <p:cNvPr id="8" name="TextBox 7"/>
          <p:cNvSpPr txBox="1"/>
          <p:nvPr/>
        </p:nvSpPr>
        <p:spPr>
          <a:xfrm>
            <a:off x="366713" y="944563"/>
            <a:ext cx="8153400" cy="5632450"/>
          </a:xfrm>
          <a:prstGeom prst="rect">
            <a:avLst/>
          </a:prstGeom>
          <a:noFill/>
        </p:spPr>
        <p:txBody>
          <a:bodyPr>
            <a:spAutoFit/>
          </a:bodyPr>
          <a:lstStyle/>
          <a:p>
            <a:pPr>
              <a:defRPr/>
            </a:pPr>
            <a:r>
              <a:rPr lang="en-US" b="1" dirty="0">
                <a:solidFill>
                  <a:srgbClr val="0070C0"/>
                </a:solidFill>
                <a:latin typeface="Times New Roman" pitchFamily="18" charset="0"/>
                <a:cs typeface="Times New Roman" pitchFamily="18" charset="0"/>
              </a:rPr>
              <a:t>-People have optimal opportunity for independence in making life choices without regimented daily activities; can access their physical environment and may interact with family and friends, just as people who are not receiving home and community based services do. </a:t>
            </a:r>
          </a:p>
          <a:p>
            <a:pPr>
              <a:defRPr/>
            </a:pPr>
            <a:r>
              <a:rPr lang="en-US" b="1" dirty="0">
                <a:solidFill>
                  <a:schemeClr val="bg2">
                    <a:lumMod val="50000"/>
                  </a:schemeClr>
                </a:solidFill>
                <a:latin typeface="Times New Roman" pitchFamily="18" charset="0"/>
                <a:cs typeface="Times New Roman" pitchFamily="18" charset="0"/>
              </a:rPr>
              <a:t>In residential settings owned or controlled by a service provider, additional requirements must be met:</a:t>
            </a:r>
          </a:p>
          <a:p>
            <a:pPr>
              <a:defRPr/>
            </a:pPr>
            <a:r>
              <a:rPr lang="en-US" b="1" dirty="0">
                <a:solidFill>
                  <a:srgbClr val="0070C0"/>
                </a:solidFill>
                <a:latin typeface="Times New Roman" pitchFamily="18" charset="0"/>
                <a:cs typeface="Times New Roman" pitchFamily="18" charset="0"/>
              </a:rPr>
              <a:t>-Each individual must have the same </a:t>
            </a:r>
          </a:p>
          <a:p>
            <a:pPr>
              <a:defRPr/>
            </a:pPr>
            <a:r>
              <a:rPr lang="en-US" b="1" dirty="0">
                <a:solidFill>
                  <a:srgbClr val="0070C0"/>
                </a:solidFill>
                <a:latin typeface="Times New Roman" pitchFamily="18" charset="0"/>
                <a:cs typeface="Times New Roman" pitchFamily="18" charset="0"/>
              </a:rPr>
              <a:t>responsibilities and protections from </a:t>
            </a:r>
          </a:p>
          <a:p>
            <a:pPr>
              <a:defRPr/>
            </a:pPr>
            <a:r>
              <a:rPr lang="en-US" b="1" dirty="0">
                <a:solidFill>
                  <a:srgbClr val="0070C0"/>
                </a:solidFill>
                <a:latin typeface="Times New Roman" pitchFamily="18" charset="0"/>
                <a:cs typeface="Times New Roman" pitchFamily="18" charset="0"/>
              </a:rPr>
              <a:t>eviction that tenants have under state</a:t>
            </a:r>
          </a:p>
          <a:p>
            <a:pPr>
              <a:defRPr/>
            </a:pPr>
            <a:r>
              <a:rPr lang="en-US" b="1" dirty="0">
                <a:solidFill>
                  <a:srgbClr val="0070C0"/>
                </a:solidFill>
                <a:latin typeface="Times New Roman" pitchFamily="18" charset="0"/>
                <a:cs typeface="Times New Roman" pitchFamily="18" charset="0"/>
              </a:rPr>
              <a:t>or local landlord/tenant laws.  </a:t>
            </a:r>
          </a:p>
          <a:p>
            <a:pPr>
              <a:defRPr/>
            </a:pPr>
            <a:r>
              <a:rPr lang="en-US" b="1" dirty="0">
                <a:solidFill>
                  <a:srgbClr val="0070C0"/>
                </a:solidFill>
                <a:latin typeface="Times New Roman" pitchFamily="18" charset="0"/>
                <a:cs typeface="Times New Roman" pitchFamily="18" charset="0"/>
              </a:rPr>
              <a:t>If such laws do not apply, a lease </a:t>
            </a:r>
          </a:p>
          <a:p>
            <a:pPr>
              <a:defRPr/>
            </a:pPr>
            <a:r>
              <a:rPr lang="en-US" b="1" dirty="0">
                <a:solidFill>
                  <a:srgbClr val="0070C0"/>
                </a:solidFill>
                <a:latin typeface="Times New Roman" pitchFamily="18" charset="0"/>
                <a:cs typeface="Times New Roman" pitchFamily="18" charset="0"/>
              </a:rPr>
              <a:t>or other legally binding agreement</a:t>
            </a:r>
          </a:p>
          <a:p>
            <a:pPr>
              <a:defRPr/>
            </a:pPr>
            <a:r>
              <a:rPr lang="en-US" b="1" dirty="0">
                <a:solidFill>
                  <a:srgbClr val="0070C0"/>
                </a:solidFill>
                <a:latin typeface="Times New Roman" pitchFamily="18" charset="0"/>
                <a:cs typeface="Times New Roman" pitchFamily="18" charset="0"/>
              </a:rPr>
              <a:t>is in place to provide those</a:t>
            </a:r>
          </a:p>
          <a:p>
            <a:pPr>
              <a:defRPr/>
            </a:pPr>
            <a:r>
              <a:rPr lang="en-US" b="1" dirty="0">
                <a:solidFill>
                  <a:srgbClr val="0070C0"/>
                </a:solidFill>
                <a:latin typeface="Times New Roman" pitchFamily="18" charset="0"/>
                <a:cs typeface="Times New Roman" pitchFamily="18" charset="0"/>
              </a:rPr>
              <a:t>protections.</a:t>
            </a:r>
          </a:p>
        </p:txBody>
      </p:sp>
      <p:pic>
        <p:nvPicPr>
          <p:cNvPr id="2060" name="Picture 15" descr="Types of housing"/>
          <p:cNvPicPr>
            <a:picLocks noChangeAspect="1" noChangeArrowheads="1"/>
          </p:cNvPicPr>
          <p:nvPr/>
        </p:nvPicPr>
        <p:blipFill>
          <a:blip r:embed="rId2" cstate="print"/>
          <a:srcRect/>
          <a:stretch>
            <a:fillRect/>
          </a:stretch>
        </p:blipFill>
        <p:spPr bwMode="auto">
          <a:xfrm>
            <a:off x="5472113" y="3611563"/>
            <a:ext cx="4210050" cy="38481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
                                            <p:txEl>
                                              <p:pRg st="0" end="0"/>
                                            </p:txEl>
                                          </p:spTgt>
                                        </p:tgtEl>
                                        <p:attrNameLst>
                                          <p:attrName>ppt_x</p:attrName>
                                        </p:attrNameLst>
                                      </p:cBhvr>
                                    </p:anim>
                                    <p:anim from="0" to="-1.0" calcmode="lin" valueType="num">
                                      <p:cBhvr>
                                        <p:cTn id="8" dur="200" decel="50000" autoRev="1" fill="hold">
                                          <p:stCondLst>
                                            <p:cond delay="600"/>
                                          </p:stCondLst>
                                        </p:cTn>
                                        <p:tgtEl>
                                          <p:spTgt spid="8">
                                            <p:txEl>
                                              <p:pRg st="0" end="0"/>
                                            </p:txEl>
                                          </p:spTgt>
                                        </p:tgtEl>
                                        <p:attrNameLst>
                                          <p:attrName>xshear</p:attrName>
                                        </p:attrNameLst>
                                      </p:cBhvr>
                                    </p:anim>
                                    <p:animScale>
                                      <p:cBhvr>
                                        <p:cTn id="9" dur="200" decel="100000" autoRev="1" fill="hold">
                                          <p:stCondLst>
                                            <p:cond delay="600"/>
                                          </p:stCondLst>
                                        </p:cTn>
                                        <p:tgtEl>
                                          <p:spTgt spid="8">
                                            <p:txEl>
                                              <p:pRg st="0" end="0"/>
                                            </p:txEl>
                                          </p:spTgt>
                                        </p:tgtEl>
                                      </p:cBhvr>
                                      <p:from x="100000" y="100000"/>
                                      <p:to x="80000" y="100000"/>
                                    </p:animScale>
                                    <p:anim by="(#ppt_h/3+#ppt_w*0.1)" calcmode="lin" valueType="num">
                                      <p:cBhvr additive="sum">
                                        <p:cTn id="10" dur="200" decel="100000" autoRev="1" fill="hold">
                                          <p:stCondLst>
                                            <p:cond delay="600"/>
                                          </p:stCondLst>
                                        </p:cTn>
                                        <p:tgtEl>
                                          <p:spTgt spid="8">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1000"/>
                                        <p:tgtEl>
                                          <p:spTgt spid="8">
                                            <p:txEl>
                                              <p:pRg st="1" end="1"/>
                                            </p:txEl>
                                          </p:spTgt>
                                        </p:tgtEl>
                                      </p:cBhvr>
                                    </p:animEffect>
                                    <p:anim calcmode="lin" valueType="num">
                                      <p:cBhvr>
                                        <p:cTn id="16"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8">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8">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 from="(-#ppt_w/2)" to="(#ppt_x)" calcmode="lin" valueType="num">
                                      <p:cBhvr>
                                        <p:cTn id="23" dur="600" fill="hold">
                                          <p:stCondLst>
                                            <p:cond delay="0"/>
                                          </p:stCondLst>
                                        </p:cTn>
                                        <p:tgtEl>
                                          <p:spTgt spid="8">
                                            <p:txEl>
                                              <p:pRg st="2" end="2"/>
                                            </p:txEl>
                                          </p:spTgt>
                                        </p:tgtEl>
                                        <p:attrNameLst>
                                          <p:attrName>ppt_x</p:attrName>
                                        </p:attrNameLst>
                                      </p:cBhvr>
                                    </p:anim>
                                    <p:anim from="0" to="-1.0" calcmode="lin" valueType="num">
                                      <p:cBhvr>
                                        <p:cTn id="24" dur="200" decel="50000" autoRev="1" fill="hold">
                                          <p:stCondLst>
                                            <p:cond delay="600"/>
                                          </p:stCondLst>
                                        </p:cTn>
                                        <p:tgtEl>
                                          <p:spTgt spid="8">
                                            <p:txEl>
                                              <p:pRg st="2" end="2"/>
                                            </p:txEl>
                                          </p:spTgt>
                                        </p:tgtEl>
                                        <p:attrNameLst>
                                          <p:attrName>xshear</p:attrName>
                                        </p:attrNameLst>
                                      </p:cBhvr>
                                    </p:anim>
                                    <p:animScale>
                                      <p:cBhvr>
                                        <p:cTn id="25" dur="200" decel="100000" autoRev="1" fill="hold">
                                          <p:stCondLst>
                                            <p:cond delay="600"/>
                                          </p:stCondLst>
                                        </p:cTn>
                                        <p:tgtEl>
                                          <p:spTgt spid="8">
                                            <p:txEl>
                                              <p:pRg st="2" end="2"/>
                                            </p:txEl>
                                          </p:spTgt>
                                        </p:tgtEl>
                                      </p:cBhvr>
                                      <p:from x="100000" y="100000"/>
                                      <p:to x="80000" y="100000"/>
                                    </p:animScale>
                                    <p:anim by="(#ppt_h/3+#ppt_w*0.1)" calcmode="lin" valueType="num">
                                      <p:cBhvr additive="sum">
                                        <p:cTn id="26" dur="200" decel="100000" autoRev="1" fill="hold">
                                          <p:stCondLst>
                                            <p:cond delay="600"/>
                                          </p:stCondLst>
                                        </p:cTn>
                                        <p:tgtEl>
                                          <p:spTgt spid="8">
                                            <p:txEl>
                                              <p:pRg st="2" end="2"/>
                                            </p:txEl>
                                          </p:spTgt>
                                        </p:tgtEl>
                                        <p:attrNameLst>
                                          <p:attrName>ppt_x</p:attrName>
                                        </p:attrNameLst>
                                      </p:cBhvr>
                                    </p:anim>
                                  </p:childTnLst>
                                </p:cTn>
                              </p:par>
                              <p:par>
                                <p:cTn id="27" presetID="34" presetClass="entr" presetSubtype="0" fill="hold" nodeType="with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 from="(-#ppt_w/2)" to="(#ppt_x)" calcmode="lin" valueType="num">
                                      <p:cBhvr>
                                        <p:cTn id="29" dur="600" fill="hold">
                                          <p:stCondLst>
                                            <p:cond delay="0"/>
                                          </p:stCondLst>
                                        </p:cTn>
                                        <p:tgtEl>
                                          <p:spTgt spid="8">
                                            <p:txEl>
                                              <p:pRg st="3" end="3"/>
                                            </p:txEl>
                                          </p:spTgt>
                                        </p:tgtEl>
                                        <p:attrNameLst>
                                          <p:attrName>ppt_x</p:attrName>
                                        </p:attrNameLst>
                                      </p:cBhvr>
                                    </p:anim>
                                    <p:anim from="0" to="-1.0" calcmode="lin" valueType="num">
                                      <p:cBhvr>
                                        <p:cTn id="30" dur="200" decel="50000" autoRev="1" fill="hold">
                                          <p:stCondLst>
                                            <p:cond delay="600"/>
                                          </p:stCondLst>
                                        </p:cTn>
                                        <p:tgtEl>
                                          <p:spTgt spid="8">
                                            <p:txEl>
                                              <p:pRg st="3" end="3"/>
                                            </p:txEl>
                                          </p:spTgt>
                                        </p:tgtEl>
                                        <p:attrNameLst>
                                          <p:attrName>xshear</p:attrName>
                                        </p:attrNameLst>
                                      </p:cBhvr>
                                    </p:anim>
                                    <p:animScale>
                                      <p:cBhvr>
                                        <p:cTn id="31" dur="200" decel="100000" autoRev="1" fill="hold">
                                          <p:stCondLst>
                                            <p:cond delay="600"/>
                                          </p:stCondLst>
                                        </p:cTn>
                                        <p:tgtEl>
                                          <p:spTgt spid="8">
                                            <p:txEl>
                                              <p:pRg st="3" end="3"/>
                                            </p:txEl>
                                          </p:spTgt>
                                        </p:tgtEl>
                                      </p:cBhvr>
                                      <p:from x="100000" y="100000"/>
                                      <p:to x="80000" y="100000"/>
                                    </p:animScale>
                                    <p:anim by="(#ppt_h/3+#ppt_w*0.1)" calcmode="lin" valueType="num">
                                      <p:cBhvr additive="sum">
                                        <p:cTn id="32" dur="200" decel="100000" autoRev="1" fill="hold">
                                          <p:stCondLst>
                                            <p:cond delay="600"/>
                                          </p:stCondLst>
                                        </p:cTn>
                                        <p:tgtEl>
                                          <p:spTgt spid="8">
                                            <p:txEl>
                                              <p:pRg st="3" end="3"/>
                                            </p:txEl>
                                          </p:spTgt>
                                        </p:tgtEl>
                                        <p:attrNameLst>
                                          <p:attrName>ppt_x</p:attrName>
                                        </p:attrNameLst>
                                      </p:cBhvr>
                                    </p:anim>
                                  </p:childTnLst>
                                </p:cTn>
                              </p:par>
                              <p:par>
                                <p:cTn id="33" presetID="34" presetClass="entr" presetSubtype="0" fill="hold" nodeType="with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from="(-#ppt_w/2)" to="(#ppt_x)" calcmode="lin" valueType="num">
                                      <p:cBhvr>
                                        <p:cTn id="35" dur="600" fill="hold">
                                          <p:stCondLst>
                                            <p:cond delay="0"/>
                                          </p:stCondLst>
                                        </p:cTn>
                                        <p:tgtEl>
                                          <p:spTgt spid="8">
                                            <p:txEl>
                                              <p:pRg st="4" end="4"/>
                                            </p:txEl>
                                          </p:spTgt>
                                        </p:tgtEl>
                                        <p:attrNameLst>
                                          <p:attrName>ppt_x</p:attrName>
                                        </p:attrNameLst>
                                      </p:cBhvr>
                                    </p:anim>
                                    <p:anim from="0" to="-1.0" calcmode="lin" valueType="num">
                                      <p:cBhvr>
                                        <p:cTn id="36" dur="200" decel="50000" autoRev="1" fill="hold">
                                          <p:stCondLst>
                                            <p:cond delay="600"/>
                                          </p:stCondLst>
                                        </p:cTn>
                                        <p:tgtEl>
                                          <p:spTgt spid="8">
                                            <p:txEl>
                                              <p:pRg st="4" end="4"/>
                                            </p:txEl>
                                          </p:spTgt>
                                        </p:tgtEl>
                                        <p:attrNameLst>
                                          <p:attrName>xshear</p:attrName>
                                        </p:attrNameLst>
                                      </p:cBhvr>
                                    </p:anim>
                                    <p:animScale>
                                      <p:cBhvr>
                                        <p:cTn id="37" dur="200" decel="100000" autoRev="1" fill="hold">
                                          <p:stCondLst>
                                            <p:cond delay="600"/>
                                          </p:stCondLst>
                                        </p:cTn>
                                        <p:tgtEl>
                                          <p:spTgt spid="8">
                                            <p:txEl>
                                              <p:pRg st="4" end="4"/>
                                            </p:txEl>
                                          </p:spTgt>
                                        </p:tgtEl>
                                      </p:cBhvr>
                                      <p:from x="100000" y="100000"/>
                                      <p:to x="80000" y="100000"/>
                                    </p:animScale>
                                    <p:anim by="(#ppt_h/3+#ppt_w*0.1)" calcmode="lin" valueType="num">
                                      <p:cBhvr additive="sum">
                                        <p:cTn id="38" dur="200" decel="100000" autoRev="1" fill="hold">
                                          <p:stCondLst>
                                            <p:cond delay="600"/>
                                          </p:stCondLst>
                                        </p:cTn>
                                        <p:tgtEl>
                                          <p:spTgt spid="8">
                                            <p:txEl>
                                              <p:pRg st="4" end="4"/>
                                            </p:txEl>
                                          </p:spTgt>
                                        </p:tgtEl>
                                        <p:attrNameLst>
                                          <p:attrName>ppt_x</p:attrName>
                                        </p:attrNameLst>
                                      </p:cBhvr>
                                    </p:anim>
                                  </p:childTnLst>
                                </p:cTn>
                              </p:par>
                              <p:par>
                                <p:cTn id="39" presetID="34" presetClass="entr" presetSubtype="0" fill="hold" nodeType="with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 from="(-#ppt_w/2)" to="(#ppt_x)" calcmode="lin" valueType="num">
                                      <p:cBhvr>
                                        <p:cTn id="41" dur="600" fill="hold">
                                          <p:stCondLst>
                                            <p:cond delay="0"/>
                                          </p:stCondLst>
                                        </p:cTn>
                                        <p:tgtEl>
                                          <p:spTgt spid="8">
                                            <p:txEl>
                                              <p:pRg st="5" end="5"/>
                                            </p:txEl>
                                          </p:spTgt>
                                        </p:tgtEl>
                                        <p:attrNameLst>
                                          <p:attrName>ppt_x</p:attrName>
                                        </p:attrNameLst>
                                      </p:cBhvr>
                                    </p:anim>
                                    <p:anim from="0" to="-1.0" calcmode="lin" valueType="num">
                                      <p:cBhvr>
                                        <p:cTn id="42" dur="200" decel="50000" autoRev="1" fill="hold">
                                          <p:stCondLst>
                                            <p:cond delay="600"/>
                                          </p:stCondLst>
                                        </p:cTn>
                                        <p:tgtEl>
                                          <p:spTgt spid="8">
                                            <p:txEl>
                                              <p:pRg st="5" end="5"/>
                                            </p:txEl>
                                          </p:spTgt>
                                        </p:tgtEl>
                                        <p:attrNameLst>
                                          <p:attrName>xshear</p:attrName>
                                        </p:attrNameLst>
                                      </p:cBhvr>
                                    </p:anim>
                                    <p:animScale>
                                      <p:cBhvr>
                                        <p:cTn id="43" dur="200" decel="100000" autoRev="1" fill="hold">
                                          <p:stCondLst>
                                            <p:cond delay="600"/>
                                          </p:stCondLst>
                                        </p:cTn>
                                        <p:tgtEl>
                                          <p:spTgt spid="8">
                                            <p:txEl>
                                              <p:pRg st="5" end="5"/>
                                            </p:txEl>
                                          </p:spTgt>
                                        </p:tgtEl>
                                      </p:cBhvr>
                                      <p:from x="100000" y="100000"/>
                                      <p:to x="80000" y="100000"/>
                                    </p:animScale>
                                    <p:anim by="(#ppt_h/3+#ppt_w*0.1)" calcmode="lin" valueType="num">
                                      <p:cBhvr additive="sum">
                                        <p:cTn id="44" dur="200" decel="100000" autoRev="1" fill="hold">
                                          <p:stCondLst>
                                            <p:cond delay="600"/>
                                          </p:stCondLst>
                                        </p:cTn>
                                        <p:tgtEl>
                                          <p:spTgt spid="8">
                                            <p:txEl>
                                              <p:pRg st="5" end="5"/>
                                            </p:txEl>
                                          </p:spTgt>
                                        </p:tgtEl>
                                        <p:attrNameLst>
                                          <p:attrName>ppt_x</p:attrName>
                                        </p:attrNameLst>
                                      </p:cBhvr>
                                    </p:anim>
                                  </p:childTnLst>
                                </p:cTn>
                              </p:par>
                              <p:par>
                                <p:cTn id="45" presetID="34" presetClass="entr" presetSubtype="0" fill="hold" nodeType="withEffect">
                                  <p:stCondLst>
                                    <p:cond delay="0"/>
                                  </p:stCondLst>
                                  <p:childTnLst>
                                    <p:set>
                                      <p:cBhvr>
                                        <p:cTn id="46" dur="1" fill="hold">
                                          <p:stCondLst>
                                            <p:cond delay="0"/>
                                          </p:stCondLst>
                                        </p:cTn>
                                        <p:tgtEl>
                                          <p:spTgt spid="8">
                                            <p:txEl>
                                              <p:pRg st="6" end="6"/>
                                            </p:txEl>
                                          </p:spTgt>
                                        </p:tgtEl>
                                        <p:attrNameLst>
                                          <p:attrName>style.visibility</p:attrName>
                                        </p:attrNameLst>
                                      </p:cBhvr>
                                      <p:to>
                                        <p:strVal val="visible"/>
                                      </p:to>
                                    </p:set>
                                    <p:anim from="(-#ppt_w/2)" to="(#ppt_x)" calcmode="lin" valueType="num">
                                      <p:cBhvr>
                                        <p:cTn id="47" dur="600" fill="hold">
                                          <p:stCondLst>
                                            <p:cond delay="0"/>
                                          </p:stCondLst>
                                        </p:cTn>
                                        <p:tgtEl>
                                          <p:spTgt spid="8">
                                            <p:txEl>
                                              <p:pRg st="6" end="6"/>
                                            </p:txEl>
                                          </p:spTgt>
                                        </p:tgtEl>
                                        <p:attrNameLst>
                                          <p:attrName>ppt_x</p:attrName>
                                        </p:attrNameLst>
                                      </p:cBhvr>
                                    </p:anim>
                                    <p:anim from="0" to="-1.0" calcmode="lin" valueType="num">
                                      <p:cBhvr>
                                        <p:cTn id="48" dur="200" decel="50000" autoRev="1" fill="hold">
                                          <p:stCondLst>
                                            <p:cond delay="600"/>
                                          </p:stCondLst>
                                        </p:cTn>
                                        <p:tgtEl>
                                          <p:spTgt spid="8">
                                            <p:txEl>
                                              <p:pRg st="6" end="6"/>
                                            </p:txEl>
                                          </p:spTgt>
                                        </p:tgtEl>
                                        <p:attrNameLst>
                                          <p:attrName>xshear</p:attrName>
                                        </p:attrNameLst>
                                      </p:cBhvr>
                                    </p:anim>
                                    <p:animScale>
                                      <p:cBhvr>
                                        <p:cTn id="49" dur="200" decel="100000" autoRev="1" fill="hold">
                                          <p:stCondLst>
                                            <p:cond delay="600"/>
                                          </p:stCondLst>
                                        </p:cTn>
                                        <p:tgtEl>
                                          <p:spTgt spid="8">
                                            <p:txEl>
                                              <p:pRg st="6" end="6"/>
                                            </p:txEl>
                                          </p:spTgt>
                                        </p:tgtEl>
                                      </p:cBhvr>
                                      <p:from x="100000" y="100000"/>
                                      <p:to x="80000" y="100000"/>
                                    </p:animScale>
                                    <p:anim by="(#ppt_h/3+#ppt_w*0.1)" calcmode="lin" valueType="num">
                                      <p:cBhvr additive="sum">
                                        <p:cTn id="50" dur="200" decel="100000" autoRev="1" fill="hold">
                                          <p:stCondLst>
                                            <p:cond delay="600"/>
                                          </p:stCondLst>
                                        </p:cTn>
                                        <p:tgtEl>
                                          <p:spTgt spid="8">
                                            <p:txEl>
                                              <p:pRg st="6" end="6"/>
                                            </p:txEl>
                                          </p:spTgt>
                                        </p:tgtEl>
                                        <p:attrNameLst>
                                          <p:attrName>ppt_x</p:attrName>
                                        </p:attrNameLst>
                                      </p:cBhvr>
                                    </p:anim>
                                  </p:childTnLst>
                                </p:cTn>
                              </p:par>
                              <p:par>
                                <p:cTn id="51" presetID="34" presetClass="entr" presetSubtype="0" fill="hold" nodeType="withEffect">
                                  <p:stCondLst>
                                    <p:cond delay="0"/>
                                  </p:stCondLst>
                                  <p:childTnLst>
                                    <p:set>
                                      <p:cBhvr>
                                        <p:cTn id="52" dur="1" fill="hold">
                                          <p:stCondLst>
                                            <p:cond delay="0"/>
                                          </p:stCondLst>
                                        </p:cTn>
                                        <p:tgtEl>
                                          <p:spTgt spid="8">
                                            <p:txEl>
                                              <p:pRg st="7" end="7"/>
                                            </p:txEl>
                                          </p:spTgt>
                                        </p:tgtEl>
                                        <p:attrNameLst>
                                          <p:attrName>style.visibility</p:attrName>
                                        </p:attrNameLst>
                                      </p:cBhvr>
                                      <p:to>
                                        <p:strVal val="visible"/>
                                      </p:to>
                                    </p:set>
                                    <p:anim from="(-#ppt_w/2)" to="(#ppt_x)" calcmode="lin" valueType="num">
                                      <p:cBhvr>
                                        <p:cTn id="53" dur="600" fill="hold">
                                          <p:stCondLst>
                                            <p:cond delay="0"/>
                                          </p:stCondLst>
                                        </p:cTn>
                                        <p:tgtEl>
                                          <p:spTgt spid="8">
                                            <p:txEl>
                                              <p:pRg st="7" end="7"/>
                                            </p:txEl>
                                          </p:spTgt>
                                        </p:tgtEl>
                                        <p:attrNameLst>
                                          <p:attrName>ppt_x</p:attrName>
                                        </p:attrNameLst>
                                      </p:cBhvr>
                                    </p:anim>
                                    <p:anim from="0" to="-1.0" calcmode="lin" valueType="num">
                                      <p:cBhvr>
                                        <p:cTn id="54" dur="200" decel="50000" autoRev="1" fill="hold">
                                          <p:stCondLst>
                                            <p:cond delay="600"/>
                                          </p:stCondLst>
                                        </p:cTn>
                                        <p:tgtEl>
                                          <p:spTgt spid="8">
                                            <p:txEl>
                                              <p:pRg st="7" end="7"/>
                                            </p:txEl>
                                          </p:spTgt>
                                        </p:tgtEl>
                                        <p:attrNameLst>
                                          <p:attrName>xshear</p:attrName>
                                        </p:attrNameLst>
                                      </p:cBhvr>
                                    </p:anim>
                                    <p:animScale>
                                      <p:cBhvr>
                                        <p:cTn id="55" dur="200" decel="100000" autoRev="1" fill="hold">
                                          <p:stCondLst>
                                            <p:cond delay="600"/>
                                          </p:stCondLst>
                                        </p:cTn>
                                        <p:tgtEl>
                                          <p:spTgt spid="8">
                                            <p:txEl>
                                              <p:pRg st="7" end="7"/>
                                            </p:txEl>
                                          </p:spTgt>
                                        </p:tgtEl>
                                      </p:cBhvr>
                                      <p:from x="100000" y="100000"/>
                                      <p:to x="80000" y="100000"/>
                                    </p:animScale>
                                    <p:anim by="(#ppt_h/3+#ppt_w*0.1)" calcmode="lin" valueType="num">
                                      <p:cBhvr additive="sum">
                                        <p:cTn id="56" dur="200" decel="100000" autoRev="1" fill="hold">
                                          <p:stCondLst>
                                            <p:cond delay="600"/>
                                          </p:stCondLst>
                                        </p:cTn>
                                        <p:tgtEl>
                                          <p:spTgt spid="8">
                                            <p:txEl>
                                              <p:pRg st="7" end="7"/>
                                            </p:txEl>
                                          </p:spTgt>
                                        </p:tgtEl>
                                        <p:attrNameLst>
                                          <p:attrName>ppt_x</p:attrName>
                                        </p:attrNameLst>
                                      </p:cBhvr>
                                    </p:anim>
                                  </p:childTnLst>
                                </p:cTn>
                              </p:par>
                              <p:par>
                                <p:cTn id="57" presetID="34" presetClass="entr" presetSubtype="0" fill="hold" nodeType="withEffect">
                                  <p:stCondLst>
                                    <p:cond delay="0"/>
                                  </p:stCondLst>
                                  <p:childTnLst>
                                    <p:set>
                                      <p:cBhvr>
                                        <p:cTn id="58" dur="1" fill="hold">
                                          <p:stCondLst>
                                            <p:cond delay="0"/>
                                          </p:stCondLst>
                                        </p:cTn>
                                        <p:tgtEl>
                                          <p:spTgt spid="8">
                                            <p:txEl>
                                              <p:pRg st="8" end="8"/>
                                            </p:txEl>
                                          </p:spTgt>
                                        </p:tgtEl>
                                        <p:attrNameLst>
                                          <p:attrName>style.visibility</p:attrName>
                                        </p:attrNameLst>
                                      </p:cBhvr>
                                      <p:to>
                                        <p:strVal val="visible"/>
                                      </p:to>
                                    </p:set>
                                    <p:anim from="(-#ppt_w/2)" to="(#ppt_x)" calcmode="lin" valueType="num">
                                      <p:cBhvr>
                                        <p:cTn id="59" dur="600" fill="hold">
                                          <p:stCondLst>
                                            <p:cond delay="0"/>
                                          </p:stCondLst>
                                        </p:cTn>
                                        <p:tgtEl>
                                          <p:spTgt spid="8">
                                            <p:txEl>
                                              <p:pRg st="8" end="8"/>
                                            </p:txEl>
                                          </p:spTgt>
                                        </p:tgtEl>
                                        <p:attrNameLst>
                                          <p:attrName>ppt_x</p:attrName>
                                        </p:attrNameLst>
                                      </p:cBhvr>
                                    </p:anim>
                                    <p:anim from="0" to="-1.0" calcmode="lin" valueType="num">
                                      <p:cBhvr>
                                        <p:cTn id="60" dur="200" decel="50000" autoRev="1" fill="hold">
                                          <p:stCondLst>
                                            <p:cond delay="600"/>
                                          </p:stCondLst>
                                        </p:cTn>
                                        <p:tgtEl>
                                          <p:spTgt spid="8">
                                            <p:txEl>
                                              <p:pRg st="8" end="8"/>
                                            </p:txEl>
                                          </p:spTgt>
                                        </p:tgtEl>
                                        <p:attrNameLst>
                                          <p:attrName>xshear</p:attrName>
                                        </p:attrNameLst>
                                      </p:cBhvr>
                                    </p:anim>
                                    <p:animScale>
                                      <p:cBhvr>
                                        <p:cTn id="61" dur="200" decel="100000" autoRev="1" fill="hold">
                                          <p:stCondLst>
                                            <p:cond delay="600"/>
                                          </p:stCondLst>
                                        </p:cTn>
                                        <p:tgtEl>
                                          <p:spTgt spid="8">
                                            <p:txEl>
                                              <p:pRg st="8" end="8"/>
                                            </p:txEl>
                                          </p:spTgt>
                                        </p:tgtEl>
                                      </p:cBhvr>
                                      <p:from x="100000" y="100000"/>
                                      <p:to x="80000" y="100000"/>
                                    </p:animScale>
                                    <p:anim by="(#ppt_h/3+#ppt_w*0.1)" calcmode="lin" valueType="num">
                                      <p:cBhvr additive="sum">
                                        <p:cTn id="62" dur="200" decel="100000" autoRev="1" fill="hold">
                                          <p:stCondLst>
                                            <p:cond delay="600"/>
                                          </p:stCondLst>
                                        </p:cTn>
                                        <p:tgtEl>
                                          <p:spTgt spid="8">
                                            <p:txEl>
                                              <p:pRg st="8" end="8"/>
                                            </p:txEl>
                                          </p:spTgt>
                                        </p:tgtEl>
                                        <p:attrNameLst>
                                          <p:attrName>ppt_x</p:attrName>
                                        </p:attrNameLst>
                                      </p:cBhvr>
                                    </p:anim>
                                  </p:childTnLst>
                                </p:cTn>
                              </p:par>
                              <p:par>
                                <p:cTn id="63" presetID="34" presetClass="entr" presetSubtype="0" fill="hold" nodeType="withEffect">
                                  <p:stCondLst>
                                    <p:cond delay="0"/>
                                  </p:stCondLst>
                                  <p:childTnLst>
                                    <p:set>
                                      <p:cBhvr>
                                        <p:cTn id="64" dur="1" fill="hold">
                                          <p:stCondLst>
                                            <p:cond delay="0"/>
                                          </p:stCondLst>
                                        </p:cTn>
                                        <p:tgtEl>
                                          <p:spTgt spid="8">
                                            <p:txEl>
                                              <p:pRg st="9" end="9"/>
                                            </p:txEl>
                                          </p:spTgt>
                                        </p:tgtEl>
                                        <p:attrNameLst>
                                          <p:attrName>style.visibility</p:attrName>
                                        </p:attrNameLst>
                                      </p:cBhvr>
                                      <p:to>
                                        <p:strVal val="visible"/>
                                      </p:to>
                                    </p:set>
                                    <p:anim from="(-#ppt_w/2)" to="(#ppt_x)" calcmode="lin" valueType="num">
                                      <p:cBhvr>
                                        <p:cTn id="65" dur="600" fill="hold">
                                          <p:stCondLst>
                                            <p:cond delay="0"/>
                                          </p:stCondLst>
                                        </p:cTn>
                                        <p:tgtEl>
                                          <p:spTgt spid="8">
                                            <p:txEl>
                                              <p:pRg st="9" end="9"/>
                                            </p:txEl>
                                          </p:spTgt>
                                        </p:tgtEl>
                                        <p:attrNameLst>
                                          <p:attrName>ppt_x</p:attrName>
                                        </p:attrNameLst>
                                      </p:cBhvr>
                                    </p:anim>
                                    <p:anim from="0" to="-1.0" calcmode="lin" valueType="num">
                                      <p:cBhvr>
                                        <p:cTn id="66" dur="200" decel="50000" autoRev="1" fill="hold">
                                          <p:stCondLst>
                                            <p:cond delay="600"/>
                                          </p:stCondLst>
                                        </p:cTn>
                                        <p:tgtEl>
                                          <p:spTgt spid="8">
                                            <p:txEl>
                                              <p:pRg st="9" end="9"/>
                                            </p:txEl>
                                          </p:spTgt>
                                        </p:tgtEl>
                                        <p:attrNameLst>
                                          <p:attrName>xshear</p:attrName>
                                        </p:attrNameLst>
                                      </p:cBhvr>
                                    </p:anim>
                                    <p:animScale>
                                      <p:cBhvr>
                                        <p:cTn id="67" dur="200" decel="100000" autoRev="1" fill="hold">
                                          <p:stCondLst>
                                            <p:cond delay="600"/>
                                          </p:stCondLst>
                                        </p:cTn>
                                        <p:tgtEl>
                                          <p:spTgt spid="8">
                                            <p:txEl>
                                              <p:pRg st="9" end="9"/>
                                            </p:txEl>
                                          </p:spTgt>
                                        </p:tgtEl>
                                      </p:cBhvr>
                                      <p:from x="100000" y="100000"/>
                                      <p:to x="80000" y="100000"/>
                                    </p:animScale>
                                    <p:anim by="(#ppt_h/3+#ppt_w*0.1)" calcmode="lin" valueType="num">
                                      <p:cBhvr additive="sum">
                                        <p:cTn id="68" dur="200" decel="100000" autoRev="1" fill="hold">
                                          <p:stCondLst>
                                            <p:cond delay="600"/>
                                          </p:stCondLst>
                                        </p:cTn>
                                        <p:tgtEl>
                                          <p:spTgt spid="8">
                                            <p:txEl>
                                              <p:pRg st="9" end="9"/>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14313" y="182563"/>
            <a:ext cx="8382000" cy="862012"/>
          </a:xfrm>
        </p:spPr>
        <p:txBody>
          <a:bodyPr/>
          <a:lstStyle/>
          <a:p>
            <a:r>
              <a:rPr lang="en-US" sz="4000" dirty="0">
                <a:latin typeface="+mn-lt"/>
              </a:rPr>
              <a:t>The New CMS HCBS Rules </a:t>
            </a:r>
            <a:r>
              <a:rPr lang="en-US" sz="2000" dirty="0">
                <a:latin typeface="+mn-lt"/>
              </a:rPr>
              <a:t>(cont’d)</a:t>
            </a:r>
            <a:endParaRPr lang="en-US" sz="4400" dirty="0">
              <a:latin typeface="+mn-lt"/>
            </a:endParaRPr>
          </a:p>
        </p:txBody>
      </p:sp>
      <p:sp>
        <p:nvSpPr>
          <p:cNvPr id="8" name="TextBox 7"/>
          <p:cNvSpPr txBox="1"/>
          <p:nvPr/>
        </p:nvSpPr>
        <p:spPr>
          <a:xfrm>
            <a:off x="366713" y="944563"/>
            <a:ext cx="8077200" cy="5632450"/>
          </a:xfrm>
          <a:prstGeom prst="rect">
            <a:avLst/>
          </a:prstGeom>
          <a:noFill/>
        </p:spPr>
        <p:txBody>
          <a:bodyPr>
            <a:spAutoFit/>
          </a:bodyPr>
          <a:lstStyle/>
          <a:p>
            <a:pPr>
              <a:defRPr/>
            </a:pPr>
            <a:r>
              <a:rPr lang="en-US" b="1" dirty="0">
                <a:solidFill>
                  <a:srgbClr val="FF0000"/>
                </a:solidFill>
                <a:latin typeface="Times New Roman" pitchFamily="18" charset="0"/>
                <a:cs typeface="Times New Roman" pitchFamily="18" charset="0"/>
              </a:rPr>
              <a:t>-Each individual must have privacy in their sleeping or living unit, with a lock and key controlled by the individual and appropriate staff.</a:t>
            </a:r>
          </a:p>
          <a:p>
            <a:pPr>
              <a:defRPr/>
            </a:pPr>
            <a:r>
              <a:rPr lang="en-US" b="1" dirty="0">
                <a:solidFill>
                  <a:srgbClr val="FF0000"/>
                </a:solidFill>
                <a:latin typeface="Times New Roman" pitchFamily="18" charset="0"/>
                <a:cs typeface="Times New Roman" pitchFamily="18" charset="0"/>
              </a:rPr>
              <a:t>-</a:t>
            </a:r>
            <a:r>
              <a:rPr lang="en-US" b="1" dirty="0">
                <a:solidFill>
                  <a:schemeClr val="bg2">
                    <a:lumMod val="50000"/>
                  </a:schemeClr>
                </a:solidFill>
                <a:latin typeface="Times New Roman" pitchFamily="18" charset="0"/>
                <a:cs typeface="Times New Roman" pitchFamily="18" charset="0"/>
              </a:rPr>
              <a:t>Individuals must be allowed to furnish and decorate their own sleeping and living areas, to have access to food at any time, and to have visitors of their choosing at any time. </a:t>
            </a:r>
          </a:p>
          <a:p>
            <a:pPr>
              <a:defRPr/>
            </a:pPr>
            <a:r>
              <a:rPr lang="en-US" b="1" dirty="0">
                <a:solidFill>
                  <a:srgbClr val="FF0000"/>
                </a:solidFill>
                <a:latin typeface="Times New Roman" pitchFamily="18" charset="0"/>
                <a:cs typeface="Times New Roman" pitchFamily="18" charset="0"/>
              </a:rPr>
              <a:t>-Individuals sharing a living unit must have choice of roommate.</a:t>
            </a:r>
          </a:p>
          <a:p>
            <a:pPr>
              <a:defRPr/>
            </a:pPr>
            <a:r>
              <a:rPr lang="en-US" b="1" dirty="0">
                <a:solidFill>
                  <a:schemeClr val="bg2">
                    <a:lumMod val="50000"/>
                  </a:schemeClr>
                </a:solidFill>
                <a:latin typeface="Times New Roman" pitchFamily="18" charset="0"/>
                <a:cs typeface="Times New Roman" pitchFamily="18" charset="0"/>
              </a:rPr>
              <a:t>These requirements may only be modified if the individual has a need that justifies deviation that is documented in the individual’s person-centered plan. </a:t>
            </a:r>
          </a:p>
          <a:p>
            <a:pPr>
              <a:defRPr/>
            </a:pPr>
            <a:r>
              <a:rPr lang="en-US" b="1" dirty="0">
                <a:solidFill>
                  <a:srgbClr val="FF0000"/>
                </a:solidFill>
                <a:latin typeface="Times New Roman" pitchFamily="18" charset="0"/>
                <a:cs typeface="Times New Roman" pitchFamily="18" charset="0"/>
              </a:rPr>
              <a:t>HCBS cannot be provided in</a:t>
            </a:r>
          </a:p>
          <a:p>
            <a:pPr>
              <a:defRPr/>
            </a:pPr>
            <a:r>
              <a:rPr lang="en-US" b="1" dirty="0">
                <a:solidFill>
                  <a:srgbClr val="FF0000"/>
                </a:solidFill>
                <a:latin typeface="Times New Roman" pitchFamily="18" charset="0"/>
                <a:cs typeface="Times New Roman" pitchFamily="18" charset="0"/>
              </a:rPr>
              <a:t>settings that include: hospitals, </a:t>
            </a:r>
          </a:p>
          <a:p>
            <a:pPr>
              <a:defRPr/>
            </a:pPr>
            <a:r>
              <a:rPr lang="en-US" b="1" dirty="0">
                <a:solidFill>
                  <a:srgbClr val="FF0000"/>
                </a:solidFill>
                <a:latin typeface="Times New Roman" pitchFamily="18" charset="0"/>
                <a:cs typeface="Times New Roman" pitchFamily="18" charset="0"/>
              </a:rPr>
              <a:t>skilled nursing facilities,</a:t>
            </a:r>
          </a:p>
          <a:p>
            <a:pPr>
              <a:defRPr/>
            </a:pPr>
            <a:r>
              <a:rPr lang="en-US" b="1" dirty="0">
                <a:solidFill>
                  <a:srgbClr val="FF0000"/>
                </a:solidFill>
                <a:latin typeface="Times New Roman" pitchFamily="18" charset="0"/>
                <a:cs typeface="Times New Roman" pitchFamily="18" charset="0"/>
              </a:rPr>
              <a:t>institutions for mental disease and ICFs.</a:t>
            </a:r>
          </a:p>
        </p:txBody>
      </p:sp>
      <p:pic>
        <p:nvPicPr>
          <p:cNvPr id="2057" name="Picture 9" descr="https://encrypted-tbn2.gstatic.com/images?q=tbn:ANd9GcQhQTGbwROjArU2hnBIqCMcqdDD_fOvsw0MlC4M6VNpniiQA3AA">
            <a:hlinkClick r:id="rId2"/>
          </p:cNvPr>
          <p:cNvPicPr>
            <a:picLocks noChangeAspect="1" noChangeArrowheads="1"/>
          </p:cNvPicPr>
          <p:nvPr/>
        </p:nvPicPr>
        <p:blipFill>
          <a:blip r:embed="rId3" cstate="print"/>
          <a:srcRect/>
          <a:stretch>
            <a:fillRect/>
          </a:stretch>
        </p:blipFill>
        <p:spPr bwMode="auto">
          <a:xfrm>
            <a:off x="5776913" y="4678363"/>
            <a:ext cx="4098925" cy="30019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
                                            <p:txEl>
                                              <p:pRg st="0" end="0"/>
                                            </p:txEl>
                                          </p:spTgt>
                                        </p:tgtEl>
                                        <p:attrNameLst>
                                          <p:attrName>ppt_x</p:attrName>
                                        </p:attrNameLst>
                                      </p:cBhvr>
                                    </p:anim>
                                    <p:anim from="0" to="-1.0" calcmode="lin" valueType="num">
                                      <p:cBhvr>
                                        <p:cTn id="8" dur="200" decel="50000" autoRev="1" fill="hold">
                                          <p:stCondLst>
                                            <p:cond delay="600"/>
                                          </p:stCondLst>
                                        </p:cTn>
                                        <p:tgtEl>
                                          <p:spTgt spid="8">
                                            <p:txEl>
                                              <p:pRg st="0" end="0"/>
                                            </p:txEl>
                                          </p:spTgt>
                                        </p:tgtEl>
                                        <p:attrNameLst>
                                          <p:attrName>xshear</p:attrName>
                                        </p:attrNameLst>
                                      </p:cBhvr>
                                    </p:anim>
                                    <p:animScale>
                                      <p:cBhvr>
                                        <p:cTn id="9" dur="200" decel="100000" autoRev="1" fill="hold">
                                          <p:stCondLst>
                                            <p:cond delay="600"/>
                                          </p:stCondLst>
                                        </p:cTn>
                                        <p:tgtEl>
                                          <p:spTgt spid="8">
                                            <p:txEl>
                                              <p:pRg st="0" end="0"/>
                                            </p:txEl>
                                          </p:spTgt>
                                        </p:tgtEl>
                                      </p:cBhvr>
                                      <p:from x="100000" y="100000"/>
                                      <p:to x="80000" y="100000"/>
                                    </p:animScale>
                                    <p:anim by="(#ppt_h/3+#ppt_w*0.1)" calcmode="lin" valueType="num">
                                      <p:cBhvr additive="sum">
                                        <p:cTn id="10" dur="200" decel="100000" autoRev="1" fill="hold">
                                          <p:stCondLst>
                                            <p:cond delay="600"/>
                                          </p:stCondLst>
                                        </p:cTn>
                                        <p:tgtEl>
                                          <p:spTgt spid="8">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 from="(-#ppt_w/2)" to="(#ppt_x)" calcmode="lin" valueType="num">
                                      <p:cBhvr>
                                        <p:cTn id="15" dur="600" fill="hold">
                                          <p:stCondLst>
                                            <p:cond delay="0"/>
                                          </p:stCondLst>
                                        </p:cTn>
                                        <p:tgtEl>
                                          <p:spTgt spid="8">
                                            <p:txEl>
                                              <p:pRg st="1" end="1"/>
                                            </p:txEl>
                                          </p:spTgt>
                                        </p:tgtEl>
                                        <p:attrNameLst>
                                          <p:attrName>ppt_x</p:attrName>
                                        </p:attrNameLst>
                                      </p:cBhvr>
                                    </p:anim>
                                    <p:anim from="0" to="-1.0" calcmode="lin" valueType="num">
                                      <p:cBhvr>
                                        <p:cTn id="16" dur="200" decel="50000" autoRev="1" fill="hold">
                                          <p:stCondLst>
                                            <p:cond delay="600"/>
                                          </p:stCondLst>
                                        </p:cTn>
                                        <p:tgtEl>
                                          <p:spTgt spid="8">
                                            <p:txEl>
                                              <p:pRg st="1" end="1"/>
                                            </p:txEl>
                                          </p:spTgt>
                                        </p:tgtEl>
                                        <p:attrNameLst>
                                          <p:attrName>xshear</p:attrName>
                                        </p:attrNameLst>
                                      </p:cBhvr>
                                    </p:anim>
                                    <p:animScale>
                                      <p:cBhvr>
                                        <p:cTn id="17" dur="200" decel="100000" autoRev="1" fill="hold">
                                          <p:stCondLst>
                                            <p:cond delay="600"/>
                                          </p:stCondLst>
                                        </p:cTn>
                                        <p:tgtEl>
                                          <p:spTgt spid="8">
                                            <p:txEl>
                                              <p:pRg st="1" end="1"/>
                                            </p:txEl>
                                          </p:spTgt>
                                        </p:tgtEl>
                                      </p:cBhvr>
                                      <p:from x="100000" y="100000"/>
                                      <p:to x="80000" y="100000"/>
                                    </p:animScale>
                                    <p:anim by="(#ppt_h/3+#ppt_w*0.1)" calcmode="lin" valueType="num">
                                      <p:cBhvr additive="sum">
                                        <p:cTn id="18" dur="200" decel="100000" autoRev="1" fill="hold">
                                          <p:stCondLst>
                                            <p:cond delay="600"/>
                                          </p:stCondLst>
                                        </p:cTn>
                                        <p:tgtEl>
                                          <p:spTgt spid="8">
                                            <p:txEl>
                                              <p:pRg st="1" end="1"/>
                                            </p:txEl>
                                          </p:spTgt>
                                        </p:tgtEl>
                                        <p:attrNameLst>
                                          <p:attrName>ppt_x</p:attrName>
                                        </p:attrNameLst>
                                      </p:cBhvr>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 from="(-#ppt_w/2)" to="(#ppt_x)" calcmode="lin" valueType="num">
                                      <p:cBhvr>
                                        <p:cTn id="23" dur="600" fill="hold">
                                          <p:stCondLst>
                                            <p:cond delay="0"/>
                                          </p:stCondLst>
                                        </p:cTn>
                                        <p:tgtEl>
                                          <p:spTgt spid="8">
                                            <p:txEl>
                                              <p:pRg st="2" end="2"/>
                                            </p:txEl>
                                          </p:spTgt>
                                        </p:tgtEl>
                                        <p:attrNameLst>
                                          <p:attrName>ppt_x</p:attrName>
                                        </p:attrNameLst>
                                      </p:cBhvr>
                                    </p:anim>
                                    <p:anim from="0" to="-1.0" calcmode="lin" valueType="num">
                                      <p:cBhvr>
                                        <p:cTn id="24" dur="200" decel="50000" autoRev="1" fill="hold">
                                          <p:stCondLst>
                                            <p:cond delay="600"/>
                                          </p:stCondLst>
                                        </p:cTn>
                                        <p:tgtEl>
                                          <p:spTgt spid="8">
                                            <p:txEl>
                                              <p:pRg st="2" end="2"/>
                                            </p:txEl>
                                          </p:spTgt>
                                        </p:tgtEl>
                                        <p:attrNameLst>
                                          <p:attrName>xshear</p:attrName>
                                        </p:attrNameLst>
                                      </p:cBhvr>
                                    </p:anim>
                                    <p:animScale>
                                      <p:cBhvr>
                                        <p:cTn id="25" dur="200" decel="100000" autoRev="1" fill="hold">
                                          <p:stCondLst>
                                            <p:cond delay="600"/>
                                          </p:stCondLst>
                                        </p:cTn>
                                        <p:tgtEl>
                                          <p:spTgt spid="8">
                                            <p:txEl>
                                              <p:pRg st="2" end="2"/>
                                            </p:txEl>
                                          </p:spTgt>
                                        </p:tgtEl>
                                      </p:cBhvr>
                                      <p:from x="100000" y="100000"/>
                                      <p:to x="80000" y="100000"/>
                                    </p:animScale>
                                    <p:anim by="(#ppt_h/3+#ppt_w*0.1)" calcmode="lin" valueType="num">
                                      <p:cBhvr additive="sum">
                                        <p:cTn id="26" dur="200" decel="100000" autoRev="1" fill="hold">
                                          <p:stCondLst>
                                            <p:cond delay="600"/>
                                          </p:stCondLst>
                                        </p:cTn>
                                        <p:tgtEl>
                                          <p:spTgt spid="8">
                                            <p:txEl>
                                              <p:pRg st="2" end="2"/>
                                            </p:txEl>
                                          </p:spTgt>
                                        </p:tgtEl>
                                        <p:attrNameLst>
                                          <p:attrName>ppt_x</p:attrName>
                                        </p:attrNameLst>
                                      </p:cBhvr>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fade">
                                      <p:cBhvr>
                                        <p:cTn id="31" dur="1000"/>
                                        <p:tgtEl>
                                          <p:spTgt spid="8">
                                            <p:txEl>
                                              <p:pRg st="3" end="3"/>
                                            </p:txEl>
                                          </p:spTgt>
                                        </p:tgtEl>
                                      </p:cBhvr>
                                    </p:animEffect>
                                    <p:anim calcmode="lin" valueType="num">
                                      <p:cBhvr>
                                        <p:cTn id="3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8">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8">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nodeType="click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1000"/>
                                        <p:tgtEl>
                                          <p:spTgt spid="8">
                                            <p:txEl>
                                              <p:pRg st="4" end="4"/>
                                            </p:txEl>
                                          </p:spTgt>
                                        </p:tgtEl>
                                      </p:cBhvr>
                                    </p:animEffect>
                                    <p:anim calcmode="lin" valueType="num">
                                      <p:cBhvr>
                                        <p:cTn id="40"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8">
                                            <p:txEl>
                                              <p:pRg st="4" end="4"/>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8">
                                            <p:txEl>
                                              <p:pRg st="4" end="4"/>
                                            </p:txEl>
                                          </p:spTgt>
                                        </p:tgtEl>
                                        <p:attrNameLst>
                                          <p:attrName>ppt_y</p:attrName>
                                        </p:attrNameLst>
                                      </p:cBhvr>
                                      <p:tavLst>
                                        <p:tav tm="0">
                                          <p:val>
                                            <p:strVal val="#ppt_y-.03"/>
                                          </p:val>
                                        </p:tav>
                                        <p:tav tm="100000">
                                          <p:val>
                                            <p:strVal val="#ppt_y"/>
                                          </p:val>
                                        </p:tav>
                                      </p:tavLst>
                                    </p:anim>
                                  </p:childTnLst>
                                </p:cTn>
                              </p:par>
                              <p:par>
                                <p:cTn id="43" presetID="37" presetClass="entr" presetSubtype="0" fill="hold" nodeType="withEffect">
                                  <p:stCondLst>
                                    <p:cond delay="0"/>
                                  </p:stCondLst>
                                  <p:childTnLst>
                                    <p:set>
                                      <p:cBhvr>
                                        <p:cTn id="44" dur="1" fill="hold">
                                          <p:stCondLst>
                                            <p:cond delay="0"/>
                                          </p:stCondLst>
                                        </p:cTn>
                                        <p:tgtEl>
                                          <p:spTgt spid="8">
                                            <p:txEl>
                                              <p:pRg st="5" end="5"/>
                                            </p:txEl>
                                          </p:spTgt>
                                        </p:tgtEl>
                                        <p:attrNameLst>
                                          <p:attrName>style.visibility</p:attrName>
                                        </p:attrNameLst>
                                      </p:cBhvr>
                                      <p:to>
                                        <p:strVal val="visible"/>
                                      </p:to>
                                    </p:set>
                                    <p:animEffect transition="in" filter="fade">
                                      <p:cBhvr>
                                        <p:cTn id="45" dur="1000"/>
                                        <p:tgtEl>
                                          <p:spTgt spid="8">
                                            <p:txEl>
                                              <p:pRg st="5" end="5"/>
                                            </p:txEl>
                                          </p:spTgt>
                                        </p:tgtEl>
                                      </p:cBhvr>
                                    </p:animEffect>
                                    <p:anim calcmode="lin" valueType="num">
                                      <p:cBhvr>
                                        <p:cTn id="46"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8">
                                            <p:txEl>
                                              <p:pRg st="5" end="5"/>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8">
                                            <p:txEl>
                                              <p:pRg st="5" end="5"/>
                                            </p:txEl>
                                          </p:spTgt>
                                        </p:tgtEl>
                                        <p:attrNameLst>
                                          <p:attrName>ppt_y</p:attrName>
                                        </p:attrNameLst>
                                      </p:cBhvr>
                                      <p:tavLst>
                                        <p:tav tm="0">
                                          <p:val>
                                            <p:strVal val="#ppt_y-.03"/>
                                          </p:val>
                                        </p:tav>
                                        <p:tav tm="100000">
                                          <p:val>
                                            <p:strVal val="#ppt_y"/>
                                          </p:val>
                                        </p:tav>
                                      </p:tavLst>
                                    </p:anim>
                                  </p:childTnLst>
                                </p:cTn>
                              </p:par>
                              <p:par>
                                <p:cTn id="49" presetID="37" presetClass="entr" presetSubtype="0" fill="hold" nodeType="withEffect">
                                  <p:stCondLst>
                                    <p:cond delay="0"/>
                                  </p:stCondLst>
                                  <p:childTnLst>
                                    <p:set>
                                      <p:cBhvr>
                                        <p:cTn id="50" dur="1" fill="hold">
                                          <p:stCondLst>
                                            <p:cond delay="0"/>
                                          </p:stCondLst>
                                        </p:cTn>
                                        <p:tgtEl>
                                          <p:spTgt spid="8">
                                            <p:txEl>
                                              <p:pRg st="6" end="6"/>
                                            </p:txEl>
                                          </p:spTgt>
                                        </p:tgtEl>
                                        <p:attrNameLst>
                                          <p:attrName>style.visibility</p:attrName>
                                        </p:attrNameLst>
                                      </p:cBhvr>
                                      <p:to>
                                        <p:strVal val="visible"/>
                                      </p:to>
                                    </p:set>
                                    <p:animEffect transition="in" filter="fade">
                                      <p:cBhvr>
                                        <p:cTn id="51" dur="1000"/>
                                        <p:tgtEl>
                                          <p:spTgt spid="8">
                                            <p:txEl>
                                              <p:pRg st="6" end="6"/>
                                            </p:txEl>
                                          </p:spTgt>
                                        </p:tgtEl>
                                      </p:cBhvr>
                                    </p:animEffect>
                                    <p:anim calcmode="lin" valueType="num">
                                      <p:cBhvr>
                                        <p:cTn id="52"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8">
                                            <p:txEl>
                                              <p:pRg st="6" end="6"/>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8">
                                            <p:txEl>
                                              <p:pRg st="6" end="6"/>
                                            </p:txEl>
                                          </p:spTgt>
                                        </p:tgtEl>
                                        <p:attrNameLst>
                                          <p:attrName>ppt_y</p:attrName>
                                        </p:attrNameLst>
                                      </p:cBhvr>
                                      <p:tavLst>
                                        <p:tav tm="0">
                                          <p:val>
                                            <p:strVal val="#ppt_y-.03"/>
                                          </p:val>
                                        </p:tav>
                                        <p:tav tm="100000">
                                          <p:val>
                                            <p:strVal val="#ppt_y"/>
                                          </p:val>
                                        </p:tav>
                                      </p:tavLst>
                                    </p:anim>
                                  </p:childTnLst>
                                </p:cTn>
                              </p:par>
                              <p:par>
                                <p:cTn id="55" presetID="37" presetClass="entr" presetSubtype="0" fill="hold" nodeType="withEffect">
                                  <p:stCondLst>
                                    <p:cond delay="0"/>
                                  </p:stCondLst>
                                  <p:childTnLst>
                                    <p:set>
                                      <p:cBhvr>
                                        <p:cTn id="56" dur="1" fill="hold">
                                          <p:stCondLst>
                                            <p:cond delay="0"/>
                                          </p:stCondLst>
                                        </p:cTn>
                                        <p:tgtEl>
                                          <p:spTgt spid="8">
                                            <p:txEl>
                                              <p:pRg st="7" end="7"/>
                                            </p:txEl>
                                          </p:spTgt>
                                        </p:tgtEl>
                                        <p:attrNameLst>
                                          <p:attrName>style.visibility</p:attrName>
                                        </p:attrNameLst>
                                      </p:cBhvr>
                                      <p:to>
                                        <p:strVal val="visible"/>
                                      </p:to>
                                    </p:set>
                                    <p:animEffect transition="in" filter="fade">
                                      <p:cBhvr>
                                        <p:cTn id="57" dur="1000"/>
                                        <p:tgtEl>
                                          <p:spTgt spid="8">
                                            <p:txEl>
                                              <p:pRg st="7" end="7"/>
                                            </p:txEl>
                                          </p:spTgt>
                                        </p:tgtEl>
                                      </p:cBhvr>
                                    </p:animEffect>
                                    <p:anim calcmode="lin" valueType="num">
                                      <p:cBhvr>
                                        <p:cTn id="58"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59" dur="900" decel="100000" fill="hold"/>
                                        <p:tgtEl>
                                          <p:spTgt spid="8">
                                            <p:txEl>
                                              <p:pRg st="7" end="7"/>
                                            </p:txEl>
                                          </p:spTgt>
                                        </p:tgtEl>
                                        <p:attrNameLst>
                                          <p:attrName>ppt_y</p:attrName>
                                        </p:attrNameLst>
                                      </p:cBhvr>
                                      <p:tavLst>
                                        <p:tav tm="0">
                                          <p:val>
                                            <p:strVal val="#ppt_y+1"/>
                                          </p:val>
                                        </p:tav>
                                        <p:tav tm="100000">
                                          <p:val>
                                            <p:strVal val="#ppt_y-.03"/>
                                          </p:val>
                                        </p:tav>
                                      </p:tavLst>
                                    </p:anim>
                                    <p:anim calcmode="lin" valueType="num">
                                      <p:cBhvr>
                                        <p:cTn id="60" dur="100" accel="100000" fill="hold">
                                          <p:stCondLst>
                                            <p:cond delay="900"/>
                                          </p:stCondLst>
                                        </p:cTn>
                                        <p:tgtEl>
                                          <p:spTgt spid="8">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90513" y="0"/>
            <a:ext cx="7943850" cy="1096963"/>
          </a:xfrm>
        </p:spPr>
        <p:txBody>
          <a:bodyPr/>
          <a:lstStyle/>
          <a:p>
            <a:r>
              <a:rPr lang="en-US" sz="4400" dirty="0">
                <a:latin typeface="+mn-lt"/>
              </a:rPr>
              <a:t>New CMS HCBS Rules </a:t>
            </a:r>
            <a:r>
              <a:rPr lang="en-US" sz="2000" dirty="0">
                <a:latin typeface="+mn-lt"/>
              </a:rPr>
              <a:t>(cont’d)</a:t>
            </a:r>
            <a:endParaRPr lang="en-US" sz="4400" dirty="0">
              <a:latin typeface="+mn-lt"/>
            </a:endParaRPr>
          </a:p>
        </p:txBody>
      </p:sp>
      <p:sp>
        <p:nvSpPr>
          <p:cNvPr id="8" name="TextBox 7"/>
          <p:cNvSpPr txBox="1">
            <a:spLocks noChangeArrowheads="1"/>
          </p:cNvSpPr>
          <p:nvPr/>
        </p:nvSpPr>
        <p:spPr bwMode="auto">
          <a:xfrm>
            <a:off x="366713" y="868363"/>
            <a:ext cx="7924800" cy="6001643"/>
          </a:xfrm>
          <a:prstGeom prst="rect">
            <a:avLst/>
          </a:prstGeom>
          <a:noFill/>
          <a:ln w="9525">
            <a:noFill/>
            <a:miter lim="800000"/>
            <a:headEnd/>
            <a:tailEnd/>
          </a:ln>
        </p:spPr>
        <p:txBody>
          <a:bodyPr>
            <a:spAutoFit/>
          </a:bodyPr>
          <a:lstStyle/>
          <a:p>
            <a:r>
              <a:rPr lang="en-US" b="1" dirty="0">
                <a:solidFill>
                  <a:srgbClr val="C00000"/>
                </a:solidFill>
                <a:latin typeface="Times New Roman" pitchFamily="18" charset="0"/>
                <a:cs typeface="Times New Roman" pitchFamily="18" charset="0"/>
              </a:rPr>
              <a:t>The rule also defines settings that are “likely not” community-like. CMS requires states to provide justification that these settings are not institutional in nature.  Justification must include </a:t>
            </a:r>
            <a:r>
              <a:rPr lang="en-US" b="1">
                <a:solidFill>
                  <a:srgbClr val="C00000"/>
                </a:solidFill>
                <a:latin typeface="Times New Roman" pitchFamily="18" charset="0"/>
                <a:cs typeface="Times New Roman" pitchFamily="18" charset="0"/>
              </a:rPr>
              <a:t>input from </a:t>
            </a:r>
            <a:r>
              <a:rPr lang="en-US" b="1" dirty="0">
                <a:solidFill>
                  <a:srgbClr val="C00000"/>
                </a:solidFill>
                <a:latin typeface="Times New Roman" pitchFamily="18" charset="0"/>
                <a:cs typeface="Times New Roman" pitchFamily="18" charset="0"/>
              </a:rPr>
              <a:t>the public. CMS requires approval of settings that fall into one or more of the following categories:</a:t>
            </a:r>
          </a:p>
          <a:p>
            <a:r>
              <a:rPr lang="en-US" b="1" i="1" dirty="0">
                <a:solidFill>
                  <a:srgbClr val="996633"/>
                </a:solidFill>
                <a:latin typeface="Times New Roman" pitchFamily="18" charset="0"/>
                <a:cs typeface="Times New Roman" pitchFamily="18" charset="0"/>
              </a:rPr>
              <a:t>-“Any setting that is located in a building that</a:t>
            </a:r>
          </a:p>
          <a:p>
            <a:r>
              <a:rPr lang="en-US" b="1" i="1" dirty="0">
                <a:solidFill>
                  <a:srgbClr val="996633"/>
                </a:solidFill>
                <a:latin typeface="Times New Roman" pitchFamily="18" charset="0"/>
                <a:cs typeface="Times New Roman" pitchFamily="18" charset="0"/>
              </a:rPr>
              <a:t>is a publicly or privately operated facility that </a:t>
            </a:r>
          </a:p>
          <a:p>
            <a:r>
              <a:rPr lang="en-US" b="1" i="1" dirty="0">
                <a:solidFill>
                  <a:srgbClr val="996633"/>
                </a:solidFill>
                <a:latin typeface="Times New Roman" pitchFamily="18" charset="0"/>
                <a:cs typeface="Times New Roman" pitchFamily="18" charset="0"/>
              </a:rPr>
              <a:t>provides inpatient institutional treatment;</a:t>
            </a:r>
          </a:p>
          <a:p>
            <a:r>
              <a:rPr lang="en-US" b="1" i="1" dirty="0">
                <a:solidFill>
                  <a:srgbClr val="C00000"/>
                </a:solidFill>
                <a:latin typeface="Times New Roman" pitchFamily="18" charset="0"/>
                <a:cs typeface="Times New Roman" pitchFamily="18" charset="0"/>
              </a:rPr>
              <a:t>-A building on the grounds of, or </a:t>
            </a:r>
          </a:p>
          <a:p>
            <a:r>
              <a:rPr lang="en-US" b="1" i="1" dirty="0">
                <a:solidFill>
                  <a:srgbClr val="C00000"/>
                </a:solidFill>
                <a:latin typeface="Times New Roman" pitchFamily="18" charset="0"/>
                <a:cs typeface="Times New Roman" pitchFamily="18" charset="0"/>
              </a:rPr>
              <a:t>immediately adjacent to, a public institution; or </a:t>
            </a:r>
          </a:p>
          <a:p>
            <a:r>
              <a:rPr lang="en-US" b="1" i="1" dirty="0">
                <a:solidFill>
                  <a:srgbClr val="996633"/>
                </a:solidFill>
                <a:latin typeface="Times New Roman" pitchFamily="18" charset="0"/>
                <a:cs typeface="Times New Roman" pitchFamily="18" charset="0"/>
              </a:rPr>
              <a:t>-Any other setting that has the effect </a:t>
            </a:r>
          </a:p>
          <a:p>
            <a:r>
              <a:rPr lang="en-US" b="1" i="1" dirty="0">
                <a:solidFill>
                  <a:srgbClr val="996633"/>
                </a:solidFill>
                <a:latin typeface="Times New Roman" pitchFamily="18" charset="0"/>
                <a:cs typeface="Times New Roman" pitchFamily="18" charset="0"/>
              </a:rPr>
              <a:t>of isolating individuals receiving</a:t>
            </a:r>
          </a:p>
          <a:p>
            <a:r>
              <a:rPr lang="en-US" b="1" i="1" dirty="0">
                <a:solidFill>
                  <a:srgbClr val="996633"/>
                </a:solidFill>
                <a:latin typeface="Times New Roman" pitchFamily="18" charset="0"/>
                <a:cs typeface="Times New Roman" pitchFamily="18" charset="0"/>
              </a:rPr>
              <a:t>Medicaid HCBS from the broader</a:t>
            </a:r>
          </a:p>
          <a:p>
            <a:r>
              <a:rPr lang="en-US" b="1" i="1" dirty="0">
                <a:solidFill>
                  <a:srgbClr val="996633"/>
                </a:solidFill>
                <a:latin typeface="Times New Roman" pitchFamily="18" charset="0"/>
                <a:cs typeface="Times New Roman" pitchFamily="18" charset="0"/>
              </a:rPr>
              <a:t>community of individuals not receiving </a:t>
            </a:r>
          </a:p>
          <a:p>
            <a:r>
              <a:rPr lang="en-US" b="1" i="1" dirty="0">
                <a:solidFill>
                  <a:srgbClr val="996633"/>
                </a:solidFill>
                <a:latin typeface="Times New Roman" pitchFamily="18" charset="0"/>
                <a:cs typeface="Times New Roman" pitchFamily="18" charset="0"/>
              </a:rPr>
              <a:t>Medicaid HCBS.”</a:t>
            </a:r>
          </a:p>
        </p:txBody>
      </p:sp>
      <p:pic>
        <p:nvPicPr>
          <p:cNvPr id="2057" name="Picture 9" descr="http://4.bp.blogspot.com/-tsUMonMuK2Q/TVcQEbHGwmI/AAAAAAAAAMg/1mdJBDY4cu8/s400/muscatuckschool.jpg">
            <a:hlinkClick r:id="rId2"/>
          </p:cNvPr>
          <p:cNvPicPr>
            <a:picLocks noChangeAspect="1" noChangeArrowheads="1"/>
          </p:cNvPicPr>
          <p:nvPr/>
        </p:nvPicPr>
        <p:blipFill>
          <a:blip r:embed="rId3" cstate="print"/>
          <a:srcRect/>
          <a:stretch>
            <a:fillRect/>
          </a:stretch>
        </p:blipFill>
        <p:spPr bwMode="auto">
          <a:xfrm>
            <a:off x="6461919" y="2849562"/>
            <a:ext cx="3201194" cy="468630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8">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 from="(-#ppt_w/2)" to="(#ppt_x)" calcmode="lin" valueType="num">
                                      <p:cBhvr>
                                        <p:cTn id="15" dur="600" fill="hold">
                                          <p:stCondLst>
                                            <p:cond delay="0"/>
                                          </p:stCondLst>
                                        </p:cTn>
                                        <p:tgtEl>
                                          <p:spTgt spid="8">
                                            <p:txEl>
                                              <p:pRg st="1" end="1"/>
                                            </p:txEl>
                                          </p:spTgt>
                                        </p:tgtEl>
                                        <p:attrNameLst>
                                          <p:attrName>ppt_x</p:attrName>
                                        </p:attrNameLst>
                                      </p:cBhvr>
                                    </p:anim>
                                    <p:anim from="0" to="-1.0" calcmode="lin" valueType="num">
                                      <p:cBhvr>
                                        <p:cTn id="16" dur="200" decel="50000" autoRev="1" fill="hold">
                                          <p:stCondLst>
                                            <p:cond delay="600"/>
                                          </p:stCondLst>
                                        </p:cTn>
                                        <p:tgtEl>
                                          <p:spTgt spid="8">
                                            <p:txEl>
                                              <p:pRg st="1" end="1"/>
                                            </p:txEl>
                                          </p:spTgt>
                                        </p:tgtEl>
                                        <p:attrNameLst>
                                          <p:attrName>xshear</p:attrName>
                                        </p:attrNameLst>
                                      </p:cBhvr>
                                    </p:anim>
                                    <p:animScale>
                                      <p:cBhvr>
                                        <p:cTn id="17" dur="200" decel="100000" autoRev="1" fill="hold">
                                          <p:stCondLst>
                                            <p:cond delay="600"/>
                                          </p:stCondLst>
                                        </p:cTn>
                                        <p:tgtEl>
                                          <p:spTgt spid="8">
                                            <p:txEl>
                                              <p:pRg st="1" end="1"/>
                                            </p:txEl>
                                          </p:spTgt>
                                        </p:tgtEl>
                                      </p:cBhvr>
                                      <p:from x="100000" y="100000"/>
                                      <p:to x="80000" y="100000"/>
                                    </p:animScale>
                                    <p:anim by="(#ppt_h/3+#ppt_w*0.1)" calcmode="lin" valueType="num">
                                      <p:cBhvr additive="sum">
                                        <p:cTn id="18" dur="200" decel="100000" autoRev="1" fill="hold">
                                          <p:stCondLst>
                                            <p:cond delay="600"/>
                                          </p:stCondLst>
                                        </p:cTn>
                                        <p:tgtEl>
                                          <p:spTgt spid="8">
                                            <p:txEl>
                                              <p:pRg st="1" end="1"/>
                                            </p:txEl>
                                          </p:spTgt>
                                        </p:tgtEl>
                                        <p:attrNameLst>
                                          <p:attrName>ppt_x</p:attrName>
                                        </p:attrNameLst>
                                      </p:cBhvr>
                                    </p:anim>
                                  </p:childTnLst>
                                </p:cTn>
                              </p:par>
                              <p:par>
                                <p:cTn id="19" presetID="34" presetClass="entr" presetSubtype="0"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 from="(-#ppt_w/2)" to="(#ppt_x)" calcmode="lin" valueType="num">
                                      <p:cBhvr>
                                        <p:cTn id="21" dur="600" fill="hold">
                                          <p:stCondLst>
                                            <p:cond delay="0"/>
                                          </p:stCondLst>
                                        </p:cTn>
                                        <p:tgtEl>
                                          <p:spTgt spid="8">
                                            <p:txEl>
                                              <p:pRg st="2" end="2"/>
                                            </p:txEl>
                                          </p:spTgt>
                                        </p:tgtEl>
                                        <p:attrNameLst>
                                          <p:attrName>ppt_x</p:attrName>
                                        </p:attrNameLst>
                                      </p:cBhvr>
                                    </p:anim>
                                    <p:anim from="0" to="-1.0" calcmode="lin" valueType="num">
                                      <p:cBhvr>
                                        <p:cTn id="22" dur="200" decel="50000" autoRev="1" fill="hold">
                                          <p:stCondLst>
                                            <p:cond delay="600"/>
                                          </p:stCondLst>
                                        </p:cTn>
                                        <p:tgtEl>
                                          <p:spTgt spid="8">
                                            <p:txEl>
                                              <p:pRg st="2" end="2"/>
                                            </p:txEl>
                                          </p:spTgt>
                                        </p:tgtEl>
                                        <p:attrNameLst>
                                          <p:attrName>xshear</p:attrName>
                                        </p:attrNameLst>
                                      </p:cBhvr>
                                    </p:anim>
                                    <p:animScale>
                                      <p:cBhvr>
                                        <p:cTn id="23" dur="200" decel="100000" autoRev="1" fill="hold">
                                          <p:stCondLst>
                                            <p:cond delay="600"/>
                                          </p:stCondLst>
                                        </p:cTn>
                                        <p:tgtEl>
                                          <p:spTgt spid="8">
                                            <p:txEl>
                                              <p:pRg st="2" end="2"/>
                                            </p:txEl>
                                          </p:spTgt>
                                        </p:tgtEl>
                                      </p:cBhvr>
                                      <p:from x="100000" y="100000"/>
                                      <p:to x="80000" y="100000"/>
                                    </p:animScale>
                                    <p:anim by="(#ppt_h/3+#ppt_w*0.1)" calcmode="lin" valueType="num">
                                      <p:cBhvr additive="sum">
                                        <p:cTn id="24" dur="200" decel="100000" autoRev="1" fill="hold">
                                          <p:stCondLst>
                                            <p:cond delay="600"/>
                                          </p:stCondLst>
                                        </p:cTn>
                                        <p:tgtEl>
                                          <p:spTgt spid="8">
                                            <p:txEl>
                                              <p:pRg st="2" end="2"/>
                                            </p:txEl>
                                          </p:spTgt>
                                        </p:tgtEl>
                                        <p:attrNameLst>
                                          <p:attrName>ppt_x</p:attrName>
                                        </p:attrNameLst>
                                      </p:cBhvr>
                                    </p:anim>
                                  </p:childTnLst>
                                </p:cTn>
                              </p:par>
                              <p:par>
                                <p:cTn id="25" presetID="34" presetClass="entr" presetSubtype="0" fill="hold" nodeType="with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 from="(-#ppt_w/2)" to="(#ppt_x)" calcmode="lin" valueType="num">
                                      <p:cBhvr>
                                        <p:cTn id="27" dur="600" fill="hold">
                                          <p:stCondLst>
                                            <p:cond delay="0"/>
                                          </p:stCondLst>
                                        </p:cTn>
                                        <p:tgtEl>
                                          <p:spTgt spid="8">
                                            <p:txEl>
                                              <p:pRg st="3" end="3"/>
                                            </p:txEl>
                                          </p:spTgt>
                                        </p:tgtEl>
                                        <p:attrNameLst>
                                          <p:attrName>ppt_x</p:attrName>
                                        </p:attrNameLst>
                                      </p:cBhvr>
                                    </p:anim>
                                    <p:anim from="0" to="-1.0" calcmode="lin" valueType="num">
                                      <p:cBhvr>
                                        <p:cTn id="28" dur="200" decel="50000" autoRev="1" fill="hold">
                                          <p:stCondLst>
                                            <p:cond delay="600"/>
                                          </p:stCondLst>
                                        </p:cTn>
                                        <p:tgtEl>
                                          <p:spTgt spid="8">
                                            <p:txEl>
                                              <p:pRg st="3" end="3"/>
                                            </p:txEl>
                                          </p:spTgt>
                                        </p:tgtEl>
                                        <p:attrNameLst>
                                          <p:attrName>xshear</p:attrName>
                                        </p:attrNameLst>
                                      </p:cBhvr>
                                    </p:anim>
                                    <p:animScale>
                                      <p:cBhvr>
                                        <p:cTn id="29" dur="200" decel="100000" autoRev="1" fill="hold">
                                          <p:stCondLst>
                                            <p:cond delay="600"/>
                                          </p:stCondLst>
                                        </p:cTn>
                                        <p:tgtEl>
                                          <p:spTgt spid="8">
                                            <p:txEl>
                                              <p:pRg st="3" end="3"/>
                                            </p:txEl>
                                          </p:spTgt>
                                        </p:tgtEl>
                                      </p:cBhvr>
                                      <p:from x="100000" y="100000"/>
                                      <p:to x="80000" y="100000"/>
                                    </p:animScale>
                                    <p:anim by="(#ppt_h/3+#ppt_w*0.1)" calcmode="lin" valueType="num">
                                      <p:cBhvr additive="sum">
                                        <p:cTn id="30" dur="200" decel="100000" autoRev="1" fill="hold">
                                          <p:stCondLst>
                                            <p:cond delay="600"/>
                                          </p:stCondLst>
                                        </p:cTn>
                                        <p:tgtEl>
                                          <p:spTgt spid="8">
                                            <p:txEl>
                                              <p:pRg st="3" end="3"/>
                                            </p:txEl>
                                          </p:spTgt>
                                        </p:tgtEl>
                                        <p:attrNameLst>
                                          <p:attrName>ppt_x</p:attrName>
                                        </p:attrNameLst>
                                      </p:cBhvr>
                                    </p:anim>
                                  </p:childTnLst>
                                </p:cTn>
                              </p:par>
                            </p:childTnLst>
                          </p:cTn>
                        </p:par>
                      </p:childTnLst>
                    </p:cTn>
                  </p:par>
                  <p:par>
                    <p:cTn id="31" fill="hold">
                      <p:stCondLst>
                        <p:cond delay="indefinite"/>
                      </p:stCondLst>
                      <p:childTnLst>
                        <p:par>
                          <p:cTn id="32" fill="hold">
                            <p:stCondLst>
                              <p:cond delay="0"/>
                            </p:stCondLst>
                            <p:childTnLst>
                              <p:par>
                                <p:cTn id="33" presetID="34"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from="(-#ppt_w/2)" to="(#ppt_x)" calcmode="lin" valueType="num">
                                      <p:cBhvr>
                                        <p:cTn id="35" dur="600" fill="hold">
                                          <p:stCondLst>
                                            <p:cond delay="0"/>
                                          </p:stCondLst>
                                        </p:cTn>
                                        <p:tgtEl>
                                          <p:spTgt spid="8">
                                            <p:txEl>
                                              <p:pRg st="4" end="4"/>
                                            </p:txEl>
                                          </p:spTgt>
                                        </p:tgtEl>
                                        <p:attrNameLst>
                                          <p:attrName>ppt_x</p:attrName>
                                        </p:attrNameLst>
                                      </p:cBhvr>
                                    </p:anim>
                                    <p:anim from="0" to="-1.0" calcmode="lin" valueType="num">
                                      <p:cBhvr>
                                        <p:cTn id="36" dur="200" decel="50000" autoRev="1" fill="hold">
                                          <p:stCondLst>
                                            <p:cond delay="600"/>
                                          </p:stCondLst>
                                        </p:cTn>
                                        <p:tgtEl>
                                          <p:spTgt spid="8">
                                            <p:txEl>
                                              <p:pRg st="4" end="4"/>
                                            </p:txEl>
                                          </p:spTgt>
                                        </p:tgtEl>
                                        <p:attrNameLst>
                                          <p:attrName>xshear</p:attrName>
                                        </p:attrNameLst>
                                      </p:cBhvr>
                                    </p:anim>
                                    <p:animScale>
                                      <p:cBhvr>
                                        <p:cTn id="37" dur="200" decel="100000" autoRev="1" fill="hold">
                                          <p:stCondLst>
                                            <p:cond delay="600"/>
                                          </p:stCondLst>
                                        </p:cTn>
                                        <p:tgtEl>
                                          <p:spTgt spid="8">
                                            <p:txEl>
                                              <p:pRg st="4" end="4"/>
                                            </p:txEl>
                                          </p:spTgt>
                                        </p:tgtEl>
                                      </p:cBhvr>
                                      <p:from x="100000" y="100000"/>
                                      <p:to x="80000" y="100000"/>
                                    </p:animScale>
                                    <p:anim by="(#ppt_h/3+#ppt_w*0.1)" calcmode="lin" valueType="num">
                                      <p:cBhvr additive="sum">
                                        <p:cTn id="38" dur="200" decel="100000" autoRev="1" fill="hold">
                                          <p:stCondLst>
                                            <p:cond delay="600"/>
                                          </p:stCondLst>
                                        </p:cTn>
                                        <p:tgtEl>
                                          <p:spTgt spid="8">
                                            <p:txEl>
                                              <p:pRg st="4" end="4"/>
                                            </p:txEl>
                                          </p:spTgt>
                                        </p:tgtEl>
                                        <p:attrNameLst>
                                          <p:attrName>ppt_x</p:attrName>
                                        </p:attrNameLst>
                                      </p:cBhvr>
                                    </p:anim>
                                  </p:childTnLst>
                                </p:cTn>
                              </p:par>
                              <p:par>
                                <p:cTn id="39" presetID="34" presetClass="entr" presetSubtype="0" fill="hold" nodeType="with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 from="(-#ppt_w/2)" to="(#ppt_x)" calcmode="lin" valueType="num">
                                      <p:cBhvr>
                                        <p:cTn id="41" dur="600" fill="hold">
                                          <p:stCondLst>
                                            <p:cond delay="0"/>
                                          </p:stCondLst>
                                        </p:cTn>
                                        <p:tgtEl>
                                          <p:spTgt spid="8">
                                            <p:txEl>
                                              <p:pRg st="5" end="5"/>
                                            </p:txEl>
                                          </p:spTgt>
                                        </p:tgtEl>
                                        <p:attrNameLst>
                                          <p:attrName>ppt_x</p:attrName>
                                        </p:attrNameLst>
                                      </p:cBhvr>
                                    </p:anim>
                                    <p:anim from="0" to="-1.0" calcmode="lin" valueType="num">
                                      <p:cBhvr>
                                        <p:cTn id="42" dur="200" decel="50000" autoRev="1" fill="hold">
                                          <p:stCondLst>
                                            <p:cond delay="600"/>
                                          </p:stCondLst>
                                        </p:cTn>
                                        <p:tgtEl>
                                          <p:spTgt spid="8">
                                            <p:txEl>
                                              <p:pRg st="5" end="5"/>
                                            </p:txEl>
                                          </p:spTgt>
                                        </p:tgtEl>
                                        <p:attrNameLst>
                                          <p:attrName>xshear</p:attrName>
                                        </p:attrNameLst>
                                      </p:cBhvr>
                                    </p:anim>
                                    <p:animScale>
                                      <p:cBhvr>
                                        <p:cTn id="43" dur="200" decel="100000" autoRev="1" fill="hold">
                                          <p:stCondLst>
                                            <p:cond delay="600"/>
                                          </p:stCondLst>
                                        </p:cTn>
                                        <p:tgtEl>
                                          <p:spTgt spid="8">
                                            <p:txEl>
                                              <p:pRg st="5" end="5"/>
                                            </p:txEl>
                                          </p:spTgt>
                                        </p:tgtEl>
                                      </p:cBhvr>
                                      <p:from x="100000" y="100000"/>
                                      <p:to x="80000" y="100000"/>
                                    </p:animScale>
                                    <p:anim by="(#ppt_h/3+#ppt_w*0.1)" calcmode="lin" valueType="num">
                                      <p:cBhvr additive="sum">
                                        <p:cTn id="44" dur="200" decel="100000" autoRev="1" fill="hold">
                                          <p:stCondLst>
                                            <p:cond delay="600"/>
                                          </p:stCondLst>
                                        </p:cTn>
                                        <p:tgtEl>
                                          <p:spTgt spid="8">
                                            <p:txEl>
                                              <p:pRg st="5" end="5"/>
                                            </p:txEl>
                                          </p:spTgt>
                                        </p:tgtEl>
                                        <p:attrNameLst>
                                          <p:attrName>ppt_x</p:attrName>
                                        </p:attrNameLst>
                                      </p:cBhvr>
                                    </p:anim>
                                  </p:childTnLst>
                                </p:cTn>
                              </p:par>
                            </p:childTnLst>
                          </p:cTn>
                        </p:par>
                      </p:childTnLst>
                    </p:cTn>
                  </p:par>
                  <p:par>
                    <p:cTn id="45" fill="hold">
                      <p:stCondLst>
                        <p:cond delay="indefinite"/>
                      </p:stCondLst>
                      <p:childTnLst>
                        <p:par>
                          <p:cTn id="46" fill="hold">
                            <p:stCondLst>
                              <p:cond delay="0"/>
                            </p:stCondLst>
                            <p:childTnLst>
                              <p:par>
                                <p:cTn id="47" presetID="34" presetClass="entr" presetSubtype="0"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 from="(-#ppt_w/2)" to="(#ppt_x)" calcmode="lin" valueType="num">
                                      <p:cBhvr>
                                        <p:cTn id="49" dur="600" fill="hold">
                                          <p:stCondLst>
                                            <p:cond delay="0"/>
                                          </p:stCondLst>
                                        </p:cTn>
                                        <p:tgtEl>
                                          <p:spTgt spid="8">
                                            <p:txEl>
                                              <p:pRg st="6" end="6"/>
                                            </p:txEl>
                                          </p:spTgt>
                                        </p:tgtEl>
                                        <p:attrNameLst>
                                          <p:attrName>ppt_x</p:attrName>
                                        </p:attrNameLst>
                                      </p:cBhvr>
                                    </p:anim>
                                    <p:anim from="0" to="-1.0" calcmode="lin" valueType="num">
                                      <p:cBhvr>
                                        <p:cTn id="50" dur="200" decel="50000" autoRev="1" fill="hold">
                                          <p:stCondLst>
                                            <p:cond delay="600"/>
                                          </p:stCondLst>
                                        </p:cTn>
                                        <p:tgtEl>
                                          <p:spTgt spid="8">
                                            <p:txEl>
                                              <p:pRg st="6" end="6"/>
                                            </p:txEl>
                                          </p:spTgt>
                                        </p:tgtEl>
                                        <p:attrNameLst>
                                          <p:attrName>xshear</p:attrName>
                                        </p:attrNameLst>
                                      </p:cBhvr>
                                    </p:anim>
                                    <p:animScale>
                                      <p:cBhvr>
                                        <p:cTn id="51" dur="200" decel="100000" autoRev="1" fill="hold">
                                          <p:stCondLst>
                                            <p:cond delay="600"/>
                                          </p:stCondLst>
                                        </p:cTn>
                                        <p:tgtEl>
                                          <p:spTgt spid="8">
                                            <p:txEl>
                                              <p:pRg st="6" end="6"/>
                                            </p:txEl>
                                          </p:spTgt>
                                        </p:tgtEl>
                                      </p:cBhvr>
                                      <p:from x="100000" y="100000"/>
                                      <p:to x="80000" y="100000"/>
                                    </p:animScale>
                                    <p:anim by="(#ppt_h/3+#ppt_w*0.1)" calcmode="lin" valueType="num">
                                      <p:cBhvr additive="sum">
                                        <p:cTn id="52" dur="200" decel="100000" autoRev="1" fill="hold">
                                          <p:stCondLst>
                                            <p:cond delay="600"/>
                                          </p:stCondLst>
                                        </p:cTn>
                                        <p:tgtEl>
                                          <p:spTgt spid="8">
                                            <p:txEl>
                                              <p:pRg st="6" end="6"/>
                                            </p:txEl>
                                          </p:spTgt>
                                        </p:tgtEl>
                                        <p:attrNameLst>
                                          <p:attrName>ppt_x</p:attrName>
                                        </p:attrNameLst>
                                      </p:cBhvr>
                                    </p:anim>
                                  </p:childTnLst>
                                </p:cTn>
                              </p:par>
                              <p:par>
                                <p:cTn id="53" presetID="34" presetClass="entr" presetSubtype="0" fill="hold" nodeType="withEffect">
                                  <p:stCondLst>
                                    <p:cond delay="0"/>
                                  </p:stCondLst>
                                  <p:childTnLst>
                                    <p:set>
                                      <p:cBhvr>
                                        <p:cTn id="54" dur="1" fill="hold">
                                          <p:stCondLst>
                                            <p:cond delay="0"/>
                                          </p:stCondLst>
                                        </p:cTn>
                                        <p:tgtEl>
                                          <p:spTgt spid="8">
                                            <p:txEl>
                                              <p:pRg st="7" end="7"/>
                                            </p:txEl>
                                          </p:spTgt>
                                        </p:tgtEl>
                                        <p:attrNameLst>
                                          <p:attrName>style.visibility</p:attrName>
                                        </p:attrNameLst>
                                      </p:cBhvr>
                                      <p:to>
                                        <p:strVal val="visible"/>
                                      </p:to>
                                    </p:set>
                                    <p:anim from="(-#ppt_w/2)" to="(#ppt_x)" calcmode="lin" valueType="num">
                                      <p:cBhvr>
                                        <p:cTn id="55" dur="600" fill="hold">
                                          <p:stCondLst>
                                            <p:cond delay="0"/>
                                          </p:stCondLst>
                                        </p:cTn>
                                        <p:tgtEl>
                                          <p:spTgt spid="8">
                                            <p:txEl>
                                              <p:pRg st="7" end="7"/>
                                            </p:txEl>
                                          </p:spTgt>
                                        </p:tgtEl>
                                        <p:attrNameLst>
                                          <p:attrName>ppt_x</p:attrName>
                                        </p:attrNameLst>
                                      </p:cBhvr>
                                    </p:anim>
                                    <p:anim from="0" to="-1.0" calcmode="lin" valueType="num">
                                      <p:cBhvr>
                                        <p:cTn id="56" dur="200" decel="50000" autoRev="1" fill="hold">
                                          <p:stCondLst>
                                            <p:cond delay="600"/>
                                          </p:stCondLst>
                                        </p:cTn>
                                        <p:tgtEl>
                                          <p:spTgt spid="8">
                                            <p:txEl>
                                              <p:pRg st="7" end="7"/>
                                            </p:txEl>
                                          </p:spTgt>
                                        </p:tgtEl>
                                        <p:attrNameLst>
                                          <p:attrName>xshear</p:attrName>
                                        </p:attrNameLst>
                                      </p:cBhvr>
                                    </p:anim>
                                    <p:animScale>
                                      <p:cBhvr>
                                        <p:cTn id="57" dur="200" decel="100000" autoRev="1" fill="hold">
                                          <p:stCondLst>
                                            <p:cond delay="600"/>
                                          </p:stCondLst>
                                        </p:cTn>
                                        <p:tgtEl>
                                          <p:spTgt spid="8">
                                            <p:txEl>
                                              <p:pRg st="7" end="7"/>
                                            </p:txEl>
                                          </p:spTgt>
                                        </p:tgtEl>
                                      </p:cBhvr>
                                      <p:from x="100000" y="100000"/>
                                      <p:to x="80000" y="100000"/>
                                    </p:animScale>
                                    <p:anim by="(#ppt_h/3+#ppt_w*0.1)" calcmode="lin" valueType="num">
                                      <p:cBhvr additive="sum">
                                        <p:cTn id="58" dur="200" decel="100000" autoRev="1" fill="hold">
                                          <p:stCondLst>
                                            <p:cond delay="600"/>
                                          </p:stCondLst>
                                        </p:cTn>
                                        <p:tgtEl>
                                          <p:spTgt spid="8">
                                            <p:txEl>
                                              <p:pRg st="7" end="7"/>
                                            </p:txEl>
                                          </p:spTgt>
                                        </p:tgtEl>
                                        <p:attrNameLst>
                                          <p:attrName>ppt_x</p:attrName>
                                        </p:attrNameLst>
                                      </p:cBhvr>
                                    </p:anim>
                                  </p:childTnLst>
                                </p:cTn>
                              </p:par>
                              <p:par>
                                <p:cTn id="59" presetID="34" presetClass="entr" presetSubtype="0" fill="hold" nodeType="withEffect">
                                  <p:stCondLst>
                                    <p:cond delay="0"/>
                                  </p:stCondLst>
                                  <p:childTnLst>
                                    <p:set>
                                      <p:cBhvr>
                                        <p:cTn id="60" dur="1" fill="hold">
                                          <p:stCondLst>
                                            <p:cond delay="0"/>
                                          </p:stCondLst>
                                        </p:cTn>
                                        <p:tgtEl>
                                          <p:spTgt spid="8">
                                            <p:txEl>
                                              <p:pRg st="8" end="8"/>
                                            </p:txEl>
                                          </p:spTgt>
                                        </p:tgtEl>
                                        <p:attrNameLst>
                                          <p:attrName>style.visibility</p:attrName>
                                        </p:attrNameLst>
                                      </p:cBhvr>
                                      <p:to>
                                        <p:strVal val="visible"/>
                                      </p:to>
                                    </p:set>
                                    <p:anim from="(-#ppt_w/2)" to="(#ppt_x)" calcmode="lin" valueType="num">
                                      <p:cBhvr>
                                        <p:cTn id="61" dur="600" fill="hold">
                                          <p:stCondLst>
                                            <p:cond delay="0"/>
                                          </p:stCondLst>
                                        </p:cTn>
                                        <p:tgtEl>
                                          <p:spTgt spid="8">
                                            <p:txEl>
                                              <p:pRg st="8" end="8"/>
                                            </p:txEl>
                                          </p:spTgt>
                                        </p:tgtEl>
                                        <p:attrNameLst>
                                          <p:attrName>ppt_x</p:attrName>
                                        </p:attrNameLst>
                                      </p:cBhvr>
                                    </p:anim>
                                    <p:anim from="0" to="-1.0" calcmode="lin" valueType="num">
                                      <p:cBhvr>
                                        <p:cTn id="62" dur="200" decel="50000" autoRev="1" fill="hold">
                                          <p:stCondLst>
                                            <p:cond delay="600"/>
                                          </p:stCondLst>
                                        </p:cTn>
                                        <p:tgtEl>
                                          <p:spTgt spid="8">
                                            <p:txEl>
                                              <p:pRg st="8" end="8"/>
                                            </p:txEl>
                                          </p:spTgt>
                                        </p:tgtEl>
                                        <p:attrNameLst>
                                          <p:attrName>xshear</p:attrName>
                                        </p:attrNameLst>
                                      </p:cBhvr>
                                    </p:anim>
                                    <p:animScale>
                                      <p:cBhvr>
                                        <p:cTn id="63" dur="200" decel="100000" autoRev="1" fill="hold">
                                          <p:stCondLst>
                                            <p:cond delay="600"/>
                                          </p:stCondLst>
                                        </p:cTn>
                                        <p:tgtEl>
                                          <p:spTgt spid="8">
                                            <p:txEl>
                                              <p:pRg st="8" end="8"/>
                                            </p:txEl>
                                          </p:spTgt>
                                        </p:tgtEl>
                                      </p:cBhvr>
                                      <p:from x="100000" y="100000"/>
                                      <p:to x="80000" y="100000"/>
                                    </p:animScale>
                                    <p:anim by="(#ppt_h/3+#ppt_w*0.1)" calcmode="lin" valueType="num">
                                      <p:cBhvr additive="sum">
                                        <p:cTn id="64" dur="200" decel="100000" autoRev="1" fill="hold">
                                          <p:stCondLst>
                                            <p:cond delay="600"/>
                                          </p:stCondLst>
                                        </p:cTn>
                                        <p:tgtEl>
                                          <p:spTgt spid="8">
                                            <p:txEl>
                                              <p:pRg st="8" end="8"/>
                                            </p:txEl>
                                          </p:spTgt>
                                        </p:tgtEl>
                                        <p:attrNameLst>
                                          <p:attrName>ppt_x</p:attrName>
                                        </p:attrNameLst>
                                      </p:cBhvr>
                                    </p:anim>
                                  </p:childTnLst>
                                </p:cTn>
                              </p:par>
                              <p:par>
                                <p:cTn id="65" presetID="34" presetClass="entr" presetSubtype="0" fill="hold" nodeType="withEffect">
                                  <p:stCondLst>
                                    <p:cond delay="0"/>
                                  </p:stCondLst>
                                  <p:childTnLst>
                                    <p:set>
                                      <p:cBhvr>
                                        <p:cTn id="66" dur="1" fill="hold">
                                          <p:stCondLst>
                                            <p:cond delay="0"/>
                                          </p:stCondLst>
                                        </p:cTn>
                                        <p:tgtEl>
                                          <p:spTgt spid="8">
                                            <p:txEl>
                                              <p:pRg st="9" end="9"/>
                                            </p:txEl>
                                          </p:spTgt>
                                        </p:tgtEl>
                                        <p:attrNameLst>
                                          <p:attrName>style.visibility</p:attrName>
                                        </p:attrNameLst>
                                      </p:cBhvr>
                                      <p:to>
                                        <p:strVal val="visible"/>
                                      </p:to>
                                    </p:set>
                                    <p:anim from="(-#ppt_w/2)" to="(#ppt_x)" calcmode="lin" valueType="num">
                                      <p:cBhvr>
                                        <p:cTn id="67" dur="600" fill="hold">
                                          <p:stCondLst>
                                            <p:cond delay="0"/>
                                          </p:stCondLst>
                                        </p:cTn>
                                        <p:tgtEl>
                                          <p:spTgt spid="8">
                                            <p:txEl>
                                              <p:pRg st="9" end="9"/>
                                            </p:txEl>
                                          </p:spTgt>
                                        </p:tgtEl>
                                        <p:attrNameLst>
                                          <p:attrName>ppt_x</p:attrName>
                                        </p:attrNameLst>
                                      </p:cBhvr>
                                    </p:anim>
                                    <p:anim from="0" to="-1.0" calcmode="lin" valueType="num">
                                      <p:cBhvr>
                                        <p:cTn id="68" dur="200" decel="50000" autoRev="1" fill="hold">
                                          <p:stCondLst>
                                            <p:cond delay="600"/>
                                          </p:stCondLst>
                                        </p:cTn>
                                        <p:tgtEl>
                                          <p:spTgt spid="8">
                                            <p:txEl>
                                              <p:pRg st="9" end="9"/>
                                            </p:txEl>
                                          </p:spTgt>
                                        </p:tgtEl>
                                        <p:attrNameLst>
                                          <p:attrName>xshear</p:attrName>
                                        </p:attrNameLst>
                                      </p:cBhvr>
                                    </p:anim>
                                    <p:animScale>
                                      <p:cBhvr>
                                        <p:cTn id="69" dur="200" decel="100000" autoRev="1" fill="hold">
                                          <p:stCondLst>
                                            <p:cond delay="600"/>
                                          </p:stCondLst>
                                        </p:cTn>
                                        <p:tgtEl>
                                          <p:spTgt spid="8">
                                            <p:txEl>
                                              <p:pRg st="9" end="9"/>
                                            </p:txEl>
                                          </p:spTgt>
                                        </p:tgtEl>
                                      </p:cBhvr>
                                      <p:from x="100000" y="100000"/>
                                      <p:to x="80000" y="100000"/>
                                    </p:animScale>
                                    <p:anim by="(#ppt_h/3+#ppt_w*0.1)" calcmode="lin" valueType="num">
                                      <p:cBhvr additive="sum">
                                        <p:cTn id="70" dur="200" decel="100000" autoRev="1" fill="hold">
                                          <p:stCondLst>
                                            <p:cond delay="600"/>
                                          </p:stCondLst>
                                        </p:cTn>
                                        <p:tgtEl>
                                          <p:spTgt spid="8">
                                            <p:txEl>
                                              <p:pRg st="9" end="9"/>
                                            </p:txEl>
                                          </p:spTgt>
                                        </p:tgtEl>
                                        <p:attrNameLst>
                                          <p:attrName>ppt_x</p:attrName>
                                        </p:attrNameLst>
                                      </p:cBhvr>
                                    </p:anim>
                                  </p:childTnLst>
                                </p:cTn>
                              </p:par>
                              <p:par>
                                <p:cTn id="71" presetID="34" presetClass="entr" presetSubtype="0" fill="hold" nodeType="withEffect">
                                  <p:stCondLst>
                                    <p:cond delay="0"/>
                                  </p:stCondLst>
                                  <p:childTnLst>
                                    <p:set>
                                      <p:cBhvr>
                                        <p:cTn id="72" dur="1" fill="hold">
                                          <p:stCondLst>
                                            <p:cond delay="0"/>
                                          </p:stCondLst>
                                        </p:cTn>
                                        <p:tgtEl>
                                          <p:spTgt spid="8">
                                            <p:txEl>
                                              <p:pRg st="10" end="10"/>
                                            </p:txEl>
                                          </p:spTgt>
                                        </p:tgtEl>
                                        <p:attrNameLst>
                                          <p:attrName>style.visibility</p:attrName>
                                        </p:attrNameLst>
                                      </p:cBhvr>
                                      <p:to>
                                        <p:strVal val="visible"/>
                                      </p:to>
                                    </p:set>
                                    <p:anim from="(-#ppt_w/2)" to="(#ppt_x)" calcmode="lin" valueType="num">
                                      <p:cBhvr>
                                        <p:cTn id="73" dur="600" fill="hold">
                                          <p:stCondLst>
                                            <p:cond delay="0"/>
                                          </p:stCondLst>
                                        </p:cTn>
                                        <p:tgtEl>
                                          <p:spTgt spid="8">
                                            <p:txEl>
                                              <p:pRg st="10" end="10"/>
                                            </p:txEl>
                                          </p:spTgt>
                                        </p:tgtEl>
                                        <p:attrNameLst>
                                          <p:attrName>ppt_x</p:attrName>
                                        </p:attrNameLst>
                                      </p:cBhvr>
                                    </p:anim>
                                    <p:anim from="0" to="-1.0" calcmode="lin" valueType="num">
                                      <p:cBhvr>
                                        <p:cTn id="74" dur="200" decel="50000" autoRev="1" fill="hold">
                                          <p:stCondLst>
                                            <p:cond delay="600"/>
                                          </p:stCondLst>
                                        </p:cTn>
                                        <p:tgtEl>
                                          <p:spTgt spid="8">
                                            <p:txEl>
                                              <p:pRg st="10" end="10"/>
                                            </p:txEl>
                                          </p:spTgt>
                                        </p:tgtEl>
                                        <p:attrNameLst>
                                          <p:attrName>xshear</p:attrName>
                                        </p:attrNameLst>
                                      </p:cBhvr>
                                    </p:anim>
                                    <p:animScale>
                                      <p:cBhvr>
                                        <p:cTn id="75" dur="200" decel="100000" autoRev="1" fill="hold">
                                          <p:stCondLst>
                                            <p:cond delay="600"/>
                                          </p:stCondLst>
                                        </p:cTn>
                                        <p:tgtEl>
                                          <p:spTgt spid="8">
                                            <p:txEl>
                                              <p:pRg st="10" end="10"/>
                                            </p:txEl>
                                          </p:spTgt>
                                        </p:tgtEl>
                                      </p:cBhvr>
                                      <p:from x="100000" y="100000"/>
                                      <p:to x="80000" y="100000"/>
                                    </p:animScale>
                                    <p:anim by="(#ppt_h/3+#ppt_w*0.1)" calcmode="lin" valueType="num">
                                      <p:cBhvr additive="sum">
                                        <p:cTn id="76" dur="200" decel="100000" autoRev="1" fill="hold">
                                          <p:stCondLst>
                                            <p:cond delay="600"/>
                                          </p:stCondLst>
                                        </p:cTn>
                                        <p:tgtEl>
                                          <p:spTgt spid="8">
                                            <p:txEl>
                                              <p:pRg st="10" end="10"/>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14313" y="0"/>
            <a:ext cx="8058150" cy="1044575"/>
          </a:xfrm>
        </p:spPr>
        <p:txBody>
          <a:bodyPr/>
          <a:lstStyle/>
          <a:p>
            <a:r>
              <a:rPr lang="en-US" sz="3600" dirty="0">
                <a:latin typeface="+mn-lt"/>
              </a:rPr>
              <a:t>CMS Transition Plan Requirements</a:t>
            </a:r>
          </a:p>
        </p:txBody>
      </p:sp>
      <p:sp>
        <p:nvSpPr>
          <p:cNvPr id="8" name="TextBox 7"/>
          <p:cNvSpPr txBox="1">
            <a:spLocks noChangeArrowheads="1"/>
          </p:cNvSpPr>
          <p:nvPr/>
        </p:nvSpPr>
        <p:spPr bwMode="auto">
          <a:xfrm>
            <a:off x="290513" y="868363"/>
            <a:ext cx="8305800" cy="6370637"/>
          </a:xfrm>
          <a:prstGeom prst="rect">
            <a:avLst/>
          </a:prstGeom>
          <a:noFill/>
          <a:ln w="9525">
            <a:noFill/>
            <a:miter lim="800000"/>
            <a:headEnd/>
            <a:tailEnd/>
          </a:ln>
        </p:spPr>
        <p:txBody>
          <a:bodyPr>
            <a:spAutoFit/>
          </a:bodyPr>
          <a:lstStyle/>
          <a:p>
            <a:r>
              <a:rPr lang="en-US" b="1" dirty="0">
                <a:solidFill>
                  <a:srgbClr val="669900"/>
                </a:solidFill>
                <a:latin typeface="Times New Roman" pitchFamily="18" charset="0"/>
                <a:cs typeface="Times New Roman" pitchFamily="18" charset="0"/>
              </a:rPr>
              <a:t>The new CMS rules require states to submit a transition plan within one year of the March 17, 2014 effective date.  The transition plan must describe the process by which the state will ensure that service settings used in each of its HCBS waivers meet community-like expectations.  States may be granted a maximum of five years to transition settings that are not compliant. </a:t>
            </a:r>
          </a:p>
          <a:p>
            <a:r>
              <a:rPr lang="en-US" b="1" dirty="0">
                <a:solidFill>
                  <a:srgbClr val="008000"/>
                </a:solidFill>
                <a:latin typeface="Times New Roman" pitchFamily="18" charset="0"/>
                <a:cs typeface="Times New Roman" pitchFamily="18" charset="0"/>
              </a:rPr>
              <a:t>States in the process of amending or renewing a waiver must submit a transition plan with the waiver amendments or renewal.  Within 120 days of submitting an amendment or renewal, the state must submit for CMS approval a comprehensive transition plan for all waivers. </a:t>
            </a:r>
          </a:p>
          <a:p>
            <a:r>
              <a:rPr lang="en-US" b="1" dirty="0">
                <a:solidFill>
                  <a:srgbClr val="008000"/>
                </a:solidFill>
                <a:latin typeface="Times New Roman" pitchFamily="18" charset="0"/>
                <a:cs typeface="Times New Roman" pitchFamily="18" charset="0"/>
              </a:rPr>
              <a:t>The plan must be available for public </a:t>
            </a:r>
          </a:p>
          <a:p>
            <a:r>
              <a:rPr lang="en-US" b="1" dirty="0">
                <a:solidFill>
                  <a:srgbClr val="008000"/>
                </a:solidFill>
                <a:latin typeface="Times New Roman" pitchFamily="18" charset="0"/>
                <a:cs typeface="Times New Roman" pitchFamily="18" charset="0"/>
              </a:rPr>
              <a:t>comment for at least 30 days and be</a:t>
            </a:r>
          </a:p>
          <a:p>
            <a:r>
              <a:rPr lang="en-US" b="1" dirty="0">
                <a:solidFill>
                  <a:srgbClr val="008000"/>
                </a:solidFill>
                <a:latin typeface="Times New Roman" pitchFamily="18" charset="0"/>
                <a:cs typeface="Times New Roman" pitchFamily="18" charset="0"/>
              </a:rPr>
              <a:t>available from a minimum</a:t>
            </a:r>
          </a:p>
          <a:p>
            <a:r>
              <a:rPr lang="en-US" b="1" dirty="0">
                <a:solidFill>
                  <a:srgbClr val="008000"/>
                </a:solidFill>
                <a:latin typeface="Times New Roman" pitchFamily="18" charset="0"/>
                <a:cs typeface="Times New Roman" pitchFamily="18" charset="0"/>
              </a:rPr>
              <a:t>of two forms of public notice.</a:t>
            </a:r>
          </a:p>
          <a:p>
            <a:endParaRPr lang="en-US" b="1" dirty="0">
              <a:solidFill>
                <a:srgbClr val="669900"/>
              </a:solidFill>
              <a:latin typeface="Times New Roman" pitchFamily="18" charset="0"/>
              <a:cs typeface="Times New Roman" pitchFamily="18" charset="0"/>
            </a:endParaRPr>
          </a:p>
        </p:txBody>
      </p:sp>
      <p:pic>
        <p:nvPicPr>
          <p:cNvPr id="2060" name="Picture 15" descr="Transition logo"/>
          <p:cNvPicPr>
            <a:picLocks noChangeAspect="1" noChangeArrowheads="1"/>
          </p:cNvPicPr>
          <p:nvPr/>
        </p:nvPicPr>
        <p:blipFill>
          <a:blip r:embed="rId2" cstate="print"/>
          <a:srcRect/>
          <a:stretch>
            <a:fillRect/>
          </a:stretch>
        </p:blipFill>
        <p:spPr bwMode="auto">
          <a:xfrm>
            <a:off x="5624513" y="5287963"/>
            <a:ext cx="4057650" cy="23923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8">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1000"/>
                                        <p:tgtEl>
                                          <p:spTgt spid="8">
                                            <p:txEl>
                                              <p:pRg st="1" end="1"/>
                                            </p:txEl>
                                          </p:spTgt>
                                        </p:tgtEl>
                                      </p:cBhvr>
                                    </p:animEffect>
                                    <p:anim calcmode="lin" valueType="num">
                                      <p:cBhvr>
                                        <p:cTn id="16"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8">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8">
                                            <p:txEl>
                                              <p:pRg st="1" end="1"/>
                                            </p:txEl>
                                          </p:spTgt>
                                        </p:tgtEl>
                                        <p:attrNameLst>
                                          <p:attrName>ppt_y</p:attrName>
                                        </p:attrNameLst>
                                      </p:cBhvr>
                                      <p:tavLst>
                                        <p:tav tm="0">
                                          <p:val>
                                            <p:strVal val="#ppt_y-.03"/>
                                          </p:val>
                                        </p:tav>
                                        <p:tav tm="100000">
                                          <p:val>
                                            <p:strVal val="#ppt_y"/>
                                          </p:val>
                                        </p:tav>
                                      </p:tavLst>
                                    </p:anim>
                                  </p:childTnLst>
                                </p:cTn>
                              </p:par>
                              <p:par>
                                <p:cTn id="19" presetID="37" presetClass="entr" presetSubtype="0"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8">
                                            <p:txEl>
                                              <p:pRg st="2" end="2"/>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8">
                                            <p:txEl>
                                              <p:pRg st="2" end="2"/>
                                            </p:txEl>
                                          </p:spTgt>
                                        </p:tgtEl>
                                        <p:attrNameLst>
                                          <p:attrName>ppt_y</p:attrName>
                                        </p:attrNameLst>
                                      </p:cBhvr>
                                      <p:tavLst>
                                        <p:tav tm="0">
                                          <p:val>
                                            <p:strVal val="#ppt_y-.03"/>
                                          </p:val>
                                        </p:tav>
                                        <p:tav tm="100000">
                                          <p:val>
                                            <p:strVal val="#ppt_y"/>
                                          </p:val>
                                        </p:tav>
                                      </p:tavLst>
                                    </p:anim>
                                  </p:childTnLst>
                                </p:cTn>
                              </p:par>
                              <p:par>
                                <p:cTn id="25" presetID="37" presetClass="entr" presetSubtype="0" fill="hold" nodeType="with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fade">
                                      <p:cBhvr>
                                        <p:cTn id="27" dur="1000"/>
                                        <p:tgtEl>
                                          <p:spTgt spid="8">
                                            <p:txEl>
                                              <p:pRg st="3" end="3"/>
                                            </p:txEl>
                                          </p:spTgt>
                                        </p:tgtEl>
                                      </p:cBhvr>
                                    </p:animEffect>
                                    <p:anim calcmode="lin" valueType="num">
                                      <p:cBhvr>
                                        <p:cTn id="28"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8">
                                            <p:txEl>
                                              <p:pRg st="3" end="3"/>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8">
                                            <p:txEl>
                                              <p:pRg st="3" end="3"/>
                                            </p:txEl>
                                          </p:spTgt>
                                        </p:tgtEl>
                                        <p:attrNameLst>
                                          <p:attrName>ppt_y</p:attrName>
                                        </p:attrNameLst>
                                      </p:cBhvr>
                                      <p:tavLst>
                                        <p:tav tm="0">
                                          <p:val>
                                            <p:strVal val="#ppt_y-.03"/>
                                          </p:val>
                                        </p:tav>
                                        <p:tav tm="100000">
                                          <p:val>
                                            <p:strVal val="#ppt_y"/>
                                          </p:val>
                                        </p:tav>
                                      </p:tavLst>
                                    </p:anim>
                                  </p:childTnLst>
                                </p:cTn>
                              </p:par>
                              <p:par>
                                <p:cTn id="31" presetID="37" presetClass="entr" presetSubtype="0" fill="hold" nodeType="withEffect">
                                  <p:stCondLst>
                                    <p:cond delay="0"/>
                                  </p:stCondLst>
                                  <p:childTnLst>
                                    <p:set>
                                      <p:cBhvr>
                                        <p:cTn id="32" dur="1" fill="hold">
                                          <p:stCondLst>
                                            <p:cond delay="0"/>
                                          </p:stCondLst>
                                        </p:cTn>
                                        <p:tgtEl>
                                          <p:spTgt spid="8">
                                            <p:txEl>
                                              <p:pRg st="4" end="4"/>
                                            </p:txEl>
                                          </p:spTgt>
                                        </p:tgtEl>
                                        <p:attrNameLst>
                                          <p:attrName>style.visibility</p:attrName>
                                        </p:attrNameLst>
                                      </p:cBhvr>
                                      <p:to>
                                        <p:strVal val="visible"/>
                                      </p:to>
                                    </p:set>
                                    <p:animEffect transition="in" filter="fade">
                                      <p:cBhvr>
                                        <p:cTn id="33" dur="1000"/>
                                        <p:tgtEl>
                                          <p:spTgt spid="8">
                                            <p:txEl>
                                              <p:pRg st="4" end="4"/>
                                            </p:txEl>
                                          </p:spTgt>
                                        </p:tgtEl>
                                      </p:cBhvr>
                                    </p:animEffect>
                                    <p:anim calcmode="lin" valueType="num">
                                      <p:cBhvr>
                                        <p:cTn id="34"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8">
                                            <p:txEl>
                                              <p:pRg st="4" end="4"/>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8">
                                            <p:txEl>
                                              <p:pRg st="4" end="4"/>
                                            </p:txEl>
                                          </p:spTgt>
                                        </p:tgtEl>
                                        <p:attrNameLst>
                                          <p:attrName>ppt_y</p:attrName>
                                        </p:attrNameLst>
                                      </p:cBhvr>
                                      <p:tavLst>
                                        <p:tav tm="0">
                                          <p:val>
                                            <p:strVal val="#ppt_y-.03"/>
                                          </p:val>
                                        </p:tav>
                                        <p:tav tm="100000">
                                          <p:val>
                                            <p:strVal val="#ppt_y"/>
                                          </p:val>
                                        </p:tav>
                                      </p:tavLst>
                                    </p:anim>
                                  </p:childTnLst>
                                </p:cTn>
                              </p:par>
                              <p:par>
                                <p:cTn id="37" presetID="37" presetClass="entr" presetSubtype="0" fill="hold" nodeType="withEffect">
                                  <p:stCondLst>
                                    <p:cond delay="0"/>
                                  </p:stCondLst>
                                  <p:childTnLst>
                                    <p:set>
                                      <p:cBhvr>
                                        <p:cTn id="38" dur="1" fill="hold">
                                          <p:stCondLst>
                                            <p:cond delay="0"/>
                                          </p:stCondLst>
                                        </p:cTn>
                                        <p:tgtEl>
                                          <p:spTgt spid="8">
                                            <p:txEl>
                                              <p:pRg st="5" end="5"/>
                                            </p:txEl>
                                          </p:spTgt>
                                        </p:tgtEl>
                                        <p:attrNameLst>
                                          <p:attrName>style.visibility</p:attrName>
                                        </p:attrNameLst>
                                      </p:cBhvr>
                                      <p:to>
                                        <p:strVal val="visible"/>
                                      </p:to>
                                    </p:set>
                                    <p:animEffect transition="in" filter="fade">
                                      <p:cBhvr>
                                        <p:cTn id="39" dur="1000"/>
                                        <p:tgtEl>
                                          <p:spTgt spid="8">
                                            <p:txEl>
                                              <p:pRg st="5" end="5"/>
                                            </p:txEl>
                                          </p:spTgt>
                                        </p:tgtEl>
                                      </p:cBhvr>
                                    </p:animEffect>
                                    <p:anim calcmode="lin" valueType="num">
                                      <p:cBhvr>
                                        <p:cTn id="40"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8">
                                            <p:txEl>
                                              <p:pRg st="5" end="5"/>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8">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239040"/>
            <a:ext cx="8615821" cy="598954"/>
          </a:xfrm>
        </p:spPr>
        <p:txBody>
          <a:bodyPr/>
          <a:lstStyle/>
          <a:p>
            <a:r>
              <a:rPr lang="en-US" altLang="en-US" dirty="0"/>
              <a:t>Kansas</a:t>
            </a:r>
            <a:r>
              <a:rPr lang="en-US" altLang="en-US" sz="4400" dirty="0"/>
              <a:t> </a:t>
            </a:r>
            <a:r>
              <a:rPr lang="en-US" altLang="en-US" sz="3000" dirty="0"/>
              <a:t>Corrective Action Plan (CAP)</a:t>
            </a:r>
          </a:p>
        </p:txBody>
      </p:sp>
      <p:sp>
        <p:nvSpPr>
          <p:cNvPr id="3" name="TextBox 2">
            <a:extLst>
              <a:ext uri="{FF2B5EF4-FFF2-40B4-BE49-F238E27FC236}">
                <a16:creationId xmlns:a16="http://schemas.microsoft.com/office/drawing/2014/main" xmlns="" id="{C9E1A408-7145-6C23-1911-17BF4F51DA45}"/>
              </a:ext>
            </a:extLst>
          </p:cNvPr>
          <p:cNvSpPr txBox="1"/>
          <p:nvPr/>
        </p:nvSpPr>
        <p:spPr>
          <a:xfrm>
            <a:off x="823119" y="976676"/>
            <a:ext cx="7543801" cy="769441"/>
          </a:xfrm>
          <a:prstGeom prst="rect">
            <a:avLst/>
          </a:prstGeom>
          <a:noFill/>
        </p:spPr>
        <p:txBody>
          <a:bodyPr wrap="square" rtlCol="0">
            <a:spAutoFit/>
          </a:bodyPr>
          <a:lstStyle/>
          <a:p>
            <a:pPr marL="342900" indent="-342900">
              <a:buFont typeface="Wingdings" panose="05000000000000000000" pitchFamily="2" charset="2"/>
              <a:buChar char="§"/>
            </a:pPr>
            <a:r>
              <a:rPr lang="en-US" sz="2200" b="1" dirty="0">
                <a:solidFill>
                  <a:srgbClr val="002060"/>
                </a:solidFill>
                <a:effectLst/>
                <a:latin typeface="Arial" panose="020B0604020202020204" pitchFamily="34" charset="0"/>
                <a:ea typeface="Calibri" panose="020F0502020204030204" pitchFamily="34" charset="0"/>
              </a:rPr>
              <a:t>The State of Kansas is NOT in compliance with the Finale Rule</a:t>
            </a:r>
          </a:p>
        </p:txBody>
      </p:sp>
      <p:sp>
        <p:nvSpPr>
          <p:cNvPr id="4" name="TextBox 3">
            <a:extLst>
              <a:ext uri="{FF2B5EF4-FFF2-40B4-BE49-F238E27FC236}">
                <a16:creationId xmlns:a16="http://schemas.microsoft.com/office/drawing/2014/main" xmlns="" id="{AEA66BD1-637F-FB06-DDA0-450814ECD3ED}"/>
              </a:ext>
            </a:extLst>
          </p:cNvPr>
          <p:cNvSpPr txBox="1"/>
          <p:nvPr/>
        </p:nvSpPr>
        <p:spPr>
          <a:xfrm>
            <a:off x="823119" y="1774661"/>
            <a:ext cx="6459702" cy="798680"/>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Only 11 </a:t>
            </a:r>
            <a:r>
              <a:rPr lang="en-US" sz="220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states met </a:t>
            </a:r>
            <a:r>
              <a:rPr lang="en-US" sz="2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the Finale Rule as of March 17, 2023</a:t>
            </a:r>
            <a:endParaRPr lang="en-US" sz="2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xmlns="" id="{32430CF5-DD77-35A1-6F70-7E1534880426}"/>
              </a:ext>
            </a:extLst>
          </p:cNvPr>
          <p:cNvSpPr txBox="1"/>
          <p:nvPr/>
        </p:nvSpPr>
        <p:spPr>
          <a:xfrm>
            <a:off x="746920" y="2578347"/>
            <a:ext cx="5791200" cy="798680"/>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2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Statewide Transition Plan STP’s terminated March 17, 2023</a:t>
            </a:r>
            <a:endParaRPr lang="en-US" sz="22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xmlns="" id="{DCF42A66-3B57-936D-386C-669A926C6D43}"/>
              </a:ext>
            </a:extLst>
          </p:cNvPr>
          <p:cNvSpPr txBox="1"/>
          <p:nvPr/>
        </p:nvSpPr>
        <p:spPr>
          <a:xfrm>
            <a:off x="3718718" y="3405571"/>
            <a:ext cx="5212919" cy="1160959"/>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Kansas submitted a Corrective Action Plan (CAP) through June 30, 2024,                 to fully demonstrate compliance</a:t>
            </a:r>
            <a:endParaRPr lang="en-US" sz="2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xmlns="" id="{F2EFEC24-0796-1498-7DB6-87E232F650DD}"/>
              </a:ext>
            </a:extLst>
          </p:cNvPr>
          <p:cNvSpPr txBox="1"/>
          <p:nvPr/>
        </p:nvSpPr>
        <p:spPr>
          <a:xfrm>
            <a:off x="3718719" y="4906962"/>
            <a:ext cx="5029200" cy="1722331"/>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000" b="1" dirty="0">
                <a:solidFill>
                  <a:srgbClr val="002060"/>
                </a:solidFill>
                <a:latin typeface="Arial" panose="020B0604020202020204" pitchFamily="34" charset="0"/>
                <a:ea typeface="Calibri" panose="020F0502020204030204" pitchFamily="34" charset="0"/>
                <a:cs typeface="Times New Roman" panose="02020603050405020304" pitchFamily="18" charset="0"/>
              </a:rPr>
              <a:t>It is recognized by some states that it will be necessary to transfer Waiver Recipients from those Providers who fail to meet the Finale Rule by the CAP’s termination</a:t>
            </a:r>
            <a:endParaRPr lang="en-US" sz="20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xmlns="" id="{9009D5E2-C464-A11E-82F2-A49196000FCA}"/>
              </a:ext>
            </a:extLst>
          </p:cNvPr>
          <p:cNvPicPr>
            <a:picLocks noChangeAspect="1"/>
          </p:cNvPicPr>
          <p:nvPr/>
        </p:nvPicPr>
        <p:blipFill>
          <a:blip r:embed="rId2"/>
          <a:stretch>
            <a:fillRect/>
          </a:stretch>
        </p:blipFill>
        <p:spPr>
          <a:xfrm>
            <a:off x="289719" y="3405571"/>
            <a:ext cx="3429000" cy="3086971"/>
          </a:xfrm>
          <a:prstGeom prst="rect">
            <a:avLst/>
          </a:prstGeom>
        </p:spPr>
      </p:pic>
      <p:pic>
        <p:nvPicPr>
          <p:cNvPr id="6" name="Picture 5" descr="Calendar&#10;&#10;Description automatically generated with low confidence">
            <a:extLst>
              <a:ext uri="{FF2B5EF4-FFF2-40B4-BE49-F238E27FC236}">
                <a16:creationId xmlns:a16="http://schemas.microsoft.com/office/drawing/2014/main" xmlns="" id="{111FB9B3-1819-A610-2A50-21528E44AF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147718" y="1249362"/>
            <a:ext cx="2438401" cy="2186580"/>
          </a:xfrm>
          <a:prstGeom prst="rect">
            <a:avLst/>
          </a:prstGeom>
        </p:spPr>
      </p:pic>
    </p:spTree>
    <p:extLst>
      <p:ext uri="{BB962C8B-B14F-4D97-AF65-F5344CB8AC3E}">
        <p14:creationId xmlns:p14="http://schemas.microsoft.com/office/powerpoint/2010/main" val="208001027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randombar(horizont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edge">
                                      <p:cBhvr>
                                        <p:cTn id="26" dur="2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p:cTn id="31" dur="1000" fill="hold"/>
                                        <p:tgtEl>
                                          <p:spTgt spid="9"/>
                                        </p:tgtEl>
                                        <p:attrNameLst>
                                          <p:attrName>ppt_w</p:attrName>
                                        </p:attrNameLst>
                                      </p:cBhvr>
                                      <p:tavLst>
                                        <p:tav tm="0">
                                          <p:val>
                                            <p:fltVal val="0"/>
                                          </p:val>
                                        </p:tav>
                                        <p:tav tm="100000">
                                          <p:val>
                                            <p:strVal val="#ppt_w"/>
                                          </p:val>
                                        </p:tav>
                                      </p:tavLst>
                                    </p:anim>
                                    <p:anim calcmode="lin" valueType="num">
                                      <p:cBhvr>
                                        <p:cTn id="32" dur="1000" fill="hold"/>
                                        <p:tgtEl>
                                          <p:spTgt spid="9"/>
                                        </p:tgtEl>
                                        <p:attrNameLst>
                                          <p:attrName>ppt_h</p:attrName>
                                        </p:attrNameLst>
                                      </p:cBhvr>
                                      <p:tavLst>
                                        <p:tav tm="0">
                                          <p:val>
                                            <p:fltVal val="0"/>
                                          </p:val>
                                        </p:tav>
                                        <p:tav tm="100000">
                                          <p:val>
                                            <p:strVal val="#ppt_h"/>
                                          </p:val>
                                        </p:tav>
                                      </p:tavLst>
                                    </p:anim>
                                    <p:anim calcmode="lin" valueType="num">
                                      <p:cBhvr>
                                        <p:cTn id="33" dur="1000" fill="hold"/>
                                        <p:tgtEl>
                                          <p:spTgt spid="9"/>
                                        </p:tgtEl>
                                        <p:attrNameLst>
                                          <p:attrName>style.rotation</p:attrName>
                                        </p:attrNameLst>
                                      </p:cBhvr>
                                      <p:tavLst>
                                        <p:tav tm="0">
                                          <p:val>
                                            <p:fltVal val="90"/>
                                          </p:val>
                                        </p:tav>
                                        <p:tav tm="100000">
                                          <p:val>
                                            <p:fltVal val="0"/>
                                          </p:val>
                                        </p:tav>
                                      </p:tavLst>
                                    </p:anim>
                                    <p:animEffect transition="in" filter="fade">
                                      <p:cBhvr>
                                        <p:cTn id="34" dur="1000"/>
                                        <p:tgtEl>
                                          <p:spTgt spid="9"/>
                                        </p:tgtEl>
                                      </p:cBhvr>
                                    </p:animEffect>
                                  </p:childTnLst>
                                </p:cTn>
                              </p:par>
                            </p:childTnLst>
                          </p:cTn>
                        </p:par>
                        <p:par>
                          <p:cTn id="35" fill="hold">
                            <p:stCondLst>
                              <p:cond delay="1000"/>
                            </p:stCondLst>
                            <p:childTnLst>
                              <p:par>
                                <p:cTn id="36" presetID="6" presetClass="entr" presetSubtype="16" fill="hold" nodeType="after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circle(in)">
                                      <p:cBhvr>
                                        <p:cTn id="38" dur="2000"/>
                                        <p:tgtEl>
                                          <p:spTgt spid="2"/>
                                        </p:tgtEl>
                                      </p:cBhvr>
                                    </p:animEffect>
                                  </p:childTnLst>
                                </p:cTn>
                              </p:par>
                              <p:par>
                                <p:cTn id="39" presetID="16" presetClass="entr" presetSubtype="21" fill="hold"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barn(inVertical)">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rot="10800000" flipV="1">
            <a:off x="473075" y="204979"/>
            <a:ext cx="8732044" cy="304800"/>
          </a:xfrm>
        </p:spPr>
        <p:txBody>
          <a:bodyPr/>
          <a:lstStyle/>
          <a:p>
            <a:r>
              <a:rPr lang="en-US" altLang="en-US" sz="4400" dirty="0"/>
              <a:t/>
            </a:r>
            <a:br>
              <a:rPr lang="en-US" altLang="en-US" sz="4400" dirty="0"/>
            </a:br>
            <a:r>
              <a:rPr lang="en-US" altLang="en-US" sz="4400" dirty="0"/>
              <a:t>K</a:t>
            </a:r>
            <a:r>
              <a:rPr lang="en-US" altLang="en-US" sz="2400" dirty="0"/>
              <a:t>ANSAS </a:t>
            </a:r>
            <a:r>
              <a:rPr lang="en-US" altLang="en-US" sz="3000" dirty="0"/>
              <a:t>Corrective Action Plan (CAP)</a:t>
            </a:r>
          </a:p>
        </p:txBody>
      </p:sp>
      <p:sp>
        <p:nvSpPr>
          <p:cNvPr id="3" name="TextBox 2">
            <a:extLst>
              <a:ext uri="{FF2B5EF4-FFF2-40B4-BE49-F238E27FC236}">
                <a16:creationId xmlns:a16="http://schemas.microsoft.com/office/drawing/2014/main" xmlns="" id="{C9E1A408-7145-6C23-1911-17BF4F51DA45}"/>
              </a:ext>
            </a:extLst>
          </p:cNvPr>
          <p:cNvSpPr txBox="1"/>
          <p:nvPr/>
        </p:nvSpPr>
        <p:spPr>
          <a:xfrm>
            <a:off x="2021429" y="1255905"/>
            <a:ext cx="4708967" cy="1200329"/>
          </a:xfrm>
          <a:prstGeom prst="rect">
            <a:avLst/>
          </a:prstGeom>
          <a:noFill/>
        </p:spPr>
        <p:txBody>
          <a:bodyPr wrap="square" rtlCol="0">
            <a:spAutoFit/>
          </a:bodyPr>
          <a:lstStyle/>
          <a:p>
            <a:pPr marL="342900" indent="-342900">
              <a:buFont typeface="Wingdings" panose="05000000000000000000" pitchFamily="2" charset="2"/>
              <a:buChar char="§"/>
            </a:pPr>
            <a:r>
              <a:rPr lang="en-US" sz="2400" b="1" dirty="0">
                <a:solidFill>
                  <a:srgbClr val="002060"/>
                </a:solidFill>
                <a:effectLst/>
                <a:latin typeface="Arial" panose="020B0604020202020204" pitchFamily="34" charset="0"/>
                <a:ea typeface="Calibri" panose="020F0502020204030204" pitchFamily="34" charset="0"/>
              </a:rPr>
              <a:t>Ensuring individuals have full access to the broader community</a:t>
            </a:r>
            <a:endParaRPr lang="en-US" b="1" dirty="0">
              <a:solidFill>
                <a:srgbClr val="002060"/>
              </a:solidFill>
            </a:endParaRPr>
          </a:p>
        </p:txBody>
      </p:sp>
      <p:sp>
        <p:nvSpPr>
          <p:cNvPr id="4" name="TextBox 3">
            <a:extLst>
              <a:ext uri="{FF2B5EF4-FFF2-40B4-BE49-F238E27FC236}">
                <a16:creationId xmlns:a16="http://schemas.microsoft.com/office/drawing/2014/main" xmlns="" id="{AEA66BD1-637F-FB06-DDA0-450814ECD3ED}"/>
              </a:ext>
            </a:extLst>
          </p:cNvPr>
          <p:cNvSpPr txBox="1"/>
          <p:nvPr/>
        </p:nvSpPr>
        <p:spPr>
          <a:xfrm>
            <a:off x="2185646" y="2665850"/>
            <a:ext cx="4786754" cy="862800"/>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Ensuring individuals have opportunities for employment</a:t>
            </a:r>
            <a:endPar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xmlns="" id="{32430CF5-DD77-35A1-6F70-7E1534880426}"/>
              </a:ext>
            </a:extLst>
          </p:cNvPr>
          <p:cNvSpPr txBox="1"/>
          <p:nvPr/>
        </p:nvSpPr>
        <p:spPr>
          <a:xfrm>
            <a:off x="3642519" y="3731535"/>
            <a:ext cx="4786754" cy="1257973"/>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Ensuring individuals have the option for a private room and/or choice of roommate</a:t>
            </a:r>
            <a:endParaRPr lang="en-US" sz="20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xmlns="" id="{DCF42A66-3B57-936D-386C-669A926C6D43}"/>
              </a:ext>
            </a:extLst>
          </p:cNvPr>
          <p:cNvSpPr txBox="1"/>
          <p:nvPr/>
        </p:nvSpPr>
        <p:spPr>
          <a:xfrm>
            <a:off x="4513778" y="5137423"/>
            <a:ext cx="4187446" cy="1257973"/>
          </a:xfrm>
          <a:prstGeom prst="rect">
            <a:avLst/>
          </a:prstGeom>
          <a:noFill/>
        </p:spPr>
        <p:txBody>
          <a:bodyPr wrap="square" rtlCol="0">
            <a:spAutoFit/>
          </a:bodyPr>
          <a:lstStyle/>
          <a:p>
            <a:pPr marL="342900" marR="0" lvl="0" indent="-342900">
              <a:lnSpc>
                <a:spcPct val="107000"/>
              </a:lnSpc>
              <a:spcBef>
                <a:spcPts val="0"/>
              </a:spcBef>
              <a:spcAft>
                <a:spcPts val="800"/>
              </a:spcAft>
              <a:buFont typeface="Wingdings" panose="05000000000000000000" pitchFamily="2" charset="2"/>
              <a:buChar char="§"/>
            </a:pPr>
            <a:r>
              <a:rPr lang="en-US"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Ensuring individuals have a choice of non-disability specific settings</a:t>
            </a:r>
            <a:endPar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xmlns="" id="{3C10E1B7-FBDF-D4F2-4D3D-E3EF24BA20D5}"/>
              </a:ext>
            </a:extLst>
          </p:cNvPr>
          <p:cNvSpPr txBox="1"/>
          <p:nvPr/>
        </p:nvSpPr>
        <p:spPr>
          <a:xfrm>
            <a:off x="2401475" y="1769908"/>
            <a:ext cx="4167821" cy="1573539"/>
          </a:xfrm>
          <a:prstGeom prst="rect">
            <a:avLst/>
          </a:prstGeom>
          <a:solidFill>
            <a:srgbClr val="00B0F0"/>
          </a:solidFill>
          <a:ln w="41275">
            <a:solidFill>
              <a:srgbClr val="002060"/>
            </a:solidFill>
          </a:ln>
        </p:spPr>
        <p:txBody>
          <a:bodyPr wrap="square" rtlCol="0">
            <a:noAutofit/>
          </a:bodyPr>
          <a:lstStyle/>
          <a:p>
            <a:r>
              <a:rPr lang="en-US" dirty="0">
                <a:solidFill>
                  <a:srgbClr val="FF0000"/>
                </a:solidFill>
                <a:latin typeface="Arial" panose="020B0604020202020204" pitchFamily="34" charset="0"/>
                <a:cs typeface="Arial" panose="020B0604020202020204" pitchFamily="34" charset="0"/>
              </a:rPr>
              <a:t>The State is requesting an extension through June 2024 </a:t>
            </a:r>
          </a:p>
          <a:p>
            <a:r>
              <a:rPr lang="en-US" dirty="0">
                <a:solidFill>
                  <a:srgbClr val="FF0000"/>
                </a:solidFill>
                <a:latin typeface="Arial" panose="020B0604020202020204" pitchFamily="34" charset="0"/>
                <a:cs typeface="Arial" panose="020B0604020202020204" pitchFamily="34" charset="0"/>
              </a:rPr>
              <a:t>to implement the following regulatory criteria:</a:t>
            </a:r>
          </a:p>
          <a:p>
            <a:endParaRPr lang="en-US" dirty="0"/>
          </a:p>
        </p:txBody>
      </p:sp>
      <p:sp>
        <p:nvSpPr>
          <p:cNvPr id="7" name="TextBox 6">
            <a:extLst>
              <a:ext uri="{FF2B5EF4-FFF2-40B4-BE49-F238E27FC236}">
                <a16:creationId xmlns:a16="http://schemas.microsoft.com/office/drawing/2014/main" xmlns="" id="{B178F395-CA34-73A8-02C9-C977FAF8D7CB}"/>
              </a:ext>
            </a:extLst>
          </p:cNvPr>
          <p:cNvSpPr txBox="1"/>
          <p:nvPr/>
        </p:nvSpPr>
        <p:spPr>
          <a:xfrm>
            <a:off x="3442874" y="1169117"/>
            <a:ext cx="2350323" cy="400110"/>
          </a:xfrm>
          <a:prstGeom prst="rect">
            <a:avLst/>
          </a:prstGeom>
          <a:noFill/>
        </p:spPr>
        <p:txBody>
          <a:bodyPr wrap="none" rtlCol="0">
            <a:spAutoFit/>
          </a:bodyPr>
          <a:lstStyle/>
          <a:p>
            <a:r>
              <a:rPr lang="en-US" sz="2000" b="1" i="1" dirty="0">
                <a:solidFill>
                  <a:srgbClr val="0070C0"/>
                </a:solidFill>
              </a:rPr>
              <a:t>December 1, 2022</a:t>
            </a:r>
          </a:p>
        </p:txBody>
      </p:sp>
      <p:pic>
        <p:nvPicPr>
          <p:cNvPr id="2" name="Picture 1">
            <a:extLst>
              <a:ext uri="{FF2B5EF4-FFF2-40B4-BE49-F238E27FC236}">
                <a16:creationId xmlns:a16="http://schemas.microsoft.com/office/drawing/2014/main" xmlns="" id="{C4087E17-3369-3E6C-3246-916E0893D962}"/>
              </a:ext>
            </a:extLst>
          </p:cNvPr>
          <p:cNvPicPr>
            <a:picLocks noChangeAspect="1"/>
          </p:cNvPicPr>
          <p:nvPr/>
        </p:nvPicPr>
        <p:blipFill>
          <a:blip r:embed="rId2"/>
          <a:stretch>
            <a:fillRect/>
          </a:stretch>
        </p:blipFill>
        <p:spPr>
          <a:xfrm>
            <a:off x="289719" y="3528650"/>
            <a:ext cx="3352800" cy="2963892"/>
          </a:xfrm>
          <a:prstGeom prst="rect">
            <a:avLst/>
          </a:prstGeom>
        </p:spPr>
      </p:pic>
      <p:pic>
        <p:nvPicPr>
          <p:cNvPr id="9" name="Picture 8" descr="Calendar&#10;&#10;Description automatically generated with low confidence">
            <a:extLst>
              <a:ext uri="{FF2B5EF4-FFF2-40B4-BE49-F238E27FC236}">
                <a16:creationId xmlns:a16="http://schemas.microsoft.com/office/drawing/2014/main" xmlns="" id="{E71FCBAD-E62E-6005-2CB3-46FB7D9767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722520" y="868362"/>
            <a:ext cx="2759618" cy="2971791"/>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3000"/>
                                        <p:tgtEl>
                                          <p:spTgt spid="6"/>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47"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par>
                                <p:cTn id="18" presetID="22" presetClass="exit" presetSubtype="4" fill="hold" grpId="0" nodeType="withEffect">
                                  <p:stCondLst>
                                    <p:cond delay="0"/>
                                  </p:stCondLst>
                                  <p:childTnLst>
                                    <p:animEffect transition="out" filter="wipe(down)">
                                      <p:cBhvr>
                                        <p:cTn id="19" dur="500"/>
                                        <p:tgtEl>
                                          <p:spTgt spid="7"/>
                                        </p:tgtEl>
                                      </p:cBhvr>
                                    </p:animEffect>
                                    <p:set>
                                      <p:cBhvr>
                                        <p:cTn id="20" dur="1" fill="hold">
                                          <p:stCondLst>
                                            <p:cond delay="499"/>
                                          </p:stCondLst>
                                        </p:cTn>
                                        <p:tgtEl>
                                          <p:spTgt spid="7"/>
                                        </p:tgtEl>
                                        <p:attrNameLst>
                                          <p:attrName>style.visibility</p:attrName>
                                        </p:attrNameLst>
                                      </p:cBhvr>
                                      <p:to>
                                        <p:strVal val="hidden"/>
                                      </p:to>
                                    </p:set>
                                  </p:childTnLst>
                                </p:cTn>
                              </p:par>
                              <p:par>
                                <p:cTn id="21" presetID="2" presetClass="exit" presetSubtype="4" fill="hold" grpId="1" nodeType="withEffect">
                                  <p:stCondLst>
                                    <p:cond delay="0"/>
                                  </p:stCondLst>
                                  <p:childTnLst>
                                    <p:anim calcmode="lin" valueType="num">
                                      <p:cBhvr additive="base">
                                        <p:cTn id="22" dur="500"/>
                                        <p:tgtEl>
                                          <p:spTgt spid="6"/>
                                        </p:tgtEl>
                                        <p:attrNameLst>
                                          <p:attrName>ppt_x</p:attrName>
                                        </p:attrNameLst>
                                      </p:cBhvr>
                                      <p:tavLst>
                                        <p:tav tm="0">
                                          <p:val>
                                            <p:strVal val="ppt_x"/>
                                          </p:val>
                                        </p:tav>
                                        <p:tav tm="100000">
                                          <p:val>
                                            <p:strVal val="ppt_x"/>
                                          </p:val>
                                        </p:tav>
                                      </p:tavLst>
                                    </p:anim>
                                    <p:anim calcmode="lin" valueType="num">
                                      <p:cBhvr additive="base">
                                        <p:cTn id="23" dur="500"/>
                                        <p:tgtEl>
                                          <p:spTgt spid="6"/>
                                        </p:tgtEl>
                                        <p:attrNameLst>
                                          <p:attrName>ppt_y</p:attrName>
                                        </p:attrNameLst>
                                      </p:cBhvr>
                                      <p:tavLst>
                                        <p:tav tm="0">
                                          <p:val>
                                            <p:strVal val="ppt_y"/>
                                          </p:val>
                                        </p:tav>
                                        <p:tav tm="100000">
                                          <p:val>
                                            <p:strVal val="1+ppt_h/2"/>
                                          </p:val>
                                        </p:tav>
                                      </p:tavLst>
                                    </p:anim>
                                    <p:set>
                                      <p:cBhvr>
                                        <p:cTn id="24" dur="1" fill="hold">
                                          <p:stCondLst>
                                            <p:cond delay="499"/>
                                          </p:stCondLst>
                                        </p:cTn>
                                        <p:tgtEl>
                                          <p:spTgt spid="6"/>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randombar(horizontal)">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anim calcmode="lin" valueType="num">
                                      <p:cBhvr>
                                        <p:cTn id="34" dur="500" fill="hold"/>
                                        <p:tgtEl>
                                          <p:spTgt spid="5"/>
                                        </p:tgtEl>
                                        <p:attrNameLst>
                                          <p:attrName>ppt_w</p:attrName>
                                        </p:attrNameLst>
                                      </p:cBhvr>
                                      <p:tavLst>
                                        <p:tav tm="0">
                                          <p:val>
                                            <p:fltVal val="0"/>
                                          </p:val>
                                        </p:tav>
                                        <p:tav tm="100000">
                                          <p:val>
                                            <p:strVal val="#ppt_w"/>
                                          </p:val>
                                        </p:tav>
                                      </p:tavLst>
                                    </p:anim>
                                    <p:anim calcmode="lin" valueType="num">
                                      <p:cBhvr>
                                        <p:cTn id="35" dur="500" fill="hold"/>
                                        <p:tgtEl>
                                          <p:spTgt spid="5"/>
                                        </p:tgtEl>
                                        <p:attrNameLst>
                                          <p:attrName>ppt_h</p:attrName>
                                        </p:attrNameLst>
                                      </p:cBhvr>
                                      <p:tavLst>
                                        <p:tav tm="0">
                                          <p:val>
                                            <p:fltVal val="0"/>
                                          </p:val>
                                        </p:tav>
                                        <p:tav tm="100000">
                                          <p:val>
                                            <p:strVal val="#ppt_h"/>
                                          </p:val>
                                        </p:tav>
                                      </p:tavLst>
                                    </p:anim>
                                    <p:animEffect transition="in" filter="fade">
                                      <p:cBhvr>
                                        <p:cTn id="36" dur="500"/>
                                        <p:tgtEl>
                                          <p:spTgt spid="5"/>
                                        </p:tgtEl>
                                      </p:cBhvr>
                                    </p:animEffect>
                                  </p:childTnLst>
                                </p:cTn>
                              </p:par>
                            </p:childTnLst>
                          </p:cTn>
                        </p:par>
                      </p:childTnLst>
                    </p:cTn>
                  </p:par>
                  <p:par>
                    <p:cTn id="37" fill="hold">
                      <p:stCondLst>
                        <p:cond delay="indefinite"/>
                      </p:stCondLst>
                      <p:childTnLst>
                        <p:par>
                          <p:cTn id="38" fill="hold">
                            <p:stCondLst>
                              <p:cond delay="0"/>
                            </p:stCondLst>
                            <p:childTnLst>
                              <p:par>
                                <p:cTn id="39" presetID="20"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edge">
                                      <p:cBhvr>
                                        <p:cTn id="41" dur="2000"/>
                                        <p:tgtEl>
                                          <p:spTgt spid="8"/>
                                        </p:tgtEl>
                                      </p:cBhvr>
                                    </p:animEffect>
                                  </p:childTnLst>
                                </p:cTn>
                              </p:par>
                            </p:childTnLst>
                          </p:cTn>
                        </p:par>
                        <p:par>
                          <p:cTn id="42" fill="hold">
                            <p:stCondLst>
                              <p:cond delay="2000"/>
                            </p:stCondLst>
                            <p:childTnLst>
                              <p:par>
                                <p:cTn id="43" presetID="6" presetClass="entr" presetSubtype="16" fill="hold" nodeType="after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circle(in)">
                                      <p:cBhvr>
                                        <p:cTn id="45" dur="2000"/>
                                        <p:tgtEl>
                                          <p:spTgt spid="2"/>
                                        </p:tgtEl>
                                      </p:cBhvr>
                                    </p:animEffect>
                                  </p:childTnLst>
                                </p:cTn>
                              </p:par>
                              <p:par>
                                <p:cTn id="46" presetID="16" presetClass="entr" presetSubtype="21" fill="hold" nodeType="with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barn(inVertical)">
                                      <p:cBhvr>
                                        <p:cTn id="4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6" grpId="0" animBg="1"/>
      <p:bldP spid="6" grpId="1" animBg="1"/>
      <p:bldP spid="7" grpId="0"/>
      <p:bldP spid="7"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descr="A piggybank on an orange background">
            <a:extLst>
              <a:ext uri="{FF2B5EF4-FFF2-40B4-BE49-F238E27FC236}">
                <a16:creationId xmlns:a16="http://schemas.microsoft.com/office/drawing/2014/main" xmlns="" id="{8EAA7B48-A3AE-ACD6-D4C9-AF7D8D02037A}"/>
              </a:ext>
            </a:extLst>
          </p:cNvPr>
          <p:cNvPicPr>
            <a:picLocks noChangeAspect="1"/>
          </p:cNvPicPr>
          <p:nvPr/>
        </p:nvPicPr>
        <p:blipFill rotWithShape="1">
          <a:blip r:embed="rId2">
            <a:alphaModFix amt="67000"/>
            <a:extLst>
              <a:ext uri="{28A0092B-C50C-407E-A947-70E740481C1C}">
                <a14:useLocalDpi xmlns:a14="http://schemas.microsoft.com/office/drawing/2010/main" val="0"/>
              </a:ext>
            </a:extLst>
          </a:blip>
          <a:srcRect l="81" t="1254" r="15197" b="41995"/>
          <a:stretch/>
        </p:blipFill>
        <p:spPr>
          <a:xfrm>
            <a:off x="365919" y="1012031"/>
            <a:ext cx="8157369" cy="5723731"/>
          </a:xfrm>
          <a:prstGeom prst="rect">
            <a:avLst/>
          </a:prstGeom>
          <a:ln w="41275">
            <a:solidFill>
              <a:srgbClr val="0070C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Us and Them</a:t>
            </a:r>
            <a:br>
              <a:rPr lang="en-US" altLang="en-US" sz="4400" dirty="0"/>
            </a:br>
            <a:endParaRPr lang="en-US" altLang="en-US" sz="4400" dirty="0"/>
          </a:p>
        </p:txBody>
      </p:sp>
      <p:pic>
        <p:nvPicPr>
          <p:cNvPr id="5" name="Picture 4" descr="Different icons of houses">
            <a:extLst>
              <a:ext uri="{FF2B5EF4-FFF2-40B4-BE49-F238E27FC236}">
                <a16:creationId xmlns:a16="http://schemas.microsoft.com/office/drawing/2014/main" xmlns="" id="{0F3A969A-3ED4-2BF9-A7D0-6A2EA3691F2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5197"/>
          <a:stretch/>
        </p:blipFill>
        <p:spPr>
          <a:xfrm>
            <a:off x="347176" y="944563"/>
            <a:ext cx="8176112" cy="5829264"/>
          </a:xfrm>
          <a:prstGeom prst="rect">
            <a:avLst/>
          </a:prstGeom>
          <a:ln w="28575">
            <a:solidFill>
              <a:srgbClr val="002060"/>
            </a:solid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xmlns="" id="{ED8E7B05-D2D8-D74D-2BF8-59D4C4CB322D}"/>
              </a:ext>
            </a:extLst>
          </p:cNvPr>
          <p:cNvSpPr txBox="1"/>
          <p:nvPr/>
        </p:nvSpPr>
        <p:spPr>
          <a:xfrm>
            <a:off x="519113" y="1096964"/>
            <a:ext cx="5597387" cy="6155531"/>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r>
              <a:rPr lang="en-US" sz="2000" b="1" dirty="0">
                <a:solidFill>
                  <a:srgbClr val="0070C0"/>
                </a:solidFill>
              </a:rPr>
              <a:t>Chose where you live?</a:t>
            </a:r>
          </a:p>
          <a:p>
            <a:pPr marL="342900" indent="-342900">
              <a:lnSpc>
                <a:spcPct val="150000"/>
              </a:lnSpc>
              <a:buFont typeface="Wingdings" panose="05000000000000000000" pitchFamily="2" charset="2"/>
              <a:buChar char="v"/>
            </a:pPr>
            <a:r>
              <a:rPr lang="en-US" sz="2000" dirty="0"/>
              <a:t>Chose who you live with?</a:t>
            </a:r>
          </a:p>
          <a:p>
            <a:pPr marL="342900" indent="-342900">
              <a:lnSpc>
                <a:spcPct val="150000"/>
              </a:lnSpc>
              <a:buFont typeface="Wingdings" panose="05000000000000000000" pitchFamily="2" charset="2"/>
              <a:buChar char="v"/>
            </a:pPr>
            <a:r>
              <a:rPr lang="en-US" sz="2000" b="1" dirty="0">
                <a:solidFill>
                  <a:srgbClr val="0070C0"/>
                </a:solidFill>
              </a:rPr>
              <a:t>Have personal space and time alone?</a:t>
            </a:r>
          </a:p>
          <a:p>
            <a:pPr marL="342900" indent="-342900">
              <a:lnSpc>
                <a:spcPct val="150000"/>
              </a:lnSpc>
              <a:buFont typeface="Wingdings" panose="05000000000000000000" pitchFamily="2" charset="2"/>
              <a:buChar char="v"/>
            </a:pPr>
            <a:r>
              <a:rPr lang="en-US" sz="2000" dirty="0"/>
              <a:t>Come and go as you please?</a:t>
            </a:r>
          </a:p>
          <a:p>
            <a:pPr marL="342900" indent="-342900">
              <a:lnSpc>
                <a:spcPct val="150000"/>
              </a:lnSpc>
              <a:buFont typeface="Wingdings" panose="05000000000000000000" pitchFamily="2" charset="2"/>
              <a:buChar char="v"/>
            </a:pPr>
            <a:r>
              <a:rPr lang="en-US" sz="2000" b="1" dirty="0">
                <a:solidFill>
                  <a:srgbClr val="0070C0"/>
                </a:solidFill>
              </a:rPr>
              <a:t>Set your own schedule?</a:t>
            </a:r>
          </a:p>
          <a:p>
            <a:pPr marL="342900" indent="-342900">
              <a:lnSpc>
                <a:spcPct val="150000"/>
              </a:lnSpc>
              <a:buFont typeface="Wingdings" panose="05000000000000000000" pitchFamily="2" charset="2"/>
              <a:buChar char="v"/>
            </a:pPr>
            <a:r>
              <a:rPr lang="en-US" sz="2000" dirty="0"/>
              <a:t>Choose how to spend your money?</a:t>
            </a:r>
          </a:p>
          <a:p>
            <a:pPr marL="342900" indent="-342900">
              <a:lnSpc>
                <a:spcPct val="150000"/>
              </a:lnSpc>
              <a:buFont typeface="Wingdings" panose="05000000000000000000" pitchFamily="2" charset="2"/>
              <a:buChar char="v"/>
            </a:pPr>
            <a:r>
              <a:rPr lang="en-US" sz="2000" b="1" dirty="0">
                <a:solidFill>
                  <a:srgbClr val="0070C0"/>
                </a:solidFill>
              </a:rPr>
              <a:t>Choose who cuts your hair?</a:t>
            </a:r>
          </a:p>
          <a:p>
            <a:pPr marL="342900" indent="-342900">
              <a:lnSpc>
                <a:spcPct val="150000"/>
              </a:lnSpc>
              <a:buFont typeface="Wingdings" panose="05000000000000000000" pitchFamily="2" charset="2"/>
              <a:buChar char="v"/>
            </a:pPr>
            <a:r>
              <a:rPr lang="en-US" sz="2000" dirty="0"/>
              <a:t>Choose which grocery store you go to?</a:t>
            </a:r>
          </a:p>
          <a:p>
            <a:pPr marL="342900" indent="-342900">
              <a:lnSpc>
                <a:spcPct val="150000"/>
              </a:lnSpc>
              <a:buFont typeface="Wingdings" panose="05000000000000000000" pitchFamily="2" charset="2"/>
              <a:buChar char="v"/>
            </a:pPr>
            <a:r>
              <a:rPr lang="en-US" sz="2000" b="1" dirty="0">
                <a:solidFill>
                  <a:srgbClr val="0070C0"/>
                </a:solidFill>
              </a:rPr>
              <a:t>Choose which pharmacy you use?</a:t>
            </a:r>
          </a:p>
          <a:p>
            <a:pPr marL="342900" indent="-342900">
              <a:lnSpc>
                <a:spcPct val="150000"/>
              </a:lnSpc>
              <a:buFont typeface="Wingdings" panose="05000000000000000000" pitchFamily="2" charset="2"/>
              <a:buChar char="v"/>
            </a:pPr>
            <a:r>
              <a:rPr lang="en-US" sz="2000" dirty="0"/>
              <a:t>Choose which doctor you see?</a:t>
            </a:r>
          </a:p>
          <a:p>
            <a:pPr marL="342900" indent="-342900">
              <a:lnSpc>
                <a:spcPct val="150000"/>
              </a:lnSpc>
              <a:buFont typeface="Wingdings" panose="05000000000000000000" pitchFamily="2" charset="2"/>
              <a:buChar char="v"/>
            </a:pPr>
            <a:r>
              <a:rPr lang="en-US" sz="2000" b="1" dirty="0">
                <a:solidFill>
                  <a:srgbClr val="0070C0"/>
                </a:solidFill>
              </a:rPr>
              <a:t>Chose where you work?</a:t>
            </a:r>
          </a:p>
          <a:p>
            <a:pPr marL="342900" indent="-342900">
              <a:buFont typeface="Wingdings" panose="05000000000000000000" pitchFamily="2" charset="2"/>
              <a:buChar char="v"/>
            </a:pPr>
            <a:r>
              <a:rPr lang="en-US" sz="2000" dirty="0"/>
              <a:t>Choose which church/religious service</a:t>
            </a:r>
            <a:r>
              <a:rPr lang="en-US" sz="1700" dirty="0"/>
              <a:t>  (if any)</a:t>
            </a:r>
            <a:r>
              <a:rPr lang="en-US" sz="2000" dirty="0"/>
              <a:t> you attend?</a:t>
            </a:r>
          </a:p>
          <a:p>
            <a:pPr marL="342900" indent="-342900">
              <a:buFont typeface="Wingdings" panose="05000000000000000000" pitchFamily="2" charset="2"/>
              <a:buChar char="v"/>
            </a:pPr>
            <a:endParaRPr lang="en-US" dirty="0"/>
          </a:p>
        </p:txBody>
      </p:sp>
      <p:sp>
        <p:nvSpPr>
          <p:cNvPr id="8" name="TextBox 7">
            <a:extLst>
              <a:ext uri="{FF2B5EF4-FFF2-40B4-BE49-F238E27FC236}">
                <a16:creationId xmlns:a16="http://schemas.microsoft.com/office/drawing/2014/main" xmlns="" id="{44E87564-9822-660E-D75D-33D24BAB8FAE}"/>
              </a:ext>
            </a:extLst>
          </p:cNvPr>
          <p:cNvSpPr txBox="1"/>
          <p:nvPr/>
        </p:nvSpPr>
        <p:spPr>
          <a:xfrm>
            <a:off x="5318919" y="1286912"/>
            <a:ext cx="1066800" cy="830997"/>
          </a:xfrm>
          <a:prstGeom prst="rect">
            <a:avLst/>
          </a:prstGeom>
          <a:noFill/>
        </p:spPr>
        <p:txBody>
          <a:bodyPr wrap="square" rtlCol="0">
            <a:spAutoFit/>
          </a:bodyPr>
          <a:lstStyle/>
          <a:p>
            <a:pPr marL="342900" indent="-342900">
              <a:buFont typeface="Wingdings" panose="05000000000000000000" pitchFamily="2" charset="2"/>
              <a:buChar char="q"/>
            </a:pPr>
            <a:endParaRPr lang="en-US" dirty="0"/>
          </a:p>
          <a:p>
            <a:endParaRPr lang="en-US" dirty="0"/>
          </a:p>
        </p:txBody>
      </p:sp>
      <p:pic>
        <p:nvPicPr>
          <p:cNvPr id="10" name="Graphic 9" descr="Stop outline">
            <a:extLst>
              <a:ext uri="{FF2B5EF4-FFF2-40B4-BE49-F238E27FC236}">
                <a16:creationId xmlns:a16="http://schemas.microsoft.com/office/drawing/2014/main" xmlns="" id="{CD85F2F9-99FB-01A2-B124-1383D6A9BCF7}"/>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5262832" y="1065928"/>
            <a:ext cx="415412" cy="491612"/>
          </a:xfrm>
          <a:prstGeom prst="rect">
            <a:avLst/>
          </a:prstGeom>
        </p:spPr>
      </p:pic>
      <p:pic>
        <p:nvPicPr>
          <p:cNvPr id="11" name="Picture 10">
            <a:extLst>
              <a:ext uri="{FF2B5EF4-FFF2-40B4-BE49-F238E27FC236}">
                <a16:creationId xmlns:a16="http://schemas.microsoft.com/office/drawing/2014/main" xmlns="" id="{D8F07687-E3F5-4D7D-624D-D92F58657463}"/>
              </a:ext>
            </a:extLst>
          </p:cNvPr>
          <p:cNvPicPr>
            <a:picLocks noChangeAspect="1"/>
          </p:cNvPicPr>
          <p:nvPr/>
        </p:nvPicPr>
        <p:blipFill>
          <a:blip r:embed="rId6"/>
          <a:stretch>
            <a:fillRect/>
          </a:stretch>
        </p:blipFill>
        <p:spPr>
          <a:xfrm>
            <a:off x="5597205" y="1580548"/>
            <a:ext cx="414564" cy="487722"/>
          </a:xfrm>
          <a:prstGeom prst="rect">
            <a:avLst/>
          </a:prstGeom>
        </p:spPr>
      </p:pic>
      <p:pic>
        <p:nvPicPr>
          <p:cNvPr id="12" name="Picture 11">
            <a:extLst>
              <a:ext uri="{FF2B5EF4-FFF2-40B4-BE49-F238E27FC236}">
                <a16:creationId xmlns:a16="http://schemas.microsoft.com/office/drawing/2014/main" xmlns="" id="{3B00CABE-C846-8C4E-7EF5-0E1ADC3FCD53}"/>
              </a:ext>
            </a:extLst>
          </p:cNvPr>
          <p:cNvPicPr>
            <a:picLocks noChangeAspect="1"/>
          </p:cNvPicPr>
          <p:nvPr/>
        </p:nvPicPr>
        <p:blipFill>
          <a:blip r:embed="rId6"/>
          <a:stretch>
            <a:fillRect/>
          </a:stretch>
        </p:blipFill>
        <p:spPr>
          <a:xfrm>
            <a:off x="5580087" y="2025560"/>
            <a:ext cx="414564" cy="487722"/>
          </a:xfrm>
          <a:prstGeom prst="rect">
            <a:avLst/>
          </a:prstGeom>
        </p:spPr>
      </p:pic>
      <p:pic>
        <p:nvPicPr>
          <p:cNvPr id="13" name="Picture 12">
            <a:extLst>
              <a:ext uri="{FF2B5EF4-FFF2-40B4-BE49-F238E27FC236}">
                <a16:creationId xmlns:a16="http://schemas.microsoft.com/office/drawing/2014/main" xmlns="" id="{FE4B6D34-1926-A210-46C9-C4F921F9A349}"/>
              </a:ext>
            </a:extLst>
          </p:cNvPr>
          <p:cNvPicPr>
            <a:picLocks noChangeAspect="1"/>
          </p:cNvPicPr>
          <p:nvPr/>
        </p:nvPicPr>
        <p:blipFill>
          <a:blip r:embed="rId6"/>
          <a:stretch>
            <a:fillRect/>
          </a:stretch>
        </p:blipFill>
        <p:spPr>
          <a:xfrm>
            <a:off x="5590227" y="2541293"/>
            <a:ext cx="414564" cy="487722"/>
          </a:xfrm>
          <a:prstGeom prst="rect">
            <a:avLst/>
          </a:prstGeom>
        </p:spPr>
      </p:pic>
      <p:pic>
        <p:nvPicPr>
          <p:cNvPr id="14" name="Picture 13">
            <a:extLst>
              <a:ext uri="{FF2B5EF4-FFF2-40B4-BE49-F238E27FC236}">
                <a16:creationId xmlns:a16="http://schemas.microsoft.com/office/drawing/2014/main" xmlns="" id="{722E3BF8-A2BD-B0FD-A79F-030A02FBD918}"/>
              </a:ext>
            </a:extLst>
          </p:cNvPr>
          <p:cNvPicPr>
            <a:picLocks noChangeAspect="1"/>
          </p:cNvPicPr>
          <p:nvPr/>
        </p:nvPicPr>
        <p:blipFill>
          <a:blip r:embed="rId6"/>
          <a:stretch>
            <a:fillRect/>
          </a:stretch>
        </p:blipFill>
        <p:spPr>
          <a:xfrm>
            <a:off x="5573512" y="2979757"/>
            <a:ext cx="414564" cy="487722"/>
          </a:xfrm>
          <a:prstGeom prst="rect">
            <a:avLst/>
          </a:prstGeom>
        </p:spPr>
      </p:pic>
      <p:pic>
        <p:nvPicPr>
          <p:cNvPr id="15" name="Picture 14">
            <a:extLst>
              <a:ext uri="{FF2B5EF4-FFF2-40B4-BE49-F238E27FC236}">
                <a16:creationId xmlns:a16="http://schemas.microsoft.com/office/drawing/2014/main" xmlns="" id="{0650AB57-57B7-010F-9DF6-683E0E0E2E2D}"/>
              </a:ext>
            </a:extLst>
          </p:cNvPr>
          <p:cNvPicPr>
            <a:picLocks noChangeAspect="1"/>
          </p:cNvPicPr>
          <p:nvPr/>
        </p:nvPicPr>
        <p:blipFill>
          <a:blip r:embed="rId6"/>
          <a:stretch>
            <a:fillRect/>
          </a:stretch>
        </p:blipFill>
        <p:spPr>
          <a:xfrm flipH="1">
            <a:off x="5678233" y="3439441"/>
            <a:ext cx="45719" cy="487722"/>
          </a:xfrm>
          <a:prstGeom prst="rect">
            <a:avLst/>
          </a:prstGeom>
        </p:spPr>
      </p:pic>
      <p:pic>
        <p:nvPicPr>
          <p:cNvPr id="16" name="Picture 15">
            <a:extLst>
              <a:ext uri="{FF2B5EF4-FFF2-40B4-BE49-F238E27FC236}">
                <a16:creationId xmlns:a16="http://schemas.microsoft.com/office/drawing/2014/main" xmlns="" id="{ECB3B325-7159-9B74-0E56-51AA880294DC}"/>
              </a:ext>
            </a:extLst>
          </p:cNvPr>
          <p:cNvPicPr>
            <a:picLocks noChangeAspect="1"/>
          </p:cNvPicPr>
          <p:nvPr/>
        </p:nvPicPr>
        <p:blipFill>
          <a:blip r:embed="rId6"/>
          <a:stretch>
            <a:fillRect/>
          </a:stretch>
        </p:blipFill>
        <p:spPr>
          <a:xfrm>
            <a:off x="5544291" y="4359840"/>
            <a:ext cx="414564" cy="487722"/>
          </a:xfrm>
          <a:prstGeom prst="rect">
            <a:avLst/>
          </a:prstGeom>
        </p:spPr>
      </p:pic>
      <p:pic>
        <p:nvPicPr>
          <p:cNvPr id="17" name="Picture 16">
            <a:extLst>
              <a:ext uri="{FF2B5EF4-FFF2-40B4-BE49-F238E27FC236}">
                <a16:creationId xmlns:a16="http://schemas.microsoft.com/office/drawing/2014/main" xmlns="" id="{8F53CD92-8984-DEE4-00C5-39E8CEAA4805}"/>
              </a:ext>
            </a:extLst>
          </p:cNvPr>
          <p:cNvPicPr>
            <a:picLocks noChangeAspect="1"/>
          </p:cNvPicPr>
          <p:nvPr/>
        </p:nvPicPr>
        <p:blipFill>
          <a:blip r:embed="rId6"/>
          <a:stretch>
            <a:fillRect/>
          </a:stretch>
        </p:blipFill>
        <p:spPr>
          <a:xfrm>
            <a:off x="5561006" y="3861920"/>
            <a:ext cx="414564" cy="487722"/>
          </a:xfrm>
          <a:prstGeom prst="rect">
            <a:avLst/>
          </a:prstGeom>
        </p:spPr>
      </p:pic>
      <p:pic>
        <p:nvPicPr>
          <p:cNvPr id="18" name="Picture 17">
            <a:extLst>
              <a:ext uri="{FF2B5EF4-FFF2-40B4-BE49-F238E27FC236}">
                <a16:creationId xmlns:a16="http://schemas.microsoft.com/office/drawing/2014/main" xmlns="" id="{BA3F461A-E48E-1CC9-803B-EE032C26FF72}"/>
              </a:ext>
            </a:extLst>
          </p:cNvPr>
          <p:cNvPicPr>
            <a:picLocks noChangeAspect="1"/>
          </p:cNvPicPr>
          <p:nvPr/>
        </p:nvPicPr>
        <p:blipFill>
          <a:blip r:embed="rId6"/>
          <a:stretch>
            <a:fillRect/>
          </a:stretch>
        </p:blipFill>
        <p:spPr>
          <a:xfrm>
            <a:off x="5563638" y="6201400"/>
            <a:ext cx="414564" cy="487722"/>
          </a:xfrm>
          <a:prstGeom prst="rect">
            <a:avLst/>
          </a:prstGeom>
        </p:spPr>
      </p:pic>
      <p:pic>
        <p:nvPicPr>
          <p:cNvPr id="19" name="Picture 18">
            <a:extLst>
              <a:ext uri="{FF2B5EF4-FFF2-40B4-BE49-F238E27FC236}">
                <a16:creationId xmlns:a16="http://schemas.microsoft.com/office/drawing/2014/main" xmlns="" id="{AD7A9897-FDE1-507A-02FA-B39B4D00D3F6}"/>
              </a:ext>
            </a:extLst>
          </p:cNvPr>
          <p:cNvPicPr>
            <a:picLocks noChangeAspect="1"/>
          </p:cNvPicPr>
          <p:nvPr/>
        </p:nvPicPr>
        <p:blipFill>
          <a:blip r:embed="rId6"/>
          <a:stretch>
            <a:fillRect/>
          </a:stretch>
        </p:blipFill>
        <p:spPr>
          <a:xfrm>
            <a:off x="5561006" y="5739923"/>
            <a:ext cx="414564" cy="487722"/>
          </a:xfrm>
          <a:prstGeom prst="rect">
            <a:avLst/>
          </a:prstGeom>
        </p:spPr>
      </p:pic>
      <p:pic>
        <p:nvPicPr>
          <p:cNvPr id="20" name="Picture 19">
            <a:extLst>
              <a:ext uri="{FF2B5EF4-FFF2-40B4-BE49-F238E27FC236}">
                <a16:creationId xmlns:a16="http://schemas.microsoft.com/office/drawing/2014/main" xmlns="" id="{AC37947C-2C77-C9BE-FCED-684084E6B3F6}"/>
              </a:ext>
            </a:extLst>
          </p:cNvPr>
          <p:cNvPicPr>
            <a:picLocks noChangeAspect="1"/>
          </p:cNvPicPr>
          <p:nvPr/>
        </p:nvPicPr>
        <p:blipFill>
          <a:blip r:embed="rId6"/>
          <a:stretch>
            <a:fillRect/>
          </a:stretch>
        </p:blipFill>
        <p:spPr>
          <a:xfrm>
            <a:off x="5547520" y="5342498"/>
            <a:ext cx="414564" cy="487722"/>
          </a:xfrm>
          <a:prstGeom prst="rect">
            <a:avLst/>
          </a:prstGeom>
        </p:spPr>
      </p:pic>
      <p:pic>
        <p:nvPicPr>
          <p:cNvPr id="21" name="Picture 20">
            <a:extLst>
              <a:ext uri="{FF2B5EF4-FFF2-40B4-BE49-F238E27FC236}">
                <a16:creationId xmlns:a16="http://schemas.microsoft.com/office/drawing/2014/main" xmlns="" id="{4EE58377-54D6-6788-C807-4F642644AEA1}"/>
              </a:ext>
            </a:extLst>
          </p:cNvPr>
          <p:cNvPicPr>
            <a:picLocks noChangeAspect="1"/>
          </p:cNvPicPr>
          <p:nvPr/>
        </p:nvPicPr>
        <p:blipFill>
          <a:blip r:embed="rId6"/>
          <a:stretch>
            <a:fillRect/>
          </a:stretch>
        </p:blipFill>
        <p:spPr>
          <a:xfrm>
            <a:off x="5544291" y="4794352"/>
            <a:ext cx="414564" cy="487722"/>
          </a:xfrm>
          <a:prstGeom prst="rect">
            <a:avLst/>
          </a:prstGeom>
        </p:spPr>
      </p:pic>
      <p:sp>
        <p:nvSpPr>
          <p:cNvPr id="27" name="TextBox 26">
            <a:extLst>
              <a:ext uri="{FF2B5EF4-FFF2-40B4-BE49-F238E27FC236}">
                <a16:creationId xmlns:a16="http://schemas.microsoft.com/office/drawing/2014/main" xmlns="" id="{C25E9C95-1272-4A80-962F-F339B8C60ECF}"/>
              </a:ext>
            </a:extLst>
          </p:cNvPr>
          <p:cNvSpPr txBox="1"/>
          <p:nvPr/>
        </p:nvSpPr>
        <p:spPr>
          <a:xfrm rot="20796085">
            <a:off x="4249570" y="896309"/>
            <a:ext cx="990600" cy="553998"/>
          </a:xfrm>
          <a:prstGeom prst="rect">
            <a:avLst/>
          </a:prstGeom>
          <a:solidFill>
            <a:srgbClr val="00B0F0"/>
          </a:solidFill>
          <a:ln w="44450">
            <a:solidFill>
              <a:schemeClr val="tx1"/>
            </a:solidFill>
          </a:ln>
        </p:spPr>
        <p:txBody>
          <a:bodyPr wrap="square" rtlCol="0">
            <a:spAutoFit/>
          </a:bodyPr>
          <a:lstStyle/>
          <a:p>
            <a:r>
              <a:rPr lang="en-US" sz="3000" dirty="0">
                <a:solidFill>
                  <a:schemeClr val="bg1"/>
                </a:solidFill>
                <a:latin typeface="Verdana Pro Black" panose="020B0A04030504040204" pitchFamily="34" charset="0"/>
              </a:rPr>
              <a:t>Me:</a:t>
            </a:r>
          </a:p>
        </p:txBody>
      </p:sp>
      <p:pic>
        <p:nvPicPr>
          <p:cNvPr id="30" name="Picture 29">
            <a:extLst>
              <a:ext uri="{FF2B5EF4-FFF2-40B4-BE49-F238E27FC236}">
                <a16:creationId xmlns:a16="http://schemas.microsoft.com/office/drawing/2014/main" xmlns="" id="{129BBA46-0B35-0E05-EC44-9E3A6ECD901D}"/>
              </a:ext>
            </a:extLst>
          </p:cNvPr>
          <p:cNvPicPr>
            <a:picLocks noChangeAspect="1"/>
          </p:cNvPicPr>
          <p:nvPr/>
        </p:nvPicPr>
        <p:blipFill rotWithShape="1">
          <a:blip r:embed="rId7"/>
          <a:srcRect l="3475" r="52514"/>
          <a:stretch/>
        </p:blipFill>
        <p:spPr>
          <a:xfrm>
            <a:off x="6639900" y="1588841"/>
            <a:ext cx="2331382" cy="392772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31" name="Picture 30">
            <a:extLst>
              <a:ext uri="{FF2B5EF4-FFF2-40B4-BE49-F238E27FC236}">
                <a16:creationId xmlns:a16="http://schemas.microsoft.com/office/drawing/2014/main" xmlns="" id="{C317DDF0-9D4A-D079-C25D-AD7A5AA7C4AC}"/>
              </a:ext>
            </a:extLst>
          </p:cNvPr>
          <p:cNvPicPr>
            <a:picLocks noChangeAspect="1"/>
          </p:cNvPicPr>
          <p:nvPr/>
        </p:nvPicPr>
        <p:blipFill>
          <a:blip r:embed="rId6"/>
          <a:stretch>
            <a:fillRect/>
          </a:stretch>
        </p:blipFill>
        <p:spPr>
          <a:xfrm>
            <a:off x="5597205" y="1063519"/>
            <a:ext cx="414564" cy="487722"/>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xit" presetSubtype="0" fill="hold" nodeType="clickEffect">
                                  <p:stCondLst>
                                    <p:cond delay="0"/>
                                  </p:stCondLst>
                                  <p:childTnLst>
                                    <p:animEffect transition="out" filter="fade">
                                      <p:cBhvr>
                                        <p:cTn id="11" dur="1000"/>
                                        <p:tgtEl>
                                          <p:spTgt spid="5"/>
                                        </p:tgtEl>
                                      </p:cBhvr>
                                    </p:animEffect>
                                    <p:anim calcmode="lin" valueType="num">
                                      <p:cBhvr>
                                        <p:cTn id="12" dur="1000"/>
                                        <p:tgtEl>
                                          <p:spTgt spid="5"/>
                                        </p:tgtEl>
                                        <p:attrNameLst>
                                          <p:attrName>ppt_x</p:attrName>
                                        </p:attrNameLst>
                                      </p:cBhvr>
                                      <p:tavLst>
                                        <p:tav tm="0">
                                          <p:val>
                                            <p:strVal val="ppt_x"/>
                                          </p:val>
                                        </p:tav>
                                        <p:tav tm="100000">
                                          <p:val>
                                            <p:strVal val="ppt_x"/>
                                          </p:val>
                                        </p:tav>
                                      </p:tavLst>
                                    </p:anim>
                                    <p:anim calcmode="lin" valueType="num">
                                      <p:cBhvr>
                                        <p:cTn id="13" dur="1000"/>
                                        <p:tgtEl>
                                          <p:spTgt spid="5"/>
                                        </p:tgtEl>
                                        <p:attrNameLst>
                                          <p:attrName>ppt_y</p:attrName>
                                        </p:attrNameLst>
                                      </p:cBhvr>
                                      <p:tavLst>
                                        <p:tav tm="0">
                                          <p:val>
                                            <p:strVal val="ppt_y"/>
                                          </p:val>
                                        </p:tav>
                                        <p:tav tm="100000">
                                          <p:val>
                                            <p:strVal val="ppt_y+.1"/>
                                          </p:val>
                                        </p:tav>
                                      </p:tavLst>
                                    </p:anim>
                                    <p:set>
                                      <p:cBhvr>
                                        <p:cTn id="14" dur="1" fill="hold">
                                          <p:stCondLst>
                                            <p:cond delay="999"/>
                                          </p:stCondLst>
                                        </p:cTn>
                                        <p:tgtEl>
                                          <p:spTgt spid="5"/>
                                        </p:tgtEl>
                                        <p:attrNameLst>
                                          <p:attrName>style.visibility</p:attrName>
                                        </p:attrNameLst>
                                      </p:cBhvr>
                                      <p:to>
                                        <p:strVal val="hidden"/>
                                      </p:to>
                                    </p:set>
                                  </p:childTnLst>
                                </p:cTn>
                              </p:par>
                              <p:par>
                                <p:cTn id="15" presetID="6" presetClass="entr" presetSubtype="16" fill="hold" nodeType="with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circle(in)">
                                      <p:cBhvr>
                                        <p:cTn id="17" dur="2000"/>
                                        <p:tgtEl>
                                          <p:spTgt spid="30"/>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 calcmode="lin" valueType="num">
                                      <p:cBhvr additive="base">
                                        <p:cTn id="22"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par>
                          <p:cTn id="24" fill="hold">
                            <p:stCondLst>
                              <p:cond delay="500"/>
                            </p:stCondLst>
                            <p:childTnLst>
                              <p:par>
                                <p:cTn id="25" presetID="1" presetClass="entr" presetSubtype="0" fill="hold" nodeType="after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0"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fade">
                                      <p:cBhvr>
                                        <p:cTn id="29" dur="500"/>
                                        <p:tgtEl>
                                          <p:spTgt spid="27"/>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7">
                                            <p:txEl>
                                              <p:pRg st="1" end="1"/>
                                            </p:txEl>
                                          </p:spTgt>
                                        </p:tgtEl>
                                        <p:attrNameLst>
                                          <p:attrName>style.visibility</p:attrName>
                                        </p:attrNameLst>
                                      </p:cBhvr>
                                      <p:to>
                                        <p:strVal val="visible"/>
                                      </p:to>
                                    </p:set>
                                    <p:anim calcmode="lin" valueType="num">
                                      <p:cBhvr additive="base">
                                        <p:cTn id="34"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par>
                          <p:cTn id="36" fill="hold">
                            <p:stCondLst>
                              <p:cond delay="500"/>
                            </p:stCondLst>
                            <p:childTnLst>
                              <p:par>
                                <p:cTn id="37" presetID="1" presetClass="entr" presetSubtype="0" fill="hold" nodeType="after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par>
                          <p:cTn id="45" fill="hold">
                            <p:stCondLst>
                              <p:cond delay="500"/>
                            </p:stCondLst>
                            <p:childTnLst>
                              <p:par>
                                <p:cTn id="46" presetID="1" presetClass="entr" presetSubtype="0" fill="hold" nodeType="afterEffect">
                                  <p:stCondLst>
                                    <p:cond delay="0"/>
                                  </p:stCondLst>
                                  <p:childTnLst>
                                    <p:set>
                                      <p:cBhvr>
                                        <p:cTn id="47" dur="1" fill="hold">
                                          <p:stCondLst>
                                            <p:cond delay="0"/>
                                          </p:stCondLst>
                                        </p:cTn>
                                        <p:tgtEl>
                                          <p:spTgt spid="1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7">
                                            <p:txEl>
                                              <p:pRg st="3" end="3"/>
                                            </p:txEl>
                                          </p:spTgt>
                                        </p:tgtEl>
                                        <p:attrNameLst>
                                          <p:attrName>style.visibility</p:attrName>
                                        </p:attrNameLst>
                                      </p:cBhvr>
                                      <p:to>
                                        <p:strVal val="visible"/>
                                      </p:to>
                                    </p:set>
                                    <p:anim calcmode="lin" valueType="num">
                                      <p:cBhvr additive="base">
                                        <p:cTn id="52"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par>
                          <p:cTn id="54" fill="hold">
                            <p:stCondLst>
                              <p:cond delay="500"/>
                            </p:stCondLst>
                            <p:childTnLst>
                              <p:par>
                                <p:cTn id="55" presetID="1" presetClass="entr" presetSubtype="0" fill="hold" nodeType="afterEffect">
                                  <p:stCondLst>
                                    <p:cond delay="0"/>
                                  </p:stCondLst>
                                  <p:childTnLst>
                                    <p:set>
                                      <p:cBhvr>
                                        <p:cTn id="56" dur="1" fill="hold">
                                          <p:stCondLst>
                                            <p:cond delay="0"/>
                                          </p:stCondLst>
                                        </p:cTn>
                                        <p:tgtEl>
                                          <p:spTgt spid="1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7">
                                            <p:txEl>
                                              <p:pRg st="4" end="4"/>
                                            </p:txEl>
                                          </p:spTgt>
                                        </p:tgtEl>
                                        <p:attrNameLst>
                                          <p:attrName>style.visibility</p:attrName>
                                        </p:attrNameLst>
                                      </p:cBhvr>
                                      <p:to>
                                        <p:strVal val="visible"/>
                                      </p:to>
                                    </p:set>
                                    <p:anim calcmode="lin" valueType="num">
                                      <p:cBhvr additive="base">
                                        <p:cTn id="61"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par>
                          <p:cTn id="63" fill="hold">
                            <p:stCondLst>
                              <p:cond delay="500"/>
                            </p:stCondLst>
                            <p:childTnLst>
                              <p:par>
                                <p:cTn id="64" presetID="1" presetClass="entr" presetSubtype="0" fill="hold" nodeType="afterEffect">
                                  <p:stCondLst>
                                    <p:cond delay="0"/>
                                  </p:stCondLst>
                                  <p:childTnLst>
                                    <p:set>
                                      <p:cBhvr>
                                        <p:cTn id="65" dur="1" fill="hold">
                                          <p:stCondLst>
                                            <p:cond delay="0"/>
                                          </p:stCondLst>
                                        </p:cTn>
                                        <p:tgtEl>
                                          <p:spTgt spid="14"/>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2" presetClass="entr" presetSubtype="8" fill="hold" nodeType="clickEffect">
                                  <p:stCondLst>
                                    <p:cond delay="0"/>
                                  </p:stCondLst>
                                  <p:childTnLst>
                                    <p:set>
                                      <p:cBhvr>
                                        <p:cTn id="69" dur="1" fill="hold">
                                          <p:stCondLst>
                                            <p:cond delay="0"/>
                                          </p:stCondLst>
                                        </p:cTn>
                                        <p:tgtEl>
                                          <p:spTgt spid="7">
                                            <p:txEl>
                                              <p:pRg st="5" end="5"/>
                                            </p:txEl>
                                          </p:spTgt>
                                        </p:tgtEl>
                                        <p:attrNameLst>
                                          <p:attrName>style.visibility</p:attrName>
                                        </p:attrNameLst>
                                      </p:cBhvr>
                                      <p:to>
                                        <p:strVal val="visible"/>
                                      </p:to>
                                    </p:set>
                                    <p:anim calcmode="lin" valueType="num">
                                      <p:cBhvr additive="base">
                                        <p:cTn id="70"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71" dur="500" fill="hold"/>
                                        <p:tgtEl>
                                          <p:spTgt spid="7">
                                            <p:txEl>
                                              <p:pRg st="5" end="5"/>
                                            </p:txEl>
                                          </p:spTgt>
                                        </p:tgtEl>
                                        <p:attrNameLst>
                                          <p:attrName>ppt_y</p:attrName>
                                        </p:attrNameLst>
                                      </p:cBhvr>
                                      <p:tavLst>
                                        <p:tav tm="0">
                                          <p:val>
                                            <p:strVal val="#ppt_y"/>
                                          </p:val>
                                        </p:tav>
                                        <p:tav tm="100000">
                                          <p:val>
                                            <p:strVal val="#ppt_y"/>
                                          </p:val>
                                        </p:tav>
                                      </p:tavLst>
                                    </p:anim>
                                  </p:childTnLst>
                                </p:cTn>
                              </p:par>
                            </p:childTnLst>
                          </p:cTn>
                        </p:par>
                        <p:par>
                          <p:cTn id="72" fill="hold">
                            <p:stCondLst>
                              <p:cond delay="500"/>
                            </p:stCondLst>
                            <p:childTnLst>
                              <p:par>
                                <p:cTn id="73" presetID="1" presetClass="entr" presetSubtype="0" fill="hold" nodeType="afterEffect">
                                  <p:stCondLst>
                                    <p:cond delay="0"/>
                                  </p:stCondLst>
                                  <p:childTnLst>
                                    <p:set>
                                      <p:cBhvr>
                                        <p:cTn id="74" dur="1" fill="hold">
                                          <p:stCondLst>
                                            <p:cond delay="0"/>
                                          </p:stCondLst>
                                        </p:cTn>
                                        <p:tgtEl>
                                          <p:spTgt spid="1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nodeType="clickEffect">
                                  <p:stCondLst>
                                    <p:cond delay="0"/>
                                  </p:stCondLst>
                                  <p:childTnLst>
                                    <p:set>
                                      <p:cBhvr>
                                        <p:cTn id="78" dur="1" fill="hold">
                                          <p:stCondLst>
                                            <p:cond delay="0"/>
                                          </p:stCondLst>
                                        </p:cTn>
                                        <p:tgtEl>
                                          <p:spTgt spid="7">
                                            <p:txEl>
                                              <p:pRg st="6" end="6"/>
                                            </p:txEl>
                                          </p:spTgt>
                                        </p:tgtEl>
                                        <p:attrNameLst>
                                          <p:attrName>style.visibility</p:attrName>
                                        </p:attrNameLst>
                                      </p:cBhvr>
                                      <p:to>
                                        <p:strVal val="visible"/>
                                      </p:to>
                                    </p:set>
                                    <p:anim calcmode="lin" valueType="num">
                                      <p:cBhvr additive="base">
                                        <p:cTn id="79"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80"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par>
                          <p:cTn id="81" fill="hold">
                            <p:stCondLst>
                              <p:cond delay="500"/>
                            </p:stCondLst>
                            <p:childTnLst>
                              <p:par>
                                <p:cTn id="82" presetID="1" presetClass="entr" presetSubtype="0" fill="hold" nodeType="afterEffect">
                                  <p:stCondLst>
                                    <p:cond delay="0"/>
                                  </p:stCondLst>
                                  <p:childTnLst>
                                    <p:set>
                                      <p:cBhvr>
                                        <p:cTn id="83" dur="1" fill="hold">
                                          <p:stCondLst>
                                            <p:cond delay="0"/>
                                          </p:stCondLst>
                                        </p:cTn>
                                        <p:tgtEl>
                                          <p:spTgt spid="17"/>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2" presetClass="entr" presetSubtype="8" fill="hold" nodeType="clickEffect">
                                  <p:stCondLst>
                                    <p:cond delay="0"/>
                                  </p:stCondLst>
                                  <p:childTnLst>
                                    <p:set>
                                      <p:cBhvr>
                                        <p:cTn id="87" dur="1" fill="hold">
                                          <p:stCondLst>
                                            <p:cond delay="0"/>
                                          </p:stCondLst>
                                        </p:cTn>
                                        <p:tgtEl>
                                          <p:spTgt spid="7">
                                            <p:txEl>
                                              <p:pRg st="7" end="7"/>
                                            </p:txEl>
                                          </p:spTgt>
                                        </p:tgtEl>
                                        <p:attrNameLst>
                                          <p:attrName>style.visibility</p:attrName>
                                        </p:attrNameLst>
                                      </p:cBhvr>
                                      <p:to>
                                        <p:strVal val="visible"/>
                                      </p:to>
                                    </p:set>
                                    <p:anim calcmode="lin" valueType="num">
                                      <p:cBhvr additive="base">
                                        <p:cTn id="88"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89" dur="5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par>
                          <p:cTn id="90" fill="hold">
                            <p:stCondLst>
                              <p:cond delay="500"/>
                            </p:stCondLst>
                            <p:childTnLst>
                              <p:par>
                                <p:cTn id="91" presetID="1" presetClass="entr" presetSubtype="0" fill="hold" nodeType="afterEffect">
                                  <p:stCondLst>
                                    <p:cond delay="0"/>
                                  </p:stCondLst>
                                  <p:childTnLst>
                                    <p:set>
                                      <p:cBhvr>
                                        <p:cTn id="92" dur="1" fill="hold">
                                          <p:stCondLst>
                                            <p:cond delay="0"/>
                                          </p:stCondLst>
                                        </p:cTn>
                                        <p:tgtEl>
                                          <p:spTgt spid="16"/>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2" presetClass="entr" presetSubtype="8" fill="hold" nodeType="clickEffect">
                                  <p:stCondLst>
                                    <p:cond delay="0"/>
                                  </p:stCondLst>
                                  <p:childTnLst>
                                    <p:set>
                                      <p:cBhvr>
                                        <p:cTn id="96" dur="1" fill="hold">
                                          <p:stCondLst>
                                            <p:cond delay="0"/>
                                          </p:stCondLst>
                                        </p:cTn>
                                        <p:tgtEl>
                                          <p:spTgt spid="7">
                                            <p:txEl>
                                              <p:pRg st="8" end="8"/>
                                            </p:txEl>
                                          </p:spTgt>
                                        </p:tgtEl>
                                        <p:attrNameLst>
                                          <p:attrName>style.visibility</p:attrName>
                                        </p:attrNameLst>
                                      </p:cBhvr>
                                      <p:to>
                                        <p:strVal val="visible"/>
                                      </p:to>
                                    </p:set>
                                    <p:anim calcmode="lin" valueType="num">
                                      <p:cBhvr additive="base">
                                        <p:cTn id="97"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98" dur="500" fill="hold"/>
                                        <p:tgtEl>
                                          <p:spTgt spid="7">
                                            <p:txEl>
                                              <p:pRg st="8" end="8"/>
                                            </p:txEl>
                                          </p:spTgt>
                                        </p:tgtEl>
                                        <p:attrNameLst>
                                          <p:attrName>ppt_y</p:attrName>
                                        </p:attrNameLst>
                                      </p:cBhvr>
                                      <p:tavLst>
                                        <p:tav tm="0">
                                          <p:val>
                                            <p:strVal val="#ppt_y"/>
                                          </p:val>
                                        </p:tav>
                                        <p:tav tm="100000">
                                          <p:val>
                                            <p:strVal val="#ppt_y"/>
                                          </p:val>
                                        </p:tav>
                                      </p:tavLst>
                                    </p:anim>
                                  </p:childTnLst>
                                </p:cTn>
                              </p:par>
                            </p:childTnLst>
                          </p:cTn>
                        </p:par>
                        <p:par>
                          <p:cTn id="99" fill="hold">
                            <p:stCondLst>
                              <p:cond delay="500"/>
                            </p:stCondLst>
                            <p:childTnLst>
                              <p:par>
                                <p:cTn id="100" presetID="1" presetClass="entr" presetSubtype="0" fill="hold" nodeType="afterEffect">
                                  <p:stCondLst>
                                    <p:cond delay="0"/>
                                  </p:stCondLst>
                                  <p:childTnLst>
                                    <p:set>
                                      <p:cBhvr>
                                        <p:cTn id="101" dur="1" fill="hold">
                                          <p:stCondLst>
                                            <p:cond delay="0"/>
                                          </p:stCondLst>
                                        </p:cTn>
                                        <p:tgtEl>
                                          <p:spTgt spid="21"/>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nodeType="clickEffect">
                                  <p:stCondLst>
                                    <p:cond delay="0"/>
                                  </p:stCondLst>
                                  <p:childTnLst>
                                    <p:set>
                                      <p:cBhvr>
                                        <p:cTn id="105" dur="1" fill="hold">
                                          <p:stCondLst>
                                            <p:cond delay="0"/>
                                          </p:stCondLst>
                                        </p:cTn>
                                        <p:tgtEl>
                                          <p:spTgt spid="7">
                                            <p:txEl>
                                              <p:pRg st="9" end="9"/>
                                            </p:txEl>
                                          </p:spTgt>
                                        </p:tgtEl>
                                        <p:attrNameLst>
                                          <p:attrName>style.visibility</p:attrName>
                                        </p:attrNameLst>
                                      </p:cBhvr>
                                      <p:to>
                                        <p:strVal val="visible"/>
                                      </p:to>
                                    </p:set>
                                    <p:anim calcmode="lin" valueType="num">
                                      <p:cBhvr additive="base">
                                        <p:cTn id="106"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107"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par>
                          <p:cTn id="108" fill="hold">
                            <p:stCondLst>
                              <p:cond delay="500"/>
                            </p:stCondLst>
                            <p:childTnLst>
                              <p:par>
                                <p:cTn id="109" presetID="1" presetClass="entr" presetSubtype="0" fill="hold" nodeType="afterEffect">
                                  <p:stCondLst>
                                    <p:cond delay="0"/>
                                  </p:stCondLst>
                                  <p:childTnLst>
                                    <p:set>
                                      <p:cBhvr>
                                        <p:cTn id="110" dur="1" fill="hold">
                                          <p:stCondLst>
                                            <p:cond delay="0"/>
                                          </p:stCondLst>
                                        </p:cTn>
                                        <p:tgtEl>
                                          <p:spTgt spid="20"/>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7">
                                            <p:txEl>
                                              <p:pRg st="10" end="10"/>
                                            </p:txEl>
                                          </p:spTgt>
                                        </p:tgtEl>
                                        <p:attrNameLst>
                                          <p:attrName>style.visibility</p:attrName>
                                        </p:attrNameLst>
                                      </p:cBhvr>
                                      <p:to>
                                        <p:strVal val="visible"/>
                                      </p:to>
                                    </p:set>
                                    <p:anim calcmode="lin" valueType="num">
                                      <p:cBhvr additive="base">
                                        <p:cTn id="115"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par>
                          <p:cTn id="117" fill="hold">
                            <p:stCondLst>
                              <p:cond delay="500"/>
                            </p:stCondLst>
                            <p:childTnLst>
                              <p:par>
                                <p:cTn id="118" presetID="1" presetClass="entr" presetSubtype="0" fill="hold" nodeType="afterEffect">
                                  <p:stCondLst>
                                    <p:cond delay="0"/>
                                  </p:stCondLst>
                                  <p:childTnLst>
                                    <p:set>
                                      <p:cBhvr>
                                        <p:cTn id="119" dur="1" fill="hold">
                                          <p:stCondLst>
                                            <p:cond delay="0"/>
                                          </p:stCondLst>
                                        </p:cTn>
                                        <p:tgtEl>
                                          <p:spTgt spid="19"/>
                                        </p:tgtEl>
                                        <p:attrNameLst>
                                          <p:attrName>style.visibility</p:attrName>
                                        </p:attrNameLst>
                                      </p:cBhvr>
                                      <p:to>
                                        <p:strVal val="visible"/>
                                      </p:to>
                                    </p:set>
                                  </p:childTnLst>
                                </p:cTn>
                              </p:par>
                            </p:childTnLst>
                          </p:cTn>
                        </p:par>
                      </p:childTnLst>
                    </p:cTn>
                  </p:par>
                  <p:par>
                    <p:cTn id="120" fill="hold">
                      <p:stCondLst>
                        <p:cond delay="indefinite"/>
                      </p:stCondLst>
                      <p:childTnLst>
                        <p:par>
                          <p:cTn id="121" fill="hold">
                            <p:stCondLst>
                              <p:cond delay="0"/>
                            </p:stCondLst>
                            <p:childTnLst>
                              <p:par>
                                <p:cTn id="122" presetID="2" presetClass="entr" presetSubtype="4" fill="hold" nodeType="clickEffect">
                                  <p:stCondLst>
                                    <p:cond delay="0"/>
                                  </p:stCondLst>
                                  <p:childTnLst>
                                    <p:set>
                                      <p:cBhvr>
                                        <p:cTn id="123" dur="1" fill="hold">
                                          <p:stCondLst>
                                            <p:cond delay="0"/>
                                          </p:stCondLst>
                                        </p:cTn>
                                        <p:tgtEl>
                                          <p:spTgt spid="7">
                                            <p:txEl>
                                              <p:pRg st="11" end="11"/>
                                            </p:txEl>
                                          </p:spTgt>
                                        </p:tgtEl>
                                        <p:attrNameLst>
                                          <p:attrName>style.visibility</p:attrName>
                                        </p:attrNameLst>
                                      </p:cBhvr>
                                      <p:to>
                                        <p:strVal val="visible"/>
                                      </p:to>
                                    </p:set>
                                    <p:anim calcmode="lin" valueType="num">
                                      <p:cBhvr additive="base">
                                        <p:cTn id="124"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125"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par>
                          <p:cTn id="126" fill="hold">
                            <p:stCondLst>
                              <p:cond delay="500"/>
                            </p:stCondLst>
                            <p:childTnLst>
                              <p:par>
                                <p:cTn id="127" presetID="1" presetClass="entr" presetSubtype="0" fill="hold" nodeType="afterEffect">
                                  <p:stCondLst>
                                    <p:cond delay="0"/>
                                  </p:stCondLst>
                                  <p:childTnLst>
                                    <p:set>
                                      <p:cBhvr>
                                        <p:cTn id="12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White brick wall">
            <a:extLst>
              <a:ext uri="{FF2B5EF4-FFF2-40B4-BE49-F238E27FC236}">
                <a16:creationId xmlns:a16="http://schemas.microsoft.com/office/drawing/2014/main" xmlns="" id="{C28E84FC-33AE-67D1-E351-BA4D2CDF6625}"/>
              </a:ext>
            </a:extLst>
          </p:cNvPr>
          <p:cNvPicPr>
            <a:picLocks noChangeAspect="1"/>
          </p:cNvPicPr>
          <p:nvPr/>
        </p:nvPicPr>
        <p:blipFill>
          <a:blip r:embed="rId2" cstate="print">
            <a:alphaModFix amt="52000"/>
            <a:extLst>
              <a:ext uri="{28A0092B-C50C-407E-A947-70E740481C1C}">
                <a14:useLocalDpi xmlns:a14="http://schemas.microsoft.com/office/drawing/2010/main" val="0"/>
              </a:ext>
            </a:extLst>
          </a:blip>
          <a:stretch>
            <a:fillRect/>
          </a:stretch>
        </p:blipFill>
        <p:spPr>
          <a:xfrm>
            <a:off x="329938" y="884649"/>
            <a:ext cx="8317175" cy="5805810"/>
          </a:xfrm>
          <a:prstGeom prst="ellipse">
            <a:avLst/>
          </a:prstGeom>
          <a:ln>
            <a:noFill/>
          </a:ln>
          <a:effectLst>
            <a:softEdge rad="112500"/>
          </a:effectLst>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7" y="633933"/>
            <a:ext cx="8587581" cy="82029"/>
          </a:xfrm>
        </p:spPr>
        <p:txBody>
          <a:bodyPr/>
          <a:lstStyle/>
          <a:p>
            <a:r>
              <a:rPr lang="en-US" altLang="en-US" sz="4400" dirty="0"/>
              <a:t/>
            </a:r>
            <a:br>
              <a:rPr lang="en-US" altLang="en-US" sz="4400" dirty="0"/>
            </a:br>
            <a:r>
              <a:rPr lang="en-US" altLang="en-US" sz="4400" dirty="0"/>
              <a:t>Not-Operationally Defined</a:t>
            </a:r>
            <a:br>
              <a:rPr lang="en-US" altLang="en-US" sz="4400" dirty="0"/>
            </a:br>
            <a:endParaRPr lang="en-US" altLang="en-US" sz="4400" dirty="0"/>
          </a:p>
        </p:txBody>
      </p:sp>
      <p:sp>
        <p:nvSpPr>
          <p:cNvPr id="3" name="TextBox 2">
            <a:extLst>
              <a:ext uri="{FF2B5EF4-FFF2-40B4-BE49-F238E27FC236}">
                <a16:creationId xmlns:a16="http://schemas.microsoft.com/office/drawing/2014/main" xmlns="" id="{801B1D35-D024-999C-77A8-7C51DBDDAF27}"/>
              </a:ext>
            </a:extLst>
          </p:cNvPr>
          <p:cNvSpPr txBox="1"/>
          <p:nvPr/>
        </p:nvSpPr>
        <p:spPr>
          <a:xfrm>
            <a:off x="6004719" y="4006637"/>
            <a:ext cx="3529806" cy="2899708"/>
          </a:xfrm>
          <a:prstGeom prst="ellipse">
            <a:avLst/>
          </a:prstGeom>
          <a:solidFill>
            <a:srgbClr val="0070C0">
              <a:alpha val="99000"/>
            </a:srgbClr>
          </a:solidFill>
          <a:ln w="85725">
            <a:solidFill>
              <a:srgbClr val="C00000"/>
            </a:solidFill>
          </a:ln>
        </p:spPr>
        <p:txBody>
          <a:bodyPr wrap="square" rtlCol="0">
            <a:spAutoFit/>
          </a:bodyPr>
          <a:lstStyle/>
          <a:p>
            <a:pPr algn="ctr"/>
            <a:r>
              <a:rPr lang="en-US" dirty="0">
                <a:latin typeface="Trade Gothic Next Rounded" panose="020F0503040303020004" pitchFamily="34" charset="0"/>
              </a:rPr>
              <a:t>It is intentionally written </a:t>
            </a:r>
            <a:r>
              <a:rPr lang="en-US" b="1" i="1" dirty="0">
                <a:solidFill>
                  <a:srgbClr val="C00000"/>
                </a:solidFill>
                <a:latin typeface="Trade Gothic Next Rounded" panose="020F0503040303020004" pitchFamily="34" charset="0"/>
              </a:rPr>
              <a:t>without</a:t>
            </a:r>
            <a:r>
              <a:rPr lang="en-US" b="1" i="1" dirty="0">
                <a:latin typeface="Trade Gothic Next Rounded" panose="020F0503040303020004" pitchFamily="34" charset="0"/>
              </a:rPr>
              <a:t> </a:t>
            </a:r>
            <a:r>
              <a:rPr lang="en-US" dirty="0">
                <a:latin typeface="Trade Gothic Next Rounded" panose="020F0503040303020004" pitchFamily="34" charset="0"/>
              </a:rPr>
              <a:t>benefit of </a:t>
            </a:r>
            <a:r>
              <a:rPr lang="en-US" sz="2800" dirty="0">
                <a:solidFill>
                  <a:srgbClr val="FFFFCC"/>
                </a:solidFill>
                <a:latin typeface="Trade Gothic Next Rounded" panose="020F0503040303020004" pitchFamily="34" charset="0"/>
              </a:rPr>
              <a:t>operational definitions</a:t>
            </a:r>
          </a:p>
        </p:txBody>
      </p:sp>
      <p:pic>
        <p:nvPicPr>
          <p:cNvPr id="1026" name="Picture 2" descr="Legal GIF - Find on GIFER">
            <a:extLst>
              <a:ext uri="{FF2B5EF4-FFF2-40B4-BE49-F238E27FC236}">
                <a16:creationId xmlns:a16="http://schemas.microsoft.com/office/drawing/2014/main" xmlns="" id="{E98E993A-ED56-143A-F8FD-6271140BB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9524" y="849820"/>
            <a:ext cx="2753789" cy="31091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xmlns="" id="{666FD013-E8FE-6A14-E421-9DBC79F94FE8}"/>
              </a:ext>
            </a:extLst>
          </p:cNvPr>
          <p:cNvSpPr txBox="1"/>
          <p:nvPr/>
        </p:nvSpPr>
        <p:spPr>
          <a:xfrm>
            <a:off x="-167481" y="763663"/>
            <a:ext cx="7817644" cy="5294076"/>
          </a:xfrm>
          <a:prstGeom prst="ellipse">
            <a:avLst/>
          </a:prstGeom>
          <a:noFill/>
        </p:spPr>
        <p:txBody>
          <a:bodyPr wrap="square" rtlCol="0">
            <a:noAutofit/>
          </a:bodyPr>
          <a:lstStyle/>
          <a:p>
            <a:pPr algn="ctr"/>
            <a:r>
              <a:rPr lang="en-US" sz="3000" dirty="0">
                <a:latin typeface="Trade Gothic Next Rounded" panose="020F0502020204030204" pitchFamily="34" charset="0"/>
              </a:rPr>
              <a:t>Unlike the wording</a:t>
            </a:r>
          </a:p>
          <a:p>
            <a:pPr algn="ctr"/>
            <a:r>
              <a:rPr lang="en-US" sz="3000" dirty="0">
                <a:latin typeface="Trade Gothic Next Rounded" panose="020F0502020204030204" pitchFamily="34" charset="0"/>
              </a:rPr>
              <a:t> of promulgated laws, </a:t>
            </a:r>
          </a:p>
          <a:p>
            <a:pPr algn="ctr"/>
            <a:r>
              <a:rPr lang="en-US" sz="3000" dirty="0">
                <a:latin typeface="Trade Gothic Next Rounded" panose="020F0502020204030204" pitchFamily="34" charset="0"/>
              </a:rPr>
              <a:t>rules and policies that are written to hold people accountable for compliance, </a:t>
            </a:r>
          </a:p>
          <a:p>
            <a:pPr algn="ctr"/>
            <a:r>
              <a:rPr lang="en-US" sz="2800" dirty="0">
                <a:latin typeface="Trade Gothic Next Rounded" panose="020F0502020204030204" pitchFamily="34" charset="0"/>
              </a:rPr>
              <a:t>the </a:t>
            </a:r>
            <a:r>
              <a:rPr lang="en-US" sz="3200" dirty="0">
                <a:solidFill>
                  <a:srgbClr val="0070C0"/>
                </a:solidFill>
                <a:latin typeface="Trade Gothic Next Rounded" panose="020F0502020204030204" pitchFamily="34" charset="0"/>
              </a:rPr>
              <a:t>New Settings HCBW Rule </a:t>
            </a:r>
          </a:p>
          <a:p>
            <a:pPr algn="ctr"/>
            <a:r>
              <a:rPr lang="en-US" sz="2800" dirty="0">
                <a:latin typeface="Trade Gothic Next Rounded" panose="020F0502020204030204" pitchFamily="34" charset="0"/>
              </a:rPr>
              <a:t>is </a:t>
            </a:r>
          </a:p>
        </p:txBody>
      </p:sp>
      <p:sp>
        <p:nvSpPr>
          <p:cNvPr id="9" name="TextBox 8">
            <a:extLst>
              <a:ext uri="{FF2B5EF4-FFF2-40B4-BE49-F238E27FC236}">
                <a16:creationId xmlns:a16="http://schemas.microsoft.com/office/drawing/2014/main" xmlns="" id="{B261C6E6-0C07-6C61-F502-78F75427BFB0}"/>
              </a:ext>
            </a:extLst>
          </p:cNvPr>
          <p:cNvSpPr txBox="1"/>
          <p:nvPr/>
        </p:nvSpPr>
        <p:spPr>
          <a:xfrm>
            <a:off x="2095643" y="4906962"/>
            <a:ext cx="3692036"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1" u="none" strike="noStrike" kern="1200" cap="none" spc="0" normalizeH="0" baseline="0" noProof="0" dirty="0">
                <a:ln>
                  <a:noFill/>
                </a:ln>
                <a:solidFill>
                  <a:srgbClr val="C00000"/>
                </a:solidFill>
                <a:effectLst/>
                <a:uLnTx/>
                <a:uFillTx/>
                <a:latin typeface="Verdana Pro Black" panose="020B0A04030504040204" pitchFamily="34" charset="0"/>
              </a:rPr>
              <a:t>VALUE based</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0" fill="hold"/>
                                        <p:tgtEl>
                                          <p:spTgt spid="2"/>
                                        </p:tgtEl>
                                        <p:attrNameLst>
                                          <p:attrName>ppt_x</p:attrName>
                                        </p:attrNameLst>
                                      </p:cBhvr>
                                      <p:tavLst>
                                        <p:tav tm="0">
                                          <p:val>
                                            <p:strVal val="#ppt_x"/>
                                          </p:val>
                                        </p:tav>
                                        <p:tav tm="100000">
                                          <p:val>
                                            <p:strVal val="#ppt_x"/>
                                          </p:val>
                                        </p:tav>
                                      </p:tavLst>
                                    </p:anim>
                                    <p:anim calcmode="lin" valueType="num">
                                      <p:cBhvr additive="base">
                                        <p:cTn id="13" dur="5000" fill="hold"/>
                                        <p:tgtEl>
                                          <p:spTgt spid="2"/>
                                        </p:tgtEl>
                                        <p:attrNameLst>
                                          <p:attrName>ppt_y</p:attrName>
                                        </p:attrNameLst>
                                      </p:cBhvr>
                                      <p:tavLst>
                                        <p:tav tm="0">
                                          <p:val>
                                            <p:strVal val="0-#ppt_h/2"/>
                                          </p:val>
                                        </p:tav>
                                        <p:tav tm="100000">
                                          <p:val>
                                            <p:strVal val="#ppt_y"/>
                                          </p:val>
                                        </p:tav>
                                      </p:tavLst>
                                    </p:anim>
                                  </p:childTnLst>
                                </p:cTn>
                              </p:par>
                            </p:childTnLst>
                          </p:cTn>
                        </p:par>
                        <p:par>
                          <p:cTn id="14" fill="hold">
                            <p:stCondLst>
                              <p:cond delay="5000"/>
                            </p:stCondLst>
                            <p:childTnLst>
                              <p:par>
                                <p:cTn id="15" presetID="38" presetClass="entr" presetSubtype="0" accel="50000" fill="hold" grpId="0" nodeType="afterEffect">
                                  <p:stCondLst>
                                    <p:cond delay="0"/>
                                  </p:stCondLst>
                                  <p:iterate type="lt">
                                    <p:tmPct val="50000"/>
                                  </p:iterate>
                                  <p:childTnLst>
                                    <p:set>
                                      <p:cBhvr>
                                        <p:cTn id="16" dur="1" fill="hold">
                                          <p:stCondLst>
                                            <p:cond delay="0"/>
                                          </p:stCondLst>
                                        </p:cTn>
                                        <p:tgtEl>
                                          <p:spTgt spid="9"/>
                                        </p:tgtEl>
                                        <p:attrNameLst>
                                          <p:attrName>style.visibility</p:attrName>
                                        </p:attrNameLst>
                                      </p:cBhvr>
                                      <p:to>
                                        <p:strVal val="visible"/>
                                      </p:to>
                                    </p:set>
                                    <p:set>
                                      <p:cBhvr>
                                        <p:cTn id="17" dur="455" fill="hold">
                                          <p:stCondLst>
                                            <p:cond delay="0"/>
                                          </p:stCondLst>
                                        </p:cTn>
                                        <p:tgtEl>
                                          <p:spTgt spid="9"/>
                                        </p:tgtEl>
                                        <p:attrNameLst>
                                          <p:attrName>style.rotation</p:attrName>
                                        </p:attrNameLst>
                                      </p:cBhvr>
                                      <p:to>
                                        <p:strVal val="-45.0"/>
                                      </p:to>
                                    </p:set>
                                    <p:anim calcmode="lin" valueType="num">
                                      <p:cBhvr>
                                        <p:cTn id="18" dur="455" fill="hold">
                                          <p:stCondLst>
                                            <p:cond delay="455"/>
                                          </p:stCondLst>
                                        </p:cTn>
                                        <p:tgtEl>
                                          <p:spTgt spid="9"/>
                                        </p:tgtEl>
                                        <p:attrNameLst>
                                          <p:attrName>style.rotation</p:attrName>
                                        </p:attrNameLst>
                                      </p:cBhvr>
                                      <p:tavLst>
                                        <p:tav tm="0">
                                          <p:val>
                                            <p:fltVal val="-45"/>
                                          </p:val>
                                        </p:tav>
                                        <p:tav tm="69900">
                                          <p:val>
                                            <p:fltVal val="45"/>
                                          </p:val>
                                        </p:tav>
                                        <p:tav tm="100000">
                                          <p:val>
                                            <p:fltVal val="0"/>
                                          </p:val>
                                        </p:tav>
                                      </p:tavLst>
                                    </p:anim>
                                    <p:anim calcmode="lin" valueType="num">
                                      <p:cBhvr>
                                        <p:cTn id="19" dur="455" fill="hold">
                                          <p:stCondLst>
                                            <p:cond delay="0"/>
                                          </p:stCondLst>
                                        </p:cTn>
                                        <p:tgtEl>
                                          <p:spTgt spid="9"/>
                                        </p:tgtEl>
                                        <p:attrNameLst>
                                          <p:attrName>ppt_y</p:attrName>
                                        </p:attrNameLst>
                                      </p:cBhvr>
                                      <p:tavLst>
                                        <p:tav tm="0">
                                          <p:val>
                                            <p:strVal val="#ppt_y-1"/>
                                          </p:val>
                                        </p:tav>
                                        <p:tav tm="100000">
                                          <p:val>
                                            <p:strVal val="#ppt_y-(0.354*#ppt_w-0.172*#ppt_h)"/>
                                          </p:val>
                                        </p:tav>
                                      </p:tavLst>
                                    </p:anim>
                                    <p:anim calcmode="lin" valueType="num">
                                      <p:cBhvr>
                                        <p:cTn id="20" dur="156" decel="50000" autoRev="1" fill="hold">
                                          <p:stCondLst>
                                            <p:cond delay="455"/>
                                          </p:stCondLst>
                                        </p:cTn>
                                        <p:tgtEl>
                                          <p:spTgt spid="9"/>
                                        </p:tgtEl>
                                        <p:attrNameLst>
                                          <p:attrName>ppt_y</p:attrName>
                                        </p:attrNameLst>
                                      </p:cBhvr>
                                      <p:tavLst>
                                        <p:tav tm="0">
                                          <p:val>
                                            <p:strVal val="#ppt_y-(0.354*#ppt_w-0.172*#ppt_h)"/>
                                          </p:val>
                                        </p:tav>
                                        <p:tav tm="100000">
                                          <p:val>
                                            <p:strVal val="#ppt_y-(0.354*#ppt_w-0.172*#ppt_h)-#ppt_h/2"/>
                                          </p:val>
                                        </p:tav>
                                      </p:tavLst>
                                    </p:anim>
                                    <p:anim calcmode="lin" valueType="num">
                                      <p:cBhvr>
                                        <p:cTn id="21" dur="136" fill="hold">
                                          <p:stCondLst>
                                            <p:cond delay="864"/>
                                          </p:stCondLst>
                                        </p:cTn>
                                        <p:tgtEl>
                                          <p:spTgt spid="9"/>
                                        </p:tgtEl>
                                        <p:attrNameLst>
                                          <p:attrName>ppt_y</p:attrName>
                                        </p:attrNameLst>
                                      </p:cBhvr>
                                      <p:tavLst>
                                        <p:tav tm="0">
                                          <p:val>
                                            <p:strVal val="#ppt_y-(0.354*#ppt_w-0.172*#ppt_h)"/>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down)">
                                      <p:cBhvr>
                                        <p:cTn id="26" dur="2000"/>
                                        <p:tgtEl>
                                          <p:spTgt spid="3"/>
                                        </p:tgtEl>
                                      </p:cBhvr>
                                    </p:animEffect>
                                  </p:childTnLst>
                                </p:cTn>
                              </p:par>
                            </p:childTnLst>
                          </p:cTn>
                        </p:par>
                        <p:par>
                          <p:cTn id="27" fill="hold">
                            <p:stCondLst>
                              <p:cond delay="2000"/>
                            </p:stCondLst>
                            <p:childTnLst>
                              <p:par>
                                <p:cTn id="28" presetID="32" presetClass="emph" presetSubtype="0" fill="hold" grpId="1" nodeType="afterEffect">
                                  <p:stCondLst>
                                    <p:cond delay="0"/>
                                  </p:stCondLst>
                                  <p:childTnLst>
                                    <p:animRot by="120000">
                                      <p:cBhvr>
                                        <p:cTn id="29" dur="100" fill="hold">
                                          <p:stCondLst>
                                            <p:cond delay="0"/>
                                          </p:stCondLst>
                                        </p:cTn>
                                        <p:tgtEl>
                                          <p:spTgt spid="3"/>
                                        </p:tgtEl>
                                        <p:attrNameLst>
                                          <p:attrName>r</p:attrName>
                                        </p:attrNameLst>
                                      </p:cBhvr>
                                    </p:animRot>
                                    <p:animRot by="-240000">
                                      <p:cBhvr>
                                        <p:cTn id="30" dur="200" fill="hold">
                                          <p:stCondLst>
                                            <p:cond delay="200"/>
                                          </p:stCondLst>
                                        </p:cTn>
                                        <p:tgtEl>
                                          <p:spTgt spid="3"/>
                                        </p:tgtEl>
                                        <p:attrNameLst>
                                          <p:attrName>r</p:attrName>
                                        </p:attrNameLst>
                                      </p:cBhvr>
                                    </p:animRot>
                                    <p:animRot by="240000">
                                      <p:cBhvr>
                                        <p:cTn id="31" dur="200" fill="hold">
                                          <p:stCondLst>
                                            <p:cond delay="400"/>
                                          </p:stCondLst>
                                        </p:cTn>
                                        <p:tgtEl>
                                          <p:spTgt spid="3"/>
                                        </p:tgtEl>
                                        <p:attrNameLst>
                                          <p:attrName>r</p:attrName>
                                        </p:attrNameLst>
                                      </p:cBhvr>
                                    </p:animRot>
                                    <p:animRot by="-240000">
                                      <p:cBhvr>
                                        <p:cTn id="32" dur="200" fill="hold">
                                          <p:stCondLst>
                                            <p:cond delay="600"/>
                                          </p:stCondLst>
                                        </p:cTn>
                                        <p:tgtEl>
                                          <p:spTgt spid="3"/>
                                        </p:tgtEl>
                                        <p:attrNameLst>
                                          <p:attrName>r</p:attrName>
                                        </p:attrNameLst>
                                      </p:cBhvr>
                                    </p:animRot>
                                    <p:animRot by="120000">
                                      <p:cBhvr>
                                        <p:cTn id="33" dur="200" fill="hold">
                                          <p:stCondLst>
                                            <p:cond delay="800"/>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xmlns="" id="{B593615F-7FF6-4F5D-2C11-FD4A11B6BD1C}"/>
              </a:ext>
            </a:extLst>
          </p:cNvPr>
          <p:cNvSpPr txBox="1"/>
          <p:nvPr/>
        </p:nvSpPr>
        <p:spPr>
          <a:xfrm>
            <a:off x="357530" y="999274"/>
            <a:ext cx="8170108" cy="5681769"/>
          </a:xfrm>
          <a:prstGeom prst="rect">
            <a:avLst/>
          </a:prstGeom>
          <a:pattFill prst="pct25">
            <a:fgClr>
              <a:srgbClr val="FFC000"/>
            </a:fgClr>
            <a:bgClr>
              <a:schemeClr val="bg1"/>
            </a:bgClr>
          </a:pattFill>
          <a:ln w="47625">
            <a:solidFill>
              <a:schemeClr val="accent1"/>
            </a:solidFill>
          </a:ln>
        </p:spPr>
        <p:txBody>
          <a:bodyPr wrap="square" rtlCol="0">
            <a:sp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182562"/>
            <a:ext cx="8058150" cy="247650"/>
          </a:xfrm>
        </p:spPr>
        <p:txBody>
          <a:bodyPr/>
          <a:lstStyle/>
          <a:p>
            <a:r>
              <a:rPr lang="en-US" altLang="en-US" sz="4400"/>
              <a:t/>
            </a:r>
            <a:br>
              <a:rPr lang="en-US" altLang="en-US" sz="4400"/>
            </a:br>
            <a:r>
              <a:rPr lang="en-US" altLang="en-US" sz="3000"/>
              <a:t>HCBS </a:t>
            </a:r>
            <a:r>
              <a:rPr lang="en-US" altLang="en-US" sz="3000" dirty="0"/>
              <a:t>Finale Rule Values</a:t>
            </a:r>
          </a:p>
        </p:txBody>
      </p:sp>
      <p:sp>
        <p:nvSpPr>
          <p:cNvPr id="4" name="TextBox 3">
            <a:extLst>
              <a:ext uri="{FF2B5EF4-FFF2-40B4-BE49-F238E27FC236}">
                <a16:creationId xmlns:a16="http://schemas.microsoft.com/office/drawing/2014/main" xmlns="" id="{AEA66BD1-637F-FB06-DDA0-450814ECD3ED}"/>
              </a:ext>
            </a:extLst>
          </p:cNvPr>
          <p:cNvSpPr txBox="1"/>
          <p:nvPr/>
        </p:nvSpPr>
        <p:spPr>
          <a:xfrm>
            <a:off x="617931" y="999274"/>
            <a:ext cx="4052852" cy="3225114"/>
          </a:xfrm>
          <a:prstGeom prst="rect">
            <a:avLst/>
          </a:prstGeom>
          <a:noFill/>
        </p:spPr>
        <p:txBody>
          <a:bodyPr wrap="square" rtlCol="0">
            <a:noAutofit/>
          </a:bodyPr>
          <a:lstStyle/>
          <a:p>
            <a:pPr marL="342900" marR="0" lvl="0" indent="-342900">
              <a:lnSpc>
                <a:spcPct val="107000"/>
              </a:lnSpc>
              <a:spcBef>
                <a:spcPts val="0"/>
              </a:spcBef>
              <a:spcAft>
                <a:spcPts val="800"/>
              </a:spcAft>
              <a:buFont typeface="Wingdings" panose="05000000000000000000" pitchFamily="2" charset="2"/>
              <a:buChar char="§"/>
            </a:pPr>
            <a:r>
              <a:rPr lang="en-US" sz="2800" b="1" dirty="0">
                <a:solidFill>
                  <a:srgbClr val="002060"/>
                </a:solidFill>
                <a:effectLst/>
                <a:latin typeface="Century Gothic" panose="020B0502020202020204" pitchFamily="34" charset="0"/>
                <a:ea typeface="Calibri" panose="020F0502020204030204" pitchFamily="34" charset="0"/>
                <a:cs typeface="Times New Roman" panose="02020603050405020304" pitchFamily="18" charset="0"/>
              </a:rPr>
              <a:t>Free from Restraint</a:t>
            </a:r>
          </a:p>
          <a:p>
            <a:pPr marL="342900" marR="0" lvl="0" indent="-342900">
              <a:lnSpc>
                <a:spcPct val="107000"/>
              </a:lnSpc>
              <a:spcBef>
                <a:spcPts val="0"/>
              </a:spcBef>
              <a:spcAft>
                <a:spcPts val="800"/>
              </a:spcAft>
              <a:buFont typeface="Wingdings" panose="05000000000000000000" pitchFamily="2" charset="2"/>
              <a:buChar char="§"/>
            </a:pPr>
            <a:r>
              <a:rPr lang="en-US" sz="2800" b="1" dirty="0">
                <a:solidFill>
                  <a:srgbClr val="C00000"/>
                </a:solidFill>
                <a:latin typeface="Century Gothic" panose="020B0502020202020204" pitchFamily="34" charset="0"/>
                <a:ea typeface="Calibri" panose="020F0502020204030204" pitchFamily="34" charset="0"/>
                <a:cs typeface="Times New Roman" panose="02020603050405020304" pitchFamily="18" charset="0"/>
              </a:rPr>
              <a:t>Assure Privacy</a:t>
            </a:r>
          </a:p>
          <a:p>
            <a:pPr marL="342900" marR="0" lvl="0" indent="-342900">
              <a:lnSpc>
                <a:spcPct val="107000"/>
              </a:lnSpc>
              <a:spcBef>
                <a:spcPts val="0"/>
              </a:spcBef>
              <a:spcAft>
                <a:spcPts val="800"/>
              </a:spcAft>
              <a:buFont typeface="Wingdings" panose="05000000000000000000" pitchFamily="2" charset="2"/>
              <a:buChar char="§"/>
            </a:pPr>
            <a:r>
              <a:rPr lang="en-US" sz="2800" b="1" dirty="0">
                <a:solidFill>
                  <a:srgbClr val="002060"/>
                </a:solidFill>
                <a:effectLst/>
                <a:latin typeface="Century Gothic" panose="020B0502020202020204" pitchFamily="34" charset="0"/>
                <a:ea typeface="Calibri" panose="020F0502020204030204" pitchFamily="34" charset="0"/>
                <a:cs typeface="Times New Roman" panose="02020603050405020304" pitchFamily="18" charset="0"/>
              </a:rPr>
              <a:t>Choice of Provider</a:t>
            </a:r>
          </a:p>
          <a:p>
            <a:pPr marL="342900" marR="0" lvl="0" indent="-342900">
              <a:lnSpc>
                <a:spcPct val="107000"/>
              </a:lnSpc>
              <a:spcBef>
                <a:spcPts val="0"/>
              </a:spcBef>
              <a:spcAft>
                <a:spcPts val="800"/>
              </a:spcAft>
              <a:buFont typeface="Wingdings" panose="05000000000000000000" pitchFamily="2" charset="2"/>
              <a:buChar char="§"/>
            </a:pPr>
            <a:r>
              <a:rPr lang="en-US" sz="2800" b="1" dirty="0">
                <a:solidFill>
                  <a:srgbClr val="C00000"/>
                </a:solidFill>
                <a:latin typeface="Century Gothic" panose="020B0502020202020204" pitchFamily="34" charset="0"/>
                <a:ea typeface="Calibri" panose="020F0502020204030204" pitchFamily="34" charset="0"/>
                <a:cs typeface="Times New Roman" panose="02020603050405020304" pitchFamily="18" charset="0"/>
              </a:rPr>
              <a:t>Choice of Setting</a:t>
            </a:r>
          </a:p>
          <a:p>
            <a:pPr marL="342900" marR="0" lvl="0" indent="-342900">
              <a:lnSpc>
                <a:spcPct val="107000"/>
              </a:lnSpc>
              <a:spcBef>
                <a:spcPts val="0"/>
              </a:spcBef>
              <a:spcAft>
                <a:spcPts val="800"/>
              </a:spcAft>
              <a:buFont typeface="Wingdings" panose="05000000000000000000" pitchFamily="2" charset="2"/>
              <a:buChar char="§"/>
            </a:pPr>
            <a:r>
              <a:rPr lang="en-US" sz="2800" b="1" dirty="0">
                <a:solidFill>
                  <a:srgbClr val="002060"/>
                </a:solidFill>
                <a:latin typeface="Century Gothic" panose="020B0502020202020204" pitchFamily="34" charset="0"/>
                <a:ea typeface="Calibri" panose="020F0502020204030204" pitchFamily="34" charset="0"/>
                <a:cs typeface="Times New Roman" panose="02020603050405020304" pitchFamily="18" charset="0"/>
              </a:rPr>
              <a:t>Generic Supports</a:t>
            </a:r>
          </a:p>
          <a:p>
            <a:pPr marL="342900" marR="0" lvl="0" indent="-342900">
              <a:lnSpc>
                <a:spcPct val="107000"/>
              </a:lnSpc>
              <a:spcBef>
                <a:spcPts val="0"/>
              </a:spcBef>
              <a:spcAft>
                <a:spcPts val="800"/>
              </a:spcAft>
              <a:buFont typeface="Wingdings" panose="05000000000000000000" pitchFamily="2" charset="2"/>
              <a:buChar char="§"/>
            </a:pPr>
            <a:endPar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xmlns="" id="{E921A45B-7077-CEC7-88BF-6111A9362BBD}"/>
              </a:ext>
            </a:extLst>
          </p:cNvPr>
          <p:cNvSpPr txBox="1"/>
          <p:nvPr/>
        </p:nvSpPr>
        <p:spPr>
          <a:xfrm>
            <a:off x="3261519" y="3473454"/>
            <a:ext cx="5104282" cy="3244158"/>
          </a:xfrm>
          <a:prstGeom prst="rect">
            <a:avLst/>
          </a:prstGeom>
          <a:noFill/>
        </p:spPr>
        <p:txBody>
          <a:bodyPr wrap="none" rtlCol="0">
            <a:spAutoFit/>
          </a:bodyPr>
          <a:lstStyle/>
          <a:p>
            <a:pPr marL="342900" indent="-342900">
              <a:lnSpc>
                <a:spcPct val="150000"/>
              </a:lnSpc>
              <a:buFont typeface="Wingdings" panose="05000000000000000000" pitchFamily="2" charset="2"/>
              <a:buChar char="§"/>
            </a:pPr>
            <a:r>
              <a:rPr lang="en-US" sz="2800" b="1" dirty="0">
                <a:solidFill>
                  <a:srgbClr val="C00000"/>
                </a:solidFill>
                <a:latin typeface="+mj-lt"/>
              </a:rPr>
              <a:t>Non-Regimented Routines</a:t>
            </a:r>
          </a:p>
          <a:p>
            <a:pPr marL="342900" indent="-342900">
              <a:lnSpc>
                <a:spcPct val="150000"/>
              </a:lnSpc>
              <a:buFont typeface="Wingdings" panose="05000000000000000000" pitchFamily="2" charset="2"/>
              <a:buChar char="§"/>
            </a:pPr>
            <a:r>
              <a:rPr lang="en-US" sz="2800" b="1" dirty="0">
                <a:solidFill>
                  <a:srgbClr val="002060"/>
                </a:solidFill>
                <a:latin typeface="+mj-lt"/>
              </a:rPr>
              <a:t>Respect and Dignity</a:t>
            </a:r>
          </a:p>
          <a:p>
            <a:pPr marL="342900" indent="-342900">
              <a:lnSpc>
                <a:spcPct val="150000"/>
              </a:lnSpc>
              <a:buFont typeface="Wingdings" panose="05000000000000000000" pitchFamily="2" charset="2"/>
              <a:buChar char="§"/>
            </a:pPr>
            <a:r>
              <a:rPr lang="en-US" sz="2800" b="1" dirty="0">
                <a:solidFill>
                  <a:srgbClr val="C00000"/>
                </a:solidFill>
                <a:latin typeface="+mj-lt"/>
              </a:rPr>
              <a:t>Accessible Settings</a:t>
            </a:r>
          </a:p>
          <a:p>
            <a:pPr marL="342900" indent="-342900">
              <a:lnSpc>
                <a:spcPct val="150000"/>
              </a:lnSpc>
              <a:buFont typeface="Wingdings" panose="05000000000000000000" pitchFamily="2" charset="2"/>
              <a:buChar char="§"/>
            </a:pPr>
            <a:r>
              <a:rPr lang="en-US" sz="2800" b="1" dirty="0">
                <a:solidFill>
                  <a:srgbClr val="002060"/>
                </a:solidFill>
                <a:latin typeface="+mj-lt"/>
              </a:rPr>
              <a:t>Integrated Life</a:t>
            </a:r>
          </a:p>
          <a:p>
            <a:pPr marL="342900" indent="-342900">
              <a:lnSpc>
                <a:spcPct val="150000"/>
              </a:lnSpc>
              <a:buFont typeface="Wingdings" panose="05000000000000000000" pitchFamily="2" charset="2"/>
              <a:buChar char="§"/>
            </a:pPr>
            <a:r>
              <a:rPr lang="en-US" sz="2800" b="1" dirty="0">
                <a:solidFill>
                  <a:srgbClr val="C00000"/>
                </a:solidFill>
                <a:latin typeface="+mj-lt"/>
              </a:rPr>
              <a:t>Inclusionary Opportunities</a:t>
            </a:r>
          </a:p>
        </p:txBody>
      </p:sp>
      <p:pic>
        <p:nvPicPr>
          <p:cNvPr id="5" name="Picture 4" descr="Calendar&#10;&#10;Description automatically generated with low confidence">
            <a:extLst>
              <a:ext uri="{FF2B5EF4-FFF2-40B4-BE49-F238E27FC236}">
                <a16:creationId xmlns:a16="http://schemas.microsoft.com/office/drawing/2014/main" xmlns="" id="{F71BA54F-D4D6-596D-ADDC-CCCE50D875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02591" y="3857794"/>
            <a:ext cx="2514600" cy="2514600"/>
          </a:xfrm>
          <a:prstGeom prst="rect">
            <a:avLst/>
          </a:prstGeom>
        </p:spPr>
      </p:pic>
      <p:pic>
        <p:nvPicPr>
          <p:cNvPr id="8" name="Picture 7">
            <a:extLst>
              <a:ext uri="{FF2B5EF4-FFF2-40B4-BE49-F238E27FC236}">
                <a16:creationId xmlns:a16="http://schemas.microsoft.com/office/drawing/2014/main" xmlns="" id="{4CFC0E42-94B6-5B5B-53FA-0F895F844C0A}"/>
              </a:ext>
            </a:extLst>
          </p:cNvPr>
          <p:cNvPicPr>
            <a:picLocks noChangeAspect="1"/>
          </p:cNvPicPr>
          <p:nvPr/>
        </p:nvPicPr>
        <p:blipFill>
          <a:blip r:embed="rId4"/>
          <a:stretch>
            <a:fillRect/>
          </a:stretch>
        </p:blipFill>
        <p:spPr>
          <a:xfrm>
            <a:off x="4686123" y="1417496"/>
            <a:ext cx="3487497" cy="177142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par>
                          <p:cTn id="8" fill="hold">
                            <p:stCondLst>
                              <p:cond delay="500"/>
                            </p:stCondLst>
                            <p:childTnLst>
                              <p:par>
                                <p:cTn id="9" presetID="6" presetClass="entr" presetSubtype="16"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in)">
                                      <p:cBhvr>
                                        <p:cTn id="11" dur="2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9"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 calcmode="lin" valueType="num">
                                      <p:cBhvr additive="base">
                                        <p:cTn id="16"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9"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 calcmode="lin" valueType="num">
                                      <p:cBhvr additive="base">
                                        <p:cTn id="22"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4">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9" fill="hold"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additive="base">
                                        <p:cTn id="28"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4">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 calcmode="lin" valueType="num">
                                      <p:cBhvr additive="base">
                                        <p:cTn id="34"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nodeType="click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 calcmode="lin" valueType="num">
                                      <p:cBhvr additive="base">
                                        <p:cTn id="40"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nodeType="clickEffect">
                                  <p:stCondLst>
                                    <p:cond delay="0"/>
                                  </p:stCondLst>
                                  <p:childTnLst>
                                    <p:set>
                                      <p:cBhvr>
                                        <p:cTn id="45" dur="1" fill="hold">
                                          <p:stCondLst>
                                            <p:cond delay="0"/>
                                          </p:stCondLst>
                                        </p:cTn>
                                        <p:tgtEl>
                                          <p:spTgt spid="2">
                                            <p:txEl>
                                              <p:pRg st="0" end="0"/>
                                            </p:txEl>
                                          </p:spTgt>
                                        </p:tgtEl>
                                        <p:attrNameLst>
                                          <p:attrName>style.visibility</p:attrName>
                                        </p:attrNameLst>
                                      </p:cBhvr>
                                      <p:to>
                                        <p:strVal val="visible"/>
                                      </p:to>
                                    </p:set>
                                    <p:anim calcmode="lin" valueType="num">
                                      <p:cBhvr additive="base">
                                        <p:cTn id="46"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47"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2" fill="hold" nodeType="clickEffect">
                                  <p:stCondLst>
                                    <p:cond delay="0"/>
                                  </p:stCondLst>
                                  <p:childTnLst>
                                    <p:set>
                                      <p:cBhvr>
                                        <p:cTn id="51" dur="1" fill="hold">
                                          <p:stCondLst>
                                            <p:cond delay="0"/>
                                          </p:stCondLst>
                                        </p:cTn>
                                        <p:tgtEl>
                                          <p:spTgt spid="2">
                                            <p:txEl>
                                              <p:pRg st="1" end="1"/>
                                            </p:txEl>
                                          </p:spTgt>
                                        </p:tgtEl>
                                        <p:attrNameLst>
                                          <p:attrName>style.visibility</p:attrName>
                                        </p:attrNameLst>
                                      </p:cBhvr>
                                      <p:to>
                                        <p:strVal val="visible"/>
                                      </p:to>
                                    </p:set>
                                    <p:anim calcmode="lin" valueType="num">
                                      <p:cBhvr additive="base">
                                        <p:cTn id="52" dur="500" fill="hold"/>
                                        <p:tgtEl>
                                          <p:spTgt spid="2">
                                            <p:txEl>
                                              <p:pRg st="1" end="1"/>
                                            </p:txEl>
                                          </p:spTgt>
                                        </p:tgtEl>
                                        <p:attrNameLst>
                                          <p:attrName>ppt_x</p:attrName>
                                        </p:attrNameLst>
                                      </p:cBhvr>
                                      <p:tavLst>
                                        <p:tav tm="0">
                                          <p:val>
                                            <p:strVal val="1+#ppt_w/2"/>
                                          </p:val>
                                        </p:tav>
                                        <p:tav tm="100000">
                                          <p:val>
                                            <p:strVal val="#ppt_x"/>
                                          </p:val>
                                        </p:tav>
                                      </p:tavLst>
                                    </p:anim>
                                    <p:anim calcmode="lin" valueType="num">
                                      <p:cBhvr additive="base">
                                        <p:cTn id="53"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6" fill="hold" nodeType="clickEffect">
                                  <p:stCondLst>
                                    <p:cond delay="0"/>
                                  </p:stCondLst>
                                  <p:childTnLst>
                                    <p:set>
                                      <p:cBhvr>
                                        <p:cTn id="57" dur="1" fill="hold">
                                          <p:stCondLst>
                                            <p:cond delay="0"/>
                                          </p:stCondLst>
                                        </p:cTn>
                                        <p:tgtEl>
                                          <p:spTgt spid="2">
                                            <p:txEl>
                                              <p:pRg st="2" end="2"/>
                                            </p:txEl>
                                          </p:spTgt>
                                        </p:tgtEl>
                                        <p:attrNameLst>
                                          <p:attrName>style.visibility</p:attrName>
                                        </p:attrNameLst>
                                      </p:cBhvr>
                                      <p:to>
                                        <p:strVal val="visible"/>
                                      </p:to>
                                    </p:set>
                                    <p:anim calcmode="lin" valueType="num">
                                      <p:cBhvr additive="base">
                                        <p:cTn id="58"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59"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6" fill="hold" nodeType="clickEffect">
                                  <p:stCondLst>
                                    <p:cond delay="0"/>
                                  </p:stCondLst>
                                  <p:childTnLst>
                                    <p:set>
                                      <p:cBhvr>
                                        <p:cTn id="63" dur="1" fill="hold">
                                          <p:stCondLst>
                                            <p:cond delay="0"/>
                                          </p:stCondLst>
                                        </p:cTn>
                                        <p:tgtEl>
                                          <p:spTgt spid="2">
                                            <p:txEl>
                                              <p:pRg st="3" end="3"/>
                                            </p:txEl>
                                          </p:spTgt>
                                        </p:tgtEl>
                                        <p:attrNameLst>
                                          <p:attrName>style.visibility</p:attrName>
                                        </p:attrNameLst>
                                      </p:cBhvr>
                                      <p:to>
                                        <p:strVal val="visible"/>
                                      </p:to>
                                    </p:set>
                                    <p:anim calcmode="lin" valueType="num">
                                      <p:cBhvr additive="base">
                                        <p:cTn id="64" dur="500" fill="hold"/>
                                        <p:tgtEl>
                                          <p:spTgt spid="2">
                                            <p:txEl>
                                              <p:pRg st="3" end="3"/>
                                            </p:txEl>
                                          </p:spTgt>
                                        </p:tgtEl>
                                        <p:attrNameLst>
                                          <p:attrName>ppt_x</p:attrName>
                                        </p:attrNameLst>
                                      </p:cBhvr>
                                      <p:tavLst>
                                        <p:tav tm="0">
                                          <p:val>
                                            <p:strVal val="1+#ppt_w/2"/>
                                          </p:val>
                                        </p:tav>
                                        <p:tav tm="100000">
                                          <p:val>
                                            <p:strVal val="#ppt_x"/>
                                          </p:val>
                                        </p:tav>
                                      </p:tavLst>
                                    </p:anim>
                                    <p:anim calcmode="lin" valueType="num">
                                      <p:cBhvr additive="base">
                                        <p:cTn id="65"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2">
                                            <p:txEl>
                                              <p:pRg st="4" end="4"/>
                                            </p:txEl>
                                          </p:spTgt>
                                        </p:tgtEl>
                                        <p:attrNameLst>
                                          <p:attrName>style.visibility</p:attrName>
                                        </p:attrNameLst>
                                      </p:cBhvr>
                                      <p:to>
                                        <p:strVal val="visible"/>
                                      </p:to>
                                    </p:set>
                                    <p:anim calcmode="lin" valueType="num">
                                      <p:cBhvr additive="base">
                                        <p:cTn id="70" dur="500" fill="hold"/>
                                        <p:tgtEl>
                                          <p:spTgt spid="2">
                                            <p:txEl>
                                              <p:pRg st="4" end="4"/>
                                            </p:txEl>
                                          </p:spTgt>
                                        </p:tgtEl>
                                        <p:attrNameLst>
                                          <p:attrName>ppt_x</p:attrName>
                                        </p:attrNameLst>
                                      </p:cBhvr>
                                      <p:tavLst>
                                        <p:tav tm="0">
                                          <p:val>
                                            <p:strVal val="1+#ppt_w/2"/>
                                          </p:val>
                                        </p:tav>
                                        <p:tav tm="100000">
                                          <p:val>
                                            <p:strVal val="#ppt_x"/>
                                          </p:val>
                                        </p:tav>
                                      </p:tavLst>
                                    </p:anim>
                                    <p:anim calcmode="lin" valueType="num">
                                      <p:cBhvr additive="base">
                                        <p:cTn id="71"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White brick wall">
            <a:extLst>
              <a:ext uri="{FF2B5EF4-FFF2-40B4-BE49-F238E27FC236}">
                <a16:creationId xmlns:a16="http://schemas.microsoft.com/office/drawing/2014/main" xmlns="" id="{85262E59-0132-7451-5265-CB8372C9E72D}"/>
              </a:ext>
            </a:extLst>
          </p:cNvPr>
          <p:cNvPicPr>
            <a:picLocks noChangeAspect="1"/>
          </p:cNvPicPr>
          <p:nvPr/>
        </p:nvPicPr>
        <p:blipFill>
          <a:blip r:embed="rId2" cstate="print">
            <a:alphaModFix amt="70000"/>
            <a:extLst>
              <a:ext uri="{28A0092B-C50C-407E-A947-70E740481C1C}">
                <a14:useLocalDpi xmlns:a14="http://schemas.microsoft.com/office/drawing/2010/main" val="0"/>
              </a:ext>
            </a:extLst>
          </a:blip>
          <a:stretch>
            <a:fillRect/>
          </a:stretch>
        </p:blipFill>
        <p:spPr>
          <a:xfrm>
            <a:off x="320676" y="1012964"/>
            <a:ext cx="8351044" cy="5654396"/>
          </a:xfrm>
          <a:prstGeom prst="rect">
            <a:avLst/>
          </a:prstGeom>
          <a:ln>
            <a:noFill/>
          </a:ln>
          <a:effectLst>
            <a:softEdge rad="112500"/>
          </a:effectLst>
        </p:spPr>
      </p:pic>
      <p:sp>
        <p:nvSpPr>
          <p:cNvPr id="27" name="TextBox 26">
            <a:extLst>
              <a:ext uri="{FF2B5EF4-FFF2-40B4-BE49-F238E27FC236}">
                <a16:creationId xmlns:a16="http://schemas.microsoft.com/office/drawing/2014/main" xmlns="" id="{3F5B894B-AD12-E239-0073-416D129676B6}"/>
              </a:ext>
            </a:extLst>
          </p:cNvPr>
          <p:cNvSpPr txBox="1"/>
          <p:nvPr/>
        </p:nvSpPr>
        <p:spPr>
          <a:xfrm>
            <a:off x="1090607" y="4974697"/>
            <a:ext cx="6892305" cy="1717871"/>
          </a:xfrm>
          <a:prstGeom prst="rect">
            <a:avLst/>
          </a:prstGeom>
          <a:solidFill>
            <a:srgbClr val="FF0000"/>
          </a:solidFill>
          <a:ln>
            <a:noFill/>
          </a:ln>
        </p:spPr>
        <p:txBody>
          <a:bodyPr wrap="square" rtlCol="0">
            <a:sp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375852"/>
            <a:ext cx="8351044" cy="395042"/>
          </a:xfrm>
        </p:spPr>
        <p:txBody>
          <a:bodyPr/>
          <a:lstStyle/>
          <a:p>
            <a:r>
              <a:rPr lang="en-US" altLang="en-US" sz="4400" dirty="0"/>
              <a:t/>
            </a:r>
            <a:br>
              <a:rPr lang="en-US" altLang="en-US" sz="4400" dirty="0"/>
            </a:br>
            <a:r>
              <a:rPr lang="en-US" altLang="en-US" sz="4400" dirty="0"/>
              <a:t>Non-Operationally Defined </a:t>
            </a:r>
            <a:r>
              <a:rPr lang="en-US" altLang="en-US" sz="1600" dirty="0"/>
              <a:t>(cont’d)</a:t>
            </a:r>
            <a:br>
              <a:rPr lang="en-US" altLang="en-US" sz="1600" dirty="0"/>
            </a:br>
            <a:r>
              <a:rPr lang="en-US" altLang="en-US" sz="1600" dirty="0"/>
              <a:t/>
            </a:r>
            <a:br>
              <a:rPr lang="en-US" altLang="en-US" sz="1600" dirty="0"/>
            </a:br>
            <a:endParaRPr lang="en-US" altLang="en-US" sz="1600" dirty="0"/>
          </a:p>
        </p:txBody>
      </p:sp>
      <p:sp>
        <p:nvSpPr>
          <p:cNvPr id="4" name="TextBox 3">
            <a:extLst>
              <a:ext uri="{FF2B5EF4-FFF2-40B4-BE49-F238E27FC236}">
                <a16:creationId xmlns:a16="http://schemas.microsoft.com/office/drawing/2014/main" xmlns="" id="{F086C4D3-E011-0CF0-38F7-177E5C52ED32}"/>
              </a:ext>
            </a:extLst>
          </p:cNvPr>
          <p:cNvSpPr txBox="1"/>
          <p:nvPr/>
        </p:nvSpPr>
        <p:spPr>
          <a:xfrm>
            <a:off x="746919" y="892626"/>
            <a:ext cx="5267404" cy="553998"/>
          </a:xfrm>
          <a:prstGeom prst="rect">
            <a:avLst/>
          </a:prstGeom>
          <a:noFill/>
        </p:spPr>
        <p:txBody>
          <a:bodyPr wrap="none" rtlCol="0">
            <a:spAutoFit/>
          </a:bodyPr>
          <a:lstStyle/>
          <a:p>
            <a:r>
              <a:rPr lang="en-US" sz="3000" b="1" u="sng" dirty="0"/>
              <a:t>Consequently, words such as</a:t>
            </a:r>
            <a:r>
              <a:rPr lang="en-US" sz="3000" b="1" dirty="0"/>
              <a:t>…</a:t>
            </a:r>
          </a:p>
        </p:txBody>
      </p:sp>
      <p:sp>
        <p:nvSpPr>
          <p:cNvPr id="5" name="TextBox 4">
            <a:extLst>
              <a:ext uri="{FF2B5EF4-FFF2-40B4-BE49-F238E27FC236}">
                <a16:creationId xmlns:a16="http://schemas.microsoft.com/office/drawing/2014/main" xmlns="" id="{72C919CE-1B08-4E14-BFBF-F3491805F827}"/>
              </a:ext>
            </a:extLst>
          </p:cNvPr>
          <p:cNvSpPr txBox="1"/>
          <p:nvPr/>
        </p:nvSpPr>
        <p:spPr>
          <a:xfrm>
            <a:off x="670719" y="1621930"/>
            <a:ext cx="1997663" cy="553998"/>
          </a:xfrm>
          <a:prstGeom prst="rect">
            <a:avLst/>
          </a:prstGeom>
          <a:noFill/>
        </p:spPr>
        <p:txBody>
          <a:bodyPr wrap="none" rtlCol="0">
            <a:spAutoFit/>
          </a:bodyPr>
          <a:lstStyle/>
          <a:p>
            <a:r>
              <a:rPr lang="en-US" sz="3000" dirty="0">
                <a:latin typeface="STHupo" panose="02010800040101010101" pitchFamily="2" charset="-122"/>
                <a:ea typeface="STHupo" panose="02010800040101010101" pitchFamily="2" charset="-122"/>
              </a:rPr>
              <a:t>Integrated</a:t>
            </a:r>
          </a:p>
        </p:txBody>
      </p:sp>
      <p:sp>
        <p:nvSpPr>
          <p:cNvPr id="6" name="TextBox 5">
            <a:extLst>
              <a:ext uri="{FF2B5EF4-FFF2-40B4-BE49-F238E27FC236}">
                <a16:creationId xmlns:a16="http://schemas.microsoft.com/office/drawing/2014/main" xmlns="" id="{7E6D8657-0146-6954-4BB7-48F466C1F965}"/>
              </a:ext>
            </a:extLst>
          </p:cNvPr>
          <p:cNvSpPr txBox="1"/>
          <p:nvPr/>
        </p:nvSpPr>
        <p:spPr>
          <a:xfrm>
            <a:off x="1183014" y="2184918"/>
            <a:ext cx="2247731" cy="553998"/>
          </a:xfrm>
          <a:prstGeom prst="rect">
            <a:avLst/>
          </a:prstGeom>
          <a:noFill/>
        </p:spPr>
        <p:txBody>
          <a:bodyPr wrap="none" rtlCol="0">
            <a:spAutoFit/>
          </a:bodyPr>
          <a:lstStyle/>
          <a:p>
            <a:r>
              <a:rPr lang="en-US" sz="3000" dirty="0">
                <a:solidFill>
                  <a:srgbClr val="C00000"/>
                </a:solidFill>
                <a:latin typeface="Verdana Pro Black" panose="020B0A04030504040204" pitchFamily="34" charset="0"/>
              </a:rPr>
              <a:t>Inclusive</a:t>
            </a:r>
          </a:p>
        </p:txBody>
      </p:sp>
      <p:sp>
        <p:nvSpPr>
          <p:cNvPr id="7" name="TextBox 6">
            <a:extLst>
              <a:ext uri="{FF2B5EF4-FFF2-40B4-BE49-F238E27FC236}">
                <a16:creationId xmlns:a16="http://schemas.microsoft.com/office/drawing/2014/main" xmlns="" id="{7D4AC854-6A4E-03A1-5515-EE18C706D133}"/>
              </a:ext>
            </a:extLst>
          </p:cNvPr>
          <p:cNvSpPr txBox="1"/>
          <p:nvPr/>
        </p:nvSpPr>
        <p:spPr>
          <a:xfrm>
            <a:off x="1055984" y="2629179"/>
            <a:ext cx="1481496" cy="646331"/>
          </a:xfrm>
          <a:prstGeom prst="rect">
            <a:avLst/>
          </a:prstGeom>
          <a:noFill/>
        </p:spPr>
        <p:txBody>
          <a:bodyPr wrap="none" rtlCol="0">
            <a:spAutoFit/>
          </a:bodyPr>
          <a:lstStyle/>
          <a:p>
            <a:r>
              <a:rPr lang="en-US" sz="3600" dirty="0">
                <a:latin typeface="Tw Cen MT Condensed Extra Bold" panose="020B0803020202020204" pitchFamily="34" charset="0"/>
              </a:rPr>
              <a:t>Generic</a:t>
            </a:r>
          </a:p>
        </p:txBody>
      </p:sp>
      <p:sp>
        <p:nvSpPr>
          <p:cNvPr id="8" name="TextBox 7">
            <a:extLst>
              <a:ext uri="{FF2B5EF4-FFF2-40B4-BE49-F238E27FC236}">
                <a16:creationId xmlns:a16="http://schemas.microsoft.com/office/drawing/2014/main" xmlns="" id="{92D15ACD-0A1B-1B2F-C5D9-E274DB0EAC0B}"/>
              </a:ext>
            </a:extLst>
          </p:cNvPr>
          <p:cNvSpPr txBox="1"/>
          <p:nvPr/>
        </p:nvSpPr>
        <p:spPr>
          <a:xfrm>
            <a:off x="1454869" y="3128378"/>
            <a:ext cx="2854371" cy="646331"/>
          </a:xfrm>
          <a:prstGeom prst="rect">
            <a:avLst/>
          </a:prstGeom>
          <a:noFill/>
        </p:spPr>
        <p:txBody>
          <a:bodyPr wrap="none" rtlCol="0">
            <a:spAutoFit/>
          </a:bodyPr>
          <a:lstStyle/>
          <a:p>
            <a:r>
              <a:rPr lang="en-US" sz="3600" dirty="0">
                <a:solidFill>
                  <a:srgbClr val="FF0000"/>
                </a:solidFill>
                <a:latin typeface="Modern Love" panose="04090805081005020601" pitchFamily="82" charset="0"/>
              </a:rPr>
              <a:t>Community</a:t>
            </a:r>
          </a:p>
        </p:txBody>
      </p:sp>
      <p:sp>
        <p:nvSpPr>
          <p:cNvPr id="9" name="TextBox 8">
            <a:extLst>
              <a:ext uri="{FF2B5EF4-FFF2-40B4-BE49-F238E27FC236}">
                <a16:creationId xmlns:a16="http://schemas.microsoft.com/office/drawing/2014/main" xmlns="" id="{A652DE3D-E76E-BA2C-3C5B-80502BCDC822}"/>
              </a:ext>
            </a:extLst>
          </p:cNvPr>
          <p:cNvSpPr txBox="1"/>
          <p:nvPr/>
        </p:nvSpPr>
        <p:spPr>
          <a:xfrm>
            <a:off x="2689892" y="1503252"/>
            <a:ext cx="2907271" cy="523220"/>
          </a:xfrm>
          <a:prstGeom prst="rect">
            <a:avLst/>
          </a:prstGeom>
          <a:noFill/>
        </p:spPr>
        <p:txBody>
          <a:bodyPr wrap="none" rtlCol="0">
            <a:spAutoFit/>
          </a:bodyPr>
          <a:lstStyle/>
          <a:p>
            <a:r>
              <a:rPr lang="en-US" sz="2800" dirty="0">
                <a:solidFill>
                  <a:srgbClr val="FF0000"/>
                </a:solidFill>
                <a:latin typeface="Copperplate Gothic Bold" panose="020E0705020206020404" pitchFamily="34" charset="0"/>
              </a:rPr>
              <a:t>Participation</a:t>
            </a:r>
          </a:p>
        </p:txBody>
      </p:sp>
      <p:sp>
        <p:nvSpPr>
          <p:cNvPr id="10" name="TextBox 9">
            <a:extLst>
              <a:ext uri="{FF2B5EF4-FFF2-40B4-BE49-F238E27FC236}">
                <a16:creationId xmlns:a16="http://schemas.microsoft.com/office/drawing/2014/main" xmlns="" id="{F382B728-05FB-D94A-AAD3-83D1B3C02340}"/>
              </a:ext>
            </a:extLst>
          </p:cNvPr>
          <p:cNvSpPr txBox="1"/>
          <p:nvPr/>
        </p:nvSpPr>
        <p:spPr>
          <a:xfrm>
            <a:off x="3039546" y="2585164"/>
            <a:ext cx="1665841" cy="646331"/>
          </a:xfrm>
          <a:prstGeom prst="rect">
            <a:avLst/>
          </a:prstGeom>
          <a:noFill/>
        </p:spPr>
        <p:txBody>
          <a:bodyPr wrap="none" rtlCol="0">
            <a:spAutoFit/>
          </a:bodyPr>
          <a:lstStyle/>
          <a:p>
            <a:r>
              <a:rPr lang="en-US" sz="3600" dirty="0">
                <a:solidFill>
                  <a:srgbClr val="C00000"/>
                </a:solidFill>
                <a:latin typeface="Britannic Bold" panose="020B0903060703020204" pitchFamily="34" charset="0"/>
              </a:rPr>
              <a:t>Privacy</a:t>
            </a:r>
          </a:p>
        </p:txBody>
      </p:sp>
      <p:sp>
        <p:nvSpPr>
          <p:cNvPr id="11" name="TextBox 10">
            <a:extLst>
              <a:ext uri="{FF2B5EF4-FFF2-40B4-BE49-F238E27FC236}">
                <a16:creationId xmlns:a16="http://schemas.microsoft.com/office/drawing/2014/main" xmlns="" id="{6D279781-A3AC-9FDA-24B8-86DEB87C484E}"/>
              </a:ext>
            </a:extLst>
          </p:cNvPr>
          <p:cNvSpPr txBox="1"/>
          <p:nvPr/>
        </p:nvSpPr>
        <p:spPr>
          <a:xfrm>
            <a:off x="4445541" y="3003559"/>
            <a:ext cx="2156360" cy="646331"/>
          </a:xfrm>
          <a:prstGeom prst="rect">
            <a:avLst/>
          </a:prstGeom>
          <a:noFill/>
        </p:spPr>
        <p:txBody>
          <a:bodyPr wrap="none" rtlCol="0">
            <a:spAutoFit/>
          </a:bodyPr>
          <a:lstStyle/>
          <a:p>
            <a:r>
              <a:rPr lang="en-US" sz="3600" b="1" dirty="0">
                <a:latin typeface="Castellar" panose="020A0402060406010301" pitchFamily="18" charset="0"/>
              </a:rPr>
              <a:t>Choice</a:t>
            </a:r>
          </a:p>
        </p:txBody>
      </p:sp>
      <p:sp>
        <p:nvSpPr>
          <p:cNvPr id="12" name="TextBox 11">
            <a:extLst>
              <a:ext uri="{FF2B5EF4-FFF2-40B4-BE49-F238E27FC236}">
                <a16:creationId xmlns:a16="http://schemas.microsoft.com/office/drawing/2014/main" xmlns="" id="{8EDCB647-FC35-4A11-9B0B-167627B0E77C}"/>
              </a:ext>
            </a:extLst>
          </p:cNvPr>
          <p:cNvSpPr txBox="1"/>
          <p:nvPr/>
        </p:nvSpPr>
        <p:spPr>
          <a:xfrm>
            <a:off x="3323755" y="2123499"/>
            <a:ext cx="2220480" cy="461665"/>
          </a:xfrm>
          <a:prstGeom prst="rect">
            <a:avLst/>
          </a:prstGeom>
          <a:noFill/>
        </p:spPr>
        <p:txBody>
          <a:bodyPr wrap="none" rtlCol="0">
            <a:spAutoFit/>
          </a:bodyPr>
          <a:lstStyle/>
          <a:p>
            <a:r>
              <a:rPr lang="en-US" dirty="0">
                <a:latin typeface="Wide Latin" panose="020A0A07050505020404" pitchFamily="18" charset="0"/>
              </a:rPr>
              <a:t>Options</a:t>
            </a:r>
          </a:p>
        </p:txBody>
      </p:sp>
      <p:sp>
        <p:nvSpPr>
          <p:cNvPr id="13" name="TextBox 12">
            <a:extLst>
              <a:ext uri="{FF2B5EF4-FFF2-40B4-BE49-F238E27FC236}">
                <a16:creationId xmlns:a16="http://schemas.microsoft.com/office/drawing/2014/main" xmlns="" id="{1CA5C3CC-1B9E-299C-2B90-D630C21BF7F6}"/>
              </a:ext>
            </a:extLst>
          </p:cNvPr>
          <p:cNvSpPr txBox="1"/>
          <p:nvPr/>
        </p:nvSpPr>
        <p:spPr>
          <a:xfrm>
            <a:off x="1237848" y="3872178"/>
            <a:ext cx="6674179" cy="853732"/>
          </a:xfrm>
          <a:prstGeom prst="rect">
            <a:avLst/>
          </a:prstGeom>
          <a:solidFill>
            <a:schemeClr val="bg1"/>
          </a:solidFill>
          <a:ln w="41275">
            <a:solidFill>
              <a:srgbClr val="FF0000"/>
            </a:solidFill>
          </a:ln>
        </p:spPr>
        <p:txBody>
          <a:bodyPr wrap="square" rtlCol="0">
            <a:noAutofit/>
          </a:bodyPr>
          <a:lstStyle/>
          <a:p>
            <a:r>
              <a:rPr lang="en-US" sz="2600" dirty="0"/>
              <a:t>…can </a:t>
            </a:r>
            <a:r>
              <a:rPr lang="en-US" sz="2600" i="1" dirty="0"/>
              <a:t>only </a:t>
            </a:r>
            <a:r>
              <a:rPr lang="en-US" sz="2600" dirty="0"/>
              <a:t>be assessed in the context of    </a:t>
            </a:r>
            <a:r>
              <a:rPr lang="en-US" dirty="0"/>
              <a:t>			</a:t>
            </a:r>
            <a:r>
              <a:rPr lang="en-US" sz="2800" dirty="0">
                <a:latin typeface="Tw Cen MT Condensed Extra Bold" panose="020B0803020202020204" pitchFamily="34" charset="0"/>
              </a:rPr>
              <a:t>person-centered orientation</a:t>
            </a:r>
          </a:p>
        </p:txBody>
      </p:sp>
      <p:sp>
        <p:nvSpPr>
          <p:cNvPr id="14" name="TextBox 13">
            <a:extLst>
              <a:ext uri="{FF2B5EF4-FFF2-40B4-BE49-F238E27FC236}">
                <a16:creationId xmlns:a16="http://schemas.microsoft.com/office/drawing/2014/main" xmlns="" id="{61DE5120-75B1-CD2D-8CFA-1F7C496188B4}"/>
              </a:ext>
            </a:extLst>
          </p:cNvPr>
          <p:cNvSpPr txBox="1"/>
          <p:nvPr/>
        </p:nvSpPr>
        <p:spPr>
          <a:xfrm>
            <a:off x="1064084" y="5582010"/>
            <a:ext cx="2167581" cy="461665"/>
          </a:xfrm>
          <a:prstGeom prst="rect">
            <a:avLst/>
          </a:prstGeom>
          <a:noFill/>
        </p:spPr>
        <p:txBody>
          <a:bodyPr wrap="none" rtlCol="0">
            <a:spAutoFit/>
          </a:bodyPr>
          <a:lstStyle/>
          <a:p>
            <a:r>
              <a:rPr lang="en-US" i="1" dirty="0">
                <a:latin typeface="Verdana Pro Black" panose="020B0A04030504040204" pitchFamily="34" charset="0"/>
              </a:rPr>
              <a:t>There is no</a:t>
            </a:r>
          </a:p>
        </p:txBody>
      </p:sp>
      <p:pic>
        <p:nvPicPr>
          <p:cNvPr id="3" name="Picture 2">
            <a:extLst>
              <a:ext uri="{FF2B5EF4-FFF2-40B4-BE49-F238E27FC236}">
                <a16:creationId xmlns:a16="http://schemas.microsoft.com/office/drawing/2014/main" xmlns="" id="{1503DA3E-A115-83BC-34E4-6FAC417C4BF2}"/>
              </a:ext>
            </a:extLst>
          </p:cNvPr>
          <p:cNvPicPr>
            <a:picLocks noChangeAspect="1"/>
          </p:cNvPicPr>
          <p:nvPr/>
        </p:nvPicPr>
        <p:blipFill>
          <a:blip r:embed="rId3"/>
          <a:stretch>
            <a:fillRect/>
          </a:stretch>
        </p:blipFill>
        <p:spPr>
          <a:xfrm>
            <a:off x="6384444" y="939171"/>
            <a:ext cx="3170718" cy="2064388"/>
          </a:xfrm>
          <a:prstGeom prst="rect">
            <a:avLst/>
          </a:prstGeom>
          <a:ln>
            <a:noFill/>
          </a:ln>
          <a:effectLst>
            <a:softEdge rad="112500"/>
          </a:effectLst>
        </p:spPr>
      </p:pic>
      <p:pic>
        <p:nvPicPr>
          <p:cNvPr id="25" name="Picture 24" descr="A black and white logo&#10;&#10;Description automatically generated">
            <a:extLst>
              <a:ext uri="{FF2B5EF4-FFF2-40B4-BE49-F238E27FC236}">
                <a16:creationId xmlns:a16="http://schemas.microsoft.com/office/drawing/2014/main" xmlns="" id="{E8E3B9F2-7586-C2F8-5955-A6AC0BA7846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613" t="22174" r="613" b="28004"/>
          <a:stretch/>
        </p:blipFill>
        <p:spPr>
          <a:xfrm>
            <a:off x="3215798" y="4994154"/>
            <a:ext cx="4543425" cy="1717871"/>
          </a:xfrm>
          <a:prstGeom prst="rect">
            <a:avLst/>
          </a:prstGeom>
          <a:ln>
            <a:noFill/>
          </a:ln>
          <a:effectLst>
            <a:softEdge rad="112500"/>
          </a:effectLst>
        </p:spPr>
      </p:pic>
    </p:spTree>
    <p:extLst>
      <p:ext uri="{BB962C8B-B14F-4D97-AF65-F5344CB8AC3E}">
        <p14:creationId xmlns:p14="http://schemas.microsoft.com/office/powerpoint/2010/main" val="73835694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3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500" fill="hold"/>
                                        <p:tgtEl>
                                          <p:spTgt spid="9"/>
                                        </p:tgtEl>
                                        <p:attrNameLst>
                                          <p:attrName>ppt_w</p:attrName>
                                        </p:attrNameLst>
                                      </p:cBhvr>
                                      <p:tavLst>
                                        <p:tav tm="0">
                                          <p:val>
                                            <p:fltVal val="0"/>
                                          </p:val>
                                        </p:tav>
                                        <p:tav tm="100000">
                                          <p:val>
                                            <p:strVal val="#ppt_w"/>
                                          </p:val>
                                        </p:tav>
                                      </p:tavLst>
                                    </p:anim>
                                    <p:anim calcmode="lin" valueType="num">
                                      <p:cBhvr>
                                        <p:cTn id="25" dur="500" fill="hold"/>
                                        <p:tgtEl>
                                          <p:spTgt spid="9"/>
                                        </p:tgtEl>
                                        <p:attrNameLst>
                                          <p:attrName>ppt_h</p:attrName>
                                        </p:attrNameLst>
                                      </p:cBhvr>
                                      <p:tavLst>
                                        <p:tav tm="0">
                                          <p:val>
                                            <p:fltVal val="0"/>
                                          </p:val>
                                        </p:tav>
                                        <p:tav tm="100000">
                                          <p:val>
                                            <p:strVal val="#ppt_h"/>
                                          </p:val>
                                        </p:tav>
                                      </p:tavLst>
                                    </p:anim>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ipe(down)">
                                      <p:cBhvr>
                                        <p:cTn id="31" dur="580">
                                          <p:stCondLst>
                                            <p:cond delay="0"/>
                                          </p:stCondLst>
                                        </p:cTn>
                                        <p:tgtEl>
                                          <p:spTgt spid="6"/>
                                        </p:tgtEl>
                                      </p:cBhvr>
                                    </p:animEffect>
                                    <p:anim calcmode="lin" valueType="num">
                                      <p:cBhvr>
                                        <p:cTn id="32"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37" dur="26">
                                          <p:stCondLst>
                                            <p:cond delay="650"/>
                                          </p:stCondLst>
                                        </p:cTn>
                                        <p:tgtEl>
                                          <p:spTgt spid="6"/>
                                        </p:tgtEl>
                                      </p:cBhvr>
                                      <p:to x="100000" y="60000"/>
                                    </p:animScale>
                                    <p:animScale>
                                      <p:cBhvr>
                                        <p:cTn id="38" dur="166" decel="50000">
                                          <p:stCondLst>
                                            <p:cond delay="676"/>
                                          </p:stCondLst>
                                        </p:cTn>
                                        <p:tgtEl>
                                          <p:spTgt spid="6"/>
                                        </p:tgtEl>
                                      </p:cBhvr>
                                      <p:to x="100000" y="100000"/>
                                    </p:animScale>
                                    <p:animScale>
                                      <p:cBhvr>
                                        <p:cTn id="39" dur="26">
                                          <p:stCondLst>
                                            <p:cond delay="1312"/>
                                          </p:stCondLst>
                                        </p:cTn>
                                        <p:tgtEl>
                                          <p:spTgt spid="6"/>
                                        </p:tgtEl>
                                      </p:cBhvr>
                                      <p:to x="100000" y="80000"/>
                                    </p:animScale>
                                    <p:animScale>
                                      <p:cBhvr>
                                        <p:cTn id="40" dur="166" decel="50000">
                                          <p:stCondLst>
                                            <p:cond delay="1338"/>
                                          </p:stCondLst>
                                        </p:cTn>
                                        <p:tgtEl>
                                          <p:spTgt spid="6"/>
                                        </p:tgtEl>
                                      </p:cBhvr>
                                      <p:to x="100000" y="100000"/>
                                    </p:animScale>
                                    <p:animScale>
                                      <p:cBhvr>
                                        <p:cTn id="41" dur="26">
                                          <p:stCondLst>
                                            <p:cond delay="1642"/>
                                          </p:stCondLst>
                                        </p:cTn>
                                        <p:tgtEl>
                                          <p:spTgt spid="6"/>
                                        </p:tgtEl>
                                      </p:cBhvr>
                                      <p:to x="100000" y="90000"/>
                                    </p:animScale>
                                    <p:animScale>
                                      <p:cBhvr>
                                        <p:cTn id="42" dur="166" decel="50000">
                                          <p:stCondLst>
                                            <p:cond delay="1668"/>
                                          </p:stCondLst>
                                        </p:cTn>
                                        <p:tgtEl>
                                          <p:spTgt spid="6"/>
                                        </p:tgtEl>
                                      </p:cBhvr>
                                      <p:to x="100000" y="100000"/>
                                    </p:animScale>
                                    <p:animScale>
                                      <p:cBhvr>
                                        <p:cTn id="43" dur="26">
                                          <p:stCondLst>
                                            <p:cond delay="1808"/>
                                          </p:stCondLst>
                                        </p:cTn>
                                        <p:tgtEl>
                                          <p:spTgt spid="6"/>
                                        </p:tgtEl>
                                      </p:cBhvr>
                                      <p:to x="100000" y="95000"/>
                                    </p:animScale>
                                    <p:animScale>
                                      <p:cBhvr>
                                        <p:cTn id="44" dur="166" decel="50000">
                                          <p:stCondLst>
                                            <p:cond delay="1834"/>
                                          </p:stCondLst>
                                        </p:cTn>
                                        <p:tgtEl>
                                          <p:spTgt spid="6"/>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0"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wedge">
                                      <p:cBhvr>
                                        <p:cTn id="49" dur="20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2000"/>
                                        <p:tgtEl>
                                          <p:spTgt spid="7"/>
                                        </p:tgtEl>
                                      </p:cBhvr>
                                    </p:animEffect>
                                    <p:anim calcmode="lin" valueType="num">
                                      <p:cBhvr>
                                        <p:cTn id="55" dur="2000" fill="hold"/>
                                        <p:tgtEl>
                                          <p:spTgt spid="7"/>
                                        </p:tgtEl>
                                        <p:attrNameLst>
                                          <p:attrName>ppt_w</p:attrName>
                                        </p:attrNameLst>
                                      </p:cBhvr>
                                      <p:tavLst>
                                        <p:tav tm="0" fmla="#ppt_w*sin(2.5*pi*$)">
                                          <p:val>
                                            <p:fltVal val="0"/>
                                          </p:val>
                                        </p:tav>
                                        <p:tav tm="100000">
                                          <p:val>
                                            <p:fltVal val="1"/>
                                          </p:val>
                                        </p:tav>
                                      </p:tavLst>
                                    </p:anim>
                                    <p:anim calcmode="lin" valueType="num">
                                      <p:cBhvr>
                                        <p:cTn id="56"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31" presetClass="entr" presetSubtype="0" fill="hold" grpId="0" nodeType="clickEffect">
                                  <p:stCondLst>
                                    <p:cond delay="0"/>
                                  </p:stCondLst>
                                  <p:childTnLst>
                                    <p:set>
                                      <p:cBhvr>
                                        <p:cTn id="60" dur="1" fill="hold">
                                          <p:stCondLst>
                                            <p:cond delay="0"/>
                                          </p:stCondLst>
                                        </p:cTn>
                                        <p:tgtEl>
                                          <p:spTgt spid="12"/>
                                        </p:tgtEl>
                                        <p:attrNameLst>
                                          <p:attrName>style.visibility</p:attrName>
                                        </p:attrNameLst>
                                      </p:cBhvr>
                                      <p:to>
                                        <p:strVal val="visible"/>
                                      </p:to>
                                    </p:set>
                                    <p:anim calcmode="lin" valueType="num">
                                      <p:cBhvr>
                                        <p:cTn id="61" dur="1000" fill="hold"/>
                                        <p:tgtEl>
                                          <p:spTgt spid="12"/>
                                        </p:tgtEl>
                                        <p:attrNameLst>
                                          <p:attrName>ppt_w</p:attrName>
                                        </p:attrNameLst>
                                      </p:cBhvr>
                                      <p:tavLst>
                                        <p:tav tm="0">
                                          <p:val>
                                            <p:fltVal val="0"/>
                                          </p:val>
                                        </p:tav>
                                        <p:tav tm="100000">
                                          <p:val>
                                            <p:strVal val="#ppt_w"/>
                                          </p:val>
                                        </p:tav>
                                      </p:tavLst>
                                    </p:anim>
                                    <p:anim calcmode="lin" valueType="num">
                                      <p:cBhvr>
                                        <p:cTn id="62" dur="1000" fill="hold"/>
                                        <p:tgtEl>
                                          <p:spTgt spid="12"/>
                                        </p:tgtEl>
                                        <p:attrNameLst>
                                          <p:attrName>ppt_h</p:attrName>
                                        </p:attrNameLst>
                                      </p:cBhvr>
                                      <p:tavLst>
                                        <p:tav tm="0">
                                          <p:val>
                                            <p:fltVal val="0"/>
                                          </p:val>
                                        </p:tav>
                                        <p:tav tm="100000">
                                          <p:val>
                                            <p:strVal val="#ppt_h"/>
                                          </p:val>
                                        </p:tav>
                                      </p:tavLst>
                                    </p:anim>
                                    <p:anim calcmode="lin" valueType="num">
                                      <p:cBhvr>
                                        <p:cTn id="63" dur="1000" fill="hold"/>
                                        <p:tgtEl>
                                          <p:spTgt spid="12"/>
                                        </p:tgtEl>
                                        <p:attrNameLst>
                                          <p:attrName>style.rotation</p:attrName>
                                        </p:attrNameLst>
                                      </p:cBhvr>
                                      <p:tavLst>
                                        <p:tav tm="0">
                                          <p:val>
                                            <p:fltVal val="90"/>
                                          </p:val>
                                        </p:tav>
                                        <p:tav tm="100000">
                                          <p:val>
                                            <p:fltVal val="0"/>
                                          </p:val>
                                        </p:tav>
                                      </p:tavLst>
                                    </p:anim>
                                    <p:animEffect transition="in" filter="fade">
                                      <p:cBhvr>
                                        <p:cTn id="64" dur="1000"/>
                                        <p:tgtEl>
                                          <p:spTgt spid="12"/>
                                        </p:tgtEl>
                                      </p:cBhvr>
                                    </p:animEffect>
                                  </p:childTnLst>
                                </p:cTn>
                              </p:par>
                            </p:childTnLst>
                          </p:cTn>
                        </p:par>
                      </p:childTnLst>
                    </p:cTn>
                  </p:par>
                  <p:par>
                    <p:cTn id="65" fill="hold">
                      <p:stCondLst>
                        <p:cond delay="indefinite"/>
                      </p:stCondLst>
                      <p:childTnLst>
                        <p:par>
                          <p:cTn id="66" fill="hold">
                            <p:stCondLst>
                              <p:cond delay="0"/>
                            </p:stCondLst>
                            <p:childTnLst>
                              <p:par>
                                <p:cTn id="67" presetID="56" presetClass="entr" presetSubtype="0" fill="hold" grpId="0" nodeType="clickEffect">
                                  <p:stCondLst>
                                    <p:cond delay="0"/>
                                  </p:stCondLst>
                                  <p:iterate type="lt">
                                    <p:tmPct val="10000"/>
                                  </p:iterate>
                                  <p:childTnLst>
                                    <p:set>
                                      <p:cBhvr>
                                        <p:cTn id="68" dur="1" fill="hold">
                                          <p:stCondLst>
                                            <p:cond delay="0"/>
                                          </p:stCondLst>
                                        </p:cTn>
                                        <p:tgtEl>
                                          <p:spTgt spid="11"/>
                                        </p:tgtEl>
                                        <p:attrNameLst>
                                          <p:attrName>style.visibility</p:attrName>
                                        </p:attrNameLst>
                                      </p:cBhvr>
                                      <p:to>
                                        <p:strVal val="visible"/>
                                      </p:to>
                                    </p:set>
                                    <p:anim by="(-#ppt_w*2)" calcmode="lin" valueType="num">
                                      <p:cBhvr rctx="PPT">
                                        <p:cTn id="69" dur="500" autoRev="1" fill="hold">
                                          <p:stCondLst>
                                            <p:cond delay="0"/>
                                          </p:stCondLst>
                                        </p:cTn>
                                        <p:tgtEl>
                                          <p:spTgt spid="11"/>
                                        </p:tgtEl>
                                        <p:attrNameLst>
                                          <p:attrName>ppt_w</p:attrName>
                                        </p:attrNameLst>
                                      </p:cBhvr>
                                    </p:anim>
                                    <p:anim by="(#ppt_w*0.50)" calcmode="lin" valueType="num">
                                      <p:cBhvr>
                                        <p:cTn id="70" dur="500" decel="50000" autoRev="1" fill="hold">
                                          <p:stCondLst>
                                            <p:cond delay="0"/>
                                          </p:stCondLst>
                                        </p:cTn>
                                        <p:tgtEl>
                                          <p:spTgt spid="11"/>
                                        </p:tgtEl>
                                        <p:attrNameLst>
                                          <p:attrName>ppt_x</p:attrName>
                                        </p:attrNameLst>
                                      </p:cBhvr>
                                    </p:anim>
                                    <p:anim from="(-#ppt_h/2)" to="(#ppt_y)" calcmode="lin" valueType="num">
                                      <p:cBhvr>
                                        <p:cTn id="71" dur="1000" fill="hold">
                                          <p:stCondLst>
                                            <p:cond delay="0"/>
                                          </p:stCondLst>
                                        </p:cTn>
                                        <p:tgtEl>
                                          <p:spTgt spid="11"/>
                                        </p:tgtEl>
                                        <p:attrNameLst>
                                          <p:attrName>ppt_y</p:attrName>
                                        </p:attrNameLst>
                                      </p:cBhvr>
                                    </p:anim>
                                    <p:animRot by="21600000">
                                      <p:cBhvr>
                                        <p:cTn id="72" dur="1000" fill="hold">
                                          <p:stCondLst>
                                            <p:cond delay="0"/>
                                          </p:stCondLst>
                                        </p:cTn>
                                        <p:tgtEl>
                                          <p:spTgt spid="11"/>
                                        </p:tgtEl>
                                        <p:attrNameLst>
                                          <p:attrName>r</p:attrName>
                                        </p:attrNameLst>
                                      </p:cBhvr>
                                    </p:animRot>
                                  </p:childTnLst>
                                </p:cTn>
                              </p:par>
                            </p:childTnLst>
                          </p:cTn>
                        </p:par>
                      </p:childTnLst>
                    </p:cTn>
                  </p:par>
                  <p:par>
                    <p:cTn id="73" fill="hold">
                      <p:stCondLst>
                        <p:cond delay="indefinite"/>
                      </p:stCondLst>
                      <p:childTnLst>
                        <p:par>
                          <p:cTn id="74" fill="hold">
                            <p:stCondLst>
                              <p:cond delay="0"/>
                            </p:stCondLst>
                            <p:childTnLst>
                              <p:par>
                                <p:cTn id="75" presetID="35" presetClass="entr" presetSubtype="0" fill="hold" grpId="0" nodeType="clickEffect">
                                  <p:stCondLst>
                                    <p:cond delay="0"/>
                                  </p:stCondLst>
                                  <p:childTnLst>
                                    <p:set>
                                      <p:cBhvr>
                                        <p:cTn id="76" dur="1" fill="hold">
                                          <p:stCondLst>
                                            <p:cond delay="0"/>
                                          </p:stCondLst>
                                        </p:cTn>
                                        <p:tgtEl>
                                          <p:spTgt spid="8"/>
                                        </p:tgtEl>
                                        <p:attrNameLst>
                                          <p:attrName>style.visibility</p:attrName>
                                        </p:attrNameLst>
                                      </p:cBhvr>
                                      <p:to>
                                        <p:strVal val="visible"/>
                                      </p:to>
                                    </p:set>
                                    <p:animEffect transition="in" filter="fade">
                                      <p:cBhvr>
                                        <p:cTn id="77" dur="2000"/>
                                        <p:tgtEl>
                                          <p:spTgt spid="8"/>
                                        </p:tgtEl>
                                      </p:cBhvr>
                                    </p:animEffect>
                                    <p:anim calcmode="lin" valueType="num">
                                      <p:cBhvr>
                                        <p:cTn id="78" dur="2000" fill="hold"/>
                                        <p:tgtEl>
                                          <p:spTgt spid="8"/>
                                        </p:tgtEl>
                                        <p:attrNameLst>
                                          <p:attrName>style.rotation</p:attrName>
                                        </p:attrNameLst>
                                      </p:cBhvr>
                                      <p:tavLst>
                                        <p:tav tm="0">
                                          <p:val>
                                            <p:fltVal val="720"/>
                                          </p:val>
                                        </p:tav>
                                        <p:tav tm="100000">
                                          <p:val>
                                            <p:fltVal val="0"/>
                                          </p:val>
                                        </p:tav>
                                      </p:tavLst>
                                    </p:anim>
                                    <p:anim calcmode="lin" valueType="num">
                                      <p:cBhvr>
                                        <p:cTn id="79" dur="2000" fill="hold"/>
                                        <p:tgtEl>
                                          <p:spTgt spid="8"/>
                                        </p:tgtEl>
                                        <p:attrNameLst>
                                          <p:attrName>ppt_h</p:attrName>
                                        </p:attrNameLst>
                                      </p:cBhvr>
                                      <p:tavLst>
                                        <p:tav tm="0">
                                          <p:val>
                                            <p:fltVal val="0"/>
                                          </p:val>
                                        </p:tav>
                                        <p:tav tm="100000">
                                          <p:val>
                                            <p:strVal val="#ppt_h"/>
                                          </p:val>
                                        </p:tav>
                                      </p:tavLst>
                                    </p:anim>
                                    <p:anim calcmode="lin" valueType="num">
                                      <p:cBhvr>
                                        <p:cTn id="80" dur="2000" fill="hold"/>
                                        <p:tgtEl>
                                          <p:spTgt spid="8"/>
                                        </p:tgtEl>
                                        <p:attrNameLst>
                                          <p:attrName>ppt_w</p:attrName>
                                        </p:attrNameLst>
                                      </p:cBhvr>
                                      <p:tavLst>
                                        <p:tav tm="0">
                                          <p:val>
                                            <p:fltVal val="0"/>
                                          </p:val>
                                        </p:tav>
                                        <p:tav tm="100000">
                                          <p:val>
                                            <p:strVal val="#ppt_w"/>
                                          </p:val>
                                        </p:tav>
                                      </p:tavLst>
                                    </p:anim>
                                  </p:childTnLst>
                                </p:cTn>
                              </p:par>
                            </p:childTnLst>
                          </p:cTn>
                        </p:par>
                      </p:childTnLst>
                    </p:cTn>
                  </p:par>
                  <p:par>
                    <p:cTn id="81" fill="hold">
                      <p:stCondLst>
                        <p:cond delay="indefinite"/>
                      </p:stCondLst>
                      <p:childTnLst>
                        <p:par>
                          <p:cTn id="82" fill="hold">
                            <p:stCondLst>
                              <p:cond delay="0"/>
                            </p:stCondLst>
                            <p:childTnLst>
                              <p:par>
                                <p:cTn id="83" presetID="55" presetClass="entr" presetSubtype="0" fill="hold" grpId="0" nodeType="clickEffect">
                                  <p:stCondLst>
                                    <p:cond delay="0"/>
                                  </p:stCondLst>
                                  <p:childTnLst>
                                    <p:set>
                                      <p:cBhvr>
                                        <p:cTn id="84" dur="1" fill="hold">
                                          <p:stCondLst>
                                            <p:cond delay="0"/>
                                          </p:stCondLst>
                                        </p:cTn>
                                        <p:tgtEl>
                                          <p:spTgt spid="13"/>
                                        </p:tgtEl>
                                        <p:attrNameLst>
                                          <p:attrName>style.visibility</p:attrName>
                                        </p:attrNameLst>
                                      </p:cBhvr>
                                      <p:to>
                                        <p:strVal val="visible"/>
                                      </p:to>
                                    </p:set>
                                    <p:anim calcmode="lin" valueType="num">
                                      <p:cBhvr>
                                        <p:cTn id="85" dur="1000" fill="hold"/>
                                        <p:tgtEl>
                                          <p:spTgt spid="13"/>
                                        </p:tgtEl>
                                        <p:attrNameLst>
                                          <p:attrName>ppt_w</p:attrName>
                                        </p:attrNameLst>
                                      </p:cBhvr>
                                      <p:tavLst>
                                        <p:tav tm="0">
                                          <p:val>
                                            <p:strVal val="#ppt_w*0.70"/>
                                          </p:val>
                                        </p:tav>
                                        <p:tav tm="100000">
                                          <p:val>
                                            <p:strVal val="#ppt_w"/>
                                          </p:val>
                                        </p:tav>
                                      </p:tavLst>
                                    </p:anim>
                                    <p:anim calcmode="lin" valueType="num">
                                      <p:cBhvr>
                                        <p:cTn id="86" dur="1000" fill="hold"/>
                                        <p:tgtEl>
                                          <p:spTgt spid="13"/>
                                        </p:tgtEl>
                                        <p:attrNameLst>
                                          <p:attrName>ppt_h</p:attrName>
                                        </p:attrNameLst>
                                      </p:cBhvr>
                                      <p:tavLst>
                                        <p:tav tm="0">
                                          <p:val>
                                            <p:strVal val="#ppt_h"/>
                                          </p:val>
                                        </p:tav>
                                        <p:tav tm="100000">
                                          <p:val>
                                            <p:strVal val="#ppt_h"/>
                                          </p:val>
                                        </p:tav>
                                      </p:tavLst>
                                    </p:anim>
                                    <p:animEffect transition="in" filter="fade">
                                      <p:cBhvr>
                                        <p:cTn id="87" dur="1000"/>
                                        <p:tgtEl>
                                          <p:spTgt spid="13"/>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7"/>
                                        </p:tgtEl>
                                        <p:attrNameLst>
                                          <p:attrName>style.visibility</p:attrName>
                                        </p:attrNameLst>
                                      </p:cBhvr>
                                      <p:to>
                                        <p:strVal val="visible"/>
                                      </p:to>
                                    </p:set>
                                    <p:animEffect transition="in" filter="fade">
                                      <p:cBhvr>
                                        <p:cTn id="92" dur="500"/>
                                        <p:tgtEl>
                                          <p:spTgt spid="27"/>
                                        </p:tgtEl>
                                      </p:cBhvr>
                                    </p:animEffect>
                                  </p:childTnLst>
                                </p:cTn>
                              </p:par>
                              <p:par>
                                <p:cTn id="93" presetID="2" presetClass="entr" presetSubtype="8" fill="hold" grpId="0" nodeType="withEffect">
                                  <p:stCondLst>
                                    <p:cond delay="0"/>
                                  </p:stCondLst>
                                  <p:childTnLst>
                                    <p:set>
                                      <p:cBhvr>
                                        <p:cTn id="94" dur="1" fill="hold">
                                          <p:stCondLst>
                                            <p:cond delay="0"/>
                                          </p:stCondLst>
                                        </p:cTn>
                                        <p:tgtEl>
                                          <p:spTgt spid="14"/>
                                        </p:tgtEl>
                                        <p:attrNameLst>
                                          <p:attrName>style.visibility</p:attrName>
                                        </p:attrNameLst>
                                      </p:cBhvr>
                                      <p:to>
                                        <p:strVal val="visible"/>
                                      </p:to>
                                    </p:set>
                                    <p:anim calcmode="lin" valueType="num">
                                      <p:cBhvr additive="base">
                                        <p:cTn id="95" dur="500" fill="hold"/>
                                        <p:tgtEl>
                                          <p:spTgt spid="14"/>
                                        </p:tgtEl>
                                        <p:attrNameLst>
                                          <p:attrName>ppt_x</p:attrName>
                                        </p:attrNameLst>
                                      </p:cBhvr>
                                      <p:tavLst>
                                        <p:tav tm="0">
                                          <p:val>
                                            <p:strVal val="0-#ppt_w/2"/>
                                          </p:val>
                                        </p:tav>
                                        <p:tav tm="100000">
                                          <p:val>
                                            <p:strVal val="#ppt_x"/>
                                          </p:val>
                                        </p:tav>
                                      </p:tavLst>
                                    </p:anim>
                                    <p:anim calcmode="lin" valueType="num">
                                      <p:cBhvr additive="base">
                                        <p:cTn id="96" dur="500" fill="hold"/>
                                        <p:tgtEl>
                                          <p:spTgt spid="14"/>
                                        </p:tgtEl>
                                        <p:attrNameLst>
                                          <p:attrName>ppt_y</p:attrName>
                                        </p:attrNameLst>
                                      </p:cBhvr>
                                      <p:tavLst>
                                        <p:tav tm="0">
                                          <p:val>
                                            <p:strVal val="#ppt_y"/>
                                          </p:val>
                                        </p:tav>
                                        <p:tav tm="100000">
                                          <p:val>
                                            <p:strVal val="#ppt_y"/>
                                          </p:val>
                                        </p:tav>
                                      </p:tavLst>
                                    </p:anim>
                                  </p:childTnLst>
                                </p:cTn>
                              </p:par>
                              <p:par>
                                <p:cTn id="97" presetID="2" presetClass="entr" presetSubtype="2" fill="hold" nodeType="withEffect">
                                  <p:stCondLst>
                                    <p:cond delay="0"/>
                                  </p:stCondLst>
                                  <p:childTnLst>
                                    <p:set>
                                      <p:cBhvr>
                                        <p:cTn id="98" dur="1" fill="hold">
                                          <p:stCondLst>
                                            <p:cond delay="0"/>
                                          </p:stCondLst>
                                        </p:cTn>
                                        <p:tgtEl>
                                          <p:spTgt spid="25"/>
                                        </p:tgtEl>
                                        <p:attrNameLst>
                                          <p:attrName>style.visibility</p:attrName>
                                        </p:attrNameLst>
                                      </p:cBhvr>
                                      <p:to>
                                        <p:strVal val="visible"/>
                                      </p:to>
                                    </p:set>
                                    <p:anim calcmode="lin" valueType="num">
                                      <p:cBhvr additive="base">
                                        <p:cTn id="99" dur="2000" fill="hold"/>
                                        <p:tgtEl>
                                          <p:spTgt spid="25"/>
                                        </p:tgtEl>
                                        <p:attrNameLst>
                                          <p:attrName>ppt_x</p:attrName>
                                        </p:attrNameLst>
                                      </p:cBhvr>
                                      <p:tavLst>
                                        <p:tav tm="0">
                                          <p:val>
                                            <p:strVal val="1+#ppt_w/2"/>
                                          </p:val>
                                        </p:tav>
                                        <p:tav tm="100000">
                                          <p:val>
                                            <p:strVal val="#ppt_x"/>
                                          </p:val>
                                        </p:tav>
                                      </p:tavLst>
                                    </p:anim>
                                    <p:anim calcmode="lin" valueType="num">
                                      <p:cBhvr additive="base">
                                        <p:cTn id="100" dur="2000" fill="hold"/>
                                        <p:tgtEl>
                                          <p:spTgt spid="25"/>
                                        </p:tgtEl>
                                        <p:attrNameLst>
                                          <p:attrName>ppt_y</p:attrName>
                                        </p:attrNameLst>
                                      </p:cBhvr>
                                      <p:tavLst>
                                        <p:tav tm="0">
                                          <p:val>
                                            <p:strVal val="#ppt_y"/>
                                          </p:val>
                                        </p:tav>
                                        <p:tav tm="100000">
                                          <p:val>
                                            <p:strVal val="#ppt_y"/>
                                          </p:val>
                                        </p:tav>
                                      </p:tavLst>
                                    </p:anim>
                                  </p:childTnLst>
                                </p:cTn>
                              </p:par>
                            </p:childTnLst>
                          </p:cTn>
                        </p:par>
                        <p:par>
                          <p:cTn id="101" fill="hold">
                            <p:stCondLst>
                              <p:cond delay="2000"/>
                            </p:stCondLst>
                            <p:childTnLst>
                              <p:par>
                                <p:cTn id="102" presetID="6" presetClass="emph" presetSubtype="0" fill="hold" nodeType="afterEffect">
                                  <p:stCondLst>
                                    <p:cond delay="0"/>
                                  </p:stCondLst>
                                  <p:childTnLst>
                                    <p:animScale>
                                      <p:cBhvr>
                                        <p:cTn id="103" dur="2000" fill="hold"/>
                                        <p:tgtEl>
                                          <p:spTgt spid="2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4" grpId="0"/>
      <p:bldP spid="5" grpId="0"/>
      <p:bldP spid="6" grpId="0"/>
      <p:bldP spid="7" grpId="0"/>
      <p:bldP spid="8" grpId="0"/>
      <p:bldP spid="9" grpId="0"/>
      <p:bldP spid="10" grpId="0"/>
      <p:bldP spid="11" grpId="0"/>
      <p:bldP spid="12" grpId="0"/>
      <p:bldP spid="13" grpId="0" animBg="1"/>
      <p:bldP spid="1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6"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7"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8"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9"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50" name="Title 10"/>
          <p:cNvSpPr>
            <a:spLocks noGrp="1"/>
          </p:cNvSpPr>
          <p:nvPr>
            <p:ph type="title" sz="quarter"/>
          </p:nvPr>
        </p:nvSpPr>
        <p:spPr>
          <a:xfrm>
            <a:off x="442913" y="284163"/>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 </a:t>
            </a:r>
            <a:r>
              <a:rPr lang="en-US" altLang="en-US" sz="2000" dirty="0">
                <a:latin typeface="+mn-lt"/>
              </a:rPr>
              <a:t>(cont’d)</a:t>
            </a:r>
            <a:br>
              <a:rPr lang="en-US" altLang="en-US" sz="2000" dirty="0">
                <a:latin typeface="+mn-lt"/>
              </a:rPr>
            </a:br>
            <a:endParaRPr lang="en-US" altLang="en-US" sz="2000" dirty="0">
              <a:latin typeface="+mn-lt"/>
            </a:endParaRPr>
          </a:p>
        </p:txBody>
      </p:sp>
      <p:sp>
        <p:nvSpPr>
          <p:cNvPr id="6151"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6152" name="Straight Arrow Connector 7"/>
          <p:cNvCxnSpPr>
            <a:cxnSpLocks noChangeShapeType="1"/>
            <a:endCxn id="5129"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29"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6154"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55"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56"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57"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6158" name="Straight Connector 60"/>
          <p:cNvCxnSpPr>
            <a:cxnSpLocks noChangeShapeType="1"/>
            <a:stCxn id="6154"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59"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60"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61"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62"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63" name="Straight Arrow Connector 4102"/>
          <p:cNvCxnSpPr>
            <a:cxnSpLocks noChangeShapeType="1"/>
            <a:stCxn id="5129"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164"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41"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6166"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67"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68"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69"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6170" name="Straight Connector 84"/>
          <p:cNvCxnSpPr>
            <a:cxnSpLocks noChangeShapeType="1"/>
            <a:stCxn id="6166"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71"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72"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73"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74"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75" name="Straight Arrow Connector 89"/>
          <p:cNvCxnSpPr>
            <a:cxnSpLocks noChangeShapeType="1"/>
            <a:stCxn id="5141"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176" name="Straight Arrow Connector 90"/>
          <p:cNvCxnSpPr>
            <a:cxnSpLocks noChangeShapeType="1"/>
            <a:endCxn id="5153"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53"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6178"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79"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80"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6181"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6182" name="Straight Connector 96"/>
          <p:cNvCxnSpPr>
            <a:cxnSpLocks noChangeShapeType="1"/>
            <a:stCxn id="6178"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83"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84"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85"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86"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6187" name="Straight Arrow Connector 101"/>
          <p:cNvCxnSpPr>
            <a:cxnSpLocks noChangeShapeType="1"/>
            <a:stCxn id="5153"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188" name="Straight Arrow Connector 4107"/>
          <p:cNvCxnSpPr>
            <a:cxnSpLocks noChangeShapeType="1"/>
            <a:stCxn id="5129" idx="3"/>
            <a:endCxn id="5141"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189"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6190"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6191"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6192"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6193"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6195"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6197"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6199" name="TextBox 4118"/>
          <p:cNvSpPr txBox="1">
            <a:spLocks noChangeArrowheads="1"/>
          </p:cNvSpPr>
          <p:nvPr/>
        </p:nvSpPr>
        <p:spPr bwMode="auto">
          <a:xfrm>
            <a:off x="442913" y="5005037"/>
            <a:ext cx="7924800"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2000" dirty="0">
                <a:solidFill>
                  <a:srgbClr val="FF0000"/>
                </a:solidFill>
                <a:latin typeface="Arial Black" panose="020B0A04020102020204" pitchFamily="34" charset="0"/>
              </a:rPr>
              <a:t>The Lessee's cohabitation should be a function of preference or fiscal necessity.  Each housemate shall determine with whom they reside. Cohabitation should hold only the expectation of “sharing space not lives”, unless so preferred.</a:t>
            </a:r>
          </a:p>
        </p:txBody>
      </p:sp>
      <p:cxnSp>
        <p:nvCxnSpPr>
          <p:cNvPr id="6200" name="Straight Arrow Connector 4112"/>
          <p:cNvCxnSpPr>
            <a:cxnSpLocks noChangeShapeType="1"/>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1"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2" name="Straight Arrow Connector 4112"/>
          <p:cNvCxnSpPr>
            <a:cxnSpLocks noChangeShapeType="1"/>
          </p:cNvCxnSpPr>
          <p:nvPr/>
        </p:nvCxnSpPr>
        <p:spPr bwMode="auto">
          <a:xfrm flipH="1">
            <a:off x="1814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3" name="Straight Arrow Connector 4112"/>
          <p:cNvCxnSpPr>
            <a:cxnSpLocks noChangeShapeType="1"/>
          </p:cNvCxnSpPr>
          <p:nvPr/>
        </p:nvCxnSpPr>
        <p:spPr bwMode="auto">
          <a:xfrm flipH="1">
            <a:off x="3592513" y="39417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4" name="Straight Arrow Connector 4112"/>
          <p:cNvCxnSpPr>
            <a:cxnSpLocks noChangeShapeType="1"/>
          </p:cNvCxnSpPr>
          <p:nvPr/>
        </p:nvCxnSpPr>
        <p:spPr bwMode="auto">
          <a:xfrm flipH="1">
            <a:off x="4125913" y="39417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5" name="Straight Arrow Connector 4112"/>
          <p:cNvCxnSpPr>
            <a:cxnSpLocks noChangeShapeType="1"/>
          </p:cNvCxnSpPr>
          <p:nvPr/>
        </p:nvCxnSpPr>
        <p:spPr bwMode="auto">
          <a:xfrm flipH="1">
            <a:off x="4659313" y="39417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6" name="Straight Arrow Connector 4112"/>
          <p:cNvCxnSpPr>
            <a:cxnSpLocks noChangeShapeType="1"/>
          </p:cNvCxnSpPr>
          <p:nvPr/>
        </p:nvCxnSpPr>
        <p:spPr bwMode="auto">
          <a:xfrm flipH="1">
            <a:off x="6461125" y="3941763"/>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7" name="Straight Arrow Connector 4112"/>
          <p:cNvCxnSpPr>
            <a:cxnSpLocks noChangeShapeType="1"/>
          </p:cNvCxnSpPr>
          <p:nvPr/>
        </p:nvCxnSpPr>
        <p:spPr bwMode="auto">
          <a:xfrm flipH="1">
            <a:off x="6994525" y="3941763"/>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208" name="Straight Arrow Connector 4112"/>
          <p:cNvCxnSpPr>
            <a:cxnSpLocks noChangeShapeType="1"/>
          </p:cNvCxnSpPr>
          <p:nvPr/>
        </p:nvCxnSpPr>
        <p:spPr bwMode="auto">
          <a:xfrm flipH="1">
            <a:off x="7478570" y="3941763"/>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6" name="Straight Arrow Connector 4112"/>
          <p:cNvCxnSpPr>
            <a:cxnSpLocks noChangeShapeType="1"/>
          </p:cNvCxnSpPr>
          <p:nvPr/>
        </p:nvCxnSpPr>
        <p:spPr bwMode="auto">
          <a:xfrm flipH="1">
            <a:off x="2424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5243081" y="3949701"/>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8099425" y="3966297"/>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9631240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grpId="0" nodeType="withEffect">
                                  <p:stCondLst>
                                    <p:cond delay="0"/>
                                  </p:stCondLst>
                                  <p:childTnLst>
                                    <p:animRot by="21600000">
                                      <p:cBhvr>
                                        <p:cTn id="6" dur="2000" fill="hold"/>
                                        <p:tgtEl>
                                          <p:spTgt spid="5129"/>
                                        </p:tgtEl>
                                        <p:attrNameLst>
                                          <p:attrName>r</p:attrName>
                                        </p:attrNameLst>
                                      </p:cBhvr>
                                    </p:animRot>
                                  </p:childTnLst>
                                </p:cTn>
                              </p:par>
                              <p:par>
                                <p:cTn id="7" presetID="8" presetClass="emph" presetSubtype="0" fill="hold" grpId="0" nodeType="withEffect">
                                  <p:stCondLst>
                                    <p:cond delay="0"/>
                                  </p:stCondLst>
                                  <p:childTnLst>
                                    <p:animRot by="21600000">
                                      <p:cBhvr>
                                        <p:cTn id="8" dur="2000" fill="hold"/>
                                        <p:tgtEl>
                                          <p:spTgt spid="5141"/>
                                        </p:tgtEl>
                                        <p:attrNameLst>
                                          <p:attrName>r</p:attrName>
                                        </p:attrNameLst>
                                      </p:cBhvr>
                                    </p:animRot>
                                  </p:childTnLst>
                                </p:cTn>
                              </p:par>
                              <p:par>
                                <p:cTn id="9" presetID="8" presetClass="emph" presetSubtype="0" fill="hold" grpId="0" nodeType="withEffect">
                                  <p:stCondLst>
                                    <p:cond delay="0"/>
                                  </p:stCondLst>
                                  <p:childTnLst>
                                    <p:animRot by="21600000">
                                      <p:cBhvr>
                                        <p:cTn id="10" dur="2000" fill="hold"/>
                                        <p:tgtEl>
                                          <p:spTgt spid="515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9" grpId="0" animBg="1"/>
      <p:bldP spid="5141" grpId="0" animBg="1"/>
      <p:bldP spid="515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170"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1"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2"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3"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4" name="Title 10"/>
          <p:cNvSpPr>
            <a:spLocks noGrp="1"/>
          </p:cNvSpPr>
          <p:nvPr>
            <p:ph type="title" sz="quarter"/>
          </p:nvPr>
        </p:nvSpPr>
        <p:spPr>
          <a:xfrm>
            <a:off x="427038" y="274637"/>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 </a:t>
            </a:r>
            <a:r>
              <a:rPr lang="en-US" altLang="en-US" sz="2000" dirty="0">
                <a:latin typeface="+mn-lt"/>
              </a:rPr>
              <a:t>(cont’d)</a:t>
            </a:r>
            <a:br>
              <a:rPr lang="en-US" altLang="en-US" sz="2000" dirty="0">
                <a:latin typeface="+mn-lt"/>
              </a:rPr>
            </a:br>
            <a:endParaRPr lang="en-US" altLang="en-US" sz="2000" dirty="0">
              <a:latin typeface="+mn-lt"/>
            </a:endParaRPr>
          </a:p>
        </p:txBody>
      </p:sp>
      <p:sp>
        <p:nvSpPr>
          <p:cNvPr id="7175"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7176" name="Straight Arrow Connector 7"/>
          <p:cNvCxnSpPr>
            <a:cxnSpLocks noChangeShapeType="1"/>
            <a:endCxn id="7177"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7177"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7178"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79"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80"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81"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7182" name="Straight Connector 60"/>
          <p:cNvCxnSpPr>
            <a:cxnSpLocks noChangeShapeType="1"/>
            <a:stCxn id="7178"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83"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84"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85"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86"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9" name="Straight Arrow Connector 4102"/>
          <p:cNvCxnSpPr>
            <a:cxnSpLocks noChangeShapeType="1"/>
            <a:stCxn id="7177"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188"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7189"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7190"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91"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92"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193"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7194" name="Straight Connector 84"/>
          <p:cNvCxnSpPr>
            <a:cxnSpLocks noChangeShapeType="1"/>
            <a:stCxn id="7190"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95"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96"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97"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198"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51" name="Straight Arrow Connector 89"/>
          <p:cNvCxnSpPr>
            <a:cxnSpLocks noChangeShapeType="1"/>
            <a:stCxn id="7189"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00" name="Straight Arrow Connector 90"/>
          <p:cNvCxnSpPr>
            <a:cxnSpLocks noChangeShapeType="1"/>
            <a:endCxn id="7201"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7201"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7202"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203"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204"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7205"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7206" name="Straight Connector 96"/>
          <p:cNvCxnSpPr>
            <a:cxnSpLocks noChangeShapeType="1"/>
            <a:stCxn id="7202"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207"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208"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209"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7210"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63" name="Straight Arrow Connector 101"/>
          <p:cNvCxnSpPr>
            <a:cxnSpLocks noChangeShapeType="1"/>
            <a:stCxn id="7201"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12" name="Straight Arrow Connector 4107"/>
          <p:cNvCxnSpPr>
            <a:cxnSpLocks noChangeShapeType="1"/>
            <a:stCxn id="7177" idx="3"/>
            <a:endCxn id="7189"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13"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7214"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7215"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7216"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7217"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7219"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7221"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7223" name="TextBox 4118"/>
          <p:cNvSpPr txBox="1">
            <a:spLocks noChangeArrowheads="1"/>
          </p:cNvSpPr>
          <p:nvPr/>
        </p:nvSpPr>
        <p:spPr bwMode="auto">
          <a:xfrm>
            <a:off x="290513" y="4830763"/>
            <a:ext cx="83058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800" dirty="0">
                <a:solidFill>
                  <a:srgbClr val="FF0000"/>
                </a:solidFill>
                <a:latin typeface="Arial Black" panose="020B0A04020102020204" pitchFamily="34" charset="0"/>
              </a:rPr>
              <a:t>The lessee/s shall have full authority to hire and “fire” the staff who provide the support.  Though a lessee may utilize several support staff, said staff may be from the same agency, different agencies or independent contractors.  If the support recipient cohabitates with another individual, who also requires support, each of their support staff may be hired, evaluated and terminated independently of each other.</a:t>
            </a:r>
          </a:p>
        </p:txBody>
      </p:sp>
      <p:cxnSp>
        <p:nvCxnSpPr>
          <p:cNvPr id="7224" name="Straight Arrow Connector 4112"/>
          <p:cNvCxnSpPr>
            <a:cxnSpLocks noChangeShapeType="1"/>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25"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26" name="Straight Arrow Connector 4112"/>
          <p:cNvCxnSpPr>
            <a:cxnSpLocks noChangeShapeType="1"/>
          </p:cNvCxnSpPr>
          <p:nvPr/>
        </p:nvCxnSpPr>
        <p:spPr bwMode="auto">
          <a:xfrm flipH="1">
            <a:off x="1814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27" name="Straight Arrow Connector 4112"/>
          <p:cNvCxnSpPr>
            <a:cxnSpLocks noChangeShapeType="1"/>
          </p:cNvCxnSpPr>
          <p:nvPr/>
        </p:nvCxnSpPr>
        <p:spPr bwMode="auto">
          <a:xfrm flipH="1">
            <a:off x="35671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28" name="Straight Arrow Connector 4112"/>
          <p:cNvCxnSpPr>
            <a:cxnSpLocks noChangeShapeType="1"/>
          </p:cNvCxnSpPr>
          <p:nvPr/>
        </p:nvCxnSpPr>
        <p:spPr bwMode="auto">
          <a:xfrm flipH="1">
            <a:off x="41005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29" name="Straight Arrow Connector 4112"/>
          <p:cNvCxnSpPr>
            <a:cxnSpLocks noChangeShapeType="1"/>
          </p:cNvCxnSpPr>
          <p:nvPr/>
        </p:nvCxnSpPr>
        <p:spPr bwMode="auto">
          <a:xfrm flipH="1">
            <a:off x="46339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30" name="Straight Arrow Connector 4112"/>
          <p:cNvCxnSpPr>
            <a:cxnSpLocks noChangeShapeType="1"/>
          </p:cNvCxnSpPr>
          <p:nvPr/>
        </p:nvCxnSpPr>
        <p:spPr bwMode="auto">
          <a:xfrm flipH="1">
            <a:off x="64246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31" name="Straight Arrow Connector 4112"/>
          <p:cNvCxnSpPr>
            <a:cxnSpLocks noChangeShapeType="1"/>
          </p:cNvCxnSpPr>
          <p:nvPr/>
        </p:nvCxnSpPr>
        <p:spPr bwMode="auto">
          <a:xfrm flipH="1">
            <a:off x="69580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32" name="Straight Arrow Connector 4112"/>
          <p:cNvCxnSpPr>
            <a:cxnSpLocks noChangeShapeType="1"/>
          </p:cNvCxnSpPr>
          <p:nvPr/>
        </p:nvCxnSpPr>
        <p:spPr bwMode="auto">
          <a:xfrm flipH="1">
            <a:off x="74914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6" name="Straight Arrow Connector 4112"/>
          <p:cNvCxnSpPr>
            <a:cxnSpLocks noChangeShapeType="1"/>
          </p:cNvCxnSpPr>
          <p:nvPr/>
        </p:nvCxnSpPr>
        <p:spPr bwMode="auto">
          <a:xfrm flipH="1">
            <a:off x="2414444" y="3967163"/>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5232400"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8087881" y="3949701"/>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5647305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nodeType="withEffect">
                                  <p:stCondLst>
                                    <p:cond delay="0"/>
                                  </p:stCondLst>
                                  <p:childTnLst>
                                    <p:animRot by="21600000">
                                      <p:cBhvr>
                                        <p:cTn id="6" dur="2000" fill="hold"/>
                                        <p:tgtEl>
                                          <p:spTgt spid="5139"/>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5151"/>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16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5"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6"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7"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8" name="Title 10"/>
          <p:cNvSpPr>
            <a:spLocks noGrp="1"/>
          </p:cNvSpPr>
          <p:nvPr>
            <p:ph type="title" sz="quarter"/>
          </p:nvPr>
        </p:nvSpPr>
        <p:spPr>
          <a:xfrm>
            <a:off x="414338" y="236538"/>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 </a:t>
            </a:r>
            <a:r>
              <a:rPr lang="en-US" altLang="en-US" sz="2000" dirty="0">
                <a:latin typeface="+mn-lt"/>
              </a:rPr>
              <a:t>(cont’d)</a:t>
            </a:r>
            <a:br>
              <a:rPr lang="en-US" altLang="en-US" sz="2000" dirty="0">
                <a:latin typeface="+mn-lt"/>
              </a:rPr>
            </a:br>
            <a:endParaRPr lang="en-US" altLang="en-US" sz="2000" dirty="0">
              <a:latin typeface="+mn-lt"/>
            </a:endParaRPr>
          </a:p>
        </p:txBody>
      </p:sp>
      <p:sp>
        <p:nvSpPr>
          <p:cNvPr id="8199"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8200" name="Straight Arrow Connector 7"/>
          <p:cNvCxnSpPr>
            <a:cxnSpLocks noChangeShapeType="1"/>
            <a:endCxn id="8201"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8201"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30"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1"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2"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3"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8206" name="Straight Connector 60"/>
          <p:cNvCxnSpPr>
            <a:cxnSpLocks noChangeShapeType="1"/>
            <a:stCxn id="5130"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07"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08"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09"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10"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11" name="Straight Arrow Connector 4102"/>
          <p:cNvCxnSpPr>
            <a:cxnSpLocks noChangeShapeType="1"/>
            <a:stCxn id="8201"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8212"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8213"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42"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3"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4"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5"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8218" name="Straight Connector 84"/>
          <p:cNvCxnSpPr>
            <a:cxnSpLocks noChangeShapeType="1"/>
            <a:stCxn id="5142"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19"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20"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21"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22"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23" name="Straight Arrow Connector 89"/>
          <p:cNvCxnSpPr>
            <a:cxnSpLocks noChangeShapeType="1"/>
            <a:stCxn id="8213"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8224" name="Straight Arrow Connector 90"/>
          <p:cNvCxnSpPr>
            <a:cxnSpLocks noChangeShapeType="1"/>
            <a:endCxn id="8225"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8225"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54"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5"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6"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7"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8230" name="Straight Connector 96"/>
          <p:cNvCxnSpPr>
            <a:cxnSpLocks noChangeShapeType="1"/>
            <a:stCxn id="5154"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31"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32"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33"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34"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8235" name="Straight Arrow Connector 101"/>
          <p:cNvCxnSpPr>
            <a:cxnSpLocks noChangeShapeType="1"/>
            <a:stCxn id="8225"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8236" name="Straight Arrow Connector 4107"/>
          <p:cNvCxnSpPr>
            <a:cxnSpLocks noChangeShapeType="1"/>
            <a:stCxn id="8201" idx="3"/>
            <a:endCxn id="8213"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8237"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8238"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8239"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8240"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8241"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8243"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8245"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8247" name="TextBox 4118"/>
          <p:cNvSpPr txBox="1">
            <a:spLocks noChangeArrowheads="1"/>
          </p:cNvSpPr>
          <p:nvPr/>
        </p:nvSpPr>
        <p:spPr bwMode="auto">
          <a:xfrm>
            <a:off x="341313" y="4918505"/>
            <a:ext cx="8305800"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800" dirty="0">
                <a:solidFill>
                  <a:srgbClr val="FF0000"/>
                </a:solidFill>
                <a:latin typeface="Arial Black" panose="020B0A04020102020204" pitchFamily="34" charset="0"/>
              </a:rPr>
              <a:t>Unless otherwise specified by HCBW Regulation, the Support Staff may be a personal friend, family member or acquaintance acting as an independent contractor.  Their obligation, duties and responsibilities are determined by the contractual relationship established between the Support Recipient and the staff.</a:t>
            </a:r>
          </a:p>
        </p:txBody>
      </p:sp>
      <p:cxnSp>
        <p:nvCxnSpPr>
          <p:cNvPr id="66" name="Straight Arrow Connector 4112"/>
          <p:cNvCxnSpPr>
            <a:cxnSpLocks noChangeShapeType="1"/>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1814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9" name="Straight Arrow Connector 4112"/>
          <p:cNvCxnSpPr>
            <a:cxnSpLocks noChangeShapeType="1"/>
          </p:cNvCxnSpPr>
          <p:nvPr/>
        </p:nvCxnSpPr>
        <p:spPr bwMode="auto">
          <a:xfrm flipH="1">
            <a:off x="35655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0" name="Straight Arrow Connector 4112"/>
          <p:cNvCxnSpPr>
            <a:cxnSpLocks noChangeShapeType="1"/>
          </p:cNvCxnSpPr>
          <p:nvPr/>
        </p:nvCxnSpPr>
        <p:spPr bwMode="auto">
          <a:xfrm flipH="1">
            <a:off x="40989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1" name="Straight Arrow Connector 4112"/>
          <p:cNvCxnSpPr>
            <a:cxnSpLocks noChangeShapeType="1"/>
          </p:cNvCxnSpPr>
          <p:nvPr/>
        </p:nvCxnSpPr>
        <p:spPr bwMode="auto">
          <a:xfrm flipH="1">
            <a:off x="46323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2" name="Straight Arrow Connector 4112"/>
          <p:cNvCxnSpPr>
            <a:cxnSpLocks noChangeShapeType="1"/>
          </p:cNvCxnSpPr>
          <p:nvPr/>
        </p:nvCxnSpPr>
        <p:spPr bwMode="auto">
          <a:xfrm flipH="1">
            <a:off x="64119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3" name="Straight Arrow Connector 4112"/>
          <p:cNvCxnSpPr>
            <a:cxnSpLocks noChangeShapeType="1"/>
          </p:cNvCxnSpPr>
          <p:nvPr/>
        </p:nvCxnSpPr>
        <p:spPr bwMode="auto">
          <a:xfrm flipH="1">
            <a:off x="69453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4" name="Straight Arrow Connector 4112"/>
          <p:cNvCxnSpPr>
            <a:cxnSpLocks noChangeShapeType="1"/>
          </p:cNvCxnSpPr>
          <p:nvPr/>
        </p:nvCxnSpPr>
        <p:spPr bwMode="auto">
          <a:xfrm flipH="1">
            <a:off x="7478713" y="3967163"/>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5" name="Straight Arrow Connector 4112"/>
          <p:cNvCxnSpPr>
            <a:cxnSpLocks noChangeShapeType="1"/>
          </p:cNvCxnSpPr>
          <p:nvPr/>
        </p:nvCxnSpPr>
        <p:spPr bwMode="auto">
          <a:xfrm flipH="1">
            <a:off x="2403331" y="3967162"/>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6" name="Straight Arrow Connector 4112"/>
          <p:cNvCxnSpPr>
            <a:cxnSpLocks noChangeShapeType="1"/>
          </p:cNvCxnSpPr>
          <p:nvPr/>
        </p:nvCxnSpPr>
        <p:spPr bwMode="auto">
          <a:xfrm flipH="1">
            <a:off x="5230812" y="394970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7" name="Straight Arrow Connector 4112"/>
          <p:cNvCxnSpPr>
            <a:cxnSpLocks noChangeShapeType="1"/>
          </p:cNvCxnSpPr>
          <p:nvPr/>
        </p:nvCxnSpPr>
        <p:spPr bwMode="auto">
          <a:xfrm flipH="1">
            <a:off x="8120640" y="3949700"/>
            <a:ext cx="0"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4477639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grpId="0" nodeType="withEffect">
                                  <p:stCondLst>
                                    <p:cond delay="0"/>
                                  </p:stCondLst>
                                  <p:childTnLst>
                                    <p:animRot by="21600000">
                                      <p:cBhvr>
                                        <p:cTn id="6" dur="2000" fill="hold"/>
                                        <p:tgtEl>
                                          <p:spTgt spid="5130"/>
                                        </p:tgtEl>
                                        <p:attrNameLst>
                                          <p:attrName>r</p:attrName>
                                        </p:attrNameLst>
                                      </p:cBhvr>
                                    </p:animRot>
                                  </p:childTnLst>
                                </p:cTn>
                              </p:par>
                              <p:par>
                                <p:cTn id="7" presetID="8" presetClass="emph" presetSubtype="0" fill="hold" grpId="0" nodeType="withEffect">
                                  <p:stCondLst>
                                    <p:cond delay="0"/>
                                  </p:stCondLst>
                                  <p:childTnLst>
                                    <p:animRot by="21600000">
                                      <p:cBhvr>
                                        <p:cTn id="8" dur="2000" fill="hold"/>
                                        <p:tgtEl>
                                          <p:spTgt spid="5131"/>
                                        </p:tgtEl>
                                        <p:attrNameLst>
                                          <p:attrName>r</p:attrName>
                                        </p:attrNameLst>
                                      </p:cBhvr>
                                    </p:animRot>
                                  </p:childTnLst>
                                </p:cTn>
                              </p:par>
                              <p:par>
                                <p:cTn id="9" presetID="8" presetClass="emph" presetSubtype="0" fill="hold" grpId="0" nodeType="withEffect">
                                  <p:stCondLst>
                                    <p:cond delay="0"/>
                                  </p:stCondLst>
                                  <p:childTnLst>
                                    <p:animRot by="21600000">
                                      <p:cBhvr>
                                        <p:cTn id="10" dur="2000" fill="hold"/>
                                        <p:tgtEl>
                                          <p:spTgt spid="5132"/>
                                        </p:tgtEl>
                                        <p:attrNameLst>
                                          <p:attrName>r</p:attrName>
                                        </p:attrNameLst>
                                      </p:cBhvr>
                                    </p:animRot>
                                  </p:childTnLst>
                                </p:cTn>
                              </p:par>
                              <p:par>
                                <p:cTn id="11" presetID="8" presetClass="emph" presetSubtype="0" fill="hold" grpId="0" nodeType="withEffect">
                                  <p:stCondLst>
                                    <p:cond delay="0"/>
                                  </p:stCondLst>
                                  <p:childTnLst>
                                    <p:animRot by="21600000">
                                      <p:cBhvr>
                                        <p:cTn id="12" dur="2000" fill="hold"/>
                                        <p:tgtEl>
                                          <p:spTgt spid="5133"/>
                                        </p:tgtEl>
                                        <p:attrNameLst>
                                          <p:attrName>r</p:attrName>
                                        </p:attrNameLst>
                                      </p:cBhvr>
                                    </p:animRot>
                                  </p:childTnLst>
                                </p:cTn>
                              </p:par>
                              <p:par>
                                <p:cTn id="13" presetID="8" presetClass="emph" presetSubtype="0" fill="hold" grpId="0" nodeType="withEffect">
                                  <p:stCondLst>
                                    <p:cond delay="0"/>
                                  </p:stCondLst>
                                  <p:childTnLst>
                                    <p:animRot by="21600000">
                                      <p:cBhvr>
                                        <p:cTn id="14" dur="2000" fill="hold"/>
                                        <p:tgtEl>
                                          <p:spTgt spid="5142"/>
                                        </p:tgtEl>
                                        <p:attrNameLst>
                                          <p:attrName>r</p:attrName>
                                        </p:attrNameLst>
                                      </p:cBhvr>
                                    </p:animRot>
                                  </p:childTnLst>
                                </p:cTn>
                              </p:par>
                              <p:par>
                                <p:cTn id="15" presetID="8" presetClass="emph" presetSubtype="0" fill="hold" grpId="0" nodeType="withEffect">
                                  <p:stCondLst>
                                    <p:cond delay="0"/>
                                  </p:stCondLst>
                                  <p:childTnLst>
                                    <p:animRot by="21600000">
                                      <p:cBhvr>
                                        <p:cTn id="16" dur="2000" fill="hold"/>
                                        <p:tgtEl>
                                          <p:spTgt spid="5143"/>
                                        </p:tgtEl>
                                        <p:attrNameLst>
                                          <p:attrName>r</p:attrName>
                                        </p:attrNameLst>
                                      </p:cBhvr>
                                    </p:animRot>
                                  </p:childTnLst>
                                </p:cTn>
                              </p:par>
                              <p:par>
                                <p:cTn id="17" presetID="8" presetClass="emph" presetSubtype="0" fill="hold" grpId="0" nodeType="withEffect">
                                  <p:stCondLst>
                                    <p:cond delay="0"/>
                                  </p:stCondLst>
                                  <p:childTnLst>
                                    <p:animRot by="21600000">
                                      <p:cBhvr>
                                        <p:cTn id="18" dur="2000" fill="hold"/>
                                        <p:tgtEl>
                                          <p:spTgt spid="5144"/>
                                        </p:tgtEl>
                                        <p:attrNameLst>
                                          <p:attrName>r</p:attrName>
                                        </p:attrNameLst>
                                      </p:cBhvr>
                                    </p:animRot>
                                  </p:childTnLst>
                                </p:cTn>
                              </p:par>
                              <p:par>
                                <p:cTn id="19" presetID="8" presetClass="emph" presetSubtype="0" fill="hold" grpId="0" nodeType="withEffect">
                                  <p:stCondLst>
                                    <p:cond delay="0"/>
                                  </p:stCondLst>
                                  <p:childTnLst>
                                    <p:animRot by="21600000">
                                      <p:cBhvr>
                                        <p:cTn id="20" dur="2000" fill="hold"/>
                                        <p:tgtEl>
                                          <p:spTgt spid="5145"/>
                                        </p:tgtEl>
                                        <p:attrNameLst>
                                          <p:attrName>r</p:attrName>
                                        </p:attrNameLst>
                                      </p:cBhvr>
                                    </p:animRot>
                                  </p:childTnLst>
                                </p:cTn>
                              </p:par>
                              <p:par>
                                <p:cTn id="21" presetID="8" presetClass="emph" presetSubtype="0" fill="hold" grpId="0" nodeType="withEffect">
                                  <p:stCondLst>
                                    <p:cond delay="0"/>
                                  </p:stCondLst>
                                  <p:childTnLst>
                                    <p:animRot by="21600000">
                                      <p:cBhvr>
                                        <p:cTn id="22" dur="2000" fill="hold"/>
                                        <p:tgtEl>
                                          <p:spTgt spid="5154"/>
                                        </p:tgtEl>
                                        <p:attrNameLst>
                                          <p:attrName>r</p:attrName>
                                        </p:attrNameLst>
                                      </p:cBhvr>
                                    </p:animRot>
                                  </p:childTnLst>
                                </p:cTn>
                              </p:par>
                              <p:par>
                                <p:cTn id="23" presetID="8" presetClass="emph" presetSubtype="0" fill="hold" grpId="0" nodeType="withEffect">
                                  <p:stCondLst>
                                    <p:cond delay="0"/>
                                  </p:stCondLst>
                                  <p:childTnLst>
                                    <p:animRot by="21600000">
                                      <p:cBhvr>
                                        <p:cTn id="24" dur="2000" fill="hold"/>
                                        <p:tgtEl>
                                          <p:spTgt spid="5155"/>
                                        </p:tgtEl>
                                        <p:attrNameLst>
                                          <p:attrName>r</p:attrName>
                                        </p:attrNameLst>
                                      </p:cBhvr>
                                    </p:animRot>
                                  </p:childTnLst>
                                </p:cTn>
                              </p:par>
                              <p:par>
                                <p:cTn id="25" presetID="8" presetClass="emph" presetSubtype="0" fill="hold" grpId="0" nodeType="withEffect">
                                  <p:stCondLst>
                                    <p:cond delay="0"/>
                                  </p:stCondLst>
                                  <p:childTnLst>
                                    <p:animRot by="21600000">
                                      <p:cBhvr>
                                        <p:cTn id="26" dur="2000" fill="hold"/>
                                        <p:tgtEl>
                                          <p:spTgt spid="5156"/>
                                        </p:tgtEl>
                                        <p:attrNameLst>
                                          <p:attrName>r</p:attrName>
                                        </p:attrNameLst>
                                      </p:cBhvr>
                                    </p:animRot>
                                  </p:childTnLst>
                                </p:cTn>
                              </p:par>
                              <p:par>
                                <p:cTn id="27" presetID="8" presetClass="emph" presetSubtype="0" fill="hold" grpId="0" nodeType="withEffect">
                                  <p:stCondLst>
                                    <p:cond delay="0"/>
                                  </p:stCondLst>
                                  <p:childTnLst>
                                    <p:animRot by="21600000">
                                      <p:cBhvr>
                                        <p:cTn id="28" dur="2000" fill="hold"/>
                                        <p:tgtEl>
                                          <p:spTgt spid="5157"/>
                                        </p:tgtEl>
                                        <p:attrNameLst>
                                          <p:attrName>r</p:attrName>
                                        </p:attrNameLst>
                                      </p:cBhvr>
                                    </p:animRot>
                                  </p:childTnLst>
                                </p:cTn>
                              </p:par>
                              <p:par>
                                <p:cTn id="29" presetID="8" presetClass="emph" presetSubtype="0" fill="hold" nodeType="withEffect">
                                  <p:stCondLst>
                                    <p:cond delay="0"/>
                                  </p:stCondLst>
                                  <p:childTnLst>
                                    <p:animRot by="21600000">
                                      <p:cBhvr>
                                        <p:cTn id="30" dur="2000" fill="hold"/>
                                        <p:tgtEl>
                                          <p:spTgt spid="66"/>
                                        </p:tgtEl>
                                        <p:attrNameLst>
                                          <p:attrName>r</p:attrName>
                                        </p:attrNameLst>
                                      </p:cBhvr>
                                    </p:animRot>
                                  </p:childTnLst>
                                </p:cTn>
                              </p:par>
                              <p:par>
                                <p:cTn id="31" presetID="8" presetClass="emph" presetSubtype="0" fill="hold" nodeType="withEffect">
                                  <p:stCondLst>
                                    <p:cond delay="0"/>
                                  </p:stCondLst>
                                  <p:childTnLst>
                                    <p:animRot by="21600000">
                                      <p:cBhvr>
                                        <p:cTn id="32" dur="2000" fill="hold"/>
                                        <p:tgtEl>
                                          <p:spTgt spid="67"/>
                                        </p:tgtEl>
                                        <p:attrNameLst>
                                          <p:attrName>r</p:attrName>
                                        </p:attrNameLst>
                                      </p:cBhvr>
                                    </p:animRot>
                                  </p:childTnLst>
                                </p:cTn>
                              </p:par>
                              <p:par>
                                <p:cTn id="33" presetID="8" presetClass="emph" presetSubtype="0" fill="hold" nodeType="withEffect">
                                  <p:stCondLst>
                                    <p:cond delay="0"/>
                                  </p:stCondLst>
                                  <p:childTnLst>
                                    <p:animRot by="21600000">
                                      <p:cBhvr>
                                        <p:cTn id="34" dur="2000" fill="hold"/>
                                        <p:tgtEl>
                                          <p:spTgt spid="68"/>
                                        </p:tgtEl>
                                        <p:attrNameLst>
                                          <p:attrName>r</p:attrName>
                                        </p:attrNameLst>
                                      </p:cBhvr>
                                    </p:animRot>
                                  </p:childTnLst>
                                </p:cTn>
                              </p:par>
                              <p:par>
                                <p:cTn id="35" presetID="8" presetClass="emph" presetSubtype="0" fill="hold" nodeType="withEffect">
                                  <p:stCondLst>
                                    <p:cond delay="0"/>
                                  </p:stCondLst>
                                  <p:childTnLst>
                                    <p:animRot by="21600000">
                                      <p:cBhvr>
                                        <p:cTn id="36" dur="2000" fill="hold"/>
                                        <p:tgtEl>
                                          <p:spTgt spid="69"/>
                                        </p:tgtEl>
                                        <p:attrNameLst>
                                          <p:attrName>r</p:attrName>
                                        </p:attrNameLst>
                                      </p:cBhvr>
                                    </p:animRot>
                                  </p:childTnLst>
                                </p:cTn>
                              </p:par>
                              <p:par>
                                <p:cTn id="37" presetID="8" presetClass="emph" presetSubtype="0" fill="hold" nodeType="withEffect">
                                  <p:stCondLst>
                                    <p:cond delay="0"/>
                                  </p:stCondLst>
                                  <p:childTnLst>
                                    <p:animRot by="21600000">
                                      <p:cBhvr>
                                        <p:cTn id="38" dur="2000" fill="hold"/>
                                        <p:tgtEl>
                                          <p:spTgt spid="70"/>
                                        </p:tgtEl>
                                        <p:attrNameLst>
                                          <p:attrName>r</p:attrName>
                                        </p:attrNameLst>
                                      </p:cBhvr>
                                    </p:animRot>
                                  </p:childTnLst>
                                </p:cTn>
                              </p:par>
                              <p:par>
                                <p:cTn id="39" presetID="8" presetClass="emph" presetSubtype="0" fill="hold" nodeType="withEffect">
                                  <p:stCondLst>
                                    <p:cond delay="0"/>
                                  </p:stCondLst>
                                  <p:childTnLst>
                                    <p:animRot by="21600000">
                                      <p:cBhvr>
                                        <p:cTn id="40" dur="2000" fill="hold"/>
                                        <p:tgtEl>
                                          <p:spTgt spid="71"/>
                                        </p:tgtEl>
                                        <p:attrNameLst>
                                          <p:attrName>r</p:attrName>
                                        </p:attrNameLst>
                                      </p:cBhvr>
                                    </p:animRot>
                                  </p:childTnLst>
                                </p:cTn>
                              </p:par>
                              <p:par>
                                <p:cTn id="41" presetID="8" presetClass="emph" presetSubtype="0" fill="hold" nodeType="withEffect">
                                  <p:stCondLst>
                                    <p:cond delay="0"/>
                                  </p:stCondLst>
                                  <p:childTnLst>
                                    <p:animRot by="21600000">
                                      <p:cBhvr>
                                        <p:cTn id="42" dur="2000" fill="hold"/>
                                        <p:tgtEl>
                                          <p:spTgt spid="72"/>
                                        </p:tgtEl>
                                        <p:attrNameLst>
                                          <p:attrName>r</p:attrName>
                                        </p:attrNameLst>
                                      </p:cBhvr>
                                    </p:animRot>
                                  </p:childTnLst>
                                </p:cTn>
                              </p:par>
                              <p:par>
                                <p:cTn id="43" presetID="8" presetClass="emph" presetSubtype="0" fill="hold" nodeType="withEffect">
                                  <p:stCondLst>
                                    <p:cond delay="0"/>
                                  </p:stCondLst>
                                  <p:childTnLst>
                                    <p:animRot by="21600000">
                                      <p:cBhvr>
                                        <p:cTn id="44" dur="2000" fill="hold"/>
                                        <p:tgtEl>
                                          <p:spTgt spid="73"/>
                                        </p:tgtEl>
                                        <p:attrNameLst>
                                          <p:attrName>r</p:attrName>
                                        </p:attrNameLst>
                                      </p:cBhvr>
                                    </p:animRot>
                                  </p:childTnLst>
                                </p:cTn>
                              </p:par>
                              <p:par>
                                <p:cTn id="45" presetID="8" presetClass="emph" presetSubtype="0" fill="hold" nodeType="withEffect">
                                  <p:stCondLst>
                                    <p:cond delay="0"/>
                                  </p:stCondLst>
                                  <p:childTnLst>
                                    <p:animRot by="21600000">
                                      <p:cBhvr>
                                        <p:cTn id="46" dur="2000" fill="hold"/>
                                        <p:tgtEl>
                                          <p:spTgt spid="74"/>
                                        </p:tgtEl>
                                        <p:attrNameLst>
                                          <p:attrName>r</p:attrName>
                                        </p:attrNameLst>
                                      </p:cBhvr>
                                    </p:animRot>
                                  </p:childTnLst>
                                </p:cTn>
                              </p:par>
                              <p:par>
                                <p:cTn id="47" presetID="8" presetClass="emph" presetSubtype="0" fill="hold" nodeType="withEffect">
                                  <p:stCondLst>
                                    <p:cond delay="0"/>
                                  </p:stCondLst>
                                  <p:childTnLst>
                                    <p:animRot by="21600000">
                                      <p:cBhvr>
                                        <p:cTn id="48" dur="2000" fill="hold"/>
                                        <p:tgtEl>
                                          <p:spTgt spid="75"/>
                                        </p:tgtEl>
                                        <p:attrNameLst>
                                          <p:attrName>r</p:attrName>
                                        </p:attrNameLst>
                                      </p:cBhvr>
                                    </p:animRot>
                                  </p:childTnLst>
                                </p:cTn>
                              </p:par>
                              <p:par>
                                <p:cTn id="49" presetID="8" presetClass="emph" presetSubtype="0" fill="hold" nodeType="withEffect">
                                  <p:stCondLst>
                                    <p:cond delay="0"/>
                                  </p:stCondLst>
                                  <p:childTnLst>
                                    <p:animRot by="21600000">
                                      <p:cBhvr>
                                        <p:cTn id="50" dur="2000" fill="hold"/>
                                        <p:tgtEl>
                                          <p:spTgt spid="76"/>
                                        </p:tgtEl>
                                        <p:attrNameLst>
                                          <p:attrName>r</p:attrName>
                                        </p:attrNameLst>
                                      </p:cBhvr>
                                    </p:animRot>
                                  </p:childTnLst>
                                </p:cTn>
                              </p:par>
                              <p:par>
                                <p:cTn id="51" presetID="8" presetClass="emph" presetSubtype="0" fill="hold" nodeType="withEffect">
                                  <p:stCondLst>
                                    <p:cond delay="0"/>
                                  </p:stCondLst>
                                  <p:childTnLst>
                                    <p:animRot by="21600000">
                                      <p:cBhvr>
                                        <p:cTn id="52" dur="2000" fill="hold"/>
                                        <p:tgtEl>
                                          <p:spTgt spid="7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30" grpId="0" animBg="1"/>
      <p:bldP spid="5131" grpId="0" animBg="1"/>
      <p:bldP spid="5132" grpId="0" animBg="1"/>
      <p:bldP spid="5133" grpId="0" animBg="1"/>
      <p:bldP spid="5142" grpId="0" animBg="1"/>
      <p:bldP spid="5143" grpId="0" animBg="1"/>
      <p:bldP spid="5144" grpId="0" animBg="1"/>
      <p:bldP spid="5145" grpId="0" animBg="1"/>
      <p:bldP spid="5154" grpId="0" animBg="1"/>
      <p:bldP spid="5155" grpId="0" animBg="1"/>
      <p:bldP spid="5156" grpId="0" animBg="1"/>
      <p:bldP spid="515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218"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19"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0"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1"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2" name="Title 10"/>
          <p:cNvSpPr>
            <a:spLocks noGrp="1"/>
          </p:cNvSpPr>
          <p:nvPr>
            <p:ph type="title" sz="quarter"/>
          </p:nvPr>
        </p:nvSpPr>
        <p:spPr>
          <a:xfrm>
            <a:off x="417224" y="263526"/>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 </a:t>
            </a:r>
            <a:r>
              <a:rPr lang="en-US" altLang="en-US" sz="2000" dirty="0">
                <a:latin typeface="+mn-lt"/>
              </a:rPr>
              <a:t>(cont’d)</a:t>
            </a:r>
            <a:br>
              <a:rPr lang="en-US" altLang="en-US" sz="2000" dirty="0">
                <a:latin typeface="+mn-lt"/>
              </a:rPr>
            </a:br>
            <a:endParaRPr lang="en-US" altLang="en-US" sz="2000" dirty="0">
              <a:latin typeface="+mn-lt"/>
            </a:endParaRPr>
          </a:p>
        </p:txBody>
      </p:sp>
      <p:sp>
        <p:nvSpPr>
          <p:cNvPr id="9223"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9224" name="Straight Arrow Connector 7"/>
          <p:cNvCxnSpPr>
            <a:cxnSpLocks noChangeShapeType="1"/>
            <a:endCxn id="9225"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9225"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9226"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27"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28"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29"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9230" name="Straight Connector 60"/>
          <p:cNvCxnSpPr>
            <a:cxnSpLocks noChangeShapeType="1"/>
            <a:stCxn id="9226"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31"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32"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33"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34"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35" name="Straight Arrow Connector 4102"/>
          <p:cNvCxnSpPr>
            <a:cxnSpLocks noChangeShapeType="1"/>
            <a:stCxn id="9225"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36"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9237"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9238"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39"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40"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41"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9242" name="Straight Connector 84"/>
          <p:cNvCxnSpPr>
            <a:cxnSpLocks noChangeShapeType="1"/>
            <a:stCxn id="9238"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43"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44"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45"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46"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47" name="Straight Arrow Connector 89"/>
          <p:cNvCxnSpPr>
            <a:cxnSpLocks noChangeShapeType="1"/>
            <a:stCxn id="9237"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48" name="Straight Arrow Connector 90"/>
          <p:cNvCxnSpPr>
            <a:cxnSpLocks noChangeShapeType="1"/>
            <a:endCxn id="9249"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9249"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9250"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51"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52"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9253"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9254" name="Straight Connector 96"/>
          <p:cNvCxnSpPr>
            <a:cxnSpLocks noChangeShapeType="1"/>
            <a:stCxn id="9250"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55"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56"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57"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58"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9259" name="Straight Arrow Connector 101"/>
          <p:cNvCxnSpPr>
            <a:cxnSpLocks noChangeShapeType="1"/>
            <a:stCxn id="9249"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60" name="Straight Arrow Connector 4107"/>
          <p:cNvCxnSpPr>
            <a:cxnSpLocks noChangeShapeType="1"/>
            <a:stCxn id="9225" idx="3"/>
            <a:endCxn id="9237"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61"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66"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5170"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5174"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5178"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5180"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5182"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9271" name="TextBox 4118"/>
          <p:cNvSpPr txBox="1">
            <a:spLocks noChangeArrowheads="1"/>
          </p:cNvSpPr>
          <p:nvPr/>
        </p:nvSpPr>
        <p:spPr bwMode="auto">
          <a:xfrm>
            <a:off x="320675" y="4836395"/>
            <a:ext cx="85344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dirty="0">
                <a:solidFill>
                  <a:srgbClr val="FF0000"/>
                </a:solidFill>
                <a:latin typeface="Arial Black" panose="020B0A04020102020204" pitchFamily="34" charset="0"/>
              </a:rPr>
              <a:t>The Support Provider’s relationship with the Support Recipient is “at will”; meaning the Support Recipient may sever any and all relationships specified by the contract. </a:t>
            </a:r>
          </a:p>
        </p:txBody>
      </p:sp>
      <p:cxnSp>
        <p:nvCxnSpPr>
          <p:cNvPr id="9272" name="Straight Arrow Connector 4112"/>
          <p:cNvCxnSpPr>
            <a:cxnSpLocks noChangeShapeType="1"/>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3"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4" name="Straight Arrow Connector 4112"/>
          <p:cNvCxnSpPr>
            <a:cxnSpLocks noChangeShapeType="1"/>
          </p:cNvCxnSpPr>
          <p:nvPr/>
        </p:nvCxnSpPr>
        <p:spPr bwMode="auto">
          <a:xfrm flipH="1">
            <a:off x="1814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5" name="Straight Arrow Connector 4112"/>
          <p:cNvCxnSpPr>
            <a:cxnSpLocks noChangeShapeType="1"/>
          </p:cNvCxnSpPr>
          <p:nvPr/>
        </p:nvCxnSpPr>
        <p:spPr bwMode="auto">
          <a:xfrm flipH="1">
            <a:off x="3565525" y="394970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6" name="Straight Arrow Connector 4112"/>
          <p:cNvCxnSpPr>
            <a:cxnSpLocks noChangeShapeType="1"/>
          </p:cNvCxnSpPr>
          <p:nvPr/>
        </p:nvCxnSpPr>
        <p:spPr bwMode="auto">
          <a:xfrm flipH="1">
            <a:off x="4098925" y="394970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7" name="Straight Arrow Connector 4112"/>
          <p:cNvCxnSpPr>
            <a:cxnSpLocks noChangeShapeType="1"/>
          </p:cNvCxnSpPr>
          <p:nvPr/>
        </p:nvCxnSpPr>
        <p:spPr bwMode="auto">
          <a:xfrm flipH="1">
            <a:off x="4632325" y="394970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8" name="Straight Arrow Connector 4112"/>
          <p:cNvCxnSpPr>
            <a:cxnSpLocks noChangeShapeType="1"/>
          </p:cNvCxnSpPr>
          <p:nvPr/>
        </p:nvCxnSpPr>
        <p:spPr bwMode="auto">
          <a:xfrm flipH="1">
            <a:off x="63849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79" name="Straight Arrow Connector 4112"/>
          <p:cNvCxnSpPr>
            <a:cxnSpLocks noChangeShapeType="1"/>
          </p:cNvCxnSpPr>
          <p:nvPr/>
        </p:nvCxnSpPr>
        <p:spPr bwMode="auto">
          <a:xfrm flipH="1">
            <a:off x="69183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280" name="Straight Arrow Connector 4112"/>
          <p:cNvCxnSpPr>
            <a:cxnSpLocks noChangeShapeType="1"/>
          </p:cNvCxnSpPr>
          <p:nvPr/>
        </p:nvCxnSpPr>
        <p:spPr bwMode="auto">
          <a:xfrm flipH="1">
            <a:off x="7451725" y="3952875"/>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6" name="Straight Arrow Connector 4112"/>
          <p:cNvCxnSpPr>
            <a:cxnSpLocks noChangeShapeType="1"/>
          </p:cNvCxnSpPr>
          <p:nvPr/>
        </p:nvCxnSpPr>
        <p:spPr bwMode="auto">
          <a:xfrm flipH="1">
            <a:off x="2424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5209382" y="3942922"/>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8126412" y="3966367"/>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9156438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grpId="0" nodeType="withEffect">
                                  <p:stCondLst>
                                    <p:cond delay="0"/>
                                  </p:stCondLst>
                                  <p:childTnLst>
                                    <p:animRot by="21600000">
                                      <p:cBhvr>
                                        <p:cTn id="6" dur="2000" fill="hold"/>
                                        <p:tgtEl>
                                          <p:spTgt spid="5166"/>
                                        </p:tgtEl>
                                        <p:attrNameLst>
                                          <p:attrName>r</p:attrName>
                                        </p:attrNameLst>
                                      </p:cBhvr>
                                    </p:animRot>
                                  </p:childTnLst>
                                </p:cTn>
                              </p:par>
                              <p:par>
                                <p:cTn id="7" presetID="8" presetClass="emph" presetSubtype="0" fill="hold" grpId="0" nodeType="withEffect">
                                  <p:stCondLst>
                                    <p:cond delay="0"/>
                                  </p:stCondLst>
                                  <p:childTnLst>
                                    <p:animRot by="21600000">
                                      <p:cBhvr>
                                        <p:cTn id="8" dur="2000" fill="hold"/>
                                        <p:tgtEl>
                                          <p:spTgt spid="5178"/>
                                        </p:tgtEl>
                                        <p:attrNameLst>
                                          <p:attrName>r</p:attrName>
                                        </p:attrNameLst>
                                      </p:cBhvr>
                                    </p:animRot>
                                  </p:childTnLst>
                                </p:cTn>
                              </p:par>
                              <p:par>
                                <p:cTn id="9" presetID="8" presetClass="emph" presetSubtype="0" fill="hold" grpId="0" nodeType="withEffect">
                                  <p:stCondLst>
                                    <p:cond delay="0"/>
                                  </p:stCondLst>
                                  <p:childTnLst>
                                    <p:animRot by="21600000">
                                      <p:cBhvr>
                                        <p:cTn id="10" dur="2000" fill="hold"/>
                                        <p:tgtEl>
                                          <p:spTgt spid="5170"/>
                                        </p:tgtEl>
                                        <p:attrNameLst>
                                          <p:attrName>r</p:attrName>
                                        </p:attrNameLst>
                                      </p:cBhvr>
                                    </p:animRot>
                                  </p:childTnLst>
                                </p:cTn>
                              </p:par>
                              <p:par>
                                <p:cTn id="11" presetID="8" presetClass="emph" presetSubtype="0" fill="hold" grpId="0" nodeType="withEffect">
                                  <p:stCondLst>
                                    <p:cond delay="0"/>
                                  </p:stCondLst>
                                  <p:childTnLst>
                                    <p:animRot by="21600000">
                                      <p:cBhvr>
                                        <p:cTn id="12" dur="2000" fill="hold"/>
                                        <p:tgtEl>
                                          <p:spTgt spid="5180"/>
                                        </p:tgtEl>
                                        <p:attrNameLst>
                                          <p:attrName>r</p:attrName>
                                        </p:attrNameLst>
                                      </p:cBhvr>
                                    </p:animRot>
                                  </p:childTnLst>
                                </p:cTn>
                              </p:par>
                              <p:par>
                                <p:cTn id="13" presetID="8" presetClass="emph" presetSubtype="0" fill="hold" grpId="0" nodeType="withEffect">
                                  <p:stCondLst>
                                    <p:cond delay="0"/>
                                  </p:stCondLst>
                                  <p:childTnLst>
                                    <p:animRot by="21600000">
                                      <p:cBhvr>
                                        <p:cTn id="14" dur="2000" fill="hold"/>
                                        <p:tgtEl>
                                          <p:spTgt spid="5174"/>
                                        </p:tgtEl>
                                        <p:attrNameLst>
                                          <p:attrName>r</p:attrName>
                                        </p:attrNameLst>
                                      </p:cBhvr>
                                    </p:animRot>
                                  </p:childTnLst>
                                </p:cTn>
                              </p:par>
                              <p:par>
                                <p:cTn id="15" presetID="8" presetClass="emph" presetSubtype="0" fill="hold" grpId="0" nodeType="withEffect">
                                  <p:stCondLst>
                                    <p:cond delay="0"/>
                                  </p:stCondLst>
                                  <p:childTnLst>
                                    <p:animRot by="21600000">
                                      <p:cBhvr>
                                        <p:cTn id="16" dur="2000" fill="hold"/>
                                        <p:tgtEl>
                                          <p:spTgt spid="518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66" grpId="0" animBg="1"/>
      <p:bldP spid="5170" grpId="0" animBg="1"/>
      <p:bldP spid="5174" grpId="0" animBg="1"/>
      <p:bldP spid="5178" grpId="0" animBg="1"/>
      <p:bldP spid="5180" grpId="0" animBg="1"/>
      <p:bldP spid="518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8"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099"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Title 10"/>
          <p:cNvSpPr>
            <a:spLocks noGrp="1"/>
          </p:cNvSpPr>
          <p:nvPr>
            <p:ph type="title" sz="quarter"/>
          </p:nvPr>
        </p:nvSpPr>
        <p:spPr>
          <a:xfrm>
            <a:off x="455469" y="108238"/>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a:t>
            </a:r>
            <a:endParaRPr lang="en-US" altLang="en-US" sz="2000" dirty="0">
              <a:latin typeface="+mn-lt"/>
            </a:endParaRPr>
          </a:p>
        </p:txBody>
      </p:sp>
      <p:sp>
        <p:nvSpPr>
          <p:cNvPr id="4"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4104" name="Straight Arrow Connector 7"/>
          <p:cNvCxnSpPr>
            <a:cxnSpLocks noChangeShapeType="1"/>
            <a:endCxn id="4105"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4105"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4106"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07"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08"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09"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4110" name="Straight Connector 60"/>
          <p:cNvCxnSpPr>
            <a:cxnSpLocks noChangeShapeType="1"/>
            <a:stCxn id="4106"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11"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12"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13"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14"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15" name="Straight Arrow Connector 4102"/>
          <p:cNvCxnSpPr>
            <a:cxnSpLocks noChangeShapeType="1"/>
            <a:stCxn id="4105"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16"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4117"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4118"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19"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20"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21"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4122" name="Straight Connector 84"/>
          <p:cNvCxnSpPr>
            <a:cxnSpLocks noChangeShapeType="1"/>
            <a:stCxn id="4118"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23"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24"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25"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26"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27" name="Straight Arrow Connector 89"/>
          <p:cNvCxnSpPr>
            <a:cxnSpLocks noChangeShapeType="1"/>
            <a:stCxn id="4117"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28" name="Straight Arrow Connector 90"/>
          <p:cNvCxnSpPr>
            <a:cxnSpLocks noChangeShapeType="1"/>
            <a:endCxn id="4129"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4129"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4130"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31"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32"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4133"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4134" name="Straight Connector 96"/>
          <p:cNvCxnSpPr>
            <a:cxnSpLocks noChangeShapeType="1"/>
            <a:stCxn id="4130"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35"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36"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37"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38"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139" name="Straight Arrow Connector 101"/>
          <p:cNvCxnSpPr>
            <a:cxnSpLocks noChangeShapeType="1"/>
            <a:stCxn id="4129"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40" name="Straight Arrow Connector 4107"/>
          <p:cNvCxnSpPr>
            <a:cxnSpLocks noChangeShapeType="1"/>
            <a:stCxn id="4105" idx="3"/>
            <a:endCxn id="4117"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41"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4142"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4143"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4144"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4145"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4147"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4149"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2" name="TextBox 4118"/>
          <p:cNvSpPr txBox="1">
            <a:spLocks noChangeArrowheads="1"/>
          </p:cNvSpPr>
          <p:nvPr/>
        </p:nvSpPr>
        <p:spPr bwMode="auto">
          <a:xfrm>
            <a:off x="465138" y="5071458"/>
            <a:ext cx="800099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dirty="0">
                <a:solidFill>
                  <a:srgbClr val="FF0000"/>
                </a:solidFill>
                <a:latin typeface="Arial Black" panose="020B0A04020102020204" pitchFamily="34" charset="0"/>
              </a:rPr>
              <a:t>The property owner may be the: resident/s, resident’s family/s, agency, support provider, unknown and unrelated entities, housing foundation, HUD, etc.</a:t>
            </a:r>
          </a:p>
        </p:txBody>
      </p:sp>
      <p:cxnSp>
        <p:nvCxnSpPr>
          <p:cNvPr id="4152" name="Straight Arrow Connector 4112"/>
          <p:cNvCxnSpPr>
            <a:cxnSpLocks noChangeShapeType="1"/>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3"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4" name="Straight Arrow Connector 4112"/>
          <p:cNvCxnSpPr>
            <a:cxnSpLocks noChangeShapeType="1"/>
          </p:cNvCxnSpPr>
          <p:nvPr/>
        </p:nvCxnSpPr>
        <p:spPr bwMode="auto">
          <a:xfrm flipH="1">
            <a:off x="1813719"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5" name="Straight Arrow Connector 4112"/>
          <p:cNvCxnSpPr>
            <a:cxnSpLocks noChangeShapeType="1"/>
          </p:cNvCxnSpPr>
          <p:nvPr/>
        </p:nvCxnSpPr>
        <p:spPr bwMode="auto">
          <a:xfrm flipH="1">
            <a:off x="6461125" y="395605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6" name="Straight Arrow Connector 4112"/>
          <p:cNvCxnSpPr>
            <a:cxnSpLocks noChangeShapeType="1"/>
          </p:cNvCxnSpPr>
          <p:nvPr/>
        </p:nvCxnSpPr>
        <p:spPr bwMode="auto">
          <a:xfrm flipH="1">
            <a:off x="6994525" y="3956050"/>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7" name="Straight Arrow Connector 4112"/>
          <p:cNvCxnSpPr>
            <a:cxnSpLocks noChangeShapeType="1"/>
          </p:cNvCxnSpPr>
          <p:nvPr/>
        </p:nvCxnSpPr>
        <p:spPr bwMode="auto">
          <a:xfrm flipH="1">
            <a:off x="7470848" y="3949699"/>
            <a:ext cx="1588"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8" name="Straight Arrow Connector 4112"/>
          <p:cNvCxnSpPr>
            <a:cxnSpLocks noChangeShapeType="1"/>
          </p:cNvCxnSpPr>
          <p:nvPr/>
        </p:nvCxnSpPr>
        <p:spPr bwMode="auto">
          <a:xfrm flipH="1">
            <a:off x="3641725" y="3957638"/>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59" name="Straight Arrow Connector 4112"/>
          <p:cNvCxnSpPr>
            <a:cxnSpLocks noChangeShapeType="1"/>
          </p:cNvCxnSpPr>
          <p:nvPr/>
        </p:nvCxnSpPr>
        <p:spPr bwMode="auto">
          <a:xfrm flipH="1">
            <a:off x="4175125" y="3957638"/>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4160" name="Straight Arrow Connector 4112"/>
          <p:cNvCxnSpPr>
            <a:cxnSpLocks noChangeShapeType="1"/>
          </p:cNvCxnSpPr>
          <p:nvPr/>
        </p:nvCxnSpPr>
        <p:spPr bwMode="auto">
          <a:xfrm flipH="1">
            <a:off x="4708525" y="3957638"/>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6" name="Straight Arrow Connector 4112"/>
          <p:cNvCxnSpPr>
            <a:cxnSpLocks noChangeShapeType="1"/>
          </p:cNvCxnSpPr>
          <p:nvPr/>
        </p:nvCxnSpPr>
        <p:spPr bwMode="auto">
          <a:xfrm flipH="1">
            <a:off x="2413000" y="395605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5230019" y="3956050"/>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8130885" y="3962590"/>
            <a:ext cx="1588" cy="423862"/>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8696485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grpId="0" nodeType="withEffect">
                                  <p:stCondLst>
                                    <p:cond delay="0"/>
                                  </p:stCondLst>
                                  <p:childTnLst>
                                    <p:animRot by="21600000">
                                      <p:cBhvr>
                                        <p:cTn id="6" dur="1900" fill="hold"/>
                                        <p:tgtEl>
                                          <p:spTgt spid="4"/>
                                        </p:tgtEl>
                                        <p:attrNameLst>
                                          <p:attrName>r</p:attrName>
                                        </p:attrNameLst>
                                      </p:cBhvr>
                                    </p:animRo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122"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3"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4"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5"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6" name="Title 10"/>
          <p:cNvSpPr>
            <a:spLocks noGrp="1"/>
          </p:cNvSpPr>
          <p:nvPr>
            <p:ph type="title" sz="quarter"/>
          </p:nvPr>
        </p:nvSpPr>
        <p:spPr>
          <a:xfrm>
            <a:off x="494939" y="258763"/>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Let’s Unwind It </a:t>
            </a:r>
            <a:r>
              <a:rPr lang="en-US" altLang="en-US" sz="2000" dirty="0">
                <a:latin typeface="+mn-lt"/>
              </a:rPr>
              <a:t>(cont’d)</a:t>
            </a:r>
            <a:br>
              <a:rPr lang="en-US" altLang="en-US" sz="2000" dirty="0">
                <a:latin typeface="+mn-lt"/>
              </a:rPr>
            </a:br>
            <a:endParaRPr lang="en-US" altLang="en-US" sz="2000" dirty="0">
              <a:latin typeface="+mn-lt"/>
            </a:endParaRPr>
          </a:p>
        </p:txBody>
      </p:sp>
      <p:sp>
        <p:nvSpPr>
          <p:cNvPr id="5127" name="TextBox 3"/>
          <p:cNvSpPr txBox="1">
            <a:spLocks noChangeArrowheads="1"/>
          </p:cNvSpPr>
          <p:nvPr/>
        </p:nvSpPr>
        <p:spPr bwMode="auto">
          <a:xfrm>
            <a:off x="595313" y="1020763"/>
            <a:ext cx="7696200" cy="584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3200"/>
              <a:t>Property Owner</a:t>
            </a:r>
          </a:p>
        </p:txBody>
      </p:sp>
      <p:cxnSp>
        <p:nvCxnSpPr>
          <p:cNvPr id="8" name="Straight Arrow Connector 7"/>
          <p:cNvCxnSpPr>
            <a:cxnSpLocks noChangeShapeType="1"/>
            <a:endCxn id="5129" idx="0"/>
          </p:cNvCxnSpPr>
          <p:nvPr/>
        </p:nvCxnSpPr>
        <p:spPr bwMode="auto">
          <a:xfrm flipH="1">
            <a:off x="15795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29" name="TextBox 9"/>
          <p:cNvSpPr txBox="1">
            <a:spLocks noChangeArrowheads="1"/>
          </p:cNvSpPr>
          <p:nvPr/>
        </p:nvSpPr>
        <p:spPr bwMode="auto">
          <a:xfrm>
            <a:off x="5191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30" name="TextBox 39"/>
          <p:cNvSpPr txBox="1">
            <a:spLocks noChangeArrowheads="1"/>
          </p:cNvSpPr>
          <p:nvPr/>
        </p:nvSpPr>
        <p:spPr bwMode="auto">
          <a:xfrm>
            <a:off x="519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1" name="TextBox 46"/>
          <p:cNvSpPr txBox="1">
            <a:spLocks noChangeArrowheads="1"/>
          </p:cNvSpPr>
          <p:nvPr/>
        </p:nvSpPr>
        <p:spPr bwMode="auto">
          <a:xfrm>
            <a:off x="1076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2" name="TextBox 47"/>
          <p:cNvSpPr txBox="1">
            <a:spLocks noChangeArrowheads="1"/>
          </p:cNvSpPr>
          <p:nvPr/>
        </p:nvSpPr>
        <p:spPr bwMode="auto">
          <a:xfrm>
            <a:off x="1636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33" name="TextBox 48"/>
          <p:cNvSpPr txBox="1">
            <a:spLocks noChangeArrowheads="1"/>
          </p:cNvSpPr>
          <p:nvPr/>
        </p:nvSpPr>
        <p:spPr bwMode="auto">
          <a:xfrm>
            <a:off x="2184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5134" name="Straight Connector 60"/>
          <p:cNvCxnSpPr>
            <a:cxnSpLocks noChangeShapeType="1"/>
            <a:stCxn id="5130" idx="0"/>
          </p:cNvCxnSpPr>
          <p:nvPr/>
        </p:nvCxnSpPr>
        <p:spPr bwMode="auto">
          <a:xfrm flipV="1">
            <a:off x="747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5" name="Straight Connector 68"/>
          <p:cNvCxnSpPr>
            <a:cxnSpLocks noChangeShapeType="1"/>
          </p:cNvCxnSpPr>
          <p:nvPr/>
        </p:nvCxnSpPr>
        <p:spPr bwMode="auto">
          <a:xfrm flipV="1">
            <a:off x="1281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6" name="Straight Connector 69"/>
          <p:cNvCxnSpPr>
            <a:cxnSpLocks noChangeShapeType="1"/>
          </p:cNvCxnSpPr>
          <p:nvPr/>
        </p:nvCxnSpPr>
        <p:spPr bwMode="auto">
          <a:xfrm flipV="1">
            <a:off x="1890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7" name="Straight Connector 70"/>
          <p:cNvCxnSpPr>
            <a:cxnSpLocks noChangeShapeType="1"/>
          </p:cNvCxnSpPr>
          <p:nvPr/>
        </p:nvCxnSpPr>
        <p:spPr bwMode="auto">
          <a:xfrm flipV="1">
            <a:off x="2424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8" name="Straight Connector 62"/>
          <p:cNvCxnSpPr>
            <a:cxnSpLocks noChangeShapeType="1"/>
          </p:cNvCxnSpPr>
          <p:nvPr/>
        </p:nvCxnSpPr>
        <p:spPr bwMode="auto">
          <a:xfrm>
            <a:off x="747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39" name="Straight Arrow Connector 4102"/>
          <p:cNvCxnSpPr>
            <a:cxnSpLocks noChangeShapeType="1"/>
            <a:stCxn id="5129" idx="2"/>
          </p:cNvCxnSpPr>
          <p:nvPr/>
        </p:nvCxnSpPr>
        <p:spPr bwMode="auto">
          <a:xfrm>
            <a:off x="15795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79" name="Straight Arrow Connector 78"/>
          <p:cNvCxnSpPr>
            <a:cxnSpLocks noChangeShapeType="1"/>
          </p:cNvCxnSpPr>
          <p:nvPr/>
        </p:nvCxnSpPr>
        <p:spPr bwMode="auto">
          <a:xfrm flipH="1">
            <a:off x="4405313" y="1630363"/>
            <a:ext cx="4762"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41" name="TextBox 79"/>
          <p:cNvSpPr txBox="1">
            <a:spLocks noChangeArrowheads="1"/>
          </p:cNvSpPr>
          <p:nvPr/>
        </p:nvSpPr>
        <p:spPr bwMode="auto">
          <a:xfrm>
            <a:off x="33385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42" name="TextBox 80"/>
          <p:cNvSpPr txBox="1">
            <a:spLocks noChangeArrowheads="1"/>
          </p:cNvSpPr>
          <p:nvPr/>
        </p:nvSpPr>
        <p:spPr bwMode="auto">
          <a:xfrm>
            <a:off x="33385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3" name="TextBox 81"/>
          <p:cNvSpPr txBox="1">
            <a:spLocks noChangeArrowheads="1"/>
          </p:cNvSpPr>
          <p:nvPr/>
        </p:nvSpPr>
        <p:spPr bwMode="auto">
          <a:xfrm>
            <a:off x="38957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4" name="TextBox 82"/>
          <p:cNvSpPr txBox="1">
            <a:spLocks noChangeArrowheads="1"/>
          </p:cNvSpPr>
          <p:nvPr/>
        </p:nvSpPr>
        <p:spPr bwMode="auto">
          <a:xfrm>
            <a:off x="4456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45" name="TextBox 83"/>
          <p:cNvSpPr txBox="1">
            <a:spLocks noChangeArrowheads="1"/>
          </p:cNvSpPr>
          <p:nvPr/>
        </p:nvSpPr>
        <p:spPr bwMode="auto">
          <a:xfrm>
            <a:off x="50038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5146" name="Straight Connector 84"/>
          <p:cNvCxnSpPr>
            <a:cxnSpLocks noChangeShapeType="1"/>
            <a:stCxn id="5142" idx="0"/>
          </p:cNvCxnSpPr>
          <p:nvPr/>
        </p:nvCxnSpPr>
        <p:spPr bwMode="auto">
          <a:xfrm flipV="1">
            <a:off x="3567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47" name="Straight Connector 85"/>
          <p:cNvCxnSpPr>
            <a:cxnSpLocks noChangeShapeType="1"/>
          </p:cNvCxnSpPr>
          <p:nvPr/>
        </p:nvCxnSpPr>
        <p:spPr bwMode="auto">
          <a:xfrm flipV="1">
            <a:off x="4100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48" name="Straight Connector 86"/>
          <p:cNvCxnSpPr>
            <a:cxnSpLocks noChangeShapeType="1"/>
          </p:cNvCxnSpPr>
          <p:nvPr/>
        </p:nvCxnSpPr>
        <p:spPr bwMode="auto">
          <a:xfrm flipV="1">
            <a:off x="4710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49" name="Straight Connector 87"/>
          <p:cNvCxnSpPr>
            <a:cxnSpLocks noChangeShapeType="1"/>
          </p:cNvCxnSpPr>
          <p:nvPr/>
        </p:nvCxnSpPr>
        <p:spPr bwMode="auto">
          <a:xfrm flipV="1">
            <a:off x="52435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50" name="Straight Connector 88"/>
          <p:cNvCxnSpPr>
            <a:cxnSpLocks noChangeShapeType="1"/>
          </p:cNvCxnSpPr>
          <p:nvPr/>
        </p:nvCxnSpPr>
        <p:spPr bwMode="auto">
          <a:xfrm>
            <a:off x="35671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51" name="Straight Arrow Connector 89"/>
          <p:cNvCxnSpPr>
            <a:cxnSpLocks noChangeShapeType="1"/>
            <a:stCxn id="5141" idx="2"/>
          </p:cNvCxnSpPr>
          <p:nvPr/>
        </p:nvCxnSpPr>
        <p:spPr bwMode="auto">
          <a:xfrm>
            <a:off x="43989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91" name="Straight Arrow Connector 90"/>
          <p:cNvCxnSpPr>
            <a:cxnSpLocks noChangeShapeType="1"/>
            <a:endCxn id="5153" idx="0"/>
          </p:cNvCxnSpPr>
          <p:nvPr/>
        </p:nvCxnSpPr>
        <p:spPr bwMode="auto">
          <a:xfrm flipH="1">
            <a:off x="7218363" y="1630363"/>
            <a:ext cx="6350" cy="8382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53" name="TextBox 91"/>
          <p:cNvSpPr txBox="1">
            <a:spLocks noChangeArrowheads="1"/>
          </p:cNvSpPr>
          <p:nvPr/>
        </p:nvSpPr>
        <p:spPr bwMode="auto">
          <a:xfrm>
            <a:off x="6157913" y="2468563"/>
            <a:ext cx="2122487" cy="58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600" dirty="0"/>
              <a:t>Support Recipient/Lessee</a:t>
            </a:r>
          </a:p>
        </p:txBody>
      </p:sp>
      <p:sp>
        <p:nvSpPr>
          <p:cNvPr id="5154" name="TextBox 92"/>
          <p:cNvSpPr txBox="1">
            <a:spLocks noChangeArrowheads="1"/>
          </p:cNvSpPr>
          <p:nvPr/>
        </p:nvSpPr>
        <p:spPr bwMode="auto">
          <a:xfrm>
            <a:off x="62341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5" name="TextBox 93"/>
          <p:cNvSpPr txBox="1">
            <a:spLocks noChangeArrowheads="1"/>
          </p:cNvSpPr>
          <p:nvPr/>
        </p:nvSpPr>
        <p:spPr bwMode="auto">
          <a:xfrm>
            <a:off x="6791325"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6" name="TextBox 94"/>
          <p:cNvSpPr txBox="1">
            <a:spLocks noChangeArrowheads="1"/>
          </p:cNvSpPr>
          <p:nvPr/>
        </p:nvSpPr>
        <p:spPr bwMode="auto">
          <a:xfrm>
            <a:off x="7351713"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sp>
        <p:nvSpPr>
          <p:cNvPr id="5157" name="TextBox 95"/>
          <p:cNvSpPr txBox="1">
            <a:spLocks noChangeArrowheads="1"/>
          </p:cNvSpPr>
          <p:nvPr/>
        </p:nvSpPr>
        <p:spPr bwMode="auto">
          <a:xfrm>
            <a:off x="7899400" y="3687763"/>
            <a:ext cx="457200" cy="2619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100"/>
              <a:t>Staff</a:t>
            </a:r>
          </a:p>
        </p:txBody>
      </p:sp>
      <p:cxnSp>
        <p:nvCxnSpPr>
          <p:cNvPr id="5158" name="Straight Connector 96"/>
          <p:cNvCxnSpPr>
            <a:cxnSpLocks noChangeShapeType="1"/>
            <a:stCxn id="5154" idx="0"/>
          </p:cNvCxnSpPr>
          <p:nvPr/>
        </p:nvCxnSpPr>
        <p:spPr bwMode="auto">
          <a:xfrm flipV="1">
            <a:off x="6462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59" name="Straight Connector 97"/>
          <p:cNvCxnSpPr>
            <a:cxnSpLocks noChangeShapeType="1"/>
          </p:cNvCxnSpPr>
          <p:nvPr/>
        </p:nvCxnSpPr>
        <p:spPr bwMode="auto">
          <a:xfrm flipV="1">
            <a:off x="6996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60" name="Straight Connector 98"/>
          <p:cNvCxnSpPr>
            <a:cxnSpLocks noChangeShapeType="1"/>
          </p:cNvCxnSpPr>
          <p:nvPr/>
        </p:nvCxnSpPr>
        <p:spPr bwMode="auto">
          <a:xfrm flipV="1">
            <a:off x="76057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61" name="Straight Connector 99"/>
          <p:cNvCxnSpPr>
            <a:cxnSpLocks noChangeShapeType="1"/>
          </p:cNvCxnSpPr>
          <p:nvPr/>
        </p:nvCxnSpPr>
        <p:spPr bwMode="auto">
          <a:xfrm flipV="1">
            <a:off x="8139113" y="3459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62" name="Straight Connector 100"/>
          <p:cNvCxnSpPr>
            <a:cxnSpLocks noChangeShapeType="1"/>
          </p:cNvCxnSpPr>
          <p:nvPr/>
        </p:nvCxnSpPr>
        <p:spPr bwMode="auto">
          <a:xfrm>
            <a:off x="6462713" y="3459163"/>
            <a:ext cx="167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5163" name="Straight Arrow Connector 101"/>
          <p:cNvCxnSpPr>
            <a:cxnSpLocks noChangeShapeType="1"/>
            <a:stCxn id="5153" idx="2"/>
          </p:cNvCxnSpPr>
          <p:nvPr/>
        </p:nvCxnSpPr>
        <p:spPr bwMode="auto">
          <a:xfrm>
            <a:off x="7218363" y="3052763"/>
            <a:ext cx="6350" cy="40640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64" name="Straight Arrow Connector 4107"/>
          <p:cNvCxnSpPr>
            <a:cxnSpLocks noChangeShapeType="1"/>
            <a:stCxn id="5129" idx="3"/>
            <a:endCxn id="5141" idx="1"/>
          </p:cNvCxnSpPr>
          <p:nvPr/>
        </p:nvCxnSpPr>
        <p:spPr bwMode="auto">
          <a:xfrm>
            <a:off x="2641600" y="2760663"/>
            <a:ext cx="696913"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65" name="Straight Arrow Connector 104"/>
          <p:cNvCxnSpPr>
            <a:cxnSpLocks noChangeShapeType="1"/>
          </p:cNvCxnSpPr>
          <p:nvPr/>
        </p:nvCxnSpPr>
        <p:spPr bwMode="auto">
          <a:xfrm>
            <a:off x="5472113" y="2773363"/>
            <a:ext cx="695325" cy="0"/>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66" name="TextBox 4108"/>
          <p:cNvSpPr txBox="1">
            <a:spLocks noChangeArrowheads="1"/>
          </p:cNvSpPr>
          <p:nvPr/>
        </p:nvSpPr>
        <p:spPr bwMode="auto">
          <a:xfrm>
            <a:off x="2905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cxnSp>
        <p:nvCxnSpPr>
          <p:cNvPr id="5167" name="Straight Arrow Connector 4112"/>
          <p:cNvCxnSpPr>
            <a:cxnSpLocks noChangeShapeType="1"/>
            <a:stCxn id="5130" idx="2"/>
          </p:cNvCxnSpPr>
          <p:nvPr/>
        </p:nvCxnSpPr>
        <p:spPr bwMode="auto">
          <a:xfrm flipH="1">
            <a:off x="747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
        <p:nvSpPr>
          <p:cNvPr id="5168" name="TextBox 117"/>
          <p:cNvSpPr txBox="1">
            <a:spLocks noChangeArrowheads="1"/>
          </p:cNvSpPr>
          <p:nvPr/>
        </p:nvSpPr>
        <p:spPr bwMode="auto">
          <a:xfrm>
            <a:off x="31099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5169" name="TextBox 121"/>
          <p:cNvSpPr txBox="1">
            <a:spLocks noChangeArrowheads="1"/>
          </p:cNvSpPr>
          <p:nvPr/>
        </p:nvSpPr>
        <p:spPr bwMode="auto">
          <a:xfrm>
            <a:off x="5929313" y="4373563"/>
            <a:ext cx="16002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sz="1200"/>
              <a:t>Agency Support Provider</a:t>
            </a:r>
          </a:p>
        </p:txBody>
      </p:sp>
      <p:sp>
        <p:nvSpPr>
          <p:cNvPr id="5170" name="TextBox 4114"/>
          <p:cNvSpPr txBox="1">
            <a:spLocks noChangeArrowheads="1"/>
          </p:cNvSpPr>
          <p:nvPr/>
        </p:nvSpPr>
        <p:spPr bwMode="auto">
          <a:xfrm>
            <a:off x="19669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5172" name="TextBox 128"/>
          <p:cNvSpPr txBox="1">
            <a:spLocks noChangeArrowheads="1"/>
          </p:cNvSpPr>
          <p:nvPr/>
        </p:nvSpPr>
        <p:spPr bwMode="auto">
          <a:xfrm>
            <a:off x="47863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5174" name="TextBox 130"/>
          <p:cNvSpPr txBox="1">
            <a:spLocks noChangeArrowheads="1"/>
          </p:cNvSpPr>
          <p:nvPr/>
        </p:nvSpPr>
        <p:spPr bwMode="auto">
          <a:xfrm>
            <a:off x="7605713" y="4373563"/>
            <a:ext cx="990600"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200"/>
              <a:t>Independent Contractor</a:t>
            </a:r>
          </a:p>
        </p:txBody>
      </p:sp>
      <p:sp>
        <p:nvSpPr>
          <p:cNvPr id="5176" name="TextBox 4118"/>
          <p:cNvSpPr txBox="1">
            <a:spLocks noChangeArrowheads="1"/>
          </p:cNvSpPr>
          <p:nvPr/>
        </p:nvSpPr>
        <p:spPr bwMode="auto">
          <a:xfrm>
            <a:off x="465138" y="5135563"/>
            <a:ext cx="79248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2000" dirty="0">
                <a:solidFill>
                  <a:srgbClr val="FF0000"/>
                </a:solidFill>
                <a:latin typeface="Arial Black" panose="020B0A04020102020204" pitchFamily="34" charset="0"/>
              </a:rPr>
              <a:t>The support recipient/lessee must be afforded the same rights and responsibilities as any lessee would be accorded by virtue of law. Additionally, all covenants and ordinances as standing are applicable.</a:t>
            </a:r>
          </a:p>
        </p:txBody>
      </p:sp>
      <p:cxnSp>
        <p:nvCxnSpPr>
          <p:cNvPr id="5177" name="Straight Arrow Connector 4112"/>
          <p:cNvCxnSpPr>
            <a:cxnSpLocks noChangeShapeType="1"/>
          </p:cNvCxnSpPr>
          <p:nvPr/>
        </p:nvCxnSpPr>
        <p:spPr bwMode="auto">
          <a:xfrm flipH="1">
            <a:off x="1281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78" name="Straight Arrow Connector 4112"/>
          <p:cNvCxnSpPr>
            <a:cxnSpLocks noChangeShapeType="1"/>
          </p:cNvCxnSpPr>
          <p:nvPr/>
        </p:nvCxnSpPr>
        <p:spPr bwMode="auto">
          <a:xfrm flipH="1">
            <a:off x="1814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79" name="Straight Arrow Connector 4112"/>
          <p:cNvCxnSpPr>
            <a:cxnSpLocks noChangeShapeType="1"/>
          </p:cNvCxnSpPr>
          <p:nvPr/>
        </p:nvCxnSpPr>
        <p:spPr bwMode="auto">
          <a:xfrm flipH="1">
            <a:off x="3567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80" name="Straight Arrow Connector 4112"/>
          <p:cNvCxnSpPr>
            <a:cxnSpLocks noChangeShapeType="1"/>
          </p:cNvCxnSpPr>
          <p:nvPr/>
        </p:nvCxnSpPr>
        <p:spPr bwMode="auto">
          <a:xfrm flipH="1">
            <a:off x="4100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81" name="Straight Arrow Connector 4112"/>
          <p:cNvCxnSpPr>
            <a:cxnSpLocks noChangeShapeType="1"/>
          </p:cNvCxnSpPr>
          <p:nvPr/>
        </p:nvCxnSpPr>
        <p:spPr bwMode="auto">
          <a:xfrm flipH="1">
            <a:off x="46339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82" name="Straight Arrow Connector 4112"/>
          <p:cNvCxnSpPr>
            <a:cxnSpLocks noChangeShapeType="1"/>
          </p:cNvCxnSpPr>
          <p:nvPr/>
        </p:nvCxnSpPr>
        <p:spPr bwMode="auto">
          <a:xfrm flipH="1">
            <a:off x="64627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83" name="Straight Arrow Connector 4112"/>
          <p:cNvCxnSpPr>
            <a:cxnSpLocks noChangeShapeType="1"/>
          </p:cNvCxnSpPr>
          <p:nvPr/>
        </p:nvCxnSpPr>
        <p:spPr bwMode="auto">
          <a:xfrm flipH="1">
            <a:off x="69961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5184" name="Straight Arrow Connector 4112"/>
          <p:cNvCxnSpPr>
            <a:cxnSpLocks noChangeShapeType="1"/>
          </p:cNvCxnSpPr>
          <p:nvPr/>
        </p:nvCxnSpPr>
        <p:spPr bwMode="auto">
          <a:xfrm flipH="1">
            <a:off x="7529513"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6" name="Straight Arrow Connector 4112"/>
          <p:cNvCxnSpPr>
            <a:cxnSpLocks noChangeShapeType="1"/>
          </p:cNvCxnSpPr>
          <p:nvPr/>
        </p:nvCxnSpPr>
        <p:spPr bwMode="auto">
          <a:xfrm flipH="1">
            <a:off x="2414444"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7" name="Straight Arrow Connector 4112"/>
          <p:cNvCxnSpPr>
            <a:cxnSpLocks noChangeShapeType="1"/>
          </p:cNvCxnSpPr>
          <p:nvPr/>
        </p:nvCxnSpPr>
        <p:spPr bwMode="auto">
          <a:xfrm flipH="1">
            <a:off x="5232400"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cxnSp>
        <p:nvCxnSpPr>
          <p:cNvPr id="68" name="Straight Arrow Connector 4112"/>
          <p:cNvCxnSpPr>
            <a:cxnSpLocks noChangeShapeType="1"/>
          </p:cNvCxnSpPr>
          <p:nvPr/>
        </p:nvCxnSpPr>
        <p:spPr bwMode="auto">
          <a:xfrm flipH="1">
            <a:off x="8098271" y="3949700"/>
            <a:ext cx="0" cy="423863"/>
          </a:xfrm>
          <a:prstGeom prst="straightConnector1">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20415443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mph" presetSubtype="0" fill="hold" nodeType="withEffect">
                                  <p:stCondLst>
                                    <p:cond delay="0"/>
                                  </p:stCondLst>
                                  <p:childTnLst>
                                    <p:animRot by="21600000">
                                      <p:cBhvr>
                                        <p:cTn id="6" dur="2000" fill="hold"/>
                                        <p:tgtEl>
                                          <p:spTgt spid="8"/>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79"/>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9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lock print style geometric abstraction">
            <a:extLst>
              <a:ext uri="{FF2B5EF4-FFF2-40B4-BE49-F238E27FC236}">
                <a16:creationId xmlns:a16="http://schemas.microsoft.com/office/drawing/2014/main" xmlns="" id="{A9970D4D-9904-970F-4AAC-ED06177B156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126"/>
          <a:stretch/>
        </p:blipFill>
        <p:spPr>
          <a:xfrm>
            <a:off x="4419284" y="908557"/>
            <a:ext cx="4176235" cy="5863210"/>
          </a:xfrm>
          <a:prstGeom prst="rect">
            <a:avLst/>
          </a:prstGeom>
        </p:spPr>
      </p:pic>
      <p:pic>
        <p:nvPicPr>
          <p:cNvPr id="12" name="Picture 11" descr="Flat lay of colorful circular tablets">
            <a:extLst>
              <a:ext uri="{FF2B5EF4-FFF2-40B4-BE49-F238E27FC236}">
                <a16:creationId xmlns:a16="http://schemas.microsoft.com/office/drawing/2014/main" xmlns="" id="{A0842B1D-BEF4-E295-3E57-9E9CB6C4B1C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9224" t="7003" r="11048" b="6526"/>
          <a:stretch/>
        </p:blipFill>
        <p:spPr>
          <a:xfrm rot="5400000">
            <a:off x="-544797" y="1767233"/>
            <a:ext cx="5863212" cy="411480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11162"/>
            <a:ext cx="9410700" cy="304801"/>
          </a:xfrm>
        </p:spPr>
        <p:txBody>
          <a:bodyPr/>
          <a:lstStyle/>
          <a:p>
            <a:r>
              <a:rPr lang="en-US" altLang="en-US" sz="4400" dirty="0"/>
              <a:t/>
            </a:r>
            <a:br>
              <a:rPr lang="en-US" altLang="en-US" sz="4400" dirty="0"/>
            </a:br>
            <a:r>
              <a:rPr lang="en-US" altLang="en-US" sz="3600" dirty="0"/>
              <a:t>Strategies for Implementation</a:t>
            </a:r>
            <a:r>
              <a:rPr lang="en-US" altLang="en-US" sz="4400" dirty="0"/>
              <a:t/>
            </a:r>
            <a:br>
              <a:rPr lang="en-US" altLang="en-US" sz="4400" dirty="0"/>
            </a:br>
            <a:endParaRPr lang="en-US" altLang="en-US" sz="4400" dirty="0"/>
          </a:p>
        </p:txBody>
      </p:sp>
      <p:sp>
        <p:nvSpPr>
          <p:cNvPr id="2" name="TextBox 1">
            <a:extLst>
              <a:ext uri="{FF2B5EF4-FFF2-40B4-BE49-F238E27FC236}">
                <a16:creationId xmlns:a16="http://schemas.microsoft.com/office/drawing/2014/main" xmlns="" id="{305BE8FB-D8AD-5F03-FD77-EA4BFE7F5F0D}"/>
              </a:ext>
            </a:extLst>
          </p:cNvPr>
          <p:cNvSpPr txBox="1"/>
          <p:nvPr/>
        </p:nvSpPr>
        <p:spPr>
          <a:xfrm>
            <a:off x="274331" y="1173162"/>
            <a:ext cx="4663588" cy="4190997"/>
          </a:xfrm>
          <a:prstGeom prst="flowChartConnector">
            <a:avLst/>
          </a:prstGeom>
          <a:solidFill>
            <a:schemeClr val="bg1"/>
          </a:solidFill>
          <a:ln w="104775">
            <a:solidFill>
              <a:srgbClr val="0070C0"/>
            </a:solidFill>
          </a:ln>
        </p:spPr>
        <p:txBody>
          <a:bodyPr wrap="square" rtlCol="0">
            <a:normAutofit fontScale="70000" lnSpcReduction="20000"/>
          </a:bodyPr>
          <a:lstStyle/>
          <a:p>
            <a:pPr algn="ctr"/>
            <a:r>
              <a:rPr lang="en-US" sz="4300" dirty="0">
                <a:solidFill>
                  <a:srgbClr val="990099"/>
                </a:solidFill>
                <a:latin typeface="The Hand Black" panose="03070902030502020204" pitchFamily="66" charset="0"/>
              </a:rPr>
              <a:t>In the majority of States, </a:t>
            </a:r>
          </a:p>
          <a:p>
            <a:pPr algn="ctr"/>
            <a:r>
              <a:rPr lang="en-US" sz="4300" dirty="0">
                <a:solidFill>
                  <a:srgbClr val="990099"/>
                </a:solidFill>
                <a:latin typeface="The Hand Black" panose="03070902030502020204" pitchFamily="66" charset="0"/>
              </a:rPr>
              <a:t>the systems of service delivery, mechanisms of reimbursement, eligibility determination licensing program design, </a:t>
            </a:r>
            <a:r>
              <a:rPr lang="en-US" sz="4300" dirty="0" err="1">
                <a:solidFill>
                  <a:srgbClr val="990099"/>
                </a:solidFill>
                <a:latin typeface="The Hand Black" panose="03070902030502020204" pitchFamily="66" charset="0"/>
              </a:rPr>
              <a:t>vendorization</a:t>
            </a:r>
            <a:r>
              <a:rPr lang="en-US" sz="4300" dirty="0">
                <a:solidFill>
                  <a:srgbClr val="990099"/>
                </a:solidFill>
                <a:latin typeface="The Hand Black" panose="03070902030502020204" pitchFamily="66" charset="0"/>
              </a:rPr>
              <a:t> are incongruous with the</a:t>
            </a:r>
          </a:p>
          <a:p>
            <a:pPr algn="ctr"/>
            <a:r>
              <a:rPr lang="en-US" sz="3300" dirty="0">
                <a:solidFill>
                  <a:srgbClr val="002060"/>
                </a:solidFill>
                <a:latin typeface="The Hand Black" panose="03070902030502020204" pitchFamily="66" charset="0"/>
              </a:rPr>
              <a:t> </a:t>
            </a:r>
            <a:r>
              <a:rPr lang="en-US" sz="3300" b="1" dirty="0">
                <a:solidFill>
                  <a:srgbClr val="002060"/>
                </a:solidFill>
                <a:latin typeface="Tenorite" panose="00000500000000000000" pitchFamily="2" charset="0"/>
              </a:rPr>
              <a:t>HCBW Finale Rule</a:t>
            </a:r>
          </a:p>
        </p:txBody>
      </p:sp>
      <p:sp>
        <p:nvSpPr>
          <p:cNvPr id="3" name="TextBox 2">
            <a:extLst>
              <a:ext uri="{FF2B5EF4-FFF2-40B4-BE49-F238E27FC236}">
                <a16:creationId xmlns:a16="http://schemas.microsoft.com/office/drawing/2014/main" xmlns="" id="{6ACE0E3D-71C1-0541-33B6-5BD1C60794ED}"/>
              </a:ext>
            </a:extLst>
          </p:cNvPr>
          <p:cNvSpPr txBox="1"/>
          <p:nvPr/>
        </p:nvSpPr>
        <p:spPr>
          <a:xfrm>
            <a:off x="4685418" y="2534762"/>
            <a:ext cx="3539420" cy="4038600"/>
          </a:xfrm>
          <a:prstGeom prst="rect">
            <a:avLst/>
          </a:prstGeom>
          <a:solidFill>
            <a:srgbClr val="92D050"/>
          </a:solidFill>
          <a:ln w="111125">
            <a:solidFill>
              <a:srgbClr val="0070C0"/>
            </a:solidFill>
          </a:ln>
        </p:spPr>
        <p:txBody>
          <a:bodyPr wrap="square" rtlCol="0">
            <a:noAutofit/>
          </a:bodyPr>
          <a:lstStyle/>
          <a:p>
            <a:pPr algn="ctr"/>
            <a:endParaRPr lang="en-US" sz="2200" dirty="0">
              <a:latin typeface="Century Gothic" panose="020B0502020202020204" pitchFamily="34" charset="0"/>
            </a:endParaRPr>
          </a:p>
          <a:p>
            <a:pPr algn="ctr"/>
            <a:r>
              <a:rPr lang="en-US" sz="3000" dirty="0">
                <a:latin typeface="Century Gothic" panose="020B0502020202020204" pitchFamily="34" charset="0"/>
              </a:rPr>
              <a:t>It appears that our efforts to achieve </a:t>
            </a:r>
            <a:r>
              <a:rPr lang="en-US" sz="3000" i="1" dirty="0">
                <a:latin typeface="Century Gothic" panose="020B0502020202020204" pitchFamily="34" charset="0"/>
              </a:rPr>
              <a:t>compliance</a:t>
            </a:r>
            <a:r>
              <a:rPr lang="en-US" sz="3000" dirty="0">
                <a:latin typeface="Century Gothic" panose="020B0502020202020204" pitchFamily="34" charset="0"/>
              </a:rPr>
              <a:t> is like putting a </a:t>
            </a:r>
          </a:p>
          <a:p>
            <a:pPr algn="ctr"/>
            <a:r>
              <a:rPr lang="en-US" sz="3300" b="1" dirty="0">
                <a:solidFill>
                  <a:srgbClr val="FF0000"/>
                </a:solidFill>
                <a:latin typeface="Century Gothic" panose="020B0502020202020204" pitchFamily="34" charset="0"/>
              </a:rPr>
              <a:t>square peg</a:t>
            </a:r>
            <a:r>
              <a:rPr lang="en-US" sz="3000" dirty="0">
                <a:latin typeface="Century Gothic" panose="020B0502020202020204" pitchFamily="34" charset="0"/>
              </a:rPr>
              <a:t> </a:t>
            </a:r>
          </a:p>
          <a:p>
            <a:pPr algn="ctr"/>
            <a:r>
              <a:rPr lang="en-US" sz="3000" dirty="0">
                <a:latin typeface="Century Gothic" panose="020B0502020202020204" pitchFamily="34" charset="0"/>
              </a:rPr>
              <a:t>in a </a:t>
            </a:r>
            <a:r>
              <a:rPr lang="en-US" sz="3300" b="1" dirty="0">
                <a:solidFill>
                  <a:srgbClr val="990099"/>
                </a:solidFill>
                <a:latin typeface="Cambria" panose="02040503050406030204" pitchFamily="18" charset="0"/>
                <a:ea typeface="Cambria" panose="02040503050406030204" pitchFamily="18" charset="0"/>
              </a:rPr>
              <a:t>round hole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3000"/>
                                        <p:tgtEl>
                                          <p:spTgt spid="12"/>
                                        </p:tgtEl>
                                      </p:cBhvr>
                                    </p:animEffect>
                                  </p:childTnLst>
                                </p:cTn>
                              </p:par>
                              <p:par>
                                <p:cTn id="8" presetID="22" presetClass="entr" presetSubtype="4"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20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strVal val="#ppt_w*0.70"/>
                                          </p:val>
                                        </p:tav>
                                        <p:tav tm="100000">
                                          <p:val>
                                            <p:strVal val="#ppt_w"/>
                                          </p:val>
                                        </p:tav>
                                      </p:tavLst>
                                    </p:anim>
                                    <p:anim calcmode="lin" valueType="num">
                                      <p:cBhvr>
                                        <p:cTn id="16" dur="1000" fill="hold"/>
                                        <p:tgtEl>
                                          <p:spTgt spid="2"/>
                                        </p:tgtEl>
                                        <p:attrNameLst>
                                          <p:attrName>ppt_h</p:attrName>
                                        </p:attrNameLst>
                                      </p:cBhvr>
                                      <p:tavLst>
                                        <p:tav tm="0">
                                          <p:val>
                                            <p:strVal val="#ppt_h"/>
                                          </p:val>
                                        </p:tav>
                                        <p:tav tm="100000">
                                          <p:val>
                                            <p:strVal val="#ppt_h"/>
                                          </p:val>
                                        </p:tav>
                                      </p:tavLst>
                                    </p:anim>
                                    <p:animEffect transition="in" filter="fade">
                                      <p:cBhvr>
                                        <p:cTn id="17" dur="1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ircle(in)">
                                      <p:cBhvr>
                                        <p:cTn id="2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lock print style geometric abstraction">
            <a:extLst>
              <a:ext uri="{FF2B5EF4-FFF2-40B4-BE49-F238E27FC236}">
                <a16:creationId xmlns:a16="http://schemas.microsoft.com/office/drawing/2014/main" xmlns="" id="{A9970D4D-9904-970F-4AAC-ED06177B156D}"/>
              </a:ext>
            </a:extLst>
          </p:cNvPr>
          <p:cNvPicPr>
            <a:picLocks noChangeAspect="1"/>
          </p:cNvPicPr>
          <p:nvPr/>
        </p:nvPicPr>
        <p:blipFill rotWithShape="1">
          <a:blip r:embed="rId2" cstate="print">
            <a:alphaModFix/>
            <a:extLst>
              <a:ext uri="{28A0092B-C50C-407E-A947-70E740481C1C}">
                <a14:useLocalDpi xmlns:a14="http://schemas.microsoft.com/office/drawing/2010/main" val="0"/>
              </a:ext>
            </a:extLst>
          </a:blip>
          <a:srcRect l="4126"/>
          <a:stretch/>
        </p:blipFill>
        <p:spPr>
          <a:xfrm>
            <a:off x="4419284" y="908557"/>
            <a:ext cx="4190224" cy="5863210"/>
          </a:xfrm>
          <a:prstGeom prst="rect">
            <a:avLst/>
          </a:prstGeom>
        </p:spPr>
      </p:pic>
      <p:pic>
        <p:nvPicPr>
          <p:cNvPr id="12" name="Picture 11" descr="Flat lay of colorful circular tablets">
            <a:extLst>
              <a:ext uri="{FF2B5EF4-FFF2-40B4-BE49-F238E27FC236}">
                <a16:creationId xmlns:a16="http://schemas.microsoft.com/office/drawing/2014/main" xmlns="" id="{A0842B1D-BEF4-E295-3E57-9E9CB6C4B1C9}"/>
              </a:ext>
            </a:extLst>
          </p:cNvPr>
          <p:cNvPicPr>
            <a:picLocks noChangeAspect="1"/>
          </p:cNvPicPr>
          <p:nvPr/>
        </p:nvPicPr>
        <p:blipFill rotWithShape="1">
          <a:blip r:embed="rId3" cstate="print">
            <a:alphaModFix/>
            <a:extLst>
              <a:ext uri="{28A0092B-C50C-407E-A947-70E740481C1C}">
                <a14:useLocalDpi xmlns:a14="http://schemas.microsoft.com/office/drawing/2010/main" val="0"/>
              </a:ext>
            </a:extLst>
          </a:blip>
          <a:srcRect l="9224" t="7003" r="11048" b="6526"/>
          <a:stretch/>
        </p:blipFill>
        <p:spPr>
          <a:xfrm rot="5400000">
            <a:off x="-544797" y="1767233"/>
            <a:ext cx="5863212" cy="411480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320675" y="137768"/>
            <a:ext cx="10027444" cy="249073"/>
          </a:xfrm>
        </p:spPr>
        <p:txBody>
          <a:bodyPr/>
          <a:lstStyle/>
          <a:p>
            <a:r>
              <a:rPr lang="en-US" altLang="en-US" sz="4400" dirty="0"/>
              <a:t/>
            </a:r>
            <a:br>
              <a:rPr lang="en-US" altLang="en-US" sz="4400" dirty="0"/>
            </a:br>
            <a:r>
              <a:rPr lang="en-US" altLang="en-US" sz="3600" dirty="0"/>
              <a:t>Strategies for Implementation</a:t>
            </a:r>
            <a:r>
              <a:rPr lang="en-US" altLang="en-US" sz="1200" dirty="0"/>
              <a:t>(cont’d)</a:t>
            </a:r>
          </a:p>
        </p:txBody>
      </p:sp>
      <p:sp>
        <p:nvSpPr>
          <p:cNvPr id="9" name="TextBox 8">
            <a:extLst>
              <a:ext uri="{FF2B5EF4-FFF2-40B4-BE49-F238E27FC236}">
                <a16:creationId xmlns:a16="http://schemas.microsoft.com/office/drawing/2014/main" xmlns="" id="{45BA6F4B-EC55-3DDC-F12A-255B27B34A91}"/>
              </a:ext>
            </a:extLst>
          </p:cNvPr>
          <p:cNvSpPr txBox="1"/>
          <p:nvPr/>
        </p:nvSpPr>
        <p:spPr>
          <a:xfrm>
            <a:off x="642647" y="1173162"/>
            <a:ext cx="7279775" cy="5009103"/>
          </a:xfrm>
          <a:prstGeom prst="rect">
            <a:avLst/>
          </a:prstGeom>
          <a:solidFill>
            <a:schemeClr val="bg1"/>
          </a:solidFill>
          <a:ln>
            <a:solidFill>
              <a:srgbClr val="0070C0"/>
            </a:solidFill>
          </a:ln>
        </p:spPr>
        <p:txBody>
          <a:bodyPr wrap="square" rtlCol="0">
            <a:spAutoFit/>
          </a:bodyPr>
          <a:lstStyle/>
          <a:p>
            <a:endParaRPr lang="en-US" dirty="0"/>
          </a:p>
        </p:txBody>
      </p:sp>
      <p:sp>
        <p:nvSpPr>
          <p:cNvPr id="4" name="TextBox 3">
            <a:extLst>
              <a:ext uri="{FF2B5EF4-FFF2-40B4-BE49-F238E27FC236}">
                <a16:creationId xmlns:a16="http://schemas.microsoft.com/office/drawing/2014/main" xmlns="" id="{063C2A64-288A-9361-23D6-EBE0FCD3739B}"/>
              </a:ext>
            </a:extLst>
          </p:cNvPr>
          <p:cNvSpPr txBox="1"/>
          <p:nvPr/>
        </p:nvSpPr>
        <p:spPr>
          <a:xfrm>
            <a:off x="1013656" y="1318267"/>
            <a:ext cx="6019597" cy="892552"/>
          </a:xfrm>
          <a:prstGeom prst="rect">
            <a:avLst/>
          </a:prstGeom>
          <a:noFill/>
        </p:spPr>
        <p:txBody>
          <a:bodyPr wrap="none" rtlCol="0">
            <a:spAutoFit/>
          </a:bodyPr>
          <a:lstStyle/>
          <a:p>
            <a:r>
              <a:rPr lang="en-US" sz="2600" dirty="0">
                <a:solidFill>
                  <a:srgbClr val="002060"/>
                </a:solidFill>
                <a:latin typeface="+mj-lt"/>
              </a:rPr>
              <a:t>The peg is the HCBW Finale Rule, </a:t>
            </a:r>
          </a:p>
          <a:p>
            <a:r>
              <a:rPr lang="en-US" sz="2600" dirty="0">
                <a:solidFill>
                  <a:srgbClr val="002060"/>
                </a:solidFill>
                <a:latin typeface="+mj-lt"/>
              </a:rPr>
              <a:t>			and the hole is the…</a:t>
            </a:r>
          </a:p>
        </p:txBody>
      </p:sp>
      <p:sp>
        <p:nvSpPr>
          <p:cNvPr id="5" name="TextBox 4">
            <a:extLst>
              <a:ext uri="{FF2B5EF4-FFF2-40B4-BE49-F238E27FC236}">
                <a16:creationId xmlns:a16="http://schemas.microsoft.com/office/drawing/2014/main" xmlns="" id="{F7D8ADB4-C57F-DD64-0939-B0AA509BAA28}"/>
              </a:ext>
            </a:extLst>
          </p:cNvPr>
          <p:cNvSpPr txBox="1"/>
          <p:nvPr/>
        </p:nvSpPr>
        <p:spPr>
          <a:xfrm>
            <a:off x="1813749" y="2177864"/>
            <a:ext cx="5343129" cy="492443"/>
          </a:xfrm>
          <a:prstGeom prst="rect">
            <a:avLst/>
          </a:prstGeom>
          <a:noFill/>
        </p:spPr>
        <p:txBody>
          <a:bodyPr wrap="none" rtlCol="0">
            <a:spAutoFit/>
          </a:bodyPr>
          <a:lstStyle/>
          <a:p>
            <a:r>
              <a:rPr lang="en-US" sz="2600" dirty="0">
                <a:solidFill>
                  <a:srgbClr val="FF0000"/>
                </a:solidFill>
                <a:latin typeface="+mj-lt"/>
              </a:rPr>
              <a:t>Gestalt of the I/DD Service System</a:t>
            </a:r>
          </a:p>
        </p:txBody>
      </p:sp>
      <p:sp>
        <p:nvSpPr>
          <p:cNvPr id="6" name="TextBox 5">
            <a:extLst>
              <a:ext uri="{FF2B5EF4-FFF2-40B4-BE49-F238E27FC236}">
                <a16:creationId xmlns:a16="http://schemas.microsoft.com/office/drawing/2014/main" xmlns="" id="{C60C0A35-7181-6C37-49F6-F022B0C4CFF9}"/>
              </a:ext>
            </a:extLst>
          </p:cNvPr>
          <p:cNvSpPr txBox="1"/>
          <p:nvPr/>
        </p:nvSpPr>
        <p:spPr>
          <a:xfrm>
            <a:off x="1008097" y="3051053"/>
            <a:ext cx="2345320" cy="2677656"/>
          </a:xfrm>
          <a:prstGeom prst="rect">
            <a:avLst/>
          </a:prstGeom>
          <a:solidFill>
            <a:srgbClr val="FFFF00"/>
          </a:solidFill>
          <a:ln w="117475">
            <a:solidFill>
              <a:srgbClr val="0070C0"/>
            </a:solidFill>
          </a:ln>
        </p:spPr>
        <p:txBody>
          <a:bodyPr wrap="square" rtlCol="0">
            <a:spAutoFit/>
          </a:bodyPr>
          <a:lstStyle/>
          <a:p>
            <a:pPr algn="ctr"/>
            <a:r>
              <a:rPr lang="en-US" dirty="0">
                <a:solidFill>
                  <a:srgbClr val="FF0000"/>
                </a:solidFill>
                <a:latin typeface="Verdana Pro Black" panose="020B0A04030504040204" pitchFamily="34" charset="0"/>
              </a:rPr>
              <a:t>Either the </a:t>
            </a:r>
            <a:r>
              <a:rPr lang="en-US" sz="3600" dirty="0">
                <a:solidFill>
                  <a:srgbClr val="002060"/>
                </a:solidFill>
                <a:latin typeface="Verdana Pro Black" panose="020B0A04030504040204" pitchFamily="34" charset="0"/>
              </a:rPr>
              <a:t>peg</a:t>
            </a:r>
            <a:r>
              <a:rPr lang="en-US" sz="3300" dirty="0">
                <a:solidFill>
                  <a:srgbClr val="FF0000"/>
                </a:solidFill>
                <a:latin typeface="Verdana Pro Black" panose="020B0A04030504040204" pitchFamily="34" charset="0"/>
              </a:rPr>
              <a:t> </a:t>
            </a:r>
          </a:p>
          <a:p>
            <a:pPr algn="ctr"/>
            <a:r>
              <a:rPr lang="en-US" dirty="0">
                <a:solidFill>
                  <a:srgbClr val="FF0000"/>
                </a:solidFill>
                <a:latin typeface="Verdana Pro Black" panose="020B0A04030504040204" pitchFamily="34" charset="0"/>
              </a:rPr>
              <a:t>or the </a:t>
            </a:r>
          </a:p>
          <a:p>
            <a:pPr algn="ctr"/>
            <a:r>
              <a:rPr lang="en-US" sz="3600" dirty="0">
                <a:latin typeface="Verdana Pro Black" panose="020B0A04030504040204" pitchFamily="34" charset="0"/>
              </a:rPr>
              <a:t>hole </a:t>
            </a:r>
          </a:p>
          <a:p>
            <a:pPr algn="ctr"/>
            <a:r>
              <a:rPr lang="en-US" dirty="0">
                <a:solidFill>
                  <a:srgbClr val="FF0000"/>
                </a:solidFill>
                <a:latin typeface="Verdana Pro Black" panose="020B0A04030504040204" pitchFamily="34" charset="0"/>
              </a:rPr>
              <a:t>must change</a:t>
            </a:r>
          </a:p>
        </p:txBody>
      </p:sp>
      <p:pic>
        <p:nvPicPr>
          <p:cNvPr id="1026" name="Picture 2" descr="Square Peg + Round Hole Animated by Latham Arnott on Dribbble">
            <a:extLst>
              <a:ext uri="{FF2B5EF4-FFF2-40B4-BE49-F238E27FC236}">
                <a16:creationId xmlns:a16="http://schemas.microsoft.com/office/drawing/2014/main" xmlns="" id="{FA05B988-6672-14FD-D0CC-801DF3796A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010" r="20989" b="8667"/>
          <a:stretch/>
        </p:blipFill>
        <p:spPr bwMode="auto">
          <a:xfrm>
            <a:off x="3708706" y="2828109"/>
            <a:ext cx="4202836" cy="3739550"/>
          </a:xfrm>
          <a:prstGeom prst="rect">
            <a:avLst/>
          </a:prstGeom>
          <a:noFill/>
          <a:ln w="107950">
            <a:solidFill>
              <a:srgbClr val="00206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9454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anim calcmode="lin" valueType="num">
                                      <p:cBhvr>
                                        <p:cTn id="13"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4">
                                            <p:txEl>
                                              <p:pRg st="1" end="1"/>
                                            </p:txEl>
                                          </p:spTgt>
                                        </p:tgtEl>
                                        <p:attrNameLst>
                                          <p:attrName>ppt_h</p:attrName>
                                        </p:attrNameLst>
                                      </p:cBhvr>
                                      <p:tavLst>
                                        <p:tav tm="0">
                                          <p:val>
                                            <p:strVal val="#ppt_h"/>
                                          </p:val>
                                        </p:tav>
                                        <p:tav tm="100000">
                                          <p:val>
                                            <p:strVal val="#ppt_h"/>
                                          </p:val>
                                        </p:tav>
                                      </p:tavLst>
                                    </p:anim>
                                  </p:childTnLst>
                                </p:cTn>
                              </p:par>
                              <p:par>
                                <p:cTn id="15" presetID="6" presetClass="entr" presetSubtype="16"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ircle(in)">
                                      <p:cBhvr>
                                        <p:cTn id="17" dur="2000"/>
                                        <p:tgtEl>
                                          <p:spTgt spid="9"/>
                                        </p:tgtEl>
                                      </p:cBhvr>
                                    </p:animEffect>
                                  </p:childTnLst>
                                </p:cTn>
                              </p:par>
                            </p:childTnLst>
                          </p:cTn>
                        </p:par>
                        <p:par>
                          <p:cTn id="18" fill="hold">
                            <p:stCondLst>
                              <p:cond delay="2000"/>
                            </p:stCondLst>
                            <p:childTnLst>
                              <p:par>
                                <p:cTn id="19" presetID="52" presetClass="entr" presetSubtype="0" fill="hold" nodeType="afterEffect">
                                  <p:stCondLst>
                                    <p:cond delay="0"/>
                                  </p:stCondLst>
                                  <p:childTnLst>
                                    <p:set>
                                      <p:cBhvr>
                                        <p:cTn id="20" dur="1" fill="hold">
                                          <p:stCondLst>
                                            <p:cond delay="0"/>
                                          </p:stCondLst>
                                        </p:cTn>
                                        <p:tgtEl>
                                          <p:spTgt spid="1026"/>
                                        </p:tgtEl>
                                        <p:attrNameLst>
                                          <p:attrName>style.visibility</p:attrName>
                                        </p:attrNameLst>
                                      </p:cBhvr>
                                      <p:to>
                                        <p:strVal val="visible"/>
                                      </p:to>
                                    </p:set>
                                    <p:animScale>
                                      <p:cBhvr>
                                        <p:cTn id="21" dur="1000" decel="50000" fill="hold">
                                          <p:stCondLst>
                                            <p:cond delay="0"/>
                                          </p:stCondLst>
                                        </p:cTn>
                                        <p:tgtEl>
                                          <p:spTgt spid="102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1026"/>
                                        </p:tgtEl>
                                        <p:attrNameLst>
                                          <p:attrName>ppt_x</p:attrName>
                                          <p:attrName>ppt_y</p:attrName>
                                        </p:attrNameLst>
                                      </p:cBhvr>
                                    </p:animMotion>
                                    <p:animEffect transition="in" filter="fade">
                                      <p:cBhvr>
                                        <p:cTn id="23" dur="1000"/>
                                        <p:tgtEl>
                                          <p:spTgt spid="1026"/>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barn(inVertical)">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41" presetClass="entr" presetSubtype="0" fill="hold" grpId="0" nodeType="clickEffect">
                                  <p:stCondLst>
                                    <p:cond delay="0"/>
                                  </p:stCondLst>
                                  <p:iterate type="lt">
                                    <p:tmPct val="10000"/>
                                  </p:iterate>
                                  <p:childTnLst>
                                    <p:set>
                                      <p:cBhvr>
                                        <p:cTn id="32" dur="1" fill="hold">
                                          <p:stCondLst>
                                            <p:cond delay="0"/>
                                          </p:stCondLst>
                                        </p:cTn>
                                        <p:tgtEl>
                                          <p:spTgt spid="6"/>
                                        </p:tgtEl>
                                        <p:attrNameLst>
                                          <p:attrName>style.visibility</p:attrName>
                                        </p:attrNameLst>
                                      </p:cBhvr>
                                      <p:to>
                                        <p:strVal val="visible"/>
                                      </p:to>
                                    </p:set>
                                    <p:anim calcmode="lin" valueType="num">
                                      <p:cBhvr>
                                        <p:cTn id="33"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34" dur="500" fill="hold"/>
                                        <p:tgtEl>
                                          <p:spTgt spid="6"/>
                                        </p:tgtEl>
                                        <p:attrNameLst>
                                          <p:attrName>ppt_y</p:attrName>
                                        </p:attrNameLst>
                                      </p:cBhvr>
                                      <p:tavLst>
                                        <p:tav tm="0">
                                          <p:val>
                                            <p:strVal val="#ppt_y"/>
                                          </p:val>
                                        </p:tav>
                                        <p:tav tm="100000">
                                          <p:val>
                                            <p:strVal val="#ppt_y"/>
                                          </p:val>
                                        </p:tav>
                                      </p:tavLst>
                                    </p:anim>
                                    <p:anim calcmode="lin" valueType="num">
                                      <p:cBhvr>
                                        <p:cTn id="35"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36"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37" dur="500" tmFilter="0,0; .5, 1; 1, 1"/>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lock print style geometric abstraction">
            <a:extLst>
              <a:ext uri="{FF2B5EF4-FFF2-40B4-BE49-F238E27FC236}">
                <a16:creationId xmlns:a16="http://schemas.microsoft.com/office/drawing/2014/main" xmlns="" id="{A9970D4D-9904-970F-4AAC-ED06177B156D}"/>
              </a:ext>
            </a:extLst>
          </p:cNvPr>
          <p:cNvPicPr>
            <a:picLocks noChangeAspect="1"/>
          </p:cNvPicPr>
          <p:nvPr/>
        </p:nvPicPr>
        <p:blipFill rotWithShape="1">
          <a:blip r:embed="rId2" cstate="print">
            <a:alphaModFix/>
            <a:extLst>
              <a:ext uri="{28A0092B-C50C-407E-A947-70E740481C1C}">
                <a14:useLocalDpi xmlns:a14="http://schemas.microsoft.com/office/drawing/2010/main" val="0"/>
              </a:ext>
            </a:extLst>
          </a:blip>
          <a:srcRect l="4126"/>
          <a:stretch/>
        </p:blipFill>
        <p:spPr>
          <a:xfrm>
            <a:off x="4419284" y="908557"/>
            <a:ext cx="4190224" cy="5863210"/>
          </a:xfrm>
          <a:prstGeom prst="rect">
            <a:avLst/>
          </a:prstGeom>
        </p:spPr>
      </p:pic>
      <p:pic>
        <p:nvPicPr>
          <p:cNvPr id="12" name="Picture 11" descr="Flat lay of colorful circular tablets">
            <a:extLst>
              <a:ext uri="{FF2B5EF4-FFF2-40B4-BE49-F238E27FC236}">
                <a16:creationId xmlns:a16="http://schemas.microsoft.com/office/drawing/2014/main" xmlns="" id="{A0842B1D-BEF4-E295-3E57-9E9CB6C4B1C9}"/>
              </a:ext>
            </a:extLst>
          </p:cNvPr>
          <p:cNvPicPr>
            <a:picLocks noChangeAspect="1"/>
          </p:cNvPicPr>
          <p:nvPr/>
        </p:nvPicPr>
        <p:blipFill rotWithShape="1">
          <a:blip r:embed="rId3" cstate="print">
            <a:alphaModFix/>
            <a:extLst>
              <a:ext uri="{28A0092B-C50C-407E-A947-70E740481C1C}">
                <a14:useLocalDpi xmlns:a14="http://schemas.microsoft.com/office/drawing/2010/main" val="0"/>
              </a:ext>
            </a:extLst>
          </a:blip>
          <a:srcRect l="9224" t="7003" r="11048" b="6526"/>
          <a:stretch/>
        </p:blipFill>
        <p:spPr>
          <a:xfrm rot="5400000">
            <a:off x="-544797" y="1767233"/>
            <a:ext cx="5863212" cy="411480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168275" y="160785"/>
            <a:ext cx="10256044" cy="293274"/>
          </a:xfrm>
        </p:spPr>
        <p:txBody>
          <a:bodyPr/>
          <a:lstStyle/>
          <a:p>
            <a:r>
              <a:rPr lang="en-US" altLang="en-US" sz="4400" dirty="0"/>
              <a:t/>
            </a:r>
            <a:br>
              <a:rPr lang="en-US" altLang="en-US" sz="4400" dirty="0"/>
            </a:br>
            <a:r>
              <a:rPr lang="en-US" altLang="en-US" sz="3600" dirty="0"/>
              <a:t>Strategies for Implementation</a:t>
            </a:r>
            <a:r>
              <a:rPr lang="en-US" altLang="en-US" sz="1600" dirty="0"/>
              <a:t>(cont’d)</a:t>
            </a:r>
          </a:p>
        </p:txBody>
      </p:sp>
      <p:sp>
        <p:nvSpPr>
          <p:cNvPr id="9" name="TextBox 8">
            <a:extLst>
              <a:ext uri="{FF2B5EF4-FFF2-40B4-BE49-F238E27FC236}">
                <a16:creationId xmlns:a16="http://schemas.microsoft.com/office/drawing/2014/main" xmlns="" id="{45BA6F4B-EC55-3DDC-F12A-255B27B34A91}"/>
              </a:ext>
            </a:extLst>
          </p:cNvPr>
          <p:cNvSpPr txBox="1"/>
          <p:nvPr/>
        </p:nvSpPr>
        <p:spPr>
          <a:xfrm>
            <a:off x="627539" y="1104727"/>
            <a:ext cx="7583490" cy="5470870"/>
          </a:xfrm>
          <a:prstGeom prst="rect">
            <a:avLst/>
          </a:prstGeom>
          <a:solidFill>
            <a:schemeClr val="bg1"/>
          </a:solidFill>
          <a:ln w="95250">
            <a:solidFill>
              <a:srgbClr val="002060"/>
            </a:solidFill>
          </a:ln>
        </p:spPr>
        <p:txBody>
          <a:bodyPr wrap="square" rtlCol="0">
            <a:spAutoFit/>
          </a:bodyPr>
          <a:lstStyle/>
          <a:p>
            <a:endParaRPr lang="en-US" dirty="0"/>
          </a:p>
        </p:txBody>
      </p:sp>
      <p:sp>
        <p:nvSpPr>
          <p:cNvPr id="6" name="TextBox 5">
            <a:extLst>
              <a:ext uri="{FF2B5EF4-FFF2-40B4-BE49-F238E27FC236}">
                <a16:creationId xmlns:a16="http://schemas.microsoft.com/office/drawing/2014/main" xmlns="" id="{C60C0A35-7181-6C37-49F6-F022B0C4CFF9}"/>
              </a:ext>
            </a:extLst>
          </p:cNvPr>
          <p:cNvSpPr txBox="1"/>
          <p:nvPr/>
        </p:nvSpPr>
        <p:spPr>
          <a:xfrm>
            <a:off x="1434309" y="1295897"/>
            <a:ext cx="6019800" cy="1415772"/>
          </a:xfrm>
          <a:prstGeom prst="rect">
            <a:avLst/>
          </a:prstGeom>
          <a:solidFill>
            <a:schemeClr val="bg1"/>
          </a:solidFill>
          <a:ln w="69850">
            <a:solidFill>
              <a:srgbClr val="0070C0"/>
            </a:solidFill>
          </a:ln>
        </p:spPr>
        <p:txBody>
          <a:bodyPr wrap="square" rtlCol="0">
            <a:spAutoFit/>
          </a:bodyPr>
          <a:lstStyle/>
          <a:p>
            <a:pPr algn="ctr"/>
            <a:r>
              <a:rPr lang="en-US" sz="2600" dirty="0">
                <a:solidFill>
                  <a:srgbClr val="FF0000"/>
                </a:solidFill>
                <a:latin typeface="Tw Cen MT Condensed Extra Bold" panose="020B0803020202020204" pitchFamily="34" charset="0"/>
              </a:rPr>
              <a:t>Given that the current system of service delivery is in </a:t>
            </a:r>
            <a:r>
              <a:rPr lang="en-US" sz="3400" i="1" dirty="0">
                <a:solidFill>
                  <a:srgbClr val="FF0000"/>
                </a:solidFill>
                <a:effectLst>
                  <a:outerShdw blurRad="50800" dist="38100" algn="l" rotWithShape="0">
                    <a:srgbClr val="002060">
                      <a:alpha val="78000"/>
                    </a:srgbClr>
                  </a:outerShdw>
                </a:effectLst>
                <a:latin typeface="Tw Cen MT Condensed Extra Bold" panose="020B0803020202020204" pitchFamily="34" charset="0"/>
              </a:rPr>
              <a:t>opposition</a:t>
            </a:r>
            <a:r>
              <a:rPr lang="en-US" sz="3400" dirty="0">
                <a:solidFill>
                  <a:srgbClr val="FF0000"/>
                </a:solidFill>
                <a:latin typeface="Tw Cen MT Condensed Extra Bold" panose="020B0803020202020204" pitchFamily="34" charset="0"/>
              </a:rPr>
              <a:t> </a:t>
            </a:r>
            <a:r>
              <a:rPr lang="en-US" sz="2600" dirty="0">
                <a:solidFill>
                  <a:srgbClr val="FF0000"/>
                </a:solidFill>
                <a:latin typeface="Tw Cen MT Condensed Extra Bold" panose="020B0803020202020204" pitchFamily="34" charset="0"/>
              </a:rPr>
              <a:t>to the Finale Rule it is strongly recommended that:</a:t>
            </a:r>
          </a:p>
        </p:txBody>
      </p:sp>
      <p:sp>
        <p:nvSpPr>
          <p:cNvPr id="2" name="TextBox 1">
            <a:extLst>
              <a:ext uri="{FF2B5EF4-FFF2-40B4-BE49-F238E27FC236}">
                <a16:creationId xmlns:a16="http://schemas.microsoft.com/office/drawing/2014/main" xmlns="" id="{AFA2F7A9-74B7-416E-A66D-95A9025DF12D}"/>
              </a:ext>
            </a:extLst>
          </p:cNvPr>
          <p:cNvSpPr txBox="1"/>
          <p:nvPr/>
        </p:nvSpPr>
        <p:spPr>
          <a:xfrm>
            <a:off x="810006" y="1503646"/>
            <a:ext cx="7123937" cy="1000274"/>
          </a:xfrm>
          <a:custGeom>
            <a:avLst/>
            <a:gdLst>
              <a:gd name="connsiteX0" fmla="*/ 0 w 7123937"/>
              <a:gd name="connsiteY0" fmla="*/ 0 h 1000274"/>
              <a:gd name="connsiteX1" fmla="*/ 7123937 w 7123937"/>
              <a:gd name="connsiteY1" fmla="*/ 0 h 1000274"/>
              <a:gd name="connsiteX2" fmla="*/ 7123937 w 7123937"/>
              <a:gd name="connsiteY2" fmla="*/ 1000274 h 1000274"/>
              <a:gd name="connsiteX3" fmla="*/ 0 w 7123937"/>
              <a:gd name="connsiteY3" fmla="*/ 1000274 h 1000274"/>
              <a:gd name="connsiteX4" fmla="*/ 0 w 7123937"/>
              <a:gd name="connsiteY4" fmla="*/ 0 h 1000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23937" h="1000274" fill="none" extrusionOk="0">
                <a:moveTo>
                  <a:pt x="0" y="0"/>
                </a:moveTo>
                <a:cubicBezTo>
                  <a:pt x="823893" y="-49533"/>
                  <a:pt x="6044553" y="-14809"/>
                  <a:pt x="7123937" y="0"/>
                </a:cubicBezTo>
                <a:cubicBezTo>
                  <a:pt x="7086899" y="340711"/>
                  <a:pt x="7100377" y="894261"/>
                  <a:pt x="7123937" y="1000274"/>
                </a:cubicBezTo>
                <a:cubicBezTo>
                  <a:pt x="4514319" y="952043"/>
                  <a:pt x="880307" y="1084729"/>
                  <a:pt x="0" y="1000274"/>
                </a:cubicBezTo>
                <a:cubicBezTo>
                  <a:pt x="-10061" y="609538"/>
                  <a:pt x="-6859" y="124635"/>
                  <a:pt x="0" y="0"/>
                </a:cubicBezTo>
                <a:close/>
              </a:path>
              <a:path w="7123937" h="1000274" stroke="0" extrusionOk="0">
                <a:moveTo>
                  <a:pt x="0" y="0"/>
                </a:moveTo>
                <a:cubicBezTo>
                  <a:pt x="2828647" y="118645"/>
                  <a:pt x="6350891" y="116012"/>
                  <a:pt x="7123937" y="0"/>
                </a:cubicBezTo>
                <a:cubicBezTo>
                  <a:pt x="7038378" y="236385"/>
                  <a:pt x="7144937" y="878991"/>
                  <a:pt x="7123937" y="1000274"/>
                </a:cubicBezTo>
                <a:cubicBezTo>
                  <a:pt x="4164038" y="1134874"/>
                  <a:pt x="2446325" y="843078"/>
                  <a:pt x="0" y="1000274"/>
                </a:cubicBezTo>
                <a:cubicBezTo>
                  <a:pt x="-23122" y="814078"/>
                  <a:pt x="47752" y="190444"/>
                  <a:pt x="0" y="0"/>
                </a:cubicBezTo>
                <a:close/>
              </a:path>
            </a:pathLst>
          </a:custGeom>
          <a:solidFill>
            <a:srgbClr val="FFFFCC"/>
          </a:solidFill>
          <a:ln w="117475">
            <a:solidFill>
              <a:srgbClr val="FF0000"/>
            </a:solidFill>
            <a:extLst>
              <a:ext uri="{C807C97D-BFC1-408E-A445-0C87EB9F89A2}">
                <ask:lineSketchStyleProps xmlns:ask="http://schemas.microsoft.com/office/drawing/2018/sketchyshapes" xmlns="" sd="1219033472">
                  <a:prstGeom prst="rect">
                    <a:avLst/>
                  </a:prstGeom>
                  <ask:type>
                    <ask:lineSketchCurved/>
                  </ask:type>
                </ask:lineSketchStyleProps>
              </a:ext>
            </a:extLst>
          </a:ln>
        </p:spPr>
        <p:txBody>
          <a:bodyPr wrap="square" rtlCol="0">
            <a:spAutoFit/>
          </a:bodyPr>
          <a:lstStyle/>
          <a:p>
            <a:pPr algn="ctr"/>
            <a:r>
              <a:rPr lang="en-US" sz="2600" dirty="0">
                <a:latin typeface="Tw Cen MT Condensed Extra Bold" panose="020B0803020202020204" pitchFamily="34" charset="0"/>
              </a:rPr>
              <a:t>A comprehensive </a:t>
            </a:r>
            <a:r>
              <a:rPr lang="en-US" sz="3300" i="1" dirty="0">
                <a:latin typeface="Tw Cen MT Condensed Extra Bold" panose="020B0803020202020204" pitchFamily="34" charset="0"/>
              </a:rPr>
              <a:t>voucher-based system </a:t>
            </a:r>
          </a:p>
          <a:p>
            <a:pPr algn="ctr"/>
            <a:r>
              <a:rPr lang="en-US" sz="2600" dirty="0">
                <a:latin typeface="Tw Cen MT Condensed Extra Bold" panose="020B0803020202020204" pitchFamily="34" charset="0"/>
              </a:rPr>
              <a:t>of funding replace the system that prevails nationwide</a:t>
            </a:r>
          </a:p>
        </p:txBody>
      </p:sp>
      <p:sp>
        <p:nvSpPr>
          <p:cNvPr id="3" name="TextBox 2">
            <a:extLst>
              <a:ext uri="{FF2B5EF4-FFF2-40B4-BE49-F238E27FC236}">
                <a16:creationId xmlns:a16="http://schemas.microsoft.com/office/drawing/2014/main" xmlns="" id="{01DEF384-A165-1FEA-B982-8486513A932E}"/>
              </a:ext>
            </a:extLst>
          </p:cNvPr>
          <p:cNvSpPr txBox="1"/>
          <p:nvPr/>
        </p:nvSpPr>
        <p:spPr>
          <a:xfrm>
            <a:off x="951145" y="3189183"/>
            <a:ext cx="6806174" cy="1323439"/>
          </a:xfrm>
          <a:prstGeom prst="rect">
            <a:avLst/>
          </a:prstGeom>
          <a:noFill/>
          <a:ln w="120650">
            <a:solidFill>
              <a:srgbClr val="00B0F0"/>
            </a:solidFill>
          </a:ln>
        </p:spPr>
        <p:txBody>
          <a:bodyPr wrap="square" rtlCol="0">
            <a:spAutoFit/>
          </a:bodyPr>
          <a:lstStyle/>
          <a:p>
            <a:pPr marL="342900" indent="-342900">
              <a:buFont typeface="Wingdings" panose="05000000000000000000" pitchFamily="2" charset="2"/>
              <a:buChar char="§"/>
            </a:pPr>
            <a:r>
              <a:rPr lang="en-US" sz="2000" dirty="0">
                <a:solidFill>
                  <a:srgbClr val="002060"/>
                </a:solidFill>
                <a:latin typeface="Verdana" panose="020B0604030504040204" pitchFamily="34" charset="0"/>
                <a:ea typeface="Verdana" panose="020B0604030504040204" pitchFamily="34" charset="0"/>
              </a:rPr>
              <a:t>Generally, vouchers work as both financing mechanism to ensure equity and programmatic tools to reduce barriers to access and increase use of critical service</a:t>
            </a:r>
          </a:p>
        </p:txBody>
      </p:sp>
      <p:sp>
        <p:nvSpPr>
          <p:cNvPr id="7" name="TextBox 6">
            <a:extLst>
              <a:ext uri="{FF2B5EF4-FFF2-40B4-BE49-F238E27FC236}">
                <a16:creationId xmlns:a16="http://schemas.microsoft.com/office/drawing/2014/main" xmlns="" id="{510B984C-A11C-6499-9528-FCC232BDF62F}"/>
              </a:ext>
            </a:extLst>
          </p:cNvPr>
          <p:cNvSpPr txBox="1"/>
          <p:nvPr/>
        </p:nvSpPr>
        <p:spPr>
          <a:xfrm>
            <a:off x="951145" y="4920031"/>
            <a:ext cx="6806174" cy="1323439"/>
          </a:xfrm>
          <a:prstGeom prst="rect">
            <a:avLst/>
          </a:prstGeom>
          <a:noFill/>
          <a:ln w="120650">
            <a:solidFill>
              <a:srgbClr val="00B0F0"/>
            </a:solidFill>
          </a:ln>
        </p:spPr>
        <p:txBody>
          <a:bodyPr wrap="square" rtlCol="0">
            <a:spAutoFit/>
          </a:bodyPr>
          <a:lstStyle/>
          <a:p>
            <a:pPr marL="342900" indent="-342900">
              <a:buFont typeface="Wingdings" panose="05000000000000000000" pitchFamily="2" charset="2"/>
              <a:buChar char="§"/>
            </a:pPr>
            <a:r>
              <a:rPr lang="en-US" sz="2000" dirty="0">
                <a:solidFill>
                  <a:srgbClr val="FF0000"/>
                </a:solidFill>
                <a:latin typeface="Verdana Pro" panose="020B0604030504040204" pitchFamily="34" charset="0"/>
              </a:rPr>
              <a:t>Unless otherwise restricted, HCBW vouchers would empower the Waiver Recipient to determine how, when, from whom and where the supports are received</a:t>
            </a:r>
          </a:p>
        </p:txBody>
      </p:sp>
    </p:spTree>
    <p:extLst>
      <p:ext uri="{BB962C8B-B14F-4D97-AF65-F5344CB8AC3E}">
        <p14:creationId xmlns:p14="http://schemas.microsoft.com/office/powerpoint/2010/main" val="7973602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6"/>
                                        </p:tgtEl>
                                        <p:attrNameLst>
                                          <p:attrName>ppt_y</p:attrName>
                                        </p:attrNameLst>
                                      </p:cBhvr>
                                      <p:tavLst>
                                        <p:tav tm="0">
                                          <p:val>
                                            <p:strVal val="#ppt_y"/>
                                          </p:val>
                                        </p:tav>
                                        <p:tav tm="100000">
                                          <p:val>
                                            <p:strVal val="#ppt_y"/>
                                          </p:val>
                                        </p:tav>
                                      </p:tavLst>
                                    </p:anim>
                                    <p:anim calcmode="lin" valueType="num">
                                      <p:cBhvr>
                                        <p:cTn id="9"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1"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0-#ppt_h/2"/>
                                          </p:val>
                                        </p:tav>
                                        <p:tav tm="100000">
                                          <p:val>
                                            <p:strVal val="#ppt_y"/>
                                          </p:val>
                                        </p:tav>
                                      </p:tavLst>
                                    </p:anim>
                                  </p:childTnLst>
                                </p:cTn>
                              </p:par>
                              <p:par>
                                <p:cTn id="18" presetID="2" presetClass="exit" presetSubtype="4" fill="hold" grpId="1" nodeType="withEffect">
                                  <p:stCondLst>
                                    <p:cond delay="0"/>
                                  </p:stCondLst>
                                  <p:iterate type="lt">
                                    <p:tmPct val="0"/>
                                  </p:iterate>
                                  <p:childTnLst>
                                    <p:anim calcmode="lin" valueType="num">
                                      <p:cBhvr additive="base">
                                        <p:cTn id="19" dur="500"/>
                                        <p:tgtEl>
                                          <p:spTgt spid="6"/>
                                        </p:tgtEl>
                                        <p:attrNameLst>
                                          <p:attrName>ppt_x</p:attrName>
                                        </p:attrNameLst>
                                      </p:cBhvr>
                                      <p:tavLst>
                                        <p:tav tm="0">
                                          <p:val>
                                            <p:strVal val="ppt_x"/>
                                          </p:val>
                                        </p:tav>
                                        <p:tav tm="100000">
                                          <p:val>
                                            <p:strVal val="ppt_x"/>
                                          </p:val>
                                        </p:tav>
                                      </p:tavLst>
                                    </p:anim>
                                    <p:anim calcmode="lin" valueType="num">
                                      <p:cBhvr additive="base">
                                        <p:cTn id="20" dur="500"/>
                                        <p:tgtEl>
                                          <p:spTgt spid="6"/>
                                        </p:tgtEl>
                                        <p:attrNameLst>
                                          <p:attrName>ppt_y</p:attrName>
                                        </p:attrNameLst>
                                      </p:cBhvr>
                                      <p:tavLst>
                                        <p:tav tm="0">
                                          <p:val>
                                            <p:strVal val="ppt_y"/>
                                          </p:val>
                                        </p:tav>
                                        <p:tav tm="100000">
                                          <p:val>
                                            <p:strVal val="1+ppt_h/2"/>
                                          </p:val>
                                        </p:tav>
                                      </p:tavLst>
                                    </p:anim>
                                    <p:set>
                                      <p:cBhvr>
                                        <p:cTn id="21" dur="1" fill="hold">
                                          <p:stCondLst>
                                            <p:cond delay="499"/>
                                          </p:stCondLst>
                                        </p:cTn>
                                        <p:tgtEl>
                                          <p:spTgt spid="6"/>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wipe(down)">
                                      <p:cBhvr>
                                        <p:cTn id="26" dur="580">
                                          <p:stCondLst>
                                            <p:cond delay="0"/>
                                          </p:stCondLst>
                                        </p:cTn>
                                        <p:tgtEl>
                                          <p:spTgt spid="2"/>
                                        </p:tgtEl>
                                      </p:cBhvr>
                                    </p:animEffect>
                                    <p:anim calcmode="lin" valueType="num">
                                      <p:cBhvr>
                                        <p:cTn id="27"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2" dur="26">
                                          <p:stCondLst>
                                            <p:cond delay="650"/>
                                          </p:stCondLst>
                                        </p:cTn>
                                        <p:tgtEl>
                                          <p:spTgt spid="2"/>
                                        </p:tgtEl>
                                      </p:cBhvr>
                                      <p:to x="100000" y="60000"/>
                                    </p:animScale>
                                    <p:animScale>
                                      <p:cBhvr>
                                        <p:cTn id="33" dur="166" decel="50000">
                                          <p:stCondLst>
                                            <p:cond delay="676"/>
                                          </p:stCondLst>
                                        </p:cTn>
                                        <p:tgtEl>
                                          <p:spTgt spid="2"/>
                                        </p:tgtEl>
                                      </p:cBhvr>
                                      <p:to x="100000" y="100000"/>
                                    </p:animScale>
                                    <p:animScale>
                                      <p:cBhvr>
                                        <p:cTn id="34" dur="26">
                                          <p:stCondLst>
                                            <p:cond delay="1312"/>
                                          </p:stCondLst>
                                        </p:cTn>
                                        <p:tgtEl>
                                          <p:spTgt spid="2"/>
                                        </p:tgtEl>
                                      </p:cBhvr>
                                      <p:to x="100000" y="80000"/>
                                    </p:animScale>
                                    <p:animScale>
                                      <p:cBhvr>
                                        <p:cTn id="35" dur="166" decel="50000">
                                          <p:stCondLst>
                                            <p:cond delay="1338"/>
                                          </p:stCondLst>
                                        </p:cTn>
                                        <p:tgtEl>
                                          <p:spTgt spid="2"/>
                                        </p:tgtEl>
                                      </p:cBhvr>
                                      <p:to x="100000" y="100000"/>
                                    </p:animScale>
                                    <p:animScale>
                                      <p:cBhvr>
                                        <p:cTn id="36" dur="26">
                                          <p:stCondLst>
                                            <p:cond delay="1642"/>
                                          </p:stCondLst>
                                        </p:cTn>
                                        <p:tgtEl>
                                          <p:spTgt spid="2"/>
                                        </p:tgtEl>
                                      </p:cBhvr>
                                      <p:to x="100000" y="90000"/>
                                    </p:animScale>
                                    <p:animScale>
                                      <p:cBhvr>
                                        <p:cTn id="37" dur="166" decel="50000">
                                          <p:stCondLst>
                                            <p:cond delay="1668"/>
                                          </p:stCondLst>
                                        </p:cTn>
                                        <p:tgtEl>
                                          <p:spTgt spid="2"/>
                                        </p:tgtEl>
                                      </p:cBhvr>
                                      <p:to x="100000" y="100000"/>
                                    </p:animScale>
                                    <p:animScale>
                                      <p:cBhvr>
                                        <p:cTn id="38" dur="26">
                                          <p:stCondLst>
                                            <p:cond delay="1808"/>
                                          </p:stCondLst>
                                        </p:cTn>
                                        <p:tgtEl>
                                          <p:spTgt spid="2"/>
                                        </p:tgtEl>
                                      </p:cBhvr>
                                      <p:to x="100000" y="95000"/>
                                    </p:animScale>
                                    <p:animScale>
                                      <p:cBhvr>
                                        <p:cTn id="39" dur="166" decel="50000">
                                          <p:stCondLst>
                                            <p:cond delay="1834"/>
                                          </p:stCondLst>
                                        </p:cTn>
                                        <p:tgtEl>
                                          <p:spTgt spid="2"/>
                                        </p:tgtEl>
                                      </p:cBhvr>
                                      <p:to x="100000" y="100000"/>
                                    </p:animScale>
                                  </p:childTnLst>
                                </p:cTn>
                              </p:par>
                            </p:childTnLst>
                          </p:cTn>
                        </p:par>
                      </p:childTnLst>
                    </p:cTn>
                  </p:par>
                  <p:par>
                    <p:cTn id="40" fill="hold">
                      <p:stCondLst>
                        <p:cond delay="indefinite"/>
                      </p:stCondLst>
                      <p:childTnLst>
                        <p:par>
                          <p:cTn id="41" fill="hold">
                            <p:stCondLst>
                              <p:cond delay="0"/>
                            </p:stCondLst>
                            <p:childTnLst>
                              <p:par>
                                <p:cTn id="42" presetID="2" presetClass="entr" presetSubtype="8" fill="hold" grpId="0" nodeType="clickEffect">
                                  <p:stCondLst>
                                    <p:cond delay="0"/>
                                  </p:stCondLst>
                                  <p:childTnLst>
                                    <p:set>
                                      <p:cBhvr>
                                        <p:cTn id="43" dur="1" fill="hold">
                                          <p:stCondLst>
                                            <p:cond delay="0"/>
                                          </p:stCondLst>
                                        </p:cTn>
                                        <p:tgtEl>
                                          <p:spTgt spid="3"/>
                                        </p:tgtEl>
                                        <p:attrNameLst>
                                          <p:attrName>style.visibility</p:attrName>
                                        </p:attrNameLst>
                                      </p:cBhvr>
                                      <p:to>
                                        <p:strVal val="visible"/>
                                      </p:to>
                                    </p:set>
                                    <p:anim calcmode="lin" valueType="num">
                                      <p:cBhvr additive="base">
                                        <p:cTn id="44" dur="500" fill="hold"/>
                                        <p:tgtEl>
                                          <p:spTgt spid="3"/>
                                        </p:tgtEl>
                                        <p:attrNameLst>
                                          <p:attrName>ppt_x</p:attrName>
                                        </p:attrNameLst>
                                      </p:cBhvr>
                                      <p:tavLst>
                                        <p:tav tm="0">
                                          <p:val>
                                            <p:strVal val="0-#ppt_w/2"/>
                                          </p:val>
                                        </p:tav>
                                        <p:tav tm="100000">
                                          <p:val>
                                            <p:strVal val="#ppt_x"/>
                                          </p:val>
                                        </p:tav>
                                      </p:tavLst>
                                    </p:anim>
                                    <p:anim calcmode="lin" valueType="num">
                                      <p:cBhvr additive="base">
                                        <p:cTn id="45"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8" fill="hold" grpId="0" nodeType="clickEffect">
                                  <p:stCondLst>
                                    <p:cond delay="0"/>
                                  </p:stCondLst>
                                  <p:childTnLst>
                                    <p:set>
                                      <p:cBhvr>
                                        <p:cTn id="49" dur="1" fill="hold">
                                          <p:stCondLst>
                                            <p:cond delay="0"/>
                                          </p:stCondLst>
                                        </p:cTn>
                                        <p:tgtEl>
                                          <p:spTgt spid="7"/>
                                        </p:tgtEl>
                                        <p:attrNameLst>
                                          <p:attrName>style.visibility</p:attrName>
                                        </p:attrNameLst>
                                      </p:cBhvr>
                                      <p:to>
                                        <p:strVal val="visible"/>
                                      </p:to>
                                    </p:set>
                                    <p:anim calcmode="lin" valueType="num">
                                      <p:cBhvr additive="base">
                                        <p:cTn id="50" dur="500" fill="hold"/>
                                        <p:tgtEl>
                                          <p:spTgt spid="7"/>
                                        </p:tgtEl>
                                        <p:attrNameLst>
                                          <p:attrName>ppt_x</p:attrName>
                                        </p:attrNameLst>
                                      </p:cBhvr>
                                      <p:tavLst>
                                        <p:tav tm="0">
                                          <p:val>
                                            <p:strVal val="0-#ppt_w/2"/>
                                          </p:val>
                                        </p:tav>
                                        <p:tav tm="100000">
                                          <p:val>
                                            <p:strVal val="#ppt_x"/>
                                          </p:val>
                                        </p:tav>
                                      </p:tavLst>
                                    </p:anim>
                                    <p:anim calcmode="lin" valueType="num">
                                      <p:cBhvr additive="base">
                                        <p:cTn id="51"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animBg="1"/>
      <p:bldP spid="6" grpId="1" animBg="1"/>
      <p:bldP spid="2" grpId="0" animBg="1"/>
      <p:bldP spid="3" grpId="0" animBg="1"/>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lock print style geometric abstraction">
            <a:extLst>
              <a:ext uri="{FF2B5EF4-FFF2-40B4-BE49-F238E27FC236}">
                <a16:creationId xmlns:a16="http://schemas.microsoft.com/office/drawing/2014/main" xmlns="" id="{A9970D4D-9904-970F-4AAC-ED06177B156D}"/>
              </a:ext>
            </a:extLst>
          </p:cNvPr>
          <p:cNvPicPr>
            <a:picLocks noChangeAspect="1"/>
          </p:cNvPicPr>
          <p:nvPr/>
        </p:nvPicPr>
        <p:blipFill rotWithShape="1">
          <a:blip r:embed="rId2" cstate="print">
            <a:alphaModFix/>
            <a:extLst>
              <a:ext uri="{28A0092B-C50C-407E-A947-70E740481C1C}">
                <a14:useLocalDpi xmlns:a14="http://schemas.microsoft.com/office/drawing/2010/main" val="0"/>
              </a:ext>
            </a:extLst>
          </a:blip>
          <a:srcRect l="4126"/>
          <a:stretch/>
        </p:blipFill>
        <p:spPr>
          <a:xfrm>
            <a:off x="4419284" y="908557"/>
            <a:ext cx="4190224" cy="5863210"/>
          </a:xfrm>
          <a:prstGeom prst="rect">
            <a:avLst/>
          </a:prstGeom>
        </p:spPr>
      </p:pic>
      <p:pic>
        <p:nvPicPr>
          <p:cNvPr id="12" name="Picture 11" descr="Flat lay of colorful circular tablets">
            <a:extLst>
              <a:ext uri="{FF2B5EF4-FFF2-40B4-BE49-F238E27FC236}">
                <a16:creationId xmlns:a16="http://schemas.microsoft.com/office/drawing/2014/main" xmlns="" id="{A0842B1D-BEF4-E295-3E57-9E9CB6C4B1C9}"/>
              </a:ext>
            </a:extLst>
          </p:cNvPr>
          <p:cNvPicPr>
            <a:picLocks noChangeAspect="1"/>
          </p:cNvPicPr>
          <p:nvPr/>
        </p:nvPicPr>
        <p:blipFill rotWithShape="1">
          <a:blip r:embed="rId3" cstate="print">
            <a:alphaModFix/>
            <a:extLst>
              <a:ext uri="{28A0092B-C50C-407E-A947-70E740481C1C}">
                <a14:useLocalDpi xmlns:a14="http://schemas.microsoft.com/office/drawing/2010/main" val="0"/>
              </a:ext>
            </a:extLst>
          </a:blip>
          <a:srcRect l="9224" t="7003" r="11048" b="6526"/>
          <a:stretch/>
        </p:blipFill>
        <p:spPr>
          <a:xfrm rot="5400000">
            <a:off x="-544797" y="1767233"/>
            <a:ext cx="5863212" cy="411480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320675" y="137768"/>
            <a:ext cx="10256044" cy="290827"/>
          </a:xfrm>
        </p:spPr>
        <p:txBody>
          <a:bodyPr/>
          <a:lstStyle/>
          <a:p>
            <a:r>
              <a:rPr lang="en-US" altLang="en-US" sz="4400" dirty="0"/>
              <a:t/>
            </a:r>
            <a:br>
              <a:rPr lang="en-US" altLang="en-US" sz="4400" dirty="0"/>
            </a:br>
            <a:r>
              <a:rPr lang="en-US" altLang="en-US" sz="3600" dirty="0"/>
              <a:t>Strategies for Implementation</a:t>
            </a:r>
            <a:r>
              <a:rPr lang="en-US" altLang="en-US" sz="1200" dirty="0"/>
              <a:t>(cont’d)</a:t>
            </a:r>
          </a:p>
        </p:txBody>
      </p:sp>
      <p:sp>
        <p:nvSpPr>
          <p:cNvPr id="9" name="TextBox 8">
            <a:extLst>
              <a:ext uri="{FF2B5EF4-FFF2-40B4-BE49-F238E27FC236}">
                <a16:creationId xmlns:a16="http://schemas.microsoft.com/office/drawing/2014/main" xmlns="" id="{45BA6F4B-EC55-3DDC-F12A-255B27B34A91}"/>
              </a:ext>
            </a:extLst>
          </p:cNvPr>
          <p:cNvSpPr txBox="1"/>
          <p:nvPr/>
        </p:nvSpPr>
        <p:spPr>
          <a:xfrm>
            <a:off x="685881" y="1111644"/>
            <a:ext cx="7466806" cy="5257800"/>
          </a:xfrm>
          <a:prstGeom prst="rect">
            <a:avLst/>
          </a:prstGeom>
          <a:solidFill>
            <a:schemeClr val="bg1"/>
          </a:solidFill>
          <a:ln w="95250">
            <a:solidFill>
              <a:srgbClr val="002060"/>
            </a:solidFill>
          </a:ln>
        </p:spPr>
        <p:txBody>
          <a:bodyPr wrap="square" rtlCol="0">
            <a:spAutoFit/>
          </a:bodyPr>
          <a:lstStyle/>
          <a:p>
            <a:endParaRPr lang="en-US" dirty="0"/>
          </a:p>
        </p:txBody>
      </p:sp>
      <p:sp>
        <p:nvSpPr>
          <p:cNvPr id="3" name="TextBox 2">
            <a:extLst>
              <a:ext uri="{FF2B5EF4-FFF2-40B4-BE49-F238E27FC236}">
                <a16:creationId xmlns:a16="http://schemas.microsoft.com/office/drawing/2014/main" xmlns="" id="{01DEF384-A165-1FEA-B982-8486513A932E}"/>
              </a:ext>
            </a:extLst>
          </p:cNvPr>
          <p:cNvSpPr txBox="1"/>
          <p:nvPr/>
        </p:nvSpPr>
        <p:spPr>
          <a:xfrm>
            <a:off x="951145" y="1493775"/>
            <a:ext cx="6806174" cy="2246769"/>
          </a:xfrm>
          <a:prstGeom prst="rect">
            <a:avLst/>
          </a:prstGeom>
          <a:noFill/>
          <a:ln w="120650">
            <a:solidFill>
              <a:srgbClr val="00B0F0"/>
            </a:solidFill>
          </a:ln>
        </p:spPr>
        <p:txBody>
          <a:bodyPr wrap="square" rtlCol="0">
            <a:spAutoFit/>
          </a:bodyPr>
          <a:lstStyle/>
          <a:p>
            <a:pPr marL="285750" lvl="0" indent="-285750">
              <a:buFont typeface="Wingdings" panose="05000000000000000000" pitchFamily="2" charset="2"/>
              <a:buChar char="§"/>
            </a:pPr>
            <a:r>
              <a:rPr lang="en-US" sz="2000" dirty="0">
                <a:solidFill>
                  <a:srgbClr val="000000"/>
                </a:solidFill>
                <a:latin typeface="Verdana" panose="020B0604030504040204" pitchFamily="34" charset="0"/>
                <a:ea typeface="Verdana" panose="020B0604030504040204" pitchFamily="34" charset="0"/>
              </a:rPr>
              <a:t>Upon eligibility determination for HCBW services the individual would self determine (and/or their conservator , guardian) all aspects of their support only limited by the value of the voucher and the availability of the desired support or service</a:t>
            </a:r>
          </a:p>
          <a:p>
            <a:pPr marL="342900" indent="-342900">
              <a:buFont typeface="Wingdings" panose="05000000000000000000" pitchFamily="2" charset="2"/>
              <a:buChar char="§"/>
            </a:pPr>
            <a:endParaRPr lang="en-US" sz="2000" dirty="0">
              <a:solidFill>
                <a:srgbClr val="002060"/>
              </a:solidFill>
              <a:latin typeface="Verdana" panose="020B0604030504040204" pitchFamily="34" charset="0"/>
              <a:ea typeface="Verdana" panose="020B0604030504040204" pitchFamily="34" charset="0"/>
            </a:endParaRPr>
          </a:p>
        </p:txBody>
      </p:sp>
      <p:sp>
        <p:nvSpPr>
          <p:cNvPr id="7" name="TextBox 6">
            <a:extLst>
              <a:ext uri="{FF2B5EF4-FFF2-40B4-BE49-F238E27FC236}">
                <a16:creationId xmlns:a16="http://schemas.microsoft.com/office/drawing/2014/main" xmlns="" id="{510B984C-A11C-6499-9528-FCC232BDF62F}"/>
              </a:ext>
            </a:extLst>
          </p:cNvPr>
          <p:cNvSpPr txBox="1"/>
          <p:nvPr/>
        </p:nvSpPr>
        <p:spPr>
          <a:xfrm>
            <a:off x="959631" y="4204972"/>
            <a:ext cx="6806174" cy="1631216"/>
          </a:xfrm>
          <a:prstGeom prst="rect">
            <a:avLst/>
          </a:prstGeom>
          <a:noFill/>
          <a:ln w="120650">
            <a:solidFill>
              <a:srgbClr val="00B0F0"/>
            </a:solidFill>
          </a:ln>
        </p:spPr>
        <p:txBody>
          <a:bodyPr wrap="square" rtlCol="0">
            <a:spAutoFit/>
          </a:bodyPr>
          <a:lstStyle/>
          <a:p>
            <a:pPr marL="342900" lvl="0" indent="-342900">
              <a:buFont typeface="Wingdings" panose="05000000000000000000" pitchFamily="2" charset="2"/>
              <a:buChar char="§"/>
            </a:pPr>
            <a:r>
              <a:rPr lang="en-US" sz="2000" dirty="0">
                <a:solidFill>
                  <a:srgbClr val="FF0000"/>
                </a:solidFill>
                <a:latin typeface="Verdana" panose="020B0604030504040204" pitchFamily="34" charset="0"/>
                <a:ea typeface="Verdana" panose="020B0604030504040204" pitchFamily="34" charset="0"/>
              </a:rPr>
              <a:t>A voucher system would set the stage for a highly competitive environment where family, friends, independent contractors and provider agencies would vie for the business of the voucher holder (capitalism)</a:t>
            </a:r>
          </a:p>
        </p:txBody>
      </p:sp>
    </p:spTree>
    <p:extLst>
      <p:ext uri="{BB962C8B-B14F-4D97-AF65-F5344CB8AC3E}">
        <p14:creationId xmlns:p14="http://schemas.microsoft.com/office/powerpoint/2010/main" val="80993497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2000" fill="hold"/>
                                        <p:tgtEl>
                                          <p:spTgt spid="9"/>
                                        </p:tgtEl>
                                        <p:attrNameLst>
                                          <p:attrName>ppt_x</p:attrName>
                                        </p:attrNameLst>
                                      </p:cBhvr>
                                      <p:tavLst>
                                        <p:tav tm="0">
                                          <p:val>
                                            <p:strVal val="#ppt_x"/>
                                          </p:val>
                                        </p:tav>
                                        <p:tav tm="100000">
                                          <p:val>
                                            <p:strVal val="#ppt_x"/>
                                          </p:val>
                                        </p:tav>
                                      </p:tavLst>
                                    </p:anim>
                                    <p:anim calcmode="lin" valueType="num">
                                      <p:cBhvr additive="base">
                                        <p:cTn id="8" dur="2000" fill="hold"/>
                                        <p:tgtEl>
                                          <p:spTgt spid="9"/>
                                        </p:tgtEl>
                                        <p:attrNameLst>
                                          <p:attrName>ppt_y</p:attrName>
                                        </p:attrNameLst>
                                      </p:cBhvr>
                                      <p:tavLst>
                                        <p:tav tm="0">
                                          <p:val>
                                            <p:strVal val="0-#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0-#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lock print style geometric abstraction">
            <a:extLst>
              <a:ext uri="{FF2B5EF4-FFF2-40B4-BE49-F238E27FC236}">
                <a16:creationId xmlns:a16="http://schemas.microsoft.com/office/drawing/2014/main" xmlns="" id="{A9970D4D-9904-970F-4AAC-ED06177B156D}"/>
              </a:ext>
            </a:extLst>
          </p:cNvPr>
          <p:cNvPicPr>
            <a:picLocks noChangeAspect="1"/>
          </p:cNvPicPr>
          <p:nvPr/>
        </p:nvPicPr>
        <p:blipFill rotWithShape="1">
          <a:blip r:embed="rId2" cstate="print">
            <a:alphaModFix/>
            <a:extLst>
              <a:ext uri="{28A0092B-C50C-407E-A947-70E740481C1C}">
                <a14:useLocalDpi xmlns:a14="http://schemas.microsoft.com/office/drawing/2010/main" val="0"/>
              </a:ext>
            </a:extLst>
          </a:blip>
          <a:srcRect l="4126"/>
          <a:stretch/>
        </p:blipFill>
        <p:spPr>
          <a:xfrm>
            <a:off x="4419284" y="908557"/>
            <a:ext cx="4190224" cy="5863210"/>
          </a:xfrm>
          <a:prstGeom prst="rect">
            <a:avLst/>
          </a:prstGeom>
        </p:spPr>
      </p:pic>
      <p:pic>
        <p:nvPicPr>
          <p:cNvPr id="12" name="Picture 11" descr="Flat lay of colorful circular tablets">
            <a:extLst>
              <a:ext uri="{FF2B5EF4-FFF2-40B4-BE49-F238E27FC236}">
                <a16:creationId xmlns:a16="http://schemas.microsoft.com/office/drawing/2014/main" xmlns="" id="{A0842B1D-BEF4-E295-3E57-9E9CB6C4B1C9}"/>
              </a:ext>
            </a:extLst>
          </p:cNvPr>
          <p:cNvPicPr>
            <a:picLocks noChangeAspect="1"/>
          </p:cNvPicPr>
          <p:nvPr/>
        </p:nvPicPr>
        <p:blipFill rotWithShape="1">
          <a:blip r:embed="rId3" cstate="print">
            <a:alphaModFix/>
            <a:extLst>
              <a:ext uri="{28A0092B-C50C-407E-A947-70E740481C1C}">
                <a14:useLocalDpi xmlns:a14="http://schemas.microsoft.com/office/drawing/2010/main" val="0"/>
              </a:ext>
            </a:extLst>
          </a:blip>
          <a:srcRect l="9224" t="7003" r="11048" b="6526"/>
          <a:stretch/>
        </p:blipFill>
        <p:spPr>
          <a:xfrm rot="5400000">
            <a:off x="-544797" y="1767233"/>
            <a:ext cx="5863212" cy="411480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329409" y="137769"/>
            <a:ext cx="10475910" cy="252918"/>
          </a:xfrm>
        </p:spPr>
        <p:txBody>
          <a:bodyPr/>
          <a:lstStyle/>
          <a:p>
            <a:r>
              <a:rPr lang="en-US" altLang="en-US" sz="4400" dirty="0"/>
              <a:t/>
            </a:r>
            <a:br>
              <a:rPr lang="en-US" altLang="en-US" sz="4400" dirty="0"/>
            </a:br>
            <a:r>
              <a:rPr lang="en-US" altLang="en-US" sz="3600" dirty="0"/>
              <a:t>Strategies for Implementation</a:t>
            </a:r>
            <a:r>
              <a:rPr lang="en-US" altLang="en-US" sz="1200" dirty="0"/>
              <a:t>(cont’d)</a:t>
            </a:r>
          </a:p>
        </p:txBody>
      </p:sp>
      <p:sp>
        <p:nvSpPr>
          <p:cNvPr id="9" name="TextBox 8">
            <a:extLst>
              <a:ext uri="{FF2B5EF4-FFF2-40B4-BE49-F238E27FC236}">
                <a16:creationId xmlns:a16="http://schemas.microsoft.com/office/drawing/2014/main" xmlns="" id="{45BA6F4B-EC55-3DDC-F12A-255B27B34A91}"/>
              </a:ext>
            </a:extLst>
          </p:cNvPr>
          <p:cNvSpPr txBox="1"/>
          <p:nvPr/>
        </p:nvSpPr>
        <p:spPr>
          <a:xfrm>
            <a:off x="1702591" y="1249362"/>
            <a:ext cx="6128545" cy="5029200"/>
          </a:xfrm>
          <a:prstGeom prst="rect">
            <a:avLst/>
          </a:prstGeom>
          <a:solidFill>
            <a:schemeClr val="bg1"/>
          </a:solidFill>
          <a:ln w="222250">
            <a:solidFill>
              <a:srgbClr val="0070C0"/>
            </a:solidFill>
          </a:ln>
        </p:spPr>
        <p:txBody>
          <a:bodyPr wrap="square" rtlCol="0">
            <a:noAutofit/>
          </a:bodyPr>
          <a:lstStyle/>
          <a:p>
            <a:endParaRPr lang="en-US" dirty="0"/>
          </a:p>
        </p:txBody>
      </p:sp>
      <p:sp>
        <p:nvSpPr>
          <p:cNvPr id="5" name="TextBox 4">
            <a:extLst>
              <a:ext uri="{FF2B5EF4-FFF2-40B4-BE49-F238E27FC236}">
                <a16:creationId xmlns:a16="http://schemas.microsoft.com/office/drawing/2014/main" xmlns="" id="{1F946730-9115-7081-38FC-B7C742B2EBD5}"/>
              </a:ext>
            </a:extLst>
          </p:cNvPr>
          <p:cNvSpPr txBox="1"/>
          <p:nvPr/>
        </p:nvSpPr>
        <p:spPr>
          <a:xfrm>
            <a:off x="1795064" y="2251295"/>
            <a:ext cx="5943600" cy="3170099"/>
          </a:xfrm>
          <a:prstGeom prst="rect">
            <a:avLst/>
          </a:prstGeom>
          <a:noFill/>
        </p:spPr>
        <p:txBody>
          <a:bodyPr wrap="square" rtlCol="0">
            <a:spAutoFit/>
          </a:bodyPr>
          <a:lstStyle/>
          <a:p>
            <a:pPr algn="ctr"/>
            <a:r>
              <a:rPr lang="en-US" sz="4000" dirty="0">
                <a:solidFill>
                  <a:srgbClr val="002060"/>
                </a:solidFill>
                <a:latin typeface="MV Boli" panose="02000500030200090000" pitchFamily="2" charset="0"/>
                <a:cs typeface="MV Boli" panose="02000500030200090000" pitchFamily="2" charset="0"/>
              </a:rPr>
              <a:t>If you were an </a:t>
            </a:r>
          </a:p>
          <a:p>
            <a:pPr algn="ctr"/>
            <a:r>
              <a:rPr lang="en-US" sz="5000" dirty="0">
                <a:solidFill>
                  <a:srgbClr val="FFFF00"/>
                </a:solidFill>
                <a:effectLst>
                  <a:glow rad="228600">
                    <a:schemeClr val="accent1">
                      <a:satMod val="175000"/>
                      <a:alpha val="40000"/>
                    </a:schemeClr>
                  </a:glow>
                </a:effectLst>
                <a:latin typeface="MV Boli" panose="02000500030200090000" pitchFamily="2" charset="0"/>
                <a:cs typeface="MV Boli" panose="02000500030200090000" pitchFamily="2" charset="0"/>
              </a:rPr>
              <a:t>HCBW Recipient</a:t>
            </a:r>
            <a:r>
              <a:rPr lang="en-US" sz="5000" dirty="0">
                <a:solidFill>
                  <a:srgbClr val="FFFF00"/>
                </a:solidFill>
                <a:latin typeface="MV Boli" panose="02000500030200090000" pitchFamily="2" charset="0"/>
                <a:cs typeface="MV Boli" panose="02000500030200090000" pitchFamily="2" charset="0"/>
              </a:rPr>
              <a:t>,</a:t>
            </a:r>
          </a:p>
          <a:p>
            <a:pPr algn="ctr"/>
            <a:r>
              <a:rPr lang="en-US" sz="4000" dirty="0">
                <a:latin typeface="MV Boli" panose="02000500030200090000" pitchFamily="2" charset="0"/>
                <a:cs typeface="MV Boli" panose="02000500030200090000" pitchFamily="2" charset="0"/>
              </a:rPr>
              <a:t> </a:t>
            </a:r>
            <a:r>
              <a:rPr lang="en-US" sz="4000" dirty="0">
                <a:solidFill>
                  <a:srgbClr val="002060"/>
                </a:solidFill>
                <a:latin typeface="MV Boli" panose="02000500030200090000" pitchFamily="2" charset="0"/>
                <a:cs typeface="MV Boli" panose="02000500030200090000" pitchFamily="2" charset="0"/>
              </a:rPr>
              <a:t>would </a:t>
            </a:r>
            <a:r>
              <a:rPr lang="en-US" sz="7000" dirty="0">
                <a:solidFill>
                  <a:srgbClr val="002060"/>
                </a:solidFill>
                <a:latin typeface="Playbill" panose="040506030A0602020202" pitchFamily="82" charset="0"/>
                <a:cs typeface="MV Boli" panose="02000500030200090000" pitchFamily="2" charset="0"/>
              </a:rPr>
              <a:t>YOU</a:t>
            </a:r>
            <a:r>
              <a:rPr lang="en-US" sz="3600" dirty="0">
                <a:solidFill>
                  <a:srgbClr val="002060"/>
                </a:solidFill>
                <a:latin typeface="MV Boli" panose="02000500030200090000" pitchFamily="2" charset="0"/>
                <a:cs typeface="MV Boli" panose="02000500030200090000" pitchFamily="2" charset="0"/>
              </a:rPr>
              <a:t> </a:t>
            </a:r>
            <a:r>
              <a:rPr lang="en-US" sz="4000" dirty="0">
                <a:solidFill>
                  <a:srgbClr val="002060"/>
                </a:solidFill>
                <a:latin typeface="MV Boli" panose="02000500030200090000" pitchFamily="2" charset="0"/>
                <a:cs typeface="MV Boli" panose="02000500030200090000" pitchFamily="2" charset="0"/>
              </a:rPr>
              <a:t>like </a:t>
            </a:r>
          </a:p>
          <a:p>
            <a:pPr algn="ctr"/>
            <a:r>
              <a:rPr lang="en-US" sz="4000" dirty="0">
                <a:solidFill>
                  <a:srgbClr val="002060"/>
                </a:solidFill>
                <a:latin typeface="MV Boli" panose="02000500030200090000" pitchFamily="2" charset="0"/>
                <a:cs typeface="MV Boli" panose="02000500030200090000" pitchFamily="2" charset="0"/>
              </a:rPr>
              <a:t>the voucher system?</a:t>
            </a:r>
          </a:p>
        </p:txBody>
      </p:sp>
    </p:spTree>
    <p:extLst>
      <p:ext uri="{BB962C8B-B14F-4D97-AF65-F5344CB8AC3E}">
        <p14:creationId xmlns:p14="http://schemas.microsoft.com/office/powerpoint/2010/main" val="28728108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3000" fill="hold"/>
                                        <p:tgtEl>
                                          <p:spTgt spid="9"/>
                                        </p:tgtEl>
                                        <p:attrNameLst>
                                          <p:attrName>ppt_w</p:attrName>
                                        </p:attrNameLst>
                                      </p:cBhvr>
                                      <p:tavLst>
                                        <p:tav tm="0">
                                          <p:val>
                                            <p:fltVal val="0"/>
                                          </p:val>
                                        </p:tav>
                                        <p:tav tm="100000">
                                          <p:val>
                                            <p:strVal val="#ppt_w"/>
                                          </p:val>
                                        </p:tav>
                                      </p:tavLst>
                                    </p:anim>
                                    <p:anim calcmode="lin" valueType="num">
                                      <p:cBhvr>
                                        <p:cTn id="8" dur="3000" fill="hold"/>
                                        <p:tgtEl>
                                          <p:spTgt spid="9"/>
                                        </p:tgtEl>
                                        <p:attrNameLst>
                                          <p:attrName>ppt_h</p:attrName>
                                        </p:attrNameLst>
                                      </p:cBhvr>
                                      <p:tavLst>
                                        <p:tav tm="0">
                                          <p:val>
                                            <p:fltVal val="0"/>
                                          </p:val>
                                        </p:tav>
                                        <p:tav tm="100000">
                                          <p:val>
                                            <p:strVal val="#ppt_h"/>
                                          </p:val>
                                        </p:tav>
                                      </p:tavLst>
                                    </p:anim>
                                  </p:childTnLst>
                                </p:cTn>
                              </p:par>
                              <p:par>
                                <p:cTn id="9" presetID="30" presetClass="entr" presetSubtype="0" fill="hold"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600" decel="100000"/>
                                        <p:tgtEl>
                                          <p:spTgt spid="5">
                                            <p:txEl>
                                              <p:pRg st="0" end="0"/>
                                            </p:txEl>
                                          </p:spTgt>
                                        </p:tgtEl>
                                      </p:cBhvr>
                                    </p:animEffect>
                                    <p:anim calcmode="lin" valueType="num">
                                      <p:cBhvr>
                                        <p:cTn id="12" dur="1600" decel="100000" fill="hold"/>
                                        <p:tgtEl>
                                          <p:spTgt spid="5">
                                            <p:txEl>
                                              <p:pRg st="0" end="0"/>
                                            </p:txEl>
                                          </p:spTgt>
                                        </p:tgtEl>
                                        <p:attrNameLst>
                                          <p:attrName>style.rotation</p:attrName>
                                        </p:attrNameLst>
                                      </p:cBhvr>
                                      <p:tavLst>
                                        <p:tav tm="0">
                                          <p:val>
                                            <p:fltVal val="-90"/>
                                          </p:val>
                                        </p:tav>
                                        <p:tav tm="100000">
                                          <p:val>
                                            <p:fltVal val="0"/>
                                          </p:val>
                                        </p:tav>
                                      </p:tavLst>
                                    </p:anim>
                                    <p:anim calcmode="lin" valueType="num">
                                      <p:cBhvr>
                                        <p:cTn id="13" dur="1600" decel="100000" fill="hold"/>
                                        <p:tgtEl>
                                          <p:spTgt spid="5">
                                            <p:txEl>
                                              <p:pRg st="0" end="0"/>
                                            </p:txEl>
                                          </p:spTgt>
                                        </p:tgtEl>
                                        <p:attrNameLst>
                                          <p:attrName>ppt_x</p:attrName>
                                        </p:attrNameLst>
                                      </p:cBhvr>
                                      <p:tavLst>
                                        <p:tav tm="0">
                                          <p:val>
                                            <p:strVal val="#ppt_x+0.4"/>
                                          </p:val>
                                        </p:tav>
                                        <p:tav tm="100000">
                                          <p:val>
                                            <p:strVal val="#ppt_x-0.05"/>
                                          </p:val>
                                        </p:tav>
                                      </p:tavLst>
                                    </p:anim>
                                    <p:anim calcmode="lin" valueType="num">
                                      <p:cBhvr>
                                        <p:cTn id="14" dur="1600" decel="100000" fill="hold"/>
                                        <p:tgtEl>
                                          <p:spTgt spid="5">
                                            <p:txEl>
                                              <p:pRg st="0" end="0"/>
                                            </p:txEl>
                                          </p:spTgt>
                                        </p:tgtEl>
                                        <p:attrNameLst>
                                          <p:attrName>ppt_y</p:attrName>
                                        </p:attrNameLst>
                                      </p:cBhvr>
                                      <p:tavLst>
                                        <p:tav tm="0">
                                          <p:val>
                                            <p:strVal val="#ppt_y-0.4"/>
                                          </p:val>
                                        </p:tav>
                                        <p:tav tm="100000">
                                          <p:val>
                                            <p:strVal val="#ppt_y+0.1"/>
                                          </p:val>
                                        </p:tav>
                                      </p:tavLst>
                                    </p:anim>
                                    <p:anim calcmode="lin" valueType="num">
                                      <p:cBhvr>
                                        <p:cTn id="15" dur="400" accel="100000" fill="hold">
                                          <p:stCondLst>
                                            <p:cond delay="1600"/>
                                          </p:stCondLst>
                                        </p:cTn>
                                        <p:tgtEl>
                                          <p:spTgt spid="5">
                                            <p:txEl>
                                              <p:pRg st="0" end="0"/>
                                            </p:txEl>
                                          </p:spTgt>
                                        </p:tgtEl>
                                        <p:attrNameLst>
                                          <p:attrName>ppt_x</p:attrName>
                                        </p:attrNameLst>
                                      </p:cBhvr>
                                      <p:tavLst>
                                        <p:tav tm="0">
                                          <p:val>
                                            <p:strVal val="#ppt_x-0.05"/>
                                          </p:val>
                                        </p:tav>
                                        <p:tav tm="100000">
                                          <p:val>
                                            <p:strVal val="#ppt_x"/>
                                          </p:val>
                                        </p:tav>
                                      </p:tavLst>
                                    </p:anim>
                                    <p:anim calcmode="lin" valueType="num">
                                      <p:cBhvr>
                                        <p:cTn id="16" dur="400" accel="100000" fill="hold">
                                          <p:stCondLst>
                                            <p:cond delay="1600"/>
                                          </p:stCondLst>
                                        </p:cTn>
                                        <p:tgtEl>
                                          <p:spTgt spid="5">
                                            <p:txEl>
                                              <p:pRg st="0" end="0"/>
                                            </p:txEl>
                                          </p:spTgt>
                                        </p:tgtEl>
                                        <p:attrNameLst>
                                          <p:attrName>ppt_y</p:attrName>
                                        </p:attrNameLst>
                                      </p:cBhvr>
                                      <p:tavLst>
                                        <p:tav tm="0">
                                          <p:val>
                                            <p:strVal val="#ppt_y+0.1"/>
                                          </p:val>
                                        </p:tav>
                                        <p:tav tm="100000">
                                          <p:val>
                                            <p:strVal val="#ppt_y"/>
                                          </p:val>
                                        </p:tav>
                                      </p:tavLst>
                                    </p:anim>
                                  </p:childTnLst>
                                </p:cTn>
                              </p:par>
                            </p:childTnLst>
                          </p:cTn>
                        </p:par>
                        <p:par>
                          <p:cTn id="17" fill="hold">
                            <p:stCondLst>
                              <p:cond delay="3000"/>
                            </p:stCondLst>
                            <p:childTnLst>
                              <p:par>
                                <p:cTn id="18" presetID="30" presetClass="entr" presetSubtype="0" fill="hold" nodeType="after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600" decel="100000"/>
                                        <p:tgtEl>
                                          <p:spTgt spid="5">
                                            <p:txEl>
                                              <p:pRg st="1" end="1"/>
                                            </p:txEl>
                                          </p:spTgt>
                                        </p:tgtEl>
                                      </p:cBhvr>
                                    </p:animEffect>
                                    <p:anim calcmode="lin" valueType="num">
                                      <p:cBhvr>
                                        <p:cTn id="21" dur="1600" decel="100000" fill="hold"/>
                                        <p:tgtEl>
                                          <p:spTgt spid="5">
                                            <p:txEl>
                                              <p:pRg st="1" end="1"/>
                                            </p:txEl>
                                          </p:spTgt>
                                        </p:tgtEl>
                                        <p:attrNameLst>
                                          <p:attrName>style.rotation</p:attrName>
                                        </p:attrNameLst>
                                      </p:cBhvr>
                                      <p:tavLst>
                                        <p:tav tm="0">
                                          <p:val>
                                            <p:fltVal val="-90"/>
                                          </p:val>
                                        </p:tav>
                                        <p:tav tm="100000">
                                          <p:val>
                                            <p:fltVal val="0"/>
                                          </p:val>
                                        </p:tav>
                                      </p:tavLst>
                                    </p:anim>
                                    <p:anim calcmode="lin" valueType="num">
                                      <p:cBhvr>
                                        <p:cTn id="22" dur="1600" decel="100000" fill="hold"/>
                                        <p:tgtEl>
                                          <p:spTgt spid="5">
                                            <p:txEl>
                                              <p:pRg st="1" end="1"/>
                                            </p:txEl>
                                          </p:spTgt>
                                        </p:tgtEl>
                                        <p:attrNameLst>
                                          <p:attrName>ppt_x</p:attrName>
                                        </p:attrNameLst>
                                      </p:cBhvr>
                                      <p:tavLst>
                                        <p:tav tm="0">
                                          <p:val>
                                            <p:strVal val="#ppt_x+0.4"/>
                                          </p:val>
                                        </p:tav>
                                        <p:tav tm="100000">
                                          <p:val>
                                            <p:strVal val="#ppt_x-0.05"/>
                                          </p:val>
                                        </p:tav>
                                      </p:tavLst>
                                    </p:anim>
                                    <p:anim calcmode="lin" valueType="num">
                                      <p:cBhvr>
                                        <p:cTn id="23" dur="1600" decel="100000" fill="hold"/>
                                        <p:tgtEl>
                                          <p:spTgt spid="5">
                                            <p:txEl>
                                              <p:pRg st="1" end="1"/>
                                            </p:txEl>
                                          </p:spTgt>
                                        </p:tgtEl>
                                        <p:attrNameLst>
                                          <p:attrName>ppt_y</p:attrName>
                                        </p:attrNameLst>
                                      </p:cBhvr>
                                      <p:tavLst>
                                        <p:tav tm="0">
                                          <p:val>
                                            <p:strVal val="#ppt_y-0.4"/>
                                          </p:val>
                                        </p:tav>
                                        <p:tav tm="100000">
                                          <p:val>
                                            <p:strVal val="#ppt_y+0.1"/>
                                          </p:val>
                                        </p:tav>
                                      </p:tavLst>
                                    </p:anim>
                                    <p:anim calcmode="lin" valueType="num">
                                      <p:cBhvr>
                                        <p:cTn id="24" dur="400" accel="100000" fill="hold">
                                          <p:stCondLst>
                                            <p:cond delay="1600"/>
                                          </p:stCondLst>
                                        </p:cTn>
                                        <p:tgtEl>
                                          <p:spTgt spid="5">
                                            <p:txEl>
                                              <p:pRg st="1" end="1"/>
                                            </p:txEl>
                                          </p:spTgt>
                                        </p:tgtEl>
                                        <p:attrNameLst>
                                          <p:attrName>ppt_x</p:attrName>
                                        </p:attrNameLst>
                                      </p:cBhvr>
                                      <p:tavLst>
                                        <p:tav tm="0">
                                          <p:val>
                                            <p:strVal val="#ppt_x-0.05"/>
                                          </p:val>
                                        </p:tav>
                                        <p:tav tm="100000">
                                          <p:val>
                                            <p:strVal val="#ppt_x"/>
                                          </p:val>
                                        </p:tav>
                                      </p:tavLst>
                                    </p:anim>
                                    <p:anim calcmode="lin" valueType="num">
                                      <p:cBhvr>
                                        <p:cTn id="25" dur="400" accel="100000" fill="hold">
                                          <p:stCondLst>
                                            <p:cond delay="1600"/>
                                          </p:stCondLst>
                                        </p:cTn>
                                        <p:tgtEl>
                                          <p:spTgt spid="5">
                                            <p:txEl>
                                              <p:pRg st="1" end="1"/>
                                            </p:txEl>
                                          </p:spTgt>
                                        </p:tgtEl>
                                        <p:attrNameLst>
                                          <p:attrName>ppt_y</p:attrName>
                                        </p:attrNameLst>
                                      </p:cBhvr>
                                      <p:tavLst>
                                        <p:tav tm="0">
                                          <p:val>
                                            <p:strVal val="#ppt_y+0.1"/>
                                          </p:val>
                                        </p:tav>
                                        <p:tav tm="100000">
                                          <p:val>
                                            <p:strVal val="#ppt_y"/>
                                          </p:val>
                                        </p:tav>
                                      </p:tavLst>
                                    </p:anim>
                                  </p:childTnLst>
                                </p:cTn>
                              </p:par>
                            </p:childTnLst>
                          </p:cTn>
                        </p:par>
                        <p:par>
                          <p:cTn id="26" fill="hold">
                            <p:stCondLst>
                              <p:cond delay="5000"/>
                            </p:stCondLst>
                            <p:childTnLst>
                              <p:par>
                                <p:cTn id="27" presetID="55" presetClass="entr" presetSubtype="0" fill="hold" nodeType="after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 calcmode="lin" valueType="num">
                                      <p:cBhvr>
                                        <p:cTn id="29"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30"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31" dur="1000"/>
                                        <p:tgtEl>
                                          <p:spTgt spid="5">
                                            <p:txEl>
                                              <p:pRg st="2" end="2"/>
                                            </p:txEl>
                                          </p:spTgt>
                                        </p:tgtEl>
                                      </p:cBhvr>
                                    </p:animEffect>
                                  </p:childTnLst>
                                </p:cTn>
                              </p:par>
                            </p:childTnLst>
                          </p:cTn>
                        </p:par>
                        <p:par>
                          <p:cTn id="32" fill="hold">
                            <p:stCondLst>
                              <p:cond delay="6000"/>
                            </p:stCondLst>
                            <p:childTnLst>
                              <p:par>
                                <p:cTn id="33" presetID="55" presetClass="entr" presetSubtype="0" fill="hold" nodeType="after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 calcmode="lin" valueType="num">
                                      <p:cBhvr>
                                        <p:cTn id="35" dur="1000" fill="hold"/>
                                        <p:tgtEl>
                                          <p:spTgt spid="5">
                                            <p:txEl>
                                              <p:pRg st="3" end="3"/>
                                            </p:txEl>
                                          </p:spTgt>
                                        </p:tgtEl>
                                        <p:attrNameLst>
                                          <p:attrName>ppt_w</p:attrName>
                                        </p:attrNameLst>
                                      </p:cBhvr>
                                      <p:tavLst>
                                        <p:tav tm="0">
                                          <p:val>
                                            <p:strVal val="#ppt_w*0.70"/>
                                          </p:val>
                                        </p:tav>
                                        <p:tav tm="100000">
                                          <p:val>
                                            <p:strVal val="#ppt_w"/>
                                          </p:val>
                                        </p:tav>
                                      </p:tavLst>
                                    </p:anim>
                                    <p:anim calcmode="lin" valueType="num">
                                      <p:cBhvr>
                                        <p:cTn id="36" dur="1000" fill="hold"/>
                                        <p:tgtEl>
                                          <p:spTgt spid="5">
                                            <p:txEl>
                                              <p:pRg st="3" end="3"/>
                                            </p:txEl>
                                          </p:spTgt>
                                        </p:tgtEl>
                                        <p:attrNameLst>
                                          <p:attrName>ppt_h</p:attrName>
                                        </p:attrNameLst>
                                      </p:cBhvr>
                                      <p:tavLst>
                                        <p:tav tm="0">
                                          <p:val>
                                            <p:strVal val="#ppt_h"/>
                                          </p:val>
                                        </p:tav>
                                        <p:tav tm="100000">
                                          <p:val>
                                            <p:strVal val="#ppt_h"/>
                                          </p:val>
                                        </p:tav>
                                      </p:tavLst>
                                    </p:anim>
                                    <p:animEffect transition="in" filter="fade">
                                      <p:cBhvr>
                                        <p:cTn id="37" dur="1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stethoscope in scrubs pocket">
            <a:extLst>
              <a:ext uri="{FF2B5EF4-FFF2-40B4-BE49-F238E27FC236}">
                <a16:creationId xmlns:a16="http://schemas.microsoft.com/office/drawing/2014/main" xmlns="" id="{783657D2-5A6E-70D2-BEA2-6CD660D2B245}"/>
              </a:ext>
            </a:extLst>
          </p:cNvPr>
          <p:cNvPicPr>
            <a:picLocks noChangeAspect="1"/>
          </p:cNvPicPr>
          <p:nvPr/>
        </p:nvPicPr>
        <p:blipFill rotWithShape="1">
          <a:blip r:embed="rId2" cstate="print">
            <a:alphaModFix amt="48000"/>
            <a:extLst>
              <a:ext uri="{28A0092B-C50C-407E-A947-70E740481C1C}">
                <a14:useLocalDpi xmlns:a14="http://schemas.microsoft.com/office/drawing/2010/main" val="0"/>
              </a:ext>
            </a:extLst>
          </a:blip>
          <a:srcRect t="14002" r="12964"/>
          <a:stretch/>
        </p:blipFill>
        <p:spPr>
          <a:xfrm>
            <a:off x="494916" y="1020764"/>
            <a:ext cx="8050212" cy="5638796"/>
          </a:xfrm>
          <a:prstGeom prst="rect">
            <a:avLst/>
          </a:prstGeom>
          <a:ln w="130175">
            <a:solidFill>
              <a:srgbClr val="00206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S PGothic" panose="020B0600070205080204" pitchFamily="34" charset="-128"/>
              <a:cs typeface="+mn-cs"/>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S PGothic" panose="020B0600070205080204" pitchFamily="34" charset="-128"/>
              <a:cs typeface="+mn-cs"/>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S PGothic" panose="020B0600070205080204" pitchFamily="34" charset="-128"/>
              <a:cs typeface="+mn-cs"/>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S PGothic" panose="020B0600070205080204" pitchFamily="34" charset="-128"/>
              <a:cs typeface="+mn-cs"/>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519113" y="436370"/>
            <a:ext cx="8058150" cy="247650"/>
          </a:xfrm>
        </p:spPr>
        <p:txBody>
          <a:bodyPr/>
          <a:lstStyle/>
          <a:p>
            <a:r>
              <a:rPr lang="en-US" altLang="en-US" sz="4400" dirty="0"/>
              <a:t/>
            </a:r>
            <a:br>
              <a:rPr lang="en-US" altLang="en-US" sz="4400" dirty="0"/>
            </a:br>
            <a:r>
              <a:rPr lang="en-US" altLang="en-US" sz="4400" dirty="0"/>
              <a:t>CAP Status</a:t>
            </a:r>
            <a:br>
              <a:rPr lang="en-US" altLang="en-US" sz="4400" dirty="0"/>
            </a:br>
            <a:endParaRPr lang="en-US" altLang="en-US" sz="4400" dirty="0"/>
          </a:p>
        </p:txBody>
      </p:sp>
      <p:sp>
        <p:nvSpPr>
          <p:cNvPr id="2" name="TextBox 1">
            <a:extLst>
              <a:ext uri="{FF2B5EF4-FFF2-40B4-BE49-F238E27FC236}">
                <a16:creationId xmlns:a16="http://schemas.microsoft.com/office/drawing/2014/main" xmlns="" id="{5B795E37-973B-7923-6FF0-C5318C646DDE}"/>
              </a:ext>
            </a:extLst>
          </p:cNvPr>
          <p:cNvSpPr txBox="1"/>
          <p:nvPr/>
        </p:nvSpPr>
        <p:spPr>
          <a:xfrm>
            <a:off x="594519" y="1149126"/>
            <a:ext cx="6834981" cy="1804749"/>
          </a:xfrm>
          <a:prstGeom prst="flowChartAlternateProcess">
            <a:avLst/>
          </a:prstGeom>
          <a:solidFill>
            <a:schemeClr val="bg1"/>
          </a:solidFill>
          <a:ln w="98425">
            <a:solidFill>
              <a:srgbClr val="FF0000"/>
            </a:solidFill>
          </a:ln>
        </p:spPr>
        <p:txBody>
          <a:bodyPr wrap="square" rtlCol="0">
            <a:spAutoFit/>
          </a:bodyPr>
          <a:lstStyle/>
          <a:p>
            <a:pPr lvl="0"/>
            <a:r>
              <a:rPr lang="en-US" sz="2600" b="1" i="1" dirty="0">
                <a:solidFill>
                  <a:srgbClr val="FF0000"/>
                </a:solidFill>
                <a:latin typeface="Abadi" panose="020B0604020104020204" pitchFamily="34" charset="0"/>
              </a:rPr>
              <a:t>CAPs</a:t>
            </a:r>
            <a:r>
              <a:rPr lang="en-US" sz="2600" dirty="0">
                <a:solidFill>
                  <a:srgbClr val="000000"/>
                </a:solidFill>
                <a:latin typeface="Abadi" panose="020B0604020104020204" pitchFamily="34" charset="0"/>
              </a:rPr>
              <a:t> apply only to states’ settings that were eligible for the transition period </a:t>
            </a:r>
          </a:p>
          <a:p>
            <a:pPr lvl="0"/>
            <a:r>
              <a:rPr lang="en-US" dirty="0">
                <a:solidFill>
                  <a:srgbClr val="000000"/>
                </a:solidFill>
                <a:latin typeface="Abadi" panose="020B0604020104020204" pitchFamily="34" charset="0"/>
              </a:rPr>
              <a:t>(setting types in the state’s HCBS delivery system as of the effective date of the finale rule)</a:t>
            </a:r>
          </a:p>
        </p:txBody>
      </p:sp>
      <p:sp>
        <p:nvSpPr>
          <p:cNvPr id="3" name="TextBox 2">
            <a:extLst>
              <a:ext uri="{FF2B5EF4-FFF2-40B4-BE49-F238E27FC236}">
                <a16:creationId xmlns:a16="http://schemas.microsoft.com/office/drawing/2014/main" xmlns="" id="{0DB76180-55C4-A9EA-0296-DFBA6F5ED6C0}"/>
              </a:ext>
            </a:extLst>
          </p:cNvPr>
          <p:cNvSpPr txBox="1"/>
          <p:nvPr/>
        </p:nvSpPr>
        <p:spPr>
          <a:xfrm>
            <a:off x="899319" y="1347777"/>
            <a:ext cx="4876800" cy="1736646"/>
          </a:xfrm>
          <a:prstGeom prst="roundRect">
            <a:avLst/>
          </a:prstGeom>
          <a:solidFill>
            <a:schemeClr val="bg1"/>
          </a:solidFill>
          <a:ln w="104775">
            <a:solidFill>
              <a:srgbClr val="FF0000"/>
            </a:solidFill>
          </a:ln>
        </p:spPr>
        <p:txBody>
          <a:bodyPr wrap="square" rtlCol="0">
            <a:spAutoFit/>
          </a:bodyPr>
          <a:lstStyle/>
          <a:p>
            <a:pPr lvl="0"/>
            <a:r>
              <a:rPr lang="en-US" i="1" dirty="0">
                <a:solidFill>
                  <a:srgbClr val="002060"/>
                </a:solidFill>
                <a:latin typeface="Abadi" panose="020B0604020104020204" pitchFamily="34" charset="0"/>
              </a:rPr>
              <a:t>As of April 25, 2023:</a:t>
            </a:r>
          </a:p>
          <a:p>
            <a:pPr marL="342900" lvl="0" indent="-342900">
              <a:buFont typeface="Wingdings" panose="05000000000000000000" pitchFamily="2" charset="2"/>
              <a:buChar char="§"/>
            </a:pPr>
            <a:r>
              <a:rPr lang="en-US" dirty="0">
                <a:solidFill>
                  <a:srgbClr val="7030A0"/>
                </a:solidFill>
                <a:latin typeface="Abadi" panose="020B0604020104020204" pitchFamily="34" charset="0"/>
              </a:rPr>
              <a:t>44 states requested a CAP</a:t>
            </a:r>
          </a:p>
          <a:p>
            <a:pPr marL="342900" lvl="0" indent="-342900">
              <a:buFont typeface="Wingdings" panose="05000000000000000000" pitchFamily="2" charset="2"/>
              <a:buChar char="§"/>
            </a:pPr>
            <a:r>
              <a:rPr lang="en-US" dirty="0">
                <a:solidFill>
                  <a:srgbClr val="FF0000"/>
                </a:solidFill>
                <a:latin typeface="Abadi" panose="020B0604020104020204" pitchFamily="34" charset="0"/>
              </a:rPr>
              <a:t>7 states did not request a CAP</a:t>
            </a:r>
          </a:p>
          <a:p>
            <a:pPr marL="342900" lvl="0" indent="-342900">
              <a:buFont typeface="Wingdings" panose="05000000000000000000" pitchFamily="2" charset="2"/>
              <a:buChar char="§"/>
            </a:pPr>
            <a:r>
              <a:rPr lang="en-US" dirty="0">
                <a:solidFill>
                  <a:srgbClr val="7030A0"/>
                </a:solidFill>
                <a:latin typeface="Abadi" panose="020B0604020104020204" pitchFamily="34" charset="0"/>
              </a:rPr>
              <a:t>5 states have an approved CAP</a:t>
            </a:r>
          </a:p>
        </p:txBody>
      </p:sp>
      <p:pic>
        <p:nvPicPr>
          <p:cNvPr id="5" name="Picture 4" descr="A black stamp with text on it&#10;&#10;Description automatically generated">
            <a:extLst>
              <a:ext uri="{FF2B5EF4-FFF2-40B4-BE49-F238E27FC236}">
                <a16:creationId xmlns:a16="http://schemas.microsoft.com/office/drawing/2014/main" xmlns="" id="{9F437F46-870C-7521-80B0-15C9BE7C8F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004719" y="3396168"/>
            <a:ext cx="2137568" cy="2137568"/>
          </a:xfrm>
          <a:prstGeom prst="rect">
            <a:avLst/>
          </a:prstGeom>
        </p:spPr>
      </p:pic>
      <p:pic>
        <p:nvPicPr>
          <p:cNvPr id="6" name="Picture 5" descr="A map of the united states&#10;&#10;Description automatically generated">
            <a:extLst>
              <a:ext uri="{FF2B5EF4-FFF2-40B4-BE49-F238E27FC236}">
                <a16:creationId xmlns:a16="http://schemas.microsoft.com/office/drawing/2014/main" xmlns="" id="{C98BD88B-4417-6ECD-F649-85D29F3A680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1432719" y="3283074"/>
            <a:ext cx="3939698" cy="2708542"/>
          </a:xfrm>
          <a:prstGeom prst="roundRect">
            <a:avLst>
              <a:gd name="adj" fmla="val 16667"/>
            </a:avLst>
          </a:prstGeom>
          <a:ln w="69850">
            <a:solidFill>
              <a:srgbClr val="00206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xmlns="" id="{C0944E18-76C8-7AE0-362C-63039CC803C9}"/>
              </a:ext>
            </a:extLst>
          </p:cNvPr>
          <p:cNvSpPr txBox="1"/>
          <p:nvPr/>
        </p:nvSpPr>
        <p:spPr>
          <a:xfrm>
            <a:off x="2251709" y="6216299"/>
            <a:ext cx="4773103" cy="461665"/>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he Hand Extrablack" panose="03070A02030502020204" pitchFamily="66" charset="0"/>
              </a:rPr>
              <a:t> * Proposed and approved CAPs are posted on Medicaid.gov *</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1)">
                                      <p:cBhvr>
                                        <p:cTn id="14" dur="2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2000"/>
                                        <p:tgtEl>
                                          <p:spTgt spid="3"/>
                                        </p:tgtEl>
                                      </p:cBhvr>
                                    </p:animEffect>
                                    <p:anim calcmode="lin" valueType="num">
                                      <p:cBhvr>
                                        <p:cTn id="20" dur="2000" fill="hold"/>
                                        <p:tgtEl>
                                          <p:spTgt spid="3"/>
                                        </p:tgtEl>
                                        <p:attrNameLst>
                                          <p:attrName>ppt_x</p:attrName>
                                        </p:attrNameLst>
                                      </p:cBhvr>
                                      <p:tavLst>
                                        <p:tav tm="0">
                                          <p:val>
                                            <p:strVal val="#ppt_x"/>
                                          </p:val>
                                        </p:tav>
                                        <p:tav tm="100000">
                                          <p:val>
                                            <p:strVal val="#ppt_x"/>
                                          </p:val>
                                        </p:tav>
                                      </p:tavLst>
                                    </p:anim>
                                    <p:anim calcmode="lin" valueType="num">
                                      <p:cBhvr>
                                        <p:cTn id="21" dur="2000" fill="hold"/>
                                        <p:tgtEl>
                                          <p:spTgt spid="3"/>
                                        </p:tgtEl>
                                        <p:attrNameLst>
                                          <p:attrName>ppt_y</p:attrName>
                                        </p:attrNameLst>
                                      </p:cBhvr>
                                      <p:tavLst>
                                        <p:tav tm="0">
                                          <p:val>
                                            <p:strVal val="#ppt_y+.1"/>
                                          </p:val>
                                        </p:tav>
                                        <p:tav tm="100000">
                                          <p:val>
                                            <p:strVal val="#ppt_y"/>
                                          </p:val>
                                        </p:tav>
                                      </p:tavLst>
                                    </p:anim>
                                  </p:childTnLst>
                                </p:cTn>
                              </p:par>
                              <p:par>
                                <p:cTn id="22" presetID="2" presetClass="exit" presetSubtype="4" fill="hold" grpId="1" nodeType="withEffect">
                                  <p:stCondLst>
                                    <p:cond delay="0"/>
                                  </p:stCondLst>
                                  <p:childTnLst>
                                    <p:anim calcmode="lin" valueType="num">
                                      <p:cBhvr additive="base">
                                        <p:cTn id="23" dur="500"/>
                                        <p:tgtEl>
                                          <p:spTgt spid="2"/>
                                        </p:tgtEl>
                                        <p:attrNameLst>
                                          <p:attrName>ppt_x</p:attrName>
                                        </p:attrNameLst>
                                      </p:cBhvr>
                                      <p:tavLst>
                                        <p:tav tm="0">
                                          <p:val>
                                            <p:strVal val="ppt_x"/>
                                          </p:val>
                                        </p:tav>
                                        <p:tav tm="100000">
                                          <p:val>
                                            <p:strVal val="ppt_x"/>
                                          </p:val>
                                        </p:tav>
                                      </p:tavLst>
                                    </p:anim>
                                    <p:anim calcmode="lin" valueType="num">
                                      <p:cBhvr additive="base">
                                        <p:cTn id="24" dur="500"/>
                                        <p:tgtEl>
                                          <p:spTgt spid="2"/>
                                        </p:tgtEl>
                                        <p:attrNameLst>
                                          <p:attrName>ppt_y</p:attrName>
                                        </p:attrNameLst>
                                      </p:cBhvr>
                                      <p:tavLst>
                                        <p:tav tm="0">
                                          <p:val>
                                            <p:strVal val="ppt_y"/>
                                          </p:val>
                                        </p:tav>
                                        <p:tav tm="100000">
                                          <p:val>
                                            <p:strVal val="1+ppt_h/2"/>
                                          </p:val>
                                        </p:tav>
                                      </p:tavLst>
                                    </p:anim>
                                    <p:set>
                                      <p:cBhvr>
                                        <p:cTn id="25" dur="1" fill="hold">
                                          <p:stCondLst>
                                            <p:cond delay="499"/>
                                          </p:stCondLst>
                                        </p:cTn>
                                        <p:tgtEl>
                                          <p:spTgt spid="2"/>
                                        </p:tgtEl>
                                        <p:attrNameLst>
                                          <p:attrName>style.visibility</p:attrName>
                                        </p:attrNameLst>
                                      </p:cBhvr>
                                      <p:to>
                                        <p:strVal val="hidden"/>
                                      </p:to>
                                    </p:set>
                                  </p:childTnLst>
                                </p:cTn>
                              </p:par>
                              <p:par>
                                <p:cTn id="26" presetID="47" presetClass="entr" presetSubtype="0" fill="hold"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2000"/>
                                        <p:tgtEl>
                                          <p:spTgt spid="6"/>
                                        </p:tgtEl>
                                      </p:cBhvr>
                                    </p:animEffect>
                                    <p:anim calcmode="lin" valueType="num">
                                      <p:cBhvr>
                                        <p:cTn id="29" dur="2000" fill="hold"/>
                                        <p:tgtEl>
                                          <p:spTgt spid="6"/>
                                        </p:tgtEl>
                                        <p:attrNameLst>
                                          <p:attrName>ppt_x</p:attrName>
                                        </p:attrNameLst>
                                      </p:cBhvr>
                                      <p:tavLst>
                                        <p:tav tm="0">
                                          <p:val>
                                            <p:strVal val="#ppt_x"/>
                                          </p:val>
                                        </p:tav>
                                        <p:tav tm="100000">
                                          <p:val>
                                            <p:strVal val="#ppt_x"/>
                                          </p:val>
                                        </p:tav>
                                      </p:tavLst>
                                    </p:anim>
                                    <p:anim calcmode="lin" valueType="num">
                                      <p:cBhvr>
                                        <p:cTn id="30" dur="2000" fill="hold"/>
                                        <p:tgtEl>
                                          <p:spTgt spid="6"/>
                                        </p:tgtEl>
                                        <p:attrNameLst>
                                          <p:attrName>ppt_y</p:attrName>
                                        </p:attrNameLst>
                                      </p:cBhvr>
                                      <p:tavLst>
                                        <p:tav tm="0">
                                          <p:val>
                                            <p:strVal val="#ppt_y-.1"/>
                                          </p:val>
                                        </p:tav>
                                        <p:tav tm="100000">
                                          <p:val>
                                            <p:strVal val="#ppt_y"/>
                                          </p:val>
                                        </p:tav>
                                      </p:tavLst>
                                    </p:anim>
                                  </p:childTnLst>
                                </p:cTn>
                              </p:par>
                            </p:childTnLst>
                          </p:cTn>
                        </p:par>
                        <p:par>
                          <p:cTn id="31" fill="hold">
                            <p:stCondLst>
                              <p:cond delay="2000"/>
                            </p:stCondLst>
                            <p:childTnLst>
                              <p:par>
                                <p:cTn id="32" presetID="10" presetClass="entr" presetSubtype="0" fill="hold" grpId="0" nodeType="after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stethoscope in scrubs pocket">
            <a:extLst>
              <a:ext uri="{FF2B5EF4-FFF2-40B4-BE49-F238E27FC236}">
                <a16:creationId xmlns:a16="http://schemas.microsoft.com/office/drawing/2014/main" xmlns="" id="{783657D2-5A6E-70D2-BEA2-6CD660D2B245}"/>
              </a:ext>
            </a:extLst>
          </p:cNvPr>
          <p:cNvPicPr>
            <a:picLocks noChangeAspect="1"/>
          </p:cNvPicPr>
          <p:nvPr/>
        </p:nvPicPr>
        <p:blipFill rotWithShape="1">
          <a:blip r:embed="rId2" cstate="print">
            <a:alphaModFix amt="48000"/>
            <a:extLst>
              <a:ext uri="{28A0092B-C50C-407E-A947-70E740481C1C}">
                <a14:useLocalDpi xmlns:a14="http://schemas.microsoft.com/office/drawing/2010/main" val="0"/>
              </a:ext>
            </a:extLst>
          </a:blip>
          <a:srcRect t="14002" r="12964"/>
          <a:stretch/>
        </p:blipFill>
        <p:spPr>
          <a:xfrm>
            <a:off x="494916" y="1020764"/>
            <a:ext cx="8050212" cy="5638796"/>
          </a:xfrm>
          <a:prstGeom prst="rect">
            <a:avLst/>
          </a:prstGeom>
          <a:ln w="130175">
            <a:solidFill>
              <a:srgbClr val="00206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The Role of Licensing</a:t>
            </a:r>
            <a:br>
              <a:rPr lang="en-US" altLang="en-US" sz="4400" dirty="0"/>
            </a:br>
            <a:endParaRPr lang="en-US" altLang="en-US" sz="4400" dirty="0"/>
          </a:p>
        </p:txBody>
      </p:sp>
      <p:sp>
        <p:nvSpPr>
          <p:cNvPr id="2" name="TextBox 1">
            <a:extLst>
              <a:ext uri="{FF2B5EF4-FFF2-40B4-BE49-F238E27FC236}">
                <a16:creationId xmlns:a16="http://schemas.microsoft.com/office/drawing/2014/main" xmlns="" id="{5B795E37-973B-7923-6FF0-C5318C646DDE}"/>
              </a:ext>
            </a:extLst>
          </p:cNvPr>
          <p:cNvSpPr txBox="1"/>
          <p:nvPr/>
        </p:nvSpPr>
        <p:spPr>
          <a:xfrm>
            <a:off x="519743" y="1173162"/>
            <a:ext cx="4341976" cy="2308324"/>
          </a:xfrm>
          <a:prstGeom prst="rect">
            <a:avLst/>
          </a:prstGeom>
          <a:noFill/>
        </p:spPr>
        <p:txBody>
          <a:bodyPr wrap="square" rtlCol="0">
            <a:spAutoFit/>
          </a:bodyPr>
          <a:lstStyle/>
          <a:p>
            <a:r>
              <a:rPr lang="en-US" i="1" dirty="0">
                <a:solidFill>
                  <a:srgbClr val="FF0000"/>
                </a:solidFill>
                <a:latin typeface="Rockwell" panose="02060603020205020403" pitchFamily="18" charset="0"/>
              </a:rPr>
              <a:t>Historically,</a:t>
            </a:r>
            <a:r>
              <a:rPr lang="en-US" dirty="0">
                <a:latin typeface="Rockwell" panose="02060603020205020403" pitchFamily="18" charset="0"/>
              </a:rPr>
              <a:t> the role of licensing was vital in assuring protective oversight and the overall welfare of individuals receiving supports in the I/DD Systems</a:t>
            </a:r>
          </a:p>
        </p:txBody>
      </p:sp>
      <p:sp>
        <p:nvSpPr>
          <p:cNvPr id="3" name="TextBox 2">
            <a:extLst>
              <a:ext uri="{FF2B5EF4-FFF2-40B4-BE49-F238E27FC236}">
                <a16:creationId xmlns:a16="http://schemas.microsoft.com/office/drawing/2014/main" xmlns="" id="{0DB76180-55C4-A9EA-0296-DFBA6F5ED6C0}"/>
              </a:ext>
            </a:extLst>
          </p:cNvPr>
          <p:cNvSpPr txBox="1"/>
          <p:nvPr/>
        </p:nvSpPr>
        <p:spPr>
          <a:xfrm>
            <a:off x="749436" y="4241554"/>
            <a:ext cx="4417083" cy="2179320"/>
          </a:xfrm>
          <a:prstGeom prst="roundRect">
            <a:avLst/>
          </a:prstGeom>
          <a:solidFill>
            <a:schemeClr val="bg1"/>
          </a:solidFill>
          <a:ln w="104775">
            <a:solidFill>
              <a:srgbClr val="FF0000"/>
            </a:solidFill>
          </a:ln>
        </p:spPr>
        <p:txBody>
          <a:bodyPr wrap="square" rtlCol="0">
            <a:spAutoFit/>
          </a:bodyPr>
          <a:lstStyle/>
          <a:p>
            <a:pPr algn="ctr"/>
            <a:r>
              <a:rPr lang="en-US" sz="3000" dirty="0">
                <a:latin typeface="Rockwell Condensed" panose="02060603050405020104" pitchFamily="18" charset="0"/>
              </a:rPr>
              <a:t>The foundation for licensing regulations in most states emanated from the </a:t>
            </a:r>
            <a:r>
              <a:rPr lang="en-US" sz="3200" dirty="0">
                <a:effectLst>
                  <a:outerShdw blurRad="50800" dist="38100" dir="2700000" algn="tl" rotWithShape="0">
                    <a:srgbClr val="FF0000">
                      <a:alpha val="40000"/>
                    </a:srgbClr>
                  </a:outerShdw>
                </a:effectLst>
                <a:latin typeface="Rockwell Condensed" panose="02060603050405020104" pitchFamily="18" charset="0"/>
              </a:rPr>
              <a:t>“institutional/medical” </a:t>
            </a:r>
            <a:r>
              <a:rPr lang="en-US" sz="3200" dirty="0">
                <a:latin typeface="Rockwell Condensed" panose="02060603050405020104" pitchFamily="18" charset="0"/>
              </a:rPr>
              <a:t>model</a:t>
            </a:r>
          </a:p>
        </p:txBody>
      </p:sp>
      <p:pic>
        <p:nvPicPr>
          <p:cNvPr id="5" name="Picture 4" descr="A black stamp with text on it&#10;&#10;Description automatically generated">
            <a:extLst>
              <a:ext uri="{FF2B5EF4-FFF2-40B4-BE49-F238E27FC236}">
                <a16:creationId xmlns:a16="http://schemas.microsoft.com/office/drawing/2014/main" xmlns="" id="{9F437F46-870C-7521-80B0-15C9BE7C8F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592763" y="3230562"/>
            <a:ext cx="2930524" cy="2930524"/>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9" presetClass="entr" presetSubtype="0" decel="10000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 calcmode="lin" valueType="num">
                                      <p:cBhvr>
                                        <p:cTn id="16" dur="500" fill="hold"/>
                                        <p:tgtEl>
                                          <p:spTgt spid="2"/>
                                        </p:tgtEl>
                                        <p:attrNameLst>
                                          <p:attrName>style.rotation</p:attrName>
                                        </p:attrNameLst>
                                      </p:cBhvr>
                                      <p:tavLst>
                                        <p:tav tm="0">
                                          <p:val>
                                            <p:fltVal val="360"/>
                                          </p:val>
                                        </p:tav>
                                        <p:tav tm="100000">
                                          <p:val>
                                            <p:fltVal val="0"/>
                                          </p:val>
                                        </p:tav>
                                      </p:tavLst>
                                    </p:anim>
                                    <p:animEffect transition="in" filter="fade">
                                      <p:cBhvr>
                                        <p:cTn id="17" dur="500"/>
                                        <p:tgtEl>
                                          <p:spTgt spid="2"/>
                                        </p:tgtEl>
                                      </p:cBhvr>
                                    </p:animEffect>
                                  </p:childTnLst>
                                </p:cTn>
                              </p:par>
                              <p:par>
                                <p:cTn id="18" presetID="47"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5"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1000" fill="hold"/>
                                        <p:tgtEl>
                                          <p:spTgt spid="3"/>
                                        </p:tgtEl>
                                        <p:attrNameLst>
                                          <p:attrName>ppt_w</p:attrName>
                                        </p:attrNameLst>
                                      </p:cBhvr>
                                      <p:tavLst>
                                        <p:tav tm="0">
                                          <p:val>
                                            <p:fltVal val="0"/>
                                          </p:val>
                                        </p:tav>
                                        <p:tav tm="100000">
                                          <p:val>
                                            <p:strVal val="#ppt_w"/>
                                          </p:val>
                                        </p:tav>
                                      </p:tavLst>
                                    </p:anim>
                                    <p:anim calcmode="lin" valueType="num">
                                      <p:cBhvr>
                                        <p:cTn id="28" dur="1000" fill="hold"/>
                                        <p:tgtEl>
                                          <p:spTgt spid="3"/>
                                        </p:tgtEl>
                                        <p:attrNameLst>
                                          <p:attrName>ppt_h</p:attrName>
                                        </p:attrNameLst>
                                      </p:cBhvr>
                                      <p:tavLst>
                                        <p:tav tm="0">
                                          <p:val>
                                            <p:fltVal val="0"/>
                                          </p:val>
                                        </p:tav>
                                        <p:tav tm="100000">
                                          <p:val>
                                            <p:strVal val="#ppt_h"/>
                                          </p:val>
                                        </p:tav>
                                      </p:tavLst>
                                    </p:anim>
                                    <p:anim calcmode="lin" valueType="num">
                                      <p:cBhvr>
                                        <p:cTn id="29" dur="1000" fill="hold"/>
                                        <p:tgtEl>
                                          <p:spTgt spid="3"/>
                                        </p:tgtEl>
                                        <p:attrNameLst>
                                          <p:attrName>ppt_x</p:attrName>
                                        </p:attrNameLst>
                                      </p:cBhvr>
                                      <p:tavLst>
                                        <p:tav tm="0" fmla="#ppt_x+(cos(-2*pi*(1-$))*-#ppt_x-sin(-2*pi*(1-$))*(1-#ppt_y))*(1-$)">
                                          <p:val>
                                            <p:fltVal val="0"/>
                                          </p:val>
                                        </p:tav>
                                        <p:tav tm="100000">
                                          <p:val>
                                            <p:fltVal val="1"/>
                                          </p:val>
                                        </p:tav>
                                      </p:tavLst>
                                    </p:anim>
                                    <p:anim calcmode="lin" valueType="num">
                                      <p:cBhvr>
                                        <p:cTn id="30" dur="1000" fill="hold"/>
                                        <p:tgtEl>
                                          <p:spTgt spid="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Close-up of stethoscope in scrubs pocket">
            <a:extLst>
              <a:ext uri="{FF2B5EF4-FFF2-40B4-BE49-F238E27FC236}">
                <a16:creationId xmlns:a16="http://schemas.microsoft.com/office/drawing/2014/main" xmlns="" id="{103F88A6-989B-DD87-10A1-9E31B423A9C0}"/>
              </a:ext>
            </a:extLst>
          </p:cNvPr>
          <p:cNvPicPr>
            <a:picLocks noChangeAspect="1"/>
          </p:cNvPicPr>
          <p:nvPr/>
        </p:nvPicPr>
        <p:blipFill rotWithShape="1">
          <a:blip r:embed="rId2" cstate="print">
            <a:alphaModFix amt="48000"/>
            <a:extLst>
              <a:ext uri="{28A0092B-C50C-407E-A947-70E740481C1C}">
                <a14:useLocalDpi xmlns:a14="http://schemas.microsoft.com/office/drawing/2010/main" val="0"/>
              </a:ext>
            </a:extLst>
          </a:blip>
          <a:srcRect t="14002" r="12964"/>
          <a:stretch/>
        </p:blipFill>
        <p:spPr>
          <a:xfrm>
            <a:off x="418901" y="1020764"/>
            <a:ext cx="8064593" cy="5785104"/>
          </a:xfrm>
          <a:prstGeom prst="rect">
            <a:avLst/>
          </a:prstGeom>
          <a:ln w="130175">
            <a:solidFill>
              <a:srgbClr val="00206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18901" y="208207"/>
            <a:ext cx="8058150" cy="247650"/>
          </a:xfrm>
        </p:spPr>
        <p:txBody>
          <a:bodyPr/>
          <a:lstStyle/>
          <a:p>
            <a:r>
              <a:rPr lang="en-US" altLang="en-US" sz="4400" dirty="0"/>
              <a:t/>
            </a:r>
            <a:br>
              <a:rPr lang="en-US" altLang="en-US" sz="4400" dirty="0"/>
            </a:br>
            <a:r>
              <a:rPr lang="en-US" altLang="en-US" sz="4400" dirty="0"/>
              <a:t>The Role of Licensing </a:t>
            </a:r>
            <a:r>
              <a:rPr lang="en-US" altLang="en-US" sz="1600" dirty="0"/>
              <a:t>(cont’d)</a:t>
            </a:r>
            <a:br>
              <a:rPr lang="en-US" altLang="en-US" sz="1600" dirty="0"/>
            </a:br>
            <a:endParaRPr lang="en-US" altLang="en-US" sz="1600" dirty="0"/>
          </a:p>
        </p:txBody>
      </p:sp>
      <p:sp>
        <p:nvSpPr>
          <p:cNvPr id="2" name="TextBox 1">
            <a:extLst>
              <a:ext uri="{FF2B5EF4-FFF2-40B4-BE49-F238E27FC236}">
                <a16:creationId xmlns:a16="http://schemas.microsoft.com/office/drawing/2014/main" xmlns="" id="{5B795E37-973B-7923-6FF0-C5318C646DDE}"/>
              </a:ext>
            </a:extLst>
          </p:cNvPr>
          <p:cNvSpPr txBox="1"/>
          <p:nvPr/>
        </p:nvSpPr>
        <p:spPr>
          <a:xfrm>
            <a:off x="523235" y="1096003"/>
            <a:ext cx="2590258" cy="1200329"/>
          </a:xfrm>
          <a:prstGeom prst="rect">
            <a:avLst/>
          </a:prstGeom>
          <a:noFill/>
        </p:spPr>
        <p:txBody>
          <a:bodyPr wrap="square" rtlCol="0">
            <a:spAutoFit/>
          </a:bodyPr>
          <a:lstStyle/>
          <a:p>
            <a:r>
              <a:rPr lang="en-US" b="1" dirty="0">
                <a:latin typeface="Tahoma" panose="020B0604030504040204" pitchFamily="34" charset="0"/>
                <a:ea typeface="Tahoma" panose="020B0604030504040204" pitchFamily="34" charset="0"/>
                <a:cs typeface="Tahoma" panose="020B0604030504040204" pitchFamily="34" charset="0"/>
              </a:rPr>
              <a:t>The model commonly emphasized: </a:t>
            </a:r>
          </a:p>
        </p:txBody>
      </p:sp>
      <p:sp>
        <p:nvSpPr>
          <p:cNvPr id="3" name="TextBox 2">
            <a:extLst>
              <a:ext uri="{FF2B5EF4-FFF2-40B4-BE49-F238E27FC236}">
                <a16:creationId xmlns:a16="http://schemas.microsoft.com/office/drawing/2014/main" xmlns="" id="{0DB76180-55C4-A9EA-0296-DFBA6F5ED6C0}"/>
              </a:ext>
            </a:extLst>
          </p:cNvPr>
          <p:cNvSpPr txBox="1"/>
          <p:nvPr/>
        </p:nvSpPr>
        <p:spPr>
          <a:xfrm>
            <a:off x="762845" y="4873602"/>
            <a:ext cx="6239128" cy="1774448"/>
          </a:xfrm>
          <a:prstGeom prst="flowChartConnector">
            <a:avLst/>
          </a:prstGeom>
          <a:noFill/>
          <a:ln w="82550">
            <a:solidFill>
              <a:srgbClr val="FF0000"/>
            </a:solidFill>
          </a:ln>
        </p:spPr>
        <p:txBody>
          <a:bodyPr wrap="square" rtlCol="0">
            <a:spAutoFit/>
          </a:bodyPr>
          <a:lstStyle/>
          <a:p>
            <a:pPr algn="ctr"/>
            <a:r>
              <a:rPr lang="en-US" sz="2800" b="1" dirty="0">
                <a:effectLst>
                  <a:outerShdw blurRad="50800" dist="50800" dir="5400000" algn="ctr" rotWithShape="0">
                    <a:srgbClr val="FF0000"/>
                  </a:outerShdw>
                </a:effectLst>
                <a:latin typeface="Verdana Pro Black" panose="020B0A04030504040204" pitchFamily="34" charset="0"/>
              </a:rPr>
              <a:t>None</a:t>
            </a:r>
            <a:r>
              <a:rPr lang="en-US" b="1" dirty="0">
                <a:latin typeface="Verdana Pro Black" panose="020B0A04030504040204" pitchFamily="34" charset="0"/>
              </a:rPr>
              <a:t> </a:t>
            </a:r>
            <a:r>
              <a:rPr lang="en-US" dirty="0">
                <a:latin typeface="Verdana Pro Black" panose="020B0A04030504040204" pitchFamily="34" charset="0"/>
              </a:rPr>
              <a:t>of these issues are addressed in the Finale HCBW Rule</a:t>
            </a:r>
          </a:p>
        </p:txBody>
      </p:sp>
      <p:sp>
        <p:nvSpPr>
          <p:cNvPr id="4" name="TextBox 3">
            <a:extLst>
              <a:ext uri="{FF2B5EF4-FFF2-40B4-BE49-F238E27FC236}">
                <a16:creationId xmlns:a16="http://schemas.microsoft.com/office/drawing/2014/main" xmlns="" id="{6B819AD0-0778-5465-51AD-78507526C501}"/>
              </a:ext>
            </a:extLst>
          </p:cNvPr>
          <p:cNvSpPr txBox="1"/>
          <p:nvPr/>
        </p:nvSpPr>
        <p:spPr>
          <a:xfrm>
            <a:off x="3674190" y="1393522"/>
            <a:ext cx="1864613" cy="461665"/>
          </a:xfrm>
          <a:prstGeom prst="rect">
            <a:avLst/>
          </a:prstGeom>
          <a:noFill/>
        </p:spPr>
        <p:txBody>
          <a:bodyPr wrap="none" rtlCol="0">
            <a:spAutoFit/>
          </a:bodyPr>
          <a:lstStyle/>
          <a:p>
            <a:r>
              <a:rPr lang="en-US" dirty="0">
                <a:solidFill>
                  <a:srgbClr val="FF0000"/>
                </a:solidFill>
                <a:latin typeface="Verdana Pro Black" panose="020B0A04030504040204" pitchFamily="34" charset="0"/>
              </a:rPr>
              <a:t>Fire drills</a:t>
            </a:r>
          </a:p>
        </p:txBody>
      </p:sp>
      <p:sp>
        <p:nvSpPr>
          <p:cNvPr id="5" name="TextBox 4">
            <a:extLst>
              <a:ext uri="{FF2B5EF4-FFF2-40B4-BE49-F238E27FC236}">
                <a16:creationId xmlns:a16="http://schemas.microsoft.com/office/drawing/2014/main" xmlns="" id="{789DBBE9-FF4F-92A4-9DA1-95509C91445E}"/>
              </a:ext>
            </a:extLst>
          </p:cNvPr>
          <p:cNvSpPr txBox="1"/>
          <p:nvPr/>
        </p:nvSpPr>
        <p:spPr>
          <a:xfrm>
            <a:off x="3124702" y="1807758"/>
            <a:ext cx="2202847" cy="461665"/>
          </a:xfrm>
          <a:prstGeom prst="rect">
            <a:avLst/>
          </a:prstGeom>
          <a:noFill/>
        </p:spPr>
        <p:txBody>
          <a:bodyPr wrap="none" rtlCol="0">
            <a:spAutoFit/>
          </a:bodyPr>
          <a:lstStyle/>
          <a:p>
            <a:r>
              <a:rPr lang="en-US" b="1" dirty="0"/>
              <a:t>Documentation</a:t>
            </a:r>
          </a:p>
        </p:txBody>
      </p:sp>
      <p:sp>
        <p:nvSpPr>
          <p:cNvPr id="6" name="TextBox 5">
            <a:extLst>
              <a:ext uri="{FF2B5EF4-FFF2-40B4-BE49-F238E27FC236}">
                <a16:creationId xmlns:a16="http://schemas.microsoft.com/office/drawing/2014/main" xmlns="" id="{95D24084-58BC-BFF7-BC43-06A5B0645505}"/>
              </a:ext>
            </a:extLst>
          </p:cNvPr>
          <p:cNvSpPr txBox="1"/>
          <p:nvPr/>
        </p:nvSpPr>
        <p:spPr>
          <a:xfrm>
            <a:off x="2472179" y="2643663"/>
            <a:ext cx="2465740" cy="461665"/>
          </a:xfrm>
          <a:prstGeom prst="rect">
            <a:avLst/>
          </a:prstGeom>
          <a:noFill/>
        </p:spPr>
        <p:txBody>
          <a:bodyPr wrap="none" rtlCol="0">
            <a:spAutoFit/>
          </a:bodyPr>
          <a:lstStyle/>
          <a:p>
            <a:r>
              <a:rPr lang="en-US" b="1" dirty="0"/>
              <a:t>Physician Orders</a:t>
            </a:r>
          </a:p>
        </p:txBody>
      </p:sp>
      <p:sp>
        <p:nvSpPr>
          <p:cNvPr id="7" name="TextBox 6">
            <a:extLst>
              <a:ext uri="{FF2B5EF4-FFF2-40B4-BE49-F238E27FC236}">
                <a16:creationId xmlns:a16="http://schemas.microsoft.com/office/drawing/2014/main" xmlns="" id="{929F2824-7EB7-DB2C-B11D-BEA63B30EF0F}"/>
              </a:ext>
            </a:extLst>
          </p:cNvPr>
          <p:cNvSpPr txBox="1"/>
          <p:nvPr/>
        </p:nvSpPr>
        <p:spPr>
          <a:xfrm>
            <a:off x="2777807" y="2220264"/>
            <a:ext cx="2632452" cy="461665"/>
          </a:xfrm>
          <a:prstGeom prst="rect">
            <a:avLst/>
          </a:prstGeom>
          <a:noFill/>
        </p:spPr>
        <p:txBody>
          <a:bodyPr wrap="none" rtlCol="0">
            <a:spAutoFit/>
          </a:bodyPr>
          <a:lstStyle/>
          <a:p>
            <a:r>
              <a:rPr lang="en-US" dirty="0">
                <a:solidFill>
                  <a:srgbClr val="FF0000"/>
                </a:solidFill>
                <a:latin typeface="Verdana Pro Black" panose="020B0A04030504040204" pitchFamily="34" charset="0"/>
              </a:rPr>
              <a:t>Staff Training</a:t>
            </a:r>
          </a:p>
        </p:txBody>
      </p:sp>
      <p:sp>
        <p:nvSpPr>
          <p:cNvPr id="8" name="TextBox 7">
            <a:extLst>
              <a:ext uri="{FF2B5EF4-FFF2-40B4-BE49-F238E27FC236}">
                <a16:creationId xmlns:a16="http://schemas.microsoft.com/office/drawing/2014/main" xmlns="" id="{4C2DDDDE-42A8-DD73-6757-6045879D24D2}"/>
              </a:ext>
            </a:extLst>
          </p:cNvPr>
          <p:cNvSpPr txBox="1"/>
          <p:nvPr/>
        </p:nvSpPr>
        <p:spPr>
          <a:xfrm>
            <a:off x="519113" y="4218870"/>
            <a:ext cx="4902945" cy="461665"/>
          </a:xfrm>
          <a:prstGeom prst="rect">
            <a:avLst/>
          </a:prstGeom>
          <a:noFill/>
        </p:spPr>
        <p:txBody>
          <a:bodyPr wrap="none" rtlCol="0">
            <a:spAutoFit/>
          </a:bodyPr>
          <a:lstStyle/>
          <a:p>
            <a:r>
              <a:rPr lang="en-US" b="1" dirty="0"/>
              <a:t>Medication Administration Records</a:t>
            </a:r>
          </a:p>
        </p:txBody>
      </p:sp>
      <p:sp>
        <p:nvSpPr>
          <p:cNvPr id="9" name="TextBox 8">
            <a:extLst>
              <a:ext uri="{FF2B5EF4-FFF2-40B4-BE49-F238E27FC236}">
                <a16:creationId xmlns:a16="http://schemas.microsoft.com/office/drawing/2014/main" xmlns="" id="{C2375B55-6E17-5EA6-1AD5-2AE3844D5312}"/>
              </a:ext>
            </a:extLst>
          </p:cNvPr>
          <p:cNvSpPr txBox="1"/>
          <p:nvPr/>
        </p:nvSpPr>
        <p:spPr>
          <a:xfrm>
            <a:off x="1530584" y="3473343"/>
            <a:ext cx="3429978" cy="461665"/>
          </a:xfrm>
          <a:prstGeom prst="rect">
            <a:avLst/>
          </a:prstGeom>
          <a:noFill/>
        </p:spPr>
        <p:txBody>
          <a:bodyPr wrap="none" rtlCol="0">
            <a:spAutoFit/>
          </a:bodyPr>
          <a:lstStyle/>
          <a:p>
            <a:r>
              <a:rPr lang="en-US" b="1" dirty="0"/>
              <a:t>Staff background checks</a:t>
            </a:r>
          </a:p>
        </p:txBody>
      </p:sp>
      <p:sp>
        <p:nvSpPr>
          <p:cNvPr id="10" name="TextBox 9">
            <a:extLst>
              <a:ext uri="{FF2B5EF4-FFF2-40B4-BE49-F238E27FC236}">
                <a16:creationId xmlns:a16="http://schemas.microsoft.com/office/drawing/2014/main" xmlns="" id="{A9DFEF5D-9E3D-F60C-ACDB-B8A4A54801DB}"/>
              </a:ext>
            </a:extLst>
          </p:cNvPr>
          <p:cNvSpPr txBox="1"/>
          <p:nvPr/>
        </p:nvSpPr>
        <p:spPr>
          <a:xfrm>
            <a:off x="851738" y="3866238"/>
            <a:ext cx="4903907" cy="461665"/>
          </a:xfrm>
          <a:prstGeom prst="rect">
            <a:avLst/>
          </a:prstGeom>
          <a:noFill/>
        </p:spPr>
        <p:txBody>
          <a:bodyPr wrap="none" rtlCol="0">
            <a:spAutoFit/>
          </a:bodyPr>
          <a:lstStyle/>
          <a:p>
            <a:r>
              <a:rPr lang="en-US" dirty="0">
                <a:solidFill>
                  <a:srgbClr val="FF0000"/>
                </a:solidFill>
                <a:latin typeface="Verdana Pro Black" panose="020B0A04030504040204" pitchFamily="34" charset="0"/>
              </a:rPr>
              <a:t>Incident/Injury Reporting</a:t>
            </a:r>
          </a:p>
        </p:txBody>
      </p:sp>
      <p:sp>
        <p:nvSpPr>
          <p:cNvPr id="11" name="TextBox 10">
            <a:extLst>
              <a:ext uri="{FF2B5EF4-FFF2-40B4-BE49-F238E27FC236}">
                <a16:creationId xmlns:a16="http://schemas.microsoft.com/office/drawing/2014/main" xmlns="" id="{18C4FD65-225A-007E-6EF3-96C5C2A86091}"/>
              </a:ext>
            </a:extLst>
          </p:cNvPr>
          <p:cNvSpPr txBox="1"/>
          <p:nvPr/>
        </p:nvSpPr>
        <p:spPr>
          <a:xfrm>
            <a:off x="2070855" y="3057251"/>
            <a:ext cx="3623108" cy="461665"/>
          </a:xfrm>
          <a:prstGeom prst="rect">
            <a:avLst/>
          </a:prstGeom>
          <a:noFill/>
        </p:spPr>
        <p:txBody>
          <a:bodyPr wrap="none" rtlCol="0">
            <a:spAutoFit/>
          </a:bodyPr>
          <a:lstStyle/>
          <a:p>
            <a:r>
              <a:rPr lang="en-US" dirty="0">
                <a:solidFill>
                  <a:srgbClr val="FF0000"/>
                </a:solidFill>
                <a:latin typeface="Verdana Pro Black" panose="020B0A04030504040204" pitchFamily="34" charset="0"/>
              </a:rPr>
              <a:t>Water temperature</a:t>
            </a:r>
          </a:p>
        </p:txBody>
      </p:sp>
      <p:pic>
        <p:nvPicPr>
          <p:cNvPr id="13" name="Picture 12">
            <a:extLst>
              <a:ext uri="{FF2B5EF4-FFF2-40B4-BE49-F238E27FC236}">
                <a16:creationId xmlns:a16="http://schemas.microsoft.com/office/drawing/2014/main" xmlns="" id="{F06B9CFC-BE06-6970-0C28-E84631B8C58F}"/>
              </a:ext>
            </a:extLst>
          </p:cNvPr>
          <p:cNvPicPr>
            <a:picLocks noChangeAspect="1"/>
          </p:cNvPicPr>
          <p:nvPr/>
        </p:nvPicPr>
        <p:blipFill>
          <a:blip r:embed="rId3"/>
          <a:stretch>
            <a:fillRect/>
          </a:stretch>
        </p:blipFill>
        <p:spPr>
          <a:xfrm>
            <a:off x="6072244" y="3625280"/>
            <a:ext cx="1859458" cy="1859458"/>
          </a:xfrm>
          <a:prstGeom prst="rect">
            <a:avLst/>
          </a:prstGeom>
        </p:spPr>
      </p:pic>
    </p:spTree>
    <p:extLst>
      <p:ext uri="{BB962C8B-B14F-4D97-AF65-F5344CB8AC3E}">
        <p14:creationId xmlns:p14="http://schemas.microsoft.com/office/powerpoint/2010/main" val="40033759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par>
                                <p:cTn id="15" presetID="45"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2000"/>
                                        <p:tgtEl>
                                          <p:spTgt spid="13"/>
                                        </p:tgtEl>
                                      </p:cBhvr>
                                    </p:animEffect>
                                    <p:anim calcmode="lin" valueType="num">
                                      <p:cBhvr>
                                        <p:cTn id="18" dur="2000" fill="hold"/>
                                        <p:tgtEl>
                                          <p:spTgt spid="13"/>
                                        </p:tgtEl>
                                        <p:attrNameLst>
                                          <p:attrName>ppt_w</p:attrName>
                                        </p:attrNameLst>
                                      </p:cBhvr>
                                      <p:tavLst>
                                        <p:tav tm="0" fmla="#ppt_w*sin(2.5*pi*$)">
                                          <p:val>
                                            <p:fltVal val="0"/>
                                          </p:val>
                                        </p:tav>
                                        <p:tav tm="100000">
                                          <p:val>
                                            <p:fltVal val="1"/>
                                          </p:val>
                                        </p:tav>
                                      </p:tavLst>
                                    </p:anim>
                                    <p:anim calcmode="lin" valueType="num">
                                      <p:cBhvr>
                                        <p:cTn id="19"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0-#ppt_w/2"/>
                                          </p:val>
                                        </p:tav>
                                        <p:tav tm="100000">
                                          <p:val>
                                            <p:strVal val="#ppt_x"/>
                                          </p:val>
                                        </p:tav>
                                      </p:tavLst>
                                    </p:anim>
                                    <p:anim calcmode="lin" valueType="num">
                                      <p:cBhvr additive="base">
                                        <p:cTn id="25"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0-#ppt_w/2"/>
                                          </p:val>
                                        </p:tav>
                                        <p:tav tm="100000">
                                          <p:val>
                                            <p:strVal val="#ppt_x"/>
                                          </p:val>
                                        </p:tav>
                                      </p:tavLst>
                                    </p:anim>
                                    <p:anim calcmode="lin" valueType="num">
                                      <p:cBhvr additive="base">
                                        <p:cTn id="37"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additive="base">
                                        <p:cTn id="42" dur="500" fill="hold"/>
                                        <p:tgtEl>
                                          <p:spTgt spid="6"/>
                                        </p:tgtEl>
                                        <p:attrNameLst>
                                          <p:attrName>ppt_x</p:attrName>
                                        </p:attrNameLst>
                                      </p:cBhvr>
                                      <p:tavLst>
                                        <p:tav tm="0">
                                          <p:val>
                                            <p:strVal val="0-#ppt_w/2"/>
                                          </p:val>
                                        </p:tav>
                                        <p:tav tm="100000">
                                          <p:val>
                                            <p:strVal val="#ppt_x"/>
                                          </p:val>
                                        </p:tav>
                                      </p:tavLst>
                                    </p:anim>
                                    <p:anim calcmode="lin" valueType="num">
                                      <p:cBhvr additive="base">
                                        <p:cTn id="4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12"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anim calcmode="lin" valueType="num">
                                      <p:cBhvr additive="base">
                                        <p:cTn id="48" dur="500" fill="hold"/>
                                        <p:tgtEl>
                                          <p:spTgt spid="11"/>
                                        </p:tgtEl>
                                        <p:attrNameLst>
                                          <p:attrName>ppt_x</p:attrName>
                                        </p:attrNameLst>
                                      </p:cBhvr>
                                      <p:tavLst>
                                        <p:tav tm="0">
                                          <p:val>
                                            <p:strVal val="0-#ppt_w/2"/>
                                          </p:val>
                                        </p:tav>
                                        <p:tav tm="100000">
                                          <p:val>
                                            <p:strVal val="#ppt_x"/>
                                          </p:val>
                                        </p:tav>
                                      </p:tavLst>
                                    </p:anim>
                                    <p:anim calcmode="lin" valueType="num">
                                      <p:cBhvr additive="base">
                                        <p:cTn id="4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12" fill="hold" grpId="0" nodeType="clickEffect">
                                  <p:stCondLst>
                                    <p:cond delay="0"/>
                                  </p:stCondLst>
                                  <p:childTnLst>
                                    <p:set>
                                      <p:cBhvr>
                                        <p:cTn id="53" dur="1" fill="hold">
                                          <p:stCondLst>
                                            <p:cond delay="0"/>
                                          </p:stCondLst>
                                        </p:cTn>
                                        <p:tgtEl>
                                          <p:spTgt spid="9"/>
                                        </p:tgtEl>
                                        <p:attrNameLst>
                                          <p:attrName>style.visibility</p:attrName>
                                        </p:attrNameLst>
                                      </p:cBhvr>
                                      <p:to>
                                        <p:strVal val="visible"/>
                                      </p:to>
                                    </p:set>
                                    <p:anim calcmode="lin" valueType="num">
                                      <p:cBhvr additive="base">
                                        <p:cTn id="54" dur="500" fill="hold"/>
                                        <p:tgtEl>
                                          <p:spTgt spid="9"/>
                                        </p:tgtEl>
                                        <p:attrNameLst>
                                          <p:attrName>ppt_x</p:attrName>
                                        </p:attrNameLst>
                                      </p:cBhvr>
                                      <p:tavLst>
                                        <p:tav tm="0">
                                          <p:val>
                                            <p:strVal val="0-#ppt_w/2"/>
                                          </p:val>
                                        </p:tav>
                                        <p:tav tm="100000">
                                          <p:val>
                                            <p:strVal val="#ppt_x"/>
                                          </p:val>
                                        </p:tav>
                                      </p:tavLst>
                                    </p:anim>
                                    <p:anim calcmode="lin" valueType="num">
                                      <p:cBhvr additive="base">
                                        <p:cTn id="5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grpId="0" nodeType="clickEffect">
                                  <p:stCondLst>
                                    <p:cond delay="0"/>
                                  </p:stCondLst>
                                  <p:childTnLst>
                                    <p:set>
                                      <p:cBhvr>
                                        <p:cTn id="59" dur="1" fill="hold">
                                          <p:stCondLst>
                                            <p:cond delay="0"/>
                                          </p:stCondLst>
                                        </p:cTn>
                                        <p:tgtEl>
                                          <p:spTgt spid="10"/>
                                        </p:tgtEl>
                                        <p:attrNameLst>
                                          <p:attrName>style.visibility</p:attrName>
                                        </p:attrNameLst>
                                      </p:cBhvr>
                                      <p:to>
                                        <p:strVal val="visible"/>
                                      </p:to>
                                    </p:set>
                                    <p:anim calcmode="lin" valueType="num">
                                      <p:cBhvr additive="base">
                                        <p:cTn id="60" dur="500" fill="hold"/>
                                        <p:tgtEl>
                                          <p:spTgt spid="10"/>
                                        </p:tgtEl>
                                        <p:attrNameLst>
                                          <p:attrName>ppt_x</p:attrName>
                                        </p:attrNameLst>
                                      </p:cBhvr>
                                      <p:tavLst>
                                        <p:tav tm="0">
                                          <p:val>
                                            <p:strVal val="0-#ppt_w/2"/>
                                          </p:val>
                                        </p:tav>
                                        <p:tav tm="100000">
                                          <p:val>
                                            <p:strVal val="#ppt_x"/>
                                          </p:val>
                                        </p:tav>
                                      </p:tavLst>
                                    </p:anim>
                                    <p:anim calcmode="lin" valueType="num">
                                      <p:cBhvr additive="base">
                                        <p:cTn id="6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12" fill="hold" grpId="0" nodeType="clickEffect">
                                  <p:stCondLst>
                                    <p:cond delay="0"/>
                                  </p:stCondLst>
                                  <p:childTnLst>
                                    <p:set>
                                      <p:cBhvr>
                                        <p:cTn id="65" dur="1" fill="hold">
                                          <p:stCondLst>
                                            <p:cond delay="0"/>
                                          </p:stCondLst>
                                        </p:cTn>
                                        <p:tgtEl>
                                          <p:spTgt spid="8"/>
                                        </p:tgtEl>
                                        <p:attrNameLst>
                                          <p:attrName>style.visibility</p:attrName>
                                        </p:attrNameLst>
                                      </p:cBhvr>
                                      <p:to>
                                        <p:strVal val="visible"/>
                                      </p:to>
                                    </p:set>
                                    <p:anim calcmode="lin" valueType="num">
                                      <p:cBhvr additive="base">
                                        <p:cTn id="66" dur="500" fill="hold"/>
                                        <p:tgtEl>
                                          <p:spTgt spid="8"/>
                                        </p:tgtEl>
                                        <p:attrNameLst>
                                          <p:attrName>ppt_x</p:attrName>
                                        </p:attrNameLst>
                                      </p:cBhvr>
                                      <p:tavLst>
                                        <p:tav tm="0">
                                          <p:val>
                                            <p:strVal val="0-#ppt_w/2"/>
                                          </p:val>
                                        </p:tav>
                                        <p:tav tm="100000">
                                          <p:val>
                                            <p:strVal val="#ppt_x"/>
                                          </p:val>
                                        </p:tav>
                                      </p:tavLst>
                                    </p:anim>
                                    <p:anim calcmode="lin" valueType="num">
                                      <p:cBhvr additive="base">
                                        <p:cTn id="6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1" presetClass="entr" presetSubtype="0" fill="hold" grpId="0" nodeType="clickEffect">
                                  <p:stCondLst>
                                    <p:cond delay="0"/>
                                  </p:stCondLst>
                                  <p:iterate type="lt">
                                    <p:tmPct val="10000"/>
                                  </p:iterate>
                                  <p:childTnLst>
                                    <p:set>
                                      <p:cBhvr>
                                        <p:cTn id="71" dur="1" fill="hold">
                                          <p:stCondLst>
                                            <p:cond delay="0"/>
                                          </p:stCondLst>
                                        </p:cTn>
                                        <p:tgtEl>
                                          <p:spTgt spid="3"/>
                                        </p:tgtEl>
                                        <p:attrNameLst>
                                          <p:attrName>style.visibility</p:attrName>
                                        </p:attrNameLst>
                                      </p:cBhvr>
                                      <p:to>
                                        <p:strVal val="visible"/>
                                      </p:to>
                                    </p:set>
                                    <p:anim calcmode="lin" valueType="num">
                                      <p:cBhvr>
                                        <p:cTn id="72"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73" dur="500" fill="hold"/>
                                        <p:tgtEl>
                                          <p:spTgt spid="3"/>
                                        </p:tgtEl>
                                        <p:attrNameLst>
                                          <p:attrName>ppt_y</p:attrName>
                                        </p:attrNameLst>
                                      </p:cBhvr>
                                      <p:tavLst>
                                        <p:tav tm="0">
                                          <p:val>
                                            <p:strVal val="#ppt_y"/>
                                          </p:val>
                                        </p:tav>
                                        <p:tav tm="100000">
                                          <p:val>
                                            <p:strVal val="#ppt_y"/>
                                          </p:val>
                                        </p:tav>
                                      </p:tavLst>
                                    </p:anim>
                                    <p:anim calcmode="lin" valueType="num">
                                      <p:cBhvr>
                                        <p:cTn id="74"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75"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76" dur="500" tmFilter="0,0; .5, 1; 1, 1"/>
                                        <p:tgtEl>
                                          <p:spTgt spid="3"/>
                                        </p:tgtEl>
                                      </p:cBhvr>
                                    </p:animEffect>
                                  </p:childTnLst>
                                </p:cTn>
                              </p:par>
                            </p:childTnLst>
                          </p:cTn>
                        </p:par>
                        <p:par>
                          <p:cTn id="77" fill="hold">
                            <p:stCondLst>
                              <p:cond delay="2850"/>
                            </p:stCondLst>
                            <p:childTnLst>
                              <p:par>
                                <p:cTn id="78" presetID="27" presetClass="emph" presetSubtype="0" fill="remove" grpId="1" nodeType="afterEffect">
                                  <p:stCondLst>
                                    <p:cond delay="0"/>
                                  </p:stCondLst>
                                  <p:iterate type="lt">
                                    <p:tmPct val="0"/>
                                  </p:iterate>
                                  <p:childTnLst>
                                    <p:animClr clrSpc="rgb" dir="cw">
                                      <p:cBhvr override="childStyle">
                                        <p:cTn id="79" dur="250" autoRev="1" fill="remove"/>
                                        <p:tgtEl>
                                          <p:spTgt spid="3"/>
                                        </p:tgtEl>
                                        <p:attrNameLst>
                                          <p:attrName>style.color</p:attrName>
                                        </p:attrNameLst>
                                      </p:cBhvr>
                                      <p:to>
                                        <a:schemeClr val="bg1"/>
                                      </p:to>
                                    </p:animClr>
                                    <p:animClr clrSpc="rgb" dir="cw">
                                      <p:cBhvr>
                                        <p:cTn id="80" dur="250" autoRev="1" fill="remove"/>
                                        <p:tgtEl>
                                          <p:spTgt spid="3"/>
                                        </p:tgtEl>
                                        <p:attrNameLst>
                                          <p:attrName>fillcolor</p:attrName>
                                        </p:attrNameLst>
                                      </p:cBhvr>
                                      <p:to>
                                        <a:schemeClr val="bg1"/>
                                      </p:to>
                                    </p:animClr>
                                    <p:set>
                                      <p:cBhvr>
                                        <p:cTn id="81" dur="250" autoRev="1" fill="remove"/>
                                        <p:tgtEl>
                                          <p:spTgt spid="3"/>
                                        </p:tgtEl>
                                        <p:attrNameLst>
                                          <p:attrName>fill.type</p:attrName>
                                        </p:attrNameLst>
                                      </p:cBhvr>
                                      <p:to>
                                        <p:strVal val="solid"/>
                                      </p:to>
                                    </p:set>
                                    <p:set>
                                      <p:cBhvr>
                                        <p:cTn id="82" dur="250" autoRev="1" fill="remove"/>
                                        <p:tgtEl>
                                          <p:spTgt spid="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3" grpId="1" animBg="1"/>
      <p:bldP spid="4" grpId="0"/>
      <p:bldP spid="6" grpId="0"/>
      <p:bldP spid="7" grpId="0"/>
      <p:bldP spid="8" grpId="0"/>
      <p:bldP spid="9" grpId="0"/>
      <p:bldP spid="10" grpId="0"/>
      <p:bldP spid="1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Close-up of stethoscope in scrubs pocket">
            <a:extLst>
              <a:ext uri="{FF2B5EF4-FFF2-40B4-BE49-F238E27FC236}">
                <a16:creationId xmlns:a16="http://schemas.microsoft.com/office/drawing/2014/main" xmlns="" id="{103F88A6-989B-DD87-10A1-9E31B423A9C0}"/>
              </a:ext>
            </a:extLst>
          </p:cNvPr>
          <p:cNvPicPr>
            <a:picLocks noChangeAspect="1"/>
          </p:cNvPicPr>
          <p:nvPr/>
        </p:nvPicPr>
        <p:blipFill rotWithShape="1">
          <a:blip r:embed="rId2" cstate="print">
            <a:alphaModFix amt="48000"/>
            <a:extLst>
              <a:ext uri="{28A0092B-C50C-407E-A947-70E740481C1C}">
                <a14:useLocalDpi xmlns:a14="http://schemas.microsoft.com/office/drawing/2010/main" val="0"/>
              </a:ext>
            </a:extLst>
          </a:blip>
          <a:srcRect t="14002" r="12964"/>
          <a:stretch/>
        </p:blipFill>
        <p:spPr>
          <a:xfrm>
            <a:off x="461922" y="1026858"/>
            <a:ext cx="8064593" cy="5785104"/>
          </a:xfrm>
          <a:prstGeom prst="rect">
            <a:avLst/>
          </a:prstGeom>
          <a:ln w="130175">
            <a:solidFill>
              <a:srgbClr val="00206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18901" y="208207"/>
            <a:ext cx="8058150" cy="247650"/>
          </a:xfrm>
        </p:spPr>
        <p:txBody>
          <a:bodyPr/>
          <a:lstStyle/>
          <a:p>
            <a:r>
              <a:rPr lang="en-US" altLang="en-US" sz="4400" dirty="0"/>
              <a:t/>
            </a:r>
            <a:br>
              <a:rPr lang="en-US" altLang="en-US" sz="4400" dirty="0"/>
            </a:br>
            <a:r>
              <a:rPr lang="en-US" altLang="en-US" sz="4400" dirty="0"/>
              <a:t>The Role of Licensing </a:t>
            </a:r>
            <a:r>
              <a:rPr lang="en-US" altLang="en-US" sz="1600" dirty="0"/>
              <a:t>(cont’d)</a:t>
            </a:r>
            <a:br>
              <a:rPr lang="en-US" altLang="en-US" sz="1600" dirty="0"/>
            </a:br>
            <a:endParaRPr lang="en-US" altLang="en-US" sz="1600" dirty="0"/>
          </a:p>
        </p:txBody>
      </p:sp>
      <p:pic>
        <p:nvPicPr>
          <p:cNvPr id="15" name="Picture 14" descr="A red question mark with white text&#10;&#10;Description automatically generated">
            <a:extLst>
              <a:ext uri="{FF2B5EF4-FFF2-40B4-BE49-F238E27FC236}">
                <a16:creationId xmlns:a16="http://schemas.microsoft.com/office/drawing/2014/main" xmlns="" id="{F0576A5F-5F9A-321C-6875-DBD476EDBC0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728909" y="1026858"/>
            <a:ext cx="3748141" cy="5702789"/>
          </a:xfrm>
          <a:prstGeom prst="rect">
            <a:avLst/>
          </a:prstGeom>
          <a:ln>
            <a:noFill/>
          </a:ln>
          <a:effectLst>
            <a:softEdge rad="112500"/>
          </a:effectLst>
        </p:spPr>
      </p:pic>
      <p:sp>
        <p:nvSpPr>
          <p:cNvPr id="3" name="TextBox 2">
            <a:extLst>
              <a:ext uri="{FF2B5EF4-FFF2-40B4-BE49-F238E27FC236}">
                <a16:creationId xmlns:a16="http://schemas.microsoft.com/office/drawing/2014/main" xmlns="" id="{0DB76180-55C4-A9EA-0296-DFBA6F5ED6C0}"/>
              </a:ext>
            </a:extLst>
          </p:cNvPr>
          <p:cNvSpPr txBox="1"/>
          <p:nvPr/>
        </p:nvSpPr>
        <p:spPr>
          <a:xfrm>
            <a:off x="670719" y="2123322"/>
            <a:ext cx="4876800" cy="3592175"/>
          </a:xfrm>
          <a:prstGeom prst="flowChartConnector">
            <a:avLst/>
          </a:prstGeom>
          <a:solidFill>
            <a:schemeClr val="bg1"/>
          </a:solidFill>
          <a:ln w="82550">
            <a:solidFill>
              <a:srgbClr val="FF0000"/>
            </a:solidFill>
          </a:ln>
        </p:spPr>
        <p:txBody>
          <a:bodyPr wrap="square" rtlCol="0">
            <a:spAutoFit/>
          </a:bodyPr>
          <a:lstStyle/>
          <a:p>
            <a:pPr algn="ctr"/>
            <a:r>
              <a:rPr lang="en-US" sz="4000" b="1" dirty="0">
                <a:effectLst>
                  <a:outerShdw blurRad="50800" dist="50800" dir="5400000" algn="ctr" rotWithShape="0">
                    <a:srgbClr val="FF0000"/>
                  </a:outerShdw>
                </a:effectLst>
                <a:latin typeface="Verdana Pro Black" panose="020B0A04030504040204" pitchFamily="34" charset="0"/>
              </a:rPr>
              <a:t>What is the</a:t>
            </a:r>
          </a:p>
          <a:p>
            <a:pPr algn="ctr"/>
            <a:r>
              <a:rPr lang="en-US" sz="4000" b="1" dirty="0">
                <a:effectLst>
                  <a:outerShdw blurRad="50800" dist="50800" dir="5400000" algn="ctr" rotWithShape="0">
                    <a:srgbClr val="FF0000"/>
                  </a:outerShdw>
                </a:effectLst>
                <a:latin typeface="Verdana Pro Black" panose="020B0A04030504040204" pitchFamily="34" charset="0"/>
              </a:rPr>
              <a:t>Role of Licensing?</a:t>
            </a:r>
            <a:endParaRPr lang="en-US" sz="4000" dirty="0">
              <a:latin typeface="Verdana Pro Black" panose="020B0A04030504040204" pitchFamily="34" charset="0"/>
            </a:endParaRPr>
          </a:p>
        </p:txBody>
      </p:sp>
    </p:spTree>
    <p:extLst>
      <p:ext uri="{BB962C8B-B14F-4D97-AF65-F5344CB8AC3E}">
        <p14:creationId xmlns:p14="http://schemas.microsoft.com/office/powerpoint/2010/main" val="4074908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2" presetClass="entr" presetSubtype="8" fill="hold" nodeType="with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3000" fill="hold"/>
                                        <p:tgtEl>
                                          <p:spTgt spid="15"/>
                                        </p:tgtEl>
                                        <p:attrNameLst>
                                          <p:attrName>ppt_x</p:attrName>
                                        </p:attrNameLst>
                                      </p:cBhvr>
                                      <p:tavLst>
                                        <p:tav tm="0">
                                          <p:val>
                                            <p:strVal val="0-#ppt_w/2"/>
                                          </p:val>
                                        </p:tav>
                                        <p:tav tm="100000">
                                          <p:val>
                                            <p:strVal val="#ppt_x"/>
                                          </p:val>
                                        </p:tav>
                                      </p:tavLst>
                                    </p:anim>
                                    <p:anim calcmode="lin" valueType="num">
                                      <p:cBhvr additive="base">
                                        <p:cTn id="13" dur="30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1" nodeType="clickEffect">
                                  <p:stCondLst>
                                    <p:cond delay="0"/>
                                  </p:stCondLst>
                                  <p:iterate type="lt">
                                    <p:tmPct val="0"/>
                                  </p:iterate>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childTnLst>
                          </p:cTn>
                        </p:par>
                        <p:par>
                          <p:cTn id="22" fill="hold">
                            <p:stCondLst>
                              <p:cond delay="1000"/>
                            </p:stCondLst>
                            <p:childTnLst>
                              <p:par>
                                <p:cTn id="23" presetID="36" presetClass="emph" presetSubtype="0" fill="hold" grpId="0" nodeType="afterEffect">
                                  <p:stCondLst>
                                    <p:cond delay="0"/>
                                  </p:stCondLst>
                                  <p:iterate type="lt">
                                    <p:tmPct val="10000"/>
                                  </p:iterate>
                                  <p:childTnLst>
                                    <p:animScale>
                                      <p:cBhvr>
                                        <p:cTn id="24" dur="250" autoRev="1" fill="hold">
                                          <p:stCondLst>
                                            <p:cond delay="0"/>
                                          </p:stCondLst>
                                        </p:cTn>
                                        <p:tgtEl>
                                          <p:spTgt spid="3"/>
                                        </p:tgtEl>
                                      </p:cBhvr>
                                      <p:to x="80000" y="100000"/>
                                    </p:animScale>
                                    <p:anim by="(#ppt_w*0.10)" calcmode="lin" valueType="num">
                                      <p:cBhvr>
                                        <p:cTn id="25" dur="250" autoRev="1" fill="hold">
                                          <p:stCondLst>
                                            <p:cond delay="0"/>
                                          </p:stCondLst>
                                        </p:cTn>
                                        <p:tgtEl>
                                          <p:spTgt spid="3"/>
                                        </p:tgtEl>
                                        <p:attrNameLst>
                                          <p:attrName>ppt_x</p:attrName>
                                        </p:attrNameLst>
                                      </p:cBhvr>
                                    </p:anim>
                                    <p:anim by="(-#ppt_w*0.10)" calcmode="lin" valueType="num">
                                      <p:cBhvr>
                                        <p:cTn id="26" dur="250" autoRev="1" fill="hold">
                                          <p:stCondLst>
                                            <p:cond delay="0"/>
                                          </p:stCondLst>
                                        </p:cTn>
                                        <p:tgtEl>
                                          <p:spTgt spid="3"/>
                                        </p:tgtEl>
                                        <p:attrNameLst>
                                          <p:attrName>ppt_y</p:attrName>
                                        </p:attrNameLst>
                                      </p:cBhvr>
                                    </p:anim>
                                    <p:animRot by="-480000">
                                      <p:cBhvr>
                                        <p:cTn id="27" dur="250" autoRev="1" fill="hold">
                                          <p:stCondLst>
                                            <p:cond delay="0"/>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8"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099"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The Bus</a:t>
            </a:r>
            <a:br>
              <a:rPr lang="en-US" altLang="en-US" sz="4400"/>
            </a:br>
            <a:endParaRPr lang="en-US" altLang="en-US" sz="4400"/>
          </a:p>
        </p:txBody>
      </p:sp>
      <p:sp>
        <p:nvSpPr>
          <p:cNvPr id="2" name="TextBox 1"/>
          <p:cNvSpPr txBox="1"/>
          <p:nvPr/>
        </p:nvSpPr>
        <p:spPr>
          <a:xfrm>
            <a:off x="259882" y="702644"/>
            <a:ext cx="5242393" cy="6196338"/>
          </a:xfrm>
          <a:prstGeom prst="rect">
            <a:avLst/>
          </a:prstGeom>
          <a:noFill/>
        </p:spPr>
        <p:txBody>
          <a:bodyPr wrap="square">
            <a:spAutoFit/>
          </a:bodyPr>
          <a:lstStyle/>
          <a:p>
            <a:pPr algn="ctr">
              <a:defRPr/>
            </a:pPr>
            <a:r>
              <a:rPr lang="en-US" sz="6600" b="1" dirty="0">
                <a:ln>
                  <a:solidFill>
                    <a:schemeClr val="tx1"/>
                  </a:solidFill>
                </a:ln>
                <a:solidFill>
                  <a:srgbClr val="FF1A48"/>
                </a:solidFill>
                <a:latin typeface="Times New Roman" charset="0"/>
                <a:ea typeface="ＭＳ Ｐゴシック" charset="0"/>
                <a:cs typeface="ＭＳ Ｐゴシック" charset="0"/>
              </a:rPr>
              <a:t>The paradigm is shifting, you can either be on the bus </a:t>
            </a:r>
          </a:p>
          <a:p>
            <a:pPr algn="ctr">
              <a:defRPr/>
            </a:pPr>
            <a:r>
              <a:rPr lang="en-US" sz="6600" b="1" dirty="0">
                <a:ln>
                  <a:solidFill>
                    <a:schemeClr val="tx1"/>
                  </a:solidFill>
                </a:ln>
                <a:solidFill>
                  <a:srgbClr val="FF1A48"/>
                </a:solidFill>
                <a:latin typeface="Times New Roman" charset="0"/>
                <a:ea typeface="ＭＳ Ｐゴシック" charset="0"/>
                <a:cs typeface="ＭＳ Ｐゴシック" charset="0"/>
              </a:rPr>
              <a:t>or under it.</a:t>
            </a:r>
          </a:p>
        </p:txBody>
      </p:sp>
      <p:pic>
        <p:nvPicPr>
          <p:cNvPr id="4104" name="Picture 2"/>
          <p:cNvPicPr>
            <a:picLocks noChangeAspect="1"/>
          </p:cNvPicPr>
          <p:nvPr/>
        </p:nvPicPr>
        <p:blipFill>
          <a:blip r:embed="rId2">
            <a:extLst>
              <a:ext uri="{28A0092B-C50C-407E-A947-70E740481C1C}">
                <a14:useLocalDpi xmlns:a14="http://schemas.microsoft.com/office/drawing/2010/main" val="0"/>
              </a:ext>
            </a:extLst>
          </a:blip>
          <a:srcRect l="5363" t="6219" r="4196" b="3046"/>
          <a:stretch>
            <a:fillRect/>
          </a:stretch>
        </p:blipFill>
        <p:spPr bwMode="auto">
          <a:xfrm>
            <a:off x="5900738" y="4160838"/>
            <a:ext cx="2089150" cy="2462212"/>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105" name="Picture 3"/>
          <p:cNvPicPr>
            <a:picLocks noChangeAspect="1"/>
          </p:cNvPicPr>
          <p:nvPr/>
        </p:nvPicPr>
        <p:blipFill>
          <a:blip r:embed="rId3">
            <a:extLst>
              <a:ext uri="{28A0092B-C50C-407E-A947-70E740481C1C}">
                <a14:useLocalDpi xmlns:a14="http://schemas.microsoft.com/office/drawing/2010/main" val="0"/>
              </a:ext>
            </a:extLst>
          </a:blip>
          <a:srcRect l="7179" t="5034" r="5481" b="8678"/>
          <a:stretch>
            <a:fillRect/>
          </a:stretch>
        </p:blipFill>
        <p:spPr bwMode="auto">
          <a:xfrm>
            <a:off x="5665788" y="1074738"/>
            <a:ext cx="2363787" cy="2227262"/>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6" name="TextBox 4"/>
          <p:cNvSpPr txBox="1">
            <a:spLocks noChangeArrowheads="1"/>
          </p:cNvSpPr>
          <p:nvPr/>
        </p:nvSpPr>
        <p:spPr bwMode="auto">
          <a:xfrm>
            <a:off x="6391175" y="3166712"/>
            <a:ext cx="129073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5400" dirty="0"/>
              <a:t>OR</a:t>
            </a:r>
            <a:endParaRPr lang="en-US" altLang="en-US" dirty="0"/>
          </a:p>
        </p:txBody>
      </p:sp>
    </p:spTree>
    <p:extLst>
      <p:ext uri="{BB962C8B-B14F-4D97-AF65-F5344CB8AC3E}">
        <p14:creationId xmlns:p14="http://schemas.microsoft.com/office/powerpoint/2010/main" val="36079850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105"/>
                                        </p:tgtEl>
                                        <p:attrNameLst>
                                          <p:attrName>style.visibility</p:attrName>
                                        </p:attrNameLst>
                                      </p:cBhvr>
                                      <p:to>
                                        <p:strVal val="visible"/>
                                      </p:to>
                                    </p:set>
                                    <p:animEffect transition="in" filter="fade">
                                      <p:cBhvr>
                                        <p:cTn id="12" dur="1000"/>
                                        <p:tgtEl>
                                          <p:spTgt spid="4105"/>
                                        </p:tgtEl>
                                      </p:cBhvr>
                                    </p:animEffect>
                                    <p:anim calcmode="lin" valueType="num">
                                      <p:cBhvr>
                                        <p:cTn id="13" dur="1000" fill="hold"/>
                                        <p:tgtEl>
                                          <p:spTgt spid="4105"/>
                                        </p:tgtEl>
                                        <p:attrNameLst>
                                          <p:attrName>ppt_x</p:attrName>
                                        </p:attrNameLst>
                                      </p:cBhvr>
                                      <p:tavLst>
                                        <p:tav tm="0">
                                          <p:val>
                                            <p:strVal val="#ppt_x"/>
                                          </p:val>
                                        </p:tav>
                                        <p:tav tm="100000">
                                          <p:val>
                                            <p:strVal val="#ppt_x"/>
                                          </p:val>
                                        </p:tav>
                                      </p:tavLst>
                                    </p:anim>
                                    <p:anim calcmode="lin" valueType="num">
                                      <p:cBhvr>
                                        <p:cTn id="14" dur="1000" fill="hold"/>
                                        <p:tgtEl>
                                          <p:spTgt spid="410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2000"/>
                                        <p:tgtEl>
                                          <p:spTgt spid="2">
                                            <p:txEl>
                                              <p:pRg st="1" end="1"/>
                                            </p:txEl>
                                          </p:spTgt>
                                        </p:tgtEl>
                                      </p:cBhvr>
                                    </p:animEffect>
                                    <p:anim calcmode="lin" valueType="num">
                                      <p:cBhvr>
                                        <p:cTn id="20" dur="2000" fill="hold"/>
                                        <p:tgtEl>
                                          <p:spTgt spid="2">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2">
                                            <p:txEl>
                                              <p:pRg st="1" end="1"/>
                                            </p:tx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4106"/>
                                        </p:tgtEl>
                                        <p:attrNameLst>
                                          <p:attrName>style.visibility</p:attrName>
                                        </p:attrNameLst>
                                      </p:cBhvr>
                                      <p:to>
                                        <p:strVal val="visible"/>
                                      </p:to>
                                    </p:set>
                                    <p:animEffect transition="in" filter="fade">
                                      <p:cBhvr>
                                        <p:cTn id="24" dur="2000"/>
                                        <p:tgtEl>
                                          <p:spTgt spid="4106"/>
                                        </p:tgtEl>
                                      </p:cBhvr>
                                    </p:animEffect>
                                    <p:anim calcmode="lin" valueType="num">
                                      <p:cBhvr>
                                        <p:cTn id="25" dur="2000" fill="hold"/>
                                        <p:tgtEl>
                                          <p:spTgt spid="4106"/>
                                        </p:tgtEl>
                                        <p:attrNameLst>
                                          <p:attrName>ppt_w</p:attrName>
                                        </p:attrNameLst>
                                      </p:cBhvr>
                                      <p:tavLst>
                                        <p:tav tm="0" fmla="#ppt_w*sin(2.5*pi*$)">
                                          <p:val>
                                            <p:fltVal val="0"/>
                                          </p:val>
                                        </p:tav>
                                        <p:tav tm="100000">
                                          <p:val>
                                            <p:fltVal val="1"/>
                                          </p:val>
                                        </p:tav>
                                      </p:tavLst>
                                    </p:anim>
                                    <p:anim calcmode="lin" valueType="num">
                                      <p:cBhvr>
                                        <p:cTn id="26" dur="2000" fill="hold"/>
                                        <p:tgtEl>
                                          <p:spTgt spid="4106"/>
                                        </p:tgtEl>
                                        <p:attrNameLst>
                                          <p:attrName>ppt_h</p:attrName>
                                        </p:attrNameLst>
                                      </p:cBhvr>
                                      <p:tavLst>
                                        <p:tav tm="0">
                                          <p:val>
                                            <p:strVal val="#ppt_h"/>
                                          </p:val>
                                        </p:tav>
                                        <p:tav tm="100000">
                                          <p:val>
                                            <p:strVal val="#ppt_h"/>
                                          </p:val>
                                        </p:tav>
                                      </p:tavLst>
                                    </p:anim>
                                  </p:childTnLst>
                                </p:cTn>
                              </p:par>
                              <p:par>
                                <p:cTn id="27" presetID="45" presetClass="entr" presetSubtype="0" fill="hold" nodeType="withEffect">
                                  <p:stCondLst>
                                    <p:cond delay="0"/>
                                  </p:stCondLst>
                                  <p:childTnLst>
                                    <p:set>
                                      <p:cBhvr>
                                        <p:cTn id="28" dur="1" fill="hold">
                                          <p:stCondLst>
                                            <p:cond delay="0"/>
                                          </p:stCondLst>
                                        </p:cTn>
                                        <p:tgtEl>
                                          <p:spTgt spid="4104"/>
                                        </p:tgtEl>
                                        <p:attrNameLst>
                                          <p:attrName>style.visibility</p:attrName>
                                        </p:attrNameLst>
                                      </p:cBhvr>
                                      <p:to>
                                        <p:strVal val="visible"/>
                                      </p:to>
                                    </p:set>
                                    <p:animEffect transition="in" filter="fade">
                                      <p:cBhvr>
                                        <p:cTn id="29" dur="2000"/>
                                        <p:tgtEl>
                                          <p:spTgt spid="4104"/>
                                        </p:tgtEl>
                                      </p:cBhvr>
                                    </p:animEffect>
                                    <p:anim calcmode="lin" valueType="num">
                                      <p:cBhvr>
                                        <p:cTn id="30" dur="2000" fill="hold"/>
                                        <p:tgtEl>
                                          <p:spTgt spid="4104"/>
                                        </p:tgtEl>
                                        <p:attrNameLst>
                                          <p:attrName>ppt_w</p:attrName>
                                        </p:attrNameLst>
                                      </p:cBhvr>
                                      <p:tavLst>
                                        <p:tav tm="0" fmla="#ppt_w*sin(2.5*pi*$)">
                                          <p:val>
                                            <p:fltVal val="0"/>
                                          </p:val>
                                        </p:tav>
                                        <p:tav tm="100000">
                                          <p:val>
                                            <p:fltVal val="1"/>
                                          </p:val>
                                        </p:tav>
                                      </p:tavLst>
                                    </p:anim>
                                    <p:anim calcmode="lin" valueType="num">
                                      <p:cBhvr>
                                        <p:cTn id="31" dur="2000" fill="hold"/>
                                        <p:tgtEl>
                                          <p:spTgt spid="410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Line 3">
            <a:extLst>
              <a:ext uri="{FF2B5EF4-FFF2-40B4-BE49-F238E27FC236}">
                <a16:creationId xmlns:a16="http://schemas.microsoft.com/office/drawing/2014/main" xmlns="" id="{30F49A71-6BD1-1F68-9FC4-31947D00071A}"/>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2467" name="AutoShape 5" descr="http://mail.aol.com/38466-111/aol-6/en-us/mail/get-attachment.aspx?uid=29589111&amp;folder=NewMail&amp;partId=1">
            <a:extLst>
              <a:ext uri="{FF2B5EF4-FFF2-40B4-BE49-F238E27FC236}">
                <a16:creationId xmlns:a16="http://schemas.microsoft.com/office/drawing/2014/main" xmlns="" id="{8F5FF1E9-6849-5038-4493-64C38A23B7A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62468" name="AutoShape 7" descr="http://mail.aol.com/38466-111/aol-6/en-us/mail/get-attachment.aspx?uid=29589111&amp;folder=NewMail&amp;partId=1">
            <a:extLst>
              <a:ext uri="{FF2B5EF4-FFF2-40B4-BE49-F238E27FC236}">
                <a16:creationId xmlns:a16="http://schemas.microsoft.com/office/drawing/2014/main" xmlns="" id="{FF477AA7-BB6D-68BC-C788-091A153DA6F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62469" name="AutoShape 9" descr="http://mail.aol.com/38466-111/aol-6/en-us/mail/get-attachment.aspx?uid=29589111&amp;folder=NewMail&amp;partId=1">
            <a:extLst>
              <a:ext uri="{FF2B5EF4-FFF2-40B4-BE49-F238E27FC236}">
                <a16:creationId xmlns:a16="http://schemas.microsoft.com/office/drawing/2014/main" xmlns="" id="{AB492DAF-883D-FD17-C740-7C1D803AEA5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62470" name="AutoShape 11" descr="http://mail.aol.com/38466-111/aol-6/en-us/mail/get-attachment.aspx?uid=29589111&amp;folder=NewMail&amp;partId=1">
            <a:extLst>
              <a:ext uri="{FF2B5EF4-FFF2-40B4-BE49-F238E27FC236}">
                <a16:creationId xmlns:a16="http://schemas.microsoft.com/office/drawing/2014/main" xmlns="" id="{B1C3B945-C659-80C0-9A52-FCED5E46EEF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62471" name="Title 10">
            <a:extLst>
              <a:ext uri="{FF2B5EF4-FFF2-40B4-BE49-F238E27FC236}">
                <a16:creationId xmlns:a16="http://schemas.microsoft.com/office/drawing/2014/main" xmlns="" id="{1CFCDF81-D113-5556-D365-F6802E6A08F9}"/>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Talk vs Actions</a:t>
            </a:r>
            <a:br>
              <a:rPr lang="en-US" altLang="en-US" sz="4400"/>
            </a:br>
            <a:endParaRPr lang="en-US" altLang="en-US" sz="4400"/>
          </a:p>
        </p:txBody>
      </p:sp>
      <p:sp>
        <p:nvSpPr>
          <p:cNvPr id="62472" name="Rectangle 1">
            <a:extLst>
              <a:ext uri="{FF2B5EF4-FFF2-40B4-BE49-F238E27FC236}">
                <a16:creationId xmlns:a16="http://schemas.microsoft.com/office/drawing/2014/main" xmlns="" id="{9D175A4E-C2A4-9302-DC1C-FB7275322B17}"/>
              </a:ext>
            </a:extLst>
          </p:cNvPr>
          <p:cNvSpPr>
            <a:spLocks noChangeArrowheads="1"/>
          </p:cNvSpPr>
          <p:nvPr/>
        </p:nvSpPr>
        <p:spPr bwMode="auto">
          <a:xfrm>
            <a:off x="341313" y="898525"/>
            <a:ext cx="8234362" cy="5867400"/>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62473" name="TextBox 2">
            <a:extLst>
              <a:ext uri="{FF2B5EF4-FFF2-40B4-BE49-F238E27FC236}">
                <a16:creationId xmlns:a16="http://schemas.microsoft.com/office/drawing/2014/main" xmlns="" id="{2F38CC61-870D-A224-AB08-F18A33CB2528}"/>
              </a:ext>
            </a:extLst>
          </p:cNvPr>
          <p:cNvSpPr txBox="1">
            <a:spLocks noChangeArrowheads="1"/>
          </p:cNvSpPr>
          <p:nvPr/>
        </p:nvSpPr>
        <p:spPr bwMode="auto">
          <a:xfrm>
            <a:off x="1357313" y="1706563"/>
            <a:ext cx="6248400" cy="4191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b="1">
                <a:solidFill>
                  <a:schemeClr val="tx1"/>
                </a:solidFill>
                <a:latin typeface="Times New Roman" panose="02020603050405020304" pitchFamily="18" charset="0"/>
                <a:cs typeface="Arial" panose="020B0604020202020204" pitchFamily="34" charset="0"/>
              </a:defRPr>
            </a:lvl1pPr>
            <a:lvl2pPr marL="742950" indent="-285750">
              <a:defRPr sz="4400" b="1">
                <a:solidFill>
                  <a:schemeClr val="tx1"/>
                </a:solidFill>
                <a:latin typeface="Times New Roman" panose="02020603050405020304" pitchFamily="18" charset="0"/>
                <a:cs typeface="Arial" panose="020B0604020202020204" pitchFamily="34" charset="0"/>
              </a:defRPr>
            </a:lvl2pPr>
            <a:lvl3pPr marL="1143000" indent="-228600">
              <a:defRPr sz="4400" b="1">
                <a:solidFill>
                  <a:schemeClr val="tx1"/>
                </a:solidFill>
                <a:latin typeface="Times New Roman" panose="02020603050405020304" pitchFamily="18" charset="0"/>
                <a:cs typeface="Arial" panose="020B0604020202020204" pitchFamily="34" charset="0"/>
              </a:defRPr>
            </a:lvl3pPr>
            <a:lvl4pPr marL="1600200" indent="-228600">
              <a:defRPr sz="4400" b="1">
                <a:solidFill>
                  <a:schemeClr val="tx1"/>
                </a:solidFill>
                <a:latin typeface="Times New Roman" panose="02020603050405020304" pitchFamily="18" charset="0"/>
                <a:cs typeface="Arial" panose="020B0604020202020204" pitchFamily="34" charset="0"/>
              </a:defRPr>
            </a:lvl4pPr>
            <a:lvl5pPr marL="2057400" indent="-228600">
              <a:defRPr sz="44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Times New Roman" panose="02020603050405020304" pitchFamily="18" charset="0"/>
                <a:cs typeface="Arial" panose="020B0604020202020204" pitchFamily="34" charset="0"/>
              </a:defRPr>
            </a:lvl9pPr>
          </a:lstStyle>
          <a:p>
            <a:endParaRPr lang="en-US" altLang="en-US" sz="2400">
              <a:ea typeface="MS PGothic" panose="020B0600070205080204" pitchFamily="34" charset="-128"/>
            </a:endParaRPr>
          </a:p>
        </p:txBody>
      </p:sp>
      <p:sp>
        <p:nvSpPr>
          <p:cNvPr id="4" name="TextBox 3">
            <a:extLst>
              <a:ext uri="{FF2B5EF4-FFF2-40B4-BE49-F238E27FC236}">
                <a16:creationId xmlns:a16="http://schemas.microsoft.com/office/drawing/2014/main" xmlns="" id="{67A097D8-ACBA-6FDD-EC0E-D3ED1120AE07}"/>
              </a:ext>
            </a:extLst>
          </p:cNvPr>
          <p:cNvSpPr txBox="1"/>
          <p:nvPr/>
        </p:nvSpPr>
        <p:spPr>
          <a:xfrm>
            <a:off x="1385888" y="2159000"/>
            <a:ext cx="6248400" cy="3724275"/>
          </a:xfrm>
          <a:prstGeom prst="rect">
            <a:avLst/>
          </a:prstGeom>
          <a:noFill/>
        </p:spPr>
        <p:txBody>
          <a:bodyPr>
            <a:spAutoFit/>
          </a:bodyPr>
          <a:lstStyle/>
          <a:p>
            <a:pPr algn="ctr">
              <a:defRPr/>
            </a:pPr>
            <a:r>
              <a:rPr lang="en-US" sz="4800" dirty="0">
                <a:effectLst>
                  <a:outerShdw blurRad="38100" dist="38100" dir="2700000" algn="tl">
                    <a:srgbClr val="000000">
                      <a:alpha val="43137"/>
                    </a:srgbClr>
                  </a:outerShdw>
                </a:effectLst>
              </a:rPr>
              <a:t>I can not hear what you are saying; your actions are drowning out your voice.</a:t>
            </a:r>
          </a:p>
          <a:p>
            <a:pPr>
              <a:defRPr/>
            </a:pPr>
            <a:r>
              <a:rPr lang="en-US" dirty="0"/>
              <a:t>				</a:t>
            </a:r>
            <a:r>
              <a:rPr lang="en-US" sz="2000" dirty="0"/>
              <a:t>Wolf  </a:t>
            </a:r>
            <a:r>
              <a:rPr lang="en-US" sz="2000" dirty="0" err="1"/>
              <a:t>Wolfensberger</a:t>
            </a:r>
            <a:endParaRPr lang="en-US" sz="2000" dirty="0"/>
          </a:p>
        </p:txBody>
      </p:sp>
      <p:sp>
        <p:nvSpPr>
          <p:cNvPr id="5" name="TextBox 4">
            <a:extLst>
              <a:ext uri="{FF2B5EF4-FFF2-40B4-BE49-F238E27FC236}">
                <a16:creationId xmlns:a16="http://schemas.microsoft.com/office/drawing/2014/main" xmlns="" id="{6C3C3532-F455-4D2D-72E1-16A8E1DBCBC7}"/>
              </a:ext>
            </a:extLst>
          </p:cNvPr>
          <p:cNvSpPr txBox="1"/>
          <p:nvPr/>
        </p:nvSpPr>
        <p:spPr>
          <a:xfrm>
            <a:off x="385763" y="566738"/>
            <a:ext cx="4241800" cy="1323975"/>
          </a:xfrm>
          <a:prstGeom prst="rect">
            <a:avLst/>
          </a:prstGeom>
          <a:noFill/>
        </p:spPr>
        <p:txBody>
          <a:bodyPr>
            <a:spAutoFit/>
          </a:bodyPr>
          <a:lstStyle/>
          <a:p>
            <a:pPr>
              <a:defRPr/>
            </a:pPr>
            <a:r>
              <a:rPr lang="en-US" sz="8000" dirty="0">
                <a:solidFill>
                  <a:srgbClr val="FF0000"/>
                </a:solidFill>
                <a:effectLst>
                  <a:outerShdw blurRad="38100" dist="38100" dir="2700000" algn="tl">
                    <a:srgbClr val="000000">
                      <a:alpha val="43137"/>
                    </a:srgbClr>
                  </a:outerShdw>
                </a:effectLst>
              </a:rPr>
              <a:t>Actions</a:t>
            </a:r>
          </a:p>
        </p:txBody>
      </p:sp>
      <p:sp>
        <p:nvSpPr>
          <p:cNvPr id="14" name="TextBox 13">
            <a:extLst>
              <a:ext uri="{FF2B5EF4-FFF2-40B4-BE49-F238E27FC236}">
                <a16:creationId xmlns:a16="http://schemas.microsoft.com/office/drawing/2014/main" xmlns="" id="{8B95D31C-EAEF-EB6B-9981-61FBA745F9B2}"/>
              </a:ext>
            </a:extLst>
          </p:cNvPr>
          <p:cNvSpPr txBox="1"/>
          <p:nvPr/>
        </p:nvSpPr>
        <p:spPr>
          <a:xfrm>
            <a:off x="2133600" y="1670050"/>
            <a:ext cx="1457325" cy="522288"/>
          </a:xfrm>
          <a:prstGeom prst="rect">
            <a:avLst/>
          </a:prstGeom>
          <a:noFill/>
        </p:spPr>
        <p:txBody>
          <a:bodyPr>
            <a:spAutoFit/>
          </a:bodyPr>
          <a:lstStyle/>
          <a:p>
            <a:pPr>
              <a:defRPr/>
            </a:pPr>
            <a:r>
              <a:rPr lang="en-US" sz="2800" dirty="0">
                <a:solidFill>
                  <a:srgbClr val="00B050"/>
                </a:solidFill>
                <a:effectLst>
                  <a:outerShdw blurRad="38100" dist="38100" dir="2700000" algn="tl">
                    <a:srgbClr val="000000">
                      <a:alpha val="43137"/>
                    </a:srgbClr>
                  </a:outerShdw>
                </a:effectLst>
              </a:rPr>
              <a:t>Voice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path" presetSubtype="0" accel="50000" decel="50000" fill="hold" grpId="0" nodeType="clickEffect">
                                  <p:stCondLst>
                                    <p:cond delay="0"/>
                                  </p:stCondLst>
                                  <p:childTnLst>
                                    <p:animMotion origin="layout" path="M 2.28581E-6 -3.46424E-6 L 0.00707 0.65751 " pathEditMode="relative" rAng="0" ptsTypes="AA">
                                      <p:cBhvr>
                                        <p:cTn id="6" dur="7750" fill="hold"/>
                                        <p:tgtEl>
                                          <p:spTgt spid="5"/>
                                        </p:tgtEl>
                                        <p:attrNameLst>
                                          <p:attrName>ppt_x</p:attrName>
                                          <p:attrName>ppt_y</p:attrName>
                                        </p:attrNameLst>
                                      </p:cBhvr>
                                      <p:rCtr x="354" y="32865"/>
                                    </p:animMotion>
                                  </p:childTnLst>
                                </p:cTn>
                              </p:par>
                              <p:par>
                                <p:cTn id="7" presetID="42" presetClass="path" presetSubtype="0" accel="50000" decel="50000" fill="hold" grpId="0" nodeType="withEffect">
                                  <p:stCondLst>
                                    <p:cond delay="0"/>
                                  </p:stCondLst>
                                  <p:childTnLst>
                                    <p:animMotion origin="layout" path="M -4.78701E-6 -3.53038E-6 L 0.00193 0.79434 " pathEditMode="relative" rAng="0" ptsTypes="AA">
                                      <p:cBhvr>
                                        <p:cTn id="8" dur="8000" fill="hold"/>
                                        <p:tgtEl>
                                          <p:spTgt spid="14"/>
                                        </p:tgtEl>
                                        <p:attrNameLst>
                                          <p:attrName>ppt_x</p:attrName>
                                          <p:attrName>ppt_y</p:attrName>
                                        </p:attrNameLst>
                                      </p:cBhvr>
                                      <p:rCtr x="96" y="3970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p:spPr>
        <p:txBody>
          <a:bodyPr wrap="none" anchor="ctr"/>
          <a:lstStyle/>
          <a:p>
            <a:endParaRPr lang="en-US"/>
          </a:p>
        </p:txBody>
      </p:sp>
      <p:sp>
        <p:nvSpPr>
          <p:cNvPr id="205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w="9525">
            <a:noFill/>
            <a:miter lim="800000"/>
            <a:headEnd/>
            <a:tailEnd/>
          </a:ln>
        </p:spPr>
        <p:txBody>
          <a:bodyPr/>
          <a:lstStyle/>
          <a:p>
            <a:endParaRPr lang="en-US"/>
          </a:p>
        </p:txBody>
      </p:sp>
      <p:sp>
        <p:nvSpPr>
          <p:cNvPr id="2055" name="Title 10"/>
          <p:cNvSpPr>
            <a:spLocks noGrp="1"/>
          </p:cNvSpPr>
          <p:nvPr>
            <p:ph type="title" sz="quarter"/>
          </p:nvPr>
        </p:nvSpPr>
        <p:spPr>
          <a:xfrm>
            <a:off x="290513" y="0"/>
            <a:ext cx="8058150" cy="1044575"/>
          </a:xfrm>
        </p:spPr>
        <p:txBody>
          <a:bodyPr/>
          <a:lstStyle/>
          <a:p>
            <a:r>
              <a:rPr lang="en-US" sz="4400" dirty="0">
                <a:latin typeface="+mn-lt"/>
              </a:rPr>
              <a:t>Culture Shift</a:t>
            </a:r>
          </a:p>
        </p:txBody>
      </p:sp>
      <p:sp>
        <p:nvSpPr>
          <p:cNvPr id="8" name="TextBox 7"/>
          <p:cNvSpPr txBox="1">
            <a:spLocks noChangeArrowheads="1"/>
          </p:cNvSpPr>
          <p:nvPr/>
        </p:nvSpPr>
        <p:spPr bwMode="auto">
          <a:xfrm>
            <a:off x="366713" y="868363"/>
            <a:ext cx="5181600" cy="5508625"/>
          </a:xfrm>
          <a:prstGeom prst="rect">
            <a:avLst/>
          </a:prstGeom>
          <a:noFill/>
          <a:ln w="9525">
            <a:noFill/>
            <a:miter lim="800000"/>
            <a:headEnd/>
            <a:tailEnd/>
          </a:ln>
        </p:spPr>
        <p:txBody>
          <a:bodyPr>
            <a:spAutoFit/>
          </a:bodyPr>
          <a:lstStyle/>
          <a:p>
            <a:pPr algn="ctr"/>
            <a:r>
              <a:rPr lang="en-US" sz="3200" b="1" dirty="0">
                <a:solidFill>
                  <a:srgbClr val="CC3300"/>
                </a:solidFill>
                <a:latin typeface="Times New Roman" pitchFamily="18" charset="0"/>
                <a:cs typeface="Times New Roman" pitchFamily="18" charset="0"/>
              </a:rPr>
              <a:t>You cannot change a culture simply by buying new tools, sending people to training or asking them to change.</a:t>
            </a:r>
          </a:p>
          <a:p>
            <a:pPr algn="ctr"/>
            <a:r>
              <a:rPr lang="en-US" sz="3200" b="1" dirty="0">
                <a:solidFill>
                  <a:srgbClr val="009999"/>
                </a:solidFill>
                <a:latin typeface="Times New Roman" pitchFamily="18" charset="0"/>
                <a:cs typeface="Times New Roman" pitchFamily="18" charset="0"/>
              </a:rPr>
              <a:t>If you want to change your work culture, you have to change the work systems that created that culture in the first place and have been shaping it every day from that point forward!</a:t>
            </a:r>
          </a:p>
        </p:txBody>
      </p:sp>
      <p:pic>
        <p:nvPicPr>
          <p:cNvPr id="2057" name="Picture 9" descr="https://encrypted-tbn1.gstatic.com/images?q=tbn:ANd9GcT8D4YFMFeMtME-jtwcdw-QS31HJRp4Z__4QFlpp-7FUm4EmlmB9Q">
            <a:hlinkClick r:id="rId2"/>
          </p:cNvPr>
          <p:cNvPicPr>
            <a:picLocks noChangeAspect="1" noChangeArrowheads="1"/>
          </p:cNvPicPr>
          <p:nvPr/>
        </p:nvPicPr>
        <p:blipFill>
          <a:blip r:embed="rId3" cstate="print"/>
          <a:srcRect/>
          <a:stretch>
            <a:fillRect/>
          </a:stretch>
        </p:blipFill>
        <p:spPr bwMode="auto">
          <a:xfrm>
            <a:off x="5548313" y="334962"/>
            <a:ext cx="4152900" cy="734536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heckerboard(across)">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checkerboard(across)">
                                      <p:cBhvr>
                                        <p:cTn id="12" dur="500"/>
                                        <p:tgtEl>
                                          <p:spTgt spid="8">
                                            <p:txEl>
                                              <p:pRg st="1" end="1"/>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2057"/>
                                        </p:tgtEl>
                                        <p:attrNameLst>
                                          <p:attrName>style.visibility</p:attrName>
                                        </p:attrNameLst>
                                      </p:cBhvr>
                                      <p:to>
                                        <p:strVal val="visible"/>
                                      </p:to>
                                    </p:set>
                                    <p:animEffect transition="in" filter="checkerboard(across)">
                                      <p:cBhvr>
                                        <p:cTn id="15" dur="500"/>
                                        <p:tgtEl>
                                          <p:spTgt spid="20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solidFill>
                <a:srgbClr val="000000"/>
              </a:solidFill>
              <a:latin typeface="Times New Roman" panose="02020603050405020304" pitchFamily="18" charset="0"/>
              <a:ea typeface="MS PGothic" panose="020B0600070205080204" pitchFamily="34" charset="-128"/>
            </a:endParaRPr>
          </a:p>
        </p:txBody>
      </p:sp>
      <p:sp>
        <p:nvSpPr>
          <p:cNvPr id="409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3"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Move</a:t>
            </a:r>
            <a:br>
              <a:rPr lang="en-US" altLang="en-US" sz="4400"/>
            </a:br>
            <a:endParaRPr lang="en-US" altLang="en-US" sz="4400"/>
          </a:p>
        </p:txBody>
      </p:sp>
      <p:sp>
        <p:nvSpPr>
          <p:cNvPr id="4104" name="Rectangle 2"/>
          <p:cNvSpPr>
            <a:spLocks noChangeArrowheads="1"/>
          </p:cNvSpPr>
          <p:nvPr/>
        </p:nvSpPr>
        <p:spPr bwMode="auto">
          <a:xfrm>
            <a:off x="355600" y="933450"/>
            <a:ext cx="8164513" cy="5737225"/>
          </a:xfrm>
          <a:prstGeom prst="rect">
            <a:avLst/>
          </a:prstGeom>
          <a:solidFill>
            <a:srgbClr val="FF9900"/>
          </a:solidFill>
          <a:ln w="9525">
            <a:solidFill>
              <a:schemeClr val="tx1"/>
            </a:solidFill>
            <a:round/>
            <a:headEnd/>
            <a:tailEnd/>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F3750D"/>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62113" y="1025525"/>
            <a:ext cx="55626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90685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1D9BC36-988E-41FB-AD17-94C560AD0731}"/>
              </a:ext>
            </a:extLst>
          </p:cNvPr>
          <p:cNvPicPr>
            <a:picLocks noChangeAspect="1"/>
          </p:cNvPicPr>
          <p:nvPr/>
        </p:nvPicPr>
        <p:blipFill>
          <a:blip r:embed="rId2"/>
          <a:stretch>
            <a:fillRect/>
          </a:stretch>
        </p:blipFill>
        <p:spPr>
          <a:xfrm>
            <a:off x="373063" y="979487"/>
            <a:ext cx="8146256" cy="5721342"/>
          </a:xfrm>
          <a:prstGeom prst="rect">
            <a:avLst/>
          </a:prstGeom>
        </p:spPr>
      </p:pic>
      <p:sp>
        <p:nvSpPr>
          <p:cNvPr id="113666" name="Rectangle 2"/>
          <p:cNvSpPr>
            <a:spLocks noGrp="1" noChangeArrowheads="1"/>
          </p:cNvSpPr>
          <p:nvPr>
            <p:ph type="title"/>
          </p:nvPr>
        </p:nvSpPr>
        <p:spPr>
          <a:xfrm>
            <a:off x="247650" y="171450"/>
            <a:ext cx="8393113" cy="731838"/>
          </a:xfrm>
        </p:spPr>
        <p:txBody>
          <a:bodyPr lIns="90015" tIns="45009" rIns="90015" bIns="45009" anchor="t"/>
          <a:lstStyle/>
          <a:p>
            <a:r>
              <a:rPr lang="en-US" sz="4400">
                <a:latin typeface="Arial" charset="0"/>
              </a:rPr>
              <a:t> Shift Happens</a:t>
            </a:r>
          </a:p>
        </p:txBody>
      </p:sp>
      <p:sp>
        <p:nvSpPr>
          <p:cNvPr id="179203" name="Text Box 3"/>
          <p:cNvSpPr txBox="1">
            <a:spLocks noChangeArrowheads="1"/>
          </p:cNvSpPr>
          <p:nvPr/>
        </p:nvSpPr>
        <p:spPr bwMode="auto">
          <a:xfrm>
            <a:off x="457200" y="979488"/>
            <a:ext cx="8001000" cy="6492650"/>
          </a:xfrm>
          <a:prstGeom prst="rect">
            <a:avLst/>
          </a:prstGeom>
          <a:noFill/>
          <a:ln w="9525">
            <a:noFill/>
            <a:miter lim="800000"/>
            <a:headEnd/>
            <a:tailEnd/>
          </a:ln>
        </p:spPr>
        <p:txBody>
          <a:bodyPr lIns="90015" tIns="45009" rIns="90015" bIns="45009">
            <a:spAutoFit/>
          </a:bodyPr>
          <a:lstStyle/>
          <a:p>
            <a:pPr defTabSz="900113"/>
            <a:r>
              <a:rPr lang="en-US" sz="4400" b="1" dirty="0">
                <a:solidFill>
                  <a:schemeClr val="folHlink"/>
                </a:solidFill>
              </a:rPr>
              <a:t>Whether you want it or not.</a:t>
            </a:r>
          </a:p>
          <a:p>
            <a:pPr defTabSz="900113"/>
            <a:r>
              <a:rPr lang="en-US" sz="4400" b="1" dirty="0">
                <a:solidFill>
                  <a:schemeClr val="folHlink"/>
                </a:solidFill>
              </a:rPr>
              <a:t>Whether you expect it or not.</a:t>
            </a:r>
          </a:p>
          <a:p>
            <a:pPr defTabSz="900113"/>
            <a:r>
              <a:rPr lang="en-US" sz="4400" b="1" dirty="0">
                <a:solidFill>
                  <a:schemeClr val="folHlink"/>
                </a:solidFill>
              </a:rPr>
              <a:t>Whether you participate in it or not……</a:t>
            </a:r>
          </a:p>
          <a:p>
            <a:pPr defTabSz="900113"/>
            <a:r>
              <a:rPr lang="en-US" sz="8000" b="1" dirty="0">
                <a:solidFill>
                  <a:schemeClr val="accent2"/>
                </a:solidFill>
              </a:rPr>
              <a:t>    </a:t>
            </a:r>
          </a:p>
          <a:p>
            <a:pPr defTabSz="900113"/>
            <a:r>
              <a:rPr lang="en-US" sz="8000" b="1" dirty="0">
                <a:solidFill>
                  <a:schemeClr val="accent2"/>
                </a:solidFill>
              </a:rPr>
              <a:t> </a:t>
            </a:r>
          </a:p>
          <a:p>
            <a:pPr defTabSz="900113"/>
            <a:endParaRPr lang="en-US" sz="8000" b="1" dirty="0">
              <a:solidFill>
                <a:schemeClr val="accent2"/>
              </a:solidFill>
            </a:endParaRPr>
          </a:p>
        </p:txBody>
      </p:sp>
      <p:sp>
        <p:nvSpPr>
          <p:cNvPr id="113668" name="Line 4"/>
          <p:cNvSpPr>
            <a:spLocks noChangeShapeType="1"/>
          </p:cNvSpPr>
          <p:nvPr/>
        </p:nvSpPr>
        <p:spPr bwMode="auto">
          <a:xfrm>
            <a:off x="373063" y="903288"/>
            <a:ext cx="6584950" cy="0"/>
          </a:xfrm>
          <a:prstGeom prst="line">
            <a:avLst/>
          </a:prstGeom>
          <a:noFill/>
          <a:ln w="38100">
            <a:solidFill>
              <a:schemeClr val="tx1"/>
            </a:solidFill>
            <a:prstDash val="sysDot"/>
            <a:round/>
            <a:headEnd/>
            <a:tailEnd/>
          </a:ln>
        </p:spPr>
        <p:txBody>
          <a:bodyPr wrap="none" anchor="ctr"/>
          <a:lstStyle/>
          <a:p>
            <a:endParaRPr lang="en-US"/>
          </a:p>
        </p:txBody>
      </p:sp>
      <p:sp>
        <p:nvSpPr>
          <p:cNvPr id="5" name="TextBox 4">
            <a:extLst>
              <a:ext uri="{FF2B5EF4-FFF2-40B4-BE49-F238E27FC236}">
                <a16:creationId xmlns:a16="http://schemas.microsoft.com/office/drawing/2014/main" xmlns="" id="{C40D5FD9-7484-401E-BC25-30E5B96721ED}"/>
              </a:ext>
            </a:extLst>
          </p:cNvPr>
          <p:cNvSpPr txBox="1"/>
          <p:nvPr/>
        </p:nvSpPr>
        <p:spPr>
          <a:xfrm rot="19572450">
            <a:off x="1702110" y="3882986"/>
            <a:ext cx="4309153" cy="1323439"/>
          </a:xfrm>
          <a:prstGeom prst="rect">
            <a:avLst/>
          </a:prstGeom>
          <a:noFill/>
        </p:spPr>
        <p:txBody>
          <a:bodyPr wrap="square" rtlCol="0">
            <a:spAutoFit/>
          </a:bodyPr>
          <a:lstStyle/>
          <a:p>
            <a:r>
              <a:rPr kumimoji="0" lang="en-US" sz="8000" b="1" i="0" u="none" strike="noStrike" kern="1200" cap="none" spc="0" normalizeH="0" baseline="0" noProof="0" dirty="0">
                <a:ln>
                  <a:noFill/>
                </a:ln>
                <a:solidFill>
                  <a:srgbClr val="0000FF"/>
                </a:solidFill>
                <a:effectLst/>
                <a:uLnTx/>
                <a:uFillTx/>
                <a:latin typeface="Arial Black" panose="020B0A04020102020204" pitchFamily="34" charset="0"/>
              </a:rPr>
              <a:t>SHIFT</a:t>
            </a:r>
            <a:endParaRPr lang="en-US" dirty="0">
              <a:latin typeface="Arial Black" panose="020B0A04020102020204" pitchFamily="34" charset="0"/>
            </a:endParaRPr>
          </a:p>
        </p:txBody>
      </p:sp>
      <p:sp>
        <p:nvSpPr>
          <p:cNvPr id="6" name="TextBox 5">
            <a:extLst>
              <a:ext uri="{FF2B5EF4-FFF2-40B4-BE49-F238E27FC236}">
                <a16:creationId xmlns:a16="http://schemas.microsoft.com/office/drawing/2014/main" xmlns="" id="{E297B55C-9C40-4D1C-9A2A-19AF2E189DC0}"/>
              </a:ext>
            </a:extLst>
          </p:cNvPr>
          <p:cNvSpPr txBox="1"/>
          <p:nvPr/>
        </p:nvSpPr>
        <p:spPr>
          <a:xfrm>
            <a:off x="2728119" y="5364162"/>
            <a:ext cx="7833516" cy="1631216"/>
          </a:xfrm>
          <a:prstGeom prst="rect">
            <a:avLst/>
          </a:prstGeom>
          <a:noFill/>
        </p:spPr>
        <p:txBody>
          <a:bodyPr wrap="square" rtlCol="0">
            <a:spAutoFit/>
          </a:bodyPr>
          <a:lstStyle/>
          <a:p>
            <a:r>
              <a:rPr kumimoji="0" lang="en-US" sz="10000" b="1" i="0" u="none" strike="noStrike" kern="1200" cap="none" spc="0" normalizeH="0" baseline="0" noProof="0" dirty="0">
                <a:ln>
                  <a:noFill/>
                </a:ln>
                <a:solidFill>
                  <a:srgbClr val="0000FF"/>
                </a:solidFill>
                <a:effectLst/>
                <a:uLnTx/>
                <a:uFillTx/>
                <a:latin typeface="Bahnschrift Condensed" panose="020B0502040204020203" pitchFamily="34" charset="0"/>
              </a:rPr>
              <a:t>HAPPENS!</a:t>
            </a:r>
            <a:endParaRPr lang="en-US" sz="10000" dirty="0">
              <a:latin typeface="Bahnschrift Condensed" panose="020B0502040204020203" pitchFamily="34" charset="0"/>
            </a:endParaRPr>
          </a:p>
        </p:txBody>
      </p:sp>
    </p:spTree>
    <p:extLst>
      <p:ext uri="{BB962C8B-B14F-4D97-AF65-F5344CB8AC3E}">
        <p14:creationId xmlns:p14="http://schemas.microsoft.com/office/powerpoint/2010/main" val="410917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9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79203">
                                            <p:txEl>
                                              <p:pRg st="1" end="1"/>
                                            </p:txEl>
                                          </p:spTgt>
                                        </p:tgtEl>
                                        <p:attrNameLst>
                                          <p:attrName>style.visibility</p:attrName>
                                        </p:attrNameLst>
                                      </p:cBhvr>
                                      <p:to>
                                        <p:strVal val="visible"/>
                                      </p:to>
                                    </p:set>
                                    <p:anim calcmode="lin" valueType="num">
                                      <p:cBhvr additive="base">
                                        <p:cTn id="11" dur="500" fill="hold"/>
                                        <p:tgtEl>
                                          <p:spTgt spid="17920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920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179203">
                                            <p:txEl>
                                              <p:pRg st="2" end="2"/>
                                            </p:txEl>
                                          </p:spTgt>
                                        </p:tgtEl>
                                        <p:attrNameLst>
                                          <p:attrName>style.visibility</p:attrName>
                                        </p:attrNameLst>
                                      </p:cBhvr>
                                      <p:to>
                                        <p:strVal val="visible"/>
                                      </p:to>
                                    </p:set>
                                    <p:anim calcmode="lin" valueType="num">
                                      <p:cBhvr additive="base">
                                        <p:cTn id="17" dur="500" fill="hold"/>
                                        <p:tgtEl>
                                          <p:spTgt spid="17920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92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par>
                          <p:cTn id="37" fill="hold">
                            <p:stCondLst>
                              <p:cond delay="2000"/>
                            </p:stCondLst>
                            <p:childTnLst>
                              <p:par>
                                <p:cTn id="38" presetID="49" presetClass="entr" presetSubtype="0" repeatCount="indefinite" decel="100000" fill="hold" grpId="1" nodeType="after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p:cTn id="40" dur="3000" fill="hold"/>
                                        <p:tgtEl>
                                          <p:spTgt spid="5"/>
                                        </p:tgtEl>
                                        <p:attrNameLst>
                                          <p:attrName>ppt_w</p:attrName>
                                        </p:attrNameLst>
                                      </p:cBhvr>
                                      <p:tavLst>
                                        <p:tav tm="0">
                                          <p:val>
                                            <p:fltVal val="0"/>
                                          </p:val>
                                        </p:tav>
                                        <p:tav tm="100000">
                                          <p:val>
                                            <p:strVal val="#ppt_w"/>
                                          </p:val>
                                        </p:tav>
                                      </p:tavLst>
                                    </p:anim>
                                    <p:anim calcmode="lin" valueType="num">
                                      <p:cBhvr>
                                        <p:cTn id="41" dur="3000" fill="hold"/>
                                        <p:tgtEl>
                                          <p:spTgt spid="5"/>
                                        </p:tgtEl>
                                        <p:attrNameLst>
                                          <p:attrName>ppt_h</p:attrName>
                                        </p:attrNameLst>
                                      </p:cBhvr>
                                      <p:tavLst>
                                        <p:tav tm="0">
                                          <p:val>
                                            <p:fltVal val="0"/>
                                          </p:val>
                                        </p:tav>
                                        <p:tav tm="100000">
                                          <p:val>
                                            <p:strVal val="#ppt_h"/>
                                          </p:val>
                                        </p:tav>
                                      </p:tavLst>
                                    </p:anim>
                                    <p:anim calcmode="lin" valueType="num">
                                      <p:cBhvr>
                                        <p:cTn id="42" dur="3000" fill="hold"/>
                                        <p:tgtEl>
                                          <p:spTgt spid="5"/>
                                        </p:tgtEl>
                                        <p:attrNameLst>
                                          <p:attrName>style.rotation</p:attrName>
                                        </p:attrNameLst>
                                      </p:cBhvr>
                                      <p:tavLst>
                                        <p:tav tm="0">
                                          <p:val>
                                            <p:fltVal val="360"/>
                                          </p:val>
                                        </p:tav>
                                        <p:tav tm="100000">
                                          <p:val>
                                            <p:fltVal val="0"/>
                                          </p:val>
                                        </p:tav>
                                      </p:tavLst>
                                    </p:anim>
                                    <p:animEffect transition="in" filter="fade">
                                      <p:cBhvr>
                                        <p:cTn id="43" dur="3000"/>
                                        <p:tgtEl>
                                          <p:spTgt spid="5"/>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wipe(down)">
                                      <p:cBhvr>
                                        <p:cTn id="4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olor paper airplanes">
            <a:extLst>
              <a:ext uri="{FF2B5EF4-FFF2-40B4-BE49-F238E27FC236}">
                <a16:creationId xmlns:a16="http://schemas.microsoft.com/office/drawing/2014/main" xmlns="" id="{D5616E82-2424-4853-9F4A-68CA1BE5CD3E}"/>
              </a:ext>
            </a:extLst>
          </p:cNvPr>
          <p:cNvPicPr>
            <a:picLocks noChangeAspect="1"/>
          </p:cNvPicPr>
          <p:nvPr/>
        </p:nvPicPr>
        <p:blipFill rotWithShape="1">
          <a:blip r:embed="rId2">
            <a:extLst>
              <a:ext uri="{28A0092B-C50C-407E-A947-70E740481C1C}">
                <a14:useLocalDpi xmlns:a14="http://schemas.microsoft.com/office/drawing/2010/main" val="0"/>
              </a:ext>
            </a:extLst>
          </a:blip>
          <a:srcRect l="7716" t="18922" r="16629"/>
          <a:stretch/>
        </p:blipFill>
        <p:spPr>
          <a:xfrm>
            <a:off x="617610" y="958417"/>
            <a:ext cx="8305800" cy="5798799"/>
          </a:xfrm>
          <a:prstGeom prst="rect">
            <a:avLst/>
          </a:prstGeom>
        </p:spPr>
      </p:pic>
      <p:sp>
        <p:nvSpPr>
          <p:cNvPr id="114690" name="Line 2"/>
          <p:cNvSpPr>
            <a:spLocks noChangeShapeType="1"/>
          </p:cNvSpPr>
          <p:nvPr/>
        </p:nvSpPr>
        <p:spPr bwMode="auto">
          <a:xfrm>
            <a:off x="609600" y="990600"/>
            <a:ext cx="7696200" cy="0"/>
          </a:xfrm>
          <a:prstGeom prst="line">
            <a:avLst/>
          </a:prstGeom>
          <a:noFill/>
          <a:ln w="38100">
            <a:solidFill>
              <a:schemeClr val="tx1"/>
            </a:solidFill>
            <a:prstDash val="sysDot"/>
            <a:round/>
            <a:headEnd/>
            <a:tailEnd/>
          </a:ln>
        </p:spPr>
        <p:txBody>
          <a:bodyPr wrap="none" anchor="ctr"/>
          <a:lstStyle/>
          <a:p>
            <a:endParaRPr lang="en-US"/>
          </a:p>
        </p:txBody>
      </p:sp>
      <p:sp>
        <p:nvSpPr>
          <p:cNvPr id="114691" name="Rectangle 3"/>
          <p:cNvSpPr>
            <a:spLocks noGrp="1" noChangeArrowheads="1"/>
          </p:cNvSpPr>
          <p:nvPr>
            <p:ph type="title"/>
          </p:nvPr>
        </p:nvSpPr>
        <p:spPr>
          <a:xfrm>
            <a:off x="465138" y="152400"/>
            <a:ext cx="8058150" cy="914400"/>
          </a:xfrm>
        </p:spPr>
        <p:txBody>
          <a:bodyPr/>
          <a:lstStyle/>
          <a:p>
            <a:r>
              <a:rPr lang="en-US" sz="4400" dirty="0">
                <a:latin typeface="Arial" charset="0"/>
              </a:rPr>
              <a:t>Shift Happens </a:t>
            </a:r>
            <a:r>
              <a:rPr lang="en-US" sz="2000" dirty="0">
                <a:latin typeface="Arial" charset="0"/>
              </a:rPr>
              <a:t>(cont’d)</a:t>
            </a:r>
          </a:p>
        </p:txBody>
      </p:sp>
      <p:sp>
        <p:nvSpPr>
          <p:cNvPr id="272388" name="Rectangle 4"/>
          <p:cNvSpPr>
            <a:spLocks noChangeArrowheads="1"/>
          </p:cNvSpPr>
          <p:nvPr/>
        </p:nvSpPr>
        <p:spPr bwMode="auto">
          <a:xfrm>
            <a:off x="545136" y="1290849"/>
            <a:ext cx="8630353" cy="2744597"/>
          </a:xfrm>
          <a:prstGeom prst="rect">
            <a:avLst/>
          </a:prstGeom>
          <a:noFill/>
          <a:ln w="9525">
            <a:noFill/>
            <a:miter lim="800000"/>
            <a:headEnd/>
            <a:tailEnd/>
          </a:ln>
        </p:spPr>
        <p:txBody>
          <a:bodyPr wrap="square">
            <a:spAutoFit/>
          </a:bodyPr>
          <a:lstStyle/>
          <a:p>
            <a:pPr>
              <a:lnSpc>
                <a:spcPct val="45000"/>
              </a:lnSpc>
              <a:spcBef>
                <a:spcPct val="50000"/>
              </a:spcBef>
            </a:pPr>
            <a:r>
              <a:rPr lang="en-US" sz="5200" b="1" i="1" dirty="0">
                <a:solidFill>
                  <a:srgbClr val="FF0000"/>
                </a:solidFill>
              </a:rPr>
              <a:t>Shift</a:t>
            </a:r>
            <a:r>
              <a:rPr lang="en-US" sz="2800" b="1" dirty="0">
                <a:solidFill>
                  <a:srgbClr val="FF0000"/>
                </a:solidFill>
              </a:rPr>
              <a:t>   does indeed </a:t>
            </a:r>
            <a:r>
              <a:rPr lang="en-US" sz="5200" b="1" i="1" dirty="0">
                <a:solidFill>
                  <a:srgbClr val="FF0000"/>
                </a:solidFill>
              </a:rPr>
              <a:t>happen</a:t>
            </a:r>
            <a:r>
              <a:rPr lang="en-US" sz="2800" b="1" dirty="0">
                <a:solidFill>
                  <a:srgbClr val="FF0000"/>
                </a:solidFill>
              </a:rPr>
              <a:t>, </a:t>
            </a:r>
          </a:p>
          <a:p>
            <a:pPr>
              <a:lnSpc>
                <a:spcPct val="45000"/>
              </a:lnSpc>
              <a:spcBef>
                <a:spcPct val="50000"/>
              </a:spcBef>
            </a:pPr>
            <a:r>
              <a:rPr lang="en-US" sz="2800" b="1" dirty="0">
                <a:solidFill>
                  <a:srgbClr val="FF0000"/>
                </a:solidFill>
              </a:rPr>
              <a:t>		              has </a:t>
            </a:r>
            <a:r>
              <a:rPr lang="en-US" sz="5000" b="1" dirty="0">
                <a:solidFill>
                  <a:srgbClr val="FF0000"/>
                </a:solidFill>
              </a:rPr>
              <a:t>happened</a:t>
            </a:r>
            <a:r>
              <a:rPr lang="en-US" sz="2800" b="1" dirty="0">
                <a:solidFill>
                  <a:srgbClr val="FF0000"/>
                </a:solidFill>
              </a:rPr>
              <a:t> </a:t>
            </a:r>
          </a:p>
          <a:p>
            <a:pPr>
              <a:lnSpc>
                <a:spcPct val="45000"/>
              </a:lnSpc>
              <a:spcBef>
                <a:spcPct val="50000"/>
              </a:spcBef>
            </a:pPr>
            <a:r>
              <a:rPr lang="en-US" sz="2800" b="1" dirty="0">
                <a:solidFill>
                  <a:srgbClr val="FF0000"/>
                </a:solidFill>
              </a:rPr>
              <a:t>	  and is currently </a:t>
            </a:r>
            <a:r>
              <a:rPr lang="en-US" sz="5200" b="1" dirty="0">
                <a:solidFill>
                  <a:srgbClr val="FF0000"/>
                </a:solidFill>
              </a:rPr>
              <a:t>happening</a:t>
            </a:r>
            <a:r>
              <a:rPr lang="en-US" sz="2800" b="1" dirty="0">
                <a:solidFill>
                  <a:srgbClr val="FF0000"/>
                </a:solidFill>
              </a:rPr>
              <a:t>.</a:t>
            </a:r>
          </a:p>
          <a:p>
            <a:pPr>
              <a:lnSpc>
                <a:spcPct val="45000"/>
              </a:lnSpc>
              <a:spcBef>
                <a:spcPct val="50000"/>
              </a:spcBef>
            </a:pPr>
            <a:endParaRPr lang="en-US" sz="1500" b="1" dirty="0">
              <a:solidFill>
                <a:schemeClr val="folHlink"/>
              </a:solidFill>
            </a:endParaRPr>
          </a:p>
          <a:p>
            <a:pPr>
              <a:lnSpc>
                <a:spcPct val="45000"/>
              </a:lnSpc>
              <a:spcBef>
                <a:spcPct val="50000"/>
              </a:spcBef>
            </a:pPr>
            <a:r>
              <a:rPr lang="en-US" sz="2800" b="1" dirty="0">
                <a:solidFill>
                  <a:schemeClr val="accent2"/>
                </a:solidFill>
              </a:rPr>
              <a:t>		       		</a:t>
            </a:r>
          </a:p>
          <a:p>
            <a:pPr>
              <a:lnSpc>
                <a:spcPct val="80000"/>
              </a:lnSpc>
            </a:pPr>
            <a:r>
              <a:rPr lang="en-US" sz="1400" b="1" dirty="0"/>
              <a:t>			</a:t>
            </a:r>
            <a:endParaRPr lang="en-US" sz="1800" b="1" dirty="0"/>
          </a:p>
        </p:txBody>
      </p:sp>
      <p:pic>
        <p:nvPicPr>
          <p:cNvPr id="5" name="Picture 4">
            <a:extLst>
              <a:ext uri="{FF2B5EF4-FFF2-40B4-BE49-F238E27FC236}">
                <a16:creationId xmlns:a16="http://schemas.microsoft.com/office/drawing/2014/main" xmlns="" id="{DC7CB0FB-179E-45FA-95EC-4247DD8A5660}"/>
              </a:ext>
            </a:extLst>
          </p:cNvPr>
          <p:cNvPicPr>
            <a:picLocks noChangeAspect="1"/>
          </p:cNvPicPr>
          <p:nvPr/>
        </p:nvPicPr>
        <p:blipFill rotWithShape="1">
          <a:blip r:embed="rId3"/>
          <a:srcRect b="3787"/>
          <a:stretch/>
        </p:blipFill>
        <p:spPr>
          <a:xfrm>
            <a:off x="1142486" y="1828801"/>
            <a:ext cx="6630428" cy="4229777"/>
          </a:xfrm>
          <a:prstGeom prst="rect">
            <a:avLst/>
          </a:prstGeom>
          <a:solidFill>
            <a:srgbClr val="000000">
              <a:shade val="95000"/>
            </a:srgbClr>
          </a:solidFill>
          <a:ln w="279400" cap="sq">
            <a:solidFill>
              <a:srgbClr val="002060"/>
            </a:solidFill>
            <a:miter lim="800000"/>
          </a:ln>
          <a:effectLst>
            <a:outerShdw blurRad="254000" dist="190500" dir="2700000" sy="90000" algn="bl" rotWithShape="0">
              <a:srgbClr val="000000">
                <a:alpha val="40000"/>
              </a:srgbClr>
            </a:outerShdw>
          </a:effectLst>
        </p:spPr>
      </p:pic>
      <p:sp>
        <p:nvSpPr>
          <p:cNvPr id="10" name="TextBox 9">
            <a:extLst>
              <a:ext uri="{FF2B5EF4-FFF2-40B4-BE49-F238E27FC236}">
                <a16:creationId xmlns:a16="http://schemas.microsoft.com/office/drawing/2014/main" xmlns="" id="{F53B9C5B-67C5-4E44-A0F7-C16D45A28652}"/>
              </a:ext>
            </a:extLst>
          </p:cNvPr>
          <p:cNvSpPr txBox="1"/>
          <p:nvPr/>
        </p:nvSpPr>
        <p:spPr>
          <a:xfrm>
            <a:off x="1851781" y="1916098"/>
            <a:ext cx="5284863" cy="4278094"/>
          </a:xfrm>
          <a:prstGeom prst="rect">
            <a:avLst/>
          </a:prstGeom>
          <a:solidFill>
            <a:schemeClr val="bg1"/>
          </a:solidFill>
          <a:ln w="63500">
            <a:solidFill>
              <a:srgbClr val="FF0000"/>
            </a:solidFill>
          </a:ln>
        </p:spPr>
        <p:txBody>
          <a:bodyPr wrap="square" rtlCol="0">
            <a:spAutoFit/>
          </a:bodyPr>
          <a:lstStyle/>
          <a:p>
            <a:pPr algn="ctr"/>
            <a:r>
              <a:rPr lang="en-US" sz="3400" dirty="0">
                <a:solidFill>
                  <a:srgbClr val="00B0F0"/>
                </a:solidFill>
                <a:latin typeface="Bahnschrift Condensed" panose="020B0502040204020203" pitchFamily="34" charset="0"/>
              </a:rPr>
              <a:t>It is critical to identify the beliefs, demonstrate the behaviors and apply the skills that will support people to make positive transitions </a:t>
            </a:r>
          </a:p>
          <a:p>
            <a:pPr algn="ctr"/>
            <a:r>
              <a:rPr lang="en-US" sz="3400" dirty="0">
                <a:solidFill>
                  <a:srgbClr val="00B0F0"/>
                </a:solidFill>
                <a:latin typeface="Bahnschrift Condensed" panose="020B0502040204020203" pitchFamily="34" charset="0"/>
              </a:rPr>
              <a:t>during this period </a:t>
            </a:r>
          </a:p>
          <a:p>
            <a:pPr algn="ctr"/>
            <a:r>
              <a:rPr lang="en-US" sz="3400" dirty="0">
                <a:solidFill>
                  <a:srgbClr val="00B0F0"/>
                </a:solidFill>
                <a:latin typeface="Bahnschrift Condensed" panose="020B0502040204020203" pitchFamily="34" charset="0"/>
              </a:rPr>
              <a:t>of intense change.</a:t>
            </a:r>
          </a:p>
        </p:txBody>
      </p:sp>
      <p:sp>
        <p:nvSpPr>
          <p:cNvPr id="11" name="TextBox 10">
            <a:extLst>
              <a:ext uri="{FF2B5EF4-FFF2-40B4-BE49-F238E27FC236}">
                <a16:creationId xmlns:a16="http://schemas.microsoft.com/office/drawing/2014/main" xmlns="" id="{215F691D-6B7E-43AD-A79D-321DE3B1401F}"/>
              </a:ext>
            </a:extLst>
          </p:cNvPr>
          <p:cNvSpPr txBox="1"/>
          <p:nvPr/>
        </p:nvSpPr>
        <p:spPr>
          <a:xfrm>
            <a:off x="4860313" y="6543178"/>
            <a:ext cx="4114800" cy="246221"/>
          </a:xfrm>
          <a:prstGeom prst="rect">
            <a:avLst/>
          </a:prstGeom>
          <a:noFill/>
        </p:spPr>
        <p:txBody>
          <a:bodyPr wrap="square" rtlCol="0">
            <a:spAutoFit/>
          </a:bodyPr>
          <a:lstStyle/>
          <a:p>
            <a:r>
              <a:rPr lang="en-US" sz="1000" dirty="0"/>
              <a:t>George Suess, CEO, ARC of Delaware County &amp; Consultant </a:t>
            </a:r>
          </a:p>
        </p:txBody>
      </p:sp>
      <p:sp>
        <p:nvSpPr>
          <p:cNvPr id="12" name="TextBox 11">
            <a:extLst>
              <a:ext uri="{FF2B5EF4-FFF2-40B4-BE49-F238E27FC236}">
                <a16:creationId xmlns:a16="http://schemas.microsoft.com/office/drawing/2014/main" xmlns="" id="{864490DB-5D18-463B-A20E-BE5C19E6B425}"/>
              </a:ext>
            </a:extLst>
          </p:cNvPr>
          <p:cNvSpPr txBox="1"/>
          <p:nvPr/>
        </p:nvSpPr>
        <p:spPr>
          <a:xfrm>
            <a:off x="513377" y="3574532"/>
            <a:ext cx="8458199" cy="2400657"/>
          </a:xfrm>
          <a:prstGeom prst="rect">
            <a:avLst/>
          </a:prstGeom>
          <a:solidFill>
            <a:schemeClr val="bg1">
              <a:alpha val="78000"/>
            </a:schemeClr>
          </a:solidFill>
          <a:ln w="50800">
            <a:solidFill>
              <a:srgbClr val="FF0000"/>
            </a:solidFill>
          </a:ln>
        </p:spPr>
        <p:txBody>
          <a:bodyPr wrap="square" rtlCol="0">
            <a:spAutoFit/>
          </a:bodyPr>
          <a:lstStyle/>
          <a:p>
            <a:pPr algn="ctr"/>
            <a:r>
              <a:rPr lang="en-US" sz="3000" dirty="0">
                <a:solidFill>
                  <a:srgbClr val="336600"/>
                </a:solidFill>
                <a:latin typeface="Cooper Black" panose="0208090404030B020404" pitchFamily="18" charset="0"/>
              </a:rPr>
              <a:t>As a result, we need to work HARD </a:t>
            </a:r>
          </a:p>
          <a:p>
            <a:pPr algn="ctr"/>
            <a:r>
              <a:rPr lang="en-US" sz="3000" dirty="0">
                <a:solidFill>
                  <a:srgbClr val="336600"/>
                </a:solidFill>
                <a:latin typeface="Cooper Black" panose="0208090404030B020404" pitchFamily="18" charset="0"/>
              </a:rPr>
              <a:t>to use what we know about the </a:t>
            </a:r>
          </a:p>
          <a:p>
            <a:pPr algn="ctr"/>
            <a:r>
              <a:rPr lang="en-US" sz="3000" dirty="0">
                <a:solidFill>
                  <a:srgbClr val="336600"/>
                </a:solidFill>
                <a:latin typeface="Cooper Black" panose="0208090404030B020404" pitchFamily="18" charset="0"/>
              </a:rPr>
              <a:t>change process to help to deal effectively with major shifts in people’s professional </a:t>
            </a:r>
          </a:p>
          <a:p>
            <a:pPr algn="ctr"/>
            <a:r>
              <a:rPr lang="en-US" sz="3000" dirty="0">
                <a:solidFill>
                  <a:srgbClr val="336600"/>
                </a:solidFill>
                <a:latin typeface="Cooper Black" panose="0208090404030B020404" pitchFamily="18" charset="0"/>
              </a:rPr>
              <a:t>and personal lives.</a:t>
            </a:r>
          </a:p>
        </p:txBody>
      </p:sp>
    </p:spTree>
    <p:extLst>
      <p:ext uri="{BB962C8B-B14F-4D97-AF65-F5344CB8AC3E}">
        <p14:creationId xmlns:p14="http://schemas.microsoft.com/office/powerpoint/2010/main" val="360747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272388">
                                            <p:txEl>
                                              <p:pRg st="0" end="0"/>
                                            </p:txEl>
                                          </p:spTgt>
                                        </p:tgtEl>
                                        <p:attrNameLst>
                                          <p:attrName>style.visibility</p:attrName>
                                        </p:attrNameLst>
                                      </p:cBhvr>
                                      <p:to>
                                        <p:strVal val="visible"/>
                                      </p:to>
                                    </p:set>
                                    <p:anim calcmode="lin" valueType="num">
                                      <p:cBhvr>
                                        <p:cTn id="12" dur="500" fill="hold"/>
                                        <p:tgtEl>
                                          <p:spTgt spid="272388">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272388">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272388">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272388">
                                            <p:txEl>
                                              <p:pRg st="1" end="1"/>
                                            </p:txEl>
                                          </p:spTgt>
                                        </p:tgtEl>
                                        <p:attrNameLst>
                                          <p:attrName>style.visibility</p:attrName>
                                        </p:attrNameLst>
                                      </p:cBhvr>
                                      <p:to>
                                        <p:strVal val="visible"/>
                                      </p:to>
                                    </p:set>
                                    <p:animEffect transition="in" filter="wipe(down)">
                                      <p:cBhvr>
                                        <p:cTn id="19" dur="580">
                                          <p:stCondLst>
                                            <p:cond delay="0"/>
                                          </p:stCondLst>
                                        </p:cTn>
                                        <p:tgtEl>
                                          <p:spTgt spid="272388">
                                            <p:txEl>
                                              <p:pRg st="1" end="1"/>
                                            </p:txEl>
                                          </p:spTgt>
                                        </p:tgtEl>
                                      </p:cBhvr>
                                    </p:animEffect>
                                    <p:anim calcmode="lin" valueType="num">
                                      <p:cBhvr>
                                        <p:cTn id="20" dur="1822" tmFilter="0,0; 0.14,0.36; 0.43,0.73; 0.71,0.91; 1.0,1.0">
                                          <p:stCondLst>
                                            <p:cond delay="0"/>
                                          </p:stCondLst>
                                        </p:cTn>
                                        <p:tgtEl>
                                          <p:spTgt spid="272388">
                                            <p:txEl>
                                              <p:pRg st="1" end="1"/>
                                            </p:txEl>
                                          </p:spTgt>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72388">
                                            <p:txEl>
                                              <p:pRg st="1" end="1"/>
                                            </p:txEl>
                                          </p:spTgt>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72388">
                                            <p:txEl>
                                              <p:pRg st="1" end="1"/>
                                            </p:txEl>
                                          </p:spTgt>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72388">
                                            <p:txEl>
                                              <p:pRg st="1" end="1"/>
                                            </p:txEl>
                                          </p:spTgt>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72388">
                                            <p:txEl>
                                              <p:pRg st="1" end="1"/>
                                            </p:txEl>
                                          </p:spTgt>
                                        </p:tgtEl>
                                        <p:attrNameLst>
                                          <p:attrName>ppt_y</p:attrName>
                                        </p:attrNameLst>
                                      </p:cBhvr>
                                      <p:tavLst>
                                        <p:tav tm="0" fmla="#ppt_y-sin(pi*$)/81">
                                          <p:val>
                                            <p:fltVal val="0"/>
                                          </p:val>
                                        </p:tav>
                                        <p:tav tm="100000">
                                          <p:val>
                                            <p:fltVal val="1"/>
                                          </p:val>
                                        </p:tav>
                                      </p:tavLst>
                                    </p:anim>
                                    <p:animScale>
                                      <p:cBhvr>
                                        <p:cTn id="25" dur="26">
                                          <p:stCondLst>
                                            <p:cond delay="650"/>
                                          </p:stCondLst>
                                        </p:cTn>
                                        <p:tgtEl>
                                          <p:spTgt spid="272388">
                                            <p:txEl>
                                              <p:pRg st="1" end="1"/>
                                            </p:txEl>
                                          </p:spTgt>
                                        </p:tgtEl>
                                      </p:cBhvr>
                                      <p:to x="100000" y="60000"/>
                                    </p:animScale>
                                    <p:animScale>
                                      <p:cBhvr>
                                        <p:cTn id="26" dur="166" decel="50000">
                                          <p:stCondLst>
                                            <p:cond delay="676"/>
                                          </p:stCondLst>
                                        </p:cTn>
                                        <p:tgtEl>
                                          <p:spTgt spid="272388">
                                            <p:txEl>
                                              <p:pRg st="1" end="1"/>
                                            </p:txEl>
                                          </p:spTgt>
                                        </p:tgtEl>
                                      </p:cBhvr>
                                      <p:to x="100000" y="100000"/>
                                    </p:animScale>
                                    <p:animScale>
                                      <p:cBhvr>
                                        <p:cTn id="27" dur="26">
                                          <p:stCondLst>
                                            <p:cond delay="1312"/>
                                          </p:stCondLst>
                                        </p:cTn>
                                        <p:tgtEl>
                                          <p:spTgt spid="272388">
                                            <p:txEl>
                                              <p:pRg st="1" end="1"/>
                                            </p:txEl>
                                          </p:spTgt>
                                        </p:tgtEl>
                                      </p:cBhvr>
                                      <p:to x="100000" y="80000"/>
                                    </p:animScale>
                                    <p:animScale>
                                      <p:cBhvr>
                                        <p:cTn id="28" dur="166" decel="50000">
                                          <p:stCondLst>
                                            <p:cond delay="1338"/>
                                          </p:stCondLst>
                                        </p:cTn>
                                        <p:tgtEl>
                                          <p:spTgt spid="272388">
                                            <p:txEl>
                                              <p:pRg st="1" end="1"/>
                                            </p:txEl>
                                          </p:spTgt>
                                        </p:tgtEl>
                                      </p:cBhvr>
                                      <p:to x="100000" y="100000"/>
                                    </p:animScale>
                                    <p:animScale>
                                      <p:cBhvr>
                                        <p:cTn id="29" dur="26">
                                          <p:stCondLst>
                                            <p:cond delay="1642"/>
                                          </p:stCondLst>
                                        </p:cTn>
                                        <p:tgtEl>
                                          <p:spTgt spid="272388">
                                            <p:txEl>
                                              <p:pRg st="1" end="1"/>
                                            </p:txEl>
                                          </p:spTgt>
                                        </p:tgtEl>
                                      </p:cBhvr>
                                      <p:to x="100000" y="90000"/>
                                    </p:animScale>
                                    <p:animScale>
                                      <p:cBhvr>
                                        <p:cTn id="30" dur="166" decel="50000">
                                          <p:stCondLst>
                                            <p:cond delay="1668"/>
                                          </p:stCondLst>
                                        </p:cTn>
                                        <p:tgtEl>
                                          <p:spTgt spid="272388">
                                            <p:txEl>
                                              <p:pRg st="1" end="1"/>
                                            </p:txEl>
                                          </p:spTgt>
                                        </p:tgtEl>
                                      </p:cBhvr>
                                      <p:to x="100000" y="100000"/>
                                    </p:animScale>
                                    <p:animScale>
                                      <p:cBhvr>
                                        <p:cTn id="31" dur="26">
                                          <p:stCondLst>
                                            <p:cond delay="1808"/>
                                          </p:stCondLst>
                                        </p:cTn>
                                        <p:tgtEl>
                                          <p:spTgt spid="272388">
                                            <p:txEl>
                                              <p:pRg st="1" end="1"/>
                                            </p:txEl>
                                          </p:spTgt>
                                        </p:tgtEl>
                                      </p:cBhvr>
                                      <p:to x="100000" y="95000"/>
                                    </p:animScale>
                                    <p:animScale>
                                      <p:cBhvr>
                                        <p:cTn id="32" dur="166" decel="50000">
                                          <p:stCondLst>
                                            <p:cond delay="1834"/>
                                          </p:stCondLst>
                                        </p:cTn>
                                        <p:tgtEl>
                                          <p:spTgt spid="272388">
                                            <p:txEl>
                                              <p:pRg st="1" end="1"/>
                                            </p:txEl>
                                          </p:spTgt>
                                        </p:tgtEl>
                                      </p:cBhvr>
                                      <p:to x="100000" y="100000"/>
                                    </p:animScale>
                                  </p:childTnLst>
                                </p:cTn>
                              </p:par>
                              <p:par>
                                <p:cTn id="33" presetID="26" presetClass="entr" presetSubtype="0" fill="hold" nodeType="withEffect">
                                  <p:stCondLst>
                                    <p:cond delay="0"/>
                                  </p:stCondLst>
                                  <p:childTnLst>
                                    <p:set>
                                      <p:cBhvr>
                                        <p:cTn id="34" dur="1" fill="hold">
                                          <p:stCondLst>
                                            <p:cond delay="0"/>
                                          </p:stCondLst>
                                        </p:cTn>
                                        <p:tgtEl>
                                          <p:spTgt spid="272388">
                                            <p:txEl>
                                              <p:pRg st="2" end="2"/>
                                            </p:txEl>
                                          </p:spTgt>
                                        </p:tgtEl>
                                        <p:attrNameLst>
                                          <p:attrName>style.visibility</p:attrName>
                                        </p:attrNameLst>
                                      </p:cBhvr>
                                      <p:to>
                                        <p:strVal val="visible"/>
                                      </p:to>
                                    </p:set>
                                    <p:animEffect transition="in" filter="wipe(down)">
                                      <p:cBhvr>
                                        <p:cTn id="35" dur="580">
                                          <p:stCondLst>
                                            <p:cond delay="0"/>
                                          </p:stCondLst>
                                        </p:cTn>
                                        <p:tgtEl>
                                          <p:spTgt spid="272388">
                                            <p:txEl>
                                              <p:pRg st="2" end="2"/>
                                            </p:txEl>
                                          </p:spTgt>
                                        </p:tgtEl>
                                      </p:cBhvr>
                                    </p:animEffect>
                                    <p:anim calcmode="lin" valueType="num">
                                      <p:cBhvr>
                                        <p:cTn id="36" dur="1822" tmFilter="0,0; 0.14,0.36; 0.43,0.73; 0.71,0.91; 1.0,1.0">
                                          <p:stCondLst>
                                            <p:cond delay="0"/>
                                          </p:stCondLst>
                                        </p:cTn>
                                        <p:tgtEl>
                                          <p:spTgt spid="272388">
                                            <p:txEl>
                                              <p:pRg st="2" end="2"/>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272388">
                                            <p:txEl>
                                              <p:pRg st="2" end="2"/>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272388">
                                            <p:txEl>
                                              <p:pRg st="2" end="2"/>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272388">
                                            <p:txEl>
                                              <p:pRg st="2" end="2"/>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272388">
                                            <p:txEl>
                                              <p:pRg st="2" end="2"/>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272388">
                                            <p:txEl>
                                              <p:pRg st="2" end="2"/>
                                            </p:txEl>
                                          </p:spTgt>
                                        </p:tgtEl>
                                      </p:cBhvr>
                                      <p:to x="100000" y="60000"/>
                                    </p:animScale>
                                    <p:animScale>
                                      <p:cBhvr>
                                        <p:cTn id="42" dur="166" decel="50000">
                                          <p:stCondLst>
                                            <p:cond delay="676"/>
                                          </p:stCondLst>
                                        </p:cTn>
                                        <p:tgtEl>
                                          <p:spTgt spid="272388">
                                            <p:txEl>
                                              <p:pRg st="2" end="2"/>
                                            </p:txEl>
                                          </p:spTgt>
                                        </p:tgtEl>
                                      </p:cBhvr>
                                      <p:to x="100000" y="100000"/>
                                    </p:animScale>
                                    <p:animScale>
                                      <p:cBhvr>
                                        <p:cTn id="43" dur="26">
                                          <p:stCondLst>
                                            <p:cond delay="1312"/>
                                          </p:stCondLst>
                                        </p:cTn>
                                        <p:tgtEl>
                                          <p:spTgt spid="272388">
                                            <p:txEl>
                                              <p:pRg st="2" end="2"/>
                                            </p:txEl>
                                          </p:spTgt>
                                        </p:tgtEl>
                                      </p:cBhvr>
                                      <p:to x="100000" y="80000"/>
                                    </p:animScale>
                                    <p:animScale>
                                      <p:cBhvr>
                                        <p:cTn id="44" dur="166" decel="50000">
                                          <p:stCondLst>
                                            <p:cond delay="1338"/>
                                          </p:stCondLst>
                                        </p:cTn>
                                        <p:tgtEl>
                                          <p:spTgt spid="272388">
                                            <p:txEl>
                                              <p:pRg st="2" end="2"/>
                                            </p:txEl>
                                          </p:spTgt>
                                        </p:tgtEl>
                                      </p:cBhvr>
                                      <p:to x="100000" y="100000"/>
                                    </p:animScale>
                                    <p:animScale>
                                      <p:cBhvr>
                                        <p:cTn id="45" dur="26">
                                          <p:stCondLst>
                                            <p:cond delay="1642"/>
                                          </p:stCondLst>
                                        </p:cTn>
                                        <p:tgtEl>
                                          <p:spTgt spid="272388">
                                            <p:txEl>
                                              <p:pRg st="2" end="2"/>
                                            </p:txEl>
                                          </p:spTgt>
                                        </p:tgtEl>
                                      </p:cBhvr>
                                      <p:to x="100000" y="90000"/>
                                    </p:animScale>
                                    <p:animScale>
                                      <p:cBhvr>
                                        <p:cTn id="46" dur="166" decel="50000">
                                          <p:stCondLst>
                                            <p:cond delay="1668"/>
                                          </p:stCondLst>
                                        </p:cTn>
                                        <p:tgtEl>
                                          <p:spTgt spid="272388">
                                            <p:txEl>
                                              <p:pRg st="2" end="2"/>
                                            </p:txEl>
                                          </p:spTgt>
                                        </p:tgtEl>
                                      </p:cBhvr>
                                      <p:to x="100000" y="100000"/>
                                    </p:animScale>
                                    <p:animScale>
                                      <p:cBhvr>
                                        <p:cTn id="47" dur="26">
                                          <p:stCondLst>
                                            <p:cond delay="1808"/>
                                          </p:stCondLst>
                                        </p:cTn>
                                        <p:tgtEl>
                                          <p:spTgt spid="272388">
                                            <p:txEl>
                                              <p:pRg st="2" end="2"/>
                                            </p:txEl>
                                          </p:spTgt>
                                        </p:tgtEl>
                                      </p:cBhvr>
                                      <p:to x="100000" y="95000"/>
                                    </p:animScale>
                                    <p:animScale>
                                      <p:cBhvr>
                                        <p:cTn id="48" dur="166" decel="50000">
                                          <p:stCondLst>
                                            <p:cond delay="1834"/>
                                          </p:stCondLst>
                                        </p:cTn>
                                        <p:tgtEl>
                                          <p:spTgt spid="272388">
                                            <p:txEl>
                                              <p:pRg st="2" end="2"/>
                                            </p:txEl>
                                          </p:spTgt>
                                        </p:tgtEl>
                                      </p:cBhvr>
                                      <p:to x="100000" y="100000"/>
                                    </p:animScale>
                                  </p:childTnLst>
                                </p:cTn>
                              </p:par>
                              <p:par>
                                <p:cTn id="49" presetID="1"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par>
                                <p:cTn id="51" presetID="2" presetClass="entr" presetSubtype="8" fill="hold" nodeType="withEffect">
                                  <p:stCondLst>
                                    <p:cond delay="0"/>
                                  </p:stCondLst>
                                  <p:childTnLst>
                                    <p:set>
                                      <p:cBhvr>
                                        <p:cTn id="52" dur="1" fill="hold">
                                          <p:stCondLst>
                                            <p:cond delay="0"/>
                                          </p:stCondLst>
                                        </p:cTn>
                                        <p:tgtEl>
                                          <p:spTgt spid="272388">
                                            <p:txEl>
                                              <p:pRg st="4" end="4"/>
                                            </p:txEl>
                                          </p:spTgt>
                                        </p:tgtEl>
                                        <p:attrNameLst>
                                          <p:attrName>style.visibility</p:attrName>
                                        </p:attrNameLst>
                                      </p:cBhvr>
                                      <p:to>
                                        <p:strVal val="visible"/>
                                      </p:to>
                                    </p:set>
                                    <p:anim calcmode="lin" valueType="num">
                                      <p:cBhvr additive="base">
                                        <p:cTn id="53" dur="500" fill="hold"/>
                                        <p:tgtEl>
                                          <p:spTgt spid="272388">
                                            <p:txEl>
                                              <p:pRg st="4" end="4"/>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27238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12"/>
                                        </p:tgtEl>
                                        <p:attrNameLst>
                                          <p:attrName>style.visibility</p:attrName>
                                        </p:attrNameLst>
                                      </p:cBhvr>
                                      <p:to>
                                        <p:strVal val="visible"/>
                                      </p:to>
                                    </p:set>
                                    <p:animEffect transition="in" filter="randombar(horizontal)">
                                      <p:cBhvr>
                                        <p:cTn id="59" dur="500"/>
                                        <p:tgtEl>
                                          <p:spTgt spid="12"/>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xit" presetSubtype="4" fill="hold" grpId="1" nodeType="clickEffect">
                                  <p:stCondLst>
                                    <p:cond delay="0"/>
                                  </p:stCondLst>
                                  <p:childTnLst>
                                    <p:anim calcmode="lin" valueType="num">
                                      <p:cBhvr additive="base">
                                        <p:cTn id="63" dur="500"/>
                                        <p:tgtEl>
                                          <p:spTgt spid="12"/>
                                        </p:tgtEl>
                                        <p:attrNameLst>
                                          <p:attrName>ppt_x</p:attrName>
                                        </p:attrNameLst>
                                      </p:cBhvr>
                                      <p:tavLst>
                                        <p:tav tm="0">
                                          <p:val>
                                            <p:strVal val="ppt_x"/>
                                          </p:val>
                                        </p:tav>
                                        <p:tav tm="100000">
                                          <p:val>
                                            <p:strVal val="ppt_x"/>
                                          </p:val>
                                        </p:tav>
                                      </p:tavLst>
                                    </p:anim>
                                    <p:anim calcmode="lin" valueType="num">
                                      <p:cBhvr additive="base">
                                        <p:cTn id="64" dur="500"/>
                                        <p:tgtEl>
                                          <p:spTgt spid="12"/>
                                        </p:tgtEl>
                                        <p:attrNameLst>
                                          <p:attrName>ppt_y</p:attrName>
                                        </p:attrNameLst>
                                      </p:cBhvr>
                                      <p:tavLst>
                                        <p:tav tm="0">
                                          <p:val>
                                            <p:strVal val="ppt_y"/>
                                          </p:val>
                                        </p:tav>
                                        <p:tav tm="100000">
                                          <p:val>
                                            <p:strVal val="1+ppt_h/2"/>
                                          </p:val>
                                        </p:tav>
                                      </p:tavLst>
                                    </p:anim>
                                    <p:set>
                                      <p:cBhvr>
                                        <p:cTn id="65" dur="1" fill="hold">
                                          <p:stCondLst>
                                            <p:cond delay="499"/>
                                          </p:stCondLst>
                                        </p:cTn>
                                        <p:tgtEl>
                                          <p:spTgt spid="12"/>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10"/>
                                        </p:tgtEl>
                                        <p:attrNameLst>
                                          <p:attrName>style.visibility</p:attrName>
                                        </p:attrNameLst>
                                      </p:cBhvr>
                                      <p:to>
                                        <p:strVal val="visible"/>
                                      </p:to>
                                    </p:set>
                                    <p:anim calcmode="lin" valueType="num">
                                      <p:cBhvr>
                                        <p:cTn id="70" dur="500" fill="hold"/>
                                        <p:tgtEl>
                                          <p:spTgt spid="10"/>
                                        </p:tgtEl>
                                        <p:attrNameLst>
                                          <p:attrName>ppt_w</p:attrName>
                                        </p:attrNameLst>
                                      </p:cBhvr>
                                      <p:tavLst>
                                        <p:tav tm="0">
                                          <p:val>
                                            <p:fltVal val="0"/>
                                          </p:val>
                                        </p:tav>
                                        <p:tav tm="100000">
                                          <p:val>
                                            <p:strVal val="#ppt_w"/>
                                          </p:val>
                                        </p:tav>
                                      </p:tavLst>
                                    </p:anim>
                                    <p:anim calcmode="lin" valueType="num">
                                      <p:cBhvr>
                                        <p:cTn id="71" dur="500" fill="hold"/>
                                        <p:tgtEl>
                                          <p:spTgt spid="10"/>
                                        </p:tgtEl>
                                        <p:attrNameLst>
                                          <p:attrName>ppt_h</p:attrName>
                                        </p:attrNameLst>
                                      </p:cBhvr>
                                      <p:tavLst>
                                        <p:tav tm="0">
                                          <p:val>
                                            <p:fltVal val="0"/>
                                          </p:val>
                                        </p:tav>
                                        <p:tav tm="100000">
                                          <p:val>
                                            <p:strVal val="#ppt_h"/>
                                          </p:val>
                                        </p:tav>
                                      </p:tavLst>
                                    </p:anim>
                                    <p:animEffect transition="in" filter="fade">
                                      <p:cBhvr>
                                        <p:cTn id="7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animBg="1"/>
      <p:bldP spid="12" grpId="1"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793590"/>
            <a:ext cx="8058150" cy="247650"/>
          </a:xfrm>
        </p:spPr>
        <p:txBody>
          <a:bodyPr/>
          <a:lstStyle/>
          <a:p>
            <a:r>
              <a:rPr lang="en-US" altLang="en-US" sz="4400" dirty="0"/>
              <a:t>Monkey or Monk</a:t>
            </a:r>
            <a:br>
              <a:rPr lang="en-US" altLang="en-US" sz="4400" dirty="0"/>
            </a:br>
            <a:endParaRPr lang="en-US" altLang="en-US" sz="4400" dirty="0"/>
          </a:p>
        </p:txBody>
      </p:sp>
      <p:pic>
        <p:nvPicPr>
          <p:cNvPr id="3" name="Picture 2" descr="A picture containing tree, mammal, primate, outdoor&#10;&#10;Description automatically generated">
            <a:extLst>
              <a:ext uri="{FF2B5EF4-FFF2-40B4-BE49-F238E27FC236}">
                <a16:creationId xmlns:a16="http://schemas.microsoft.com/office/drawing/2014/main" xmlns="" id="{D488F5FB-857C-490A-A604-10182654EA76}"/>
              </a:ext>
            </a:extLst>
          </p:cNvPr>
          <p:cNvPicPr>
            <a:picLocks noChangeAspect="1"/>
          </p:cNvPicPr>
          <p:nvPr/>
        </p:nvPicPr>
        <p:blipFill>
          <a:blip r:embed="rId2" cstate="print">
            <a:alphaModFix amt="78000"/>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68398" y="1066888"/>
            <a:ext cx="9186921" cy="5693657"/>
          </a:xfrm>
          <a:prstGeom prst="rect">
            <a:avLst/>
          </a:prstGeom>
        </p:spPr>
      </p:pic>
      <p:sp>
        <p:nvSpPr>
          <p:cNvPr id="5" name="TextBox 4">
            <a:extLst>
              <a:ext uri="{FF2B5EF4-FFF2-40B4-BE49-F238E27FC236}">
                <a16:creationId xmlns:a16="http://schemas.microsoft.com/office/drawing/2014/main" xmlns="" id="{04840E38-7FC8-4593-956D-069A2CD53456}"/>
              </a:ext>
            </a:extLst>
          </p:cNvPr>
          <p:cNvSpPr txBox="1"/>
          <p:nvPr/>
        </p:nvSpPr>
        <p:spPr>
          <a:xfrm>
            <a:off x="291526" y="1505170"/>
            <a:ext cx="5150799" cy="5201424"/>
          </a:xfrm>
          <a:prstGeom prst="rect">
            <a:avLst/>
          </a:prstGeom>
          <a:noFill/>
        </p:spPr>
        <p:txBody>
          <a:bodyPr wrap="square" rtlCol="0">
            <a:spAutoFit/>
          </a:bodyPr>
          <a:lstStyle/>
          <a:p>
            <a:pPr marL="342900" indent="-342900">
              <a:buFont typeface="Arial" panose="020B0604020202020204" pitchFamily="34" charset="0"/>
              <a:buChar char="•"/>
            </a:pPr>
            <a:r>
              <a:rPr lang="en-US" sz="2200" b="1" dirty="0">
                <a:solidFill>
                  <a:srgbClr val="92D050"/>
                </a:solidFill>
              </a:rPr>
              <a:t>Overwhelmed by </a:t>
            </a:r>
            <a:r>
              <a:rPr lang="en-US" sz="2100" b="1" dirty="0">
                <a:solidFill>
                  <a:srgbClr val="92D050"/>
                </a:solidFill>
              </a:rPr>
              <a:t>multiple branches</a:t>
            </a:r>
          </a:p>
          <a:p>
            <a:pPr marL="342900" indent="-342900">
              <a:buFont typeface="Arial" panose="020B0604020202020204" pitchFamily="34" charset="0"/>
              <a:buChar char="•"/>
            </a:pPr>
            <a:r>
              <a:rPr lang="en-US" sz="2200" b="1" dirty="0">
                <a:solidFill>
                  <a:srgbClr val="92D050"/>
                </a:solidFill>
              </a:rPr>
              <a:t>Coasts in the passenger seat</a:t>
            </a:r>
          </a:p>
          <a:p>
            <a:pPr marL="342900" indent="-342900">
              <a:buFont typeface="Arial" panose="020B0604020202020204" pitchFamily="34" charset="0"/>
              <a:buChar char="•"/>
            </a:pPr>
            <a:r>
              <a:rPr lang="en-US" sz="2200" b="1" dirty="0">
                <a:solidFill>
                  <a:srgbClr val="92D050"/>
                </a:solidFill>
              </a:rPr>
              <a:t>Complains, compares, criticizes</a:t>
            </a:r>
          </a:p>
          <a:p>
            <a:pPr marL="342900" indent="-342900">
              <a:buFont typeface="Arial" panose="020B0604020202020204" pitchFamily="34" charset="0"/>
              <a:buChar char="•"/>
            </a:pPr>
            <a:r>
              <a:rPr lang="en-US" sz="2200" b="1" dirty="0">
                <a:solidFill>
                  <a:srgbClr val="92D050"/>
                </a:solidFill>
              </a:rPr>
              <a:t>Overthinks &amp; procrastinates</a:t>
            </a:r>
          </a:p>
          <a:p>
            <a:pPr marL="342900" indent="-342900">
              <a:buFont typeface="Arial" panose="020B0604020202020204" pitchFamily="34" charset="0"/>
              <a:buChar char="•"/>
            </a:pPr>
            <a:r>
              <a:rPr lang="en-US" sz="2200" b="1" dirty="0">
                <a:solidFill>
                  <a:srgbClr val="92D050"/>
                </a:solidFill>
              </a:rPr>
              <a:t>Short term gratification</a:t>
            </a:r>
          </a:p>
          <a:p>
            <a:pPr marL="342900" indent="-342900">
              <a:buFont typeface="Arial" panose="020B0604020202020204" pitchFamily="34" charset="0"/>
              <a:buChar char="•"/>
            </a:pPr>
            <a:r>
              <a:rPr lang="en-US" sz="2200" b="1" dirty="0">
                <a:solidFill>
                  <a:srgbClr val="92D050"/>
                </a:solidFill>
              </a:rPr>
              <a:t>Demanding &amp; entitled</a:t>
            </a:r>
          </a:p>
          <a:p>
            <a:pPr marL="342900" indent="-342900">
              <a:buFont typeface="Arial" panose="020B0604020202020204" pitchFamily="34" charset="0"/>
              <a:buChar char="•"/>
            </a:pPr>
            <a:r>
              <a:rPr lang="en-US" sz="2200" b="1" dirty="0">
                <a:solidFill>
                  <a:srgbClr val="92D050"/>
                </a:solidFill>
              </a:rPr>
              <a:t>Changes in whim</a:t>
            </a:r>
          </a:p>
          <a:p>
            <a:pPr marL="342900" indent="-342900">
              <a:buFont typeface="Arial" panose="020B0604020202020204" pitchFamily="34" charset="0"/>
              <a:buChar char="•"/>
            </a:pPr>
            <a:r>
              <a:rPr lang="en-US" sz="2200" b="1" dirty="0">
                <a:solidFill>
                  <a:srgbClr val="92D050"/>
                </a:solidFill>
              </a:rPr>
              <a:t>Amplifies negatives &amp; fears</a:t>
            </a:r>
          </a:p>
          <a:p>
            <a:pPr marL="342900" indent="-342900">
              <a:buFont typeface="Arial" panose="020B0604020202020204" pitchFamily="34" charset="0"/>
              <a:buChar char="•"/>
            </a:pPr>
            <a:r>
              <a:rPr lang="en-US" sz="2200" b="1" dirty="0">
                <a:solidFill>
                  <a:srgbClr val="92D050"/>
                </a:solidFill>
              </a:rPr>
              <a:t>Self –centered &amp; obsessed</a:t>
            </a:r>
          </a:p>
          <a:p>
            <a:pPr marL="342900" indent="-342900">
              <a:buFont typeface="Arial" panose="020B0604020202020204" pitchFamily="34" charset="0"/>
              <a:buChar char="•"/>
            </a:pPr>
            <a:r>
              <a:rPr lang="en-US" sz="2200" b="1" dirty="0">
                <a:solidFill>
                  <a:srgbClr val="92D050"/>
                </a:solidFill>
              </a:rPr>
              <a:t>Multitasking</a:t>
            </a:r>
          </a:p>
          <a:p>
            <a:pPr marL="342900" indent="-342900">
              <a:buFont typeface="Arial" panose="020B0604020202020204" pitchFamily="34" charset="0"/>
              <a:buChar char="•"/>
            </a:pPr>
            <a:r>
              <a:rPr lang="en-US" sz="2200" b="1" dirty="0">
                <a:solidFill>
                  <a:srgbClr val="92D050"/>
                </a:solidFill>
              </a:rPr>
              <a:t>Controlled by angry, worry &amp; fear</a:t>
            </a:r>
          </a:p>
          <a:p>
            <a:pPr marL="342900" indent="-342900">
              <a:buFont typeface="Arial" panose="020B0604020202020204" pitchFamily="34" charset="0"/>
              <a:buChar char="•"/>
            </a:pPr>
            <a:r>
              <a:rPr lang="en-US" sz="2200" b="1" dirty="0">
                <a:solidFill>
                  <a:srgbClr val="92D050"/>
                </a:solidFill>
              </a:rPr>
              <a:t>Does whatever feels good</a:t>
            </a:r>
          </a:p>
          <a:p>
            <a:pPr marL="342900" indent="-342900">
              <a:buFont typeface="Arial" panose="020B0604020202020204" pitchFamily="34" charset="0"/>
              <a:buChar char="•"/>
            </a:pPr>
            <a:r>
              <a:rPr lang="en-US" sz="2200" b="1" dirty="0">
                <a:solidFill>
                  <a:srgbClr val="92D050"/>
                </a:solidFill>
              </a:rPr>
              <a:t>Looks for pleasure</a:t>
            </a:r>
          </a:p>
          <a:p>
            <a:pPr marL="342900" indent="-342900">
              <a:buFont typeface="Arial" panose="020B0604020202020204" pitchFamily="34" charset="0"/>
              <a:buChar char="•"/>
            </a:pPr>
            <a:r>
              <a:rPr lang="en-US" sz="2200" b="1" dirty="0">
                <a:solidFill>
                  <a:srgbClr val="92D050"/>
                </a:solidFill>
              </a:rPr>
              <a:t>Looks for temporary fixes</a:t>
            </a:r>
          </a:p>
          <a:p>
            <a:pPr marL="342900" indent="-342900">
              <a:buFont typeface="Arial" panose="020B0604020202020204" pitchFamily="34" charset="0"/>
              <a:buChar char="•"/>
            </a:pPr>
            <a:endParaRPr lang="en-US" dirty="0">
              <a:solidFill>
                <a:schemeClr val="bg1"/>
              </a:solidFill>
            </a:endParaRPr>
          </a:p>
        </p:txBody>
      </p:sp>
      <p:pic>
        <p:nvPicPr>
          <p:cNvPr id="7" name="Picture 6" descr="A person sitting under an umbrella&#10;&#10;Description automatically generated with medium confidence">
            <a:extLst>
              <a:ext uri="{FF2B5EF4-FFF2-40B4-BE49-F238E27FC236}">
                <a16:creationId xmlns:a16="http://schemas.microsoft.com/office/drawing/2014/main" xmlns="" id="{1429B47A-BA94-48F6-B4A3-090FF9BF6895}"/>
              </a:ext>
            </a:extLst>
          </p:cNvPr>
          <p:cNvPicPr>
            <a:picLocks noChangeAspect="1"/>
          </p:cNvPicPr>
          <p:nvPr/>
        </p:nvPicPr>
        <p:blipFill rotWithShape="1">
          <a:blip r:embed="rId4" cstate="print">
            <a:alphaModFix amt="86000"/>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32254" t="6779" r="23766"/>
          <a:stretch/>
        </p:blipFill>
        <p:spPr>
          <a:xfrm>
            <a:off x="4901699" y="1066890"/>
            <a:ext cx="4730492" cy="5693655"/>
          </a:xfrm>
          <a:prstGeom prst="rect">
            <a:avLst/>
          </a:prstGeom>
        </p:spPr>
      </p:pic>
      <p:sp>
        <p:nvSpPr>
          <p:cNvPr id="9" name="TextBox 8">
            <a:extLst>
              <a:ext uri="{FF2B5EF4-FFF2-40B4-BE49-F238E27FC236}">
                <a16:creationId xmlns:a16="http://schemas.microsoft.com/office/drawing/2014/main" xmlns="" id="{213FA085-1D22-4849-AB7A-D20C5427FB55}"/>
              </a:ext>
            </a:extLst>
          </p:cNvPr>
          <p:cNvSpPr txBox="1"/>
          <p:nvPr/>
        </p:nvSpPr>
        <p:spPr>
          <a:xfrm>
            <a:off x="6093159" y="937321"/>
            <a:ext cx="2337100" cy="584775"/>
          </a:xfrm>
          <a:prstGeom prst="rect">
            <a:avLst/>
          </a:prstGeom>
          <a:solidFill>
            <a:srgbClr val="FFFFCC"/>
          </a:solidFill>
          <a:ln w="47625">
            <a:solidFill>
              <a:schemeClr val="tx1"/>
            </a:solidFill>
          </a:ln>
        </p:spPr>
        <p:txBody>
          <a:bodyPr wrap="square" rtlCol="0">
            <a:spAutoFit/>
          </a:bodyPr>
          <a:lstStyle/>
          <a:p>
            <a:r>
              <a:rPr lang="en-US" sz="3200" b="1" dirty="0">
                <a:latin typeface="Imprint MT Shadow" panose="04020605060303030202" pitchFamily="82" charset="0"/>
              </a:rPr>
              <a:t>Monk Mind</a:t>
            </a:r>
          </a:p>
        </p:txBody>
      </p:sp>
      <p:sp>
        <p:nvSpPr>
          <p:cNvPr id="10" name="TextBox 9">
            <a:extLst>
              <a:ext uri="{FF2B5EF4-FFF2-40B4-BE49-F238E27FC236}">
                <a16:creationId xmlns:a16="http://schemas.microsoft.com/office/drawing/2014/main" xmlns="" id="{67A50E56-C83D-473D-BAAD-AC690D59AEDD}"/>
              </a:ext>
            </a:extLst>
          </p:cNvPr>
          <p:cNvSpPr txBox="1"/>
          <p:nvPr/>
        </p:nvSpPr>
        <p:spPr>
          <a:xfrm>
            <a:off x="1361359" y="937321"/>
            <a:ext cx="2662908" cy="584775"/>
          </a:xfrm>
          <a:prstGeom prst="rect">
            <a:avLst/>
          </a:prstGeom>
          <a:solidFill>
            <a:srgbClr val="FFFFCC"/>
          </a:solidFill>
          <a:ln w="50800">
            <a:solidFill>
              <a:schemeClr val="tx1"/>
            </a:solidFill>
          </a:ln>
        </p:spPr>
        <p:txBody>
          <a:bodyPr wrap="none" rtlCol="0">
            <a:spAutoFit/>
          </a:bodyPr>
          <a:lstStyle/>
          <a:p>
            <a:r>
              <a:rPr lang="en-US" sz="3200" b="1" dirty="0">
                <a:latin typeface="Imprint MT Shadow" panose="04020605060303030202" pitchFamily="82" charset="0"/>
              </a:rPr>
              <a:t>Monkey Mind</a:t>
            </a:r>
          </a:p>
        </p:txBody>
      </p:sp>
      <p:sp>
        <p:nvSpPr>
          <p:cNvPr id="11" name="TextBox 10">
            <a:extLst>
              <a:ext uri="{FF2B5EF4-FFF2-40B4-BE49-F238E27FC236}">
                <a16:creationId xmlns:a16="http://schemas.microsoft.com/office/drawing/2014/main" xmlns="" id="{335F3751-4002-4C13-8BDA-0648275EADCE}"/>
              </a:ext>
            </a:extLst>
          </p:cNvPr>
          <p:cNvSpPr txBox="1"/>
          <p:nvPr/>
        </p:nvSpPr>
        <p:spPr>
          <a:xfrm>
            <a:off x="4901699" y="1451219"/>
            <a:ext cx="4835932" cy="5170646"/>
          </a:xfrm>
          <a:prstGeom prst="rect">
            <a:avLst/>
          </a:prstGeom>
          <a:noFill/>
        </p:spPr>
        <p:txBody>
          <a:bodyPr wrap="square" rtlCol="0">
            <a:spAutoFit/>
          </a:bodyPr>
          <a:lstStyle/>
          <a:p>
            <a:pPr marL="342900" indent="-342900">
              <a:buFont typeface="Arial" panose="020B0604020202020204" pitchFamily="34" charset="0"/>
              <a:buChar char="•"/>
            </a:pPr>
            <a:r>
              <a:rPr lang="en-US" sz="2200" dirty="0">
                <a:solidFill>
                  <a:schemeClr val="bg1"/>
                </a:solidFill>
              </a:rPr>
              <a:t>Focused on the root of the issue</a:t>
            </a:r>
          </a:p>
          <a:p>
            <a:pPr marL="342900" indent="-342900">
              <a:buFont typeface="Arial" panose="020B0604020202020204" pitchFamily="34" charset="0"/>
              <a:buChar char="•"/>
            </a:pPr>
            <a:r>
              <a:rPr lang="en-US" sz="2200" dirty="0">
                <a:solidFill>
                  <a:schemeClr val="bg1"/>
                </a:solidFill>
              </a:rPr>
              <a:t>Lives intentionally &amp; consciously</a:t>
            </a:r>
          </a:p>
          <a:p>
            <a:pPr marL="342900" indent="-342900">
              <a:buFont typeface="Arial" panose="020B0604020202020204" pitchFamily="34" charset="0"/>
              <a:buChar char="•"/>
            </a:pPr>
            <a:r>
              <a:rPr lang="en-US" sz="2200" dirty="0">
                <a:solidFill>
                  <a:schemeClr val="bg1"/>
                </a:solidFill>
              </a:rPr>
              <a:t>Compassionate, caring , collaborative</a:t>
            </a:r>
          </a:p>
          <a:p>
            <a:pPr marL="342900" indent="-342900">
              <a:buFont typeface="Arial" panose="020B0604020202020204" pitchFamily="34" charset="0"/>
              <a:buChar char="•"/>
            </a:pPr>
            <a:r>
              <a:rPr lang="en-US" sz="2200" dirty="0">
                <a:solidFill>
                  <a:schemeClr val="bg1"/>
                </a:solidFill>
              </a:rPr>
              <a:t>Analyses &amp; articulates</a:t>
            </a:r>
          </a:p>
          <a:p>
            <a:pPr marL="342900" indent="-342900">
              <a:buFont typeface="Arial" panose="020B0604020202020204" pitchFamily="34" charset="0"/>
              <a:buChar char="•"/>
            </a:pPr>
            <a:r>
              <a:rPr lang="en-US" sz="2200" dirty="0">
                <a:solidFill>
                  <a:schemeClr val="bg1"/>
                </a:solidFill>
              </a:rPr>
              <a:t>Disciplined</a:t>
            </a:r>
          </a:p>
          <a:p>
            <a:pPr marL="342900" indent="-342900">
              <a:buFont typeface="Arial" panose="020B0604020202020204" pitchFamily="34" charset="0"/>
              <a:buChar char="•"/>
            </a:pPr>
            <a:r>
              <a:rPr lang="en-US" sz="2200" dirty="0">
                <a:solidFill>
                  <a:schemeClr val="bg1"/>
                </a:solidFill>
              </a:rPr>
              <a:t>Long term gains</a:t>
            </a:r>
          </a:p>
          <a:p>
            <a:pPr marL="342900" indent="-342900">
              <a:buFont typeface="Arial" panose="020B0604020202020204" pitchFamily="34" charset="0"/>
              <a:buChar char="•"/>
            </a:pPr>
            <a:r>
              <a:rPr lang="en-US" sz="2200" dirty="0">
                <a:solidFill>
                  <a:schemeClr val="bg1"/>
                </a:solidFill>
              </a:rPr>
              <a:t>Enthusiastic, determined, patient</a:t>
            </a:r>
          </a:p>
          <a:p>
            <a:pPr marL="342900" indent="-342900">
              <a:buFont typeface="Arial" panose="020B0604020202020204" pitchFamily="34" charset="0"/>
              <a:buChar char="•"/>
            </a:pPr>
            <a:r>
              <a:rPr lang="en-US" sz="2200" dirty="0">
                <a:solidFill>
                  <a:schemeClr val="bg1"/>
                </a:solidFill>
              </a:rPr>
              <a:t>Commits to a mission, vision or goals</a:t>
            </a:r>
          </a:p>
          <a:p>
            <a:pPr marL="342900" indent="-342900">
              <a:buFont typeface="Arial" panose="020B0604020202020204" pitchFamily="34" charset="0"/>
              <a:buChar char="•"/>
            </a:pPr>
            <a:r>
              <a:rPr lang="en-US" sz="2200" dirty="0">
                <a:solidFill>
                  <a:schemeClr val="bg1"/>
                </a:solidFill>
              </a:rPr>
              <a:t>Works for breaking down negatives</a:t>
            </a:r>
          </a:p>
          <a:p>
            <a:pPr marL="342900" indent="-342900">
              <a:buFont typeface="Arial" panose="020B0604020202020204" pitchFamily="34" charset="0"/>
              <a:buChar char="•"/>
            </a:pPr>
            <a:r>
              <a:rPr lang="en-US" sz="2200" dirty="0">
                <a:solidFill>
                  <a:schemeClr val="bg1"/>
                </a:solidFill>
              </a:rPr>
              <a:t>Self-care for service</a:t>
            </a:r>
          </a:p>
          <a:p>
            <a:pPr marL="342900" indent="-342900">
              <a:buFont typeface="Arial" panose="020B0604020202020204" pitchFamily="34" charset="0"/>
              <a:buChar char="•"/>
            </a:pPr>
            <a:r>
              <a:rPr lang="en-US" sz="2200" dirty="0">
                <a:solidFill>
                  <a:schemeClr val="bg1"/>
                </a:solidFill>
              </a:rPr>
              <a:t>Single tasking</a:t>
            </a:r>
          </a:p>
          <a:p>
            <a:pPr marL="342900" indent="-342900">
              <a:buFont typeface="Arial" panose="020B0604020202020204" pitchFamily="34" charset="0"/>
              <a:buChar char="•"/>
            </a:pPr>
            <a:r>
              <a:rPr lang="en-US" sz="2200" dirty="0">
                <a:solidFill>
                  <a:schemeClr val="bg1"/>
                </a:solidFill>
              </a:rPr>
              <a:t>Controls &amp; engages energy wisely</a:t>
            </a:r>
          </a:p>
          <a:p>
            <a:pPr marL="342900" indent="-342900">
              <a:buFont typeface="Arial" panose="020B0604020202020204" pitchFamily="34" charset="0"/>
              <a:buChar char="•"/>
            </a:pPr>
            <a:r>
              <a:rPr lang="en-US" sz="2200" dirty="0">
                <a:solidFill>
                  <a:schemeClr val="bg1"/>
                </a:solidFill>
              </a:rPr>
              <a:t>Seeks self-control &amp; mastery</a:t>
            </a:r>
          </a:p>
          <a:p>
            <a:pPr marL="342900" indent="-342900">
              <a:buFont typeface="Arial" panose="020B0604020202020204" pitchFamily="34" charset="0"/>
              <a:buChar char="•"/>
            </a:pPr>
            <a:r>
              <a:rPr lang="en-US" sz="2200" dirty="0">
                <a:solidFill>
                  <a:schemeClr val="bg1"/>
                </a:solidFill>
              </a:rPr>
              <a:t>Looks for meaning</a:t>
            </a:r>
          </a:p>
          <a:p>
            <a:pPr marL="342900" indent="-342900">
              <a:buFont typeface="Arial" panose="020B0604020202020204" pitchFamily="34" charset="0"/>
              <a:buChar char="•"/>
            </a:pPr>
            <a:r>
              <a:rPr lang="en-US" sz="2200" dirty="0">
                <a:solidFill>
                  <a:schemeClr val="bg1"/>
                </a:solidFill>
              </a:rPr>
              <a:t>Looks for genuine solutions</a:t>
            </a:r>
          </a:p>
        </p:txBody>
      </p:sp>
      <p:cxnSp>
        <p:nvCxnSpPr>
          <p:cNvPr id="13" name="Straight Connector 12">
            <a:extLst>
              <a:ext uri="{FF2B5EF4-FFF2-40B4-BE49-F238E27FC236}">
                <a16:creationId xmlns:a16="http://schemas.microsoft.com/office/drawing/2014/main" xmlns="" id="{96F098EF-CAAC-42CD-8AAB-A8386D6C4E1C}"/>
              </a:ext>
            </a:extLst>
          </p:cNvPr>
          <p:cNvCxnSpPr>
            <a:cxnSpLocks/>
          </p:cNvCxnSpPr>
          <p:nvPr/>
        </p:nvCxnSpPr>
        <p:spPr bwMode="auto">
          <a:xfrm flipH="1">
            <a:off x="4891227" y="1066888"/>
            <a:ext cx="23940" cy="5676116"/>
          </a:xfrm>
          <a:prstGeom prst="line">
            <a:avLst/>
          </a:prstGeom>
          <a:solidFill>
            <a:schemeClr val="accent1"/>
          </a:solidFill>
          <a:ln w="47625" cap="flat" cmpd="sng" algn="ctr">
            <a:solidFill>
              <a:schemeClr val="tx1"/>
            </a:solidFill>
            <a:prstDash val="solid"/>
            <a:round/>
            <a:headEnd type="none" w="med" len="med"/>
            <a:tailEnd type="none" w="med" len="med"/>
          </a:ln>
          <a:effectLst/>
        </p:spPr>
      </p:cxnSp>
    </p:spTree>
    <p:extLst>
      <p:ext uri="{BB962C8B-B14F-4D97-AF65-F5344CB8AC3E}">
        <p14:creationId xmlns:p14="http://schemas.microsoft.com/office/powerpoint/2010/main" val="22951410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6" presetClass="emph" presetSubtype="0" repeatCount="2000" fill="hold" grpId="1" nodeType="withEffect">
                                  <p:stCondLst>
                                    <p:cond delay="0"/>
                                  </p:stCondLst>
                                  <p:childTnLst>
                                    <p:animEffect transition="out" filter="fade">
                                      <p:cBhvr>
                                        <p:cTn id="9" dur="1000" tmFilter="0, 0; .2, .5; .8, .5; 1, 0"/>
                                        <p:tgtEl>
                                          <p:spTgt spid="10"/>
                                        </p:tgtEl>
                                      </p:cBhvr>
                                    </p:animEffect>
                                    <p:animScale>
                                      <p:cBhvr>
                                        <p:cTn id="10" dur="500" autoRev="1" fill="hold"/>
                                        <p:tgtEl>
                                          <p:spTgt spid="10"/>
                                        </p:tgtEl>
                                      </p:cBhvr>
                                      <p:by x="105000" y="105000"/>
                                    </p:animScale>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additive="base">
                                        <p:cTn id="15"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 calcmode="lin" valueType="num">
                                      <p:cBhvr additive="base">
                                        <p:cTn id="21" dur="5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 calcmode="lin" valueType="num">
                                      <p:cBhvr additive="base">
                                        <p:cTn id="27"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anim calcmode="lin" valueType="num">
                                      <p:cBhvr additive="base">
                                        <p:cTn id="33"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anim calcmode="lin" valueType="num">
                                      <p:cBhvr additive="base">
                                        <p:cTn id="39"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 calcmode="lin" valueType="num">
                                      <p:cBhvr additive="base">
                                        <p:cTn id="45" dur="5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5">
                                            <p:txEl>
                                              <p:pRg st="6" end="6"/>
                                            </p:txEl>
                                          </p:spTgt>
                                        </p:tgtEl>
                                        <p:attrNameLst>
                                          <p:attrName>style.visibility</p:attrName>
                                        </p:attrNameLst>
                                      </p:cBhvr>
                                      <p:to>
                                        <p:strVal val="visible"/>
                                      </p:to>
                                    </p:set>
                                    <p:anim calcmode="lin" valueType="num">
                                      <p:cBhvr additive="base">
                                        <p:cTn id="51"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5">
                                            <p:txEl>
                                              <p:pRg st="7" end="7"/>
                                            </p:txEl>
                                          </p:spTgt>
                                        </p:tgtEl>
                                        <p:attrNameLst>
                                          <p:attrName>style.visibility</p:attrName>
                                        </p:attrNameLst>
                                      </p:cBhvr>
                                      <p:to>
                                        <p:strVal val="visible"/>
                                      </p:to>
                                    </p:set>
                                    <p:anim calcmode="lin" valueType="num">
                                      <p:cBhvr additive="base">
                                        <p:cTn id="57" dur="5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grpId="0" nodeType="clickEffect">
                                  <p:stCondLst>
                                    <p:cond delay="0"/>
                                  </p:stCondLst>
                                  <p:childTnLst>
                                    <p:set>
                                      <p:cBhvr>
                                        <p:cTn id="62" dur="1" fill="hold">
                                          <p:stCondLst>
                                            <p:cond delay="0"/>
                                          </p:stCondLst>
                                        </p:cTn>
                                        <p:tgtEl>
                                          <p:spTgt spid="5">
                                            <p:txEl>
                                              <p:pRg st="8" end="8"/>
                                            </p:txEl>
                                          </p:spTgt>
                                        </p:tgtEl>
                                        <p:attrNameLst>
                                          <p:attrName>style.visibility</p:attrName>
                                        </p:attrNameLst>
                                      </p:cBhvr>
                                      <p:to>
                                        <p:strVal val="visible"/>
                                      </p:to>
                                    </p:set>
                                    <p:anim calcmode="lin" valueType="num">
                                      <p:cBhvr additive="base">
                                        <p:cTn id="63" dur="500" fill="hold"/>
                                        <p:tgtEl>
                                          <p:spTgt spid="5">
                                            <p:txEl>
                                              <p:pRg st="8" end="8"/>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grpId="0" nodeType="clickEffect">
                                  <p:stCondLst>
                                    <p:cond delay="0"/>
                                  </p:stCondLst>
                                  <p:childTnLst>
                                    <p:set>
                                      <p:cBhvr>
                                        <p:cTn id="68" dur="1" fill="hold">
                                          <p:stCondLst>
                                            <p:cond delay="0"/>
                                          </p:stCondLst>
                                        </p:cTn>
                                        <p:tgtEl>
                                          <p:spTgt spid="5">
                                            <p:txEl>
                                              <p:pRg st="9" end="9"/>
                                            </p:txEl>
                                          </p:spTgt>
                                        </p:tgtEl>
                                        <p:attrNameLst>
                                          <p:attrName>style.visibility</p:attrName>
                                        </p:attrNameLst>
                                      </p:cBhvr>
                                      <p:to>
                                        <p:strVal val="visible"/>
                                      </p:to>
                                    </p:set>
                                    <p:anim calcmode="lin" valueType="num">
                                      <p:cBhvr additive="base">
                                        <p:cTn id="69" dur="500" fill="hold"/>
                                        <p:tgtEl>
                                          <p:spTgt spid="5">
                                            <p:txEl>
                                              <p:pRg st="9" end="9"/>
                                            </p:txEl>
                                          </p:spTgt>
                                        </p:tgtEl>
                                        <p:attrNameLst>
                                          <p:attrName>ppt_x</p:attrName>
                                        </p:attrNameLst>
                                      </p:cBhvr>
                                      <p:tavLst>
                                        <p:tav tm="0">
                                          <p:val>
                                            <p:strVal val="0-#ppt_w/2"/>
                                          </p:val>
                                        </p:tav>
                                        <p:tav tm="100000">
                                          <p:val>
                                            <p:strVal val="#ppt_x"/>
                                          </p:val>
                                        </p:tav>
                                      </p:tavLst>
                                    </p:anim>
                                    <p:anim calcmode="lin" valueType="num">
                                      <p:cBhvr additive="base">
                                        <p:cTn id="70" dur="500" fill="hold"/>
                                        <p:tgtEl>
                                          <p:spTgt spid="5">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8" fill="hold" grpId="0" nodeType="clickEffect">
                                  <p:stCondLst>
                                    <p:cond delay="0"/>
                                  </p:stCondLst>
                                  <p:childTnLst>
                                    <p:set>
                                      <p:cBhvr>
                                        <p:cTn id="74" dur="1" fill="hold">
                                          <p:stCondLst>
                                            <p:cond delay="0"/>
                                          </p:stCondLst>
                                        </p:cTn>
                                        <p:tgtEl>
                                          <p:spTgt spid="5">
                                            <p:txEl>
                                              <p:pRg st="10" end="10"/>
                                            </p:txEl>
                                          </p:spTgt>
                                        </p:tgtEl>
                                        <p:attrNameLst>
                                          <p:attrName>style.visibility</p:attrName>
                                        </p:attrNameLst>
                                      </p:cBhvr>
                                      <p:to>
                                        <p:strVal val="visible"/>
                                      </p:to>
                                    </p:set>
                                    <p:anim calcmode="lin" valueType="num">
                                      <p:cBhvr additive="base">
                                        <p:cTn id="75" dur="500" fill="hold"/>
                                        <p:tgtEl>
                                          <p:spTgt spid="5">
                                            <p:txEl>
                                              <p:pRg st="10" end="10"/>
                                            </p:txEl>
                                          </p:spTgt>
                                        </p:tgtEl>
                                        <p:attrNameLst>
                                          <p:attrName>ppt_x</p:attrName>
                                        </p:attrNameLst>
                                      </p:cBhvr>
                                      <p:tavLst>
                                        <p:tav tm="0">
                                          <p:val>
                                            <p:strVal val="0-#ppt_w/2"/>
                                          </p:val>
                                        </p:tav>
                                        <p:tav tm="100000">
                                          <p:val>
                                            <p:strVal val="#ppt_x"/>
                                          </p:val>
                                        </p:tav>
                                      </p:tavLst>
                                    </p:anim>
                                    <p:anim calcmode="lin" valueType="num">
                                      <p:cBhvr additive="base">
                                        <p:cTn id="76" dur="500" fill="hold"/>
                                        <p:tgtEl>
                                          <p:spTgt spid="5">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8" fill="hold" grpId="0" nodeType="clickEffect">
                                  <p:stCondLst>
                                    <p:cond delay="0"/>
                                  </p:stCondLst>
                                  <p:childTnLst>
                                    <p:set>
                                      <p:cBhvr>
                                        <p:cTn id="80" dur="1" fill="hold">
                                          <p:stCondLst>
                                            <p:cond delay="0"/>
                                          </p:stCondLst>
                                        </p:cTn>
                                        <p:tgtEl>
                                          <p:spTgt spid="5">
                                            <p:txEl>
                                              <p:pRg st="11" end="11"/>
                                            </p:txEl>
                                          </p:spTgt>
                                        </p:tgtEl>
                                        <p:attrNameLst>
                                          <p:attrName>style.visibility</p:attrName>
                                        </p:attrNameLst>
                                      </p:cBhvr>
                                      <p:to>
                                        <p:strVal val="visible"/>
                                      </p:to>
                                    </p:set>
                                    <p:anim calcmode="lin" valueType="num">
                                      <p:cBhvr additive="base">
                                        <p:cTn id="81" dur="500" fill="hold"/>
                                        <p:tgtEl>
                                          <p:spTgt spid="5">
                                            <p:txEl>
                                              <p:pRg st="11" end="11"/>
                                            </p:txEl>
                                          </p:spTgt>
                                        </p:tgtEl>
                                        <p:attrNameLst>
                                          <p:attrName>ppt_x</p:attrName>
                                        </p:attrNameLst>
                                      </p:cBhvr>
                                      <p:tavLst>
                                        <p:tav tm="0">
                                          <p:val>
                                            <p:strVal val="0-#ppt_w/2"/>
                                          </p:val>
                                        </p:tav>
                                        <p:tav tm="100000">
                                          <p:val>
                                            <p:strVal val="#ppt_x"/>
                                          </p:val>
                                        </p:tav>
                                      </p:tavLst>
                                    </p:anim>
                                    <p:anim calcmode="lin" valueType="num">
                                      <p:cBhvr additive="base">
                                        <p:cTn id="82" dur="500" fill="hold"/>
                                        <p:tgtEl>
                                          <p:spTgt spid="5">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8" fill="hold" grpId="0" nodeType="clickEffect">
                                  <p:stCondLst>
                                    <p:cond delay="0"/>
                                  </p:stCondLst>
                                  <p:childTnLst>
                                    <p:set>
                                      <p:cBhvr>
                                        <p:cTn id="86" dur="1" fill="hold">
                                          <p:stCondLst>
                                            <p:cond delay="0"/>
                                          </p:stCondLst>
                                        </p:cTn>
                                        <p:tgtEl>
                                          <p:spTgt spid="5">
                                            <p:txEl>
                                              <p:pRg st="12" end="12"/>
                                            </p:txEl>
                                          </p:spTgt>
                                        </p:tgtEl>
                                        <p:attrNameLst>
                                          <p:attrName>style.visibility</p:attrName>
                                        </p:attrNameLst>
                                      </p:cBhvr>
                                      <p:to>
                                        <p:strVal val="visible"/>
                                      </p:to>
                                    </p:set>
                                    <p:anim calcmode="lin" valueType="num">
                                      <p:cBhvr additive="base">
                                        <p:cTn id="87" dur="500" fill="hold"/>
                                        <p:tgtEl>
                                          <p:spTgt spid="5">
                                            <p:txEl>
                                              <p:pRg st="12" end="12"/>
                                            </p:txEl>
                                          </p:spTgt>
                                        </p:tgtEl>
                                        <p:attrNameLst>
                                          <p:attrName>ppt_x</p:attrName>
                                        </p:attrNameLst>
                                      </p:cBhvr>
                                      <p:tavLst>
                                        <p:tav tm="0">
                                          <p:val>
                                            <p:strVal val="0-#ppt_w/2"/>
                                          </p:val>
                                        </p:tav>
                                        <p:tav tm="100000">
                                          <p:val>
                                            <p:strVal val="#ppt_x"/>
                                          </p:val>
                                        </p:tav>
                                      </p:tavLst>
                                    </p:anim>
                                    <p:anim calcmode="lin" valueType="num">
                                      <p:cBhvr additive="base">
                                        <p:cTn id="88" dur="500" fill="hold"/>
                                        <p:tgtEl>
                                          <p:spTgt spid="5">
                                            <p:txEl>
                                              <p:pRg st="12" end="12"/>
                                            </p:txEl>
                                          </p:spTgt>
                                        </p:tgtEl>
                                        <p:attrNameLst>
                                          <p:attrName>ppt_y</p:attrName>
                                        </p:attrNameLst>
                                      </p:cBhvr>
                                      <p:tavLst>
                                        <p:tav tm="0">
                                          <p:val>
                                            <p:strVal val="#ppt_y"/>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8" fill="hold" grpId="0" nodeType="clickEffect">
                                  <p:stCondLst>
                                    <p:cond delay="0"/>
                                  </p:stCondLst>
                                  <p:childTnLst>
                                    <p:set>
                                      <p:cBhvr>
                                        <p:cTn id="92" dur="1" fill="hold">
                                          <p:stCondLst>
                                            <p:cond delay="0"/>
                                          </p:stCondLst>
                                        </p:cTn>
                                        <p:tgtEl>
                                          <p:spTgt spid="5">
                                            <p:txEl>
                                              <p:pRg st="13" end="13"/>
                                            </p:txEl>
                                          </p:spTgt>
                                        </p:tgtEl>
                                        <p:attrNameLst>
                                          <p:attrName>style.visibility</p:attrName>
                                        </p:attrNameLst>
                                      </p:cBhvr>
                                      <p:to>
                                        <p:strVal val="visible"/>
                                      </p:to>
                                    </p:set>
                                    <p:anim calcmode="lin" valueType="num">
                                      <p:cBhvr additive="base">
                                        <p:cTn id="93" dur="500" fill="hold"/>
                                        <p:tgtEl>
                                          <p:spTgt spid="5">
                                            <p:txEl>
                                              <p:pRg st="13" end="13"/>
                                            </p:txEl>
                                          </p:spTgt>
                                        </p:tgtEl>
                                        <p:attrNameLst>
                                          <p:attrName>ppt_x</p:attrName>
                                        </p:attrNameLst>
                                      </p:cBhvr>
                                      <p:tavLst>
                                        <p:tav tm="0">
                                          <p:val>
                                            <p:strVal val="0-#ppt_w/2"/>
                                          </p:val>
                                        </p:tav>
                                        <p:tav tm="100000">
                                          <p:val>
                                            <p:strVal val="#ppt_x"/>
                                          </p:val>
                                        </p:tav>
                                      </p:tavLst>
                                    </p:anim>
                                    <p:anim calcmode="lin" valueType="num">
                                      <p:cBhvr additive="base">
                                        <p:cTn id="94" dur="500" fill="hold"/>
                                        <p:tgtEl>
                                          <p:spTgt spid="5">
                                            <p:txEl>
                                              <p:pRg st="13" end="13"/>
                                            </p:txEl>
                                          </p:spTgt>
                                        </p:tgtEl>
                                        <p:attrNameLst>
                                          <p:attrName>ppt_y</p:attrName>
                                        </p:attrNameLst>
                                      </p:cBhvr>
                                      <p:tavLst>
                                        <p:tav tm="0">
                                          <p:val>
                                            <p:strVal val="#ppt_y"/>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2" fill="hold" nodeType="clickEffect">
                                  <p:stCondLst>
                                    <p:cond delay="0"/>
                                  </p:stCondLst>
                                  <p:childTnLst>
                                    <p:set>
                                      <p:cBhvr>
                                        <p:cTn id="98" dur="1" fill="hold">
                                          <p:stCondLst>
                                            <p:cond delay="0"/>
                                          </p:stCondLst>
                                        </p:cTn>
                                        <p:tgtEl>
                                          <p:spTgt spid="7"/>
                                        </p:tgtEl>
                                        <p:attrNameLst>
                                          <p:attrName>style.visibility</p:attrName>
                                        </p:attrNameLst>
                                      </p:cBhvr>
                                      <p:to>
                                        <p:strVal val="visible"/>
                                      </p:to>
                                    </p:set>
                                    <p:anim calcmode="lin" valueType="num">
                                      <p:cBhvr additive="base">
                                        <p:cTn id="99" dur="1000" fill="hold"/>
                                        <p:tgtEl>
                                          <p:spTgt spid="7"/>
                                        </p:tgtEl>
                                        <p:attrNameLst>
                                          <p:attrName>ppt_x</p:attrName>
                                        </p:attrNameLst>
                                      </p:cBhvr>
                                      <p:tavLst>
                                        <p:tav tm="0">
                                          <p:val>
                                            <p:strVal val="1+#ppt_w/2"/>
                                          </p:val>
                                        </p:tav>
                                        <p:tav tm="100000">
                                          <p:val>
                                            <p:strVal val="#ppt_x"/>
                                          </p:val>
                                        </p:tav>
                                      </p:tavLst>
                                    </p:anim>
                                    <p:anim calcmode="lin" valueType="num">
                                      <p:cBhvr additive="base">
                                        <p:cTn id="100" dur="1000" fill="hold"/>
                                        <p:tgtEl>
                                          <p:spTgt spid="7"/>
                                        </p:tgtEl>
                                        <p:attrNameLst>
                                          <p:attrName>ppt_y</p:attrName>
                                        </p:attrNameLst>
                                      </p:cBhvr>
                                      <p:tavLst>
                                        <p:tav tm="0">
                                          <p:val>
                                            <p:strVal val="#ppt_y"/>
                                          </p:val>
                                        </p:tav>
                                        <p:tav tm="100000">
                                          <p:val>
                                            <p:strVal val="#ppt_y"/>
                                          </p:val>
                                        </p:tav>
                                      </p:tavLst>
                                    </p:anim>
                                  </p:childTnLst>
                                </p:cTn>
                              </p:par>
                              <p:par>
                                <p:cTn id="101" presetID="6" presetClass="entr" presetSubtype="16" fill="hold" grpId="0" nodeType="withEffect">
                                  <p:stCondLst>
                                    <p:cond delay="0"/>
                                  </p:stCondLst>
                                  <p:childTnLst>
                                    <p:set>
                                      <p:cBhvr>
                                        <p:cTn id="102" dur="1" fill="hold">
                                          <p:stCondLst>
                                            <p:cond delay="0"/>
                                          </p:stCondLst>
                                        </p:cTn>
                                        <p:tgtEl>
                                          <p:spTgt spid="9"/>
                                        </p:tgtEl>
                                        <p:attrNameLst>
                                          <p:attrName>style.visibility</p:attrName>
                                        </p:attrNameLst>
                                      </p:cBhvr>
                                      <p:to>
                                        <p:strVal val="visible"/>
                                      </p:to>
                                    </p:set>
                                    <p:animEffect transition="in" filter="circle(in)">
                                      <p:cBhvr>
                                        <p:cTn id="103" dur="2000"/>
                                        <p:tgtEl>
                                          <p:spTgt spid="9"/>
                                        </p:tgtEl>
                                      </p:cBhvr>
                                    </p:animEffect>
                                  </p:childTnLst>
                                </p:cTn>
                              </p:par>
                              <p:par>
                                <p:cTn id="104" presetID="26" presetClass="emph" presetSubtype="0" repeatCount="2000" fill="hold" grpId="1" nodeType="withEffect">
                                  <p:stCondLst>
                                    <p:cond delay="0"/>
                                  </p:stCondLst>
                                  <p:childTnLst>
                                    <p:animEffect transition="out" filter="fade">
                                      <p:cBhvr>
                                        <p:cTn id="105" dur="1000" tmFilter="0, 0; .2, .5; .8, .5; 1, 0"/>
                                        <p:tgtEl>
                                          <p:spTgt spid="9"/>
                                        </p:tgtEl>
                                      </p:cBhvr>
                                    </p:animEffect>
                                    <p:animScale>
                                      <p:cBhvr>
                                        <p:cTn id="106" dur="500" autoRev="1" fill="hold"/>
                                        <p:tgtEl>
                                          <p:spTgt spid="9"/>
                                        </p:tgtEl>
                                      </p:cBhvr>
                                      <p:by x="105000" y="105000"/>
                                    </p:animScale>
                                  </p:childTnLst>
                                </p:cTn>
                              </p:par>
                              <p:par>
                                <p:cTn id="107" presetID="10" presetClass="entr" presetSubtype="0" fill="hold" nodeType="withEffect">
                                  <p:stCondLst>
                                    <p:cond delay="0"/>
                                  </p:stCondLst>
                                  <p:childTnLst>
                                    <p:set>
                                      <p:cBhvr>
                                        <p:cTn id="108" dur="1" fill="hold">
                                          <p:stCondLst>
                                            <p:cond delay="0"/>
                                          </p:stCondLst>
                                        </p:cTn>
                                        <p:tgtEl>
                                          <p:spTgt spid="13"/>
                                        </p:tgtEl>
                                        <p:attrNameLst>
                                          <p:attrName>style.visibility</p:attrName>
                                        </p:attrNameLst>
                                      </p:cBhvr>
                                      <p:to>
                                        <p:strVal val="visible"/>
                                      </p:to>
                                    </p:set>
                                    <p:animEffect transition="in" filter="fade">
                                      <p:cBhvr>
                                        <p:cTn id="109" dur="500"/>
                                        <p:tgtEl>
                                          <p:spTgt spid="13"/>
                                        </p:tgtEl>
                                      </p:cBhvr>
                                    </p:animEffect>
                                  </p:childTnLst>
                                </p:cTn>
                              </p:par>
                            </p:childTnLst>
                          </p:cTn>
                        </p:par>
                      </p:childTnLst>
                    </p:cTn>
                  </p:par>
                  <p:par>
                    <p:cTn id="110" fill="hold">
                      <p:stCondLst>
                        <p:cond delay="indefinite"/>
                      </p:stCondLst>
                      <p:childTnLst>
                        <p:par>
                          <p:cTn id="111" fill="hold">
                            <p:stCondLst>
                              <p:cond delay="0"/>
                            </p:stCondLst>
                            <p:childTnLst>
                              <p:par>
                                <p:cTn id="112" presetID="2" presetClass="entr" presetSubtype="2" fill="hold" grpId="0" nodeType="clickEffect">
                                  <p:stCondLst>
                                    <p:cond delay="0"/>
                                  </p:stCondLst>
                                  <p:childTnLst>
                                    <p:set>
                                      <p:cBhvr>
                                        <p:cTn id="113" dur="1" fill="hold">
                                          <p:stCondLst>
                                            <p:cond delay="0"/>
                                          </p:stCondLst>
                                        </p:cTn>
                                        <p:tgtEl>
                                          <p:spTgt spid="11">
                                            <p:txEl>
                                              <p:pRg st="0" end="0"/>
                                            </p:txEl>
                                          </p:spTgt>
                                        </p:tgtEl>
                                        <p:attrNameLst>
                                          <p:attrName>style.visibility</p:attrName>
                                        </p:attrNameLst>
                                      </p:cBhvr>
                                      <p:to>
                                        <p:strVal val="visible"/>
                                      </p:to>
                                    </p:set>
                                    <p:anim calcmode="lin" valueType="num">
                                      <p:cBhvr additive="base">
                                        <p:cTn id="114"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115" dur="5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6" fill="hold">
                      <p:stCondLst>
                        <p:cond delay="indefinite"/>
                      </p:stCondLst>
                      <p:childTnLst>
                        <p:par>
                          <p:cTn id="117" fill="hold">
                            <p:stCondLst>
                              <p:cond delay="0"/>
                            </p:stCondLst>
                            <p:childTnLst>
                              <p:par>
                                <p:cTn id="118" presetID="2" presetClass="entr" presetSubtype="2" fill="hold" grpId="0" nodeType="clickEffect">
                                  <p:stCondLst>
                                    <p:cond delay="0"/>
                                  </p:stCondLst>
                                  <p:childTnLst>
                                    <p:set>
                                      <p:cBhvr>
                                        <p:cTn id="119" dur="1" fill="hold">
                                          <p:stCondLst>
                                            <p:cond delay="0"/>
                                          </p:stCondLst>
                                        </p:cTn>
                                        <p:tgtEl>
                                          <p:spTgt spid="11">
                                            <p:txEl>
                                              <p:pRg st="1" end="1"/>
                                            </p:txEl>
                                          </p:spTgt>
                                        </p:tgtEl>
                                        <p:attrNameLst>
                                          <p:attrName>style.visibility</p:attrName>
                                        </p:attrNameLst>
                                      </p:cBhvr>
                                      <p:to>
                                        <p:strVal val="visible"/>
                                      </p:to>
                                    </p:set>
                                    <p:anim calcmode="lin" valueType="num">
                                      <p:cBhvr additive="base">
                                        <p:cTn id="120" dur="500" fill="hold"/>
                                        <p:tgtEl>
                                          <p:spTgt spid="11">
                                            <p:txEl>
                                              <p:pRg st="1" end="1"/>
                                            </p:txEl>
                                          </p:spTgt>
                                        </p:tgtEl>
                                        <p:attrNameLst>
                                          <p:attrName>ppt_x</p:attrName>
                                        </p:attrNameLst>
                                      </p:cBhvr>
                                      <p:tavLst>
                                        <p:tav tm="0">
                                          <p:val>
                                            <p:strVal val="1+#ppt_w/2"/>
                                          </p:val>
                                        </p:tav>
                                        <p:tav tm="100000">
                                          <p:val>
                                            <p:strVal val="#ppt_x"/>
                                          </p:val>
                                        </p:tav>
                                      </p:tavLst>
                                    </p:anim>
                                    <p:anim calcmode="lin" valueType="num">
                                      <p:cBhvr additive="base">
                                        <p:cTn id="121" dur="500" fill="hold"/>
                                        <p:tgtEl>
                                          <p:spTgt spid="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2" presetClass="entr" presetSubtype="2" fill="hold" grpId="0" nodeType="clickEffect">
                                  <p:stCondLst>
                                    <p:cond delay="0"/>
                                  </p:stCondLst>
                                  <p:childTnLst>
                                    <p:set>
                                      <p:cBhvr>
                                        <p:cTn id="125" dur="1" fill="hold">
                                          <p:stCondLst>
                                            <p:cond delay="0"/>
                                          </p:stCondLst>
                                        </p:cTn>
                                        <p:tgtEl>
                                          <p:spTgt spid="11">
                                            <p:txEl>
                                              <p:pRg st="2" end="2"/>
                                            </p:txEl>
                                          </p:spTgt>
                                        </p:tgtEl>
                                        <p:attrNameLst>
                                          <p:attrName>style.visibility</p:attrName>
                                        </p:attrNameLst>
                                      </p:cBhvr>
                                      <p:to>
                                        <p:strVal val="visible"/>
                                      </p:to>
                                    </p:set>
                                    <p:anim calcmode="lin" valueType="num">
                                      <p:cBhvr additive="base">
                                        <p:cTn id="126" dur="500" fill="hold"/>
                                        <p:tgtEl>
                                          <p:spTgt spid="11">
                                            <p:txEl>
                                              <p:pRg st="2" end="2"/>
                                            </p:txEl>
                                          </p:spTgt>
                                        </p:tgtEl>
                                        <p:attrNameLst>
                                          <p:attrName>ppt_x</p:attrName>
                                        </p:attrNameLst>
                                      </p:cBhvr>
                                      <p:tavLst>
                                        <p:tav tm="0">
                                          <p:val>
                                            <p:strVal val="1+#ppt_w/2"/>
                                          </p:val>
                                        </p:tav>
                                        <p:tav tm="100000">
                                          <p:val>
                                            <p:strVal val="#ppt_x"/>
                                          </p:val>
                                        </p:tav>
                                      </p:tavLst>
                                    </p:anim>
                                    <p:anim calcmode="lin" valueType="num">
                                      <p:cBhvr additive="base">
                                        <p:cTn id="127" dur="500" fill="hold"/>
                                        <p:tgtEl>
                                          <p:spTgt spid="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28" fill="hold">
                      <p:stCondLst>
                        <p:cond delay="indefinite"/>
                      </p:stCondLst>
                      <p:childTnLst>
                        <p:par>
                          <p:cTn id="129" fill="hold">
                            <p:stCondLst>
                              <p:cond delay="0"/>
                            </p:stCondLst>
                            <p:childTnLst>
                              <p:par>
                                <p:cTn id="130" presetID="2" presetClass="entr" presetSubtype="2" fill="hold" grpId="0" nodeType="clickEffect">
                                  <p:stCondLst>
                                    <p:cond delay="0"/>
                                  </p:stCondLst>
                                  <p:childTnLst>
                                    <p:set>
                                      <p:cBhvr>
                                        <p:cTn id="131" dur="1" fill="hold">
                                          <p:stCondLst>
                                            <p:cond delay="0"/>
                                          </p:stCondLst>
                                        </p:cTn>
                                        <p:tgtEl>
                                          <p:spTgt spid="11">
                                            <p:txEl>
                                              <p:pRg st="3" end="3"/>
                                            </p:txEl>
                                          </p:spTgt>
                                        </p:tgtEl>
                                        <p:attrNameLst>
                                          <p:attrName>style.visibility</p:attrName>
                                        </p:attrNameLst>
                                      </p:cBhvr>
                                      <p:to>
                                        <p:strVal val="visible"/>
                                      </p:to>
                                    </p:set>
                                    <p:anim calcmode="lin" valueType="num">
                                      <p:cBhvr additive="base">
                                        <p:cTn id="132" dur="500" fill="hold"/>
                                        <p:tgtEl>
                                          <p:spTgt spid="11">
                                            <p:txEl>
                                              <p:pRg st="3" end="3"/>
                                            </p:txEl>
                                          </p:spTgt>
                                        </p:tgtEl>
                                        <p:attrNameLst>
                                          <p:attrName>ppt_x</p:attrName>
                                        </p:attrNameLst>
                                      </p:cBhvr>
                                      <p:tavLst>
                                        <p:tav tm="0">
                                          <p:val>
                                            <p:strVal val="1+#ppt_w/2"/>
                                          </p:val>
                                        </p:tav>
                                        <p:tav tm="100000">
                                          <p:val>
                                            <p:strVal val="#ppt_x"/>
                                          </p:val>
                                        </p:tav>
                                      </p:tavLst>
                                    </p:anim>
                                    <p:anim calcmode="lin" valueType="num">
                                      <p:cBhvr additive="base">
                                        <p:cTn id="133" dur="500" fill="hold"/>
                                        <p:tgtEl>
                                          <p:spTgt spid="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presetID="2" presetClass="entr" presetSubtype="2" fill="hold" grpId="0" nodeType="clickEffect">
                                  <p:stCondLst>
                                    <p:cond delay="0"/>
                                  </p:stCondLst>
                                  <p:childTnLst>
                                    <p:set>
                                      <p:cBhvr>
                                        <p:cTn id="137" dur="1" fill="hold">
                                          <p:stCondLst>
                                            <p:cond delay="0"/>
                                          </p:stCondLst>
                                        </p:cTn>
                                        <p:tgtEl>
                                          <p:spTgt spid="11">
                                            <p:txEl>
                                              <p:pRg st="4" end="4"/>
                                            </p:txEl>
                                          </p:spTgt>
                                        </p:tgtEl>
                                        <p:attrNameLst>
                                          <p:attrName>style.visibility</p:attrName>
                                        </p:attrNameLst>
                                      </p:cBhvr>
                                      <p:to>
                                        <p:strVal val="visible"/>
                                      </p:to>
                                    </p:set>
                                    <p:anim calcmode="lin" valueType="num">
                                      <p:cBhvr additive="base">
                                        <p:cTn id="138" dur="500" fill="hold"/>
                                        <p:tgtEl>
                                          <p:spTgt spid="11">
                                            <p:txEl>
                                              <p:pRg st="4" end="4"/>
                                            </p:txEl>
                                          </p:spTgt>
                                        </p:tgtEl>
                                        <p:attrNameLst>
                                          <p:attrName>ppt_x</p:attrName>
                                        </p:attrNameLst>
                                      </p:cBhvr>
                                      <p:tavLst>
                                        <p:tav tm="0">
                                          <p:val>
                                            <p:strVal val="1+#ppt_w/2"/>
                                          </p:val>
                                        </p:tav>
                                        <p:tav tm="100000">
                                          <p:val>
                                            <p:strVal val="#ppt_x"/>
                                          </p:val>
                                        </p:tav>
                                      </p:tavLst>
                                    </p:anim>
                                    <p:anim calcmode="lin" valueType="num">
                                      <p:cBhvr additive="base">
                                        <p:cTn id="139" dur="500" fill="hold"/>
                                        <p:tgtEl>
                                          <p:spTgt spid="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40" fill="hold">
                      <p:stCondLst>
                        <p:cond delay="indefinite"/>
                      </p:stCondLst>
                      <p:childTnLst>
                        <p:par>
                          <p:cTn id="141" fill="hold">
                            <p:stCondLst>
                              <p:cond delay="0"/>
                            </p:stCondLst>
                            <p:childTnLst>
                              <p:par>
                                <p:cTn id="142" presetID="2" presetClass="entr" presetSubtype="2" fill="hold" grpId="0" nodeType="clickEffect">
                                  <p:stCondLst>
                                    <p:cond delay="0"/>
                                  </p:stCondLst>
                                  <p:childTnLst>
                                    <p:set>
                                      <p:cBhvr>
                                        <p:cTn id="143" dur="1" fill="hold">
                                          <p:stCondLst>
                                            <p:cond delay="0"/>
                                          </p:stCondLst>
                                        </p:cTn>
                                        <p:tgtEl>
                                          <p:spTgt spid="11">
                                            <p:txEl>
                                              <p:pRg st="5" end="5"/>
                                            </p:txEl>
                                          </p:spTgt>
                                        </p:tgtEl>
                                        <p:attrNameLst>
                                          <p:attrName>style.visibility</p:attrName>
                                        </p:attrNameLst>
                                      </p:cBhvr>
                                      <p:to>
                                        <p:strVal val="visible"/>
                                      </p:to>
                                    </p:set>
                                    <p:anim calcmode="lin" valueType="num">
                                      <p:cBhvr additive="base">
                                        <p:cTn id="144" dur="500" fill="hold"/>
                                        <p:tgtEl>
                                          <p:spTgt spid="11">
                                            <p:txEl>
                                              <p:pRg st="5" end="5"/>
                                            </p:txEl>
                                          </p:spTgt>
                                        </p:tgtEl>
                                        <p:attrNameLst>
                                          <p:attrName>ppt_x</p:attrName>
                                        </p:attrNameLst>
                                      </p:cBhvr>
                                      <p:tavLst>
                                        <p:tav tm="0">
                                          <p:val>
                                            <p:strVal val="1+#ppt_w/2"/>
                                          </p:val>
                                        </p:tav>
                                        <p:tav tm="100000">
                                          <p:val>
                                            <p:strVal val="#ppt_x"/>
                                          </p:val>
                                        </p:tav>
                                      </p:tavLst>
                                    </p:anim>
                                    <p:anim calcmode="lin" valueType="num">
                                      <p:cBhvr additive="base">
                                        <p:cTn id="145" dur="500" fill="hold"/>
                                        <p:tgtEl>
                                          <p:spTgt spid="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146" fill="hold">
                      <p:stCondLst>
                        <p:cond delay="indefinite"/>
                      </p:stCondLst>
                      <p:childTnLst>
                        <p:par>
                          <p:cTn id="147" fill="hold">
                            <p:stCondLst>
                              <p:cond delay="0"/>
                            </p:stCondLst>
                            <p:childTnLst>
                              <p:par>
                                <p:cTn id="148" presetID="2" presetClass="entr" presetSubtype="2" fill="hold" grpId="0" nodeType="clickEffect">
                                  <p:stCondLst>
                                    <p:cond delay="0"/>
                                  </p:stCondLst>
                                  <p:childTnLst>
                                    <p:set>
                                      <p:cBhvr>
                                        <p:cTn id="149" dur="1" fill="hold">
                                          <p:stCondLst>
                                            <p:cond delay="0"/>
                                          </p:stCondLst>
                                        </p:cTn>
                                        <p:tgtEl>
                                          <p:spTgt spid="11">
                                            <p:txEl>
                                              <p:pRg st="6" end="6"/>
                                            </p:txEl>
                                          </p:spTgt>
                                        </p:tgtEl>
                                        <p:attrNameLst>
                                          <p:attrName>style.visibility</p:attrName>
                                        </p:attrNameLst>
                                      </p:cBhvr>
                                      <p:to>
                                        <p:strVal val="visible"/>
                                      </p:to>
                                    </p:set>
                                    <p:anim calcmode="lin" valueType="num">
                                      <p:cBhvr additive="base">
                                        <p:cTn id="150" dur="500" fill="hold"/>
                                        <p:tgtEl>
                                          <p:spTgt spid="11">
                                            <p:txEl>
                                              <p:pRg st="6" end="6"/>
                                            </p:txEl>
                                          </p:spTgt>
                                        </p:tgtEl>
                                        <p:attrNameLst>
                                          <p:attrName>ppt_x</p:attrName>
                                        </p:attrNameLst>
                                      </p:cBhvr>
                                      <p:tavLst>
                                        <p:tav tm="0">
                                          <p:val>
                                            <p:strVal val="1+#ppt_w/2"/>
                                          </p:val>
                                        </p:tav>
                                        <p:tav tm="100000">
                                          <p:val>
                                            <p:strVal val="#ppt_x"/>
                                          </p:val>
                                        </p:tav>
                                      </p:tavLst>
                                    </p:anim>
                                    <p:anim calcmode="lin" valueType="num">
                                      <p:cBhvr additive="base">
                                        <p:cTn id="151" dur="500" fill="hold"/>
                                        <p:tgtEl>
                                          <p:spTgt spid="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52" fill="hold">
                      <p:stCondLst>
                        <p:cond delay="indefinite"/>
                      </p:stCondLst>
                      <p:childTnLst>
                        <p:par>
                          <p:cTn id="153" fill="hold">
                            <p:stCondLst>
                              <p:cond delay="0"/>
                            </p:stCondLst>
                            <p:childTnLst>
                              <p:par>
                                <p:cTn id="154" presetID="2" presetClass="entr" presetSubtype="2" fill="hold" grpId="0" nodeType="clickEffect">
                                  <p:stCondLst>
                                    <p:cond delay="0"/>
                                  </p:stCondLst>
                                  <p:childTnLst>
                                    <p:set>
                                      <p:cBhvr>
                                        <p:cTn id="155" dur="1" fill="hold">
                                          <p:stCondLst>
                                            <p:cond delay="0"/>
                                          </p:stCondLst>
                                        </p:cTn>
                                        <p:tgtEl>
                                          <p:spTgt spid="11">
                                            <p:txEl>
                                              <p:pRg st="7" end="7"/>
                                            </p:txEl>
                                          </p:spTgt>
                                        </p:tgtEl>
                                        <p:attrNameLst>
                                          <p:attrName>style.visibility</p:attrName>
                                        </p:attrNameLst>
                                      </p:cBhvr>
                                      <p:to>
                                        <p:strVal val="visible"/>
                                      </p:to>
                                    </p:set>
                                    <p:anim calcmode="lin" valueType="num">
                                      <p:cBhvr additive="base">
                                        <p:cTn id="156" dur="500" fill="hold"/>
                                        <p:tgtEl>
                                          <p:spTgt spid="11">
                                            <p:txEl>
                                              <p:pRg st="7" end="7"/>
                                            </p:txEl>
                                          </p:spTgt>
                                        </p:tgtEl>
                                        <p:attrNameLst>
                                          <p:attrName>ppt_x</p:attrName>
                                        </p:attrNameLst>
                                      </p:cBhvr>
                                      <p:tavLst>
                                        <p:tav tm="0">
                                          <p:val>
                                            <p:strVal val="1+#ppt_w/2"/>
                                          </p:val>
                                        </p:tav>
                                        <p:tav tm="100000">
                                          <p:val>
                                            <p:strVal val="#ppt_x"/>
                                          </p:val>
                                        </p:tav>
                                      </p:tavLst>
                                    </p:anim>
                                    <p:anim calcmode="lin" valueType="num">
                                      <p:cBhvr additive="base">
                                        <p:cTn id="157" dur="500" fill="hold"/>
                                        <p:tgtEl>
                                          <p:spTgt spid="1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158" fill="hold">
                      <p:stCondLst>
                        <p:cond delay="indefinite"/>
                      </p:stCondLst>
                      <p:childTnLst>
                        <p:par>
                          <p:cTn id="159" fill="hold">
                            <p:stCondLst>
                              <p:cond delay="0"/>
                            </p:stCondLst>
                            <p:childTnLst>
                              <p:par>
                                <p:cTn id="160" presetID="2" presetClass="entr" presetSubtype="2" fill="hold" grpId="0" nodeType="clickEffect">
                                  <p:stCondLst>
                                    <p:cond delay="0"/>
                                  </p:stCondLst>
                                  <p:childTnLst>
                                    <p:set>
                                      <p:cBhvr>
                                        <p:cTn id="161" dur="1" fill="hold">
                                          <p:stCondLst>
                                            <p:cond delay="0"/>
                                          </p:stCondLst>
                                        </p:cTn>
                                        <p:tgtEl>
                                          <p:spTgt spid="11">
                                            <p:txEl>
                                              <p:pRg st="8" end="8"/>
                                            </p:txEl>
                                          </p:spTgt>
                                        </p:tgtEl>
                                        <p:attrNameLst>
                                          <p:attrName>style.visibility</p:attrName>
                                        </p:attrNameLst>
                                      </p:cBhvr>
                                      <p:to>
                                        <p:strVal val="visible"/>
                                      </p:to>
                                    </p:set>
                                    <p:anim calcmode="lin" valueType="num">
                                      <p:cBhvr additive="base">
                                        <p:cTn id="162" dur="500" fill="hold"/>
                                        <p:tgtEl>
                                          <p:spTgt spid="11">
                                            <p:txEl>
                                              <p:pRg st="8" end="8"/>
                                            </p:txEl>
                                          </p:spTgt>
                                        </p:tgtEl>
                                        <p:attrNameLst>
                                          <p:attrName>ppt_x</p:attrName>
                                        </p:attrNameLst>
                                      </p:cBhvr>
                                      <p:tavLst>
                                        <p:tav tm="0">
                                          <p:val>
                                            <p:strVal val="1+#ppt_w/2"/>
                                          </p:val>
                                        </p:tav>
                                        <p:tav tm="100000">
                                          <p:val>
                                            <p:strVal val="#ppt_x"/>
                                          </p:val>
                                        </p:tav>
                                      </p:tavLst>
                                    </p:anim>
                                    <p:anim calcmode="lin" valueType="num">
                                      <p:cBhvr additive="base">
                                        <p:cTn id="163" dur="500" fill="hold"/>
                                        <p:tgtEl>
                                          <p:spTgt spid="1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2" presetClass="entr" presetSubtype="2" fill="hold" grpId="0" nodeType="clickEffect">
                                  <p:stCondLst>
                                    <p:cond delay="0"/>
                                  </p:stCondLst>
                                  <p:childTnLst>
                                    <p:set>
                                      <p:cBhvr>
                                        <p:cTn id="167" dur="1" fill="hold">
                                          <p:stCondLst>
                                            <p:cond delay="0"/>
                                          </p:stCondLst>
                                        </p:cTn>
                                        <p:tgtEl>
                                          <p:spTgt spid="11">
                                            <p:txEl>
                                              <p:pRg st="9" end="9"/>
                                            </p:txEl>
                                          </p:spTgt>
                                        </p:tgtEl>
                                        <p:attrNameLst>
                                          <p:attrName>style.visibility</p:attrName>
                                        </p:attrNameLst>
                                      </p:cBhvr>
                                      <p:to>
                                        <p:strVal val="visible"/>
                                      </p:to>
                                    </p:set>
                                    <p:anim calcmode="lin" valueType="num">
                                      <p:cBhvr additive="base">
                                        <p:cTn id="168" dur="500" fill="hold"/>
                                        <p:tgtEl>
                                          <p:spTgt spid="11">
                                            <p:txEl>
                                              <p:pRg st="9" end="9"/>
                                            </p:txEl>
                                          </p:spTgt>
                                        </p:tgtEl>
                                        <p:attrNameLst>
                                          <p:attrName>ppt_x</p:attrName>
                                        </p:attrNameLst>
                                      </p:cBhvr>
                                      <p:tavLst>
                                        <p:tav tm="0">
                                          <p:val>
                                            <p:strVal val="1+#ppt_w/2"/>
                                          </p:val>
                                        </p:tav>
                                        <p:tav tm="100000">
                                          <p:val>
                                            <p:strVal val="#ppt_x"/>
                                          </p:val>
                                        </p:tav>
                                      </p:tavLst>
                                    </p:anim>
                                    <p:anim calcmode="lin" valueType="num">
                                      <p:cBhvr additive="base">
                                        <p:cTn id="169" dur="500" fill="hold"/>
                                        <p:tgtEl>
                                          <p:spTgt spid="11">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170" fill="hold">
                      <p:stCondLst>
                        <p:cond delay="indefinite"/>
                      </p:stCondLst>
                      <p:childTnLst>
                        <p:par>
                          <p:cTn id="171" fill="hold">
                            <p:stCondLst>
                              <p:cond delay="0"/>
                            </p:stCondLst>
                            <p:childTnLst>
                              <p:par>
                                <p:cTn id="172" presetID="2" presetClass="entr" presetSubtype="2" fill="hold" grpId="0" nodeType="clickEffect">
                                  <p:stCondLst>
                                    <p:cond delay="0"/>
                                  </p:stCondLst>
                                  <p:childTnLst>
                                    <p:set>
                                      <p:cBhvr>
                                        <p:cTn id="173" dur="1" fill="hold">
                                          <p:stCondLst>
                                            <p:cond delay="0"/>
                                          </p:stCondLst>
                                        </p:cTn>
                                        <p:tgtEl>
                                          <p:spTgt spid="11">
                                            <p:txEl>
                                              <p:pRg st="10" end="10"/>
                                            </p:txEl>
                                          </p:spTgt>
                                        </p:tgtEl>
                                        <p:attrNameLst>
                                          <p:attrName>style.visibility</p:attrName>
                                        </p:attrNameLst>
                                      </p:cBhvr>
                                      <p:to>
                                        <p:strVal val="visible"/>
                                      </p:to>
                                    </p:set>
                                    <p:anim calcmode="lin" valueType="num">
                                      <p:cBhvr additive="base">
                                        <p:cTn id="174" dur="500" fill="hold"/>
                                        <p:tgtEl>
                                          <p:spTgt spid="11">
                                            <p:txEl>
                                              <p:pRg st="10" end="10"/>
                                            </p:txEl>
                                          </p:spTgt>
                                        </p:tgtEl>
                                        <p:attrNameLst>
                                          <p:attrName>ppt_x</p:attrName>
                                        </p:attrNameLst>
                                      </p:cBhvr>
                                      <p:tavLst>
                                        <p:tav tm="0">
                                          <p:val>
                                            <p:strVal val="1+#ppt_w/2"/>
                                          </p:val>
                                        </p:tav>
                                        <p:tav tm="100000">
                                          <p:val>
                                            <p:strVal val="#ppt_x"/>
                                          </p:val>
                                        </p:tav>
                                      </p:tavLst>
                                    </p:anim>
                                    <p:anim calcmode="lin" valueType="num">
                                      <p:cBhvr additive="base">
                                        <p:cTn id="175" dur="500" fill="hold"/>
                                        <p:tgtEl>
                                          <p:spTgt spid="11">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176" fill="hold">
                      <p:stCondLst>
                        <p:cond delay="indefinite"/>
                      </p:stCondLst>
                      <p:childTnLst>
                        <p:par>
                          <p:cTn id="177" fill="hold">
                            <p:stCondLst>
                              <p:cond delay="0"/>
                            </p:stCondLst>
                            <p:childTnLst>
                              <p:par>
                                <p:cTn id="178" presetID="2" presetClass="entr" presetSubtype="2" fill="hold" grpId="0" nodeType="clickEffect">
                                  <p:stCondLst>
                                    <p:cond delay="0"/>
                                  </p:stCondLst>
                                  <p:childTnLst>
                                    <p:set>
                                      <p:cBhvr>
                                        <p:cTn id="179" dur="1" fill="hold">
                                          <p:stCondLst>
                                            <p:cond delay="0"/>
                                          </p:stCondLst>
                                        </p:cTn>
                                        <p:tgtEl>
                                          <p:spTgt spid="11">
                                            <p:txEl>
                                              <p:pRg st="11" end="11"/>
                                            </p:txEl>
                                          </p:spTgt>
                                        </p:tgtEl>
                                        <p:attrNameLst>
                                          <p:attrName>style.visibility</p:attrName>
                                        </p:attrNameLst>
                                      </p:cBhvr>
                                      <p:to>
                                        <p:strVal val="visible"/>
                                      </p:to>
                                    </p:set>
                                    <p:anim calcmode="lin" valueType="num">
                                      <p:cBhvr additive="base">
                                        <p:cTn id="180" dur="500" fill="hold"/>
                                        <p:tgtEl>
                                          <p:spTgt spid="11">
                                            <p:txEl>
                                              <p:pRg st="11" end="11"/>
                                            </p:txEl>
                                          </p:spTgt>
                                        </p:tgtEl>
                                        <p:attrNameLst>
                                          <p:attrName>ppt_x</p:attrName>
                                        </p:attrNameLst>
                                      </p:cBhvr>
                                      <p:tavLst>
                                        <p:tav tm="0">
                                          <p:val>
                                            <p:strVal val="1+#ppt_w/2"/>
                                          </p:val>
                                        </p:tav>
                                        <p:tav tm="100000">
                                          <p:val>
                                            <p:strVal val="#ppt_x"/>
                                          </p:val>
                                        </p:tav>
                                      </p:tavLst>
                                    </p:anim>
                                    <p:anim calcmode="lin" valueType="num">
                                      <p:cBhvr additive="base">
                                        <p:cTn id="181" dur="500" fill="hold"/>
                                        <p:tgtEl>
                                          <p:spTgt spid="11">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182" fill="hold">
                      <p:stCondLst>
                        <p:cond delay="indefinite"/>
                      </p:stCondLst>
                      <p:childTnLst>
                        <p:par>
                          <p:cTn id="183" fill="hold">
                            <p:stCondLst>
                              <p:cond delay="0"/>
                            </p:stCondLst>
                            <p:childTnLst>
                              <p:par>
                                <p:cTn id="184" presetID="2" presetClass="entr" presetSubtype="2" fill="hold" grpId="0" nodeType="clickEffect">
                                  <p:stCondLst>
                                    <p:cond delay="0"/>
                                  </p:stCondLst>
                                  <p:childTnLst>
                                    <p:set>
                                      <p:cBhvr>
                                        <p:cTn id="185" dur="1" fill="hold">
                                          <p:stCondLst>
                                            <p:cond delay="0"/>
                                          </p:stCondLst>
                                        </p:cTn>
                                        <p:tgtEl>
                                          <p:spTgt spid="11">
                                            <p:txEl>
                                              <p:pRg st="12" end="12"/>
                                            </p:txEl>
                                          </p:spTgt>
                                        </p:tgtEl>
                                        <p:attrNameLst>
                                          <p:attrName>style.visibility</p:attrName>
                                        </p:attrNameLst>
                                      </p:cBhvr>
                                      <p:to>
                                        <p:strVal val="visible"/>
                                      </p:to>
                                    </p:set>
                                    <p:anim calcmode="lin" valueType="num">
                                      <p:cBhvr additive="base">
                                        <p:cTn id="186" dur="500" fill="hold"/>
                                        <p:tgtEl>
                                          <p:spTgt spid="11">
                                            <p:txEl>
                                              <p:pRg st="12" end="12"/>
                                            </p:txEl>
                                          </p:spTgt>
                                        </p:tgtEl>
                                        <p:attrNameLst>
                                          <p:attrName>ppt_x</p:attrName>
                                        </p:attrNameLst>
                                      </p:cBhvr>
                                      <p:tavLst>
                                        <p:tav tm="0">
                                          <p:val>
                                            <p:strVal val="1+#ppt_w/2"/>
                                          </p:val>
                                        </p:tav>
                                        <p:tav tm="100000">
                                          <p:val>
                                            <p:strVal val="#ppt_x"/>
                                          </p:val>
                                        </p:tav>
                                      </p:tavLst>
                                    </p:anim>
                                    <p:anim calcmode="lin" valueType="num">
                                      <p:cBhvr additive="base">
                                        <p:cTn id="187" dur="500" fill="hold"/>
                                        <p:tgtEl>
                                          <p:spTgt spid="11">
                                            <p:txEl>
                                              <p:pRg st="12" end="12"/>
                                            </p:txEl>
                                          </p:spTgt>
                                        </p:tgtEl>
                                        <p:attrNameLst>
                                          <p:attrName>ppt_y</p:attrName>
                                        </p:attrNameLst>
                                      </p:cBhvr>
                                      <p:tavLst>
                                        <p:tav tm="0">
                                          <p:val>
                                            <p:strVal val="#ppt_y"/>
                                          </p:val>
                                        </p:tav>
                                        <p:tav tm="100000">
                                          <p:val>
                                            <p:strVal val="#ppt_y"/>
                                          </p:val>
                                        </p:tav>
                                      </p:tavLst>
                                    </p:anim>
                                  </p:childTnLst>
                                </p:cTn>
                              </p:par>
                            </p:childTnLst>
                          </p:cTn>
                        </p:par>
                      </p:childTnLst>
                    </p:cTn>
                  </p:par>
                  <p:par>
                    <p:cTn id="188" fill="hold">
                      <p:stCondLst>
                        <p:cond delay="indefinite"/>
                      </p:stCondLst>
                      <p:childTnLst>
                        <p:par>
                          <p:cTn id="189" fill="hold">
                            <p:stCondLst>
                              <p:cond delay="0"/>
                            </p:stCondLst>
                            <p:childTnLst>
                              <p:par>
                                <p:cTn id="190" presetID="2" presetClass="entr" presetSubtype="2" fill="hold" grpId="0" nodeType="clickEffect">
                                  <p:stCondLst>
                                    <p:cond delay="0"/>
                                  </p:stCondLst>
                                  <p:childTnLst>
                                    <p:set>
                                      <p:cBhvr>
                                        <p:cTn id="191" dur="1" fill="hold">
                                          <p:stCondLst>
                                            <p:cond delay="0"/>
                                          </p:stCondLst>
                                        </p:cTn>
                                        <p:tgtEl>
                                          <p:spTgt spid="11">
                                            <p:txEl>
                                              <p:pRg st="13" end="13"/>
                                            </p:txEl>
                                          </p:spTgt>
                                        </p:tgtEl>
                                        <p:attrNameLst>
                                          <p:attrName>style.visibility</p:attrName>
                                        </p:attrNameLst>
                                      </p:cBhvr>
                                      <p:to>
                                        <p:strVal val="visible"/>
                                      </p:to>
                                    </p:set>
                                    <p:anim calcmode="lin" valueType="num">
                                      <p:cBhvr additive="base">
                                        <p:cTn id="192" dur="500" fill="hold"/>
                                        <p:tgtEl>
                                          <p:spTgt spid="11">
                                            <p:txEl>
                                              <p:pRg st="13" end="13"/>
                                            </p:txEl>
                                          </p:spTgt>
                                        </p:tgtEl>
                                        <p:attrNameLst>
                                          <p:attrName>ppt_x</p:attrName>
                                        </p:attrNameLst>
                                      </p:cBhvr>
                                      <p:tavLst>
                                        <p:tav tm="0">
                                          <p:val>
                                            <p:strVal val="1+#ppt_w/2"/>
                                          </p:val>
                                        </p:tav>
                                        <p:tav tm="100000">
                                          <p:val>
                                            <p:strVal val="#ppt_x"/>
                                          </p:val>
                                        </p:tav>
                                      </p:tavLst>
                                    </p:anim>
                                    <p:anim calcmode="lin" valueType="num">
                                      <p:cBhvr additive="base">
                                        <p:cTn id="193" dur="500" fill="hold"/>
                                        <p:tgtEl>
                                          <p:spTgt spid="11">
                                            <p:txEl>
                                              <p:pRg st="13" end="13"/>
                                            </p:txEl>
                                          </p:spTgt>
                                        </p:tgtEl>
                                        <p:attrNameLst>
                                          <p:attrName>ppt_y</p:attrName>
                                        </p:attrNameLst>
                                      </p:cBhvr>
                                      <p:tavLst>
                                        <p:tav tm="0">
                                          <p:val>
                                            <p:strVal val="#ppt_y"/>
                                          </p:val>
                                        </p:tav>
                                        <p:tav tm="100000">
                                          <p:val>
                                            <p:strVal val="#ppt_y"/>
                                          </p:val>
                                        </p:tav>
                                      </p:tavLst>
                                    </p:anim>
                                  </p:childTnLst>
                                </p:cTn>
                              </p:par>
                            </p:childTnLst>
                          </p:cTn>
                        </p:par>
                      </p:childTnLst>
                    </p:cTn>
                  </p:par>
                  <p:par>
                    <p:cTn id="194" fill="hold">
                      <p:stCondLst>
                        <p:cond delay="indefinite"/>
                      </p:stCondLst>
                      <p:childTnLst>
                        <p:par>
                          <p:cTn id="195" fill="hold">
                            <p:stCondLst>
                              <p:cond delay="0"/>
                            </p:stCondLst>
                            <p:childTnLst>
                              <p:par>
                                <p:cTn id="196" presetID="2" presetClass="entr" presetSubtype="2" fill="hold" grpId="0" nodeType="clickEffect">
                                  <p:stCondLst>
                                    <p:cond delay="0"/>
                                  </p:stCondLst>
                                  <p:childTnLst>
                                    <p:set>
                                      <p:cBhvr>
                                        <p:cTn id="197" dur="1" fill="hold">
                                          <p:stCondLst>
                                            <p:cond delay="0"/>
                                          </p:stCondLst>
                                        </p:cTn>
                                        <p:tgtEl>
                                          <p:spTgt spid="11">
                                            <p:txEl>
                                              <p:pRg st="14" end="14"/>
                                            </p:txEl>
                                          </p:spTgt>
                                        </p:tgtEl>
                                        <p:attrNameLst>
                                          <p:attrName>style.visibility</p:attrName>
                                        </p:attrNameLst>
                                      </p:cBhvr>
                                      <p:to>
                                        <p:strVal val="visible"/>
                                      </p:to>
                                    </p:set>
                                    <p:anim calcmode="lin" valueType="num">
                                      <p:cBhvr additive="base">
                                        <p:cTn id="198" dur="500" fill="hold"/>
                                        <p:tgtEl>
                                          <p:spTgt spid="11">
                                            <p:txEl>
                                              <p:pRg st="14" end="14"/>
                                            </p:txEl>
                                          </p:spTgt>
                                        </p:tgtEl>
                                        <p:attrNameLst>
                                          <p:attrName>ppt_x</p:attrName>
                                        </p:attrNameLst>
                                      </p:cBhvr>
                                      <p:tavLst>
                                        <p:tav tm="0">
                                          <p:val>
                                            <p:strVal val="1+#ppt_w/2"/>
                                          </p:val>
                                        </p:tav>
                                        <p:tav tm="100000">
                                          <p:val>
                                            <p:strVal val="#ppt_x"/>
                                          </p:val>
                                        </p:tav>
                                      </p:tavLst>
                                    </p:anim>
                                    <p:anim calcmode="lin" valueType="num">
                                      <p:cBhvr additive="base">
                                        <p:cTn id="199" dur="500" fill="hold"/>
                                        <p:tgtEl>
                                          <p:spTgt spid="11">
                                            <p:txEl>
                                              <p:pRg st="14" end="1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animBg="1"/>
      <p:bldP spid="9" grpId="1" animBg="1"/>
      <p:bldP spid="10" grpId="0" animBg="1"/>
      <p:bldP spid="10" grpId="1" animBg="1"/>
      <p:bldP spid="1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Line 2">
            <a:extLst>
              <a:ext uri="{FF2B5EF4-FFF2-40B4-BE49-F238E27FC236}">
                <a16:creationId xmlns:a16="http://schemas.microsoft.com/office/drawing/2014/main" xmlns="" id="{33F5F94B-C8B9-DAB5-3A47-9ADB627C5474}"/>
              </a:ext>
            </a:extLst>
          </p:cNvPr>
          <p:cNvSpPr>
            <a:spLocks noChangeShapeType="1"/>
          </p:cNvSpPr>
          <p:nvPr/>
        </p:nvSpPr>
        <p:spPr bwMode="auto">
          <a:xfrm>
            <a:off x="519113" y="10207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2883" name="Rectangle 3">
            <a:extLst>
              <a:ext uri="{FF2B5EF4-FFF2-40B4-BE49-F238E27FC236}">
                <a16:creationId xmlns:a16="http://schemas.microsoft.com/office/drawing/2014/main" xmlns="" id="{CCEA374E-EBBF-F949-3FEA-A9FC83429F5D}"/>
              </a:ext>
            </a:extLst>
          </p:cNvPr>
          <p:cNvSpPr>
            <a:spLocks noGrp="1" noChangeArrowheads="1"/>
          </p:cNvSpPr>
          <p:nvPr>
            <p:ph type="title" sz="quarter"/>
          </p:nvPr>
        </p:nvSpPr>
        <p:spPr>
          <a:xfrm>
            <a:off x="366713" y="182563"/>
            <a:ext cx="8058150" cy="862012"/>
          </a:xfrm>
        </p:spPr>
        <p:txBody>
          <a:bodyPr/>
          <a:lstStyle/>
          <a:p>
            <a:r>
              <a:rPr lang="en-US" altLang="en-US" sz="4400">
                <a:solidFill>
                  <a:srgbClr val="336600"/>
                </a:solidFill>
              </a:rPr>
              <a:t>Are You Somebody?</a:t>
            </a:r>
          </a:p>
        </p:txBody>
      </p:sp>
      <p:sp>
        <p:nvSpPr>
          <p:cNvPr id="405508" name="Text Box 4">
            <a:extLst>
              <a:ext uri="{FF2B5EF4-FFF2-40B4-BE49-F238E27FC236}">
                <a16:creationId xmlns:a16="http://schemas.microsoft.com/office/drawing/2014/main" xmlns="" id="{120D803B-8543-909B-4EE8-37FC45AC42B4}"/>
              </a:ext>
            </a:extLst>
          </p:cNvPr>
          <p:cNvSpPr txBox="1">
            <a:spLocks noChangeArrowheads="1"/>
          </p:cNvSpPr>
          <p:nvPr/>
        </p:nvSpPr>
        <p:spPr bwMode="auto">
          <a:xfrm>
            <a:off x="290513" y="1020763"/>
            <a:ext cx="8305800" cy="53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5000"/>
              </a:lnSpc>
              <a:spcBef>
                <a:spcPct val="0"/>
              </a:spcBef>
            </a:pPr>
            <a:r>
              <a:rPr lang="en-US" altLang="en-US" sz="5400">
                <a:solidFill>
                  <a:srgbClr val="000066"/>
                </a:solidFill>
                <a:latin typeface="Tahoma" panose="020B0604030504040204" pitchFamily="34" charset="0"/>
              </a:rPr>
              <a:t>I used to ask “why doesn’t somebody</a:t>
            </a:r>
          </a:p>
          <a:p>
            <a:pPr>
              <a:lnSpc>
                <a:spcPct val="85000"/>
              </a:lnSpc>
              <a:spcBef>
                <a:spcPct val="0"/>
              </a:spcBef>
            </a:pPr>
            <a:r>
              <a:rPr lang="en-US" altLang="en-US" sz="5400">
                <a:solidFill>
                  <a:srgbClr val="000066"/>
                </a:solidFill>
                <a:latin typeface="Tahoma" panose="020B0604030504040204" pitchFamily="34" charset="0"/>
              </a:rPr>
              <a:t>do something </a:t>
            </a:r>
          </a:p>
          <a:p>
            <a:pPr>
              <a:lnSpc>
                <a:spcPct val="85000"/>
              </a:lnSpc>
              <a:spcBef>
                <a:spcPct val="0"/>
              </a:spcBef>
            </a:pPr>
            <a:r>
              <a:rPr lang="en-US" altLang="en-US" sz="5400">
                <a:solidFill>
                  <a:srgbClr val="000066"/>
                </a:solidFill>
                <a:latin typeface="Tahoma" panose="020B0604030504040204" pitchFamily="34" charset="0"/>
              </a:rPr>
              <a:t>about that?” </a:t>
            </a:r>
          </a:p>
          <a:p>
            <a:pPr>
              <a:lnSpc>
                <a:spcPct val="85000"/>
              </a:lnSpc>
              <a:spcBef>
                <a:spcPct val="0"/>
              </a:spcBef>
            </a:pPr>
            <a:r>
              <a:rPr lang="en-US" altLang="en-US" sz="6000">
                <a:solidFill>
                  <a:srgbClr val="CC0000"/>
                </a:solidFill>
                <a:latin typeface="Tahoma" panose="020B0604030504040204" pitchFamily="34" charset="0"/>
              </a:rPr>
              <a:t>Then I realized</a:t>
            </a:r>
          </a:p>
          <a:p>
            <a:pPr>
              <a:lnSpc>
                <a:spcPct val="85000"/>
              </a:lnSpc>
              <a:spcBef>
                <a:spcPct val="0"/>
              </a:spcBef>
            </a:pPr>
            <a:r>
              <a:rPr lang="en-US" altLang="en-US" sz="6000">
                <a:solidFill>
                  <a:srgbClr val="CC0000"/>
                </a:solidFill>
                <a:latin typeface="Tahoma" panose="020B0604030504040204" pitchFamily="34" charset="0"/>
              </a:rPr>
              <a:t>   that I was </a:t>
            </a:r>
          </a:p>
          <a:p>
            <a:pPr>
              <a:lnSpc>
                <a:spcPct val="85000"/>
              </a:lnSpc>
              <a:spcBef>
                <a:spcPct val="0"/>
              </a:spcBef>
            </a:pPr>
            <a:r>
              <a:rPr lang="en-US" altLang="en-US" sz="7200" i="1">
                <a:solidFill>
                  <a:srgbClr val="000066"/>
                </a:solidFill>
                <a:latin typeface="Tahoma" panose="020B0604030504040204" pitchFamily="34" charset="0"/>
              </a:rPr>
              <a:t>somebody!</a:t>
            </a:r>
          </a:p>
        </p:txBody>
      </p:sp>
      <p:pic>
        <p:nvPicPr>
          <p:cNvPr id="122885" name="Picture 5" descr="MCBD10089_0000[1]">
            <a:extLst>
              <a:ext uri="{FF2B5EF4-FFF2-40B4-BE49-F238E27FC236}">
                <a16:creationId xmlns:a16="http://schemas.microsoft.com/office/drawing/2014/main" xmlns="" id="{7743BDC5-0190-126B-F74F-7F79F7F8DD6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91113" y="1249363"/>
            <a:ext cx="4560887"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0" presetClass="entr" presetSubtype="0" fill="hold" nodeType="afterEffect">
                                  <p:stCondLst>
                                    <p:cond delay="0"/>
                                  </p:stCondLst>
                                  <p:childTnLst>
                                    <p:set>
                                      <p:cBhvr>
                                        <p:cTn id="6" dur="1" fill="hold">
                                          <p:stCondLst>
                                            <p:cond delay="0"/>
                                          </p:stCondLst>
                                        </p:cTn>
                                        <p:tgtEl>
                                          <p:spTgt spid="405508">
                                            <p:txEl>
                                              <p:pRg st="3" end="3"/>
                                            </p:txEl>
                                          </p:spTgt>
                                        </p:tgtEl>
                                        <p:attrNameLst>
                                          <p:attrName>style.visibility</p:attrName>
                                        </p:attrNameLst>
                                      </p:cBhvr>
                                      <p:to>
                                        <p:strVal val="visible"/>
                                      </p:to>
                                    </p:set>
                                    <p:animEffect transition="in" filter="wedge">
                                      <p:cBhvr>
                                        <p:cTn id="7" dur="2000"/>
                                        <p:tgtEl>
                                          <p:spTgt spid="405508">
                                            <p:txEl>
                                              <p:pRg st="3" end="3"/>
                                            </p:txEl>
                                          </p:spTgt>
                                        </p:tgtEl>
                                      </p:cBhvr>
                                    </p:animEffect>
                                  </p:childTnLst>
                                </p:cTn>
                              </p:par>
                              <p:par>
                                <p:cTn id="8" presetID="20" presetClass="entr" presetSubtype="0" fill="hold" nodeType="withEffect">
                                  <p:stCondLst>
                                    <p:cond delay="0"/>
                                  </p:stCondLst>
                                  <p:childTnLst>
                                    <p:set>
                                      <p:cBhvr>
                                        <p:cTn id="9" dur="1" fill="hold">
                                          <p:stCondLst>
                                            <p:cond delay="0"/>
                                          </p:stCondLst>
                                        </p:cTn>
                                        <p:tgtEl>
                                          <p:spTgt spid="405508">
                                            <p:txEl>
                                              <p:pRg st="4" end="4"/>
                                            </p:txEl>
                                          </p:spTgt>
                                        </p:tgtEl>
                                        <p:attrNameLst>
                                          <p:attrName>style.visibility</p:attrName>
                                        </p:attrNameLst>
                                      </p:cBhvr>
                                      <p:to>
                                        <p:strVal val="visible"/>
                                      </p:to>
                                    </p:set>
                                    <p:animEffect transition="in" filter="wedge">
                                      <p:cBhvr>
                                        <p:cTn id="10" dur="2000"/>
                                        <p:tgtEl>
                                          <p:spTgt spid="405508">
                                            <p:txEl>
                                              <p:pRg st="4" end="4"/>
                                            </p:txEl>
                                          </p:spTgt>
                                        </p:tgtEl>
                                      </p:cBhvr>
                                    </p:animEffect>
                                  </p:childTnLst>
                                </p:cTn>
                              </p:par>
                              <p:par>
                                <p:cTn id="11" presetID="20" presetClass="entr" presetSubtype="0" fill="hold" nodeType="withEffect">
                                  <p:stCondLst>
                                    <p:cond delay="0"/>
                                  </p:stCondLst>
                                  <p:childTnLst>
                                    <p:set>
                                      <p:cBhvr>
                                        <p:cTn id="12" dur="1" fill="hold">
                                          <p:stCondLst>
                                            <p:cond delay="0"/>
                                          </p:stCondLst>
                                        </p:cTn>
                                        <p:tgtEl>
                                          <p:spTgt spid="405508">
                                            <p:txEl>
                                              <p:pRg st="5" end="5"/>
                                            </p:txEl>
                                          </p:spTgt>
                                        </p:tgtEl>
                                        <p:attrNameLst>
                                          <p:attrName>style.visibility</p:attrName>
                                        </p:attrNameLst>
                                      </p:cBhvr>
                                      <p:to>
                                        <p:strVal val="visible"/>
                                      </p:to>
                                    </p:set>
                                    <p:animEffect transition="in" filter="wedge">
                                      <p:cBhvr>
                                        <p:cTn id="13" dur="2000"/>
                                        <p:tgtEl>
                                          <p:spTgt spid="40550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328613" y="225425"/>
            <a:ext cx="8050212" cy="628650"/>
          </a:xfrm>
        </p:spPr>
        <p:txBody>
          <a:bodyPr/>
          <a:lstStyle/>
          <a:p>
            <a:r>
              <a:rPr lang="en-US" sz="4800">
                <a:latin typeface="Arial" charset="0"/>
              </a:rPr>
              <a:t>It Must Be Considered</a:t>
            </a:r>
          </a:p>
        </p:txBody>
      </p:sp>
      <p:sp>
        <p:nvSpPr>
          <p:cNvPr id="112643" name="Line 3"/>
          <p:cNvSpPr>
            <a:spLocks noChangeShapeType="1"/>
          </p:cNvSpPr>
          <p:nvPr/>
        </p:nvSpPr>
        <p:spPr bwMode="auto">
          <a:xfrm>
            <a:off x="411163" y="854075"/>
            <a:ext cx="7900987" cy="0"/>
          </a:xfrm>
          <a:prstGeom prst="line">
            <a:avLst/>
          </a:prstGeom>
          <a:noFill/>
          <a:ln w="38100">
            <a:solidFill>
              <a:schemeClr val="tx1"/>
            </a:solidFill>
            <a:prstDash val="sysDot"/>
            <a:round/>
            <a:headEnd/>
            <a:tailEnd/>
          </a:ln>
        </p:spPr>
        <p:txBody>
          <a:bodyPr wrap="none" anchor="ctr"/>
          <a:lstStyle/>
          <a:p>
            <a:endParaRPr lang="en-US"/>
          </a:p>
        </p:txBody>
      </p:sp>
      <p:sp>
        <p:nvSpPr>
          <p:cNvPr id="112644" name="Text Box 4"/>
          <p:cNvSpPr txBox="1">
            <a:spLocks noChangeArrowheads="1"/>
          </p:cNvSpPr>
          <p:nvPr/>
        </p:nvSpPr>
        <p:spPr bwMode="auto">
          <a:xfrm>
            <a:off x="300038" y="838200"/>
            <a:ext cx="8448675" cy="6235700"/>
          </a:xfrm>
          <a:prstGeom prst="rect">
            <a:avLst/>
          </a:prstGeom>
          <a:noFill/>
          <a:ln w="9525">
            <a:noFill/>
            <a:miter lim="800000"/>
            <a:headEnd/>
            <a:tailEnd/>
          </a:ln>
        </p:spPr>
        <p:txBody>
          <a:bodyPr lIns="90026" tIns="45013" rIns="90026" bIns="45013">
            <a:spAutoFit/>
          </a:bodyPr>
          <a:lstStyle/>
          <a:p>
            <a:pPr defTabSz="900113">
              <a:lnSpc>
                <a:spcPct val="90000"/>
              </a:lnSpc>
            </a:pPr>
            <a:r>
              <a:rPr lang="en-US" sz="2800">
                <a:solidFill>
                  <a:schemeClr val="folHlink"/>
                </a:solidFill>
                <a:latin typeface="Times New Roman" pitchFamily="18" charset="0"/>
              </a:rPr>
              <a:t>“It must be considered that there is </a:t>
            </a:r>
            <a:r>
              <a:rPr lang="en-US" sz="2800" b="1">
                <a:solidFill>
                  <a:schemeClr val="folHlink"/>
                </a:solidFill>
                <a:latin typeface="Times New Roman" pitchFamily="18" charset="0"/>
              </a:rPr>
              <a:t>nothing more difficult</a:t>
            </a:r>
            <a:r>
              <a:rPr lang="en-US" sz="2800">
                <a:solidFill>
                  <a:schemeClr val="folHlink"/>
                </a:solidFill>
                <a:latin typeface="Times New Roman" pitchFamily="18" charset="0"/>
              </a:rPr>
              <a:t> to carry out, nor </a:t>
            </a:r>
            <a:r>
              <a:rPr lang="en-US" sz="2800" b="1">
                <a:solidFill>
                  <a:schemeClr val="folHlink"/>
                </a:solidFill>
                <a:latin typeface="Times New Roman" pitchFamily="18" charset="0"/>
              </a:rPr>
              <a:t>more doubtful</a:t>
            </a:r>
            <a:r>
              <a:rPr lang="en-US" sz="2800">
                <a:solidFill>
                  <a:schemeClr val="folHlink"/>
                </a:solidFill>
                <a:latin typeface="Times New Roman" pitchFamily="18" charset="0"/>
              </a:rPr>
              <a:t> of success, nor </a:t>
            </a:r>
            <a:r>
              <a:rPr lang="en-US" sz="2800" b="1">
                <a:solidFill>
                  <a:schemeClr val="folHlink"/>
                </a:solidFill>
                <a:latin typeface="Times New Roman" pitchFamily="18" charset="0"/>
              </a:rPr>
              <a:t>more dangerous</a:t>
            </a:r>
            <a:r>
              <a:rPr lang="en-US" sz="2800">
                <a:solidFill>
                  <a:schemeClr val="folHlink"/>
                </a:solidFill>
                <a:latin typeface="Times New Roman" pitchFamily="18" charset="0"/>
              </a:rPr>
              <a:t> to handle, than to </a:t>
            </a:r>
            <a:r>
              <a:rPr lang="en-US" sz="2800" b="1">
                <a:solidFill>
                  <a:schemeClr val="folHlink"/>
                </a:solidFill>
                <a:latin typeface="Times New Roman" pitchFamily="18" charset="0"/>
              </a:rPr>
              <a:t>initiate a new order</a:t>
            </a:r>
            <a:r>
              <a:rPr lang="en-US" sz="2800">
                <a:solidFill>
                  <a:schemeClr val="folHlink"/>
                </a:solidFill>
                <a:latin typeface="Times New Roman" pitchFamily="18" charset="0"/>
              </a:rPr>
              <a:t> of things.  For the reformer has enemies in all those who </a:t>
            </a:r>
            <a:r>
              <a:rPr lang="en-US" sz="2800" b="1">
                <a:solidFill>
                  <a:schemeClr val="folHlink"/>
                </a:solidFill>
                <a:latin typeface="Times New Roman" pitchFamily="18" charset="0"/>
              </a:rPr>
              <a:t>profit by the old order</a:t>
            </a:r>
            <a:r>
              <a:rPr lang="en-US" sz="2800">
                <a:solidFill>
                  <a:schemeClr val="folHlink"/>
                </a:solidFill>
                <a:latin typeface="Times New Roman" pitchFamily="18" charset="0"/>
              </a:rPr>
              <a:t>, and only </a:t>
            </a:r>
            <a:r>
              <a:rPr lang="en-US" sz="2800" b="1">
                <a:solidFill>
                  <a:schemeClr val="folHlink"/>
                </a:solidFill>
                <a:latin typeface="Times New Roman" pitchFamily="18" charset="0"/>
              </a:rPr>
              <a:t>lukewarm defenders</a:t>
            </a:r>
            <a:r>
              <a:rPr lang="en-US" sz="2800">
                <a:solidFill>
                  <a:schemeClr val="folHlink"/>
                </a:solidFill>
                <a:latin typeface="Times New Roman" pitchFamily="18" charset="0"/>
              </a:rPr>
              <a:t> in all those who would </a:t>
            </a:r>
            <a:r>
              <a:rPr lang="en-US" sz="2800" b="1">
                <a:solidFill>
                  <a:schemeClr val="folHlink"/>
                </a:solidFill>
                <a:latin typeface="Times New Roman" pitchFamily="18" charset="0"/>
              </a:rPr>
              <a:t>profit by the new order</a:t>
            </a:r>
            <a:r>
              <a:rPr lang="en-US" sz="2800">
                <a:solidFill>
                  <a:schemeClr val="folHlink"/>
                </a:solidFill>
                <a:latin typeface="Times New Roman" pitchFamily="18" charset="0"/>
              </a:rPr>
              <a:t>, this lukewarmedness arising partly from </a:t>
            </a:r>
            <a:r>
              <a:rPr lang="en-US" sz="2800" b="1">
                <a:solidFill>
                  <a:schemeClr val="folHlink"/>
                </a:solidFill>
                <a:latin typeface="Times New Roman" pitchFamily="18" charset="0"/>
              </a:rPr>
              <a:t>fear of their</a:t>
            </a:r>
          </a:p>
          <a:p>
            <a:pPr defTabSz="900113">
              <a:lnSpc>
                <a:spcPct val="90000"/>
              </a:lnSpc>
            </a:pPr>
            <a:r>
              <a:rPr lang="en-US" sz="2800" b="1">
                <a:solidFill>
                  <a:schemeClr val="folHlink"/>
                </a:solidFill>
                <a:latin typeface="Times New Roman" pitchFamily="18" charset="0"/>
              </a:rPr>
              <a:t>adversaries</a:t>
            </a:r>
            <a:r>
              <a:rPr lang="en-US" sz="2800">
                <a:solidFill>
                  <a:schemeClr val="folHlink"/>
                </a:solidFill>
                <a:latin typeface="Times New Roman" pitchFamily="18" charset="0"/>
              </a:rPr>
              <a:t>, who have the </a:t>
            </a:r>
            <a:r>
              <a:rPr lang="en-US" sz="2800" b="1">
                <a:solidFill>
                  <a:schemeClr val="folHlink"/>
                </a:solidFill>
                <a:latin typeface="Times New Roman" pitchFamily="18" charset="0"/>
              </a:rPr>
              <a:t>laws in their favor</a:t>
            </a:r>
            <a:r>
              <a:rPr lang="en-US" sz="2800">
                <a:solidFill>
                  <a:schemeClr val="folHlink"/>
                </a:solidFill>
                <a:latin typeface="Times New Roman" pitchFamily="18" charset="0"/>
              </a:rPr>
              <a:t>; and partly from the </a:t>
            </a:r>
            <a:r>
              <a:rPr lang="en-US" sz="2800" b="1">
                <a:solidFill>
                  <a:schemeClr val="folHlink"/>
                </a:solidFill>
                <a:latin typeface="Times New Roman" pitchFamily="18" charset="0"/>
              </a:rPr>
              <a:t>incredulity of mankind</a:t>
            </a:r>
            <a:r>
              <a:rPr lang="en-US" sz="2800">
                <a:solidFill>
                  <a:schemeClr val="folHlink"/>
                </a:solidFill>
                <a:latin typeface="Times New Roman" pitchFamily="18" charset="0"/>
              </a:rPr>
              <a:t>, who do </a:t>
            </a:r>
            <a:r>
              <a:rPr lang="en-US" sz="2800" b="1">
                <a:solidFill>
                  <a:schemeClr val="folHlink"/>
                </a:solidFill>
                <a:latin typeface="Times New Roman" pitchFamily="18" charset="0"/>
              </a:rPr>
              <a:t>not truly believe</a:t>
            </a:r>
            <a:r>
              <a:rPr lang="en-US" sz="2800">
                <a:solidFill>
                  <a:schemeClr val="folHlink"/>
                </a:solidFill>
                <a:latin typeface="Times New Roman" pitchFamily="18" charset="0"/>
              </a:rPr>
              <a:t> in anything new until they have had actual experience of it.  Thus it arises that on every opportunity </a:t>
            </a:r>
            <a:r>
              <a:rPr lang="en-US" sz="2800" b="1" u="sng">
                <a:solidFill>
                  <a:schemeClr val="folHlink"/>
                </a:solidFill>
                <a:latin typeface="Times New Roman" pitchFamily="18" charset="0"/>
              </a:rPr>
              <a:t>for attacking the reformer</a:t>
            </a:r>
            <a:r>
              <a:rPr lang="en-US" sz="2800">
                <a:solidFill>
                  <a:schemeClr val="folHlink"/>
                </a:solidFill>
                <a:latin typeface="Times New Roman" pitchFamily="18" charset="0"/>
              </a:rPr>
              <a:t>, his opponents do so with </a:t>
            </a:r>
            <a:r>
              <a:rPr lang="en-US" sz="2800" b="1">
                <a:solidFill>
                  <a:schemeClr val="folHlink"/>
                </a:solidFill>
                <a:latin typeface="Times New Roman" pitchFamily="18" charset="0"/>
              </a:rPr>
              <a:t>the zeal</a:t>
            </a:r>
            <a:r>
              <a:rPr lang="en-US" sz="2800">
                <a:solidFill>
                  <a:schemeClr val="folHlink"/>
                </a:solidFill>
                <a:latin typeface="Times New Roman" pitchFamily="18" charset="0"/>
              </a:rPr>
              <a:t> of partisans, the others only defend him half-heartedly, so that between them he runs </a:t>
            </a:r>
            <a:r>
              <a:rPr lang="en-US" sz="2800" b="1">
                <a:solidFill>
                  <a:schemeClr val="folHlink"/>
                </a:solidFill>
                <a:latin typeface="Times New Roman" pitchFamily="18" charset="0"/>
              </a:rPr>
              <a:t>great danger</a:t>
            </a:r>
            <a:r>
              <a:rPr lang="en-US" sz="2800">
                <a:solidFill>
                  <a:schemeClr val="folHlink"/>
                </a:solidFill>
                <a:latin typeface="Times New Roman" pitchFamily="18" charset="0"/>
              </a:rPr>
              <a:t>.”</a:t>
            </a:r>
            <a:endParaRPr lang="en-US" sz="2800">
              <a:latin typeface="Times New Roman" pitchFamily="18" charset="0"/>
            </a:endParaRPr>
          </a:p>
          <a:p>
            <a:pPr defTabSz="900113">
              <a:lnSpc>
                <a:spcPct val="90000"/>
              </a:lnSpc>
            </a:pPr>
            <a:endParaRPr lang="en-US" sz="2800">
              <a:latin typeface="Times New Roman" pitchFamily="18" charset="0"/>
            </a:endParaRPr>
          </a:p>
          <a:p>
            <a:pPr defTabSz="900113">
              <a:lnSpc>
                <a:spcPct val="90000"/>
              </a:lnSpc>
            </a:pPr>
            <a:endParaRPr lang="en-US" sz="2800">
              <a:latin typeface="Times New Roman" pitchFamily="18" charset="0"/>
            </a:endParaRPr>
          </a:p>
        </p:txBody>
      </p:sp>
      <p:sp>
        <p:nvSpPr>
          <p:cNvPr id="112645" name="Text Box 5"/>
          <p:cNvSpPr txBox="1">
            <a:spLocks noChangeArrowheads="1"/>
          </p:cNvSpPr>
          <p:nvPr/>
        </p:nvSpPr>
        <p:spPr bwMode="auto">
          <a:xfrm>
            <a:off x="2743200" y="6324600"/>
            <a:ext cx="6400800" cy="698500"/>
          </a:xfrm>
          <a:prstGeom prst="rect">
            <a:avLst/>
          </a:prstGeom>
          <a:noFill/>
          <a:ln w="9525">
            <a:noFill/>
            <a:miter lim="800000"/>
            <a:headEnd/>
            <a:tailEnd/>
          </a:ln>
        </p:spPr>
        <p:txBody>
          <a:bodyPr lIns="90026" tIns="45013" rIns="90026" bIns="45013">
            <a:spAutoFit/>
          </a:bodyPr>
          <a:lstStyle/>
          <a:p>
            <a:pPr defTabSz="900113"/>
            <a:r>
              <a:rPr lang="en-US" sz="2000">
                <a:latin typeface="Times New Roman" pitchFamily="18" charset="0"/>
              </a:rPr>
              <a:t>Chapter VI, </a:t>
            </a:r>
            <a:r>
              <a:rPr lang="en-US" sz="2000" i="1">
                <a:latin typeface="Times New Roman" pitchFamily="18" charset="0"/>
              </a:rPr>
              <a:t>The Prince,  </a:t>
            </a:r>
            <a:r>
              <a:rPr lang="en-US" sz="2000">
                <a:latin typeface="Times New Roman" pitchFamily="18" charset="0"/>
              </a:rPr>
              <a:t>Niccolo Machiavelli</a:t>
            </a:r>
          </a:p>
          <a:p>
            <a:pPr defTabSz="900113"/>
            <a:endParaRPr lang="en-US" sz="2000">
              <a:latin typeface="Times New Roman" pitchFamily="18"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247650" y="255588"/>
            <a:ext cx="8362950" cy="873125"/>
          </a:xfrm>
        </p:spPr>
        <p:txBody>
          <a:bodyPr lIns="100307" tIns="50153" rIns="100307" bIns="50153" anchor="t"/>
          <a:lstStyle/>
          <a:p>
            <a:r>
              <a:rPr lang="en-US" sz="4400">
                <a:latin typeface="Arial" charset="0"/>
              </a:rPr>
              <a:t>Are You Resistive to Change?</a:t>
            </a:r>
          </a:p>
        </p:txBody>
      </p:sp>
      <p:pic>
        <p:nvPicPr>
          <p:cNvPr id="110595" name="Picture 3" descr="CRTAN300"/>
          <p:cNvPicPr>
            <a:picLocks noChangeAspect="1" noChangeArrowheads="1"/>
          </p:cNvPicPr>
          <p:nvPr/>
        </p:nvPicPr>
        <p:blipFill>
          <a:blip r:embed="rId2" cstate="print"/>
          <a:srcRect/>
          <a:stretch>
            <a:fillRect/>
          </a:stretch>
        </p:blipFill>
        <p:spPr bwMode="auto">
          <a:xfrm>
            <a:off x="0" y="682625"/>
            <a:ext cx="9875838" cy="6403975"/>
          </a:xfrm>
          <a:prstGeom prst="rect">
            <a:avLst/>
          </a:prstGeom>
          <a:noFill/>
          <a:ln w="9525">
            <a:noFill/>
            <a:miter lim="800000"/>
            <a:headEnd/>
            <a:tailEnd/>
          </a:ln>
        </p:spPr>
      </p:pic>
      <p:sp>
        <p:nvSpPr>
          <p:cNvPr id="110596" name="Line 4"/>
          <p:cNvSpPr>
            <a:spLocks noChangeShapeType="1"/>
          </p:cNvSpPr>
          <p:nvPr/>
        </p:nvSpPr>
        <p:spPr bwMode="auto">
          <a:xfrm>
            <a:off x="411163" y="1023938"/>
            <a:ext cx="6584950" cy="0"/>
          </a:xfrm>
          <a:prstGeom prst="line">
            <a:avLst/>
          </a:prstGeom>
          <a:noFill/>
          <a:ln w="38100">
            <a:solidFill>
              <a:schemeClr val="tx1"/>
            </a:solidFill>
            <a:prstDash val="sysDot"/>
            <a:round/>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8" fill="hold" nodeType="afterEffect">
                                  <p:stCondLst>
                                    <p:cond delay="0"/>
                                  </p:stCondLst>
                                  <p:childTnLst>
                                    <p:set>
                                      <p:cBhvr>
                                        <p:cTn id="6" dur="1" fill="hold">
                                          <p:stCondLst>
                                            <p:cond delay="0"/>
                                          </p:stCondLst>
                                        </p:cTn>
                                        <p:tgtEl>
                                          <p:spTgt spid="110595"/>
                                        </p:tgtEl>
                                        <p:attrNameLst>
                                          <p:attrName>style.visibility</p:attrName>
                                        </p:attrNameLst>
                                      </p:cBhvr>
                                      <p:to>
                                        <p:strVal val="visible"/>
                                      </p:to>
                                    </p:set>
                                    <p:anim calcmode="lin" valueType="num">
                                      <p:cBhvr additive="base">
                                        <p:cTn id="7" dur="5000" fill="hold"/>
                                        <p:tgtEl>
                                          <p:spTgt spid="110595"/>
                                        </p:tgtEl>
                                        <p:attrNameLst>
                                          <p:attrName>ppt_x</p:attrName>
                                        </p:attrNameLst>
                                      </p:cBhvr>
                                      <p:tavLst>
                                        <p:tav tm="0">
                                          <p:val>
                                            <p:strVal val="0-#ppt_w/2"/>
                                          </p:val>
                                        </p:tav>
                                        <p:tav tm="100000">
                                          <p:val>
                                            <p:strVal val="#ppt_x"/>
                                          </p:val>
                                        </p:tav>
                                      </p:tavLst>
                                    </p:anim>
                                    <p:anim calcmode="lin" valueType="num">
                                      <p:cBhvr additive="base">
                                        <p:cTn id="8" dur="5000" fill="hold"/>
                                        <p:tgtEl>
                                          <p:spTgt spid="1105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3" descr="Einstein.jpg"/>
          <p:cNvPicPr>
            <a:picLocks noChangeAspect="1"/>
          </p:cNvPicPr>
          <p:nvPr/>
        </p:nvPicPr>
        <p:blipFill>
          <a:blip r:embed="rId2" cstate="print">
            <a:lum bright="20000"/>
          </a:blip>
          <a:srcRect/>
          <a:stretch>
            <a:fillRect/>
          </a:stretch>
        </p:blipFill>
        <p:spPr bwMode="auto">
          <a:xfrm>
            <a:off x="290513" y="334963"/>
            <a:ext cx="8305800" cy="6435725"/>
          </a:xfrm>
          <a:prstGeom prst="rect">
            <a:avLst/>
          </a:prstGeom>
          <a:noFill/>
          <a:ln w="9525">
            <a:noFill/>
            <a:miter lim="800000"/>
            <a:headEnd/>
            <a:tailEnd/>
          </a:ln>
        </p:spPr>
      </p:pic>
      <p:sp>
        <p:nvSpPr>
          <p:cNvPr id="7" name="TextBox 6"/>
          <p:cNvSpPr txBox="1">
            <a:spLocks noChangeArrowheads="1"/>
          </p:cNvSpPr>
          <p:nvPr/>
        </p:nvSpPr>
        <p:spPr bwMode="auto">
          <a:xfrm>
            <a:off x="290513" y="944563"/>
            <a:ext cx="8305800" cy="5632450"/>
          </a:xfrm>
          <a:prstGeom prst="rect">
            <a:avLst/>
          </a:prstGeom>
          <a:noFill/>
          <a:ln w="9525">
            <a:noFill/>
            <a:miter lim="800000"/>
            <a:headEnd/>
            <a:tailEnd/>
          </a:ln>
        </p:spPr>
        <p:txBody>
          <a:bodyPr>
            <a:spAutoFit/>
          </a:bodyPr>
          <a:lstStyle/>
          <a:p>
            <a:pPr algn="ctr"/>
            <a:r>
              <a:rPr lang="en-US" sz="6000" b="1" i="1">
                <a:latin typeface="Tahoma" pitchFamily="34" charset="0"/>
                <a:cs typeface="Tahoma" pitchFamily="34" charset="0"/>
              </a:rPr>
              <a:t>“Great spirits have always encountered violent opposition</a:t>
            </a:r>
          </a:p>
          <a:p>
            <a:pPr algn="ctr"/>
            <a:r>
              <a:rPr lang="en-US" sz="6000" b="1" i="1">
                <a:latin typeface="Tahoma" pitchFamily="34" charset="0"/>
                <a:cs typeface="Tahoma" pitchFamily="34" charset="0"/>
              </a:rPr>
              <a:t>from mediocre minds.”</a:t>
            </a:r>
          </a:p>
          <a:p>
            <a:pPr algn="ctr"/>
            <a:r>
              <a:rPr lang="en-US" sz="6000" b="1">
                <a:latin typeface="Tahoma" pitchFamily="34" charset="0"/>
                <a:cs typeface="Tahoma" pitchFamily="34" charset="0"/>
              </a:rPr>
              <a:t>                        </a:t>
            </a:r>
            <a:r>
              <a:rPr lang="en-US" b="1">
                <a:latin typeface="Tahoma" pitchFamily="34" charset="0"/>
                <a:cs typeface="Tahoma" pitchFamily="34" charset="0"/>
              </a:rPr>
              <a:t>Albert Einstein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770" decel="100000"/>
                                        <p:tgtEl>
                                          <p:spTgt spid="7"/>
                                        </p:tgtEl>
                                      </p:cBhvr>
                                    </p:animEffect>
                                    <p:animScale>
                                      <p:cBhvr>
                                        <p:cTn id="8" dur="770" decel="100000"/>
                                        <p:tgtEl>
                                          <p:spTgt spid="7"/>
                                        </p:tgtEl>
                                      </p:cBhvr>
                                      <p:from x="10000" y="10000"/>
                                      <p:to x="200000" y="450000"/>
                                    </p:animScale>
                                    <p:animScale>
                                      <p:cBhvr>
                                        <p:cTn id="9" dur="1230" accel="100000" fill="hold">
                                          <p:stCondLst>
                                            <p:cond delay="770"/>
                                          </p:stCondLst>
                                        </p:cTn>
                                        <p:tgtEl>
                                          <p:spTgt spid="7"/>
                                        </p:tgtEl>
                                      </p:cBhvr>
                                      <p:from x="200000" y="450000"/>
                                      <p:to x="100000" y="100000"/>
                                    </p:animScale>
                                    <p:set>
                                      <p:cBhvr>
                                        <p:cTn id="10" dur="770" fill="hold"/>
                                        <p:tgtEl>
                                          <p:spTgt spid="7"/>
                                        </p:tgtEl>
                                        <p:attrNameLst>
                                          <p:attrName>ppt_x</p:attrName>
                                        </p:attrNameLst>
                                      </p:cBhvr>
                                      <p:to>
                                        <p:strVal val="(0.5)"/>
                                      </p:to>
                                    </p:set>
                                    <p:anim from="(0.5)" to="(#ppt_x)" calcmode="lin" valueType="num">
                                      <p:cBhvr>
                                        <p:cTn id="11" dur="1230" accel="100000" fill="hold">
                                          <p:stCondLst>
                                            <p:cond delay="770"/>
                                          </p:stCondLst>
                                        </p:cTn>
                                        <p:tgtEl>
                                          <p:spTgt spid="7"/>
                                        </p:tgtEl>
                                        <p:attrNameLst>
                                          <p:attrName>ppt_x</p:attrName>
                                        </p:attrNameLst>
                                      </p:cBhvr>
                                    </p:anim>
                                    <p:set>
                                      <p:cBhvr>
                                        <p:cTn id="12" dur="770" fill="hold"/>
                                        <p:tgtEl>
                                          <p:spTgt spid="7"/>
                                        </p:tgtEl>
                                        <p:attrNameLst>
                                          <p:attrName>ppt_y</p:attrName>
                                        </p:attrNameLst>
                                      </p:cBhvr>
                                      <p:to>
                                        <p:strVal val="(#ppt_y+0.4)"/>
                                      </p:to>
                                    </p:set>
                                    <p:anim from="(#ppt_y+0.4)" to="(#ppt_y)" calcmode="lin" valueType="num">
                                      <p:cBhvr>
                                        <p:cTn id="13" dur="1230" accel="100000" fill="hold">
                                          <p:stCondLst>
                                            <p:cond delay="770"/>
                                          </p:stCondLst>
                                        </p:cTn>
                                        <p:tgtEl>
                                          <p:spTgt spid="7"/>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descr="CRTA2396"/>
          <p:cNvPicPr>
            <a:picLocks noChangeAspect="1" noChangeArrowheads="1"/>
          </p:cNvPicPr>
          <p:nvPr/>
        </p:nvPicPr>
        <p:blipFill>
          <a:blip r:embed="rId2" cstate="print"/>
          <a:srcRect/>
          <a:stretch>
            <a:fillRect/>
          </a:stretch>
        </p:blipFill>
        <p:spPr bwMode="auto">
          <a:xfrm>
            <a:off x="1152525" y="450850"/>
            <a:ext cx="7207250" cy="6291263"/>
          </a:xfrm>
          <a:prstGeom prst="rect">
            <a:avLst/>
          </a:prstGeom>
          <a:solidFill>
            <a:srgbClr val="FFFFFF"/>
          </a:solidFill>
          <a:ln w="9525">
            <a:noFill/>
            <a:miter lim="800000"/>
            <a:headEnd/>
            <a:tailEnd/>
          </a:ln>
        </p:spPr>
      </p:pic>
      <p:sp>
        <p:nvSpPr>
          <p:cNvPr id="115715" name="Text Box 3"/>
          <p:cNvSpPr txBox="1">
            <a:spLocks noChangeArrowheads="1"/>
          </p:cNvSpPr>
          <p:nvPr/>
        </p:nvSpPr>
        <p:spPr bwMode="auto">
          <a:xfrm>
            <a:off x="1646238" y="768350"/>
            <a:ext cx="6508750" cy="1520825"/>
          </a:xfrm>
          <a:prstGeom prst="rect">
            <a:avLst/>
          </a:prstGeom>
          <a:noFill/>
          <a:ln w="9525">
            <a:noFill/>
            <a:miter lim="800000"/>
            <a:headEnd/>
            <a:tailEnd/>
          </a:ln>
        </p:spPr>
        <p:txBody>
          <a:bodyPr lIns="100307" tIns="50153" rIns="100307" bIns="50153">
            <a:spAutoFit/>
          </a:bodyPr>
          <a:lstStyle/>
          <a:p>
            <a:pPr defTabSz="1003300">
              <a:spcBef>
                <a:spcPct val="50000"/>
              </a:spcBef>
            </a:pPr>
            <a:r>
              <a:rPr lang="en-US" sz="3100" b="1" dirty="0">
                <a:solidFill>
                  <a:srgbClr val="CC0000"/>
                </a:solidFill>
                <a:latin typeface="Tahoma" pitchFamily="34" charset="0"/>
              </a:rPr>
              <a:t>There is nothing wrong with change…As long as it doesn’t affect me</a:t>
            </a:r>
          </a:p>
        </p:txBody>
      </p:sp>
      <p:sp>
        <p:nvSpPr>
          <p:cNvPr id="115716" name="Text Box 4"/>
          <p:cNvSpPr txBox="1">
            <a:spLocks noChangeArrowheads="1"/>
          </p:cNvSpPr>
          <p:nvPr/>
        </p:nvSpPr>
        <p:spPr bwMode="auto">
          <a:xfrm>
            <a:off x="411163" y="677863"/>
            <a:ext cx="2057400" cy="6092825"/>
          </a:xfrm>
          <a:prstGeom prst="rect">
            <a:avLst/>
          </a:prstGeom>
          <a:noFill/>
          <a:ln w="9525">
            <a:noFill/>
            <a:miter lim="800000"/>
            <a:headEnd/>
            <a:tailEnd/>
          </a:ln>
        </p:spPr>
        <p:txBody>
          <a:bodyPr lIns="100307" tIns="50153" rIns="100307" bIns="50153">
            <a:spAutoFit/>
          </a:bodyPr>
          <a:lstStyle/>
          <a:p>
            <a:pPr defTabSz="1003300">
              <a:lnSpc>
                <a:spcPct val="80000"/>
              </a:lnSpc>
              <a:spcBef>
                <a:spcPct val="50000"/>
              </a:spcBef>
            </a:pPr>
            <a:r>
              <a:rPr lang="en-US" sz="5300" b="1">
                <a:solidFill>
                  <a:schemeClr val="folHlink"/>
                </a:solidFill>
                <a:latin typeface="Tahoma" pitchFamily="34" charset="0"/>
              </a:rPr>
              <a:t>C</a:t>
            </a:r>
          </a:p>
          <a:p>
            <a:pPr defTabSz="1003300">
              <a:lnSpc>
                <a:spcPct val="80000"/>
              </a:lnSpc>
              <a:spcBef>
                <a:spcPct val="50000"/>
              </a:spcBef>
            </a:pPr>
            <a:r>
              <a:rPr lang="en-US" sz="5300" b="1">
                <a:solidFill>
                  <a:schemeClr val="folHlink"/>
                </a:solidFill>
                <a:latin typeface="Tahoma" pitchFamily="34" charset="0"/>
              </a:rPr>
              <a:t>H</a:t>
            </a:r>
          </a:p>
          <a:p>
            <a:pPr defTabSz="1003300">
              <a:lnSpc>
                <a:spcPct val="80000"/>
              </a:lnSpc>
              <a:spcBef>
                <a:spcPct val="50000"/>
              </a:spcBef>
            </a:pPr>
            <a:r>
              <a:rPr lang="en-US" sz="5300" b="1">
                <a:solidFill>
                  <a:schemeClr val="folHlink"/>
                </a:solidFill>
                <a:latin typeface="Tahoma" pitchFamily="34" charset="0"/>
              </a:rPr>
              <a:t>A</a:t>
            </a:r>
          </a:p>
          <a:p>
            <a:pPr defTabSz="1003300">
              <a:lnSpc>
                <a:spcPct val="80000"/>
              </a:lnSpc>
              <a:spcBef>
                <a:spcPct val="50000"/>
              </a:spcBef>
            </a:pPr>
            <a:r>
              <a:rPr lang="en-US" sz="5300" b="1">
                <a:solidFill>
                  <a:schemeClr val="folHlink"/>
                </a:solidFill>
                <a:latin typeface="Tahoma" pitchFamily="34" charset="0"/>
              </a:rPr>
              <a:t>N</a:t>
            </a:r>
          </a:p>
          <a:p>
            <a:pPr defTabSz="1003300">
              <a:lnSpc>
                <a:spcPct val="80000"/>
              </a:lnSpc>
              <a:spcBef>
                <a:spcPct val="50000"/>
              </a:spcBef>
            </a:pPr>
            <a:r>
              <a:rPr lang="en-US" sz="5300" b="1">
                <a:solidFill>
                  <a:schemeClr val="folHlink"/>
                </a:solidFill>
                <a:latin typeface="Tahoma" pitchFamily="34" charset="0"/>
              </a:rPr>
              <a:t>G</a:t>
            </a:r>
          </a:p>
          <a:p>
            <a:pPr defTabSz="1003300">
              <a:lnSpc>
                <a:spcPct val="80000"/>
              </a:lnSpc>
              <a:spcBef>
                <a:spcPct val="50000"/>
              </a:spcBef>
            </a:pPr>
            <a:r>
              <a:rPr lang="en-US" sz="5300" b="1">
                <a:solidFill>
                  <a:schemeClr val="folHlink"/>
                </a:solidFill>
                <a:latin typeface="Tahoma" pitchFamily="34" charset="0"/>
              </a:rPr>
              <a:t>E</a:t>
            </a:r>
            <a:endParaRPr lang="en-US" sz="5300" b="1">
              <a:solidFill>
                <a:srgbClr val="FFFF00"/>
              </a:solidFill>
              <a:latin typeface="Tahom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15714"/>
                                        </p:tgtEl>
                                        <p:attrNameLst>
                                          <p:attrName>style.visibility</p:attrName>
                                        </p:attrNameLst>
                                      </p:cBhvr>
                                      <p:to>
                                        <p:strVal val="visible"/>
                                      </p:to>
                                    </p:set>
                                    <p:anim calcmode="lin" valueType="num">
                                      <p:cBhvr additive="base">
                                        <p:cTn id="7" dur="2000" fill="hold"/>
                                        <p:tgtEl>
                                          <p:spTgt spid="115714"/>
                                        </p:tgtEl>
                                        <p:attrNameLst>
                                          <p:attrName>ppt_x</p:attrName>
                                        </p:attrNameLst>
                                      </p:cBhvr>
                                      <p:tavLst>
                                        <p:tav tm="0">
                                          <p:val>
                                            <p:strVal val="1+#ppt_w/2"/>
                                          </p:val>
                                        </p:tav>
                                        <p:tav tm="100000">
                                          <p:val>
                                            <p:strVal val="#ppt_x"/>
                                          </p:val>
                                        </p:tav>
                                      </p:tavLst>
                                    </p:anim>
                                    <p:anim calcmode="lin" valueType="num">
                                      <p:cBhvr additive="base">
                                        <p:cTn id="8" dur="2000" fill="hold"/>
                                        <p:tgtEl>
                                          <p:spTgt spid="11571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15715"/>
                                        </p:tgtEl>
                                        <p:attrNameLst>
                                          <p:attrName>style.visibility</p:attrName>
                                        </p:attrNameLst>
                                      </p:cBhvr>
                                      <p:to>
                                        <p:strVal val="visible"/>
                                      </p:to>
                                    </p:set>
                                    <p:anim calcmode="lin" valueType="num">
                                      <p:cBhvr additive="base">
                                        <p:cTn id="11" dur="2000" fill="hold"/>
                                        <p:tgtEl>
                                          <p:spTgt spid="115715"/>
                                        </p:tgtEl>
                                        <p:attrNameLst>
                                          <p:attrName>ppt_x</p:attrName>
                                        </p:attrNameLst>
                                      </p:cBhvr>
                                      <p:tavLst>
                                        <p:tav tm="0">
                                          <p:val>
                                            <p:strVal val="1+#ppt_w/2"/>
                                          </p:val>
                                        </p:tav>
                                        <p:tav tm="100000">
                                          <p:val>
                                            <p:strVal val="#ppt_x"/>
                                          </p:val>
                                        </p:tav>
                                      </p:tavLst>
                                    </p:anim>
                                    <p:anim calcmode="lin" valueType="num">
                                      <p:cBhvr additive="base">
                                        <p:cTn id="12" dur="2000" fill="hold"/>
                                        <p:tgtEl>
                                          <p:spTgt spid="1157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xmlns="" id="{72B2D96D-C671-42EB-9053-EC96CA5F2759}"/>
              </a:ext>
            </a:extLst>
          </p:cNvPr>
          <p:cNvSpPr txBox="1"/>
          <p:nvPr/>
        </p:nvSpPr>
        <p:spPr>
          <a:xfrm>
            <a:off x="413918" y="1013875"/>
            <a:ext cx="8166804" cy="5755419"/>
          </a:xfrm>
          <a:prstGeom prst="rect">
            <a:avLst/>
          </a:prstGeom>
          <a:pattFill prst="pct5">
            <a:fgClr>
              <a:srgbClr val="0070C0"/>
            </a:fgClr>
            <a:bgClr>
              <a:schemeClr val="bg1"/>
            </a:bgClr>
          </a:pattFill>
        </p:spPr>
        <p:txBody>
          <a:bodyPr wrap="square" rtlCol="0">
            <a:noAutofit/>
          </a:bodyPr>
          <a:lstStyle/>
          <a:p>
            <a:endParaRPr lang="en-US" dirty="0"/>
          </a:p>
        </p:txBody>
      </p:sp>
      <p:sp>
        <p:nvSpPr>
          <p:cNvPr id="117762" name="Line 2"/>
          <p:cNvSpPr>
            <a:spLocks noChangeShapeType="1"/>
          </p:cNvSpPr>
          <p:nvPr/>
        </p:nvSpPr>
        <p:spPr bwMode="auto">
          <a:xfrm>
            <a:off x="519113" y="9445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17763" name="Rectangle 3"/>
          <p:cNvSpPr>
            <a:spLocks noGrp="1" noChangeArrowheads="1"/>
          </p:cNvSpPr>
          <p:nvPr>
            <p:ph type="title" sz="quarter"/>
          </p:nvPr>
        </p:nvSpPr>
        <p:spPr>
          <a:xfrm>
            <a:off x="442913" y="411163"/>
            <a:ext cx="8058150" cy="457200"/>
          </a:xfrm>
        </p:spPr>
        <p:txBody>
          <a:bodyPr/>
          <a:lstStyle/>
          <a:p>
            <a:r>
              <a:rPr lang="en-US" sz="4400" dirty="0">
                <a:latin typeface="Arial" charset="0"/>
              </a:rPr>
              <a:t>A New Direction</a:t>
            </a:r>
          </a:p>
        </p:txBody>
      </p:sp>
      <p:sp>
        <p:nvSpPr>
          <p:cNvPr id="117764" name="Text Box 4"/>
          <p:cNvSpPr txBox="1">
            <a:spLocks noChangeArrowheads="1"/>
          </p:cNvSpPr>
          <p:nvPr/>
        </p:nvSpPr>
        <p:spPr bwMode="auto">
          <a:xfrm>
            <a:off x="413918" y="1040803"/>
            <a:ext cx="9432925" cy="5701561"/>
          </a:xfrm>
          <a:prstGeom prst="rect">
            <a:avLst/>
          </a:prstGeom>
          <a:noFill/>
          <a:ln w="9525">
            <a:noFill/>
            <a:miter lim="800000"/>
            <a:headEnd/>
            <a:tailEnd/>
          </a:ln>
        </p:spPr>
        <p:txBody>
          <a:bodyPr wrap="square">
            <a:spAutoFit/>
          </a:bodyPr>
          <a:lstStyle/>
          <a:p>
            <a:pPr>
              <a:lnSpc>
                <a:spcPct val="75000"/>
              </a:lnSpc>
            </a:pPr>
            <a:r>
              <a:rPr lang="en-US" sz="5000" b="1" i="1" dirty="0">
                <a:solidFill>
                  <a:srgbClr val="0070C0"/>
                </a:solidFill>
                <a:latin typeface="Stencil" panose="040409050D0802020404" pitchFamily="82" charset="0"/>
              </a:rPr>
              <a:t>If you always </a:t>
            </a:r>
            <a:r>
              <a:rPr lang="en-US" sz="5400" b="1" dirty="0">
                <a:solidFill>
                  <a:srgbClr val="7030A0"/>
                </a:solidFill>
                <a:latin typeface="Tahoma" pitchFamily="34" charset="0"/>
              </a:rPr>
              <a:t>DO</a:t>
            </a:r>
            <a:r>
              <a:rPr lang="en-US" sz="5400" b="1" dirty="0">
                <a:solidFill>
                  <a:srgbClr val="FF0000"/>
                </a:solidFill>
                <a:latin typeface="Tahoma" pitchFamily="34" charset="0"/>
              </a:rPr>
              <a:t>     </a:t>
            </a:r>
          </a:p>
          <a:p>
            <a:pPr>
              <a:lnSpc>
                <a:spcPct val="75000"/>
              </a:lnSpc>
            </a:pPr>
            <a:r>
              <a:rPr lang="en-US" sz="5400" b="1" dirty="0">
                <a:solidFill>
                  <a:srgbClr val="002060"/>
                </a:solidFill>
                <a:latin typeface="Tahoma" pitchFamily="34" charset="0"/>
              </a:rPr>
              <a:t>What you</a:t>
            </a:r>
          </a:p>
          <a:p>
            <a:pPr>
              <a:lnSpc>
                <a:spcPct val="75000"/>
              </a:lnSpc>
            </a:pPr>
            <a:r>
              <a:rPr lang="en-US" sz="5400" b="1" dirty="0">
                <a:solidFill>
                  <a:srgbClr val="002060"/>
                </a:solidFill>
                <a:latin typeface="Tahoma" pitchFamily="34" charset="0"/>
              </a:rPr>
              <a:t>       have always</a:t>
            </a:r>
            <a:r>
              <a:rPr lang="en-US" sz="5400" b="1" dirty="0">
                <a:solidFill>
                  <a:schemeClr val="accent2"/>
                </a:solidFill>
                <a:latin typeface="Tahoma" pitchFamily="34" charset="0"/>
              </a:rPr>
              <a:t> </a:t>
            </a:r>
            <a:r>
              <a:rPr lang="en-US" sz="5400" b="1" dirty="0">
                <a:solidFill>
                  <a:srgbClr val="7030A0"/>
                </a:solidFill>
                <a:latin typeface="Tahoma" pitchFamily="34" charset="0"/>
              </a:rPr>
              <a:t>DONE,</a:t>
            </a:r>
          </a:p>
          <a:p>
            <a:pPr>
              <a:lnSpc>
                <a:spcPct val="75000"/>
              </a:lnSpc>
            </a:pPr>
            <a:endParaRPr lang="en-US" sz="5400" b="1" dirty="0">
              <a:solidFill>
                <a:schemeClr val="accent2"/>
              </a:solidFill>
              <a:latin typeface="Tahoma" pitchFamily="34" charset="0"/>
            </a:endParaRPr>
          </a:p>
          <a:p>
            <a:pPr>
              <a:lnSpc>
                <a:spcPct val="75000"/>
              </a:lnSpc>
            </a:pPr>
            <a:endParaRPr lang="en-US" sz="5400" b="1" dirty="0">
              <a:solidFill>
                <a:schemeClr val="accent2"/>
              </a:solidFill>
              <a:latin typeface="Tahoma" pitchFamily="34" charset="0"/>
            </a:endParaRPr>
          </a:p>
          <a:p>
            <a:pPr>
              <a:lnSpc>
                <a:spcPct val="75000"/>
              </a:lnSpc>
            </a:pPr>
            <a:r>
              <a:rPr lang="en-US" sz="5400" b="1" dirty="0">
                <a:solidFill>
                  <a:srgbClr val="7030A0"/>
                </a:solidFill>
                <a:latin typeface="Stencil" panose="040409050D0802020404" pitchFamily="82" charset="0"/>
                <a:ea typeface="STCaiyun" panose="020B0503020204020204" pitchFamily="2" charset="-122"/>
              </a:rPr>
              <a:t>You’ll always </a:t>
            </a:r>
          </a:p>
          <a:p>
            <a:pPr>
              <a:lnSpc>
                <a:spcPct val="75000"/>
              </a:lnSpc>
            </a:pPr>
            <a:r>
              <a:rPr lang="en-US" sz="5400" b="1" dirty="0">
                <a:solidFill>
                  <a:schemeClr val="accent2"/>
                </a:solidFill>
                <a:latin typeface="Tahoma" pitchFamily="34" charset="0"/>
              </a:rPr>
              <a:t>  </a:t>
            </a:r>
            <a:r>
              <a:rPr lang="en-US" sz="5400" b="1" i="1" dirty="0">
                <a:solidFill>
                  <a:srgbClr val="002060"/>
                </a:solidFill>
                <a:latin typeface="Tahoma" pitchFamily="34" charset="0"/>
              </a:rPr>
              <a:t>GET</a:t>
            </a:r>
          </a:p>
          <a:p>
            <a:pPr>
              <a:lnSpc>
                <a:spcPct val="75000"/>
              </a:lnSpc>
            </a:pPr>
            <a:r>
              <a:rPr lang="en-US" sz="5400" b="1" dirty="0">
                <a:solidFill>
                  <a:schemeClr val="accent2"/>
                </a:solidFill>
                <a:latin typeface="Tahoma" pitchFamily="34" charset="0"/>
              </a:rPr>
              <a:t>		</a:t>
            </a:r>
            <a:r>
              <a:rPr lang="en-US" sz="5400" b="1" dirty="0">
                <a:solidFill>
                  <a:srgbClr val="7030A0"/>
                </a:solidFill>
                <a:latin typeface="Tahoma" pitchFamily="34" charset="0"/>
              </a:rPr>
              <a:t>What you’ve </a:t>
            </a:r>
          </a:p>
          <a:p>
            <a:pPr>
              <a:lnSpc>
                <a:spcPct val="75000"/>
              </a:lnSpc>
            </a:pPr>
            <a:r>
              <a:rPr lang="en-US" sz="5400" b="1" dirty="0">
                <a:solidFill>
                  <a:srgbClr val="7030A0"/>
                </a:solidFill>
                <a:latin typeface="Tahoma" pitchFamily="34" charset="0"/>
              </a:rPr>
              <a:t>  		always</a:t>
            </a:r>
          </a:p>
        </p:txBody>
      </p:sp>
      <p:sp>
        <p:nvSpPr>
          <p:cNvPr id="7" name="TextBox 6"/>
          <p:cNvSpPr txBox="1"/>
          <p:nvPr/>
        </p:nvSpPr>
        <p:spPr>
          <a:xfrm>
            <a:off x="4513308" y="5942161"/>
            <a:ext cx="3688830" cy="923330"/>
          </a:xfrm>
          <a:prstGeom prst="rect">
            <a:avLst/>
          </a:prstGeom>
          <a:noFill/>
        </p:spPr>
        <p:txBody>
          <a:bodyPr wrap="none" rtlCol="0">
            <a:spAutoFit/>
          </a:bodyPr>
          <a:lstStyle/>
          <a:p>
            <a:r>
              <a:rPr lang="en-US" sz="5400" b="1" dirty="0">
                <a:solidFill>
                  <a:srgbClr val="FF0000"/>
                </a:solidFill>
                <a:latin typeface="Tahoma" pitchFamily="34" charset="0"/>
                <a:ea typeface="Tahoma" pitchFamily="34" charset="0"/>
                <a:cs typeface="Tahoma" pitchFamily="34" charset="0"/>
              </a:rPr>
              <a:t>  </a:t>
            </a:r>
            <a:r>
              <a:rPr lang="en-US" sz="5400" b="1" i="1" dirty="0">
                <a:solidFill>
                  <a:srgbClr val="002060"/>
                </a:solidFill>
                <a:latin typeface="Tahoma" pitchFamily="34" charset="0"/>
                <a:ea typeface="Tahoma" pitchFamily="34" charset="0"/>
                <a:cs typeface="Tahoma" pitchFamily="34" charset="0"/>
              </a:rPr>
              <a:t>GOTTEN!</a:t>
            </a:r>
          </a:p>
        </p:txBody>
      </p:sp>
      <p:pic>
        <p:nvPicPr>
          <p:cNvPr id="21508" name="Picture 4" descr="Hilarious corgi running on a carousel is a perfect metaphor of life | Corgi  funny, Support dog, A dog's tale">
            <a:extLst>
              <a:ext uri="{FF2B5EF4-FFF2-40B4-BE49-F238E27FC236}">
                <a16:creationId xmlns:a16="http://schemas.microsoft.com/office/drawing/2014/main" xmlns="" id="{9CBB5050-C3D2-43F1-8DE9-7B29930DE35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28617" y="3015431"/>
            <a:ext cx="7936706" cy="37203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EE731707-5AF5-47D7-B542-E817AD6E7FE2}"/>
              </a:ext>
            </a:extLst>
          </p:cNvPr>
          <p:cNvSpPr txBox="1"/>
          <p:nvPr/>
        </p:nvSpPr>
        <p:spPr>
          <a:xfrm>
            <a:off x="4487159" y="3384222"/>
            <a:ext cx="914400" cy="914400"/>
          </a:xfrm>
          <a:prstGeom prst="rect">
            <a:avLst/>
          </a:prstGeom>
          <a:noFill/>
        </p:spPr>
        <p:txBody>
          <a:bodyPr wrap="square" rtlCol="0">
            <a:spAutoFit/>
          </a:bodyPr>
          <a:lstStyle/>
          <a:p>
            <a:endParaRPr lang="en-US" dirty="0"/>
          </a:p>
        </p:txBody>
      </p:sp>
      <p:sp>
        <p:nvSpPr>
          <p:cNvPr id="8" name="TextBox 7">
            <a:extLst>
              <a:ext uri="{FF2B5EF4-FFF2-40B4-BE49-F238E27FC236}">
                <a16:creationId xmlns:a16="http://schemas.microsoft.com/office/drawing/2014/main" xmlns="" id="{FDDC0FBC-AA57-4AD0-9142-C3F728080830}"/>
              </a:ext>
            </a:extLst>
          </p:cNvPr>
          <p:cNvSpPr txBox="1"/>
          <p:nvPr/>
        </p:nvSpPr>
        <p:spPr>
          <a:xfrm>
            <a:off x="4487159" y="3384222"/>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18357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par>
                          <p:cTn id="7" fill="hold">
                            <p:stCondLst>
                              <p:cond delay="0"/>
                            </p:stCondLst>
                            <p:childTnLst>
                              <p:par>
                                <p:cTn id="8" presetID="35" presetClass="entr" presetSubtype="0" fill="hold" nodeType="afterEffect">
                                  <p:stCondLst>
                                    <p:cond delay="0"/>
                                  </p:stCondLst>
                                  <p:childTnLst>
                                    <p:set>
                                      <p:cBhvr>
                                        <p:cTn id="9" dur="1" fill="hold">
                                          <p:stCondLst>
                                            <p:cond delay="0"/>
                                          </p:stCondLst>
                                        </p:cTn>
                                        <p:tgtEl>
                                          <p:spTgt spid="117764">
                                            <p:txEl>
                                              <p:pRg st="0" end="0"/>
                                            </p:txEl>
                                          </p:spTgt>
                                        </p:tgtEl>
                                        <p:attrNameLst>
                                          <p:attrName>style.visibility</p:attrName>
                                        </p:attrNameLst>
                                      </p:cBhvr>
                                      <p:to>
                                        <p:strVal val="visible"/>
                                      </p:to>
                                    </p:set>
                                    <p:animEffect transition="in" filter="fade">
                                      <p:cBhvr>
                                        <p:cTn id="10" dur="1000"/>
                                        <p:tgtEl>
                                          <p:spTgt spid="117764">
                                            <p:txEl>
                                              <p:pRg st="0" end="0"/>
                                            </p:txEl>
                                          </p:spTgt>
                                        </p:tgtEl>
                                      </p:cBhvr>
                                    </p:animEffect>
                                    <p:anim calcmode="lin" valueType="num">
                                      <p:cBhvr>
                                        <p:cTn id="11" dur="1000" fill="hold"/>
                                        <p:tgtEl>
                                          <p:spTgt spid="117764">
                                            <p:txEl>
                                              <p:pRg st="0" end="0"/>
                                            </p:txEl>
                                          </p:spTgt>
                                        </p:tgtEl>
                                        <p:attrNameLst>
                                          <p:attrName>style.rotation</p:attrName>
                                        </p:attrNameLst>
                                      </p:cBhvr>
                                      <p:tavLst>
                                        <p:tav tm="0">
                                          <p:val>
                                            <p:fltVal val="720"/>
                                          </p:val>
                                        </p:tav>
                                        <p:tav tm="100000">
                                          <p:val>
                                            <p:fltVal val="0"/>
                                          </p:val>
                                        </p:tav>
                                      </p:tavLst>
                                    </p:anim>
                                    <p:anim calcmode="lin" valueType="num">
                                      <p:cBhvr>
                                        <p:cTn id="12" dur="1000" fill="hold"/>
                                        <p:tgtEl>
                                          <p:spTgt spid="117764">
                                            <p:txEl>
                                              <p:pRg st="0" end="0"/>
                                            </p:txEl>
                                          </p:spTgt>
                                        </p:tgtEl>
                                        <p:attrNameLst>
                                          <p:attrName>ppt_h</p:attrName>
                                        </p:attrNameLst>
                                      </p:cBhvr>
                                      <p:tavLst>
                                        <p:tav tm="0">
                                          <p:val>
                                            <p:fltVal val="0"/>
                                          </p:val>
                                        </p:tav>
                                        <p:tav tm="100000">
                                          <p:val>
                                            <p:strVal val="#ppt_h"/>
                                          </p:val>
                                        </p:tav>
                                      </p:tavLst>
                                    </p:anim>
                                    <p:anim calcmode="lin" valueType="num">
                                      <p:cBhvr>
                                        <p:cTn id="13" dur="1000" fill="hold"/>
                                        <p:tgtEl>
                                          <p:spTgt spid="117764">
                                            <p:txEl>
                                              <p:pRg st="0" end="0"/>
                                            </p:txEl>
                                          </p:spTgt>
                                        </p:tgtEl>
                                        <p:attrNameLst>
                                          <p:attrName>ppt_w</p:attrName>
                                        </p:attrNameLst>
                                      </p:cBhvr>
                                      <p:tavLst>
                                        <p:tav tm="0">
                                          <p:val>
                                            <p:fltVal val="0"/>
                                          </p:val>
                                        </p:tav>
                                        <p:tav tm="100000">
                                          <p:val>
                                            <p:strVal val="#ppt_w"/>
                                          </p:val>
                                        </p:tav>
                                      </p:tavLst>
                                    </p:anim>
                                  </p:childTnLst>
                                </p:cTn>
                              </p:par>
                            </p:childTnLst>
                          </p:cTn>
                        </p:par>
                        <p:par>
                          <p:cTn id="14" fill="hold">
                            <p:stCondLst>
                              <p:cond delay="1000"/>
                            </p:stCondLst>
                            <p:childTnLst>
                              <p:par>
                                <p:cTn id="15" presetID="35" presetClass="entr" presetSubtype="0" fill="hold" nodeType="afterEffect">
                                  <p:stCondLst>
                                    <p:cond delay="0"/>
                                  </p:stCondLst>
                                  <p:childTnLst>
                                    <p:set>
                                      <p:cBhvr>
                                        <p:cTn id="16" dur="1" fill="hold">
                                          <p:stCondLst>
                                            <p:cond delay="0"/>
                                          </p:stCondLst>
                                        </p:cTn>
                                        <p:tgtEl>
                                          <p:spTgt spid="117764">
                                            <p:txEl>
                                              <p:pRg st="1" end="1"/>
                                            </p:txEl>
                                          </p:spTgt>
                                        </p:tgtEl>
                                        <p:attrNameLst>
                                          <p:attrName>style.visibility</p:attrName>
                                        </p:attrNameLst>
                                      </p:cBhvr>
                                      <p:to>
                                        <p:strVal val="visible"/>
                                      </p:to>
                                    </p:set>
                                    <p:animEffect transition="in" filter="fade">
                                      <p:cBhvr>
                                        <p:cTn id="17" dur="1000"/>
                                        <p:tgtEl>
                                          <p:spTgt spid="117764">
                                            <p:txEl>
                                              <p:pRg st="1" end="1"/>
                                            </p:txEl>
                                          </p:spTgt>
                                        </p:tgtEl>
                                      </p:cBhvr>
                                    </p:animEffect>
                                    <p:anim calcmode="lin" valueType="num">
                                      <p:cBhvr>
                                        <p:cTn id="18" dur="1000" fill="hold"/>
                                        <p:tgtEl>
                                          <p:spTgt spid="117764">
                                            <p:txEl>
                                              <p:pRg st="1" end="1"/>
                                            </p:txEl>
                                          </p:spTgt>
                                        </p:tgtEl>
                                        <p:attrNameLst>
                                          <p:attrName>style.rotation</p:attrName>
                                        </p:attrNameLst>
                                      </p:cBhvr>
                                      <p:tavLst>
                                        <p:tav tm="0">
                                          <p:val>
                                            <p:fltVal val="720"/>
                                          </p:val>
                                        </p:tav>
                                        <p:tav tm="100000">
                                          <p:val>
                                            <p:fltVal val="0"/>
                                          </p:val>
                                        </p:tav>
                                      </p:tavLst>
                                    </p:anim>
                                    <p:anim calcmode="lin" valueType="num">
                                      <p:cBhvr>
                                        <p:cTn id="19" dur="1000" fill="hold"/>
                                        <p:tgtEl>
                                          <p:spTgt spid="117764">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117764">
                                            <p:txEl>
                                              <p:pRg st="1" end="1"/>
                                            </p:txEl>
                                          </p:spTgt>
                                        </p:tgtEl>
                                        <p:attrNameLst>
                                          <p:attrName>ppt_w</p:attrName>
                                        </p:attrNameLst>
                                      </p:cBhvr>
                                      <p:tavLst>
                                        <p:tav tm="0">
                                          <p:val>
                                            <p:fltVal val="0"/>
                                          </p:val>
                                        </p:tav>
                                        <p:tav tm="100000">
                                          <p:val>
                                            <p:strVal val="#ppt_w"/>
                                          </p:val>
                                        </p:tav>
                                      </p:tavLst>
                                    </p:anim>
                                  </p:childTnLst>
                                </p:cTn>
                              </p:par>
                              <p:par>
                                <p:cTn id="21" presetID="35" presetClass="entr" presetSubtype="0" fill="hold" nodeType="withEffect">
                                  <p:stCondLst>
                                    <p:cond delay="0"/>
                                  </p:stCondLst>
                                  <p:childTnLst>
                                    <p:set>
                                      <p:cBhvr>
                                        <p:cTn id="22" dur="1" fill="hold">
                                          <p:stCondLst>
                                            <p:cond delay="0"/>
                                          </p:stCondLst>
                                        </p:cTn>
                                        <p:tgtEl>
                                          <p:spTgt spid="117764">
                                            <p:txEl>
                                              <p:pRg st="2" end="2"/>
                                            </p:txEl>
                                          </p:spTgt>
                                        </p:tgtEl>
                                        <p:attrNameLst>
                                          <p:attrName>style.visibility</p:attrName>
                                        </p:attrNameLst>
                                      </p:cBhvr>
                                      <p:to>
                                        <p:strVal val="visible"/>
                                      </p:to>
                                    </p:set>
                                    <p:animEffect transition="in" filter="fade">
                                      <p:cBhvr>
                                        <p:cTn id="23" dur="1000"/>
                                        <p:tgtEl>
                                          <p:spTgt spid="117764">
                                            <p:txEl>
                                              <p:pRg st="2" end="2"/>
                                            </p:txEl>
                                          </p:spTgt>
                                        </p:tgtEl>
                                      </p:cBhvr>
                                    </p:animEffect>
                                    <p:anim calcmode="lin" valueType="num">
                                      <p:cBhvr>
                                        <p:cTn id="24" dur="1000" fill="hold"/>
                                        <p:tgtEl>
                                          <p:spTgt spid="117764">
                                            <p:txEl>
                                              <p:pRg st="2" end="2"/>
                                            </p:txEl>
                                          </p:spTgt>
                                        </p:tgtEl>
                                        <p:attrNameLst>
                                          <p:attrName>style.rotation</p:attrName>
                                        </p:attrNameLst>
                                      </p:cBhvr>
                                      <p:tavLst>
                                        <p:tav tm="0">
                                          <p:val>
                                            <p:fltVal val="720"/>
                                          </p:val>
                                        </p:tav>
                                        <p:tav tm="100000">
                                          <p:val>
                                            <p:fltVal val="0"/>
                                          </p:val>
                                        </p:tav>
                                      </p:tavLst>
                                    </p:anim>
                                    <p:anim calcmode="lin" valueType="num">
                                      <p:cBhvr>
                                        <p:cTn id="25" dur="1000" fill="hold"/>
                                        <p:tgtEl>
                                          <p:spTgt spid="117764">
                                            <p:txEl>
                                              <p:pRg st="2" end="2"/>
                                            </p:txEl>
                                          </p:spTgt>
                                        </p:tgtEl>
                                        <p:attrNameLst>
                                          <p:attrName>ppt_h</p:attrName>
                                        </p:attrNameLst>
                                      </p:cBhvr>
                                      <p:tavLst>
                                        <p:tav tm="0">
                                          <p:val>
                                            <p:fltVal val="0"/>
                                          </p:val>
                                        </p:tav>
                                        <p:tav tm="100000">
                                          <p:val>
                                            <p:strVal val="#ppt_h"/>
                                          </p:val>
                                        </p:tav>
                                      </p:tavLst>
                                    </p:anim>
                                    <p:anim calcmode="lin" valueType="num">
                                      <p:cBhvr>
                                        <p:cTn id="26" dur="1000" fill="hold"/>
                                        <p:tgtEl>
                                          <p:spTgt spid="117764">
                                            <p:txEl>
                                              <p:pRg st="2" end="2"/>
                                            </p:txEl>
                                          </p:spTgt>
                                        </p:tgtEl>
                                        <p:attrNameLst>
                                          <p:attrName>ppt_w</p:attrName>
                                        </p:attrNameLst>
                                      </p:cBhvr>
                                      <p:tavLst>
                                        <p:tav tm="0">
                                          <p:val>
                                            <p:fltVal val="0"/>
                                          </p:val>
                                        </p:tav>
                                        <p:tav tm="100000">
                                          <p:val>
                                            <p:strVal val="#ppt_w"/>
                                          </p:val>
                                        </p:tav>
                                      </p:tavLst>
                                    </p:anim>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nodeType="clickEffect">
                                  <p:stCondLst>
                                    <p:cond delay="0"/>
                                  </p:stCondLst>
                                  <p:childTnLst>
                                    <p:anim calcmode="lin" valueType="num">
                                      <p:cBhvr additive="base">
                                        <p:cTn id="30" dur="500"/>
                                        <p:tgtEl>
                                          <p:spTgt spid="21508"/>
                                        </p:tgtEl>
                                        <p:attrNameLst>
                                          <p:attrName>ppt_x</p:attrName>
                                        </p:attrNameLst>
                                      </p:cBhvr>
                                      <p:tavLst>
                                        <p:tav tm="0">
                                          <p:val>
                                            <p:strVal val="ppt_x"/>
                                          </p:val>
                                        </p:tav>
                                        <p:tav tm="100000">
                                          <p:val>
                                            <p:strVal val="ppt_x"/>
                                          </p:val>
                                        </p:tav>
                                      </p:tavLst>
                                    </p:anim>
                                    <p:anim calcmode="lin" valueType="num">
                                      <p:cBhvr additive="base">
                                        <p:cTn id="31" dur="500"/>
                                        <p:tgtEl>
                                          <p:spTgt spid="21508"/>
                                        </p:tgtEl>
                                        <p:attrNameLst>
                                          <p:attrName>ppt_y</p:attrName>
                                        </p:attrNameLst>
                                      </p:cBhvr>
                                      <p:tavLst>
                                        <p:tav tm="0">
                                          <p:val>
                                            <p:strVal val="ppt_y"/>
                                          </p:val>
                                        </p:tav>
                                        <p:tav tm="100000">
                                          <p:val>
                                            <p:strVal val="1+ppt_h/2"/>
                                          </p:val>
                                        </p:tav>
                                      </p:tavLst>
                                    </p:anim>
                                    <p:set>
                                      <p:cBhvr>
                                        <p:cTn id="32" dur="1" fill="hold">
                                          <p:stCondLst>
                                            <p:cond delay="499"/>
                                          </p:stCondLst>
                                        </p:cTn>
                                        <p:tgtEl>
                                          <p:spTgt spid="21508"/>
                                        </p:tgtEl>
                                        <p:attrNameLst>
                                          <p:attrName>style.visibility</p:attrName>
                                        </p:attrNameLst>
                                      </p:cBhvr>
                                      <p:to>
                                        <p:strVal val="hidden"/>
                                      </p:to>
                                    </p:set>
                                  </p:childTnLst>
                                </p:cTn>
                              </p:par>
                            </p:childTnLst>
                          </p:cTn>
                        </p:par>
                        <p:par>
                          <p:cTn id="33" fill="hold">
                            <p:stCondLst>
                              <p:cond delay="500"/>
                            </p:stCondLst>
                            <p:childTnLst>
                              <p:par>
                                <p:cTn id="34" presetID="35" presetClass="entr" presetSubtype="0" fill="hold" nodeType="afterEffect">
                                  <p:stCondLst>
                                    <p:cond delay="0"/>
                                  </p:stCondLst>
                                  <p:childTnLst>
                                    <p:set>
                                      <p:cBhvr>
                                        <p:cTn id="35" dur="1" fill="hold">
                                          <p:stCondLst>
                                            <p:cond delay="0"/>
                                          </p:stCondLst>
                                        </p:cTn>
                                        <p:tgtEl>
                                          <p:spTgt spid="117764">
                                            <p:txEl>
                                              <p:pRg st="5" end="5"/>
                                            </p:txEl>
                                          </p:spTgt>
                                        </p:tgtEl>
                                        <p:attrNameLst>
                                          <p:attrName>style.visibility</p:attrName>
                                        </p:attrNameLst>
                                      </p:cBhvr>
                                      <p:to>
                                        <p:strVal val="visible"/>
                                      </p:to>
                                    </p:set>
                                    <p:animEffect transition="in" filter="fade">
                                      <p:cBhvr>
                                        <p:cTn id="36" dur="1000"/>
                                        <p:tgtEl>
                                          <p:spTgt spid="117764">
                                            <p:txEl>
                                              <p:pRg st="5" end="5"/>
                                            </p:txEl>
                                          </p:spTgt>
                                        </p:tgtEl>
                                      </p:cBhvr>
                                    </p:animEffect>
                                    <p:anim calcmode="lin" valueType="num">
                                      <p:cBhvr>
                                        <p:cTn id="37" dur="1000" fill="hold"/>
                                        <p:tgtEl>
                                          <p:spTgt spid="117764">
                                            <p:txEl>
                                              <p:pRg st="5" end="5"/>
                                            </p:txEl>
                                          </p:spTgt>
                                        </p:tgtEl>
                                        <p:attrNameLst>
                                          <p:attrName>style.rotation</p:attrName>
                                        </p:attrNameLst>
                                      </p:cBhvr>
                                      <p:tavLst>
                                        <p:tav tm="0">
                                          <p:val>
                                            <p:fltVal val="720"/>
                                          </p:val>
                                        </p:tav>
                                        <p:tav tm="100000">
                                          <p:val>
                                            <p:fltVal val="0"/>
                                          </p:val>
                                        </p:tav>
                                      </p:tavLst>
                                    </p:anim>
                                    <p:anim calcmode="lin" valueType="num">
                                      <p:cBhvr>
                                        <p:cTn id="38" dur="1000" fill="hold"/>
                                        <p:tgtEl>
                                          <p:spTgt spid="117764">
                                            <p:txEl>
                                              <p:pRg st="5" end="5"/>
                                            </p:txEl>
                                          </p:spTgt>
                                        </p:tgtEl>
                                        <p:attrNameLst>
                                          <p:attrName>ppt_h</p:attrName>
                                        </p:attrNameLst>
                                      </p:cBhvr>
                                      <p:tavLst>
                                        <p:tav tm="0">
                                          <p:val>
                                            <p:fltVal val="0"/>
                                          </p:val>
                                        </p:tav>
                                        <p:tav tm="100000">
                                          <p:val>
                                            <p:strVal val="#ppt_h"/>
                                          </p:val>
                                        </p:tav>
                                      </p:tavLst>
                                    </p:anim>
                                    <p:anim calcmode="lin" valueType="num">
                                      <p:cBhvr>
                                        <p:cTn id="39" dur="1000" fill="hold"/>
                                        <p:tgtEl>
                                          <p:spTgt spid="117764">
                                            <p:txEl>
                                              <p:pRg st="5" end="5"/>
                                            </p:txEl>
                                          </p:spTgt>
                                        </p:tgtEl>
                                        <p:attrNameLst>
                                          <p:attrName>ppt_w</p:attrName>
                                        </p:attrNameLst>
                                      </p:cBhvr>
                                      <p:tavLst>
                                        <p:tav tm="0">
                                          <p:val>
                                            <p:fltVal val="0"/>
                                          </p:val>
                                        </p:tav>
                                        <p:tav tm="100000">
                                          <p:val>
                                            <p:strVal val="#ppt_w"/>
                                          </p:val>
                                        </p:tav>
                                      </p:tavLst>
                                    </p:anim>
                                  </p:childTnLst>
                                </p:cTn>
                              </p:par>
                            </p:childTnLst>
                          </p:cTn>
                        </p:par>
                        <p:par>
                          <p:cTn id="40" fill="hold">
                            <p:stCondLst>
                              <p:cond delay="1500"/>
                            </p:stCondLst>
                            <p:childTnLst>
                              <p:par>
                                <p:cTn id="41" presetID="51" presetClass="entr" presetSubtype="0" fill="hold" nodeType="afterEffect">
                                  <p:stCondLst>
                                    <p:cond delay="0"/>
                                  </p:stCondLst>
                                  <p:childTnLst>
                                    <p:set>
                                      <p:cBhvr>
                                        <p:cTn id="42" dur="1" fill="hold">
                                          <p:stCondLst>
                                            <p:cond delay="0"/>
                                          </p:stCondLst>
                                        </p:cTn>
                                        <p:tgtEl>
                                          <p:spTgt spid="117764">
                                            <p:txEl>
                                              <p:pRg st="6" end="6"/>
                                            </p:txEl>
                                          </p:spTgt>
                                        </p:tgtEl>
                                        <p:attrNameLst>
                                          <p:attrName>style.visibility</p:attrName>
                                        </p:attrNameLst>
                                      </p:cBhvr>
                                      <p:to>
                                        <p:strVal val="visible"/>
                                      </p:to>
                                    </p:set>
                                    <p:animEffect transition="in" filter="fade">
                                      <p:cBhvr>
                                        <p:cTn id="43" dur="385" decel="100000"/>
                                        <p:tgtEl>
                                          <p:spTgt spid="117764">
                                            <p:txEl>
                                              <p:pRg st="6" end="6"/>
                                            </p:txEl>
                                          </p:spTgt>
                                        </p:tgtEl>
                                      </p:cBhvr>
                                    </p:animEffect>
                                    <p:animScale>
                                      <p:cBhvr>
                                        <p:cTn id="44" dur="385" decel="100000"/>
                                        <p:tgtEl>
                                          <p:spTgt spid="117764">
                                            <p:txEl>
                                              <p:pRg st="6" end="6"/>
                                            </p:txEl>
                                          </p:spTgt>
                                        </p:tgtEl>
                                      </p:cBhvr>
                                      <p:from x="10000" y="10000"/>
                                      <p:to x="200000" y="450000"/>
                                    </p:animScale>
                                    <p:animScale>
                                      <p:cBhvr>
                                        <p:cTn id="45" dur="615" accel="100000" fill="hold">
                                          <p:stCondLst>
                                            <p:cond delay="385"/>
                                          </p:stCondLst>
                                        </p:cTn>
                                        <p:tgtEl>
                                          <p:spTgt spid="117764">
                                            <p:txEl>
                                              <p:pRg st="6" end="6"/>
                                            </p:txEl>
                                          </p:spTgt>
                                        </p:tgtEl>
                                      </p:cBhvr>
                                      <p:from x="200000" y="450000"/>
                                      <p:to x="100000" y="100000"/>
                                    </p:animScale>
                                    <p:set>
                                      <p:cBhvr>
                                        <p:cTn id="46" dur="385" fill="hold"/>
                                        <p:tgtEl>
                                          <p:spTgt spid="117764">
                                            <p:txEl>
                                              <p:pRg st="6" end="6"/>
                                            </p:txEl>
                                          </p:spTgt>
                                        </p:tgtEl>
                                        <p:attrNameLst>
                                          <p:attrName>ppt_x</p:attrName>
                                        </p:attrNameLst>
                                      </p:cBhvr>
                                      <p:to>
                                        <p:strVal val="(0.5)"/>
                                      </p:to>
                                    </p:set>
                                    <p:anim from="(0.5)" to="(#ppt_x)" calcmode="lin" valueType="num">
                                      <p:cBhvr>
                                        <p:cTn id="47" dur="615" accel="100000" fill="hold">
                                          <p:stCondLst>
                                            <p:cond delay="385"/>
                                          </p:stCondLst>
                                        </p:cTn>
                                        <p:tgtEl>
                                          <p:spTgt spid="117764">
                                            <p:txEl>
                                              <p:pRg st="6" end="6"/>
                                            </p:txEl>
                                          </p:spTgt>
                                        </p:tgtEl>
                                        <p:attrNameLst>
                                          <p:attrName>ppt_x</p:attrName>
                                        </p:attrNameLst>
                                      </p:cBhvr>
                                    </p:anim>
                                    <p:set>
                                      <p:cBhvr>
                                        <p:cTn id="48" dur="385" fill="hold"/>
                                        <p:tgtEl>
                                          <p:spTgt spid="117764">
                                            <p:txEl>
                                              <p:pRg st="6" end="6"/>
                                            </p:txEl>
                                          </p:spTgt>
                                        </p:tgtEl>
                                        <p:attrNameLst>
                                          <p:attrName>ppt_y</p:attrName>
                                        </p:attrNameLst>
                                      </p:cBhvr>
                                      <p:to>
                                        <p:strVal val="(#ppt_y+0.4)"/>
                                      </p:to>
                                    </p:set>
                                    <p:anim from="(#ppt_y+0.4)" to="(#ppt_y)" calcmode="lin" valueType="num">
                                      <p:cBhvr>
                                        <p:cTn id="49" dur="615" accel="100000" fill="hold">
                                          <p:stCondLst>
                                            <p:cond delay="385"/>
                                          </p:stCondLst>
                                        </p:cTn>
                                        <p:tgtEl>
                                          <p:spTgt spid="117764">
                                            <p:txEl>
                                              <p:pRg st="6" end="6"/>
                                            </p:txEl>
                                          </p:spTgt>
                                        </p:tgtEl>
                                        <p:attrNameLst>
                                          <p:attrName>ppt_y</p:attrName>
                                        </p:attrNameLst>
                                      </p:cBhvr>
                                    </p:anim>
                                  </p:childTnLst>
                                </p:cTn>
                              </p:par>
                            </p:childTnLst>
                          </p:cTn>
                        </p:par>
                        <p:par>
                          <p:cTn id="50" fill="hold">
                            <p:stCondLst>
                              <p:cond delay="2500"/>
                            </p:stCondLst>
                            <p:childTnLst>
                              <p:par>
                                <p:cTn id="51" presetID="35" presetClass="entr" presetSubtype="0" fill="hold" nodeType="afterEffect">
                                  <p:stCondLst>
                                    <p:cond delay="0"/>
                                  </p:stCondLst>
                                  <p:childTnLst>
                                    <p:set>
                                      <p:cBhvr>
                                        <p:cTn id="52" dur="1" fill="hold">
                                          <p:stCondLst>
                                            <p:cond delay="0"/>
                                          </p:stCondLst>
                                        </p:cTn>
                                        <p:tgtEl>
                                          <p:spTgt spid="117764">
                                            <p:txEl>
                                              <p:pRg st="7" end="7"/>
                                            </p:txEl>
                                          </p:spTgt>
                                        </p:tgtEl>
                                        <p:attrNameLst>
                                          <p:attrName>style.visibility</p:attrName>
                                        </p:attrNameLst>
                                      </p:cBhvr>
                                      <p:to>
                                        <p:strVal val="visible"/>
                                      </p:to>
                                    </p:set>
                                    <p:animEffect transition="in" filter="fade">
                                      <p:cBhvr>
                                        <p:cTn id="53" dur="1000"/>
                                        <p:tgtEl>
                                          <p:spTgt spid="117764">
                                            <p:txEl>
                                              <p:pRg st="7" end="7"/>
                                            </p:txEl>
                                          </p:spTgt>
                                        </p:tgtEl>
                                      </p:cBhvr>
                                    </p:animEffect>
                                    <p:anim calcmode="lin" valueType="num">
                                      <p:cBhvr>
                                        <p:cTn id="54" dur="1000" fill="hold"/>
                                        <p:tgtEl>
                                          <p:spTgt spid="117764">
                                            <p:txEl>
                                              <p:pRg st="7" end="7"/>
                                            </p:txEl>
                                          </p:spTgt>
                                        </p:tgtEl>
                                        <p:attrNameLst>
                                          <p:attrName>style.rotation</p:attrName>
                                        </p:attrNameLst>
                                      </p:cBhvr>
                                      <p:tavLst>
                                        <p:tav tm="0">
                                          <p:val>
                                            <p:fltVal val="720"/>
                                          </p:val>
                                        </p:tav>
                                        <p:tav tm="100000">
                                          <p:val>
                                            <p:fltVal val="0"/>
                                          </p:val>
                                        </p:tav>
                                      </p:tavLst>
                                    </p:anim>
                                    <p:anim calcmode="lin" valueType="num">
                                      <p:cBhvr>
                                        <p:cTn id="55" dur="1000" fill="hold"/>
                                        <p:tgtEl>
                                          <p:spTgt spid="117764">
                                            <p:txEl>
                                              <p:pRg st="7" end="7"/>
                                            </p:txEl>
                                          </p:spTgt>
                                        </p:tgtEl>
                                        <p:attrNameLst>
                                          <p:attrName>ppt_h</p:attrName>
                                        </p:attrNameLst>
                                      </p:cBhvr>
                                      <p:tavLst>
                                        <p:tav tm="0">
                                          <p:val>
                                            <p:fltVal val="0"/>
                                          </p:val>
                                        </p:tav>
                                        <p:tav tm="100000">
                                          <p:val>
                                            <p:strVal val="#ppt_h"/>
                                          </p:val>
                                        </p:tav>
                                      </p:tavLst>
                                    </p:anim>
                                    <p:anim calcmode="lin" valueType="num">
                                      <p:cBhvr>
                                        <p:cTn id="56" dur="1000" fill="hold"/>
                                        <p:tgtEl>
                                          <p:spTgt spid="117764">
                                            <p:txEl>
                                              <p:pRg st="7" end="7"/>
                                            </p:txEl>
                                          </p:spTgt>
                                        </p:tgtEl>
                                        <p:attrNameLst>
                                          <p:attrName>ppt_w</p:attrName>
                                        </p:attrNameLst>
                                      </p:cBhvr>
                                      <p:tavLst>
                                        <p:tav tm="0">
                                          <p:val>
                                            <p:fltVal val="0"/>
                                          </p:val>
                                        </p:tav>
                                        <p:tav tm="100000">
                                          <p:val>
                                            <p:strVal val="#ppt_w"/>
                                          </p:val>
                                        </p:tav>
                                      </p:tavLst>
                                    </p:anim>
                                  </p:childTnLst>
                                </p:cTn>
                              </p:par>
                              <p:par>
                                <p:cTn id="57" presetID="35" presetClass="entr" presetSubtype="0" fill="hold" nodeType="withEffect">
                                  <p:stCondLst>
                                    <p:cond delay="0"/>
                                  </p:stCondLst>
                                  <p:childTnLst>
                                    <p:set>
                                      <p:cBhvr>
                                        <p:cTn id="58" dur="1" fill="hold">
                                          <p:stCondLst>
                                            <p:cond delay="0"/>
                                          </p:stCondLst>
                                        </p:cTn>
                                        <p:tgtEl>
                                          <p:spTgt spid="117764">
                                            <p:txEl>
                                              <p:pRg st="8" end="8"/>
                                            </p:txEl>
                                          </p:spTgt>
                                        </p:tgtEl>
                                        <p:attrNameLst>
                                          <p:attrName>style.visibility</p:attrName>
                                        </p:attrNameLst>
                                      </p:cBhvr>
                                      <p:to>
                                        <p:strVal val="visible"/>
                                      </p:to>
                                    </p:set>
                                    <p:animEffect transition="in" filter="fade">
                                      <p:cBhvr>
                                        <p:cTn id="59" dur="1000"/>
                                        <p:tgtEl>
                                          <p:spTgt spid="117764">
                                            <p:txEl>
                                              <p:pRg st="8" end="8"/>
                                            </p:txEl>
                                          </p:spTgt>
                                        </p:tgtEl>
                                      </p:cBhvr>
                                    </p:animEffect>
                                    <p:anim calcmode="lin" valueType="num">
                                      <p:cBhvr>
                                        <p:cTn id="60" dur="1000" fill="hold"/>
                                        <p:tgtEl>
                                          <p:spTgt spid="117764">
                                            <p:txEl>
                                              <p:pRg st="8" end="8"/>
                                            </p:txEl>
                                          </p:spTgt>
                                        </p:tgtEl>
                                        <p:attrNameLst>
                                          <p:attrName>style.rotation</p:attrName>
                                        </p:attrNameLst>
                                      </p:cBhvr>
                                      <p:tavLst>
                                        <p:tav tm="0">
                                          <p:val>
                                            <p:fltVal val="720"/>
                                          </p:val>
                                        </p:tav>
                                        <p:tav tm="100000">
                                          <p:val>
                                            <p:fltVal val="0"/>
                                          </p:val>
                                        </p:tav>
                                      </p:tavLst>
                                    </p:anim>
                                    <p:anim calcmode="lin" valueType="num">
                                      <p:cBhvr>
                                        <p:cTn id="61" dur="1000" fill="hold"/>
                                        <p:tgtEl>
                                          <p:spTgt spid="117764">
                                            <p:txEl>
                                              <p:pRg st="8" end="8"/>
                                            </p:txEl>
                                          </p:spTgt>
                                        </p:tgtEl>
                                        <p:attrNameLst>
                                          <p:attrName>ppt_h</p:attrName>
                                        </p:attrNameLst>
                                      </p:cBhvr>
                                      <p:tavLst>
                                        <p:tav tm="0">
                                          <p:val>
                                            <p:fltVal val="0"/>
                                          </p:val>
                                        </p:tav>
                                        <p:tav tm="100000">
                                          <p:val>
                                            <p:strVal val="#ppt_h"/>
                                          </p:val>
                                        </p:tav>
                                      </p:tavLst>
                                    </p:anim>
                                    <p:anim calcmode="lin" valueType="num">
                                      <p:cBhvr>
                                        <p:cTn id="62" dur="1000" fill="hold"/>
                                        <p:tgtEl>
                                          <p:spTgt spid="117764">
                                            <p:txEl>
                                              <p:pRg st="8" end="8"/>
                                            </p:txEl>
                                          </p:spTgt>
                                        </p:tgtEl>
                                        <p:attrNameLst>
                                          <p:attrName>ppt_w</p:attrName>
                                        </p:attrNameLst>
                                      </p:cBhvr>
                                      <p:tavLst>
                                        <p:tav tm="0">
                                          <p:val>
                                            <p:fltVal val="0"/>
                                          </p:val>
                                        </p:tav>
                                        <p:tav tm="100000">
                                          <p:val>
                                            <p:strVal val="#ppt_w"/>
                                          </p:val>
                                        </p:tav>
                                      </p:tavLst>
                                    </p:anim>
                                  </p:childTnLst>
                                </p:cTn>
                              </p:par>
                            </p:childTnLst>
                          </p:cTn>
                        </p:par>
                        <p:par>
                          <p:cTn id="63" fill="hold">
                            <p:stCondLst>
                              <p:cond delay="3500"/>
                            </p:stCondLst>
                            <p:childTnLst>
                              <p:par>
                                <p:cTn id="64" presetID="51" presetClass="entr" presetSubtype="0" fill="hold" grpId="0" nodeType="after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fade">
                                      <p:cBhvr>
                                        <p:cTn id="66" dur="385" decel="100000"/>
                                        <p:tgtEl>
                                          <p:spTgt spid="7"/>
                                        </p:tgtEl>
                                      </p:cBhvr>
                                    </p:animEffect>
                                    <p:animScale>
                                      <p:cBhvr>
                                        <p:cTn id="67" dur="385" decel="100000"/>
                                        <p:tgtEl>
                                          <p:spTgt spid="7"/>
                                        </p:tgtEl>
                                      </p:cBhvr>
                                      <p:from x="10000" y="10000"/>
                                      <p:to x="200000" y="450000"/>
                                    </p:animScale>
                                    <p:animScale>
                                      <p:cBhvr>
                                        <p:cTn id="68" dur="615" accel="100000" fill="hold">
                                          <p:stCondLst>
                                            <p:cond delay="385"/>
                                          </p:stCondLst>
                                        </p:cTn>
                                        <p:tgtEl>
                                          <p:spTgt spid="7"/>
                                        </p:tgtEl>
                                      </p:cBhvr>
                                      <p:from x="200000" y="450000"/>
                                      <p:to x="100000" y="100000"/>
                                    </p:animScale>
                                    <p:set>
                                      <p:cBhvr>
                                        <p:cTn id="69" dur="385" fill="hold"/>
                                        <p:tgtEl>
                                          <p:spTgt spid="7"/>
                                        </p:tgtEl>
                                        <p:attrNameLst>
                                          <p:attrName>ppt_x</p:attrName>
                                        </p:attrNameLst>
                                      </p:cBhvr>
                                      <p:to>
                                        <p:strVal val="(0.5)"/>
                                      </p:to>
                                    </p:set>
                                    <p:anim from="(0.5)" to="(#ppt_x)" calcmode="lin" valueType="num">
                                      <p:cBhvr>
                                        <p:cTn id="70" dur="615" accel="100000" fill="hold">
                                          <p:stCondLst>
                                            <p:cond delay="385"/>
                                          </p:stCondLst>
                                        </p:cTn>
                                        <p:tgtEl>
                                          <p:spTgt spid="7"/>
                                        </p:tgtEl>
                                        <p:attrNameLst>
                                          <p:attrName>ppt_x</p:attrName>
                                        </p:attrNameLst>
                                      </p:cBhvr>
                                    </p:anim>
                                    <p:set>
                                      <p:cBhvr>
                                        <p:cTn id="71" dur="385" fill="hold"/>
                                        <p:tgtEl>
                                          <p:spTgt spid="7"/>
                                        </p:tgtEl>
                                        <p:attrNameLst>
                                          <p:attrName>ppt_y</p:attrName>
                                        </p:attrNameLst>
                                      </p:cBhvr>
                                      <p:to>
                                        <p:strVal val="(#ppt_y+0.4)"/>
                                      </p:to>
                                    </p:set>
                                    <p:anim from="(#ppt_y+0.4)" to="(#ppt_y)" calcmode="lin" valueType="num">
                                      <p:cBhvr>
                                        <p:cTn id="72" dur="615" accel="100000" fill="hold">
                                          <p:stCondLst>
                                            <p:cond delay="385"/>
                                          </p:stCondLst>
                                        </p:cTn>
                                        <p:tgtEl>
                                          <p:spTgt spid="7"/>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Line 2"/>
          <p:cNvSpPr>
            <a:spLocks noChangeShapeType="1"/>
          </p:cNvSpPr>
          <p:nvPr/>
        </p:nvSpPr>
        <p:spPr bwMode="auto">
          <a:xfrm>
            <a:off x="598488" y="904875"/>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78179" name="Rectangle 3"/>
          <p:cNvSpPr>
            <a:spLocks noGrp="1" noChangeArrowheads="1"/>
          </p:cNvSpPr>
          <p:nvPr>
            <p:ph type="title"/>
          </p:nvPr>
        </p:nvSpPr>
        <p:spPr>
          <a:xfrm>
            <a:off x="465138" y="334963"/>
            <a:ext cx="8058150" cy="457200"/>
          </a:xfrm>
        </p:spPr>
        <p:txBody>
          <a:bodyPr/>
          <a:lstStyle/>
          <a:p>
            <a:r>
              <a:rPr lang="en-US" sz="4400">
                <a:latin typeface="Arial" charset="0"/>
              </a:rPr>
              <a:t>Being Changed</a:t>
            </a:r>
          </a:p>
        </p:txBody>
      </p:sp>
      <p:sp>
        <p:nvSpPr>
          <p:cNvPr id="297988" name="Text Box 4"/>
          <p:cNvSpPr txBox="1">
            <a:spLocks noChangeArrowheads="1"/>
          </p:cNvSpPr>
          <p:nvPr/>
        </p:nvSpPr>
        <p:spPr bwMode="auto">
          <a:xfrm>
            <a:off x="214313" y="1020763"/>
            <a:ext cx="8382000" cy="5027612"/>
          </a:xfrm>
          <a:prstGeom prst="rect">
            <a:avLst/>
          </a:prstGeom>
          <a:noFill/>
          <a:ln w="9525">
            <a:noFill/>
            <a:miter lim="800000"/>
            <a:headEnd/>
            <a:tailEnd/>
          </a:ln>
        </p:spPr>
        <p:txBody>
          <a:bodyPr>
            <a:spAutoFit/>
          </a:bodyPr>
          <a:lstStyle/>
          <a:p>
            <a:pPr algn="ctr">
              <a:lnSpc>
                <a:spcPct val="75000"/>
              </a:lnSpc>
            </a:pPr>
            <a:r>
              <a:rPr lang="en-US" sz="7200" b="1">
                <a:solidFill>
                  <a:srgbClr val="5449E9"/>
                </a:solidFill>
                <a:latin typeface="Tahoma" pitchFamily="34" charset="0"/>
              </a:rPr>
              <a:t>People do not resist change.</a:t>
            </a:r>
          </a:p>
          <a:p>
            <a:pPr>
              <a:lnSpc>
                <a:spcPct val="90000"/>
              </a:lnSpc>
            </a:pPr>
            <a:r>
              <a:rPr lang="en-US" sz="8000" b="1">
                <a:solidFill>
                  <a:srgbClr val="EF2D2D"/>
                </a:solidFill>
                <a:latin typeface="Tahoma" pitchFamily="34" charset="0"/>
              </a:rPr>
              <a:t>They resist</a:t>
            </a:r>
          </a:p>
          <a:p>
            <a:pPr>
              <a:lnSpc>
                <a:spcPct val="90000"/>
              </a:lnSpc>
            </a:pPr>
            <a:r>
              <a:rPr lang="en-US" sz="8000" b="1">
                <a:solidFill>
                  <a:srgbClr val="EF2D2D"/>
                </a:solidFill>
                <a:latin typeface="Tahoma" pitchFamily="34" charset="0"/>
              </a:rPr>
              <a:t>   being changed.</a:t>
            </a:r>
          </a:p>
        </p:txBody>
      </p:sp>
      <p:pic>
        <p:nvPicPr>
          <p:cNvPr id="297989" name="Picture 5" descr="MCBD04956_0000[1]"/>
          <p:cNvPicPr>
            <a:picLocks noChangeAspect="1" noChangeArrowheads="1"/>
          </p:cNvPicPr>
          <p:nvPr/>
        </p:nvPicPr>
        <p:blipFill>
          <a:blip r:embed="rId2" cstate="print"/>
          <a:srcRect/>
          <a:stretch>
            <a:fillRect/>
          </a:stretch>
        </p:blipFill>
        <p:spPr bwMode="auto">
          <a:xfrm>
            <a:off x="5472113" y="2697163"/>
            <a:ext cx="4191000" cy="48006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afterEffect">
                                  <p:stCondLst>
                                    <p:cond delay="0"/>
                                  </p:stCondLst>
                                  <p:childTnLst>
                                    <p:set>
                                      <p:cBhvr>
                                        <p:cTn id="6" dur="1" fill="hold">
                                          <p:stCondLst>
                                            <p:cond delay="0"/>
                                          </p:stCondLst>
                                        </p:cTn>
                                        <p:tgtEl>
                                          <p:spTgt spid="297988">
                                            <p:txEl>
                                              <p:pRg st="1" end="1"/>
                                            </p:txEl>
                                          </p:spTgt>
                                        </p:tgtEl>
                                        <p:attrNameLst>
                                          <p:attrName>style.visibility</p:attrName>
                                        </p:attrNameLst>
                                      </p:cBhvr>
                                      <p:to>
                                        <p:strVal val="visible"/>
                                      </p:to>
                                    </p:set>
                                    <p:animEffect transition="in" filter="diamond(in)">
                                      <p:cBhvr>
                                        <p:cTn id="7" dur="2000"/>
                                        <p:tgtEl>
                                          <p:spTgt spid="297988">
                                            <p:txEl>
                                              <p:pRg st="1" end="1"/>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297988">
                                            <p:txEl>
                                              <p:pRg st="2" end="2"/>
                                            </p:txEl>
                                          </p:spTgt>
                                        </p:tgtEl>
                                        <p:attrNameLst>
                                          <p:attrName>style.visibility</p:attrName>
                                        </p:attrNameLst>
                                      </p:cBhvr>
                                      <p:to>
                                        <p:strVal val="visible"/>
                                      </p:to>
                                    </p:set>
                                    <p:animEffect transition="in" filter="diamond(in)">
                                      <p:cBhvr>
                                        <p:cTn id="10" dur="2000"/>
                                        <p:tgtEl>
                                          <p:spTgt spid="297988">
                                            <p:txEl>
                                              <p:pRg st="2" end="2"/>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297989"/>
                                        </p:tgtEl>
                                        <p:attrNameLst>
                                          <p:attrName>style.visibility</p:attrName>
                                        </p:attrNameLst>
                                      </p:cBhvr>
                                      <p:to>
                                        <p:strVal val="visible"/>
                                      </p:to>
                                    </p:set>
                                    <p:animEffect transition="in" filter="diamond(in)">
                                      <p:cBhvr>
                                        <p:cTn id="13" dur="2000"/>
                                        <p:tgtEl>
                                          <p:spTgt spid="2979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7921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2051" name="Rectangle 74"/>
          <p:cNvSpPr>
            <a:spLocks noGrp="1" noChangeArrowheads="1"/>
          </p:cNvSpPr>
          <p:nvPr>
            <p:ph type="title" sz="quarter"/>
          </p:nvPr>
        </p:nvSpPr>
        <p:spPr>
          <a:xfrm>
            <a:off x="290513" y="0"/>
            <a:ext cx="8058150" cy="1044575"/>
          </a:xfrm>
        </p:spPr>
        <p:txBody>
          <a:bodyPr/>
          <a:lstStyle/>
          <a:p>
            <a:r>
              <a:rPr lang="en-US" sz="4400" dirty="0">
                <a:latin typeface="+mn-lt"/>
              </a:rPr>
              <a:t>Say, Do, Feel</a:t>
            </a:r>
          </a:p>
        </p:txBody>
      </p:sp>
      <p:sp>
        <p:nvSpPr>
          <p:cNvPr id="4" name="TextBox 3"/>
          <p:cNvSpPr txBox="1"/>
          <p:nvPr/>
        </p:nvSpPr>
        <p:spPr>
          <a:xfrm>
            <a:off x="366713" y="868363"/>
            <a:ext cx="5257800" cy="5632450"/>
          </a:xfrm>
          <a:prstGeom prst="rect">
            <a:avLst/>
          </a:prstGeom>
          <a:noFill/>
        </p:spPr>
        <p:txBody>
          <a:bodyPr>
            <a:spAutoFit/>
          </a:bodyPr>
          <a:lstStyle/>
          <a:p>
            <a:pPr>
              <a:defRPr/>
            </a:pPr>
            <a:r>
              <a:rPr lang="en-US" sz="4800" b="1" dirty="0">
                <a:solidFill>
                  <a:schemeClr val="accent1">
                    <a:lumMod val="60000"/>
                    <a:lumOff val="40000"/>
                  </a:schemeClr>
                </a:solidFill>
              </a:rPr>
              <a:t>People will forget what you said.</a:t>
            </a:r>
          </a:p>
          <a:p>
            <a:pPr>
              <a:defRPr/>
            </a:pPr>
            <a:r>
              <a:rPr lang="en-US" sz="4800" b="1" dirty="0"/>
              <a:t>People will forget what you did.</a:t>
            </a:r>
          </a:p>
          <a:p>
            <a:pPr>
              <a:defRPr/>
            </a:pPr>
            <a:r>
              <a:rPr lang="en-US" sz="4800" b="1" dirty="0">
                <a:solidFill>
                  <a:schemeClr val="accent1">
                    <a:lumMod val="60000"/>
                    <a:lumOff val="40000"/>
                  </a:schemeClr>
                </a:solidFill>
              </a:rPr>
              <a:t>People will never forget how you made them feel!</a:t>
            </a:r>
          </a:p>
          <a:p>
            <a:pPr>
              <a:defRPr/>
            </a:pPr>
            <a:r>
              <a:rPr lang="en-US" b="1" dirty="0"/>
              <a:t>Maya Angelou</a:t>
            </a:r>
          </a:p>
        </p:txBody>
      </p:sp>
      <p:pic>
        <p:nvPicPr>
          <p:cNvPr id="2054" name="Picture 6"/>
          <p:cNvPicPr>
            <a:picLocks noChangeAspect="1" noChangeArrowheads="1"/>
          </p:cNvPicPr>
          <p:nvPr/>
        </p:nvPicPr>
        <p:blipFill>
          <a:blip r:embed="rId2" cstate="print"/>
          <a:srcRect/>
          <a:stretch>
            <a:fillRect/>
          </a:stretch>
        </p:blipFill>
        <p:spPr bwMode="auto">
          <a:xfrm>
            <a:off x="5547519" y="411163"/>
            <a:ext cx="4039394" cy="64293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4">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35"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2000"/>
                                        <p:tgtEl>
                                          <p:spTgt spid="4">
                                            <p:txEl>
                                              <p:pRg st="1" end="1"/>
                                            </p:txEl>
                                          </p:spTgt>
                                        </p:tgtEl>
                                      </p:cBhvr>
                                    </p:animEffect>
                                    <p:anim calcmode="lin" valueType="num">
                                      <p:cBhvr>
                                        <p:cTn id="16" dur="2000" fill="hold"/>
                                        <p:tgtEl>
                                          <p:spTgt spid="4">
                                            <p:txEl>
                                              <p:pRg st="1" end="1"/>
                                            </p:txEl>
                                          </p:spTgt>
                                        </p:tgtEl>
                                        <p:attrNameLst>
                                          <p:attrName>style.rotation</p:attrName>
                                        </p:attrNameLst>
                                      </p:cBhvr>
                                      <p:tavLst>
                                        <p:tav tm="0">
                                          <p:val>
                                            <p:fltVal val="720"/>
                                          </p:val>
                                        </p:tav>
                                        <p:tav tm="100000">
                                          <p:val>
                                            <p:fltVal val="0"/>
                                          </p:val>
                                        </p:tav>
                                      </p:tavLst>
                                    </p:anim>
                                    <p:anim calcmode="lin" valueType="num">
                                      <p:cBhvr>
                                        <p:cTn id="17" dur="2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18" dur="2000" fill="hold"/>
                                        <p:tgtEl>
                                          <p:spTgt spid="4">
                                            <p:txEl>
                                              <p:pRg st="1" end="1"/>
                                            </p:txEl>
                                          </p:spTgt>
                                        </p:tgtEl>
                                        <p:attrNameLst>
                                          <p:attrName>ppt_w</p:attrName>
                                        </p:attrNameLst>
                                      </p:cBhvr>
                                      <p:tavLst>
                                        <p:tav tm="0">
                                          <p:val>
                                            <p:fltVal val="0"/>
                                          </p:val>
                                        </p:tav>
                                        <p:tav tm="100000">
                                          <p:val>
                                            <p:strVal val="#ppt_w"/>
                                          </p:val>
                                        </p:tav>
                                      </p:tavLst>
                                    </p:anim>
                                  </p:childTnLst>
                                </p:cTn>
                              </p:par>
                            </p:childTnLst>
                          </p:cTn>
                        </p:par>
                      </p:childTnLst>
                    </p:cTn>
                  </p:par>
                  <p:par>
                    <p:cTn id="19" fill="hold">
                      <p:stCondLst>
                        <p:cond delay="indefinite"/>
                      </p:stCondLst>
                      <p:childTnLst>
                        <p:par>
                          <p:cTn id="20" fill="hold">
                            <p:stCondLst>
                              <p:cond delay="0"/>
                            </p:stCondLst>
                            <p:childTnLst>
                              <p:par>
                                <p:cTn id="21" presetID="5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770" decel="100000"/>
                                        <p:tgtEl>
                                          <p:spTgt spid="4">
                                            <p:txEl>
                                              <p:pRg st="2" end="2"/>
                                            </p:txEl>
                                          </p:spTgt>
                                        </p:tgtEl>
                                      </p:cBhvr>
                                    </p:animEffect>
                                    <p:animScale>
                                      <p:cBhvr>
                                        <p:cTn id="24" dur="770" decel="100000"/>
                                        <p:tgtEl>
                                          <p:spTgt spid="4">
                                            <p:txEl>
                                              <p:pRg st="2" end="2"/>
                                            </p:txEl>
                                          </p:spTgt>
                                        </p:tgtEl>
                                      </p:cBhvr>
                                      <p:from x="10000" y="10000"/>
                                      <p:to x="200000" y="450000"/>
                                    </p:animScale>
                                    <p:animScale>
                                      <p:cBhvr>
                                        <p:cTn id="25" dur="1230" accel="100000" fill="hold">
                                          <p:stCondLst>
                                            <p:cond delay="770"/>
                                          </p:stCondLst>
                                        </p:cTn>
                                        <p:tgtEl>
                                          <p:spTgt spid="4">
                                            <p:txEl>
                                              <p:pRg st="2" end="2"/>
                                            </p:txEl>
                                          </p:spTgt>
                                        </p:tgtEl>
                                      </p:cBhvr>
                                      <p:from x="200000" y="450000"/>
                                      <p:to x="100000" y="100000"/>
                                    </p:animScale>
                                    <p:set>
                                      <p:cBhvr>
                                        <p:cTn id="26" dur="770" fill="hold"/>
                                        <p:tgtEl>
                                          <p:spTgt spid="4">
                                            <p:txEl>
                                              <p:pRg st="2" end="2"/>
                                            </p:txEl>
                                          </p:spTgt>
                                        </p:tgtEl>
                                        <p:attrNameLst>
                                          <p:attrName>ppt_x</p:attrName>
                                        </p:attrNameLst>
                                      </p:cBhvr>
                                      <p:to>
                                        <p:strVal val="(0.5)"/>
                                      </p:to>
                                    </p:set>
                                    <p:anim from="(0.5)" to="(#ppt_x)" calcmode="lin" valueType="num">
                                      <p:cBhvr>
                                        <p:cTn id="27" dur="1230" accel="100000" fill="hold">
                                          <p:stCondLst>
                                            <p:cond delay="770"/>
                                          </p:stCondLst>
                                        </p:cTn>
                                        <p:tgtEl>
                                          <p:spTgt spid="4">
                                            <p:txEl>
                                              <p:pRg st="2" end="2"/>
                                            </p:txEl>
                                          </p:spTgt>
                                        </p:tgtEl>
                                        <p:attrNameLst>
                                          <p:attrName>ppt_x</p:attrName>
                                        </p:attrNameLst>
                                      </p:cBhvr>
                                    </p:anim>
                                    <p:set>
                                      <p:cBhvr>
                                        <p:cTn id="28" dur="770" fill="hold"/>
                                        <p:tgtEl>
                                          <p:spTgt spid="4">
                                            <p:txEl>
                                              <p:pRg st="2" end="2"/>
                                            </p:txEl>
                                          </p:spTgt>
                                        </p:tgtEl>
                                        <p:attrNameLst>
                                          <p:attrName>ppt_y</p:attrName>
                                        </p:attrNameLst>
                                      </p:cBhvr>
                                      <p:to>
                                        <p:strVal val="(#ppt_y+0.4)"/>
                                      </p:to>
                                    </p:set>
                                    <p:anim from="(#ppt_y+0.4)" to="(#ppt_y)" calcmode="lin" valueType="num">
                                      <p:cBhvr>
                                        <p:cTn id="29" dur="1230" accel="100000" fill="hold">
                                          <p:stCondLst>
                                            <p:cond delay="770"/>
                                          </p:stCondLst>
                                        </p:cTn>
                                        <p:tgtEl>
                                          <p:spTgt spid="4">
                                            <p:txEl>
                                              <p:pRg st="2" end="2"/>
                                            </p:txEl>
                                          </p:spTgt>
                                        </p:tgtEl>
                                        <p:attrNameLst>
                                          <p:attrName>ppt_y</p:attrName>
                                        </p:attrNameLst>
                                      </p:cBhvr>
                                    </p:anim>
                                  </p:childTnLst>
                                </p:cTn>
                              </p:par>
                              <p:par>
                                <p:cTn id="30" presetID="51" presetClass="entr" presetSubtype="0" fill="hold" nodeType="with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770" decel="100000"/>
                                        <p:tgtEl>
                                          <p:spTgt spid="4">
                                            <p:txEl>
                                              <p:pRg st="3" end="3"/>
                                            </p:txEl>
                                          </p:spTgt>
                                        </p:tgtEl>
                                      </p:cBhvr>
                                    </p:animEffect>
                                    <p:animScale>
                                      <p:cBhvr>
                                        <p:cTn id="33" dur="770" decel="100000"/>
                                        <p:tgtEl>
                                          <p:spTgt spid="4">
                                            <p:txEl>
                                              <p:pRg st="3" end="3"/>
                                            </p:txEl>
                                          </p:spTgt>
                                        </p:tgtEl>
                                      </p:cBhvr>
                                      <p:from x="10000" y="10000"/>
                                      <p:to x="200000" y="450000"/>
                                    </p:animScale>
                                    <p:animScale>
                                      <p:cBhvr>
                                        <p:cTn id="34" dur="1230" accel="100000" fill="hold">
                                          <p:stCondLst>
                                            <p:cond delay="770"/>
                                          </p:stCondLst>
                                        </p:cTn>
                                        <p:tgtEl>
                                          <p:spTgt spid="4">
                                            <p:txEl>
                                              <p:pRg st="3" end="3"/>
                                            </p:txEl>
                                          </p:spTgt>
                                        </p:tgtEl>
                                      </p:cBhvr>
                                      <p:from x="200000" y="450000"/>
                                      <p:to x="100000" y="100000"/>
                                    </p:animScale>
                                    <p:set>
                                      <p:cBhvr>
                                        <p:cTn id="35" dur="770" fill="hold"/>
                                        <p:tgtEl>
                                          <p:spTgt spid="4">
                                            <p:txEl>
                                              <p:pRg st="3" end="3"/>
                                            </p:txEl>
                                          </p:spTgt>
                                        </p:tgtEl>
                                        <p:attrNameLst>
                                          <p:attrName>ppt_x</p:attrName>
                                        </p:attrNameLst>
                                      </p:cBhvr>
                                      <p:to>
                                        <p:strVal val="(0.5)"/>
                                      </p:to>
                                    </p:set>
                                    <p:anim from="(0.5)" to="(#ppt_x)" calcmode="lin" valueType="num">
                                      <p:cBhvr>
                                        <p:cTn id="36" dur="1230" accel="100000" fill="hold">
                                          <p:stCondLst>
                                            <p:cond delay="770"/>
                                          </p:stCondLst>
                                        </p:cTn>
                                        <p:tgtEl>
                                          <p:spTgt spid="4">
                                            <p:txEl>
                                              <p:pRg st="3" end="3"/>
                                            </p:txEl>
                                          </p:spTgt>
                                        </p:tgtEl>
                                        <p:attrNameLst>
                                          <p:attrName>ppt_x</p:attrName>
                                        </p:attrNameLst>
                                      </p:cBhvr>
                                    </p:anim>
                                    <p:set>
                                      <p:cBhvr>
                                        <p:cTn id="37" dur="770" fill="hold"/>
                                        <p:tgtEl>
                                          <p:spTgt spid="4">
                                            <p:txEl>
                                              <p:pRg st="3" end="3"/>
                                            </p:txEl>
                                          </p:spTgt>
                                        </p:tgtEl>
                                        <p:attrNameLst>
                                          <p:attrName>ppt_y</p:attrName>
                                        </p:attrNameLst>
                                      </p:cBhvr>
                                      <p:to>
                                        <p:strVal val="(#ppt_y+0.4)"/>
                                      </p:to>
                                    </p:set>
                                    <p:anim from="(#ppt_y+0.4)" to="(#ppt_y)" calcmode="lin" valueType="num">
                                      <p:cBhvr>
                                        <p:cTn id="38" dur="1230" accel="100000" fill="hold">
                                          <p:stCondLst>
                                            <p:cond delay="770"/>
                                          </p:stCondLst>
                                        </p:cTn>
                                        <p:tgtEl>
                                          <p:spTgt spid="4">
                                            <p:txEl>
                                              <p:pRg st="3" end="3"/>
                                            </p:txEl>
                                          </p:spTgt>
                                        </p:tgtEl>
                                        <p:attrNameLst>
                                          <p:attrName>ppt_y</p:attrName>
                                        </p:attrNameLst>
                                      </p:cBhvr>
                                    </p:anim>
                                  </p:childTnLst>
                                </p:cTn>
                              </p:par>
                              <p:par>
                                <p:cTn id="39" presetID="51" presetClass="entr" presetSubtype="0" fill="hold" nodeType="withEffect">
                                  <p:stCondLst>
                                    <p:cond delay="0"/>
                                  </p:stCondLst>
                                  <p:childTnLst>
                                    <p:set>
                                      <p:cBhvr>
                                        <p:cTn id="40" dur="1" fill="hold">
                                          <p:stCondLst>
                                            <p:cond delay="0"/>
                                          </p:stCondLst>
                                        </p:cTn>
                                        <p:tgtEl>
                                          <p:spTgt spid="2054"/>
                                        </p:tgtEl>
                                        <p:attrNameLst>
                                          <p:attrName>style.visibility</p:attrName>
                                        </p:attrNameLst>
                                      </p:cBhvr>
                                      <p:to>
                                        <p:strVal val="visible"/>
                                      </p:to>
                                    </p:set>
                                    <p:animEffect transition="in" filter="fade">
                                      <p:cBhvr>
                                        <p:cTn id="41" dur="770" decel="100000"/>
                                        <p:tgtEl>
                                          <p:spTgt spid="2054"/>
                                        </p:tgtEl>
                                      </p:cBhvr>
                                    </p:animEffect>
                                    <p:animScale>
                                      <p:cBhvr>
                                        <p:cTn id="42" dur="770" decel="100000"/>
                                        <p:tgtEl>
                                          <p:spTgt spid="2054"/>
                                        </p:tgtEl>
                                      </p:cBhvr>
                                      <p:from x="10000" y="10000"/>
                                      <p:to x="200000" y="450000"/>
                                    </p:animScale>
                                    <p:animScale>
                                      <p:cBhvr>
                                        <p:cTn id="43" dur="1230" accel="100000" fill="hold">
                                          <p:stCondLst>
                                            <p:cond delay="770"/>
                                          </p:stCondLst>
                                        </p:cTn>
                                        <p:tgtEl>
                                          <p:spTgt spid="2054"/>
                                        </p:tgtEl>
                                      </p:cBhvr>
                                      <p:from x="200000" y="450000"/>
                                      <p:to x="100000" y="100000"/>
                                    </p:animScale>
                                    <p:set>
                                      <p:cBhvr>
                                        <p:cTn id="44" dur="770" fill="hold"/>
                                        <p:tgtEl>
                                          <p:spTgt spid="2054"/>
                                        </p:tgtEl>
                                        <p:attrNameLst>
                                          <p:attrName>ppt_x</p:attrName>
                                        </p:attrNameLst>
                                      </p:cBhvr>
                                      <p:to>
                                        <p:strVal val="(0.5)"/>
                                      </p:to>
                                    </p:set>
                                    <p:anim from="(0.5)" to="(#ppt_x)" calcmode="lin" valueType="num">
                                      <p:cBhvr>
                                        <p:cTn id="45" dur="1230" accel="100000" fill="hold">
                                          <p:stCondLst>
                                            <p:cond delay="770"/>
                                          </p:stCondLst>
                                        </p:cTn>
                                        <p:tgtEl>
                                          <p:spTgt spid="2054"/>
                                        </p:tgtEl>
                                        <p:attrNameLst>
                                          <p:attrName>ppt_x</p:attrName>
                                        </p:attrNameLst>
                                      </p:cBhvr>
                                    </p:anim>
                                    <p:set>
                                      <p:cBhvr>
                                        <p:cTn id="46" dur="770" fill="hold"/>
                                        <p:tgtEl>
                                          <p:spTgt spid="2054"/>
                                        </p:tgtEl>
                                        <p:attrNameLst>
                                          <p:attrName>ppt_y</p:attrName>
                                        </p:attrNameLst>
                                      </p:cBhvr>
                                      <p:to>
                                        <p:strVal val="(#ppt_y+0.4)"/>
                                      </p:to>
                                    </p:set>
                                    <p:anim from="(#ppt_y+0.4)" to="(#ppt_y)" calcmode="lin" valueType="num">
                                      <p:cBhvr>
                                        <p:cTn id="47" dur="1230" accel="100000" fill="hold">
                                          <p:stCondLst>
                                            <p:cond delay="770"/>
                                          </p:stCondLst>
                                        </p:cTn>
                                        <p:tgtEl>
                                          <p:spTgt spid="2054"/>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Line 2"/>
          <p:cNvSpPr>
            <a:spLocks noChangeShapeType="1"/>
          </p:cNvSpPr>
          <p:nvPr/>
        </p:nvSpPr>
        <p:spPr bwMode="auto">
          <a:xfrm>
            <a:off x="519113" y="8683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39267" name="Rectangle 3"/>
          <p:cNvSpPr>
            <a:spLocks noGrp="1" noChangeArrowheads="1"/>
          </p:cNvSpPr>
          <p:nvPr>
            <p:ph type="title" sz="quarter"/>
          </p:nvPr>
        </p:nvSpPr>
        <p:spPr>
          <a:xfrm>
            <a:off x="465138" y="334963"/>
            <a:ext cx="8058150" cy="457200"/>
          </a:xfrm>
        </p:spPr>
        <p:txBody>
          <a:bodyPr/>
          <a:lstStyle/>
          <a:p>
            <a:r>
              <a:rPr lang="en-US" sz="4400">
                <a:latin typeface="Arial" charset="0"/>
              </a:rPr>
              <a:t>What’s First</a:t>
            </a:r>
          </a:p>
        </p:txBody>
      </p:sp>
      <p:sp>
        <p:nvSpPr>
          <p:cNvPr id="334852" name="Text Box 4"/>
          <p:cNvSpPr txBox="1">
            <a:spLocks noChangeArrowheads="1"/>
          </p:cNvSpPr>
          <p:nvPr/>
        </p:nvSpPr>
        <p:spPr bwMode="auto">
          <a:xfrm>
            <a:off x="290513" y="868363"/>
            <a:ext cx="8305800" cy="5819775"/>
          </a:xfrm>
          <a:prstGeom prst="rect">
            <a:avLst/>
          </a:prstGeom>
          <a:noFill/>
          <a:ln w="9525">
            <a:noFill/>
            <a:miter lim="800000"/>
            <a:headEnd/>
            <a:tailEnd/>
          </a:ln>
        </p:spPr>
        <p:txBody>
          <a:bodyPr>
            <a:spAutoFit/>
          </a:bodyPr>
          <a:lstStyle/>
          <a:p>
            <a:pPr>
              <a:lnSpc>
                <a:spcPct val="95000"/>
              </a:lnSpc>
            </a:pPr>
            <a:r>
              <a:rPr lang="en-US" sz="7200" b="1">
                <a:solidFill>
                  <a:srgbClr val="339966"/>
                </a:solidFill>
                <a:latin typeface="Tahoma" pitchFamily="34" charset="0"/>
              </a:rPr>
              <a:t>R</a:t>
            </a:r>
            <a:r>
              <a:rPr lang="en-US" sz="6600" b="1">
                <a:solidFill>
                  <a:srgbClr val="3366CC"/>
                </a:solidFill>
                <a:latin typeface="Tahoma" pitchFamily="34" charset="0"/>
              </a:rPr>
              <a:t> </a:t>
            </a:r>
            <a:r>
              <a:rPr lang="en-US" sz="6600" b="1">
                <a:solidFill>
                  <a:schemeClr val="accent2"/>
                </a:solidFill>
                <a:latin typeface="Tahoma" pitchFamily="34" charset="0"/>
              </a:rPr>
              <a:t>before</a:t>
            </a:r>
            <a:r>
              <a:rPr lang="en-US" sz="6600" b="1">
                <a:solidFill>
                  <a:srgbClr val="339966"/>
                </a:solidFill>
                <a:latin typeface="Tahoma" pitchFamily="34" charset="0"/>
              </a:rPr>
              <a:t> </a:t>
            </a:r>
            <a:r>
              <a:rPr lang="en-US" sz="7200" b="1">
                <a:solidFill>
                  <a:srgbClr val="339966"/>
                </a:solidFill>
                <a:latin typeface="Tahoma" pitchFamily="34" charset="0"/>
              </a:rPr>
              <a:t>I</a:t>
            </a:r>
            <a:r>
              <a:rPr lang="en-US" sz="6600" b="1">
                <a:solidFill>
                  <a:srgbClr val="3366CC"/>
                </a:solidFill>
                <a:latin typeface="Tahoma" pitchFamily="34" charset="0"/>
              </a:rPr>
              <a:t> </a:t>
            </a:r>
            <a:r>
              <a:rPr lang="en-US" sz="6600" b="1">
                <a:solidFill>
                  <a:schemeClr val="accent2"/>
                </a:solidFill>
                <a:latin typeface="Tahoma" pitchFamily="34" charset="0"/>
              </a:rPr>
              <a:t>or</a:t>
            </a:r>
            <a:r>
              <a:rPr lang="en-US" sz="6600" b="1">
                <a:solidFill>
                  <a:srgbClr val="3366CC"/>
                </a:solidFill>
                <a:latin typeface="Tahoma" pitchFamily="34" charset="0"/>
              </a:rPr>
              <a:t> </a:t>
            </a:r>
            <a:r>
              <a:rPr lang="en-US" sz="7200" b="1">
                <a:solidFill>
                  <a:srgbClr val="339966"/>
                </a:solidFill>
                <a:latin typeface="Tahoma" pitchFamily="34" charset="0"/>
              </a:rPr>
              <a:t>T</a:t>
            </a:r>
          </a:p>
          <a:p>
            <a:pPr>
              <a:lnSpc>
                <a:spcPct val="95000"/>
              </a:lnSpc>
            </a:pPr>
            <a:r>
              <a:rPr lang="en-US" sz="7200" b="1">
                <a:solidFill>
                  <a:srgbClr val="339966"/>
                </a:solidFill>
                <a:latin typeface="Tahoma" pitchFamily="34" charset="0"/>
              </a:rPr>
              <a:t>R</a:t>
            </a:r>
            <a:r>
              <a:rPr lang="en-US" sz="5400" b="1">
                <a:solidFill>
                  <a:schemeClr val="accent2"/>
                </a:solidFill>
                <a:latin typeface="Tahoma" pitchFamily="34" charset="0"/>
              </a:rPr>
              <a:t>elationships</a:t>
            </a:r>
            <a:r>
              <a:rPr lang="en-US" sz="5400" b="1">
                <a:solidFill>
                  <a:srgbClr val="3366CC"/>
                </a:solidFill>
                <a:latin typeface="Tahoma" pitchFamily="34" charset="0"/>
              </a:rPr>
              <a:t> </a:t>
            </a:r>
          </a:p>
          <a:p>
            <a:pPr>
              <a:lnSpc>
                <a:spcPct val="95000"/>
              </a:lnSpc>
            </a:pPr>
            <a:r>
              <a:rPr lang="en-US" sz="5400" b="1">
                <a:solidFill>
                  <a:srgbClr val="3366CC"/>
                </a:solidFill>
                <a:latin typeface="Tahoma" pitchFamily="34" charset="0"/>
              </a:rPr>
              <a:t>   </a:t>
            </a:r>
            <a:r>
              <a:rPr lang="en-US" sz="5400" b="1" u="sng">
                <a:solidFill>
                  <a:schemeClr val="accent2"/>
                </a:solidFill>
                <a:latin typeface="Tahoma" pitchFamily="34" charset="0"/>
              </a:rPr>
              <a:t>before</a:t>
            </a:r>
          </a:p>
          <a:p>
            <a:pPr>
              <a:lnSpc>
                <a:spcPct val="95000"/>
              </a:lnSpc>
            </a:pPr>
            <a:r>
              <a:rPr lang="en-US" sz="7200" b="1">
                <a:solidFill>
                  <a:srgbClr val="339966"/>
                </a:solidFill>
                <a:latin typeface="Tahoma" pitchFamily="34" charset="0"/>
              </a:rPr>
              <a:t>I</a:t>
            </a:r>
            <a:r>
              <a:rPr lang="en-US" sz="5400" b="1">
                <a:solidFill>
                  <a:schemeClr val="accent2"/>
                </a:solidFill>
                <a:latin typeface="Tahoma" pitchFamily="34" charset="0"/>
              </a:rPr>
              <a:t>ssues</a:t>
            </a:r>
          </a:p>
          <a:p>
            <a:pPr>
              <a:lnSpc>
                <a:spcPct val="95000"/>
              </a:lnSpc>
            </a:pPr>
            <a:r>
              <a:rPr lang="en-US" sz="5400" b="1">
                <a:solidFill>
                  <a:srgbClr val="3366CC"/>
                </a:solidFill>
                <a:latin typeface="Tahoma" pitchFamily="34" charset="0"/>
              </a:rPr>
              <a:t>   </a:t>
            </a:r>
            <a:r>
              <a:rPr lang="en-US" sz="5400" b="1" u="sng">
                <a:solidFill>
                  <a:schemeClr val="accent2"/>
                </a:solidFill>
                <a:latin typeface="Tahoma" pitchFamily="34" charset="0"/>
              </a:rPr>
              <a:t>or </a:t>
            </a:r>
          </a:p>
          <a:p>
            <a:pPr>
              <a:lnSpc>
                <a:spcPct val="95000"/>
              </a:lnSpc>
            </a:pPr>
            <a:r>
              <a:rPr lang="en-US" sz="7200" b="1">
                <a:solidFill>
                  <a:srgbClr val="339966"/>
                </a:solidFill>
                <a:latin typeface="Tahoma" pitchFamily="34" charset="0"/>
              </a:rPr>
              <a:t>T</a:t>
            </a:r>
            <a:r>
              <a:rPr lang="en-US" sz="5400" b="1">
                <a:solidFill>
                  <a:schemeClr val="accent2"/>
                </a:solidFill>
                <a:latin typeface="Tahoma" pitchFamily="34" charset="0"/>
              </a:rPr>
              <a:t>asks</a:t>
            </a:r>
          </a:p>
        </p:txBody>
      </p:sp>
      <p:pic>
        <p:nvPicPr>
          <p:cNvPr id="139269" name="Picture 5" descr="MCSY00415_0000[1]"/>
          <p:cNvPicPr>
            <a:picLocks noChangeAspect="1" noChangeArrowheads="1"/>
          </p:cNvPicPr>
          <p:nvPr/>
        </p:nvPicPr>
        <p:blipFill>
          <a:blip r:embed="rId2" cstate="print"/>
          <a:srcRect/>
          <a:stretch>
            <a:fillRect/>
          </a:stretch>
        </p:blipFill>
        <p:spPr bwMode="auto">
          <a:xfrm>
            <a:off x="5319713" y="1935163"/>
            <a:ext cx="4130675" cy="4876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4852">
                                            <p:txEl>
                                              <p:pRg st="1" end="1"/>
                                            </p:txEl>
                                          </p:spTgt>
                                        </p:tgtEl>
                                        <p:attrNameLst>
                                          <p:attrName>style.visibility</p:attrName>
                                        </p:attrNameLst>
                                      </p:cBhvr>
                                      <p:to>
                                        <p:strVal val="visible"/>
                                      </p:to>
                                    </p:set>
                                    <p:anim calcmode="lin" valueType="num">
                                      <p:cBhvr additive="base">
                                        <p:cTn id="7" dur="500" fill="hold"/>
                                        <p:tgtEl>
                                          <p:spTgt spid="33485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485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34852">
                                            <p:txEl>
                                              <p:pRg st="2" end="2"/>
                                            </p:txEl>
                                          </p:spTgt>
                                        </p:tgtEl>
                                        <p:attrNameLst>
                                          <p:attrName>style.visibility</p:attrName>
                                        </p:attrNameLst>
                                      </p:cBhvr>
                                      <p:to>
                                        <p:strVal val="visible"/>
                                      </p:to>
                                    </p:set>
                                    <p:anim calcmode="lin" valueType="num">
                                      <p:cBhvr additive="base">
                                        <p:cTn id="11" dur="500" fill="hold"/>
                                        <p:tgtEl>
                                          <p:spTgt spid="33485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485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34852">
                                            <p:txEl>
                                              <p:pRg st="3" end="3"/>
                                            </p:txEl>
                                          </p:spTgt>
                                        </p:tgtEl>
                                        <p:attrNameLst>
                                          <p:attrName>style.visibility</p:attrName>
                                        </p:attrNameLst>
                                      </p:cBhvr>
                                      <p:to>
                                        <p:strVal val="visible"/>
                                      </p:to>
                                    </p:set>
                                    <p:anim calcmode="lin" valueType="num">
                                      <p:cBhvr additive="base">
                                        <p:cTn id="15" dur="500" fill="hold"/>
                                        <p:tgtEl>
                                          <p:spTgt spid="33485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3485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34852">
                                            <p:txEl>
                                              <p:pRg st="4" end="4"/>
                                            </p:txEl>
                                          </p:spTgt>
                                        </p:tgtEl>
                                        <p:attrNameLst>
                                          <p:attrName>style.visibility</p:attrName>
                                        </p:attrNameLst>
                                      </p:cBhvr>
                                      <p:to>
                                        <p:strVal val="visible"/>
                                      </p:to>
                                    </p:set>
                                    <p:anim calcmode="lin" valueType="num">
                                      <p:cBhvr additive="base">
                                        <p:cTn id="19" dur="500" fill="hold"/>
                                        <p:tgtEl>
                                          <p:spTgt spid="33485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3485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34852">
                                            <p:txEl>
                                              <p:pRg st="5" end="5"/>
                                            </p:txEl>
                                          </p:spTgt>
                                        </p:tgtEl>
                                        <p:attrNameLst>
                                          <p:attrName>style.visibility</p:attrName>
                                        </p:attrNameLst>
                                      </p:cBhvr>
                                      <p:to>
                                        <p:strVal val="visible"/>
                                      </p:to>
                                    </p:set>
                                    <p:anim calcmode="lin" valueType="num">
                                      <p:cBhvr additive="base">
                                        <p:cTn id="23" dur="500" fill="hold"/>
                                        <p:tgtEl>
                                          <p:spTgt spid="33485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3485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ear sunny skies">
            <a:extLst>
              <a:ext uri="{FF2B5EF4-FFF2-40B4-BE49-F238E27FC236}">
                <a16:creationId xmlns:a16="http://schemas.microsoft.com/office/drawing/2014/main" xmlns="" id="{CE1CB1CB-EBC5-4D7F-90D5-33AC20379C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8776" y="986482"/>
            <a:ext cx="8314512" cy="5791195"/>
          </a:xfrm>
          <a:prstGeom prst="rect">
            <a:avLst/>
          </a:prstGeom>
        </p:spPr>
      </p:pic>
      <p:sp>
        <p:nvSpPr>
          <p:cNvPr id="116738" name="Line 2"/>
          <p:cNvSpPr>
            <a:spLocks noChangeShapeType="1"/>
          </p:cNvSpPr>
          <p:nvPr/>
        </p:nvSpPr>
        <p:spPr bwMode="auto">
          <a:xfrm>
            <a:off x="598488" y="904875"/>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16739" name="Rectangle 3"/>
          <p:cNvSpPr>
            <a:spLocks noGrp="1" noChangeArrowheads="1"/>
          </p:cNvSpPr>
          <p:nvPr>
            <p:ph type="title"/>
          </p:nvPr>
        </p:nvSpPr>
        <p:spPr>
          <a:xfrm>
            <a:off x="465138" y="334963"/>
            <a:ext cx="8058150" cy="457200"/>
          </a:xfrm>
        </p:spPr>
        <p:txBody>
          <a:bodyPr/>
          <a:lstStyle/>
          <a:p>
            <a:r>
              <a:rPr lang="en-US" sz="4400">
                <a:latin typeface="Arial" charset="0"/>
              </a:rPr>
              <a:t>The Effective Reformer</a:t>
            </a:r>
          </a:p>
        </p:txBody>
      </p:sp>
      <p:sp>
        <p:nvSpPr>
          <p:cNvPr id="116740" name="Text Box 4"/>
          <p:cNvSpPr txBox="1">
            <a:spLocks noChangeArrowheads="1"/>
          </p:cNvSpPr>
          <p:nvPr/>
        </p:nvSpPr>
        <p:spPr bwMode="auto">
          <a:xfrm>
            <a:off x="-624681" y="1095782"/>
            <a:ext cx="6629400" cy="2108914"/>
          </a:xfrm>
          <a:prstGeom prst="rect">
            <a:avLst/>
          </a:prstGeom>
          <a:noFill/>
          <a:ln w="9525">
            <a:noFill/>
            <a:miter lim="800000"/>
            <a:headEnd/>
            <a:tailEnd/>
          </a:ln>
        </p:spPr>
        <p:txBody>
          <a:bodyPr>
            <a:noAutofit/>
          </a:bodyPr>
          <a:lstStyle/>
          <a:p>
            <a:pPr algn="ctr">
              <a:lnSpc>
                <a:spcPct val="90000"/>
              </a:lnSpc>
            </a:pPr>
            <a:r>
              <a:rPr lang="en-US" sz="6000" b="1" dirty="0">
                <a:solidFill>
                  <a:srgbClr val="002060"/>
                </a:solidFill>
                <a:latin typeface="Arial Black" pitchFamily="34" charset="0"/>
              </a:rPr>
              <a:t>Be radical </a:t>
            </a:r>
          </a:p>
          <a:p>
            <a:pPr algn="ctr">
              <a:lnSpc>
                <a:spcPct val="90000"/>
              </a:lnSpc>
            </a:pPr>
            <a:r>
              <a:rPr lang="en-US" sz="5000" b="1" dirty="0">
                <a:solidFill>
                  <a:srgbClr val="002060"/>
                </a:solidFill>
                <a:latin typeface="Arial Black" pitchFamily="34" charset="0"/>
              </a:rPr>
              <a:t>With your </a:t>
            </a:r>
          </a:p>
          <a:p>
            <a:pPr algn="ctr">
              <a:lnSpc>
                <a:spcPct val="90000"/>
              </a:lnSpc>
            </a:pPr>
            <a:r>
              <a:rPr lang="en-US" sz="6000" b="1" dirty="0">
                <a:solidFill>
                  <a:srgbClr val="002060"/>
                </a:solidFill>
                <a:latin typeface="Arial Black" pitchFamily="34" charset="0"/>
              </a:rPr>
              <a:t>vision,</a:t>
            </a:r>
          </a:p>
          <a:p>
            <a:pPr>
              <a:lnSpc>
                <a:spcPct val="90000"/>
              </a:lnSpc>
            </a:pPr>
            <a:r>
              <a:rPr lang="en-US" sz="7200" b="1" dirty="0">
                <a:solidFill>
                  <a:schemeClr val="accent6">
                    <a:lumMod val="60000"/>
                    <a:lumOff val="40000"/>
                  </a:schemeClr>
                </a:solidFill>
                <a:latin typeface="Arial Black" pitchFamily="34" charset="0"/>
              </a:rPr>
              <a:t> </a:t>
            </a:r>
            <a:r>
              <a:rPr lang="en-US" sz="2800" b="1" dirty="0">
                <a:solidFill>
                  <a:schemeClr val="accent6">
                    <a:lumMod val="60000"/>
                    <a:lumOff val="40000"/>
                  </a:schemeClr>
                </a:solidFill>
                <a:latin typeface="Arial Black" pitchFamily="34" charset="0"/>
              </a:rPr>
              <a:t>     </a:t>
            </a:r>
          </a:p>
          <a:p>
            <a:r>
              <a:rPr lang="en-US" sz="2800" b="1" dirty="0">
                <a:solidFill>
                  <a:schemeClr val="accent6">
                    <a:lumMod val="60000"/>
                    <a:lumOff val="40000"/>
                  </a:schemeClr>
                </a:solidFill>
                <a:latin typeface="Arial Black" pitchFamily="34" charset="0"/>
              </a:rPr>
              <a:t> </a:t>
            </a:r>
            <a:endParaRPr lang="en-US" sz="2800" b="1" dirty="0">
              <a:latin typeface="Arial Black" pitchFamily="34" charset="0"/>
            </a:endParaRPr>
          </a:p>
          <a:p>
            <a:endParaRPr lang="en-US" sz="2800" b="1" dirty="0">
              <a:solidFill>
                <a:schemeClr val="accent6">
                  <a:lumMod val="60000"/>
                  <a:lumOff val="40000"/>
                </a:schemeClr>
              </a:solidFill>
              <a:latin typeface="Arial Black" pitchFamily="34" charset="0"/>
            </a:endParaRPr>
          </a:p>
        </p:txBody>
      </p:sp>
      <p:pic>
        <p:nvPicPr>
          <p:cNvPr id="5" name="Picture 4" descr="Kid using an ophthalmoscope">
            <a:extLst>
              <a:ext uri="{FF2B5EF4-FFF2-40B4-BE49-F238E27FC236}">
                <a16:creationId xmlns:a16="http://schemas.microsoft.com/office/drawing/2014/main" xmlns="" id="{24CC7A11-EB16-4AB4-A34D-8140BA605A8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7919" y="1325967"/>
            <a:ext cx="3161780" cy="2108913"/>
          </a:xfrm>
          <a:prstGeom prst="rect">
            <a:avLst/>
          </a:prstGeom>
          <a:ln w="38100">
            <a:noFill/>
          </a:ln>
          <a:effectLst>
            <a:outerShdw blurRad="190500" algn="tl" rotWithShape="0">
              <a:srgbClr val="000000">
                <a:alpha val="70000"/>
              </a:srgbClr>
            </a:outerShdw>
          </a:effectLst>
        </p:spPr>
      </p:pic>
      <p:sp>
        <p:nvSpPr>
          <p:cNvPr id="6" name="TextBox 5">
            <a:extLst>
              <a:ext uri="{FF2B5EF4-FFF2-40B4-BE49-F238E27FC236}">
                <a16:creationId xmlns:a16="http://schemas.microsoft.com/office/drawing/2014/main" xmlns="" id="{4A3BFF0E-127D-4E63-B5BC-A54731A00072}"/>
              </a:ext>
            </a:extLst>
          </p:cNvPr>
          <p:cNvSpPr txBox="1"/>
          <p:nvPr/>
        </p:nvSpPr>
        <p:spPr>
          <a:xfrm>
            <a:off x="2351071" y="3791471"/>
            <a:ext cx="6359241" cy="2793072"/>
          </a:xfrm>
          <a:prstGeom prst="rect">
            <a:avLst/>
          </a:prstGeom>
          <a:noFill/>
        </p:spPr>
        <p:txBody>
          <a:bodyPr wrap="none" rtlCol="0">
            <a:spAutoFit/>
          </a:body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sz="6500" b="1" i="0" u="none" strike="noStrike" kern="1200" cap="none" spc="0" normalizeH="0" baseline="0" noProof="0" dirty="0">
                <a:ln>
                  <a:noFill/>
                </a:ln>
                <a:solidFill>
                  <a:srgbClr val="336600"/>
                </a:solidFill>
                <a:effectLst/>
                <a:uLnTx/>
                <a:uFillTx/>
                <a:latin typeface="Arial Black" pitchFamily="34" charset="0"/>
                <a:ea typeface="+mn-ea"/>
                <a:cs typeface="+mn-cs"/>
              </a:rPr>
              <a:t>conservative </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sz="6500" b="1" i="0" u="none" strike="noStrike" kern="1200" cap="none" spc="0" normalizeH="0" baseline="0" noProof="0" dirty="0">
                <a:ln>
                  <a:noFill/>
                </a:ln>
                <a:solidFill>
                  <a:srgbClr val="336600"/>
                </a:solidFill>
                <a:effectLst/>
                <a:uLnTx/>
                <a:uFillTx/>
                <a:latin typeface="Arial Black" pitchFamily="34" charset="0"/>
                <a:ea typeface="+mn-ea"/>
                <a:cs typeface="+mn-cs"/>
              </a:rPr>
              <a:t> with your</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sz="6500" b="1" i="0" u="none" strike="noStrike" kern="1200" cap="none" spc="0" normalizeH="0" baseline="0" noProof="0" dirty="0">
                <a:ln>
                  <a:noFill/>
                </a:ln>
                <a:solidFill>
                  <a:srgbClr val="336600"/>
                </a:solidFill>
                <a:effectLst/>
                <a:uLnTx/>
                <a:uFillTx/>
                <a:latin typeface="Arial Black" pitchFamily="34" charset="0"/>
                <a:ea typeface="+mn-ea"/>
                <a:cs typeface="+mn-cs"/>
              </a:rPr>
              <a:t> 	action.</a:t>
            </a:r>
          </a:p>
        </p:txBody>
      </p:sp>
      <p:sp>
        <p:nvSpPr>
          <p:cNvPr id="7" name="TextBox 6">
            <a:extLst>
              <a:ext uri="{FF2B5EF4-FFF2-40B4-BE49-F238E27FC236}">
                <a16:creationId xmlns:a16="http://schemas.microsoft.com/office/drawing/2014/main" xmlns="" id="{38976F46-3CD8-4C06-B6E9-73D14ED353FD}"/>
              </a:ext>
            </a:extLst>
          </p:cNvPr>
          <p:cNvSpPr txBox="1"/>
          <p:nvPr/>
        </p:nvSpPr>
        <p:spPr>
          <a:xfrm>
            <a:off x="7304428" y="6498011"/>
            <a:ext cx="1218860" cy="276999"/>
          </a:xfrm>
          <a:prstGeom prst="rect">
            <a:avLst/>
          </a:prstGeom>
          <a:noFill/>
        </p:spPr>
        <p:txBody>
          <a:bodyPr wrap="none" rtlCol="0">
            <a:spAutoFit/>
          </a:bodyPr>
          <a:lstStyle/>
          <a:p>
            <a:r>
              <a:rPr kumimoji="0" lang="en-US" sz="1200" i="0" u="none" strike="noStrike" kern="1200" cap="none" spc="0" normalizeH="0" baseline="0" noProof="0" dirty="0">
                <a:ln>
                  <a:noFill/>
                </a:ln>
                <a:solidFill>
                  <a:srgbClr val="000000"/>
                </a:solidFill>
                <a:effectLst/>
                <a:uLnTx/>
                <a:uFillTx/>
                <a:latin typeface="Arial Black" pitchFamily="34" charset="0"/>
                <a:ea typeface="+mn-ea"/>
                <a:cs typeface="+mn-cs"/>
              </a:rPr>
              <a:t>Burton Blatt</a:t>
            </a:r>
            <a:endParaRPr lang="en-US" sz="1200" dirty="0"/>
          </a:p>
        </p:txBody>
      </p:sp>
      <p:pic>
        <p:nvPicPr>
          <p:cNvPr id="9" name="Picture 8" descr="Person looking through glass">
            <a:extLst>
              <a:ext uri="{FF2B5EF4-FFF2-40B4-BE49-F238E27FC236}">
                <a16:creationId xmlns:a16="http://schemas.microsoft.com/office/drawing/2014/main" xmlns="" id="{3E2AFA77-318C-4D52-A6F0-621A2B711DF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137" r="38283"/>
          <a:stretch/>
        </p:blipFill>
        <p:spPr>
          <a:xfrm>
            <a:off x="465138" y="3761870"/>
            <a:ext cx="1994699" cy="301816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8349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16740"/>
                                        </p:tgtEl>
                                        <p:attrNameLst>
                                          <p:attrName>style.visibility</p:attrName>
                                        </p:attrNameLst>
                                      </p:cBhvr>
                                      <p:to>
                                        <p:strVal val="visible"/>
                                      </p:to>
                                    </p:set>
                                    <p:animEffect transition="in" filter="fade">
                                      <p:cBhvr>
                                        <p:cTn id="7" dur="2000"/>
                                        <p:tgtEl>
                                          <p:spTgt spid="116740"/>
                                        </p:tgtEl>
                                      </p:cBhvr>
                                    </p:animEffect>
                                    <p:anim calcmode="lin" valueType="num">
                                      <p:cBhvr>
                                        <p:cTn id="8" dur="2000" fill="hold"/>
                                        <p:tgtEl>
                                          <p:spTgt spid="116740"/>
                                        </p:tgtEl>
                                        <p:attrNameLst>
                                          <p:attrName>ppt_w</p:attrName>
                                        </p:attrNameLst>
                                      </p:cBhvr>
                                      <p:tavLst>
                                        <p:tav tm="0" fmla="#ppt_w*sin(2.5*pi*$)">
                                          <p:val>
                                            <p:fltVal val="0"/>
                                          </p:val>
                                        </p:tav>
                                        <p:tav tm="100000">
                                          <p:val>
                                            <p:fltVal val="1"/>
                                          </p:val>
                                        </p:tav>
                                      </p:tavLst>
                                    </p:anim>
                                    <p:anim calcmode="lin" valueType="num">
                                      <p:cBhvr>
                                        <p:cTn id="9" dur="2000" fill="hold"/>
                                        <p:tgtEl>
                                          <p:spTgt spid="116740"/>
                                        </p:tgtEl>
                                        <p:attrNameLst>
                                          <p:attrName>ppt_h</p:attrName>
                                        </p:attrNameLst>
                                      </p:cBhvr>
                                      <p:tavLst>
                                        <p:tav tm="0">
                                          <p:val>
                                            <p:strVal val="#ppt_h"/>
                                          </p:val>
                                        </p:tav>
                                        <p:tav tm="100000">
                                          <p:val>
                                            <p:strVal val="#ppt_h"/>
                                          </p:val>
                                        </p:tav>
                                      </p:tavLst>
                                    </p:anim>
                                  </p:childTnLst>
                                </p:cTn>
                              </p:par>
                              <p:par>
                                <p:cTn id="10" presetID="10"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anim calcmode="lin" valueType="num">
                                      <p:cBhvr>
                                        <p:cTn id="23" dur="1000" fill="hold"/>
                                        <p:tgtEl>
                                          <p:spTgt spid="9"/>
                                        </p:tgtEl>
                                        <p:attrNameLst>
                                          <p:attrName>ppt_x</p:attrName>
                                        </p:attrNameLst>
                                      </p:cBhvr>
                                      <p:tavLst>
                                        <p:tav tm="0">
                                          <p:val>
                                            <p:strVal val="#ppt_x"/>
                                          </p:val>
                                        </p:tav>
                                        <p:tav tm="100000">
                                          <p:val>
                                            <p:strVal val="#ppt_x"/>
                                          </p:val>
                                        </p:tav>
                                      </p:tavLst>
                                    </p:anim>
                                    <p:anim calcmode="lin" valueType="num">
                                      <p:cBhvr>
                                        <p:cTn id="2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40" grpId="0"/>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Line 1026"/>
          <p:cNvSpPr>
            <a:spLocks noChangeShapeType="1"/>
          </p:cNvSpPr>
          <p:nvPr/>
        </p:nvSpPr>
        <p:spPr bwMode="auto">
          <a:xfrm>
            <a:off x="598488" y="903288"/>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61795" name="Rectangle 1027"/>
          <p:cNvSpPr>
            <a:spLocks noGrp="1" noChangeArrowheads="1"/>
          </p:cNvSpPr>
          <p:nvPr>
            <p:ph type="title"/>
          </p:nvPr>
        </p:nvSpPr>
        <p:spPr>
          <a:xfrm>
            <a:off x="465138" y="152400"/>
            <a:ext cx="8058150" cy="827088"/>
          </a:xfrm>
        </p:spPr>
        <p:txBody>
          <a:bodyPr/>
          <a:lstStyle/>
          <a:p>
            <a:r>
              <a:rPr lang="en-US" sz="4400">
                <a:latin typeface="Arial" charset="0"/>
              </a:rPr>
              <a:t>Challenge The Process</a:t>
            </a:r>
          </a:p>
        </p:txBody>
      </p:sp>
      <p:sp>
        <p:nvSpPr>
          <p:cNvPr id="150532" name="Text Box 1028"/>
          <p:cNvSpPr txBox="1">
            <a:spLocks noChangeArrowheads="1"/>
          </p:cNvSpPr>
          <p:nvPr/>
        </p:nvSpPr>
        <p:spPr bwMode="auto">
          <a:xfrm>
            <a:off x="373063" y="979488"/>
            <a:ext cx="4122737" cy="5962650"/>
          </a:xfrm>
          <a:prstGeom prst="rect">
            <a:avLst/>
          </a:prstGeom>
          <a:noFill/>
          <a:ln w="9525">
            <a:noFill/>
            <a:miter lim="800000"/>
            <a:headEnd/>
            <a:tailEnd/>
          </a:ln>
        </p:spPr>
        <p:txBody>
          <a:bodyPr lIns="90026" tIns="45013" rIns="90026" bIns="45013">
            <a:spAutoFit/>
          </a:bodyPr>
          <a:lstStyle/>
          <a:p>
            <a:pPr algn="ctr" defTabSz="900113">
              <a:lnSpc>
                <a:spcPct val="90000"/>
              </a:lnSpc>
              <a:defRPr/>
            </a:pPr>
            <a:r>
              <a:rPr lang="en-US" sz="5300" b="1" dirty="0">
                <a:solidFill>
                  <a:srgbClr val="FF0000"/>
                </a:solidFill>
                <a:latin typeface="+mn-lt"/>
              </a:rPr>
              <a:t>Knowing</a:t>
            </a:r>
          </a:p>
          <a:p>
            <a:pPr algn="ctr" defTabSz="900113">
              <a:lnSpc>
                <a:spcPct val="90000"/>
              </a:lnSpc>
              <a:defRPr/>
            </a:pPr>
            <a:r>
              <a:rPr lang="en-US" sz="5300" b="1" dirty="0">
                <a:solidFill>
                  <a:srgbClr val="FF0000"/>
                </a:solidFill>
                <a:latin typeface="+mn-lt"/>
              </a:rPr>
              <a:t>how to</a:t>
            </a:r>
          </a:p>
          <a:p>
            <a:pPr algn="ctr" defTabSz="900113">
              <a:lnSpc>
                <a:spcPct val="90000"/>
              </a:lnSpc>
              <a:defRPr/>
            </a:pPr>
            <a:r>
              <a:rPr lang="en-US" sz="5300" b="1" dirty="0">
                <a:solidFill>
                  <a:srgbClr val="FF0000"/>
                </a:solidFill>
                <a:latin typeface="+mn-lt"/>
              </a:rPr>
              <a:t>rock the </a:t>
            </a:r>
          </a:p>
          <a:p>
            <a:pPr algn="ctr" defTabSz="900113">
              <a:lnSpc>
                <a:spcPct val="90000"/>
              </a:lnSpc>
              <a:defRPr/>
            </a:pPr>
            <a:r>
              <a:rPr lang="en-US" sz="5300" b="1" dirty="0">
                <a:solidFill>
                  <a:srgbClr val="FF0000"/>
                </a:solidFill>
                <a:latin typeface="+mn-lt"/>
              </a:rPr>
              <a:t>boat</a:t>
            </a:r>
          </a:p>
          <a:p>
            <a:pPr algn="ctr" defTabSz="900113">
              <a:lnSpc>
                <a:spcPct val="90000"/>
              </a:lnSpc>
              <a:defRPr/>
            </a:pPr>
            <a:r>
              <a:rPr lang="en-US" sz="5300" b="1" dirty="0">
                <a:solidFill>
                  <a:srgbClr val="FF0000"/>
                </a:solidFill>
                <a:latin typeface="+mn-lt"/>
              </a:rPr>
              <a:t>without</a:t>
            </a:r>
          </a:p>
          <a:p>
            <a:pPr algn="ctr" defTabSz="900113">
              <a:lnSpc>
                <a:spcPct val="90000"/>
              </a:lnSpc>
              <a:defRPr/>
            </a:pPr>
            <a:r>
              <a:rPr lang="en-US" sz="5300" b="1" dirty="0">
                <a:solidFill>
                  <a:srgbClr val="FF0000"/>
                </a:solidFill>
                <a:latin typeface="+mn-lt"/>
              </a:rPr>
              <a:t>sinking it, is</a:t>
            </a:r>
          </a:p>
          <a:p>
            <a:pPr algn="ctr" defTabSz="900113">
              <a:lnSpc>
                <a:spcPct val="90000"/>
              </a:lnSpc>
              <a:defRPr/>
            </a:pPr>
            <a:r>
              <a:rPr lang="en-US" sz="5300" b="1" dirty="0">
                <a:solidFill>
                  <a:srgbClr val="FF0000"/>
                </a:solidFill>
                <a:latin typeface="+mn-lt"/>
              </a:rPr>
              <a:t>the challenge!</a:t>
            </a:r>
          </a:p>
        </p:txBody>
      </p:sp>
      <p:pic>
        <p:nvPicPr>
          <p:cNvPr id="161797" name="Picture 1029" descr="j0149402"/>
          <p:cNvPicPr>
            <a:picLocks noChangeAspect="1" noChangeArrowheads="1"/>
          </p:cNvPicPr>
          <p:nvPr/>
        </p:nvPicPr>
        <p:blipFill>
          <a:blip r:embed="rId2" cstate="print"/>
          <a:srcRect/>
          <a:stretch>
            <a:fillRect/>
          </a:stretch>
        </p:blipFill>
        <p:spPr bwMode="auto">
          <a:xfrm>
            <a:off x="3886200" y="838200"/>
            <a:ext cx="5762625" cy="62515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150532"/>
                                        </p:tgtEl>
                                        <p:attrNameLst>
                                          <p:attrName>style.visibility</p:attrName>
                                        </p:attrNameLst>
                                      </p:cBhvr>
                                      <p:to>
                                        <p:strVal val="visible"/>
                                      </p:to>
                                    </p:set>
                                    <p:animEffect transition="in" filter="fade">
                                      <p:cBhvr>
                                        <p:cTn id="7" dur="800" decel="100000"/>
                                        <p:tgtEl>
                                          <p:spTgt spid="150532"/>
                                        </p:tgtEl>
                                      </p:cBhvr>
                                    </p:animEffect>
                                    <p:anim calcmode="lin" valueType="num">
                                      <p:cBhvr>
                                        <p:cTn id="8" dur="800" decel="100000" fill="hold"/>
                                        <p:tgtEl>
                                          <p:spTgt spid="150532"/>
                                        </p:tgtEl>
                                        <p:attrNameLst>
                                          <p:attrName>style.rotation</p:attrName>
                                        </p:attrNameLst>
                                      </p:cBhvr>
                                      <p:tavLst>
                                        <p:tav tm="0">
                                          <p:val>
                                            <p:fltVal val="-90"/>
                                          </p:val>
                                        </p:tav>
                                        <p:tav tm="100000">
                                          <p:val>
                                            <p:fltVal val="0"/>
                                          </p:val>
                                        </p:tav>
                                      </p:tavLst>
                                    </p:anim>
                                    <p:anim calcmode="lin" valueType="num">
                                      <p:cBhvr>
                                        <p:cTn id="9" dur="800" decel="100000" fill="hold"/>
                                        <p:tgtEl>
                                          <p:spTgt spid="150532"/>
                                        </p:tgtEl>
                                        <p:attrNameLst>
                                          <p:attrName>ppt_x</p:attrName>
                                        </p:attrNameLst>
                                      </p:cBhvr>
                                      <p:tavLst>
                                        <p:tav tm="0">
                                          <p:val>
                                            <p:strVal val="#ppt_x+0.4"/>
                                          </p:val>
                                        </p:tav>
                                        <p:tav tm="100000">
                                          <p:val>
                                            <p:strVal val="#ppt_x-0.05"/>
                                          </p:val>
                                        </p:tav>
                                      </p:tavLst>
                                    </p:anim>
                                    <p:anim calcmode="lin" valueType="num">
                                      <p:cBhvr>
                                        <p:cTn id="10" dur="800" decel="100000" fill="hold"/>
                                        <p:tgtEl>
                                          <p:spTgt spid="15053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15053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150532"/>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161797"/>
                                        </p:tgtEl>
                                        <p:attrNameLst>
                                          <p:attrName>style.visibility</p:attrName>
                                        </p:attrNameLst>
                                      </p:cBhvr>
                                      <p:to>
                                        <p:strVal val="visible"/>
                                      </p:to>
                                    </p:set>
                                    <p:animEffect transition="in" filter="fade">
                                      <p:cBhvr>
                                        <p:cTn id="15" dur="800" decel="100000"/>
                                        <p:tgtEl>
                                          <p:spTgt spid="161797"/>
                                        </p:tgtEl>
                                      </p:cBhvr>
                                    </p:animEffect>
                                    <p:anim calcmode="lin" valueType="num">
                                      <p:cBhvr>
                                        <p:cTn id="16" dur="800" decel="100000" fill="hold"/>
                                        <p:tgtEl>
                                          <p:spTgt spid="161797"/>
                                        </p:tgtEl>
                                        <p:attrNameLst>
                                          <p:attrName>style.rotation</p:attrName>
                                        </p:attrNameLst>
                                      </p:cBhvr>
                                      <p:tavLst>
                                        <p:tav tm="0">
                                          <p:val>
                                            <p:fltVal val="-90"/>
                                          </p:val>
                                        </p:tav>
                                        <p:tav tm="100000">
                                          <p:val>
                                            <p:fltVal val="0"/>
                                          </p:val>
                                        </p:tav>
                                      </p:tavLst>
                                    </p:anim>
                                    <p:anim calcmode="lin" valueType="num">
                                      <p:cBhvr>
                                        <p:cTn id="17" dur="800" decel="100000" fill="hold"/>
                                        <p:tgtEl>
                                          <p:spTgt spid="161797"/>
                                        </p:tgtEl>
                                        <p:attrNameLst>
                                          <p:attrName>ppt_x</p:attrName>
                                        </p:attrNameLst>
                                      </p:cBhvr>
                                      <p:tavLst>
                                        <p:tav tm="0">
                                          <p:val>
                                            <p:strVal val="#ppt_x+0.4"/>
                                          </p:val>
                                        </p:tav>
                                        <p:tav tm="100000">
                                          <p:val>
                                            <p:strVal val="#ppt_x-0.05"/>
                                          </p:val>
                                        </p:tav>
                                      </p:tavLst>
                                    </p:anim>
                                    <p:anim calcmode="lin" valueType="num">
                                      <p:cBhvr>
                                        <p:cTn id="18" dur="800" decel="100000" fill="hold"/>
                                        <p:tgtEl>
                                          <p:spTgt spid="161797"/>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161797"/>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161797"/>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locks on a wall">
            <a:extLst>
              <a:ext uri="{FF2B5EF4-FFF2-40B4-BE49-F238E27FC236}">
                <a16:creationId xmlns:a16="http://schemas.microsoft.com/office/drawing/2014/main" xmlns="" id="{7699DDB6-4548-49ED-B98C-EACD50553FB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9718" y="944564"/>
            <a:ext cx="8233569" cy="5791195"/>
          </a:xfrm>
          <a:prstGeom prst="rect">
            <a:avLst/>
          </a:prstGeom>
        </p:spPr>
      </p:pic>
      <p:sp>
        <p:nvSpPr>
          <p:cNvPr id="163842" name="Line 2"/>
          <p:cNvSpPr>
            <a:spLocks noChangeShapeType="1"/>
          </p:cNvSpPr>
          <p:nvPr/>
        </p:nvSpPr>
        <p:spPr bwMode="auto">
          <a:xfrm>
            <a:off x="519113" y="8683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63843" name="Rectangle 3"/>
          <p:cNvSpPr>
            <a:spLocks noGrp="1" noChangeArrowheads="1"/>
          </p:cNvSpPr>
          <p:nvPr>
            <p:ph type="title" sz="quarter"/>
          </p:nvPr>
        </p:nvSpPr>
        <p:spPr>
          <a:xfrm>
            <a:off x="465138" y="334963"/>
            <a:ext cx="8058150" cy="457200"/>
          </a:xfrm>
        </p:spPr>
        <p:txBody>
          <a:bodyPr/>
          <a:lstStyle/>
          <a:p>
            <a:r>
              <a:rPr lang="en-US" sz="4400">
                <a:latin typeface="Arial" charset="0"/>
              </a:rPr>
              <a:t>Time Is Running Out</a:t>
            </a:r>
          </a:p>
        </p:txBody>
      </p:sp>
      <p:sp>
        <p:nvSpPr>
          <p:cNvPr id="163845" name="WordArt 5"/>
          <p:cNvSpPr>
            <a:spLocks noChangeArrowheads="1" noChangeShapeType="1" noTextEdit="1"/>
          </p:cNvSpPr>
          <p:nvPr/>
        </p:nvSpPr>
        <p:spPr bwMode="auto">
          <a:xfrm rot="453438">
            <a:off x="290513" y="306388"/>
            <a:ext cx="6313487" cy="7105650"/>
          </a:xfrm>
          <a:prstGeom prst="rect">
            <a:avLst/>
          </a:prstGeom>
        </p:spPr>
        <p:txBody>
          <a:bodyPr wrap="none" fromWordArt="1">
            <a:prstTxWarp prst="textSlantUp">
              <a:avLst>
                <a:gd name="adj" fmla="val 25125"/>
              </a:avLst>
            </a:prstTxWarp>
          </a:bodyPr>
          <a:lstStyle/>
          <a:p>
            <a:pPr algn="ctr"/>
            <a:r>
              <a:rPr lang="en-US" sz="3600" kern="10" dirty="0">
                <a:ln w="9525">
                  <a:solidFill>
                    <a:srgbClr val="CC99FF"/>
                  </a:solidFill>
                  <a:round/>
                  <a:headEnd/>
                  <a:tailEnd/>
                </a:ln>
                <a:gradFill rotWithShape="1">
                  <a:gsLst>
                    <a:gs pos="0">
                      <a:srgbClr val="6600CC"/>
                    </a:gs>
                    <a:gs pos="100000">
                      <a:srgbClr val="CC00CC"/>
                    </a:gs>
                  </a:gsLst>
                  <a:lin ang="4920000" scaled="1"/>
                </a:gradFill>
                <a:effectLst>
                  <a:outerShdw dist="53882" dir="2700000" algn="ctr" rotWithShape="0">
                    <a:srgbClr val="9999FF">
                      <a:alpha val="79999"/>
                    </a:srgbClr>
                  </a:outerShdw>
                </a:effectLst>
                <a:latin typeface="Impact"/>
              </a:rPr>
              <a:t>Inspire Before</a:t>
            </a:r>
          </a:p>
          <a:p>
            <a:pPr algn="ctr"/>
            <a:r>
              <a:rPr lang="en-US" sz="3600" kern="10" dirty="0">
                <a:ln w="9525">
                  <a:solidFill>
                    <a:srgbClr val="CC99FF"/>
                  </a:solidFill>
                  <a:round/>
                  <a:headEnd/>
                  <a:tailEnd/>
                </a:ln>
                <a:gradFill rotWithShape="1">
                  <a:gsLst>
                    <a:gs pos="0">
                      <a:srgbClr val="6600CC"/>
                    </a:gs>
                    <a:gs pos="100000">
                      <a:srgbClr val="CC00CC"/>
                    </a:gs>
                  </a:gsLst>
                  <a:lin ang="4920000" scaled="1"/>
                </a:gradFill>
                <a:effectLst>
                  <a:outerShdw dist="53882" dir="2700000" algn="ctr" rotWithShape="0">
                    <a:srgbClr val="9999FF">
                      <a:alpha val="79999"/>
                    </a:srgbClr>
                  </a:outerShdw>
                </a:effectLst>
                <a:latin typeface="Impact"/>
              </a:rPr>
              <a:t>You Expire!</a:t>
            </a:r>
          </a:p>
        </p:txBody>
      </p:sp>
      <p:pic>
        <p:nvPicPr>
          <p:cNvPr id="4" name="Picture 3" descr="A close-up of a clock&#10;&#10;Description automatically generated with medium confidence">
            <a:extLst>
              <a:ext uri="{FF2B5EF4-FFF2-40B4-BE49-F238E27FC236}">
                <a16:creationId xmlns:a16="http://schemas.microsoft.com/office/drawing/2014/main" xmlns="" id="{3C741B41-A106-447D-8920-E1E180F99F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015140" y="3024470"/>
            <a:ext cx="2057400" cy="2057400"/>
          </a:xfrm>
          <a:prstGeom prst="rect">
            <a:avLst/>
          </a:prstGeom>
          <a:ln w="50800">
            <a:solidFill>
              <a:srgbClr val="7030A0"/>
            </a:solidFill>
          </a:ln>
        </p:spPr>
      </p:pic>
      <p:sp>
        <p:nvSpPr>
          <p:cNvPr id="5" name="TextBox 4">
            <a:extLst>
              <a:ext uri="{FF2B5EF4-FFF2-40B4-BE49-F238E27FC236}">
                <a16:creationId xmlns:a16="http://schemas.microsoft.com/office/drawing/2014/main" xmlns="" id="{081B3439-885E-4EEB-9032-4801722D1B5D}"/>
              </a:ext>
            </a:extLst>
          </p:cNvPr>
          <p:cNvSpPr txBox="1"/>
          <p:nvPr/>
        </p:nvSpPr>
        <p:spPr>
          <a:xfrm>
            <a:off x="4366419" y="4411662"/>
            <a:ext cx="1143000"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418459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1" presetClass="entr" presetSubtype="0" fill="hold" grpId="0" nodeType="afterEffect">
                                  <p:stCondLst>
                                    <p:cond delay="0"/>
                                  </p:stCondLst>
                                  <p:childTnLst>
                                    <p:set>
                                      <p:cBhvr>
                                        <p:cTn id="6" dur="1" fill="hold">
                                          <p:stCondLst>
                                            <p:cond delay="0"/>
                                          </p:stCondLst>
                                        </p:cTn>
                                        <p:tgtEl>
                                          <p:spTgt spid="163845"/>
                                        </p:tgtEl>
                                        <p:attrNameLst>
                                          <p:attrName>style.visibility</p:attrName>
                                        </p:attrNameLst>
                                      </p:cBhvr>
                                      <p:to>
                                        <p:strVal val="visible"/>
                                      </p:to>
                                    </p:set>
                                    <p:animEffect transition="in" filter="fade">
                                      <p:cBhvr>
                                        <p:cTn id="7" dur="770" decel="100000"/>
                                        <p:tgtEl>
                                          <p:spTgt spid="163845"/>
                                        </p:tgtEl>
                                      </p:cBhvr>
                                    </p:animEffect>
                                    <p:animScale>
                                      <p:cBhvr>
                                        <p:cTn id="8" dur="770" decel="100000"/>
                                        <p:tgtEl>
                                          <p:spTgt spid="163845"/>
                                        </p:tgtEl>
                                      </p:cBhvr>
                                      <p:from x="10000" y="10000"/>
                                      <p:to x="200000" y="450000"/>
                                    </p:animScale>
                                    <p:animScale>
                                      <p:cBhvr>
                                        <p:cTn id="9" dur="1230" accel="100000" fill="hold">
                                          <p:stCondLst>
                                            <p:cond delay="770"/>
                                          </p:stCondLst>
                                        </p:cTn>
                                        <p:tgtEl>
                                          <p:spTgt spid="163845"/>
                                        </p:tgtEl>
                                      </p:cBhvr>
                                      <p:from x="200000" y="450000"/>
                                      <p:to x="100000" y="100000"/>
                                    </p:animScale>
                                    <p:set>
                                      <p:cBhvr>
                                        <p:cTn id="10" dur="770" fill="hold"/>
                                        <p:tgtEl>
                                          <p:spTgt spid="163845"/>
                                        </p:tgtEl>
                                        <p:attrNameLst>
                                          <p:attrName>ppt_x</p:attrName>
                                        </p:attrNameLst>
                                      </p:cBhvr>
                                      <p:to>
                                        <p:strVal val="(0.5)"/>
                                      </p:to>
                                    </p:set>
                                    <p:anim from="(0.5)" to="(#ppt_x)" calcmode="lin" valueType="num">
                                      <p:cBhvr>
                                        <p:cTn id="11" dur="1230" accel="100000" fill="hold">
                                          <p:stCondLst>
                                            <p:cond delay="770"/>
                                          </p:stCondLst>
                                        </p:cTn>
                                        <p:tgtEl>
                                          <p:spTgt spid="163845"/>
                                        </p:tgtEl>
                                        <p:attrNameLst>
                                          <p:attrName>ppt_x</p:attrName>
                                        </p:attrNameLst>
                                      </p:cBhvr>
                                    </p:anim>
                                    <p:set>
                                      <p:cBhvr>
                                        <p:cTn id="12" dur="770" fill="hold"/>
                                        <p:tgtEl>
                                          <p:spTgt spid="163845"/>
                                        </p:tgtEl>
                                        <p:attrNameLst>
                                          <p:attrName>ppt_y</p:attrName>
                                        </p:attrNameLst>
                                      </p:cBhvr>
                                      <p:to>
                                        <p:strVal val="(#ppt_y+0.4)"/>
                                      </p:to>
                                    </p:set>
                                    <p:anim from="(#ppt_y+0.4)" to="(#ppt_y)" calcmode="lin" valueType="num">
                                      <p:cBhvr>
                                        <p:cTn id="13" dur="1230" accel="100000" fill="hold">
                                          <p:stCondLst>
                                            <p:cond delay="770"/>
                                          </p:stCondLst>
                                        </p:cTn>
                                        <p:tgtEl>
                                          <p:spTgt spid="163845"/>
                                        </p:tgtEl>
                                        <p:attrNameLst>
                                          <p:attrName>ppt_y</p:attrName>
                                        </p:attrNameLst>
                                      </p:cBhvr>
                                    </p:anim>
                                  </p:childTnLst>
                                </p:cTn>
                              </p:par>
                              <p:par>
                                <p:cTn id="14" presetID="21" presetClass="entr" presetSubtype="1"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heel(1)">
                                      <p:cBhvr>
                                        <p:cTn id="1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White tree trunks in the forest">
            <a:extLst>
              <a:ext uri="{FF2B5EF4-FFF2-40B4-BE49-F238E27FC236}">
                <a16:creationId xmlns:a16="http://schemas.microsoft.com/office/drawing/2014/main" xmlns="" id="{8EE6A8EA-B319-475C-B0E4-81A787EB2B7C}"/>
              </a:ext>
            </a:extLst>
          </p:cNvPr>
          <p:cNvPicPr>
            <a:picLocks noChangeAspect="1"/>
          </p:cNvPicPr>
          <p:nvPr/>
        </p:nvPicPr>
        <p:blipFill>
          <a:blip r:embed="rId2" cstate="print">
            <a:alphaModFix amt="35000"/>
            <a:extLst>
              <a:ext uri="{28A0092B-C50C-407E-A947-70E740481C1C}">
                <a14:useLocalDpi xmlns:a14="http://schemas.microsoft.com/office/drawing/2010/main" val="0"/>
              </a:ext>
            </a:extLst>
          </a:blip>
          <a:stretch>
            <a:fillRect/>
          </a:stretch>
        </p:blipFill>
        <p:spPr>
          <a:xfrm>
            <a:off x="254881" y="948916"/>
            <a:ext cx="8290993" cy="5785257"/>
          </a:xfrm>
          <a:prstGeom prst="rect">
            <a:avLst/>
          </a:prstGeom>
        </p:spPr>
      </p:pic>
      <p:pic>
        <p:nvPicPr>
          <p:cNvPr id="3" name="Picture 2">
            <a:extLst>
              <a:ext uri="{FF2B5EF4-FFF2-40B4-BE49-F238E27FC236}">
                <a16:creationId xmlns:a16="http://schemas.microsoft.com/office/drawing/2014/main" xmlns="" id="{C0A3FE05-4B0B-43DD-B184-BBAC7E98B48C}"/>
              </a:ext>
            </a:extLst>
          </p:cNvPr>
          <p:cNvPicPr>
            <a:picLocks noChangeAspect="1"/>
          </p:cNvPicPr>
          <p:nvPr/>
        </p:nvPicPr>
        <p:blipFill>
          <a:blip r:embed="rId3"/>
          <a:stretch>
            <a:fillRect/>
          </a:stretch>
        </p:blipFill>
        <p:spPr>
          <a:xfrm rot="19993902">
            <a:off x="1552506" y="2639845"/>
            <a:ext cx="6466299" cy="2408913"/>
          </a:xfrm>
          <a:prstGeom prst="rect">
            <a:avLst/>
          </a:prstGeom>
        </p:spPr>
      </p:pic>
      <p:sp>
        <p:nvSpPr>
          <p:cNvPr id="2054" name="Rectangle 2050"/>
          <p:cNvSpPr>
            <a:spLocks noGrp="1" noChangeArrowheads="1"/>
          </p:cNvSpPr>
          <p:nvPr>
            <p:ph type="title"/>
          </p:nvPr>
        </p:nvSpPr>
        <p:spPr>
          <a:xfrm>
            <a:off x="465138" y="0"/>
            <a:ext cx="8058150" cy="1128713"/>
          </a:xfrm>
        </p:spPr>
        <p:txBody>
          <a:bodyPr/>
          <a:lstStyle/>
          <a:p>
            <a:pPr>
              <a:defRPr/>
            </a:pPr>
            <a:r>
              <a:rPr lang="en-US" sz="4400" dirty="0">
                <a:latin typeface="+mn-lt"/>
              </a:rPr>
              <a:t>Vision</a:t>
            </a:r>
          </a:p>
        </p:txBody>
      </p:sp>
      <p:sp>
        <p:nvSpPr>
          <p:cNvPr id="2055" name="Text Box 2051"/>
          <p:cNvSpPr txBox="1">
            <a:spLocks noChangeArrowheads="1"/>
          </p:cNvSpPr>
          <p:nvPr/>
        </p:nvSpPr>
        <p:spPr bwMode="auto">
          <a:xfrm>
            <a:off x="355639" y="954430"/>
            <a:ext cx="8211016" cy="5307714"/>
          </a:xfrm>
          <a:prstGeom prst="rect">
            <a:avLst/>
          </a:prstGeom>
          <a:noFill/>
          <a:ln w="9525">
            <a:noFill/>
            <a:miter lim="800000"/>
            <a:headEnd/>
            <a:tailEnd/>
          </a:ln>
        </p:spPr>
        <p:txBody>
          <a:bodyPr wrap="square" lIns="90023" tIns="45011" rIns="90023" bIns="45011">
            <a:spAutoFit/>
          </a:bodyPr>
          <a:lstStyle/>
          <a:p>
            <a:pPr>
              <a:defRPr/>
            </a:pPr>
            <a:r>
              <a:rPr lang="en-US" sz="6500" b="1" dirty="0">
                <a:solidFill>
                  <a:srgbClr val="7030A0"/>
                </a:solidFill>
                <a:latin typeface="Freestyle Script" panose="030804020302050B0404" pitchFamily="66" charset="0"/>
              </a:rPr>
              <a:t>“</a:t>
            </a:r>
            <a:r>
              <a:rPr lang="en-US" sz="6400" b="1" dirty="0">
                <a:solidFill>
                  <a:srgbClr val="7030A0"/>
                </a:solidFill>
                <a:latin typeface="Modern Love" panose="04090805081005020601" pitchFamily="82" charset="0"/>
              </a:rPr>
              <a:t>Where </a:t>
            </a:r>
          </a:p>
          <a:p>
            <a:pPr>
              <a:defRPr/>
            </a:pPr>
            <a:r>
              <a:rPr lang="en-US" sz="6400" b="1" dirty="0">
                <a:solidFill>
                  <a:srgbClr val="7030A0"/>
                </a:solidFill>
                <a:latin typeface="Modern Love" panose="04090805081005020601" pitchFamily="82" charset="0"/>
              </a:rPr>
              <a:t>there is no </a:t>
            </a:r>
          </a:p>
          <a:p>
            <a:pPr>
              <a:defRPr/>
            </a:pPr>
            <a:r>
              <a:rPr lang="en-US" sz="6400" b="1" dirty="0">
                <a:solidFill>
                  <a:srgbClr val="7030A0"/>
                </a:solidFill>
                <a:latin typeface="Modern Love" panose="04090805081005020601" pitchFamily="82" charset="0"/>
              </a:rPr>
              <a:t>vision</a:t>
            </a:r>
            <a:r>
              <a:rPr lang="en-US" sz="8000" b="1" dirty="0">
                <a:solidFill>
                  <a:srgbClr val="7030A0"/>
                </a:solidFill>
                <a:latin typeface="Freestyle Script" panose="030804020302050B0404" pitchFamily="66" charset="0"/>
              </a:rPr>
              <a:t>,</a:t>
            </a:r>
          </a:p>
          <a:p>
            <a:pPr>
              <a:defRPr/>
            </a:pPr>
            <a:r>
              <a:rPr lang="en-US" sz="6500" b="1" dirty="0">
                <a:latin typeface="+mj-lt"/>
              </a:rPr>
              <a:t>					 people</a:t>
            </a:r>
          </a:p>
          <a:p>
            <a:pPr>
              <a:defRPr/>
            </a:pPr>
            <a:r>
              <a:rPr lang="en-US" sz="6500" b="1" dirty="0">
                <a:latin typeface="+mj-lt"/>
              </a:rPr>
              <a:t>				 perish.”</a:t>
            </a:r>
          </a:p>
        </p:txBody>
      </p:sp>
      <p:sp>
        <p:nvSpPr>
          <p:cNvPr id="11271" name="Text Box 2052"/>
          <p:cNvSpPr txBox="1">
            <a:spLocks noChangeArrowheads="1"/>
          </p:cNvSpPr>
          <p:nvPr/>
        </p:nvSpPr>
        <p:spPr bwMode="auto">
          <a:xfrm>
            <a:off x="7071519" y="6273940"/>
            <a:ext cx="1559719" cy="460233"/>
          </a:xfrm>
          <a:prstGeom prst="rect">
            <a:avLst/>
          </a:prstGeom>
          <a:noFill/>
          <a:ln w="9525">
            <a:noFill/>
            <a:miter lim="800000"/>
            <a:headEnd/>
            <a:tailEnd/>
          </a:ln>
        </p:spPr>
        <p:txBody>
          <a:bodyPr wrap="square" lIns="90023" tIns="45011" rIns="90023" bIns="45011">
            <a:spAutoFit/>
          </a:bodyPr>
          <a:lstStyle/>
          <a:p>
            <a:r>
              <a:rPr lang="en-US" sz="1200" b="1" dirty="0"/>
              <a:t>Proverbs 29: 18</a:t>
            </a:r>
          </a:p>
          <a:p>
            <a:r>
              <a:rPr lang="en-US" sz="1200" b="1" dirty="0"/>
              <a:t>King James</a:t>
            </a:r>
          </a:p>
        </p:txBody>
      </p:sp>
      <p:sp>
        <p:nvSpPr>
          <p:cNvPr id="11272" name="Line 2058"/>
          <p:cNvSpPr>
            <a:spLocks noChangeShapeType="1"/>
          </p:cNvSpPr>
          <p:nvPr/>
        </p:nvSpPr>
        <p:spPr bwMode="auto">
          <a:xfrm>
            <a:off x="523875" y="903288"/>
            <a:ext cx="6359525" cy="0"/>
          </a:xfrm>
          <a:prstGeom prst="line">
            <a:avLst/>
          </a:prstGeom>
          <a:noFill/>
          <a:ln w="38100">
            <a:solidFill>
              <a:schemeClr val="tx1"/>
            </a:solidFill>
            <a:prstDash val="sysDot"/>
            <a:round/>
            <a:headEnd/>
            <a:tailEnd/>
          </a:ln>
        </p:spPr>
        <p:txBody>
          <a:bodyPr wrap="none" lIns="90023" tIns="45011" rIns="90023" bIns="45011" anchor="ctr"/>
          <a:lstStyle/>
          <a:p>
            <a:endParaRPr lang="en-US"/>
          </a:p>
        </p:txBody>
      </p:sp>
    </p:spTree>
    <p:extLst>
      <p:ext uri="{BB962C8B-B14F-4D97-AF65-F5344CB8AC3E}">
        <p14:creationId xmlns:p14="http://schemas.microsoft.com/office/powerpoint/2010/main" val="165157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nodeType="afterEffect">
                                  <p:stCondLst>
                                    <p:cond delay="0"/>
                                  </p:stCondLst>
                                  <p:childTnLst>
                                    <p:set>
                                      <p:cBhvr>
                                        <p:cTn id="6" dur="1" fill="hold">
                                          <p:stCondLst>
                                            <p:cond delay="0"/>
                                          </p:stCondLst>
                                        </p:cTn>
                                        <p:tgtEl>
                                          <p:spTgt spid="2055">
                                            <p:txEl>
                                              <p:pRg st="0" end="0"/>
                                            </p:txEl>
                                          </p:spTgt>
                                        </p:tgtEl>
                                        <p:attrNameLst>
                                          <p:attrName>style.visibility</p:attrName>
                                        </p:attrNameLst>
                                      </p:cBhvr>
                                      <p:to>
                                        <p:strVal val="visible"/>
                                      </p:to>
                                    </p:set>
                                    <p:animEffect transition="in" filter="fade">
                                      <p:cBhvr>
                                        <p:cTn id="7" dur="1000"/>
                                        <p:tgtEl>
                                          <p:spTgt spid="2055">
                                            <p:txEl>
                                              <p:pRg st="0" end="0"/>
                                            </p:txEl>
                                          </p:spTgt>
                                        </p:tgtEl>
                                      </p:cBhvr>
                                    </p:animEffect>
                                    <p:anim calcmode="lin" valueType="num">
                                      <p:cBhvr>
                                        <p:cTn id="8" dur="1000" fill="hold"/>
                                        <p:tgtEl>
                                          <p:spTgt spid="2055">
                                            <p:txEl>
                                              <p:pRg st="0" end="0"/>
                                            </p:txEl>
                                          </p:spTgt>
                                        </p:tgtEl>
                                        <p:attrNameLst>
                                          <p:attrName>style.rotation</p:attrName>
                                        </p:attrNameLst>
                                      </p:cBhvr>
                                      <p:tavLst>
                                        <p:tav tm="0">
                                          <p:val>
                                            <p:fltVal val="720"/>
                                          </p:val>
                                        </p:tav>
                                        <p:tav tm="100000">
                                          <p:val>
                                            <p:fltVal val="0"/>
                                          </p:val>
                                        </p:tav>
                                      </p:tavLst>
                                    </p:anim>
                                    <p:anim calcmode="lin" valueType="num">
                                      <p:cBhvr>
                                        <p:cTn id="9" dur="1000" fill="hold"/>
                                        <p:tgtEl>
                                          <p:spTgt spid="2055">
                                            <p:txEl>
                                              <p:pRg st="0" end="0"/>
                                            </p:txEl>
                                          </p:spTgt>
                                        </p:tgtEl>
                                        <p:attrNameLst>
                                          <p:attrName>ppt_h</p:attrName>
                                        </p:attrNameLst>
                                      </p:cBhvr>
                                      <p:tavLst>
                                        <p:tav tm="0">
                                          <p:val>
                                            <p:fltVal val="0"/>
                                          </p:val>
                                        </p:tav>
                                        <p:tav tm="100000">
                                          <p:val>
                                            <p:strVal val="#ppt_h"/>
                                          </p:val>
                                        </p:tav>
                                      </p:tavLst>
                                    </p:anim>
                                    <p:anim calcmode="lin" valueType="num">
                                      <p:cBhvr>
                                        <p:cTn id="10" dur="1000" fill="hold"/>
                                        <p:tgtEl>
                                          <p:spTgt spid="2055">
                                            <p:txEl>
                                              <p:pRg st="0" end="0"/>
                                            </p:txEl>
                                          </p:spTgt>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2055">
                                            <p:txEl>
                                              <p:pRg st="1" end="1"/>
                                            </p:txEl>
                                          </p:spTgt>
                                        </p:tgtEl>
                                        <p:attrNameLst>
                                          <p:attrName>style.visibility</p:attrName>
                                        </p:attrNameLst>
                                      </p:cBhvr>
                                      <p:to>
                                        <p:strVal val="visible"/>
                                      </p:to>
                                    </p:set>
                                    <p:animEffect transition="in" filter="fade">
                                      <p:cBhvr>
                                        <p:cTn id="13" dur="1000"/>
                                        <p:tgtEl>
                                          <p:spTgt spid="2055">
                                            <p:txEl>
                                              <p:pRg st="1" end="1"/>
                                            </p:txEl>
                                          </p:spTgt>
                                        </p:tgtEl>
                                      </p:cBhvr>
                                    </p:animEffect>
                                    <p:anim calcmode="lin" valueType="num">
                                      <p:cBhvr>
                                        <p:cTn id="14" dur="1000" fill="hold"/>
                                        <p:tgtEl>
                                          <p:spTgt spid="2055">
                                            <p:txEl>
                                              <p:pRg st="1" end="1"/>
                                            </p:txEl>
                                          </p:spTgt>
                                        </p:tgtEl>
                                        <p:attrNameLst>
                                          <p:attrName>style.rotation</p:attrName>
                                        </p:attrNameLst>
                                      </p:cBhvr>
                                      <p:tavLst>
                                        <p:tav tm="0">
                                          <p:val>
                                            <p:fltVal val="720"/>
                                          </p:val>
                                        </p:tav>
                                        <p:tav tm="100000">
                                          <p:val>
                                            <p:fltVal val="0"/>
                                          </p:val>
                                        </p:tav>
                                      </p:tavLst>
                                    </p:anim>
                                    <p:anim calcmode="lin" valueType="num">
                                      <p:cBhvr>
                                        <p:cTn id="15" dur="1000" fill="hold"/>
                                        <p:tgtEl>
                                          <p:spTgt spid="2055">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2055">
                                            <p:txEl>
                                              <p:pRg st="1" end="1"/>
                                            </p:txEl>
                                          </p:spTgt>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2055">
                                            <p:txEl>
                                              <p:pRg st="2" end="2"/>
                                            </p:txEl>
                                          </p:spTgt>
                                        </p:tgtEl>
                                        <p:attrNameLst>
                                          <p:attrName>style.visibility</p:attrName>
                                        </p:attrNameLst>
                                      </p:cBhvr>
                                      <p:to>
                                        <p:strVal val="visible"/>
                                      </p:to>
                                    </p:set>
                                    <p:animEffect transition="in" filter="fade">
                                      <p:cBhvr>
                                        <p:cTn id="19" dur="1000"/>
                                        <p:tgtEl>
                                          <p:spTgt spid="2055">
                                            <p:txEl>
                                              <p:pRg st="2" end="2"/>
                                            </p:txEl>
                                          </p:spTgt>
                                        </p:tgtEl>
                                      </p:cBhvr>
                                    </p:animEffect>
                                    <p:anim calcmode="lin" valueType="num">
                                      <p:cBhvr>
                                        <p:cTn id="20" dur="1000" fill="hold"/>
                                        <p:tgtEl>
                                          <p:spTgt spid="2055">
                                            <p:txEl>
                                              <p:pRg st="2" end="2"/>
                                            </p:txEl>
                                          </p:spTgt>
                                        </p:tgtEl>
                                        <p:attrNameLst>
                                          <p:attrName>style.rotation</p:attrName>
                                        </p:attrNameLst>
                                      </p:cBhvr>
                                      <p:tavLst>
                                        <p:tav tm="0">
                                          <p:val>
                                            <p:fltVal val="720"/>
                                          </p:val>
                                        </p:tav>
                                        <p:tav tm="100000">
                                          <p:val>
                                            <p:fltVal val="0"/>
                                          </p:val>
                                        </p:tav>
                                      </p:tavLst>
                                    </p:anim>
                                    <p:anim calcmode="lin" valueType="num">
                                      <p:cBhvr>
                                        <p:cTn id="21" dur="1000" fill="hold"/>
                                        <p:tgtEl>
                                          <p:spTgt spid="2055">
                                            <p:txEl>
                                              <p:pRg st="2" end="2"/>
                                            </p:txEl>
                                          </p:spTgt>
                                        </p:tgtEl>
                                        <p:attrNameLst>
                                          <p:attrName>ppt_h</p:attrName>
                                        </p:attrNameLst>
                                      </p:cBhvr>
                                      <p:tavLst>
                                        <p:tav tm="0">
                                          <p:val>
                                            <p:fltVal val="0"/>
                                          </p:val>
                                        </p:tav>
                                        <p:tav tm="100000">
                                          <p:val>
                                            <p:strVal val="#ppt_h"/>
                                          </p:val>
                                        </p:tav>
                                      </p:tavLst>
                                    </p:anim>
                                    <p:anim calcmode="lin" valueType="num">
                                      <p:cBhvr>
                                        <p:cTn id="22" dur="1000" fill="hold"/>
                                        <p:tgtEl>
                                          <p:spTgt spid="2055">
                                            <p:txEl>
                                              <p:pRg st="2" end="2"/>
                                            </p:txEl>
                                          </p:spTgt>
                                        </p:tgtEl>
                                        <p:attrNameLst>
                                          <p:attrName>ppt_w</p:attrName>
                                        </p:attrNameLst>
                                      </p:cBhvr>
                                      <p:tavLst>
                                        <p:tav tm="0">
                                          <p:val>
                                            <p:fltVal val="0"/>
                                          </p:val>
                                        </p:tav>
                                        <p:tav tm="100000">
                                          <p:val>
                                            <p:strVal val="#ppt_w"/>
                                          </p:val>
                                        </p:tav>
                                      </p:tavLst>
                                    </p:anim>
                                  </p:childTnLst>
                                </p:cTn>
                              </p:par>
                            </p:childTnLst>
                          </p:cTn>
                        </p:par>
                        <p:par>
                          <p:cTn id="23" fill="hold">
                            <p:stCondLst>
                              <p:cond delay="1000"/>
                            </p:stCondLst>
                            <p:childTnLst>
                              <p:par>
                                <p:cTn id="24" presetID="51" presetClass="entr" presetSubtype="0" fill="hold" nodeType="afterEffect">
                                  <p:stCondLst>
                                    <p:cond delay="0"/>
                                  </p:stCondLst>
                                  <p:childTnLst>
                                    <p:set>
                                      <p:cBhvr>
                                        <p:cTn id="25" dur="1" fill="hold">
                                          <p:stCondLst>
                                            <p:cond delay="0"/>
                                          </p:stCondLst>
                                        </p:cTn>
                                        <p:tgtEl>
                                          <p:spTgt spid="2055">
                                            <p:txEl>
                                              <p:pRg st="3" end="3"/>
                                            </p:txEl>
                                          </p:spTgt>
                                        </p:tgtEl>
                                        <p:attrNameLst>
                                          <p:attrName>style.visibility</p:attrName>
                                        </p:attrNameLst>
                                      </p:cBhvr>
                                      <p:to>
                                        <p:strVal val="visible"/>
                                      </p:to>
                                    </p:set>
                                    <p:animEffect transition="in" filter="fade">
                                      <p:cBhvr>
                                        <p:cTn id="26" dur="770" decel="100000"/>
                                        <p:tgtEl>
                                          <p:spTgt spid="2055">
                                            <p:txEl>
                                              <p:pRg st="3" end="3"/>
                                            </p:txEl>
                                          </p:spTgt>
                                        </p:tgtEl>
                                      </p:cBhvr>
                                    </p:animEffect>
                                    <p:animScale>
                                      <p:cBhvr>
                                        <p:cTn id="27" dur="770" decel="100000"/>
                                        <p:tgtEl>
                                          <p:spTgt spid="2055">
                                            <p:txEl>
                                              <p:pRg st="3" end="3"/>
                                            </p:txEl>
                                          </p:spTgt>
                                        </p:tgtEl>
                                      </p:cBhvr>
                                      <p:from x="10000" y="10000"/>
                                      <p:to x="200000" y="450000"/>
                                    </p:animScale>
                                    <p:animScale>
                                      <p:cBhvr>
                                        <p:cTn id="28" dur="1230" accel="100000" fill="hold">
                                          <p:stCondLst>
                                            <p:cond delay="770"/>
                                          </p:stCondLst>
                                        </p:cTn>
                                        <p:tgtEl>
                                          <p:spTgt spid="2055">
                                            <p:txEl>
                                              <p:pRg st="3" end="3"/>
                                            </p:txEl>
                                          </p:spTgt>
                                        </p:tgtEl>
                                      </p:cBhvr>
                                      <p:from x="200000" y="450000"/>
                                      <p:to x="100000" y="100000"/>
                                    </p:animScale>
                                    <p:set>
                                      <p:cBhvr>
                                        <p:cTn id="29" dur="770" fill="hold"/>
                                        <p:tgtEl>
                                          <p:spTgt spid="2055">
                                            <p:txEl>
                                              <p:pRg st="3" end="3"/>
                                            </p:txEl>
                                          </p:spTgt>
                                        </p:tgtEl>
                                        <p:attrNameLst>
                                          <p:attrName>ppt_x</p:attrName>
                                        </p:attrNameLst>
                                      </p:cBhvr>
                                      <p:to>
                                        <p:strVal val="(0.5)"/>
                                      </p:to>
                                    </p:set>
                                    <p:anim from="(0.5)" to="(#ppt_x)" calcmode="lin" valueType="num">
                                      <p:cBhvr>
                                        <p:cTn id="30" dur="1230" accel="100000" fill="hold">
                                          <p:stCondLst>
                                            <p:cond delay="770"/>
                                          </p:stCondLst>
                                        </p:cTn>
                                        <p:tgtEl>
                                          <p:spTgt spid="2055">
                                            <p:txEl>
                                              <p:pRg st="3" end="3"/>
                                            </p:txEl>
                                          </p:spTgt>
                                        </p:tgtEl>
                                        <p:attrNameLst>
                                          <p:attrName>ppt_x</p:attrName>
                                        </p:attrNameLst>
                                      </p:cBhvr>
                                    </p:anim>
                                    <p:set>
                                      <p:cBhvr>
                                        <p:cTn id="31" dur="770" fill="hold"/>
                                        <p:tgtEl>
                                          <p:spTgt spid="2055">
                                            <p:txEl>
                                              <p:pRg st="3" end="3"/>
                                            </p:txEl>
                                          </p:spTgt>
                                        </p:tgtEl>
                                        <p:attrNameLst>
                                          <p:attrName>ppt_y</p:attrName>
                                        </p:attrNameLst>
                                      </p:cBhvr>
                                      <p:to>
                                        <p:strVal val="(#ppt_y+0.4)"/>
                                      </p:to>
                                    </p:set>
                                    <p:anim from="(#ppt_y+0.4)" to="(#ppt_y)" calcmode="lin" valueType="num">
                                      <p:cBhvr>
                                        <p:cTn id="32" dur="1230" accel="100000" fill="hold">
                                          <p:stCondLst>
                                            <p:cond delay="770"/>
                                          </p:stCondLst>
                                        </p:cTn>
                                        <p:tgtEl>
                                          <p:spTgt spid="2055">
                                            <p:txEl>
                                              <p:pRg st="3" end="3"/>
                                            </p:txEl>
                                          </p:spTgt>
                                        </p:tgtEl>
                                        <p:attrNameLst>
                                          <p:attrName>ppt_y</p:attrName>
                                        </p:attrNameLst>
                                      </p:cBhvr>
                                    </p:anim>
                                  </p:childTnLst>
                                </p:cTn>
                              </p:par>
                              <p:par>
                                <p:cTn id="33" presetID="51" presetClass="entr" presetSubtype="0" fill="hold" nodeType="withEffect">
                                  <p:stCondLst>
                                    <p:cond delay="0"/>
                                  </p:stCondLst>
                                  <p:childTnLst>
                                    <p:set>
                                      <p:cBhvr>
                                        <p:cTn id="34" dur="1" fill="hold">
                                          <p:stCondLst>
                                            <p:cond delay="0"/>
                                          </p:stCondLst>
                                        </p:cTn>
                                        <p:tgtEl>
                                          <p:spTgt spid="2055">
                                            <p:txEl>
                                              <p:pRg st="4" end="4"/>
                                            </p:txEl>
                                          </p:spTgt>
                                        </p:tgtEl>
                                        <p:attrNameLst>
                                          <p:attrName>style.visibility</p:attrName>
                                        </p:attrNameLst>
                                      </p:cBhvr>
                                      <p:to>
                                        <p:strVal val="visible"/>
                                      </p:to>
                                    </p:set>
                                    <p:animEffect transition="in" filter="fade">
                                      <p:cBhvr>
                                        <p:cTn id="35" dur="770" decel="100000"/>
                                        <p:tgtEl>
                                          <p:spTgt spid="2055">
                                            <p:txEl>
                                              <p:pRg st="4" end="4"/>
                                            </p:txEl>
                                          </p:spTgt>
                                        </p:tgtEl>
                                      </p:cBhvr>
                                    </p:animEffect>
                                    <p:animScale>
                                      <p:cBhvr>
                                        <p:cTn id="36" dur="770" decel="100000"/>
                                        <p:tgtEl>
                                          <p:spTgt spid="2055">
                                            <p:txEl>
                                              <p:pRg st="4" end="4"/>
                                            </p:txEl>
                                          </p:spTgt>
                                        </p:tgtEl>
                                      </p:cBhvr>
                                      <p:from x="10000" y="10000"/>
                                      <p:to x="200000" y="450000"/>
                                    </p:animScale>
                                    <p:animScale>
                                      <p:cBhvr>
                                        <p:cTn id="37" dur="1230" accel="100000" fill="hold">
                                          <p:stCondLst>
                                            <p:cond delay="770"/>
                                          </p:stCondLst>
                                        </p:cTn>
                                        <p:tgtEl>
                                          <p:spTgt spid="2055">
                                            <p:txEl>
                                              <p:pRg st="4" end="4"/>
                                            </p:txEl>
                                          </p:spTgt>
                                        </p:tgtEl>
                                      </p:cBhvr>
                                      <p:from x="200000" y="450000"/>
                                      <p:to x="100000" y="100000"/>
                                    </p:animScale>
                                    <p:set>
                                      <p:cBhvr>
                                        <p:cTn id="38" dur="770" fill="hold"/>
                                        <p:tgtEl>
                                          <p:spTgt spid="2055">
                                            <p:txEl>
                                              <p:pRg st="4" end="4"/>
                                            </p:txEl>
                                          </p:spTgt>
                                        </p:tgtEl>
                                        <p:attrNameLst>
                                          <p:attrName>ppt_x</p:attrName>
                                        </p:attrNameLst>
                                      </p:cBhvr>
                                      <p:to>
                                        <p:strVal val="(0.5)"/>
                                      </p:to>
                                    </p:set>
                                    <p:anim from="(0.5)" to="(#ppt_x)" calcmode="lin" valueType="num">
                                      <p:cBhvr>
                                        <p:cTn id="39" dur="1230" accel="100000" fill="hold">
                                          <p:stCondLst>
                                            <p:cond delay="770"/>
                                          </p:stCondLst>
                                        </p:cTn>
                                        <p:tgtEl>
                                          <p:spTgt spid="2055">
                                            <p:txEl>
                                              <p:pRg st="4" end="4"/>
                                            </p:txEl>
                                          </p:spTgt>
                                        </p:tgtEl>
                                        <p:attrNameLst>
                                          <p:attrName>ppt_x</p:attrName>
                                        </p:attrNameLst>
                                      </p:cBhvr>
                                    </p:anim>
                                    <p:set>
                                      <p:cBhvr>
                                        <p:cTn id="40" dur="770" fill="hold"/>
                                        <p:tgtEl>
                                          <p:spTgt spid="2055">
                                            <p:txEl>
                                              <p:pRg st="4" end="4"/>
                                            </p:txEl>
                                          </p:spTgt>
                                        </p:tgtEl>
                                        <p:attrNameLst>
                                          <p:attrName>ppt_y</p:attrName>
                                        </p:attrNameLst>
                                      </p:cBhvr>
                                      <p:to>
                                        <p:strVal val="(#ppt_y+0.4)"/>
                                      </p:to>
                                    </p:set>
                                    <p:anim from="(#ppt_y+0.4)" to="(#ppt_y)" calcmode="lin" valueType="num">
                                      <p:cBhvr>
                                        <p:cTn id="41" dur="1230" accel="100000" fill="hold">
                                          <p:stCondLst>
                                            <p:cond delay="770"/>
                                          </p:stCondLst>
                                        </p:cTn>
                                        <p:tgtEl>
                                          <p:spTgt spid="2055">
                                            <p:txEl>
                                              <p:pRg st="4" end="4"/>
                                            </p:txEl>
                                          </p:spTgt>
                                        </p:tgtEl>
                                        <p:attrNameLst>
                                          <p:attrName>ppt_y</p:attrName>
                                        </p:attrNameLst>
                                      </p:cBhvr>
                                    </p:anim>
                                  </p:childTnLst>
                                </p:cTn>
                              </p:par>
                              <p:par>
                                <p:cTn id="42" presetID="51" presetClass="entr" presetSubtype="0" fill="hold" grpId="0" nodeType="withEffect">
                                  <p:stCondLst>
                                    <p:cond delay="0"/>
                                  </p:stCondLst>
                                  <p:childTnLst>
                                    <p:set>
                                      <p:cBhvr>
                                        <p:cTn id="43" dur="1" fill="hold">
                                          <p:stCondLst>
                                            <p:cond delay="0"/>
                                          </p:stCondLst>
                                        </p:cTn>
                                        <p:tgtEl>
                                          <p:spTgt spid="11271"/>
                                        </p:tgtEl>
                                        <p:attrNameLst>
                                          <p:attrName>style.visibility</p:attrName>
                                        </p:attrNameLst>
                                      </p:cBhvr>
                                      <p:to>
                                        <p:strVal val="visible"/>
                                      </p:to>
                                    </p:set>
                                    <p:animEffect transition="in" filter="fade">
                                      <p:cBhvr>
                                        <p:cTn id="44" dur="770" decel="100000"/>
                                        <p:tgtEl>
                                          <p:spTgt spid="11271"/>
                                        </p:tgtEl>
                                      </p:cBhvr>
                                    </p:animEffect>
                                    <p:animScale>
                                      <p:cBhvr>
                                        <p:cTn id="45" dur="770" decel="100000"/>
                                        <p:tgtEl>
                                          <p:spTgt spid="11271"/>
                                        </p:tgtEl>
                                      </p:cBhvr>
                                      <p:from x="10000" y="10000"/>
                                      <p:to x="200000" y="450000"/>
                                    </p:animScale>
                                    <p:animScale>
                                      <p:cBhvr>
                                        <p:cTn id="46" dur="1230" accel="100000" fill="hold">
                                          <p:stCondLst>
                                            <p:cond delay="770"/>
                                          </p:stCondLst>
                                        </p:cTn>
                                        <p:tgtEl>
                                          <p:spTgt spid="11271"/>
                                        </p:tgtEl>
                                      </p:cBhvr>
                                      <p:from x="200000" y="450000"/>
                                      <p:to x="100000" y="100000"/>
                                    </p:animScale>
                                    <p:set>
                                      <p:cBhvr>
                                        <p:cTn id="47" dur="770" fill="hold"/>
                                        <p:tgtEl>
                                          <p:spTgt spid="11271"/>
                                        </p:tgtEl>
                                        <p:attrNameLst>
                                          <p:attrName>ppt_x</p:attrName>
                                        </p:attrNameLst>
                                      </p:cBhvr>
                                      <p:to>
                                        <p:strVal val="(0.5)"/>
                                      </p:to>
                                    </p:set>
                                    <p:anim from="(0.5)" to="(#ppt_x)" calcmode="lin" valueType="num">
                                      <p:cBhvr>
                                        <p:cTn id="48" dur="1230" accel="100000" fill="hold">
                                          <p:stCondLst>
                                            <p:cond delay="770"/>
                                          </p:stCondLst>
                                        </p:cTn>
                                        <p:tgtEl>
                                          <p:spTgt spid="11271"/>
                                        </p:tgtEl>
                                        <p:attrNameLst>
                                          <p:attrName>ppt_x</p:attrName>
                                        </p:attrNameLst>
                                      </p:cBhvr>
                                    </p:anim>
                                    <p:set>
                                      <p:cBhvr>
                                        <p:cTn id="49" dur="770" fill="hold"/>
                                        <p:tgtEl>
                                          <p:spTgt spid="11271"/>
                                        </p:tgtEl>
                                        <p:attrNameLst>
                                          <p:attrName>ppt_y</p:attrName>
                                        </p:attrNameLst>
                                      </p:cBhvr>
                                      <p:to>
                                        <p:strVal val="(#ppt_y+0.4)"/>
                                      </p:to>
                                    </p:set>
                                    <p:anim from="(#ppt_y+0.4)" to="(#ppt_y)" calcmode="lin" valueType="num">
                                      <p:cBhvr>
                                        <p:cTn id="50" dur="1230" accel="100000" fill="hold">
                                          <p:stCondLst>
                                            <p:cond delay="770"/>
                                          </p:stCondLst>
                                        </p:cTn>
                                        <p:tgtEl>
                                          <p:spTgt spid="11271"/>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Line 2"/>
          <p:cNvSpPr>
            <a:spLocks noChangeShapeType="1"/>
          </p:cNvSpPr>
          <p:nvPr/>
        </p:nvSpPr>
        <p:spPr bwMode="auto">
          <a:xfrm>
            <a:off x="598488" y="903288"/>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08547" name="Rectangle 3"/>
          <p:cNvSpPr>
            <a:spLocks noGrp="1" noChangeArrowheads="1"/>
          </p:cNvSpPr>
          <p:nvPr>
            <p:ph type="title"/>
          </p:nvPr>
        </p:nvSpPr>
        <p:spPr>
          <a:xfrm>
            <a:off x="465138" y="225425"/>
            <a:ext cx="8058150" cy="677863"/>
          </a:xfrm>
        </p:spPr>
        <p:txBody>
          <a:bodyPr/>
          <a:lstStyle/>
          <a:p>
            <a:r>
              <a:rPr lang="en-US" sz="4400">
                <a:latin typeface="Arial" charset="0"/>
              </a:rPr>
              <a:t>Feeling Empowered</a:t>
            </a:r>
          </a:p>
        </p:txBody>
      </p:sp>
      <p:sp>
        <p:nvSpPr>
          <p:cNvPr id="256004" name="Text Box 4"/>
          <p:cNvSpPr txBox="1">
            <a:spLocks noChangeArrowheads="1"/>
          </p:cNvSpPr>
          <p:nvPr/>
        </p:nvSpPr>
        <p:spPr bwMode="auto">
          <a:xfrm>
            <a:off x="300038" y="1054100"/>
            <a:ext cx="9575800" cy="8339317"/>
          </a:xfrm>
          <a:prstGeom prst="rect">
            <a:avLst/>
          </a:prstGeom>
          <a:noFill/>
          <a:ln w="9525">
            <a:noFill/>
            <a:miter lim="800000"/>
            <a:headEnd/>
            <a:tailEnd/>
          </a:ln>
        </p:spPr>
        <p:txBody>
          <a:bodyPr wrap="square" lIns="90026" tIns="45013" rIns="90026" bIns="45013">
            <a:spAutoFit/>
          </a:bodyPr>
          <a:lstStyle/>
          <a:p>
            <a:pPr defTabSz="900113"/>
            <a:r>
              <a:rPr lang="en-US" sz="6000" b="1" dirty="0">
                <a:solidFill>
                  <a:srgbClr val="FF3399"/>
                </a:solidFill>
              </a:rPr>
              <a:t>Accept</a:t>
            </a:r>
          </a:p>
          <a:p>
            <a:pPr defTabSz="900113"/>
            <a:r>
              <a:rPr lang="en-US" sz="6000" b="1" dirty="0">
                <a:solidFill>
                  <a:srgbClr val="FF3399"/>
                </a:solidFill>
              </a:rPr>
              <a:t>   It</a:t>
            </a:r>
          </a:p>
          <a:p>
            <a:pPr defTabSz="900113"/>
            <a:r>
              <a:rPr lang="en-US" sz="4400" b="1" dirty="0">
                <a:solidFill>
                  <a:srgbClr val="6600CC"/>
                </a:solidFill>
              </a:rPr>
              <a:t>					      </a:t>
            </a:r>
            <a:r>
              <a:rPr lang="en-US" sz="6000" b="1" dirty="0">
                <a:solidFill>
                  <a:schemeClr val="accent1"/>
                </a:solidFill>
              </a:rPr>
              <a:t>Change</a:t>
            </a:r>
          </a:p>
          <a:p>
            <a:pPr defTabSz="900113"/>
            <a:r>
              <a:rPr lang="en-US" sz="6000" b="1" dirty="0">
                <a:solidFill>
                  <a:schemeClr val="accent1"/>
                </a:solidFill>
              </a:rPr>
              <a:t>						  It</a:t>
            </a:r>
            <a:r>
              <a:rPr lang="en-US" sz="6000" b="1" dirty="0">
                <a:solidFill>
                  <a:srgbClr val="6600CC"/>
                </a:solidFill>
              </a:rPr>
              <a:t>                                                      </a:t>
            </a:r>
            <a:endParaRPr lang="en-US" sz="6000" b="1" dirty="0">
              <a:solidFill>
                <a:srgbClr val="800000"/>
              </a:solidFill>
            </a:endParaRPr>
          </a:p>
          <a:p>
            <a:pPr defTabSz="900113"/>
            <a:r>
              <a:rPr lang="en-US" sz="6000" b="1" dirty="0">
                <a:solidFill>
                  <a:schemeClr val="accent2"/>
                </a:solidFill>
              </a:rPr>
              <a:t>Leave</a:t>
            </a:r>
          </a:p>
          <a:p>
            <a:pPr defTabSz="900113"/>
            <a:r>
              <a:rPr lang="en-US" sz="6000" b="1" dirty="0">
                <a:solidFill>
                  <a:schemeClr val="accent2"/>
                </a:solidFill>
              </a:rPr>
              <a:t>   It       </a:t>
            </a:r>
            <a:r>
              <a:rPr lang="en-US" sz="4400" b="1" dirty="0">
                <a:solidFill>
                  <a:srgbClr val="6600CC"/>
                </a:solidFill>
              </a:rPr>
              <a:t>	</a:t>
            </a:r>
            <a:endParaRPr lang="en-US" sz="6000" b="1" dirty="0">
              <a:solidFill>
                <a:srgbClr val="6600CC"/>
              </a:solidFill>
            </a:endParaRPr>
          </a:p>
          <a:p>
            <a:pPr defTabSz="900113"/>
            <a:endParaRPr lang="en-US" sz="4400" b="1" dirty="0">
              <a:solidFill>
                <a:srgbClr val="6600CC"/>
              </a:solidFill>
            </a:endParaRPr>
          </a:p>
          <a:p>
            <a:pPr defTabSz="900113"/>
            <a:r>
              <a:rPr lang="en-US" sz="4400" b="1" dirty="0">
                <a:solidFill>
                  <a:srgbClr val="6600CC"/>
                </a:solidFill>
              </a:rPr>
              <a:t>                                                        </a:t>
            </a:r>
          </a:p>
          <a:p>
            <a:pPr defTabSz="900113"/>
            <a:endParaRPr lang="en-US" sz="4400" b="1" dirty="0">
              <a:solidFill>
                <a:srgbClr val="6600CC"/>
              </a:solidFill>
            </a:endParaRPr>
          </a:p>
          <a:p>
            <a:pPr defTabSz="900113"/>
            <a:r>
              <a:rPr lang="en-US" sz="4400" b="1" dirty="0">
                <a:solidFill>
                  <a:srgbClr val="6600CC"/>
                </a:solidFill>
              </a:rPr>
              <a:t>                                                                                                    </a:t>
            </a:r>
          </a:p>
        </p:txBody>
      </p:sp>
      <p:pic>
        <p:nvPicPr>
          <p:cNvPr id="256005" name="Picture 5" descr="j0156989"/>
          <p:cNvPicPr>
            <a:picLocks noChangeAspect="1" noChangeArrowheads="1"/>
          </p:cNvPicPr>
          <p:nvPr/>
        </p:nvPicPr>
        <p:blipFill>
          <a:blip r:embed="rId2" cstate="print"/>
          <a:srcRect/>
          <a:stretch>
            <a:fillRect/>
          </a:stretch>
        </p:blipFill>
        <p:spPr bwMode="auto">
          <a:xfrm>
            <a:off x="6461919" y="258762"/>
            <a:ext cx="3200400" cy="2819401"/>
          </a:xfrm>
          <a:prstGeom prst="rect">
            <a:avLst/>
          </a:prstGeom>
          <a:noFill/>
          <a:ln w="9525">
            <a:noFill/>
            <a:miter lim="800000"/>
            <a:headEnd/>
            <a:tailEnd/>
          </a:ln>
        </p:spPr>
      </p:pic>
      <p:pic>
        <p:nvPicPr>
          <p:cNvPr id="256006" name="Picture 6" descr="j0185772"/>
          <p:cNvPicPr>
            <a:picLocks noChangeAspect="1" noChangeArrowheads="1"/>
          </p:cNvPicPr>
          <p:nvPr/>
        </p:nvPicPr>
        <p:blipFill>
          <a:blip r:embed="rId3" cstate="print"/>
          <a:srcRect/>
          <a:stretch>
            <a:fillRect/>
          </a:stretch>
        </p:blipFill>
        <p:spPr bwMode="auto">
          <a:xfrm>
            <a:off x="594519" y="2925763"/>
            <a:ext cx="4419600" cy="2438400"/>
          </a:xfrm>
          <a:prstGeom prst="rect">
            <a:avLst/>
          </a:prstGeom>
          <a:noFill/>
          <a:ln w="9525">
            <a:noFill/>
            <a:miter lim="800000"/>
            <a:headEnd/>
            <a:tailEnd/>
          </a:ln>
        </p:spPr>
      </p:pic>
      <p:pic>
        <p:nvPicPr>
          <p:cNvPr id="256007" name="Picture 7" descr="j0186160"/>
          <p:cNvPicPr>
            <a:picLocks noChangeAspect="1" noChangeArrowheads="1"/>
          </p:cNvPicPr>
          <p:nvPr/>
        </p:nvPicPr>
        <p:blipFill>
          <a:blip r:embed="rId4" cstate="print"/>
          <a:srcRect/>
          <a:stretch>
            <a:fillRect/>
          </a:stretch>
        </p:blipFill>
        <p:spPr bwMode="auto">
          <a:xfrm>
            <a:off x="6691313" y="4297363"/>
            <a:ext cx="2722562" cy="3200399"/>
          </a:xfrm>
          <a:prstGeom prst="rect">
            <a:avLst/>
          </a:prstGeom>
          <a:noFill/>
          <a:ln w="9525">
            <a:noFill/>
            <a:miter lim="800000"/>
            <a:headEnd/>
            <a:tailEnd/>
          </a:ln>
        </p:spPr>
      </p:pic>
      <p:pic>
        <p:nvPicPr>
          <p:cNvPr id="256008" name="Picture 8" descr="j0312626"/>
          <p:cNvPicPr>
            <a:picLocks noChangeAspect="1" noChangeArrowheads="1"/>
          </p:cNvPicPr>
          <p:nvPr/>
        </p:nvPicPr>
        <p:blipFill>
          <a:blip r:embed="rId5" cstate="print"/>
          <a:srcRect/>
          <a:stretch>
            <a:fillRect/>
          </a:stretch>
        </p:blipFill>
        <p:spPr bwMode="auto">
          <a:xfrm>
            <a:off x="2880519" y="715962"/>
            <a:ext cx="3365500" cy="2562225"/>
          </a:xfrm>
          <a:prstGeom prst="rect">
            <a:avLst/>
          </a:prstGeom>
          <a:noFill/>
          <a:ln w="9525">
            <a:noFill/>
            <a:miter lim="800000"/>
            <a:headEnd/>
            <a:tailEnd/>
          </a:ln>
        </p:spPr>
      </p:pic>
      <p:sp>
        <p:nvSpPr>
          <p:cNvPr id="9" name="TextBox 8"/>
          <p:cNvSpPr txBox="1"/>
          <p:nvPr/>
        </p:nvSpPr>
        <p:spPr>
          <a:xfrm>
            <a:off x="3337719" y="5516562"/>
            <a:ext cx="3260829" cy="1015663"/>
          </a:xfrm>
          <a:prstGeom prst="rect">
            <a:avLst/>
          </a:prstGeom>
          <a:noFill/>
        </p:spPr>
        <p:txBody>
          <a:bodyPr wrap="none" rtlCol="0">
            <a:spAutoFit/>
          </a:bodyPr>
          <a:lstStyle/>
          <a:p>
            <a:r>
              <a:rPr lang="en-US" sz="6000" b="1" dirty="0">
                <a:solidFill>
                  <a:srgbClr val="9900CC"/>
                </a:solidFill>
              </a:rPr>
              <a:t>Forget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256004">
                                            <p:txEl>
                                              <p:pRg st="0" end="0"/>
                                            </p:txEl>
                                          </p:spTgt>
                                        </p:tgtEl>
                                        <p:attrNameLst>
                                          <p:attrName>style.visibility</p:attrName>
                                        </p:attrNameLst>
                                      </p:cBhvr>
                                      <p:to>
                                        <p:strVal val="visible"/>
                                      </p:to>
                                    </p:set>
                                    <p:animEffect transition="in" filter="fade">
                                      <p:cBhvr>
                                        <p:cTn id="7" dur="1000"/>
                                        <p:tgtEl>
                                          <p:spTgt spid="256004">
                                            <p:txEl>
                                              <p:pRg st="0" end="0"/>
                                            </p:txEl>
                                          </p:spTgt>
                                        </p:tgtEl>
                                      </p:cBhvr>
                                    </p:animEffect>
                                    <p:anim calcmode="lin" valueType="num">
                                      <p:cBhvr>
                                        <p:cTn id="8" dur="1000" fill="hold"/>
                                        <p:tgtEl>
                                          <p:spTgt spid="25600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25600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56004">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256004">
                                            <p:txEl>
                                              <p:pRg st="1" end="1"/>
                                            </p:txEl>
                                          </p:spTgt>
                                        </p:tgtEl>
                                        <p:attrNameLst>
                                          <p:attrName>style.visibility</p:attrName>
                                        </p:attrNameLst>
                                      </p:cBhvr>
                                      <p:to>
                                        <p:strVal val="visible"/>
                                      </p:to>
                                    </p:set>
                                    <p:animEffect transition="in" filter="fade">
                                      <p:cBhvr>
                                        <p:cTn id="13" dur="1000"/>
                                        <p:tgtEl>
                                          <p:spTgt spid="256004">
                                            <p:txEl>
                                              <p:pRg st="1" end="1"/>
                                            </p:txEl>
                                          </p:spTgt>
                                        </p:tgtEl>
                                      </p:cBhvr>
                                    </p:animEffect>
                                    <p:anim calcmode="lin" valueType="num">
                                      <p:cBhvr>
                                        <p:cTn id="14" dur="1000" fill="hold"/>
                                        <p:tgtEl>
                                          <p:spTgt spid="256004">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256004">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56004">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256008"/>
                                        </p:tgtEl>
                                        <p:attrNameLst>
                                          <p:attrName>style.visibility</p:attrName>
                                        </p:attrNameLst>
                                      </p:cBhvr>
                                      <p:to>
                                        <p:strVal val="visible"/>
                                      </p:to>
                                    </p:set>
                                    <p:animEffect transition="in" filter="fade">
                                      <p:cBhvr>
                                        <p:cTn id="19" dur="1000"/>
                                        <p:tgtEl>
                                          <p:spTgt spid="256008"/>
                                        </p:tgtEl>
                                      </p:cBhvr>
                                    </p:animEffect>
                                    <p:anim calcmode="lin" valueType="num">
                                      <p:cBhvr>
                                        <p:cTn id="20" dur="1000" fill="hold"/>
                                        <p:tgtEl>
                                          <p:spTgt spid="256008"/>
                                        </p:tgtEl>
                                        <p:attrNameLst>
                                          <p:attrName>ppt_x</p:attrName>
                                        </p:attrNameLst>
                                      </p:cBhvr>
                                      <p:tavLst>
                                        <p:tav tm="0">
                                          <p:val>
                                            <p:strVal val="#ppt_x"/>
                                          </p:val>
                                        </p:tav>
                                        <p:tav tm="100000">
                                          <p:val>
                                            <p:strVal val="#ppt_x"/>
                                          </p:val>
                                        </p:tav>
                                      </p:tavLst>
                                    </p:anim>
                                    <p:anim calcmode="lin" valueType="num">
                                      <p:cBhvr>
                                        <p:cTn id="21" dur="900" decel="100000" fill="hold"/>
                                        <p:tgtEl>
                                          <p:spTgt spid="256008"/>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256008"/>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nodeType="clickEffect">
                                  <p:stCondLst>
                                    <p:cond delay="0"/>
                                  </p:stCondLst>
                                  <p:childTnLst>
                                    <p:set>
                                      <p:cBhvr>
                                        <p:cTn id="26" dur="1" fill="hold">
                                          <p:stCondLst>
                                            <p:cond delay="0"/>
                                          </p:stCondLst>
                                        </p:cTn>
                                        <p:tgtEl>
                                          <p:spTgt spid="256005"/>
                                        </p:tgtEl>
                                        <p:attrNameLst>
                                          <p:attrName>style.visibility</p:attrName>
                                        </p:attrNameLst>
                                      </p:cBhvr>
                                      <p:to>
                                        <p:strVal val="visible"/>
                                      </p:to>
                                    </p:set>
                                    <p:animEffect transition="in" filter="fade">
                                      <p:cBhvr>
                                        <p:cTn id="27" dur="1000"/>
                                        <p:tgtEl>
                                          <p:spTgt spid="256005"/>
                                        </p:tgtEl>
                                      </p:cBhvr>
                                    </p:animEffect>
                                    <p:anim calcmode="lin" valueType="num">
                                      <p:cBhvr>
                                        <p:cTn id="28" dur="1000" fill="hold"/>
                                        <p:tgtEl>
                                          <p:spTgt spid="256005"/>
                                        </p:tgtEl>
                                        <p:attrNameLst>
                                          <p:attrName>ppt_x</p:attrName>
                                        </p:attrNameLst>
                                      </p:cBhvr>
                                      <p:tavLst>
                                        <p:tav tm="0">
                                          <p:val>
                                            <p:strVal val="#ppt_x"/>
                                          </p:val>
                                        </p:tav>
                                        <p:tav tm="100000">
                                          <p:val>
                                            <p:strVal val="#ppt_x"/>
                                          </p:val>
                                        </p:tav>
                                      </p:tavLst>
                                    </p:anim>
                                    <p:anim calcmode="lin" valueType="num">
                                      <p:cBhvr>
                                        <p:cTn id="29" dur="900" decel="100000" fill="hold"/>
                                        <p:tgtEl>
                                          <p:spTgt spid="256005"/>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256005"/>
                                        </p:tgtEl>
                                        <p:attrNameLst>
                                          <p:attrName>ppt_y</p:attrName>
                                        </p:attrNameLst>
                                      </p:cBhvr>
                                      <p:tavLst>
                                        <p:tav tm="0">
                                          <p:val>
                                            <p:strVal val="#ppt_y-.03"/>
                                          </p:val>
                                        </p:tav>
                                        <p:tav tm="100000">
                                          <p:val>
                                            <p:strVal val="#ppt_y"/>
                                          </p:val>
                                        </p:tav>
                                      </p:tavLst>
                                    </p:anim>
                                  </p:childTnLst>
                                </p:cTn>
                              </p:par>
                              <p:par>
                                <p:cTn id="31" presetID="37" presetClass="entr" presetSubtype="0" fill="hold" nodeType="withEffect">
                                  <p:stCondLst>
                                    <p:cond delay="0"/>
                                  </p:stCondLst>
                                  <p:childTnLst>
                                    <p:set>
                                      <p:cBhvr>
                                        <p:cTn id="32" dur="1" fill="hold">
                                          <p:stCondLst>
                                            <p:cond delay="0"/>
                                          </p:stCondLst>
                                        </p:cTn>
                                        <p:tgtEl>
                                          <p:spTgt spid="256004">
                                            <p:txEl>
                                              <p:pRg st="2" end="2"/>
                                            </p:txEl>
                                          </p:spTgt>
                                        </p:tgtEl>
                                        <p:attrNameLst>
                                          <p:attrName>style.visibility</p:attrName>
                                        </p:attrNameLst>
                                      </p:cBhvr>
                                      <p:to>
                                        <p:strVal val="visible"/>
                                      </p:to>
                                    </p:set>
                                    <p:animEffect transition="in" filter="fade">
                                      <p:cBhvr>
                                        <p:cTn id="33" dur="1000"/>
                                        <p:tgtEl>
                                          <p:spTgt spid="256004">
                                            <p:txEl>
                                              <p:pRg st="2" end="2"/>
                                            </p:txEl>
                                          </p:spTgt>
                                        </p:tgtEl>
                                      </p:cBhvr>
                                    </p:animEffect>
                                    <p:anim calcmode="lin" valueType="num">
                                      <p:cBhvr>
                                        <p:cTn id="34" dur="1000" fill="hold"/>
                                        <p:tgtEl>
                                          <p:spTgt spid="256004">
                                            <p:txEl>
                                              <p:pRg st="2" end="2"/>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256004">
                                            <p:txEl>
                                              <p:pRg st="2" end="2"/>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256004">
                                            <p:txEl>
                                              <p:pRg st="2" end="2"/>
                                            </p:txEl>
                                          </p:spTgt>
                                        </p:tgtEl>
                                        <p:attrNameLst>
                                          <p:attrName>ppt_y</p:attrName>
                                        </p:attrNameLst>
                                      </p:cBhvr>
                                      <p:tavLst>
                                        <p:tav tm="0">
                                          <p:val>
                                            <p:strVal val="#ppt_y-.03"/>
                                          </p:val>
                                        </p:tav>
                                        <p:tav tm="100000">
                                          <p:val>
                                            <p:strVal val="#ppt_y"/>
                                          </p:val>
                                        </p:tav>
                                      </p:tavLst>
                                    </p:anim>
                                  </p:childTnLst>
                                </p:cTn>
                              </p:par>
                              <p:par>
                                <p:cTn id="37" presetID="37" presetClass="entr" presetSubtype="0" fill="hold" nodeType="withEffect">
                                  <p:stCondLst>
                                    <p:cond delay="0"/>
                                  </p:stCondLst>
                                  <p:childTnLst>
                                    <p:set>
                                      <p:cBhvr>
                                        <p:cTn id="38" dur="1" fill="hold">
                                          <p:stCondLst>
                                            <p:cond delay="0"/>
                                          </p:stCondLst>
                                        </p:cTn>
                                        <p:tgtEl>
                                          <p:spTgt spid="256004">
                                            <p:txEl>
                                              <p:pRg st="3" end="3"/>
                                            </p:txEl>
                                          </p:spTgt>
                                        </p:tgtEl>
                                        <p:attrNameLst>
                                          <p:attrName>style.visibility</p:attrName>
                                        </p:attrNameLst>
                                      </p:cBhvr>
                                      <p:to>
                                        <p:strVal val="visible"/>
                                      </p:to>
                                    </p:set>
                                    <p:animEffect transition="in" filter="fade">
                                      <p:cBhvr>
                                        <p:cTn id="39" dur="1000"/>
                                        <p:tgtEl>
                                          <p:spTgt spid="256004">
                                            <p:txEl>
                                              <p:pRg st="3" end="3"/>
                                            </p:txEl>
                                          </p:spTgt>
                                        </p:tgtEl>
                                      </p:cBhvr>
                                    </p:animEffect>
                                    <p:anim calcmode="lin" valueType="num">
                                      <p:cBhvr>
                                        <p:cTn id="40" dur="1000" fill="hold"/>
                                        <p:tgtEl>
                                          <p:spTgt spid="256004">
                                            <p:txEl>
                                              <p:pRg st="3" end="3"/>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256004">
                                            <p:txEl>
                                              <p:pRg st="3" end="3"/>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256004">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nodeType="clickEffect">
                                  <p:stCondLst>
                                    <p:cond delay="0"/>
                                  </p:stCondLst>
                                  <p:childTnLst>
                                    <p:set>
                                      <p:cBhvr>
                                        <p:cTn id="46" dur="1" fill="hold">
                                          <p:stCondLst>
                                            <p:cond delay="0"/>
                                          </p:stCondLst>
                                        </p:cTn>
                                        <p:tgtEl>
                                          <p:spTgt spid="256006"/>
                                        </p:tgtEl>
                                        <p:attrNameLst>
                                          <p:attrName>style.visibility</p:attrName>
                                        </p:attrNameLst>
                                      </p:cBhvr>
                                      <p:to>
                                        <p:strVal val="visible"/>
                                      </p:to>
                                    </p:set>
                                    <p:animEffect transition="in" filter="fade">
                                      <p:cBhvr>
                                        <p:cTn id="47" dur="1000"/>
                                        <p:tgtEl>
                                          <p:spTgt spid="256006"/>
                                        </p:tgtEl>
                                      </p:cBhvr>
                                    </p:animEffect>
                                    <p:anim calcmode="lin" valueType="num">
                                      <p:cBhvr>
                                        <p:cTn id="48" dur="1000" fill="hold"/>
                                        <p:tgtEl>
                                          <p:spTgt spid="256006"/>
                                        </p:tgtEl>
                                        <p:attrNameLst>
                                          <p:attrName>ppt_x</p:attrName>
                                        </p:attrNameLst>
                                      </p:cBhvr>
                                      <p:tavLst>
                                        <p:tav tm="0">
                                          <p:val>
                                            <p:strVal val="#ppt_x"/>
                                          </p:val>
                                        </p:tav>
                                        <p:tav tm="100000">
                                          <p:val>
                                            <p:strVal val="#ppt_x"/>
                                          </p:val>
                                        </p:tav>
                                      </p:tavLst>
                                    </p:anim>
                                    <p:anim calcmode="lin" valueType="num">
                                      <p:cBhvr>
                                        <p:cTn id="49" dur="900" decel="100000" fill="hold"/>
                                        <p:tgtEl>
                                          <p:spTgt spid="256006"/>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256006"/>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256004">
                                            <p:txEl>
                                              <p:pRg st="4" end="4"/>
                                            </p:txEl>
                                          </p:spTgt>
                                        </p:tgtEl>
                                        <p:attrNameLst>
                                          <p:attrName>style.visibility</p:attrName>
                                        </p:attrNameLst>
                                      </p:cBhvr>
                                      <p:to>
                                        <p:strVal val="visible"/>
                                      </p:to>
                                    </p:set>
                                    <p:animEffect transition="in" filter="fade">
                                      <p:cBhvr>
                                        <p:cTn id="53" dur="1000"/>
                                        <p:tgtEl>
                                          <p:spTgt spid="256004">
                                            <p:txEl>
                                              <p:pRg st="4" end="4"/>
                                            </p:txEl>
                                          </p:spTgt>
                                        </p:tgtEl>
                                      </p:cBhvr>
                                    </p:animEffect>
                                    <p:anim calcmode="lin" valueType="num">
                                      <p:cBhvr>
                                        <p:cTn id="54" dur="1000" fill="hold"/>
                                        <p:tgtEl>
                                          <p:spTgt spid="256004">
                                            <p:txEl>
                                              <p:pRg st="4" end="4"/>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256004">
                                            <p:txEl>
                                              <p:pRg st="4" end="4"/>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256004">
                                            <p:txEl>
                                              <p:pRg st="4" end="4"/>
                                            </p:txEl>
                                          </p:spTgt>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256004">
                                            <p:txEl>
                                              <p:pRg st="5" end="5"/>
                                            </p:txEl>
                                          </p:spTgt>
                                        </p:tgtEl>
                                        <p:attrNameLst>
                                          <p:attrName>style.visibility</p:attrName>
                                        </p:attrNameLst>
                                      </p:cBhvr>
                                      <p:to>
                                        <p:strVal val="visible"/>
                                      </p:to>
                                    </p:set>
                                    <p:animEffect transition="in" filter="fade">
                                      <p:cBhvr>
                                        <p:cTn id="59" dur="1000"/>
                                        <p:tgtEl>
                                          <p:spTgt spid="256004">
                                            <p:txEl>
                                              <p:pRg st="5" end="5"/>
                                            </p:txEl>
                                          </p:spTgt>
                                        </p:tgtEl>
                                      </p:cBhvr>
                                    </p:animEffect>
                                    <p:anim calcmode="lin" valueType="num">
                                      <p:cBhvr>
                                        <p:cTn id="60" dur="1000" fill="hold"/>
                                        <p:tgtEl>
                                          <p:spTgt spid="256004">
                                            <p:txEl>
                                              <p:pRg st="5" end="5"/>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256004">
                                            <p:txEl>
                                              <p:pRg st="5" end="5"/>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256004">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37" presetClass="entr" presetSubtype="0" fill="hold" grpId="0" nodeType="clickEffect">
                                  <p:stCondLst>
                                    <p:cond delay="0"/>
                                  </p:stCondLst>
                                  <p:childTnLst>
                                    <p:set>
                                      <p:cBhvr>
                                        <p:cTn id="66" dur="1" fill="hold">
                                          <p:stCondLst>
                                            <p:cond delay="0"/>
                                          </p:stCondLst>
                                        </p:cTn>
                                        <p:tgtEl>
                                          <p:spTgt spid="9"/>
                                        </p:tgtEl>
                                        <p:attrNameLst>
                                          <p:attrName>style.visibility</p:attrName>
                                        </p:attrNameLst>
                                      </p:cBhvr>
                                      <p:to>
                                        <p:strVal val="visible"/>
                                      </p:to>
                                    </p:set>
                                    <p:animEffect transition="in" filter="fade">
                                      <p:cBhvr>
                                        <p:cTn id="67" dur="1000"/>
                                        <p:tgtEl>
                                          <p:spTgt spid="9"/>
                                        </p:tgtEl>
                                      </p:cBhvr>
                                    </p:animEffect>
                                    <p:anim calcmode="lin" valueType="num">
                                      <p:cBhvr>
                                        <p:cTn id="68" dur="1000" fill="hold"/>
                                        <p:tgtEl>
                                          <p:spTgt spid="9"/>
                                        </p:tgtEl>
                                        <p:attrNameLst>
                                          <p:attrName>ppt_x</p:attrName>
                                        </p:attrNameLst>
                                      </p:cBhvr>
                                      <p:tavLst>
                                        <p:tav tm="0">
                                          <p:val>
                                            <p:strVal val="#ppt_x"/>
                                          </p:val>
                                        </p:tav>
                                        <p:tav tm="100000">
                                          <p:val>
                                            <p:strVal val="#ppt_x"/>
                                          </p:val>
                                        </p:tav>
                                      </p:tavLst>
                                    </p:anim>
                                    <p:anim calcmode="lin" valueType="num">
                                      <p:cBhvr>
                                        <p:cTn id="69" dur="900" decel="100000" fill="hold"/>
                                        <p:tgtEl>
                                          <p:spTgt spid="9"/>
                                        </p:tgtEl>
                                        <p:attrNameLst>
                                          <p:attrName>ppt_y</p:attrName>
                                        </p:attrNameLst>
                                      </p:cBhvr>
                                      <p:tavLst>
                                        <p:tav tm="0">
                                          <p:val>
                                            <p:strVal val="#ppt_y+1"/>
                                          </p:val>
                                        </p:tav>
                                        <p:tav tm="100000">
                                          <p:val>
                                            <p:strVal val="#ppt_y-.03"/>
                                          </p:val>
                                        </p:tav>
                                      </p:tavLst>
                                    </p:anim>
                                    <p:anim calcmode="lin" valueType="num">
                                      <p:cBhvr>
                                        <p:cTn id="7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par>
                                <p:cTn id="71" presetID="37" presetClass="entr" presetSubtype="0" fill="hold" nodeType="withEffect">
                                  <p:stCondLst>
                                    <p:cond delay="0"/>
                                  </p:stCondLst>
                                  <p:childTnLst>
                                    <p:set>
                                      <p:cBhvr>
                                        <p:cTn id="72" dur="1" fill="hold">
                                          <p:stCondLst>
                                            <p:cond delay="0"/>
                                          </p:stCondLst>
                                        </p:cTn>
                                        <p:tgtEl>
                                          <p:spTgt spid="256007"/>
                                        </p:tgtEl>
                                        <p:attrNameLst>
                                          <p:attrName>style.visibility</p:attrName>
                                        </p:attrNameLst>
                                      </p:cBhvr>
                                      <p:to>
                                        <p:strVal val="visible"/>
                                      </p:to>
                                    </p:set>
                                    <p:animEffect transition="in" filter="fade">
                                      <p:cBhvr>
                                        <p:cTn id="73" dur="1000"/>
                                        <p:tgtEl>
                                          <p:spTgt spid="256007"/>
                                        </p:tgtEl>
                                      </p:cBhvr>
                                    </p:animEffect>
                                    <p:anim calcmode="lin" valueType="num">
                                      <p:cBhvr>
                                        <p:cTn id="74" dur="1000" fill="hold"/>
                                        <p:tgtEl>
                                          <p:spTgt spid="256007"/>
                                        </p:tgtEl>
                                        <p:attrNameLst>
                                          <p:attrName>ppt_x</p:attrName>
                                        </p:attrNameLst>
                                      </p:cBhvr>
                                      <p:tavLst>
                                        <p:tav tm="0">
                                          <p:val>
                                            <p:strVal val="#ppt_x"/>
                                          </p:val>
                                        </p:tav>
                                        <p:tav tm="100000">
                                          <p:val>
                                            <p:strVal val="#ppt_x"/>
                                          </p:val>
                                        </p:tav>
                                      </p:tavLst>
                                    </p:anim>
                                    <p:anim calcmode="lin" valueType="num">
                                      <p:cBhvr>
                                        <p:cTn id="75" dur="900" decel="100000" fill="hold"/>
                                        <p:tgtEl>
                                          <p:spTgt spid="256007"/>
                                        </p:tgtEl>
                                        <p:attrNameLst>
                                          <p:attrName>ppt_y</p:attrName>
                                        </p:attrNameLst>
                                      </p:cBhvr>
                                      <p:tavLst>
                                        <p:tav tm="0">
                                          <p:val>
                                            <p:strVal val="#ppt_y+1"/>
                                          </p:val>
                                        </p:tav>
                                        <p:tav tm="100000">
                                          <p:val>
                                            <p:strVal val="#ppt_y-.03"/>
                                          </p:val>
                                        </p:tav>
                                      </p:tavLst>
                                    </p:anim>
                                    <p:anim calcmode="lin" valueType="num">
                                      <p:cBhvr>
                                        <p:cTn id="76" dur="100" accel="100000" fill="hold">
                                          <p:stCondLst>
                                            <p:cond delay="900"/>
                                          </p:stCondLst>
                                        </p:cTn>
                                        <p:tgtEl>
                                          <p:spTgt spid="25600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solidFill>
                <a:srgbClr val="000000"/>
              </a:solidFill>
              <a:latin typeface="Times New Roman" panose="02020603050405020304" pitchFamily="18" charset="0"/>
              <a:ea typeface="MS PGothic" panose="020B0600070205080204" pitchFamily="34" charset="-128"/>
            </a:endParaRPr>
          </a:p>
        </p:txBody>
      </p:sp>
      <p:sp>
        <p:nvSpPr>
          <p:cNvPr id="4098"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099"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0"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1"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solidFill>
                <a:srgbClr val="000000"/>
              </a:solidFill>
            </a:endParaRPr>
          </a:p>
        </p:txBody>
      </p:sp>
      <p:sp>
        <p:nvSpPr>
          <p:cNvPr id="4102"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Change Something</a:t>
            </a:r>
            <a:br>
              <a:rPr lang="en-US" altLang="en-US" sz="4400"/>
            </a:br>
            <a:endParaRPr lang="en-US" altLang="en-US" sz="4400"/>
          </a:p>
        </p:txBody>
      </p:sp>
      <p:sp>
        <p:nvSpPr>
          <p:cNvPr id="4103" name="TextBox 1"/>
          <p:cNvSpPr txBox="1">
            <a:spLocks noChangeArrowheads="1"/>
          </p:cNvSpPr>
          <p:nvPr/>
        </p:nvSpPr>
        <p:spPr bwMode="auto">
          <a:xfrm>
            <a:off x="3414713" y="868363"/>
            <a:ext cx="5334000" cy="6278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4800">
                <a:solidFill>
                  <a:srgbClr val="5C4052"/>
                </a:solidFill>
              </a:rPr>
              <a:t>“You never change things by fighting the existing reality.  To change something, build a new model that makes the existing model obsolete.”</a:t>
            </a:r>
          </a:p>
          <a:p>
            <a:endParaRPr lang="en-US" altLang="en-US" sz="1800">
              <a:solidFill>
                <a:srgbClr val="5C4052"/>
              </a:solidFill>
            </a:endParaRPr>
          </a:p>
        </p:txBody>
      </p:sp>
      <p:pic>
        <p:nvPicPr>
          <p:cNvPr id="4104" name="yui_3_5_1_1_1448912268384_1837" descr="https://sp.yimg.com/xj/th?id=OIP.Mc5f58f49b37f7d2efc7386690221b3c3o1&amp;pid=15.1&amp;P=0&amp;w=300&amp;h=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630363"/>
            <a:ext cx="2984500"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5" name="TextBox 2"/>
          <p:cNvSpPr txBox="1">
            <a:spLocks noChangeArrowheads="1"/>
          </p:cNvSpPr>
          <p:nvPr/>
        </p:nvSpPr>
        <p:spPr bwMode="auto">
          <a:xfrm>
            <a:off x="366713" y="5364163"/>
            <a:ext cx="29718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r>
              <a:rPr lang="en-US" altLang="en-US">
                <a:solidFill>
                  <a:srgbClr val="000000"/>
                </a:solidFill>
              </a:rPr>
              <a:t>Buckminster Fuller</a:t>
            </a:r>
          </a:p>
          <a:p>
            <a:endParaRPr lang="en-US" altLang="en-US">
              <a:solidFill>
                <a:srgbClr val="000000"/>
              </a:solidFill>
            </a:endParaRPr>
          </a:p>
        </p:txBody>
      </p:sp>
    </p:spTree>
    <p:extLst>
      <p:ext uri="{BB962C8B-B14F-4D97-AF65-F5344CB8AC3E}">
        <p14:creationId xmlns:p14="http://schemas.microsoft.com/office/powerpoint/2010/main" val="6714308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104"/>
                                        </p:tgtEl>
                                        <p:attrNameLst>
                                          <p:attrName>style.visibility</p:attrName>
                                        </p:attrNameLst>
                                      </p:cBhvr>
                                      <p:to>
                                        <p:strVal val="visible"/>
                                      </p:to>
                                    </p:set>
                                    <p:animEffect transition="in" filter="fade">
                                      <p:cBhvr>
                                        <p:cTn id="7" dur="2000"/>
                                        <p:tgtEl>
                                          <p:spTgt spid="4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3" name="Title 10"/>
          <p:cNvSpPr>
            <a:spLocks noGrp="1"/>
          </p:cNvSpPr>
          <p:nvPr>
            <p:ph type="title" sz="quarter"/>
          </p:nvPr>
        </p:nvSpPr>
        <p:spPr>
          <a:xfrm>
            <a:off x="465138" y="468313"/>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Coercion Is Not Conversion</a:t>
            </a:r>
            <a:br>
              <a:rPr lang="en-US" altLang="en-US" sz="4400" dirty="0">
                <a:latin typeface="+mn-lt"/>
              </a:rPr>
            </a:br>
            <a:endParaRPr lang="en-US" altLang="en-US" sz="4400" dirty="0">
              <a:latin typeface="+mn-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67313" y="3459163"/>
            <a:ext cx="3351212" cy="290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5" name="TextBox 1"/>
          <p:cNvSpPr txBox="1">
            <a:spLocks noChangeArrowheads="1"/>
          </p:cNvSpPr>
          <p:nvPr/>
        </p:nvSpPr>
        <p:spPr bwMode="auto">
          <a:xfrm>
            <a:off x="214313" y="868363"/>
            <a:ext cx="8382000"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5400">
                <a:latin typeface="Arial Black" panose="020B0A04020102020204" pitchFamily="34" charset="0"/>
              </a:rPr>
              <a:t>When shifting an organization’s culture or expecting staff to embrace new practices…</a:t>
            </a:r>
          </a:p>
          <a:p>
            <a:r>
              <a:rPr lang="en-US" altLang="en-US" sz="5400">
                <a:latin typeface="Arial Black" panose="020B0A04020102020204" pitchFamily="34" charset="0"/>
              </a:rPr>
              <a:t>Coercion is </a:t>
            </a:r>
          </a:p>
          <a:p>
            <a:r>
              <a:rPr lang="en-US" altLang="en-US" sz="5400">
                <a:latin typeface="Arial Black" panose="020B0A04020102020204" pitchFamily="34" charset="0"/>
              </a:rPr>
              <a:t>not Conversion.</a:t>
            </a:r>
          </a:p>
        </p:txBody>
      </p:sp>
    </p:spTree>
    <p:extLst>
      <p:ext uri="{BB962C8B-B14F-4D97-AF65-F5344CB8AC3E}">
        <p14:creationId xmlns:p14="http://schemas.microsoft.com/office/powerpoint/2010/main" val="42470959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36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63" y="879475"/>
            <a:ext cx="8175625"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weapon, hydrogen bomb, missile&#10;&#10;Description automatically generated" hidden="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713" y="893763"/>
            <a:ext cx="8174037"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10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5" name="Title 10"/>
          <p:cNvSpPr>
            <a:spLocks noGrp="1" noChangeArrowheads="1"/>
          </p:cNvSpPr>
          <p:nvPr>
            <p:ph type="title" sz="quarter"/>
          </p:nvPr>
        </p:nvSpPr>
        <p:spPr>
          <a:xfrm>
            <a:off x="482600" y="122238"/>
            <a:ext cx="8058150" cy="247650"/>
          </a:xfrm>
        </p:spPr>
        <p:txBody>
          <a:bodyPr/>
          <a:lstStyle/>
          <a:p>
            <a:r>
              <a:rPr lang="en-US" altLang="en-US" sz="4400" dirty="0"/>
              <a:t/>
            </a:r>
            <a:br>
              <a:rPr lang="en-US" altLang="en-US" sz="4400" dirty="0"/>
            </a:br>
            <a:r>
              <a:rPr lang="en-US" altLang="en-US" sz="4400" dirty="0"/>
              <a:t>The Question</a:t>
            </a:r>
          </a:p>
        </p:txBody>
      </p:sp>
      <p:sp>
        <p:nvSpPr>
          <p:cNvPr id="3" name="TextBox 2"/>
          <p:cNvSpPr txBox="1"/>
          <p:nvPr/>
        </p:nvSpPr>
        <p:spPr>
          <a:xfrm>
            <a:off x="1262063" y="2944813"/>
            <a:ext cx="6810375" cy="2400300"/>
          </a:xfrm>
          <a:prstGeom prst="rect">
            <a:avLst/>
          </a:prstGeom>
          <a:noFill/>
        </p:spPr>
        <p:txBody>
          <a:bodyPr>
            <a:spAutoFit/>
          </a:bodyPr>
          <a:lstStyle/>
          <a:p>
            <a:pPr algn="ctr">
              <a:defRPr/>
            </a:pPr>
            <a:r>
              <a:rPr lang="en-US" sz="5000" dirty="0">
                <a:solidFill>
                  <a:schemeClr val="bg1"/>
                </a:solidFill>
                <a:latin typeface="+mn-lt"/>
              </a:rPr>
              <a:t>The question isn’t who is going to let me; </a:t>
            </a:r>
          </a:p>
          <a:p>
            <a:pPr algn="ctr">
              <a:defRPr/>
            </a:pPr>
            <a:endParaRPr lang="en-US" sz="5000" dirty="0">
              <a:solidFill>
                <a:schemeClr val="bg1"/>
              </a:solidFill>
              <a:latin typeface="+mn-lt"/>
            </a:endParaRPr>
          </a:p>
        </p:txBody>
      </p:sp>
      <p:sp>
        <p:nvSpPr>
          <p:cNvPr id="6" name="TextBox 5"/>
          <p:cNvSpPr txBox="1"/>
          <p:nvPr/>
        </p:nvSpPr>
        <p:spPr>
          <a:xfrm>
            <a:off x="7310438" y="6293683"/>
            <a:ext cx="1828800" cy="369332"/>
          </a:xfrm>
          <a:prstGeom prst="rect">
            <a:avLst/>
          </a:prstGeom>
          <a:noFill/>
        </p:spPr>
        <p:txBody>
          <a:bodyPr>
            <a:spAutoFit/>
          </a:bodyPr>
          <a:lstStyle/>
          <a:p>
            <a:pPr>
              <a:defRPr/>
            </a:pPr>
            <a:r>
              <a:rPr lang="en-US" sz="1800" dirty="0">
                <a:solidFill>
                  <a:schemeClr val="bg1"/>
                </a:solidFill>
                <a:latin typeface="+mn-lt"/>
              </a:rPr>
              <a:t> Ayn Rand</a:t>
            </a:r>
          </a:p>
        </p:txBody>
      </p:sp>
      <p:sp>
        <p:nvSpPr>
          <p:cNvPr id="14" name="TextBox 13"/>
          <p:cNvSpPr txBox="1">
            <a:spLocks noChangeArrowheads="1"/>
          </p:cNvSpPr>
          <p:nvPr/>
        </p:nvSpPr>
        <p:spPr bwMode="auto">
          <a:xfrm>
            <a:off x="1428750" y="4913313"/>
            <a:ext cx="6477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000">
                <a:solidFill>
                  <a:srgbClr val="FFFFFF"/>
                </a:solidFill>
                <a:latin typeface="Arial" panose="020B0604020202020204" pitchFamily="34" charset="0"/>
              </a:rPr>
              <a:t>it’s who’s going </a:t>
            </a:r>
          </a:p>
          <a:p>
            <a:pPr algn="ctr"/>
            <a:r>
              <a:rPr lang="en-US" altLang="en-US" sz="5000">
                <a:solidFill>
                  <a:srgbClr val="FFFFFF"/>
                </a:solidFill>
                <a:latin typeface="Arial" panose="020B0604020202020204" pitchFamily="34" charset="0"/>
              </a:rPr>
              <a:t>to stop me</a:t>
            </a:r>
          </a:p>
        </p:txBody>
      </p:sp>
    </p:spTree>
    <p:extLst>
      <p:ext uri="{BB962C8B-B14F-4D97-AF65-F5344CB8AC3E}">
        <p14:creationId xmlns:p14="http://schemas.microsoft.com/office/powerpoint/2010/main" val="423239379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40" name="Picture 8" descr="Go for it! | Sanoma Pro">
            <a:extLst>
              <a:ext uri="{FF2B5EF4-FFF2-40B4-BE49-F238E27FC236}">
                <a16:creationId xmlns:a16="http://schemas.microsoft.com/office/drawing/2014/main" xmlns="" id="{929F80CA-920E-4B6B-A675-C05F58AFDA26}"/>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46919" y="1692692"/>
            <a:ext cx="7810500" cy="3528218"/>
          </a:xfrm>
          <a:prstGeom prst="rect">
            <a:avLst/>
          </a:prstGeom>
          <a:noFill/>
          <a:extLst>
            <a:ext uri="{909E8E84-426E-40DD-AFC4-6F175D3DCCD1}">
              <a14:hiddenFill xmlns:a14="http://schemas.microsoft.com/office/drawing/2010/main">
                <a:solidFill>
                  <a:srgbClr val="FFFFFF"/>
                </a:solidFill>
              </a14:hiddenFill>
            </a:ext>
          </a:extLst>
        </p:spPr>
      </p:pic>
      <p:sp>
        <p:nvSpPr>
          <p:cNvPr id="165890" name="Line 2"/>
          <p:cNvSpPr>
            <a:spLocks noChangeShapeType="1"/>
          </p:cNvSpPr>
          <p:nvPr/>
        </p:nvSpPr>
        <p:spPr bwMode="auto">
          <a:xfrm>
            <a:off x="598488" y="903288"/>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65891" name="Rectangle 3"/>
          <p:cNvSpPr>
            <a:spLocks noGrp="1" noChangeArrowheads="1"/>
          </p:cNvSpPr>
          <p:nvPr>
            <p:ph type="title"/>
          </p:nvPr>
        </p:nvSpPr>
        <p:spPr>
          <a:xfrm>
            <a:off x="411163" y="225425"/>
            <a:ext cx="7967662" cy="712788"/>
          </a:xfrm>
        </p:spPr>
        <p:txBody>
          <a:bodyPr/>
          <a:lstStyle/>
          <a:p>
            <a:r>
              <a:rPr lang="en-US" sz="4800" dirty="0">
                <a:latin typeface="Arial" charset="0"/>
              </a:rPr>
              <a:t>Make It Happen</a:t>
            </a:r>
          </a:p>
        </p:txBody>
      </p:sp>
      <p:sp>
        <p:nvSpPr>
          <p:cNvPr id="258052" name="Text Box 4"/>
          <p:cNvSpPr txBox="1">
            <a:spLocks noChangeArrowheads="1"/>
          </p:cNvSpPr>
          <p:nvPr/>
        </p:nvSpPr>
        <p:spPr bwMode="auto">
          <a:xfrm>
            <a:off x="325520" y="1020762"/>
            <a:ext cx="8253248" cy="5132285"/>
          </a:xfrm>
          <a:prstGeom prst="rect">
            <a:avLst/>
          </a:prstGeom>
          <a:noFill/>
          <a:ln w="9525">
            <a:noFill/>
            <a:miter lim="800000"/>
            <a:headEnd/>
            <a:tailEnd/>
          </a:ln>
        </p:spPr>
        <p:txBody>
          <a:bodyPr wrap="square" lIns="90026" tIns="45013" rIns="90026" bIns="45013">
            <a:spAutoFit/>
          </a:bodyPr>
          <a:lstStyle/>
          <a:p>
            <a:pPr defTabSz="900113">
              <a:lnSpc>
                <a:spcPct val="90000"/>
              </a:lnSpc>
            </a:pPr>
            <a:r>
              <a:rPr lang="en-US" sz="3600" b="1" i="1" dirty="0">
                <a:solidFill>
                  <a:srgbClr val="74105C"/>
                </a:solidFill>
                <a:latin typeface="Times New Roman" pitchFamily="18" charset="0"/>
              </a:rPr>
              <a:t>If it is not illegal, immoral or unethical…</a:t>
            </a:r>
          </a:p>
          <a:p>
            <a:pPr defTabSz="900113">
              <a:lnSpc>
                <a:spcPct val="90000"/>
              </a:lnSpc>
            </a:pPr>
            <a:endParaRPr lang="en-US" sz="3600" b="1" dirty="0">
              <a:solidFill>
                <a:srgbClr val="74105C"/>
              </a:solidFill>
              <a:latin typeface="Times New Roman" pitchFamily="18" charset="0"/>
            </a:endParaRPr>
          </a:p>
          <a:p>
            <a:pPr defTabSz="900113">
              <a:lnSpc>
                <a:spcPct val="90000"/>
              </a:lnSpc>
            </a:pPr>
            <a:endParaRPr lang="en-US" sz="3600" b="1" dirty="0">
              <a:solidFill>
                <a:srgbClr val="74105C"/>
              </a:solidFill>
              <a:latin typeface="Times New Roman" pitchFamily="18" charset="0"/>
            </a:endParaRPr>
          </a:p>
          <a:p>
            <a:pPr defTabSz="900113">
              <a:lnSpc>
                <a:spcPct val="90000"/>
              </a:lnSpc>
            </a:pPr>
            <a:endParaRPr lang="en-US" sz="3600" b="1" dirty="0">
              <a:solidFill>
                <a:srgbClr val="74105C"/>
              </a:solidFill>
              <a:latin typeface="Times New Roman" pitchFamily="18" charset="0"/>
            </a:endParaRPr>
          </a:p>
          <a:p>
            <a:pPr defTabSz="900113">
              <a:lnSpc>
                <a:spcPct val="90000"/>
              </a:lnSpc>
            </a:pPr>
            <a:r>
              <a:rPr lang="en-US" sz="3600" b="1" dirty="0">
                <a:solidFill>
                  <a:srgbClr val="74105C"/>
                </a:solidFill>
                <a:latin typeface="Times New Roman" pitchFamily="18" charset="0"/>
              </a:rPr>
              <a:t> </a:t>
            </a:r>
          </a:p>
          <a:p>
            <a:pPr defTabSz="900113">
              <a:lnSpc>
                <a:spcPct val="90000"/>
              </a:lnSpc>
            </a:pPr>
            <a:endParaRPr lang="en-US" sz="3600" b="1" dirty="0">
              <a:solidFill>
                <a:srgbClr val="74105C"/>
              </a:solidFill>
              <a:latin typeface="Times New Roman" pitchFamily="18" charset="0"/>
            </a:endParaRPr>
          </a:p>
          <a:p>
            <a:pPr defTabSz="900113">
              <a:lnSpc>
                <a:spcPct val="90000"/>
              </a:lnSpc>
            </a:pPr>
            <a:endParaRPr lang="en-US" sz="3600" b="1" dirty="0">
              <a:solidFill>
                <a:srgbClr val="040B96"/>
              </a:solidFill>
              <a:latin typeface="Times New Roman" pitchFamily="18" charset="0"/>
            </a:endParaRPr>
          </a:p>
          <a:p>
            <a:pPr defTabSz="900113">
              <a:lnSpc>
                <a:spcPct val="90000"/>
              </a:lnSpc>
            </a:pPr>
            <a:endParaRPr lang="en-US" sz="3600" b="1" dirty="0">
              <a:solidFill>
                <a:srgbClr val="040B96"/>
              </a:solidFill>
              <a:latin typeface="Times New Roman" pitchFamily="18" charset="0"/>
            </a:endParaRPr>
          </a:p>
          <a:p>
            <a:pPr defTabSz="900113">
              <a:lnSpc>
                <a:spcPct val="90000"/>
              </a:lnSpc>
            </a:pPr>
            <a:r>
              <a:rPr lang="en-US" sz="3600" b="1" dirty="0">
                <a:solidFill>
                  <a:srgbClr val="040B96"/>
                </a:solidFill>
                <a:latin typeface="Times New Roman" pitchFamily="18" charset="0"/>
              </a:rPr>
              <a:t>Not To Decide is To Decide.</a:t>
            </a:r>
            <a:r>
              <a:rPr lang="en-US" sz="3600" b="1" dirty="0">
                <a:solidFill>
                  <a:srgbClr val="560C44"/>
                </a:solidFill>
                <a:latin typeface="Times New Roman" pitchFamily="18" charset="0"/>
              </a:rPr>
              <a:t>      </a:t>
            </a:r>
            <a:r>
              <a:rPr lang="en-US" sz="1600" b="1" dirty="0">
                <a:solidFill>
                  <a:srgbClr val="040B96"/>
                </a:solidFill>
                <a:latin typeface="Times New Roman" pitchFamily="18" charset="0"/>
              </a:rPr>
              <a:t>Harvey Cox, Ph.D.</a:t>
            </a:r>
          </a:p>
          <a:p>
            <a:pPr defTabSz="900113">
              <a:lnSpc>
                <a:spcPct val="90000"/>
              </a:lnSpc>
            </a:pPr>
            <a:endParaRPr lang="en-US" sz="4000" b="1" dirty="0">
              <a:solidFill>
                <a:srgbClr val="0C7C11"/>
              </a:solidFill>
              <a:latin typeface="Times New Roman" pitchFamily="18" charset="0"/>
            </a:endParaRPr>
          </a:p>
        </p:txBody>
      </p:sp>
      <p:sp>
        <p:nvSpPr>
          <p:cNvPr id="5" name="TextBox 4">
            <a:extLst>
              <a:ext uri="{FF2B5EF4-FFF2-40B4-BE49-F238E27FC236}">
                <a16:creationId xmlns:a16="http://schemas.microsoft.com/office/drawing/2014/main" xmlns="" id="{677B9026-CEE9-46BF-821F-A5579F8781C3}"/>
              </a:ext>
            </a:extLst>
          </p:cNvPr>
          <p:cNvSpPr txBox="1"/>
          <p:nvPr/>
        </p:nvSpPr>
        <p:spPr>
          <a:xfrm>
            <a:off x="372376" y="4957122"/>
            <a:ext cx="8167605" cy="1661993"/>
          </a:xfrm>
          <a:prstGeom prst="rect">
            <a:avLst/>
          </a:prstGeom>
          <a:solidFill>
            <a:srgbClr val="FFFF99"/>
          </a:solidFill>
          <a:ln w="63500">
            <a:solidFill>
              <a:srgbClr val="7030A0"/>
            </a:solidFill>
          </a:ln>
        </p:spPr>
        <p:txBody>
          <a:bodyPr wrap="square" rtlCol="0">
            <a:spAutoFit/>
          </a:bodyPr>
          <a:lstStyle/>
          <a:p>
            <a:pPr algn="ctr"/>
            <a:r>
              <a:rPr lang="en-US" sz="3400" b="1" dirty="0">
                <a:solidFill>
                  <a:srgbClr val="FF0000"/>
                </a:solidFill>
                <a:latin typeface="MV Boli" panose="02000500030200090000" pitchFamily="2" charset="0"/>
                <a:cs typeface="MV Boli" panose="02000500030200090000" pitchFamily="2" charset="0"/>
              </a:rPr>
              <a:t>Is it better to err </a:t>
            </a:r>
          </a:p>
          <a:p>
            <a:pPr algn="ctr"/>
            <a:r>
              <a:rPr lang="en-US" sz="3400" b="1" dirty="0">
                <a:solidFill>
                  <a:srgbClr val="FF0000"/>
                </a:solidFill>
                <a:latin typeface="MV Boli" panose="02000500030200090000" pitchFamily="2" charset="0"/>
                <a:cs typeface="MV Boli" panose="02000500030200090000" pitchFamily="2" charset="0"/>
              </a:rPr>
              <a:t>and ask for forgiveness, </a:t>
            </a:r>
          </a:p>
          <a:p>
            <a:pPr algn="ctr"/>
            <a:r>
              <a:rPr lang="en-US" sz="3400" b="1" dirty="0">
                <a:solidFill>
                  <a:srgbClr val="FF0000"/>
                </a:solidFill>
                <a:latin typeface="MV Boli" panose="02000500030200090000" pitchFamily="2" charset="0"/>
                <a:cs typeface="MV Boli" panose="02000500030200090000" pitchFamily="2" charset="0"/>
              </a:rPr>
              <a:t>than not to have acted at all?</a:t>
            </a:r>
          </a:p>
        </p:txBody>
      </p:sp>
    </p:spTree>
    <p:extLst>
      <p:ext uri="{BB962C8B-B14F-4D97-AF65-F5344CB8AC3E}">
        <p14:creationId xmlns:p14="http://schemas.microsoft.com/office/powerpoint/2010/main" val="1040254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8"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099"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Olmstead Act</a:t>
            </a:r>
            <a:br>
              <a:rPr lang="en-US" altLang="en-US" sz="4400"/>
            </a:br>
            <a:endParaRPr lang="en-US" altLang="en-US" sz="4400"/>
          </a:p>
        </p:txBody>
      </p:sp>
      <p:pic>
        <p:nvPicPr>
          <p:cNvPr id="9" name="yui_3_5_1_1_1456587824913_3644" descr="https://sp.yimg.com/xj/th?id=OIP.M8447bfa839025aed97f6f4f4f041f41cH0&amp;pid=15.1&amp;P=0&amp;w=300&amp;h=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113" y="1325563"/>
            <a:ext cx="4572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90513" y="792163"/>
            <a:ext cx="8458200" cy="6094412"/>
          </a:xfrm>
          <a:prstGeom prst="rect">
            <a:avLst/>
          </a:prstGeom>
          <a:noFill/>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3000" b="1" dirty="0">
                <a:solidFill>
                  <a:srgbClr val="0000AD"/>
                </a:solidFill>
              </a:rPr>
              <a:t>In OLMSTEAD V. L. C. (98-536) 527 U.S. 581 (1999) (“The Olmstead Decision”), the Supreme Court construed Title II of the American's with Disabilities Act (ADA) to require states to place qualified individuals with mental disabilities in community settings, rather than in institutions.</a:t>
            </a:r>
          </a:p>
          <a:p>
            <a:endParaRPr lang="en-US" altLang="en-US" sz="3000" b="1" dirty="0"/>
          </a:p>
          <a:p>
            <a:r>
              <a:rPr lang="en-US" altLang="en-US" sz="3000" b="1" dirty="0">
                <a:solidFill>
                  <a:srgbClr val="0000AD"/>
                </a:solidFill>
              </a:rPr>
              <a:t>The Department of Justice regulations implementing Title II of the ADA require public entities to administer their services, programs and activities in the most integrated setting appropriate to the needs of  qualified individuals with disabilities.</a:t>
            </a:r>
          </a:p>
        </p:txBody>
      </p:sp>
    </p:spTree>
    <p:extLst>
      <p:ext uri="{BB962C8B-B14F-4D97-AF65-F5344CB8AC3E}">
        <p14:creationId xmlns:p14="http://schemas.microsoft.com/office/powerpoint/2010/main" val="33086337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F3D51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2" end="2"/>
                                            </p:txEl>
                                          </p:spTgt>
                                        </p:tgtEl>
                                        <p:attrNameLst>
                                          <p:attrName>ppt_c</p:attrName>
                                        </p:attrNameLst>
                                      </p:cBhvr>
                                      <p:to>
                                        <a:srgbClr val="F3D51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122"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3"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4"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5"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6"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Olmstead Act </a:t>
            </a:r>
            <a:r>
              <a:rPr lang="en-US" altLang="en-US" sz="2000"/>
              <a:t>(cont’d)</a:t>
            </a:r>
            <a:r>
              <a:rPr lang="en-US" altLang="en-US" sz="4400"/>
              <a:t/>
            </a:r>
            <a:br>
              <a:rPr lang="en-US" altLang="en-US" sz="4400"/>
            </a:br>
            <a:endParaRPr lang="en-US" altLang="en-US" sz="4400"/>
          </a:p>
        </p:txBody>
      </p:sp>
      <p:sp>
        <p:nvSpPr>
          <p:cNvPr id="5127" name="TextBox 1"/>
          <p:cNvSpPr txBox="1">
            <a:spLocks noChangeArrowheads="1"/>
          </p:cNvSpPr>
          <p:nvPr/>
        </p:nvSpPr>
        <p:spPr bwMode="auto">
          <a:xfrm>
            <a:off x="290513" y="792163"/>
            <a:ext cx="8458200" cy="332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3000" b="1">
                <a:solidFill>
                  <a:srgbClr val="0000AD"/>
                </a:solidFill>
              </a:rPr>
              <a:t>The decision effects not only all persons in institutions and segregated settings, but also people with disabilities who are at risk of institutionalization, including people with disabilities on waiting lists to receive community based services and supports.</a:t>
            </a:r>
          </a:p>
          <a:p>
            <a:endParaRPr lang="en-US" altLang="en-US" sz="3000" b="1"/>
          </a:p>
        </p:txBody>
      </p:sp>
      <p:pic>
        <p:nvPicPr>
          <p:cNvPr id="5128" name="yui_3_5_1_1_1456587824913_3644" descr="https://sp.yimg.com/xj/th?id=OIP.M8447bfa839025aed97f6f4f4f041f41cH0&amp;pid=15.1&amp;P=0&amp;w=300&amp;h=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2713" y="3611563"/>
            <a:ext cx="32766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5170519"/>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6"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7"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8"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9"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50"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Olmstead Act </a:t>
            </a:r>
            <a:r>
              <a:rPr lang="en-US" altLang="en-US" sz="2000"/>
              <a:t>(cont’d)</a:t>
            </a:r>
            <a:r>
              <a:rPr lang="en-US" altLang="en-US" sz="4400"/>
              <a:t/>
            </a:r>
            <a:br>
              <a:rPr lang="en-US" altLang="en-US" sz="4400"/>
            </a:br>
            <a:endParaRPr lang="en-US" altLang="en-US" sz="4400"/>
          </a:p>
        </p:txBody>
      </p:sp>
      <p:sp>
        <p:nvSpPr>
          <p:cNvPr id="3" name="TextBox 2"/>
          <p:cNvSpPr txBox="1"/>
          <p:nvPr/>
        </p:nvSpPr>
        <p:spPr>
          <a:xfrm>
            <a:off x="366713" y="1249363"/>
            <a:ext cx="4648200" cy="4986337"/>
          </a:xfrm>
          <a:prstGeom prst="rect">
            <a:avLst/>
          </a:prstGeom>
          <a:noFill/>
        </p:spPr>
        <p:txBody>
          <a:bodyPr>
            <a:spAutoFit/>
          </a:bodyPr>
          <a:lstStyle/>
          <a:p>
            <a:pPr>
              <a:defRPr/>
            </a:pPr>
            <a:r>
              <a:rPr lang="en-US" sz="6600" b="1" dirty="0">
                <a:solidFill>
                  <a:schemeClr val="accent1">
                    <a:lumMod val="60000"/>
                    <a:lumOff val="40000"/>
                  </a:schemeClr>
                </a:solidFill>
                <a:latin typeface="Times New Roman" charset="0"/>
                <a:ea typeface="ＭＳ Ｐゴシック" charset="0"/>
                <a:cs typeface="ＭＳ Ｐゴシック" charset="0"/>
              </a:rPr>
              <a:t>Translation: </a:t>
            </a:r>
          </a:p>
          <a:p>
            <a:pPr>
              <a:defRPr/>
            </a:pPr>
            <a:r>
              <a:rPr lang="en-US" sz="4200" b="1" dirty="0">
                <a:solidFill>
                  <a:schemeClr val="accent2">
                    <a:lumMod val="60000"/>
                    <a:lumOff val="40000"/>
                  </a:schemeClr>
                </a:solidFill>
                <a:latin typeface="Times New Roman" charset="0"/>
                <a:ea typeface="ＭＳ Ｐゴシック" charset="0"/>
                <a:cs typeface="ＭＳ Ｐゴシック" charset="0"/>
              </a:rPr>
              <a:t>People with disabilities must receive services and supports in the least restrictive community setting.</a:t>
            </a:r>
          </a:p>
        </p:txBody>
      </p:sp>
      <p:pic>
        <p:nvPicPr>
          <p:cNvPr id="11" name="ihover-img" descr="ommunity_clip_art_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8713" y="2163763"/>
            <a:ext cx="3657600" cy="458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243361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par>
                          <p:cTn id="8" fill="hold" nodeType="afterGroup">
                            <p:stCondLst>
                              <p:cond delay="2000"/>
                            </p:stCondLst>
                            <p:childTnLst>
                              <p:par>
                                <p:cTn id="9" presetID="49" presetClass="entr" presetSubtype="0" decel="10000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 calcmode="lin" valueType="num">
                                      <p:cBhvr>
                                        <p:cTn id="13" dur="500" fill="hold"/>
                                        <p:tgtEl>
                                          <p:spTgt spid="11"/>
                                        </p:tgtEl>
                                        <p:attrNameLst>
                                          <p:attrName>style.rotation</p:attrName>
                                        </p:attrNameLst>
                                      </p:cBhvr>
                                      <p:tavLst>
                                        <p:tav tm="0">
                                          <p:val>
                                            <p:fltVal val="360"/>
                                          </p:val>
                                        </p:tav>
                                        <p:tav tm="100000">
                                          <p:val>
                                            <p:fltVal val="0"/>
                                          </p:val>
                                        </p:tav>
                                      </p:tavLst>
                                    </p:anim>
                                    <p:animEffect transition="in" filter="fade">
                                      <p:cBhvr>
                                        <p:cTn id="1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Inside view of a red umbrella">
            <a:extLst>
              <a:ext uri="{FF2B5EF4-FFF2-40B4-BE49-F238E27FC236}">
                <a16:creationId xmlns:a16="http://schemas.microsoft.com/office/drawing/2014/main" xmlns="" id="{8BFA0D6E-7DC8-428A-8D9B-204381188E5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6569" y="1062038"/>
            <a:ext cx="7841298" cy="5577946"/>
          </a:xfrm>
          <a:prstGeom prst="rect">
            <a:avLst/>
          </a:prstGeom>
        </p:spPr>
      </p:pic>
      <p:sp>
        <p:nvSpPr>
          <p:cNvPr id="8" name="TextBox 7">
            <a:extLst>
              <a:ext uri="{FF2B5EF4-FFF2-40B4-BE49-F238E27FC236}">
                <a16:creationId xmlns:a16="http://schemas.microsoft.com/office/drawing/2014/main" xmlns="" id="{9615E7DA-03C7-40F0-AB00-965852991DE7}"/>
              </a:ext>
            </a:extLst>
          </p:cNvPr>
          <p:cNvSpPr txBox="1"/>
          <p:nvPr/>
        </p:nvSpPr>
        <p:spPr>
          <a:xfrm>
            <a:off x="1370013" y="2203035"/>
            <a:ext cx="6248400" cy="3985230"/>
          </a:xfrm>
          <a:prstGeom prst="rect">
            <a:avLst/>
          </a:prstGeom>
          <a:solidFill>
            <a:schemeClr val="bg1"/>
          </a:solidFill>
          <a:ln>
            <a:solidFill>
              <a:srgbClr val="FF0000"/>
            </a:solidFill>
            <a:prstDash val="sysDash"/>
          </a:ln>
        </p:spPr>
        <p:txBody>
          <a:bodyPr wrap="square" rtlCol="0">
            <a:sp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latin typeface="+mn-lt"/>
              </a:rPr>
              <a:t/>
            </a:r>
            <a:br>
              <a:rPr lang="en-US" altLang="en-US" sz="4400" dirty="0">
                <a:latin typeface="+mn-lt"/>
              </a:rPr>
            </a:br>
            <a:r>
              <a:rPr lang="en-US" altLang="en-US" sz="4400" dirty="0">
                <a:latin typeface="+mn-lt"/>
              </a:rPr>
              <a:t>Committed</a:t>
            </a:r>
            <a:br>
              <a:rPr lang="en-US" altLang="en-US" sz="4400" dirty="0">
                <a:latin typeface="+mn-lt"/>
              </a:rPr>
            </a:br>
            <a:endParaRPr lang="en-US" altLang="en-US" sz="4400" dirty="0">
              <a:latin typeface="+mn-lt"/>
            </a:endParaRPr>
          </a:p>
        </p:txBody>
      </p:sp>
      <p:sp>
        <p:nvSpPr>
          <p:cNvPr id="2" name="TextBox 1">
            <a:extLst>
              <a:ext uri="{FF2B5EF4-FFF2-40B4-BE49-F238E27FC236}">
                <a16:creationId xmlns:a16="http://schemas.microsoft.com/office/drawing/2014/main" xmlns="" id="{415FB394-8FA0-4DA1-853D-03F5D1CEBA55}"/>
              </a:ext>
            </a:extLst>
          </p:cNvPr>
          <p:cNvSpPr txBox="1"/>
          <p:nvPr/>
        </p:nvSpPr>
        <p:spPr>
          <a:xfrm>
            <a:off x="1889919" y="2318625"/>
            <a:ext cx="5133521" cy="1569660"/>
          </a:xfrm>
          <a:prstGeom prst="rect">
            <a:avLst/>
          </a:prstGeom>
          <a:noFill/>
        </p:spPr>
        <p:txBody>
          <a:bodyPr wrap="none" rtlCol="0">
            <a:spAutoFit/>
          </a:bodyPr>
          <a:lstStyle/>
          <a:p>
            <a:r>
              <a:rPr lang="en-US" sz="9600" dirty="0">
                <a:solidFill>
                  <a:srgbClr val="FF0000"/>
                </a:solidFill>
                <a:latin typeface="Rockwell Extra Bold" panose="02060903040505020403" pitchFamily="18" charset="0"/>
              </a:rPr>
              <a:t>D O</a:t>
            </a:r>
            <a:r>
              <a:rPr lang="en-US" sz="9600" dirty="0">
                <a:latin typeface="Rockwell Extra Bold" panose="02060903040505020403" pitchFamily="18" charset="0"/>
              </a:rPr>
              <a:t> </a:t>
            </a:r>
            <a:r>
              <a:rPr lang="en-US" sz="9600" dirty="0">
                <a:solidFill>
                  <a:schemeClr val="tx2">
                    <a:lumMod val="50000"/>
                    <a:lumOff val="50000"/>
                  </a:schemeClr>
                </a:solidFill>
                <a:latin typeface="Rockwell Extra Bold" panose="02060903040505020403" pitchFamily="18" charset="0"/>
              </a:rPr>
              <a:t>N T</a:t>
            </a:r>
          </a:p>
        </p:txBody>
      </p:sp>
      <p:sp>
        <p:nvSpPr>
          <p:cNvPr id="3" name="TextBox 2">
            <a:extLst>
              <a:ext uri="{FF2B5EF4-FFF2-40B4-BE49-F238E27FC236}">
                <a16:creationId xmlns:a16="http://schemas.microsoft.com/office/drawing/2014/main" xmlns="" id="{FD05779F-F52C-45D5-A991-D8F418FF06C5}"/>
              </a:ext>
            </a:extLst>
          </p:cNvPr>
          <p:cNvSpPr txBox="1"/>
          <p:nvPr/>
        </p:nvSpPr>
        <p:spPr>
          <a:xfrm>
            <a:off x="2042319" y="3906477"/>
            <a:ext cx="5089598" cy="1785104"/>
          </a:xfrm>
          <a:prstGeom prst="rect">
            <a:avLst/>
          </a:prstGeom>
          <a:noFill/>
        </p:spPr>
        <p:txBody>
          <a:bodyPr wrap="none" rtlCol="0">
            <a:spAutoFit/>
          </a:bodyPr>
          <a:lstStyle/>
          <a:p>
            <a:r>
              <a:rPr lang="en-US" sz="11000" dirty="0">
                <a:solidFill>
                  <a:schemeClr val="bg2"/>
                </a:solidFill>
                <a:latin typeface="Rockwell Extra Bold" panose="02060903040505020403" pitchFamily="18" charset="0"/>
              </a:rPr>
              <a:t>Q U</a:t>
            </a:r>
            <a:r>
              <a:rPr lang="en-US" sz="11000" dirty="0">
                <a:latin typeface="Rockwell Extra Bold" panose="02060903040505020403" pitchFamily="18" charset="0"/>
              </a:rPr>
              <a:t> </a:t>
            </a:r>
            <a:r>
              <a:rPr lang="en-US" sz="11000" dirty="0">
                <a:solidFill>
                  <a:srgbClr val="FF0000"/>
                </a:solidFill>
                <a:latin typeface="Rockwell Extra Bold" panose="02060903040505020403" pitchFamily="18" charset="0"/>
              </a:rPr>
              <a:t>I T</a:t>
            </a:r>
          </a:p>
        </p:txBody>
      </p:sp>
      <p:cxnSp>
        <p:nvCxnSpPr>
          <p:cNvPr id="5" name="Straight Connector 4">
            <a:extLst>
              <a:ext uri="{FF2B5EF4-FFF2-40B4-BE49-F238E27FC236}">
                <a16:creationId xmlns:a16="http://schemas.microsoft.com/office/drawing/2014/main" xmlns="" id="{FFB1DBA4-B90F-4960-9769-255DDBB5CAA7}"/>
              </a:ext>
            </a:extLst>
          </p:cNvPr>
          <p:cNvCxnSpPr>
            <a:endCxn id="2" idx="3"/>
          </p:cNvCxnSpPr>
          <p:nvPr/>
        </p:nvCxnSpPr>
        <p:spPr bwMode="auto">
          <a:xfrm>
            <a:off x="4488498" y="3103455"/>
            <a:ext cx="2534942" cy="0"/>
          </a:xfrm>
          <a:prstGeom prst="line">
            <a:avLst/>
          </a:prstGeom>
          <a:solidFill>
            <a:schemeClr val="accent1"/>
          </a:solidFill>
          <a:ln w="76200" cap="flat" cmpd="sng" algn="ctr">
            <a:solidFill>
              <a:schemeClr val="tx1"/>
            </a:solidFill>
            <a:prstDash val="solid"/>
            <a:round/>
            <a:headEnd type="none" w="med" len="med"/>
            <a:tailEnd type="none" w="med" len="med"/>
          </a:ln>
          <a:effectLst/>
        </p:spPr>
      </p:cxnSp>
      <p:cxnSp>
        <p:nvCxnSpPr>
          <p:cNvPr id="7" name="Straight Connector 6">
            <a:extLst>
              <a:ext uri="{FF2B5EF4-FFF2-40B4-BE49-F238E27FC236}">
                <a16:creationId xmlns:a16="http://schemas.microsoft.com/office/drawing/2014/main" xmlns="" id="{F1A7CDCD-3349-470A-BD7E-6AE19FD23E50}"/>
              </a:ext>
            </a:extLst>
          </p:cNvPr>
          <p:cNvCxnSpPr>
            <a:stCxn id="3" idx="1"/>
          </p:cNvCxnSpPr>
          <p:nvPr/>
        </p:nvCxnSpPr>
        <p:spPr bwMode="auto">
          <a:xfrm>
            <a:off x="2042319" y="4799029"/>
            <a:ext cx="2750979" cy="0"/>
          </a:xfrm>
          <a:prstGeom prst="line">
            <a:avLst/>
          </a:prstGeom>
          <a:solidFill>
            <a:schemeClr val="accent1"/>
          </a:solidFill>
          <a:ln w="76200" cap="flat" cmpd="sng" algn="ctr">
            <a:solidFill>
              <a:schemeClr val="tx1"/>
            </a:solidFill>
            <a:prstDash val="solid"/>
            <a:round/>
            <a:headEnd type="none" w="med" len="med"/>
            <a:tailEnd type="none" w="med" len="med"/>
          </a:ln>
          <a:effectLst/>
        </p:spPr>
      </p:cxnSp>
      <p:sp>
        <p:nvSpPr>
          <p:cNvPr id="9" name="TextBox 8">
            <a:extLst>
              <a:ext uri="{FF2B5EF4-FFF2-40B4-BE49-F238E27FC236}">
                <a16:creationId xmlns:a16="http://schemas.microsoft.com/office/drawing/2014/main" xmlns="" id="{E9EC87DC-C2EE-468C-88B7-C68D7A57239E}"/>
              </a:ext>
            </a:extLst>
          </p:cNvPr>
          <p:cNvSpPr txBox="1"/>
          <p:nvPr/>
        </p:nvSpPr>
        <p:spPr>
          <a:xfrm>
            <a:off x="3718719" y="1500793"/>
            <a:ext cx="184731" cy="461665"/>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676067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1+#ppt_w/2"/>
                                          </p:val>
                                        </p:tav>
                                        <p:tav tm="100000">
                                          <p:val>
                                            <p:strVal val="#ppt_x"/>
                                          </p:val>
                                        </p:tav>
                                      </p:tavLst>
                                    </p:anim>
                                    <p:anim calcmode="lin" valueType="num">
                                      <p:cBhvr additive="base">
                                        <p:cTn id="16" dur="500" fill="hold"/>
                                        <p:tgtEl>
                                          <p:spTgt spid="5"/>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3"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Reverse Integration</a:t>
            </a:r>
            <a:br>
              <a:rPr lang="en-US" altLang="en-US" sz="4400"/>
            </a:br>
            <a:endParaRPr lang="en-US" altLang="en-US" sz="4400"/>
          </a:p>
        </p:txBody>
      </p:sp>
      <p:pic>
        <p:nvPicPr>
          <p:cNvPr id="4104" name="Picture 1" descr="Screen Shot 2016-09-04 at 7.33.30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28913" y="944563"/>
            <a:ext cx="4016375"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3"/>
          <p:cNvSpPr txBox="1">
            <a:spLocks noChangeArrowheads="1"/>
          </p:cNvSpPr>
          <p:nvPr/>
        </p:nvSpPr>
        <p:spPr bwMode="auto">
          <a:xfrm>
            <a:off x="259882" y="1722921"/>
            <a:ext cx="2469031" cy="404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800" b="1" dirty="0">
                <a:solidFill>
                  <a:schemeClr val="accent2">
                    <a:lumMod val="75000"/>
                  </a:schemeClr>
                </a:solidFill>
              </a:rPr>
              <a:t>CMS expressed concern that Kentucky "has added language suggesting that bringing individuals from the community into service settings — particularly non-residential settings — would enable them to meet the integration requirements of the HCBS settings rule.” </a:t>
            </a:r>
          </a:p>
          <a:p>
            <a:endParaRPr lang="en-US" altLang="en-US" dirty="0">
              <a:solidFill>
                <a:schemeClr val="accent2">
                  <a:lumMod val="75000"/>
                </a:schemeClr>
              </a:solidFill>
            </a:endParaRPr>
          </a:p>
        </p:txBody>
      </p:sp>
      <p:sp>
        <p:nvSpPr>
          <p:cNvPr id="4105" name="Rectangle 5"/>
          <p:cNvSpPr>
            <a:spLocks noChangeArrowheads="1"/>
          </p:cNvSpPr>
          <p:nvPr/>
        </p:nvSpPr>
        <p:spPr bwMode="auto">
          <a:xfrm>
            <a:off x="6855360" y="1076026"/>
            <a:ext cx="1676400" cy="547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r>
              <a:rPr lang="en-US" altLang="en-US" sz="1400" b="1" dirty="0">
                <a:solidFill>
                  <a:schemeClr val="accent2">
                    <a:lumMod val="75000"/>
                  </a:schemeClr>
                </a:solidFill>
              </a:rPr>
              <a:t>Under the rule, "with respect to non-residential settings providing day activities, the setting should ensure that individuals have the opportunity to interact with the broader community of non-HCBS recipients, and provide opportunities to participate in activities that are not solely designed for people with disabilities or HCBS beneficiaries that are aging but rather for the broader community."</a:t>
            </a:r>
          </a:p>
        </p:txBody>
      </p:sp>
      <p:sp>
        <p:nvSpPr>
          <p:cNvPr id="4106" name="Rounded Rectangular Callout 6"/>
          <p:cNvSpPr>
            <a:spLocks noChangeArrowheads="1"/>
          </p:cNvSpPr>
          <p:nvPr/>
        </p:nvSpPr>
        <p:spPr bwMode="auto">
          <a:xfrm>
            <a:off x="290513" y="1630363"/>
            <a:ext cx="2362200" cy="3886200"/>
          </a:xfrm>
          <a:prstGeom prst="wedgeRoundRectCallout">
            <a:avLst>
              <a:gd name="adj1" fmla="val 83106"/>
              <a:gd name="adj2" fmla="val -5514"/>
              <a:gd name="adj3" fmla="val 16667"/>
            </a:avLst>
          </a:prstGeom>
          <a:noFill/>
          <a:ln w="9525">
            <a:solidFill>
              <a:srgbClr val="749412"/>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7" name="Rounded Rectangular Callout 7"/>
          <p:cNvSpPr>
            <a:spLocks noChangeArrowheads="1"/>
          </p:cNvSpPr>
          <p:nvPr/>
        </p:nvSpPr>
        <p:spPr bwMode="auto">
          <a:xfrm>
            <a:off x="6756935" y="1010653"/>
            <a:ext cx="1763178" cy="5572710"/>
          </a:xfrm>
          <a:prstGeom prst="wedgeRoundRectCallout">
            <a:avLst>
              <a:gd name="adj1" fmla="val -92588"/>
              <a:gd name="adj2" fmla="val -27199"/>
              <a:gd name="adj3" fmla="val 16667"/>
            </a:avLst>
          </a:prstGeom>
          <a:noFill/>
          <a:ln w="9525">
            <a:solidFill>
              <a:srgbClr val="749412"/>
            </a:solidFill>
            <a:round/>
            <a:headEnd/>
            <a:tailEnd/>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Tree>
    <p:extLst>
      <p:ext uri="{BB962C8B-B14F-4D97-AF65-F5344CB8AC3E}">
        <p14:creationId xmlns:p14="http://schemas.microsoft.com/office/powerpoint/2010/main" val="36185783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06"/>
                                        </p:tgtEl>
                                        <p:attrNameLst>
                                          <p:attrName>style.visibility</p:attrName>
                                        </p:attrNameLst>
                                      </p:cBhvr>
                                      <p:to>
                                        <p:strVal val="visible"/>
                                      </p:to>
                                    </p:set>
                                    <p:animEffect transition="in" filter="fade">
                                      <p:cBhvr>
                                        <p:cTn id="7" dur="500"/>
                                        <p:tgtEl>
                                          <p:spTgt spid="4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107"/>
                                        </p:tgtEl>
                                        <p:attrNameLst>
                                          <p:attrName>style.visibility</p:attrName>
                                        </p:attrNameLst>
                                      </p:cBhvr>
                                      <p:to>
                                        <p:strVal val="visible"/>
                                      </p:to>
                                    </p:set>
                                    <p:animEffect transition="in" filter="fade">
                                      <p:cBhvr>
                                        <p:cTn id="15" dur="500"/>
                                        <p:tgtEl>
                                          <p:spTgt spid="410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05"/>
                                        </p:tgtEl>
                                        <p:attrNameLst>
                                          <p:attrName>style.visibility</p:attrName>
                                        </p:attrNameLst>
                                      </p:cBhvr>
                                      <p:to>
                                        <p:strVal val="visible"/>
                                      </p:to>
                                    </p:set>
                                    <p:animEffect transition="in" filter="fade">
                                      <p:cBhvr>
                                        <p:cTn id="18" dur="500"/>
                                        <p:tgtEl>
                                          <p:spTgt spid="4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5" grpId="0"/>
      <p:bldP spid="4106" grpId="0" animBg="1"/>
      <p:bldP spid="4107"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Sand raked spirals texture">
            <a:extLst>
              <a:ext uri="{FF2B5EF4-FFF2-40B4-BE49-F238E27FC236}">
                <a16:creationId xmlns:a16="http://schemas.microsoft.com/office/drawing/2014/main" xmlns="" id="{EA989246-1EA4-6984-DAE7-0FA53AF6DFA5}"/>
              </a:ext>
            </a:extLst>
          </p:cNvPr>
          <p:cNvPicPr>
            <a:picLocks noChangeAspect="1"/>
          </p:cNvPicPr>
          <p:nvPr/>
        </p:nvPicPr>
        <p:blipFill>
          <a:blip r:embed="rId2" cstate="print">
            <a:alphaModFix amt="52000"/>
            <a:extLst>
              <a:ext uri="{28A0092B-C50C-407E-A947-70E740481C1C}">
                <a14:useLocalDpi xmlns:a14="http://schemas.microsoft.com/office/drawing/2010/main" val="0"/>
              </a:ext>
            </a:extLst>
          </a:blip>
          <a:stretch>
            <a:fillRect/>
          </a:stretch>
        </p:blipFill>
        <p:spPr>
          <a:xfrm>
            <a:off x="289720" y="944561"/>
            <a:ext cx="8321278" cy="5867399"/>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Office or Home?</a:t>
            </a:r>
            <a:br>
              <a:rPr lang="en-US" altLang="en-US" sz="4400" dirty="0"/>
            </a:br>
            <a:endParaRPr lang="en-US" altLang="en-US" sz="4400" dirty="0"/>
          </a:p>
        </p:txBody>
      </p:sp>
      <p:pic>
        <p:nvPicPr>
          <p:cNvPr id="4" name="Picture 3">
            <a:extLst>
              <a:ext uri="{FF2B5EF4-FFF2-40B4-BE49-F238E27FC236}">
                <a16:creationId xmlns:a16="http://schemas.microsoft.com/office/drawing/2014/main" xmlns="" id="{8708C9F9-D401-6437-0973-2EFBA3B7BA47}"/>
              </a:ext>
            </a:extLst>
          </p:cNvPr>
          <p:cNvPicPr>
            <a:picLocks noChangeAspect="1"/>
          </p:cNvPicPr>
          <p:nvPr/>
        </p:nvPicPr>
        <p:blipFill>
          <a:blip r:embed="rId3"/>
          <a:stretch>
            <a:fillRect/>
          </a:stretch>
        </p:blipFill>
        <p:spPr>
          <a:xfrm>
            <a:off x="674510" y="1754646"/>
            <a:ext cx="3276600" cy="4368799"/>
          </a:xfrm>
          <a:prstGeom prst="rect">
            <a:avLst/>
          </a:prstGeom>
          <a:ln w="2286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xmlns="" id="{E32DA731-E1B8-5A3E-7DD7-0B2B87337E4C}"/>
              </a:ext>
            </a:extLst>
          </p:cNvPr>
          <p:cNvPicPr>
            <a:picLocks noChangeAspect="1"/>
          </p:cNvPicPr>
          <p:nvPr/>
        </p:nvPicPr>
        <p:blipFill rotWithShape="1">
          <a:blip r:embed="rId4"/>
          <a:srcRect t="21926"/>
          <a:stretch/>
        </p:blipFill>
        <p:spPr>
          <a:xfrm>
            <a:off x="4633193" y="1754646"/>
            <a:ext cx="3591645" cy="2103094"/>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xmlns="" id="{B50C82CD-1B24-C131-E540-6132E1BC69AF}"/>
              </a:ext>
            </a:extLst>
          </p:cNvPr>
          <p:cNvPicPr>
            <a:picLocks noChangeAspect="1"/>
          </p:cNvPicPr>
          <p:nvPr/>
        </p:nvPicPr>
        <p:blipFill rotWithShape="1">
          <a:blip r:embed="rId5"/>
          <a:srcRect t="23937"/>
          <a:stretch/>
        </p:blipFill>
        <p:spPr>
          <a:xfrm>
            <a:off x="4586435" y="4419819"/>
            <a:ext cx="3672165" cy="2094873"/>
          </a:xfrm>
          <a:prstGeom prst="rect">
            <a:avLst/>
          </a:prstGeom>
          <a:ln w="228600" cap="sq" cmpd="thickThin">
            <a:solidFill>
              <a:srgbClr val="000000"/>
            </a:solidFill>
            <a:prstDash val="solid"/>
            <a:miter lim="800000"/>
          </a:ln>
          <a:effectLst>
            <a:innerShdw blurRad="76200">
              <a:srgbClr val="000000"/>
            </a:innerShdw>
          </a:effectLst>
        </p:spPr>
      </p:pic>
      <p:pic>
        <p:nvPicPr>
          <p:cNvPr id="3" name="Picture 2" descr="A living room with a fireplace&#10;&#10;Description automatically generated">
            <a:extLst>
              <a:ext uri="{FF2B5EF4-FFF2-40B4-BE49-F238E27FC236}">
                <a16:creationId xmlns:a16="http://schemas.microsoft.com/office/drawing/2014/main" xmlns="" id="{27811400-BE16-DEE6-2800-93314382FE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4467335" y="2317930"/>
            <a:ext cx="4831507" cy="3232014"/>
          </a:xfrm>
          <a:prstGeom prst="rect">
            <a:avLst/>
          </a:prstGeom>
          <a:ln w="228600" cap="sq" cmpd="thickThin">
            <a:solidFill>
              <a:srgbClr val="000000"/>
            </a:solidFill>
            <a:prstDash val="solid"/>
            <a:miter lim="800000"/>
          </a:ln>
          <a:effectLst>
            <a:innerShdw blurRad="76200">
              <a:srgbClr val="000000"/>
            </a:innerShdw>
          </a:effectLst>
        </p:spPr>
      </p:pic>
      <p:sp>
        <p:nvSpPr>
          <p:cNvPr id="13" name="TextBox 12">
            <a:extLst>
              <a:ext uri="{FF2B5EF4-FFF2-40B4-BE49-F238E27FC236}">
                <a16:creationId xmlns:a16="http://schemas.microsoft.com/office/drawing/2014/main" xmlns="" id="{CA962EA8-CD30-7DA2-8F11-1CBEA568C740}"/>
              </a:ext>
            </a:extLst>
          </p:cNvPr>
          <p:cNvSpPr txBox="1"/>
          <p:nvPr/>
        </p:nvSpPr>
        <p:spPr>
          <a:xfrm>
            <a:off x="1992017" y="5310126"/>
            <a:ext cx="2000481" cy="615553"/>
          </a:xfrm>
          <a:prstGeom prst="rect">
            <a:avLst/>
          </a:prstGeom>
          <a:noFill/>
        </p:spPr>
        <p:txBody>
          <a:bodyPr wrap="square" rtlCol="0">
            <a:spAutoFit/>
          </a:bodyPr>
          <a:lstStyle/>
          <a:p>
            <a:r>
              <a:rPr lang="en-US" sz="3400" b="1" dirty="0">
                <a:solidFill>
                  <a:srgbClr val="002060"/>
                </a:solidFill>
                <a:latin typeface="Consolas" panose="020B0609020204030204" pitchFamily="49" charset="0"/>
              </a:rPr>
              <a:t>Office?</a:t>
            </a:r>
          </a:p>
        </p:txBody>
      </p:sp>
      <p:sp>
        <p:nvSpPr>
          <p:cNvPr id="14" name="TextBox 13">
            <a:extLst>
              <a:ext uri="{FF2B5EF4-FFF2-40B4-BE49-F238E27FC236}">
                <a16:creationId xmlns:a16="http://schemas.microsoft.com/office/drawing/2014/main" xmlns="" id="{7882518D-FAC3-6740-9CFB-5BCBCAABBBFA}"/>
              </a:ext>
            </a:extLst>
          </p:cNvPr>
          <p:cNvSpPr txBox="1"/>
          <p:nvPr/>
        </p:nvSpPr>
        <p:spPr>
          <a:xfrm>
            <a:off x="7326559" y="2544762"/>
            <a:ext cx="1963779" cy="615553"/>
          </a:xfrm>
          <a:prstGeom prst="rect">
            <a:avLst/>
          </a:prstGeom>
          <a:noFill/>
        </p:spPr>
        <p:txBody>
          <a:bodyPr wrap="square" rtlCol="0">
            <a:spAutoFit/>
          </a:bodyPr>
          <a:lstStyle/>
          <a:p>
            <a:r>
              <a:rPr lang="en-US" sz="3400" b="1" dirty="0">
                <a:solidFill>
                  <a:srgbClr val="FF0000"/>
                </a:solidFill>
                <a:latin typeface="Lucida Calligraphy" panose="03010101010101010101" pitchFamily="66" charset="0"/>
              </a:rPr>
              <a:t>Home?</a:t>
            </a:r>
          </a:p>
        </p:txBody>
      </p:sp>
      <p:sp>
        <p:nvSpPr>
          <p:cNvPr id="20" name="Oval 19">
            <a:extLst>
              <a:ext uri="{FF2B5EF4-FFF2-40B4-BE49-F238E27FC236}">
                <a16:creationId xmlns:a16="http://schemas.microsoft.com/office/drawing/2014/main" xmlns="" id="{7B6B641F-90DC-B9CE-6C1E-F934386D8F3E}"/>
              </a:ext>
            </a:extLst>
          </p:cNvPr>
          <p:cNvSpPr/>
          <p:nvPr/>
        </p:nvSpPr>
        <p:spPr bwMode="auto">
          <a:xfrm>
            <a:off x="3283520" y="2806193"/>
            <a:ext cx="332372" cy="267721"/>
          </a:xfrm>
          <a:prstGeom prst="ellipse">
            <a:avLst/>
          </a:prstGeom>
          <a:solidFill>
            <a:schemeClr val="accent5">
              <a:lumMod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7" name="TextBox 6">
            <a:extLst>
              <a:ext uri="{FF2B5EF4-FFF2-40B4-BE49-F238E27FC236}">
                <a16:creationId xmlns:a16="http://schemas.microsoft.com/office/drawing/2014/main" xmlns="" id="{6A500054-4C35-E026-60D9-C3F829076BC8}"/>
              </a:ext>
            </a:extLst>
          </p:cNvPr>
          <p:cNvSpPr txBox="1"/>
          <p:nvPr/>
        </p:nvSpPr>
        <p:spPr>
          <a:xfrm>
            <a:off x="3202433" y="2686640"/>
            <a:ext cx="2124366" cy="2308324"/>
          </a:xfrm>
          <a:prstGeom prst="rect">
            <a:avLst/>
          </a:prstGeom>
          <a:solidFill>
            <a:schemeClr val="bg1"/>
          </a:solidFill>
          <a:ln w="53975">
            <a:solidFill>
              <a:srgbClr val="002060"/>
            </a:solidFill>
          </a:ln>
        </p:spPr>
        <p:txBody>
          <a:bodyPr wrap="square" rtlCol="0">
            <a:spAutoFit/>
          </a:bodyPr>
          <a:lstStyle/>
          <a:p>
            <a:pPr algn="ctr"/>
            <a:r>
              <a:rPr lang="en-US" b="0" i="0" dirty="0">
                <a:solidFill>
                  <a:srgbClr val="222222"/>
                </a:solidFill>
                <a:effectLst/>
                <a:latin typeface="Arial" panose="020B0604020202020204" pitchFamily="34" charset="0"/>
              </a:rPr>
              <a:t> </a:t>
            </a:r>
            <a:r>
              <a:rPr lang="en-US" b="0" i="0" dirty="0">
                <a:solidFill>
                  <a:srgbClr val="00B0F0"/>
                </a:solidFill>
                <a:effectLst/>
                <a:latin typeface="Lucida Calligraphy" panose="03010101010101010101" pitchFamily="66" charset="0"/>
              </a:rPr>
              <a:t>Three individuals reside in each of these homes </a:t>
            </a:r>
            <a:endParaRPr lang="en-US" dirty="0">
              <a:solidFill>
                <a:srgbClr val="00B0F0"/>
              </a:solidFill>
              <a:latin typeface="Lucida Calligraphy" panose="03010101010101010101" pitchFamily="66"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heel(1)">
                                      <p:cBhvr>
                                        <p:cTn id="7" dur="2000"/>
                                        <p:tgtEl>
                                          <p:spTgt spid="18"/>
                                        </p:tgtEl>
                                      </p:cBhvr>
                                    </p:animEffect>
                                  </p:childTnLst>
                                </p:cTn>
                              </p:par>
                            </p:childTnLst>
                          </p:cTn>
                        </p:par>
                        <p:par>
                          <p:cTn id="8" fill="hold">
                            <p:stCondLst>
                              <p:cond delay="2000"/>
                            </p:stCondLst>
                            <p:childTnLst>
                              <p:par>
                                <p:cTn id="9" presetID="2" presetClass="entr" presetSubtype="8"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0-#ppt_w/2"/>
                                          </p:val>
                                        </p:tav>
                                        <p:tav tm="100000">
                                          <p:val>
                                            <p:strVal val="#ppt_x"/>
                                          </p:val>
                                        </p:tav>
                                      </p:tavLst>
                                    </p:anim>
                                    <p:anim calcmode="lin" valueType="num">
                                      <p:cBhvr additive="base">
                                        <p:cTn id="12" dur="1000" fill="hold"/>
                                        <p:tgtEl>
                                          <p:spTgt spid="4"/>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2000"/>
                                        <p:tgtEl>
                                          <p:spTgt spid="20"/>
                                        </p:tgtEl>
                                      </p:cBhvr>
                                    </p:animEffect>
                                  </p:childTnLst>
                                </p:cTn>
                              </p:par>
                              <p:par>
                                <p:cTn id="16" presetID="35"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2000"/>
                                        <p:tgtEl>
                                          <p:spTgt spid="13"/>
                                        </p:tgtEl>
                                      </p:cBhvr>
                                    </p:animEffect>
                                    <p:anim calcmode="lin" valueType="num">
                                      <p:cBhvr>
                                        <p:cTn id="19" dur="2000" fill="hold"/>
                                        <p:tgtEl>
                                          <p:spTgt spid="13"/>
                                        </p:tgtEl>
                                        <p:attrNameLst>
                                          <p:attrName>style.rotation</p:attrName>
                                        </p:attrNameLst>
                                      </p:cBhvr>
                                      <p:tavLst>
                                        <p:tav tm="0">
                                          <p:val>
                                            <p:fltVal val="720"/>
                                          </p:val>
                                        </p:tav>
                                        <p:tav tm="100000">
                                          <p:val>
                                            <p:fltVal val="0"/>
                                          </p:val>
                                        </p:tav>
                                      </p:tavLst>
                                    </p:anim>
                                    <p:anim calcmode="lin" valueType="num">
                                      <p:cBhvr>
                                        <p:cTn id="20" dur="2000" fill="hold"/>
                                        <p:tgtEl>
                                          <p:spTgt spid="13"/>
                                        </p:tgtEl>
                                        <p:attrNameLst>
                                          <p:attrName>ppt_h</p:attrName>
                                        </p:attrNameLst>
                                      </p:cBhvr>
                                      <p:tavLst>
                                        <p:tav tm="0">
                                          <p:val>
                                            <p:fltVal val="0"/>
                                          </p:val>
                                        </p:tav>
                                        <p:tav tm="100000">
                                          <p:val>
                                            <p:strVal val="#ppt_h"/>
                                          </p:val>
                                        </p:tav>
                                      </p:tavLst>
                                    </p:anim>
                                    <p:anim calcmode="lin" valueType="num">
                                      <p:cBhvr>
                                        <p:cTn id="21" dur="2000" fill="hold"/>
                                        <p:tgtEl>
                                          <p:spTgt spid="13"/>
                                        </p:tgtEl>
                                        <p:attrNameLst>
                                          <p:attrName>ppt_w</p:attrName>
                                        </p:attrNameLst>
                                      </p:cBhvr>
                                      <p:tavLst>
                                        <p:tav tm="0">
                                          <p:val>
                                            <p:fltVal val="0"/>
                                          </p:val>
                                        </p:tav>
                                        <p:tav tm="100000">
                                          <p:val>
                                            <p:strVal val="#ppt_w"/>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par>
                                <p:cTn id="29" presetID="31"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1000" fill="hold"/>
                                        <p:tgtEl>
                                          <p:spTgt spid="14"/>
                                        </p:tgtEl>
                                        <p:attrNameLst>
                                          <p:attrName>ppt_w</p:attrName>
                                        </p:attrNameLst>
                                      </p:cBhvr>
                                      <p:tavLst>
                                        <p:tav tm="0">
                                          <p:val>
                                            <p:fltVal val="0"/>
                                          </p:val>
                                        </p:tav>
                                        <p:tav tm="100000">
                                          <p:val>
                                            <p:strVal val="#ppt_w"/>
                                          </p:val>
                                        </p:tav>
                                      </p:tavLst>
                                    </p:anim>
                                    <p:anim calcmode="lin" valueType="num">
                                      <p:cBhvr>
                                        <p:cTn id="32" dur="1000" fill="hold"/>
                                        <p:tgtEl>
                                          <p:spTgt spid="14"/>
                                        </p:tgtEl>
                                        <p:attrNameLst>
                                          <p:attrName>ppt_h</p:attrName>
                                        </p:attrNameLst>
                                      </p:cBhvr>
                                      <p:tavLst>
                                        <p:tav tm="0">
                                          <p:val>
                                            <p:fltVal val="0"/>
                                          </p:val>
                                        </p:tav>
                                        <p:tav tm="100000">
                                          <p:val>
                                            <p:strVal val="#ppt_h"/>
                                          </p:val>
                                        </p:tav>
                                      </p:tavLst>
                                    </p:anim>
                                    <p:anim calcmode="lin" valueType="num">
                                      <p:cBhvr>
                                        <p:cTn id="33" dur="1000" fill="hold"/>
                                        <p:tgtEl>
                                          <p:spTgt spid="14"/>
                                        </p:tgtEl>
                                        <p:attrNameLst>
                                          <p:attrName>style.rotation</p:attrName>
                                        </p:attrNameLst>
                                      </p:cBhvr>
                                      <p:tavLst>
                                        <p:tav tm="0">
                                          <p:val>
                                            <p:fltVal val="90"/>
                                          </p:val>
                                        </p:tav>
                                        <p:tav tm="100000">
                                          <p:val>
                                            <p:fltVal val="0"/>
                                          </p:val>
                                        </p:tav>
                                      </p:tavLst>
                                    </p:anim>
                                    <p:animEffect transition="in" filter="fade">
                                      <p:cBhvr>
                                        <p:cTn id="34" dur="10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14"/>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0" presetClass="entr" presetSubtype="0" fill="hold"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fade">
                                      <p:cBhvr>
                                        <p:cTn id="45" dur="500"/>
                                        <p:tgtEl>
                                          <p:spTgt spid="5"/>
                                        </p:tgtEl>
                                      </p:cBhvr>
                                    </p:animEffect>
                                  </p:childTnLst>
                                </p:cTn>
                              </p:par>
                              <p:par>
                                <p:cTn id="46" presetID="6" presetClass="entr" presetSubtype="16" fill="hold" nodeType="with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circle(in)">
                                      <p:cBhvr>
                                        <p:cTn id="48" dur="2000"/>
                                        <p:tgtEl>
                                          <p:spTgt spid="6"/>
                                        </p:tgtEl>
                                      </p:cBhvr>
                                    </p:animEffect>
                                  </p:childTnLst>
                                </p:cTn>
                              </p:par>
                            </p:childTnLst>
                          </p:cTn>
                        </p:par>
                      </p:childTnLst>
                    </p:cTn>
                  </p:par>
                  <p:par>
                    <p:cTn id="49" fill="hold">
                      <p:stCondLst>
                        <p:cond delay="indefinite"/>
                      </p:stCondLst>
                      <p:childTnLst>
                        <p:par>
                          <p:cTn id="50" fill="hold">
                            <p:stCondLst>
                              <p:cond delay="0"/>
                            </p:stCondLst>
                            <p:childTnLst>
                              <p:par>
                                <p:cTn id="51" presetID="23" presetClass="entr" presetSubtype="16" fill="hold" grpId="0" nodeType="clickEffect">
                                  <p:stCondLst>
                                    <p:cond delay="0"/>
                                  </p:stCondLst>
                                  <p:childTnLst>
                                    <p:set>
                                      <p:cBhvr>
                                        <p:cTn id="52" dur="1" fill="hold">
                                          <p:stCondLst>
                                            <p:cond delay="0"/>
                                          </p:stCondLst>
                                        </p:cTn>
                                        <p:tgtEl>
                                          <p:spTgt spid="7"/>
                                        </p:tgtEl>
                                        <p:attrNameLst>
                                          <p:attrName>style.visibility</p:attrName>
                                        </p:attrNameLst>
                                      </p:cBhvr>
                                      <p:to>
                                        <p:strVal val="visible"/>
                                      </p:to>
                                    </p:set>
                                    <p:anim calcmode="lin" valueType="num">
                                      <p:cBhvr>
                                        <p:cTn id="53" dur="1000" fill="hold"/>
                                        <p:tgtEl>
                                          <p:spTgt spid="7"/>
                                        </p:tgtEl>
                                        <p:attrNameLst>
                                          <p:attrName>ppt_w</p:attrName>
                                        </p:attrNameLst>
                                      </p:cBhvr>
                                      <p:tavLst>
                                        <p:tav tm="0">
                                          <p:val>
                                            <p:fltVal val="0"/>
                                          </p:val>
                                        </p:tav>
                                        <p:tav tm="100000">
                                          <p:val>
                                            <p:strVal val="#ppt_w"/>
                                          </p:val>
                                        </p:tav>
                                      </p:tavLst>
                                    </p:anim>
                                    <p:anim calcmode="lin" valueType="num">
                                      <p:cBhvr>
                                        <p:cTn id="54" dur="1000" fill="hold"/>
                                        <p:tgtEl>
                                          <p:spTgt spid="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P spid="14" grpId="0"/>
      <p:bldP spid="14" grpId="1"/>
      <p:bldP spid="20" grpId="0" animBg="1"/>
      <p:bldP spid="7"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Sand raked spirals texture">
            <a:extLst>
              <a:ext uri="{FF2B5EF4-FFF2-40B4-BE49-F238E27FC236}">
                <a16:creationId xmlns:a16="http://schemas.microsoft.com/office/drawing/2014/main" xmlns="" id="{EA989246-1EA4-6984-DAE7-0FA53AF6DFA5}"/>
              </a:ext>
            </a:extLst>
          </p:cNvPr>
          <p:cNvPicPr>
            <a:picLocks noChangeAspect="1"/>
          </p:cNvPicPr>
          <p:nvPr/>
        </p:nvPicPr>
        <p:blipFill>
          <a:blip r:embed="rId2" cstate="print">
            <a:alphaModFix amt="52000"/>
            <a:extLst>
              <a:ext uri="{28A0092B-C50C-407E-A947-70E740481C1C}">
                <a14:useLocalDpi xmlns:a14="http://schemas.microsoft.com/office/drawing/2010/main" val="0"/>
              </a:ext>
            </a:extLst>
          </a:blip>
          <a:stretch>
            <a:fillRect/>
          </a:stretch>
        </p:blipFill>
        <p:spPr>
          <a:xfrm>
            <a:off x="289720" y="944562"/>
            <a:ext cx="8321278" cy="5791200"/>
          </a:xfrm>
          <a:prstGeom prst="rect">
            <a:avLst/>
          </a:prstGeom>
          <a:ln w="34925">
            <a:solidFill>
              <a:srgbClr val="00B0F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248192"/>
            <a:ext cx="8058150" cy="247650"/>
          </a:xfrm>
        </p:spPr>
        <p:txBody>
          <a:bodyPr/>
          <a:lstStyle/>
          <a:p>
            <a:r>
              <a:rPr lang="en-US" altLang="en-US" sz="4400" dirty="0"/>
              <a:t/>
            </a:r>
            <a:br>
              <a:rPr lang="en-US" altLang="en-US" sz="4400" dirty="0"/>
            </a:br>
            <a:r>
              <a:rPr lang="en-US" altLang="en-US" sz="4400" dirty="0"/>
              <a:t>Office or Home? </a:t>
            </a:r>
            <a:r>
              <a:rPr lang="en-US" altLang="en-US" sz="1600" dirty="0"/>
              <a:t>(cont’d)</a:t>
            </a:r>
            <a:br>
              <a:rPr lang="en-US" altLang="en-US" sz="1600" dirty="0"/>
            </a:br>
            <a:endParaRPr lang="en-US" altLang="en-US" sz="1600" dirty="0"/>
          </a:p>
        </p:txBody>
      </p:sp>
      <p:pic>
        <p:nvPicPr>
          <p:cNvPr id="4" name="Picture 3">
            <a:extLst>
              <a:ext uri="{FF2B5EF4-FFF2-40B4-BE49-F238E27FC236}">
                <a16:creationId xmlns:a16="http://schemas.microsoft.com/office/drawing/2014/main" xmlns="" id="{8708C9F9-D401-6437-0973-2EFBA3B7BA47}"/>
              </a:ext>
            </a:extLst>
          </p:cNvPr>
          <p:cNvPicPr>
            <a:picLocks noChangeAspect="1"/>
          </p:cNvPicPr>
          <p:nvPr/>
        </p:nvPicPr>
        <p:blipFill>
          <a:blip r:embed="rId3"/>
          <a:stretch>
            <a:fillRect/>
          </a:stretch>
        </p:blipFill>
        <p:spPr>
          <a:xfrm>
            <a:off x="674510" y="1754646"/>
            <a:ext cx="3276600" cy="4368799"/>
          </a:xfrm>
          <a:prstGeom prst="rect">
            <a:avLst/>
          </a:prstGeom>
          <a:ln w="2286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xmlns="" id="{E32DA731-E1B8-5A3E-7DD7-0B2B87337E4C}"/>
              </a:ext>
            </a:extLst>
          </p:cNvPr>
          <p:cNvPicPr>
            <a:picLocks noChangeAspect="1"/>
          </p:cNvPicPr>
          <p:nvPr/>
        </p:nvPicPr>
        <p:blipFill rotWithShape="1">
          <a:blip r:embed="rId4"/>
          <a:srcRect t="21926"/>
          <a:stretch/>
        </p:blipFill>
        <p:spPr>
          <a:xfrm>
            <a:off x="4633193" y="1754646"/>
            <a:ext cx="3591645" cy="2103094"/>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xmlns="" id="{B50C82CD-1B24-C131-E540-6132E1BC69AF}"/>
              </a:ext>
            </a:extLst>
          </p:cNvPr>
          <p:cNvPicPr>
            <a:picLocks noChangeAspect="1"/>
          </p:cNvPicPr>
          <p:nvPr/>
        </p:nvPicPr>
        <p:blipFill rotWithShape="1">
          <a:blip r:embed="rId5"/>
          <a:srcRect t="23937"/>
          <a:stretch/>
        </p:blipFill>
        <p:spPr>
          <a:xfrm>
            <a:off x="4586435" y="4419819"/>
            <a:ext cx="3672165" cy="2094873"/>
          </a:xfrm>
          <a:prstGeom prst="rect">
            <a:avLst/>
          </a:prstGeom>
          <a:ln w="228600" cap="sq" cmpd="thickThin">
            <a:solidFill>
              <a:srgbClr val="000000"/>
            </a:solidFill>
            <a:prstDash val="solid"/>
            <a:miter lim="800000"/>
          </a:ln>
          <a:effectLst>
            <a:innerShdw blurRad="76200">
              <a:srgbClr val="000000"/>
            </a:innerShdw>
          </a:effectLst>
        </p:spPr>
      </p:pic>
      <p:sp>
        <p:nvSpPr>
          <p:cNvPr id="20" name="Oval 19">
            <a:extLst>
              <a:ext uri="{FF2B5EF4-FFF2-40B4-BE49-F238E27FC236}">
                <a16:creationId xmlns:a16="http://schemas.microsoft.com/office/drawing/2014/main" xmlns="" id="{7B6B641F-90DC-B9CE-6C1E-F934386D8F3E}"/>
              </a:ext>
            </a:extLst>
          </p:cNvPr>
          <p:cNvSpPr/>
          <p:nvPr/>
        </p:nvSpPr>
        <p:spPr bwMode="auto">
          <a:xfrm>
            <a:off x="3283520" y="2806193"/>
            <a:ext cx="332372" cy="267721"/>
          </a:xfrm>
          <a:prstGeom prst="ellipse">
            <a:avLst/>
          </a:prstGeom>
          <a:solidFill>
            <a:schemeClr val="accent5">
              <a:lumMod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7" name="TextBox 6">
            <a:extLst>
              <a:ext uri="{FF2B5EF4-FFF2-40B4-BE49-F238E27FC236}">
                <a16:creationId xmlns:a16="http://schemas.microsoft.com/office/drawing/2014/main" xmlns="" id="{6A500054-4C35-E026-60D9-C3F829076BC8}"/>
              </a:ext>
            </a:extLst>
          </p:cNvPr>
          <p:cNvSpPr txBox="1"/>
          <p:nvPr/>
        </p:nvSpPr>
        <p:spPr>
          <a:xfrm>
            <a:off x="3202433" y="2686640"/>
            <a:ext cx="2878486" cy="1938992"/>
          </a:xfrm>
          <a:prstGeom prst="rect">
            <a:avLst/>
          </a:prstGeom>
          <a:solidFill>
            <a:schemeClr val="bg1"/>
          </a:solidFill>
          <a:ln w="82550">
            <a:solidFill>
              <a:srgbClr val="00B0F0"/>
            </a:solidFill>
          </a:ln>
        </p:spPr>
        <p:txBody>
          <a:bodyPr wrap="square" rtlCol="0">
            <a:spAutoFit/>
          </a:bodyPr>
          <a:lstStyle/>
          <a:p>
            <a:pPr algn="ctr"/>
            <a:r>
              <a:rPr lang="en-US" dirty="0">
                <a:solidFill>
                  <a:schemeClr val="accent1"/>
                </a:solidFill>
                <a:latin typeface="Aharoni" panose="02010803020104030203" pitchFamily="2" charset="-79"/>
                <a:cs typeface="Aharoni" panose="02010803020104030203" pitchFamily="2" charset="-79"/>
              </a:rPr>
              <a:t>Dedicated Office space takes up a significant part of the homes’ common areas </a:t>
            </a:r>
          </a:p>
        </p:txBody>
      </p:sp>
    </p:spTree>
    <p:extLst>
      <p:ext uri="{BB962C8B-B14F-4D97-AF65-F5344CB8AC3E}">
        <p14:creationId xmlns:p14="http://schemas.microsoft.com/office/powerpoint/2010/main" val="196678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7"/>
                                        </p:tgtEl>
                                        <p:attrNameLst>
                                          <p:attrName>style.visibility</p:attrName>
                                        </p:attrNameLst>
                                      </p:cBhvr>
                                      <p:to>
                                        <p:strVal val="visible"/>
                                      </p:to>
                                    </p:set>
                                    <p:anim by="(-#ppt_w*2)" calcmode="lin" valueType="num">
                                      <p:cBhvr rctx="PPT">
                                        <p:cTn id="7" dur="500" autoRev="1" fill="hold">
                                          <p:stCondLst>
                                            <p:cond delay="0"/>
                                          </p:stCondLst>
                                        </p:cTn>
                                        <p:tgtEl>
                                          <p:spTgt spid="7"/>
                                        </p:tgtEl>
                                        <p:attrNameLst>
                                          <p:attrName>ppt_w</p:attrName>
                                        </p:attrNameLst>
                                      </p:cBhvr>
                                    </p:anim>
                                    <p:anim by="(#ppt_w*0.50)" calcmode="lin" valueType="num">
                                      <p:cBhvr>
                                        <p:cTn id="8" dur="500" decel="50000" autoRev="1" fill="hold">
                                          <p:stCondLst>
                                            <p:cond delay="0"/>
                                          </p:stCondLst>
                                        </p:cTn>
                                        <p:tgtEl>
                                          <p:spTgt spid="7"/>
                                        </p:tgtEl>
                                        <p:attrNameLst>
                                          <p:attrName>ppt_x</p:attrName>
                                        </p:attrNameLst>
                                      </p:cBhvr>
                                    </p:anim>
                                    <p:anim from="(-#ppt_h/2)" to="(#ppt_y)" calcmode="lin" valueType="num">
                                      <p:cBhvr>
                                        <p:cTn id="9" dur="1000" fill="hold">
                                          <p:stCondLst>
                                            <p:cond delay="0"/>
                                          </p:stCondLst>
                                        </p:cTn>
                                        <p:tgtEl>
                                          <p:spTgt spid="7"/>
                                        </p:tgtEl>
                                        <p:attrNameLst>
                                          <p:attrName>ppt_y</p:attrName>
                                        </p:attrNameLst>
                                      </p:cBhvr>
                                    </p:anim>
                                    <p:animRot by="21600000">
                                      <p:cBhvr>
                                        <p:cTn id="10" dur="1000" fill="hold">
                                          <p:stCondLst>
                                            <p:cond delay="0"/>
                                          </p:stCondLst>
                                        </p:cTn>
                                        <p:tgtEl>
                                          <p:spTgt spid="7"/>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4"/>
                                        </p:tgtEl>
                                        <p:attrNameLst>
                                          <p:attrName>r</p:attrName>
                                        </p:attrNameLst>
                                      </p:cBhvr>
                                    </p:animRot>
                                    <p:animRot by="-240000">
                                      <p:cBhvr>
                                        <p:cTn id="13" dur="200" fill="hold">
                                          <p:stCondLst>
                                            <p:cond delay="200"/>
                                          </p:stCondLst>
                                        </p:cTn>
                                        <p:tgtEl>
                                          <p:spTgt spid="4"/>
                                        </p:tgtEl>
                                        <p:attrNameLst>
                                          <p:attrName>r</p:attrName>
                                        </p:attrNameLst>
                                      </p:cBhvr>
                                    </p:animRot>
                                    <p:animRot by="240000">
                                      <p:cBhvr>
                                        <p:cTn id="14" dur="200" fill="hold">
                                          <p:stCondLst>
                                            <p:cond delay="400"/>
                                          </p:stCondLst>
                                        </p:cTn>
                                        <p:tgtEl>
                                          <p:spTgt spid="4"/>
                                        </p:tgtEl>
                                        <p:attrNameLst>
                                          <p:attrName>r</p:attrName>
                                        </p:attrNameLst>
                                      </p:cBhvr>
                                    </p:animRot>
                                    <p:animRot by="-240000">
                                      <p:cBhvr>
                                        <p:cTn id="15" dur="200" fill="hold">
                                          <p:stCondLst>
                                            <p:cond delay="600"/>
                                          </p:stCondLst>
                                        </p:cTn>
                                        <p:tgtEl>
                                          <p:spTgt spid="4"/>
                                        </p:tgtEl>
                                        <p:attrNameLst>
                                          <p:attrName>r</p:attrName>
                                        </p:attrNameLst>
                                      </p:cBhvr>
                                    </p:animRot>
                                    <p:animRot by="120000">
                                      <p:cBhvr>
                                        <p:cTn id="16" dur="200" fill="hold">
                                          <p:stCondLst>
                                            <p:cond delay="800"/>
                                          </p:stCondLst>
                                        </p:cTn>
                                        <p:tgtEl>
                                          <p:spTgt spid="4"/>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5"/>
                                        </p:tgtEl>
                                        <p:attrNameLst>
                                          <p:attrName>r</p:attrName>
                                        </p:attrNameLst>
                                      </p:cBhvr>
                                    </p:animRot>
                                    <p:animRot by="-240000">
                                      <p:cBhvr>
                                        <p:cTn id="19" dur="200" fill="hold">
                                          <p:stCondLst>
                                            <p:cond delay="200"/>
                                          </p:stCondLst>
                                        </p:cTn>
                                        <p:tgtEl>
                                          <p:spTgt spid="5"/>
                                        </p:tgtEl>
                                        <p:attrNameLst>
                                          <p:attrName>r</p:attrName>
                                        </p:attrNameLst>
                                      </p:cBhvr>
                                    </p:animRot>
                                    <p:animRot by="240000">
                                      <p:cBhvr>
                                        <p:cTn id="20" dur="200" fill="hold">
                                          <p:stCondLst>
                                            <p:cond delay="400"/>
                                          </p:stCondLst>
                                        </p:cTn>
                                        <p:tgtEl>
                                          <p:spTgt spid="5"/>
                                        </p:tgtEl>
                                        <p:attrNameLst>
                                          <p:attrName>r</p:attrName>
                                        </p:attrNameLst>
                                      </p:cBhvr>
                                    </p:animRot>
                                    <p:animRot by="-240000">
                                      <p:cBhvr>
                                        <p:cTn id="21" dur="200" fill="hold">
                                          <p:stCondLst>
                                            <p:cond delay="600"/>
                                          </p:stCondLst>
                                        </p:cTn>
                                        <p:tgtEl>
                                          <p:spTgt spid="5"/>
                                        </p:tgtEl>
                                        <p:attrNameLst>
                                          <p:attrName>r</p:attrName>
                                        </p:attrNameLst>
                                      </p:cBhvr>
                                    </p:animRot>
                                    <p:animRot by="120000">
                                      <p:cBhvr>
                                        <p:cTn id="22" dur="200" fill="hold">
                                          <p:stCondLst>
                                            <p:cond delay="800"/>
                                          </p:stCondLst>
                                        </p:cTn>
                                        <p:tgtEl>
                                          <p:spTgt spid="5"/>
                                        </p:tgtEl>
                                        <p:attrNameLst>
                                          <p:attrName>r</p:attrName>
                                        </p:attrNameLst>
                                      </p:cBhvr>
                                    </p:animRot>
                                  </p:childTnLst>
                                </p:cTn>
                              </p:par>
                              <p:par>
                                <p:cTn id="23" presetID="32" presetClass="emph" presetSubtype="0" fill="hold" nodeType="withEffect">
                                  <p:stCondLst>
                                    <p:cond delay="0"/>
                                  </p:stCondLst>
                                  <p:childTnLst>
                                    <p:animRot by="120000">
                                      <p:cBhvr>
                                        <p:cTn id="24" dur="100" fill="hold">
                                          <p:stCondLst>
                                            <p:cond delay="0"/>
                                          </p:stCondLst>
                                        </p:cTn>
                                        <p:tgtEl>
                                          <p:spTgt spid="6"/>
                                        </p:tgtEl>
                                        <p:attrNameLst>
                                          <p:attrName>r</p:attrName>
                                        </p:attrNameLst>
                                      </p:cBhvr>
                                    </p:animRot>
                                    <p:animRot by="-240000">
                                      <p:cBhvr>
                                        <p:cTn id="25" dur="200" fill="hold">
                                          <p:stCondLst>
                                            <p:cond delay="200"/>
                                          </p:stCondLst>
                                        </p:cTn>
                                        <p:tgtEl>
                                          <p:spTgt spid="6"/>
                                        </p:tgtEl>
                                        <p:attrNameLst>
                                          <p:attrName>r</p:attrName>
                                        </p:attrNameLst>
                                      </p:cBhvr>
                                    </p:animRot>
                                    <p:animRot by="240000">
                                      <p:cBhvr>
                                        <p:cTn id="26" dur="200" fill="hold">
                                          <p:stCondLst>
                                            <p:cond delay="400"/>
                                          </p:stCondLst>
                                        </p:cTn>
                                        <p:tgtEl>
                                          <p:spTgt spid="6"/>
                                        </p:tgtEl>
                                        <p:attrNameLst>
                                          <p:attrName>r</p:attrName>
                                        </p:attrNameLst>
                                      </p:cBhvr>
                                    </p:animRot>
                                    <p:animRot by="-240000">
                                      <p:cBhvr>
                                        <p:cTn id="27" dur="200" fill="hold">
                                          <p:stCondLst>
                                            <p:cond delay="600"/>
                                          </p:stCondLst>
                                        </p:cTn>
                                        <p:tgtEl>
                                          <p:spTgt spid="6"/>
                                        </p:tgtEl>
                                        <p:attrNameLst>
                                          <p:attrName>r</p:attrName>
                                        </p:attrNameLst>
                                      </p:cBhvr>
                                    </p:animRot>
                                    <p:animRot by="120000">
                                      <p:cBhvr>
                                        <p:cTn id="28" dur="200" fill="hold">
                                          <p:stCondLst>
                                            <p:cond delay="800"/>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Border terrier dog with toy">
            <a:extLst>
              <a:ext uri="{FF2B5EF4-FFF2-40B4-BE49-F238E27FC236}">
                <a16:creationId xmlns:a16="http://schemas.microsoft.com/office/drawing/2014/main" xmlns="" id="{49EFB1D1-6160-E2E5-E9B5-60BD284F16B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0910" y="944563"/>
            <a:ext cx="8240315" cy="5791197"/>
          </a:xfrm>
          <a:prstGeom prst="rect">
            <a:avLst/>
          </a:prstGeom>
          <a:ln w="38100">
            <a:solidFill>
              <a:srgbClr val="0070C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248192"/>
            <a:ext cx="8058150" cy="247650"/>
          </a:xfrm>
        </p:spPr>
        <p:txBody>
          <a:bodyPr/>
          <a:lstStyle/>
          <a:p>
            <a:r>
              <a:rPr lang="en-US" altLang="en-US" sz="4400" dirty="0"/>
              <a:t/>
            </a:r>
            <a:br>
              <a:rPr lang="en-US" altLang="en-US" sz="4400" dirty="0"/>
            </a:br>
            <a:r>
              <a:rPr lang="en-US" altLang="en-US" sz="4400" dirty="0"/>
              <a:t>Office or Home? </a:t>
            </a:r>
            <a:r>
              <a:rPr lang="en-US" altLang="en-US" sz="1600" dirty="0"/>
              <a:t>(cont’d)</a:t>
            </a:r>
            <a:br>
              <a:rPr lang="en-US" altLang="en-US" sz="1600" dirty="0"/>
            </a:br>
            <a:endParaRPr lang="en-US" altLang="en-US" sz="1600" dirty="0"/>
          </a:p>
        </p:txBody>
      </p:sp>
      <p:pic>
        <p:nvPicPr>
          <p:cNvPr id="4" name="Picture 3">
            <a:extLst>
              <a:ext uri="{FF2B5EF4-FFF2-40B4-BE49-F238E27FC236}">
                <a16:creationId xmlns:a16="http://schemas.microsoft.com/office/drawing/2014/main" xmlns="" id="{8708C9F9-D401-6437-0973-2EFBA3B7BA47}"/>
              </a:ext>
            </a:extLst>
          </p:cNvPr>
          <p:cNvPicPr>
            <a:picLocks noChangeAspect="1"/>
          </p:cNvPicPr>
          <p:nvPr/>
        </p:nvPicPr>
        <p:blipFill>
          <a:blip r:embed="rId3"/>
          <a:stretch>
            <a:fillRect/>
          </a:stretch>
        </p:blipFill>
        <p:spPr>
          <a:xfrm>
            <a:off x="674510" y="1754646"/>
            <a:ext cx="3276600" cy="4368799"/>
          </a:xfrm>
          <a:prstGeom prst="rect">
            <a:avLst/>
          </a:prstGeom>
          <a:ln w="2286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xmlns="" id="{E32DA731-E1B8-5A3E-7DD7-0B2B87337E4C}"/>
              </a:ext>
            </a:extLst>
          </p:cNvPr>
          <p:cNvPicPr>
            <a:picLocks noChangeAspect="1"/>
          </p:cNvPicPr>
          <p:nvPr/>
        </p:nvPicPr>
        <p:blipFill rotWithShape="1">
          <a:blip r:embed="rId4"/>
          <a:srcRect t="21926"/>
          <a:stretch/>
        </p:blipFill>
        <p:spPr>
          <a:xfrm>
            <a:off x="4633193" y="1754646"/>
            <a:ext cx="3591645" cy="2103094"/>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xmlns="" id="{B50C82CD-1B24-C131-E540-6132E1BC69AF}"/>
              </a:ext>
            </a:extLst>
          </p:cNvPr>
          <p:cNvPicPr>
            <a:picLocks noChangeAspect="1"/>
          </p:cNvPicPr>
          <p:nvPr/>
        </p:nvPicPr>
        <p:blipFill rotWithShape="1">
          <a:blip r:embed="rId5"/>
          <a:srcRect t="23937"/>
          <a:stretch/>
        </p:blipFill>
        <p:spPr>
          <a:xfrm>
            <a:off x="4586435" y="4419819"/>
            <a:ext cx="3672165" cy="2094873"/>
          </a:xfrm>
          <a:prstGeom prst="rect">
            <a:avLst/>
          </a:prstGeom>
          <a:ln w="228600" cap="sq" cmpd="thickThin">
            <a:solidFill>
              <a:srgbClr val="000000"/>
            </a:solidFill>
            <a:prstDash val="solid"/>
            <a:miter lim="800000"/>
          </a:ln>
          <a:effectLst>
            <a:innerShdw blurRad="76200">
              <a:srgbClr val="000000"/>
            </a:innerShdw>
          </a:effectLst>
        </p:spPr>
      </p:pic>
      <p:sp>
        <p:nvSpPr>
          <p:cNvPr id="20" name="Oval 19">
            <a:extLst>
              <a:ext uri="{FF2B5EF4-FFF2-40B4-BE49-F238E27FC236}">
                <a16:creationId xmlns:a16="http://schemas.microsoft.com/office/drawing/2014/main" xmlns="" id="{7B6B641F-90DC-B9CE-6C1E-F934386D8F3E}"/>
              </a:ext>
            </a:extLst>
          </p:cNvPr>
          <p:cNvSpPr/>
          <p:nvPr/>
        </p:nvSpPr>
        <p:spPr bwMode="auto">
          <a:xfrm>
            <a:off x="3283520" y="2806193"/>
            <a:ext cx="332372" cy="267721"/>
          </a:xfrm>
          <a:prstGeom prst="ellipse">
            <a:avLst/>
          </a:prstGeom>
          <a:solidFill>
            <a:schemeClr val="accent5">
              <a:lumMod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 name="TextBox 1">
            <a:extLst>
              <a:ext uri="{FF2B5EF4-FFF2-40B4-BE49-F238E27FC236}">
                <a16:creationId xmlns:a16="http://schemas.microsoft.com/office/drawing/2014/main" xmlns="" id="{6F454B67-BFFA-350C-C86A-950F7E12CC52}"/>
              </a:ext>
            </a:extLst>
          </p:cNvPr>
          <p:cNvSpPr txBox="1"/>
          <p:nvPr/>
        </p:nvSpPr>
        <p:spPr>
          <a:xfrm>
            <a:off x="327620" y="5516562"/>
            <a:ext cx="8349059" cy="1015663"/>
          </a:xfrm>
          <a:custGeom>
            <a:avLst/>
            <a:gdLst>
              <a:gd name="connsiteX0" fmla="*/ 0 w 8349059"/>
              <a:gd name="connsiteY0" fmla="*/ 0 h 1015663"/>
              <a:gd name="connsiteX1" fmla="*/ 8349059 w 8349059"/>
              <a:gd name="connsiteY1" fmla="*/ 0 h 1015663"/>
              <a:gd name="connsiteX2" fmla="*/ 8349059 w 8349059"/>
              <a:gd name="connsiteY2" fmla="*/ 1015663 h 1015663"/>
              <a:gd name="connsiteX3" fmla="*/ 0 w 8349059"/>
              <a:gd name="connsiteY3" fmla="*/ 1015663 h 1015663"/>
              <a:gd name="connsiteX4" fmla="*/ 0 w 8349059"/>
              <a:gd name="connsiteY4" fmla="*/ 0 h 10156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49059" h="1015663" fill="none" extrusionOk="0">
                <a:moveTo>
                  <a:pt x="0" y="0"/>
                </a:moveTo>
                <a:cubicBezTo>
                  <a:pt x="2757669" y="-33775"/>
                  <a:pt x="5267507" y="138873"/>
                  <a:pt x="8349059" y="0"/>
                </a:cubicBezTo>
                <a:cubicBezTo>
                  <a:pt x="8260737" y="226855"/>
                  <a:pt x="8431420" y="594981"/>
                  <a:pt x="8349059" y="1015663"/>
                </a:cubicBezTo>
                <a:cubicBezTo>
                  <a:pt x="7290587" y="878333"/>
                  <a:pt x="988594" y="877807"/>
                  <a:pt x="0" y="1015663"/>
                </a:cubicBezTo>
                <a:cubicBezTo>
                  <a:pt x="74521" y="699494"/>
                  <a:pt x="-40013" y="374453"/>
                  <a:pt x="0" y="0"/>
                </a:cubicBezTo>
                <a:close/>
              </a:path>
              <a:path w="8349059" h="1015663" stroke="0" extrusionOk="0">
                <a:moveTo>
                  <a:pt x="0" y="0"/>
                </a:moveTo>
                <a:cubicBezTo>
                  <a:pt x="2916024" y="-101487"/>
                  <a:pt x="4953867" y="-162162"/>
                  <a:pt x="8349059" y="0"/>
                </a:cubicBezTo>
                <a:cubicBezTo>
                  <a:pt x="8431245" y="305998"/>
                  <a:pt x="8432196" y="608917"/>
                  <a:pt x="8349059" y="1015663"/>
                </a:cubicBezTo>
                <a:cubicBezTo>
                  <a:pt x="6917644" y="1065728"/>
                  <a:pt x="3376130" y="857214"/>
                  <a:pt x="0" y="1015663"/>
                </a:cubicBezTo>
                <a:cubicBezTo>
                  <a:pt x="85521" y="857104"/>
                  <a:pt x="12775" y="263560"/>
                  <a:pt x="0" y="0"/>
                </a:cubicBezTo>
                <a:close/>
              </a:path>
            </a:pathLst>
          </a:custGeom>
          <a:solidFill>
            <a:srgbClr val="990099"/>
          </a:solidFill>
          <a:ln>
            <a:solidFill>
              <a:schemeClr val="tx1"/>
            </a:solidFill>
            <a:extLst>
              <a:ext uri="{C807C97D-BFC1-408E-A445-0C87EB9F89A2}">
                <ask:lineSketchStyleProps xmlns:ask="http://schemas.microsoft.com/office/drawing/2018/sketchyshapes" xmlns="" sd="981765707">
                  <a:prstGeom prst="rect">
                    <a:avLst/>
                  </a:prstGeom>
                  <ask:type>
                    <ask:lineSketchCurved/>
                  </ask:type>
                </ask:lineSketchStyleProps>
              </a:ext>
            </a:extLst>
          </a:ln>
        </p:spPr>
        <p:txBody>
          <a:bodyPr wrap="square" rtlCol="0">
            <a:spAutoFit/>
          </a:bodyPr>
          <a:lstStyle/>
          <a:p>
            <a:pPr algn="ctr"/>
            <a:r>
              <a:rPr lang="en-US" sz="3000" b="1" i="0" dirty="0">
                <a:solidFill>
                  <a:schemeClr val="bg1"/>
                </a:solidFill>
                <a:effectLst/>
                <a:latin typeface="Arial" panose="020B0604020202020204" pitchFamily="34" charset="0"/>
              </a:rPr>
              <a:t>To meet the office needs of a Home Manager </a:t>
            </a:r>
          </a:p>
          <a:p>
            <a:pPr algn="ctr"/>
            <a:r>
              <a:rPr lang="en-US" sz="3000" b="1" i="0" dirty="0">
                <a:solidFill>
                  <a:schemeClr val="bg1"/>
                </a:solidFill>
                <a:effectLst/>
                <a:latin typeface="Arial" panose="020B0604020202020204" pitchFamily="34" charset="0"/>
              </a:rPr>
              <a:t>without intruding upon the residents?</a:t>
            </a:r>
            <a:endParaRPr lang="en-US" sz="3000" b="1" dirty="0">
              <a:solidFill>
                <a:schemeClr val="bg1"/>
              </a:solidFill>
            </a:endParaRPr>
          </a:p>
        </p:txBody>
      </p:sp>
      <p:sp>
        <p:nvSpPr>
          <p:cNvPr id="9" name="TextBox 8">
            <a:extLst>
              <a:ext uri="{FF2B5EF4-FFF2-40B4-BE49-F238E27FC236}">
                <a16:creationId xmlns:a16="http://schemas.microsoft.com/office/drawing/2014/main" xmlns="" id="{4F4472B9-535B-989B-0C8B-696054BE954C}"/>
              </a:ext>
            </a:extLst>
          </p:cNvPr>
          <p:cNvSpPr txBox="1"/>
          <p:nvPr/>
        </p:nvSpPr>
        <p:spPr>
          <a:xfrm>
            <a:off x="444660" y="1096962"/>
            <a:ext cx="7932813" cy="975985"/>
          </a:xfrm>
          <a:prstGeom prst="rect">
            <a:avLst/>
          </a:prstGeom>
          <a:noFill/>
        </p:spPr>
        <p:txBody>
          <a:bodyPr wrap="none" rtlCol="0">
            <a:prstTxWarp prst="textWave1">
              <a:avLst/>
            </a:prstTxWarp>
            <a:spAutoFit/>
          </a:bodyPr>
          <a:lstStyle/>
          <a:p>
            <a:r>
              <a:rPr lang="en-US" b="1" i="0" dirty="0">
                <a:solidFill>
                  <a:srgbClr val="990099"/>
                </a:solidFill>
                <a:effectLst/>
                <a:latin typeface="Arial" panose="020B0604020202020204" pitchFamily="34" charset="0"/>
              </a:rPr>
              <a:t>What options could be deployed</a:t>
            </a:r>
            <a:endParaRPr lang="en-US" b="1" dirty="0">
              <a:solidFill>
                <a:srgbClr val="990099"/>
              </a:solidFill>
            </a:endParaRPr>
          </a:p>
        </p:txBody>
      </p:sp>
    </p:spTree>
    <p:extLst>
      <p:ext uri="{BB962C8B-B14F-4D97-AF65-F5344CB8AC3E}">
        <p14:creationId xmlns:p14="http://schemas.microsoft.com/office/powerpoint/2010/main" val="22480151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par>
                                <p:cTn id="8" presetID="1" presetClass="exit"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hidden"/>
                                      </p:to>
                                    </p:set>
                                  </p:childTnLst>
                                </p:cTn>
                              </p:par>
                              <p:par>
                                <p:cTn id="10" presetID="22" presetClass="exit" presetSubtype="4" fill="hold" nodeType="withEffect">
                                  <p:stCondLst>
                                    <p:cond delay="0"/>
                                  </p:stCondLst>
                                  <p:childTnLst>
                                    <p:animEffect transition="out" filter="wipe(down)">
                                      <p:cBhvr>
                                        <p:cTn id="11" dur="2000"/>
                                        <p:tgtEl>
                                          <p:spTgt spid="5"/>
                                        </p:tgtEl>
                                      </p:cBhvr>
                                    </p:animEffect>
                                    <p:set>
                                      <p:cBhvr>
                                        <p:cTn id="12" dur="1" fill="hold">
                                          <p:stCondLst>
                                            <p:cond delay="1999"/>
                                          </p:stCondLst>
                                        </p:cTn>
                                        <p:tgtEl>
                                          <p:spTgt spid="5"/>
                                        </p:tgtEl>
                                        <p:attrNameLst>
                                          <p:attrName>style.visibility</p:attrName>
                                        </p:attrNameLst>
                                      </p:cBhvr>
                                      <p:to>
                                        <p:strVal val="hidden"/>
                                      </p:to>
                                    </p:set>
                                  </p:childTnLst>
                                </p:cTn>
                              </p:par>
                              <p:par>
                                <p:cTn id="13" presetID="22" presetClass="exit" presetSubtype="4" fill="hold" nodeType="withEffect">
                                  <p:stCondLst>
                                    <p:cond delay="0"/>
                                  </p:stCondLst>
                                  <p:childTnLst>
                                    <p:animEffect transition="out" filter="wipe(dow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2000" fill="hold"/>
                                        <p:tgtEl>
                                          <p:spTgt spid="9"/>
                                        </p:tgtEl>
                                        <p:attrNameLst>
                                          <p:attrName>ppt_x</p:attrName>
                                        </p:attrNameLst>
                                      </p:cBhvr>
                                      <p:tavLst>
                                        <p:tav tm="0">
                                          <p:val>
                                            <p:strVal val="0-#ppt_w/2"/>
                                          </p:val>
                                        </p:tav>
                                        <p:tav tm="100000">
                                          <p:val>
                                            <p:strVal val="#ppt_x"/>
                                          </p:val>
                                        </p:tav>
                                      </p:tavLst>
                                    </p:anim>
                                    <p:anim calcmode="lin" valueType="num">
                                      <p:cBhvr additive="base">
                                        <p:cTn id="21" dur="2000" fill="hold"/>
                                        <p:tgtEl>
                                          <p:spTgt spid="9"/>
                                        </p:tgtEl>
                                        <p:attrNameLst>
                                          <p:attrName>ppt_y</p:attrName>
                                        </p:attrNameLst>
                                      </p:cBhvr>
                                      <p:tavLst>
                                        <p:tav tm="0">
                                          <p:val>
                                            <p:strVal val="#ppt_y"/>
                                          </p:val>
                                        </p:tav>
                                        <p:tav tm="100000">
                                          <p:val>
                                            <p:strVal val="#ppt_y"/>
                                          </p:val>
                                        </p:tav>
                                      </p:tavLst>
                                    </p:anim>
                                  </p:childTnLst>
                                </p:cTn>
                              </p:par>
                            </p:childTnLst>
                          </p:cTn>
                        </p:par>
                        <p:par>
                          <p:cTn id="22" fill="hold">
                            <p:stCondLst>
                              <p:cond delay="2000"/>
                            </p:stCondLst>
                            <p:childTnLst>
                              <p:par>
                                <p:cTn id="23" presetID="42" presetClass="entr" presetSubtype="0" fill="hold" grpId="0" nodeType="after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1000"/>
                                        <p:tgtEl>
                                          <p:spTgt spid="2"/>
                                        </p:tgtEl>
                                      </p:cBhvr>
                                    </p:animEffect>
                                    <p:anim calcmode="lin" valueType="num">
                                      <p:cBhvr>
                                        <p:cTn id="26" dur="1000" fill="hold"/>
                                        <p:tgtEl>
                                          <p:spTgt spid="2"/>
                                        </p:tgtEl>
                                        <p:attrNameLst>
                                          <p:attrName>ppt_x</p:attrName>
                                        </p:attrNameLst>
                                      </p:cBhvr>
                                      <p:tavLst>
                                        <p:tav tm="0">
                                          <p:val>
                                            <p:strVal val="#ppt_x"/>
                                          </p:val>
                                        </p:tav>
                                        <p:tav tm="100000">
                                          <p:val>
                                            <p:strVal val="#ppt_x"/>
                                          </p:val>
                                        </p:tav>
                                      </p:tavLst>
                                    </p:anim>
                                    <p:anim calcmode="lin" valueType="num">
                                      <p:cBhvr>
                                        <p:cTn id="2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 grpId="0" animBg="1"/>
      <p:bldP spid="9"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1936721E-057F-1BC7-9D60-9F5B69110860}"/>
              </a:ext>
            </a:extLst>
          </p:cNvPr>
          <p:cNvPicPr>
            <a:picLocks noChangeAspect="1"/>
          </p:cNvPicPr>
          <p:nvPr/>
        </p:nvPicPr>
        <p:blipFill rotWithShape="1">
          <a:blip r:embed="rId2">
            <a:alphaModFix amt="97000"/>
          </a:blip>
          <a:srcRect t="1227"/>
          <a:stretch/>
        </p:blipFill>
        <p:spPr>
          <a:xfrm>
            <a:off x="320675" y="975944"/>
            <a:ext cx="8302869" cy="5796763"/>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473075" y="944562"/>
            <a:ext cx="805021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
            </a:r>
            <a:br>
              <a:rPr lang="en-US" altLang="en-US" sz="4400" dirty="0"/>
            </a:br>
            <a:endParaRPr lang="en-US" altLang="en-US" sz="4400" dirty="0"/>
          </a:p>
        </p:txBody>
      </p:sp>
      <p:sp>
        <p:nvSpPr>
          <p:cNvPr id="2" name="TextBox 1">
            <a:extLst>
              <a:ext uri="{FF2B5EF4-FFF2-40B4-BE49-F238E27FC236}">
                <a16:creationId xmlns:a16="http://schemas.microsoft.com/office/drawing/2014/main" xmlns="" id="{B6CACF9C-93C9-DF25-D57C-000FC7A65D08}"/>
              </a:ext>
            </a:extLst>
          </p:cNvPr>
          <p:cNvSpPr txBox="1"/>
          <p:nvPr/>
        </p:nvSpPr>
        <p:spPr>
          <a:xfrm>
            <a:off x="289719" y="258763"/>
            <a:ext cx="9296400" cy="632916"/>
          </a:xfrm>
          <a:prstGeom prst="rect">
            <a:avLst/>
          </a:prstGeom>
          <a:solidFill>
            <a:schemeClr val="bg1"/>
          </a:solidFill>
        </p:spPr>
        <p:txBody>
          <a:bodyPr wrap="square" rtlCol="0">
            <a:noAutofit/>
          </a:bodyPr>
          <a:lstStyle/>
          <a:p>
            <a:r>
              <a:rPr kumimoji="0" lang="en-US" altLang="en-US" sz="4400" b="1" i="0" u="none" strike="noStrike" kern="0" cap="none" spc="0" normalizeH="0" baseline="0" noProof="0" dirty="0">
                <a:ln>
                  <a:noFill/>
                </a:ln>
                <a:solidFill>
                  <a:srgbClr val="336600"/>
                </a:solidFill>
                <a:effectLst/>
                <a:uLnTx/>
                <a:uFillTx/>
                <a:latin typeface="Arial"/>
                <a:ea typeface="+mj-ea"/>
                <a:cs typeface="+mj-cs"/>
              </a:rPr>
              <a:t>Free From Unnecessary Restraint</a:t>
            </a:r>
            <a:endParaRPr lang="en-US" dirty="0"/>
          </a:p>
        </p:txBody>
      </p:sp>
      <p:sp>
        <p:nvSpPr>
          <p:cNvPr id="3" name="TextBox 2">
            <a:extLst>
              <a:ext uri="{FF2B5EF4-FFF2-40B4-BE49-F238E27FC236}">
                <a16:creationId xmlns:a16="http://schemas.microsoft.com/office/drawing/2014/main" xmlns="" id="{73C1CF19-79DE-3066-0F5C-B83EF6ECAEB9}"/>
              </a:ext>
            </a:extLst>
          </p:cNvPr>
          <p:cNvSpPr txBox="1"/>
          <p:nvPr/>
        </p:nvSpPr>
        <p:spPr>
          <a:xfrm>
            <a:off x="1179514" y="1166258"/>
            <a:ext cx="6529630" cy="1302304"/>
          </a:xfrm>
          <a:prstGeom prst="rect">
            <a:avLst/>
          </a:prstGeom>
          <a:solidFill>
            <a:srgbClr val="FFFFCC"/>
          </a:solidFill>
          <a:ln w="111125">
            <a:solidFill>
              <a:schemeClr val="accent1"/>
            </a:solidFill>
          </a:ln>
        </p:spPr>
        <p:txBody>
          <a:bodyPr wrap="square" rtlCol="0">
            <a:noAutofit/>
          </a:bodyPr>
          <a:lstStyle/>
          <a:p>
            <a:pPr algn="ctr"/>
            <a:r>
              <a:rPr lang="en-US" dirty="0">
                <a:latin typeface="Verdana Pro Black" panose="020B0A04030504040204" pitchFamily="34" charset="0"/>
              </a:rPr>
              <a:t>There are four types of restraints:</a:t>
            </a:r>
          </a:p>
          <a:p>
            <a:r>
              <a:rPr lang="en-US" dirty="0"/>
              <a:t>	</a:t>
            </a:r>
            <a:r>
              <a:rPr lang="en-US" sz="2800" dirty="0">
                <a:solidFill>
                  <a:srgbClr val="0070C0"/>
                </a:solidFill>
              </a:rPr>
              <a:t>* Physical</a:t>
            </a:r>
            <a:r>
              <a:rPr lang="en-US" sz="2800" dirty="0"/>
              <a:t>	</a:t>
            </a:r>
            <a:r>
              <a:rPr lang="en-US" sz="2800" dirty="0">
                <a:solidFill>
                  <a:srgbClr val="0070C0"/>
                </a:solidFill>
              </a:rPr>
              <a:t> * Mechanical</a:t>
            </a: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lang="en-US" sz="2800" dirty="0"/>
              <a:t>	</a:t>
            </a:r>
          </a:p>
          <a:p>
            <a:pPr lvl="0">
              <a:defRPr/>
            </a:pPr>
            <a:r>
              <a:rPr lang="en-US" sz="2800" dirty="0"/>
              <a:t>	</a:t>
            </a:r>
            <a:r>
              <a:rPr lang="en-US" sz="2800" dirty="0">
                <a:solidFill>
                  <a:srgbClr val="810000"/>
                </a:solidFill>
              </a:rPr>
              <a:t>* Chemical</a:t>
            </a:r>
            <a:r>
              <a:rPr lang="en-US" sz="2800" dirty="0">
                <a:solidFill>
                  <a:srgbClr val="0070C0"/>
                </a:solidFill>
              </a:rPr>
              <a:t>   </a:t>
            </a:r>
            <a:r>
              <a:rPr lang="en-US" sz="2800" dirty="0">
                <a:solidFill>
                  <a:schemeClr val="accent1"/>
                </a:solidFill>
              </a:rPr>
              <a:t>* </a:t>
            </a:r>
            <a:r>
              <a:rPr kumimoji="0" lang="en-US" sz="2800" b="0" i="0" u="none" strike="noStrike" kern="1200" cap="none" spc="0" normalizeH="0" baseline="0" noProof="0" dirty="0">
                <a:ln>
                  <a:noFill/>
                </a:ln>
                <a:solidFill>
                  <a:schemeClr val="accent1"/>
                </a:solidFill>
                <a:effectLst/>
                <a:uLnTx/>
                <a:uFillTx/>
                <a:latin typeface="Times New Roman" panose="02020603050405020304" pitchFamily="18" charset="0"/>
                <a:ea typeface="+mn-ea"/>
                <a:cs typeface="+mn-cs"/>
              </a:rPr>
              <a:t>Environmental</a:t>
            </a:r>
          </a:p>
          <a:p>
            <a:endParaRPr lang="en-US" dirty="0"/>
          </a:p>
        </p:txBody>
      </p:sp>
      <p:sp>
        <p:nvSpPr>
          <p:cNvPr id="4" name="TextBox 3">
            <a:extLst>
              <a:ext uri="{FF2B5EF4-FFF2-40B4-BE49-F238E27FC236}">
                <a16:creationId xmlns:a16="http://schemas.microsoft.com/office/drawing/2014/main" xmlns="" id="{F7073FF4-8010-2A70-2856-204EF649FC82}"/>
              </a:ext>
            </a:extLst>
          </p:cNvPr>
          <p:cNvSpPr txBox="1"/>
          <p:nvPr/>
        </p:nvSpPr>
        <p:spPr>
          <a:xfrm rot="16200000">
            <a:off x="-1173160" y="4427156"/>
            <a:ext cx="3749744" cy="461665"/>
          </a:xfrm>
          <a:prstGeom prst="rect">
            <a:avLst/>
          </a:prstGeom>
          <a:solidFill>
            <a:srgbClr val="FFFFCC"/>
          </a:solidFill>
          <a:ln w="66675">
            <a:solidFill>
              <a:srgbClr val="0070C0"/>
            </a:solidFill>
          </a:ln>
        </p:spPr>
        <p:txBody>
          <a:bodyPr wrap="none" rtlCol="0">
            <a:spAutoFit/>
          </a:bodyPr>
          <a:lstStyle/>
          <a:p>
            <a:r>
              <a:rPr lang="en-US" b="1" dirty="0">
                <a:latin typeface="Aharoni" panose="02010803020104030203" pitchFamily="2" charset="-79"/>
                <a:cs typeface="Aharoni" panose="02010803020104030203" pitchFamily="2" charset="-79"/>
              </a:rPr>
              <a:t>Restraint considerations:</a:t>
            </a:r>
          </a:p>
        </p:txBody>
      </p:sp>
      <p:sp>
        <p:nvSpPr>
          <p:cNvPr id="5" name="TextBox 4">
            <a:extLst>
              <a:ext uri="{FF2B5EF4-FFF2-40B4-BE49-F238E27FC236}">
                <a16:creationId xmlns:a16="http://schemas.microsoft.com/office/drawing/2014/main" xmlns="" id="{DE9CE727-C04F-65E8-C0EE-9880C8D81FC7}"/>
              </a:ext>
            </a:extLst>
          </p:cNvPr>
          <p:cNvSpPr txBox="1"/>
          <p:nvPr/>
        </p:nvSpPr>
        <p:spPr>
          <a:xfrm>
            <a:off x="1054928" y="2751079"/>
            <a:ext cx="7455953" cy="830997"/>
          </a:xfrm>
          <a:prstGeom prst="rect">
            <a:avLst/>
          </a:prstGeom>
          <a:solidFill>
            <a:srgbClr val="FFFFCC"/>
          </a:solidFill>
          <a:ln w="50800">
            <a:solidFill>
              <a:schemeClr val="accent1"/>
            </a:solidFill>
          </a:ln>
        </p:spPr>
        <p:txBody>
          <a:bodyPr wrap="square" rtlCol="0">
            <a:spAutoFit/>
          </a:bodyPr>
          <a:lstStyle/>
          <a:p>
            <a:pPr marL="342900" indent="-342900">
              <a:buFont typeface="Arial" panose="020B0604020202020204" pitchFamily="34" charset="0"/>
              <a:buChar char="•"/>
            </a:pPr>
            <a:r>
              <a:rPr lang="en-US" dirty="0">
                <a:solidFill>
                  <a:schemeClr val="accent1"/>
                </a:solidFill>
                <a:latin typeface="Bahnschrift" panose="020B0502040204020203" pitchFamily="34" charset="0"/>
              </a:rPr>
              <a:t>Restraint is neither good nor bad, it depends upon how, why, when and where it is used</a:t>
            </a:r>
          </a:p>
        </p:txBody>
      </p:sp>
      <p:sp>
        <p:nvSpPr>
          <p:cNvPr id="6" name="TextBox 5">
            <a:extLst>
              <a:ext uri="{FF2B5EF4-FFF2-40B4-BE49-F238E27FC236}">
                <a16:creationId xmlns:a16="http://schemas.microsoft.com/office/drawing/2014/main" xmlns="" id="{16C4A4C2-7DF7-E109-90A9-48161A981045}"/>
              </a:ext>
            </a:extLst>
          </p:cNvPr>
          <p:cNvSpPr txBox="1"/>
          <p:nvPr/>
        </p:nvSpPr>
        <p:spPr>
          <a:xfrm>
            <a:off x="1054927" y="3666341"/>
            <a:ext cx="7455954" cy="830997"/>
          </a:xfrm>
          <a:prstGeom prst="rect">
            <a:avLst/>
          </a:prstGeom>
          <a:solidFill>
            <a:srgbClr val="C4C4C4"/>
          </a:solidFill>
          <a:ln w="63500">
            <a:solidFill>
              <a:srgbClr val="0070C0"/>
            </a:solidFill>
          </a:ln>
        </p:spPr>
        <p:txBody>
          <a:bodyPr wrap="square" rtlCol="0">
            <a:spAutoFit/>
          </a:bodyPr>
          <a:lstStyle/>
          <a:p>
            <a:pPr marL="342900" indent="-342900">
              <a:buFont typeface="Arial" panose="020B0604020202020204" pitchFamily="34" charset="0"/>
              <a:buChar char="•"/>
            </a:pPr>
            <a:r>
              <a:rPr lang="en-US" dirty="0">
                <a:solidFill>
                  <a:srgbClr val="002060"/>
                </a:solidFill>
              </a:rPr>
              <a:t>It is always frequently difficult, if not impossible, to know the purpose of a restraint by merely looking at it</a:t>
            </a:r>
          </a:p>
        </p:txBody>
      </p:sp>
      <p:sp>
        <p:nvSpPr>
          <p:cNvPr id="7" name="TextBox 6">
            <a:extLst>
              <a:ext uri="{FF2B5EF4-FFF2-40B4-BE49-F238E27FC236}">
                <a16:creationId xmlns:a16="http://schemas.microsoft.com/office/drawing/2014/main" xmlns="" id="{8365FCE7-8385-8397-073A-047103B82F2F}"/>
              </a:ext>
            </a:extLst>
          </p:cNvPr>
          <p:cNvSpPr txBox="1"/>
          <p:nvPr/>
        </p:nvSpPr>
        <p:spPr>
          <a:xfrm>
            <a:off x="1067334" y="4559476"/>
            <a:ext cx="7455954" cy="1200329"/>
          </a:xfrm>
          <a:prstGeom prst="rect">
            <a:avLst/>
          </a:prstGeom>
          <a:solidFill>
            <a:srgbClr val="FFFFCC"/>
          </a:solidFill>
          <a:ln w="50800">
            <a:solidFill>
              <a:schemeClr val="accent1"/>
            </a:solidFill>
          </a:ln>
        </p:spPr>
        <p:txBody>
          <a:bodyPr wrap="square" rtlCol="0">
            <a:spAutoFit/>
          </a:bodyPr>
          <a:lstStyle/>
          <a:p>
            <a:pPr marL="342900" indent="-342900">
              <a:buFont typeface="Arial" panose="020B0604020202020204" pitchFamily="34" charset="0"/>
              <a:buChar char="•"/>
            </a:pPr>
            <a:r>
              <a:rPr lang="en-US" dirty="0">
                <a:solidFill>
                  <a:schemeClr val="accent1"/>
                </a:solidFill>
                <a:latin typeface="Bahnschrift" panose="020B0502040204020203" pitchFamily="34" charset="0"/>
              </a:rPr>
              <a:t>In all incidences, the use of restraint requires the review assessment by trained and experienced clinicians/professionals to assure appropriate use</a:t>
            </a:r>
          </a:p>
        </p:txBody>
      </p:sp>
      <p:sp>
        <p:nvSpPr>
          <p:cNvPr id="8" name="TextBox 7">
            <a:extLst>
              <a:ext uri="{FF2B5EF4-FFF2-40B4-BE49-F238E27FC236}">
                <a16:creationId xmlns:a16="http://schemas.microsoft.com/office/drawing/2014/main" xmlns="" id="{FF6CEEF4-93FB-42B4-E389-25ECF85DA4D8}"/>
              </a:ext>
            </a:extLst>
          </p:cNvPr>
          <p:cNvSpPr txBox="1"/>
          <p:nvPr/>
        </p:nvSpPr>
        <p:spPr>
          <a:xfrm>
            <a:off x="1054927" y="5844070"/>
            <a:ext cx="7455954" cy="830997"/>
          </a:xfrm>
          <a:prstGeom prst="rect">
            <a:avLst/>
          </a:prstGeom>
          <a:solidFill>
            <a:srgbClr val="C4C4C4"/>
          </a:solidFill>
          <a:ln w="63500">
            <a:solidFill>
              <a:srgbClr val="0070C0"/>
            </a:solidFill>
          </a:ln>
        </p:spPr>
        <p:txBody>
          <a:bodyPr wrap="square" rtlCol="0">
            <a:spAutoFit/>
          </a:bodyPr>
          <a:lstStyle/>
          <a:p>
            <a:pPr marL="342900" indent="-342900">
              <a:buFont typeface="Arial" panose="020B0604020202020204" pitchFamily="34" charset="0"/>
              <a:buChar char="•"/>
            </a:pPr>
            <a:r>
              <a:rPr lang="en-US" dirty="0">
                <a:solidFill>
                  <a:srgbClr val="002060"/>
                </a:solidFill>
              </a:rPr>
              <a:t>Whenever restraint is authorized, it is essential that is consistent with all policy and regulatory requirements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0-#ppt_h/2"/>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wheel(1)">
                                      <p:cBhvr>
                                        <p:cTn id="35" dur="20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circle(in)">
                                      <p:cBhvr>
                                        <p:cTn id="4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xmlns="" id="{C282DEEF-ACF0-69CC-2AB0-411CA8589024}"/>
              </a:ext>
            </a:extLst>
          </p:cNvPr>
          <p:cNvSpPr>
            <a:spLocks noChangeArrowheads="1"/>
          </p:cNvSpPr>
          <p:nvPr/>
        </p:nvSpPr>
        <p:spPr bwMode="auto">
          <a:xfrm>
            <a:off x="523875" y="225425"/>
            <a:ext cx="8905875" cy="66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4300" b="1">
                <a:solidFill>
                  <a:srgbClr val="336600"/>
                </a:solidFill>
              </a:rPr>
              <a:t>Freedom Of Movement</a:t>
            </a:r>
            <a:endParaRPr lang="en-US" altLang="en-US" sz="4300" b="1">
              <a:solidFill>
                <a:schemeClr val="accent2"/>
              </a:solidFill>
            </a:endParaRPr>
          </a:p>
        </p:txBody>
      </p:sp>
      <p:grpSp>
        <p:nvGrpSpPr>
          <p:cNvPr id="33795" name="Group 2051">
            <a:extLst>
              <a:ext uri="{FF2B5EF4-FFF2-40B4-BE49-F238E27FC236}">
                <a16:creationId xmlns:a16="http://schemas.microsoft.com/office/drawing/2014/main" xmlns="" id="{F9885259-5388-0DE4-80F9-D7C35250ECC4}"/>
              </a:ext>
            </a:extLst>
          </p:cNvPr>
          <p:cNvGrpSpPr>
            <a:grpSpLocks/>
          </p:cNvGrpSpPr>
          <p:nvPr/>
        </p:nvGrpSpPr>
        <p:grpSpPr bwMode="auto">
          <a:xfrm>
            <a:off x="449263" y="868363"/>
            <a:ext cx="8070850" cy="1350962"/>
            <a:chOff x="1180" y="909"/>
            <a:chExt cx="3740" cy="438"/>
          </a:xfrm>
        </p:grpSpPr>
        <p:sp>
          <p:nvSpPr>
            <p:cNvPr id="33875" name="Rectangle 2052">
              <a:extLst>
                <a:ext uri="{FF2B5EF4-FFF2-40B4-BE49-F238E27FC236}">
                  <a16:creationId xmlns:a16="http://schemas.microsoft.com/office/drawing/2014/main" xmlns="" id="{423D3DCE-BF3D-77D9-8DF4-79481CDCAEB0}"/>
                </a:ext>
              </a:extLst>
            </p:cNvPr>
            <p:cNvSpPr>
              <a:spLocks noChangeArrowheads="1"/>
            </p:cNvSpPr>
            <p:nvPr/>
          </p:nvSpPr>
          <p:spPr bwMode="auto">
            <a:xfrm>
              <a:off x="1180" y="909"/>
              <a:ext cx="3740"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a:lnSpc>
                  <a:spcPct val="85000"/>
                </a:lnSpc>
                <a:spcBef>
                  <a:spcPct val="0"/>
                </a:spcBef>
              </a:pPr>
              <a:r>
                <a:rPr lang="en-US" altLang="en-US" sz="4800" b="1" i="1">
                  <a:solidFill>
                    <a:schemeClr val="accent2"/>
                  </a:solidFill>
                </a:rPr>
                <a:t>Controlling vocalizations restrict movement!</a:t>
              </a:r>
            </a:p>
          </p:txBody>
        </p:sp>
        <p:sp>
          <p:nvSpPr>
            <p:cNvPr id="33876" name="Rectangle 2053">
              <a:extLst>
                <a:ext uri="{FF2B5EF4-FFF2-40B4-BE49-F238E27FC236}">
                  <a16:creationId xmlns:a16="http://schemas.microsoft.com/office/drawing/2014/main" xmlns="" id="{E9210A49-D06A-E8D1-BAD1-EE9A8CBBEEDF}"/>
                </a:ext>
              </a:extLst>
            </p:cNvPr>
            <p:cNvSpPr>
              <a:spLocks noChangeArrowheads="1"/>
            </p:cNvSpPr>
            <p:nvPr/>
          </p:nvSpPr>
          <p:spPr bwMode="auto">
            <a:xfrm>
              <a:off x="1724" y="1108"/>
              <a:ext cx="0"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a:spcBef>
                  <a:spcPct val="0"/>
                </a:spcBef>
              </a:pPr>
              <a:endParaRPr lang="en-US" altLang="en-US" sz="4800" b="1" i="1">
                <a:solidFill>
                  <a:schemeClr val="accent2"/>
                </a:solidFill>
                <a:latin typeface="Symphony" pitchFamily="34" charset="0"/>
              </a:endParaRPr>
            </a:p>
          </p:txBody>
        </p:sp>
      </p:grpSp>
      <p:sp>
        <p:nvSpPr>
          <p:cNvPr id="12292" name="Freeform 2055">
            <a:extLst>
              <a:ext uri="{FF2B5EF4-FFF2-40B4-BE49-F238E27FC236}">
                <a16:creationId xmlns:a16="http://schemas.microsoft.com/office/drawing/2014/main" xmlns="" id="{7227BF96-8DF3-D810-0358-8D5E8FF2F239}"/>
              </a:ext>
            </a:extLst>
          </p:cNvPr>
          <p:cNvSpPr>
            <a:spLocks/>
          </p:cNvSpPr>
          <p:nvPr/>
        </p:nvSpPr>
        <p:spPr bwMode="auto">
          <a:xfrm>
            <a:off x="822325" y="1806575"/>
            <a:ext cx="2835275" cy="2862263"/>
          </a:xfrm>
          <a:custGeom>
            <a:avLst/>
            <a:gdLst>
              <a:gd name="T0" fmla="*/ 2147483646 w 2550"/>
              <a:gd name="T1" fmla="*/ 2147483646 h 1912"/>
              <a:gd name="T2" fmla="*/ 2147483646 w 2550"/>
              <a:gd name="T3" fmla="*/ 2147483646 h 1912"/>
              <a:gd name="T4" fmla="*/ 2147483646 w 2550"/>
              <a:gd name="T5" fmla="*/ 2147483646 h 1912"/>
              <a:gd name="T6" fmla="*/ 2147483646 w 2550"/>
              <a:gd name="T7" fmla="*/ 2147483646 h 1912"/>
              <a:gd name="T8" fmla="*/ 2147483646 w 2550"/>
              <a:gd name="T9" fmla="*/ 2147483646 h 1912"/>
              <a:gd name="T10" fmla="*/ 2147483646 w 2550"/>
              <a:gd name="T11" fmla="*/ 2147483646 h 1912"/>
              <a:gd name="T12" fmla="*/ 2147483646 w 2550"/>
              <a:gd name="T13" fmla="*/ 2147483646 h 1912"/>
              <a:gd name="T14" fmla="*/ 0 w 2550"/>
              <a:gd name="T15" fmla="*/ 2147483646 h 1912"/>
              <a:gd name="T16" fmla="*/ 2147483646 w 2550"/>
              <a:gd name="T17" fmla="*/ 2147483646 h 1912"/>
              <a:gd name="T18" fmla="*/ 2147483646 w 2550"/>
              <a:gd name="T19" fmla="*/ 2147483646 h 1912"/>
              <a:gd name="T20" fmla="*/ 2147483646 w 2550"/>
              <a:gd name="T21" fmla="*/ 2147483646 h 1912"/>
              <a:gd name="T22" fmla="*/ 2147483646 w 2550"/>
              <a:gd name="T23" fmla="*/ 2147483646 h 1912"/>
              <a:gd name="T24" fmla="*/ 2147483646 w 2550"/>
              <a:gd name="T25" fmla="*/ 2147483646 h 1912"/>
              <a:gd name="T26" fmla="*/ 2147483646 w 2550"/>
              <a:gd name="T27" fmla="*/ 2147483646 h 1912"/>
              <a:gd name="T28" fmla="*/ 2147483646 w 2550"/>
              <a:gd name="T29" fmla="*/ 2147483646 h 1912"/>
              <a:gd name="T30" fmla="*/ 2147483646 w 2550"/>
              <a:gd name="T31" fmla="*/ 2147483646 h 1912"/>
              <a:gd name="T32" fmla="*/ 2147483646 w 2550"/>
              <a:gd name="T33" fmla="*/ 2147483646 h 1912"/>
              <a:gd name="T34" fmla="*/ 2147483646 w 2550"/>
              <a:gd name="T35" fmla="*/ 2147483646 h 1912"/>
              <a:gd name="T36" fmla="*/ 2147483646 w 2550"/>
              <a:gd name="T37" fmla="*/ 2147483646 h 1912"/>
              <a:gd name="T38" fmla="*/ 2147483646 w 2550"/>
              <a:gd name="T39" fmla="*/ 2147483646 h 1912"/>
              <a:gd name="T40" fmla="*/ 2147483646 w 2550"/>
              <a:gd name="T41" fmla="*/ 2147483646 h 1912"/>
              <a:gd name="T42" fmla="*/ 2147483646 w 2550"/>
              <a:gd name="T43" fmla="*/ 2147483646 h 1912"/>
              <a:gd name="T44" fmla="*/ 2147483646 w 2550"/>
              <a:gd name="T45" fmla="*/ 2147483646 h 1912"/>
              <a:gd name="T46" fmla="*/ 2147483646 w 2550"/>
              <a:gd name="T47" fmla="*/ 0 h 1912"/>
              <a:gd name="T48" fmla="*/ 2147483646 w 2550"/>
              <a:gd name="T49" fmla="*/ 2147483646 h 19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50"/>
              <a:gd name="T76" fmla="*/ 0 h 1912"/>
              <a:gd name="T77" fmla="*/ 2550 w 2550"/>
              <a:gd name="T78" fmla="*/ 1912 h 19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50" h="1912">
                <a:moveTo>
                  <a:pt x="1271" y="580"/>
                </a:moveTo>
                <a:lnTo>
                  <a:pt x="911" y="444"/>
                </a:lnTo>
                <a:lnTo>
                  <a:pt x="856" y="637"/>
                </a:lnTo>
                <a:lnTo>
                  <a:pt x="102" y="407"/>
                </a:lnTo>
                <a:lnTo>
                  <a:pt x="650" y="870"/>
                </a:lnTo>
                <a:lnTo>
                  <a:pt x="222" y="944"/>
                </a:lnTo>
                <a:lnTo>
                  <a:pt x="622" y="1143"/>
                </a:lnTo>
                <a:lnTo>
                  <a:pt x="0" y="1432"/>
                </a:lnTo>
                <a:lnTo>
                  <a:pt x="814" y="1298"/>
                </a:lnTo>
                <a:lnTo>
                  <a:pt x="585" y="1607"/>
                </a:lnTo>
                <a:lnTo>
                  <a:pt x="1066" y="1477"/>
                </a:lnTo>
                <a:lnTo>
                  <a:pt x="1200" y="1912"/>
                </a:lnTo>
                <a:lnTo>
                  <a:pt x="1328" y="1477"/>
                </a:lnTo>
                <a:lnTo>
                  <a:pt x="1698" y="1665"/>
                </a:lnTo>
                <a:lnTo>
                  <a:pt x="1760" y="1392"/>
                </a:lnTo>
                <a:lnTo>
                  <a:pt x="2550" y="1697"/>
                </a:lnTo>
                <a:lnTo>
                  <a:pt x="1894" y="1183"/>
                </a:lnTo>
                <a:lnTo>
                  <a:pt x="2262" y="1059"/>
                </a:lnTo>
                <a:lnTo>
                  <a:pt x="1975" y="906"/>
                </a:lnTo>
                <a:lnTo>
                  <a:pt x="2369" y="577"/>
                </a:lnTo>
                <a:lnTo>
                  <a:pt x="1794" y="667"/>
                </a:lnTo>
                <a:lnTo>
                  <a:pt x="1785" y="439"/>
                </a:lnTo>
                <a:lnTo>
                  <a:pt x="1549" y="541"/>
                </a:lnTo>
                <a:lnTo>
                  <a:pt x="1441" y="0"/>
                </a:lnTo>
                <a:lnTo>
                  <a:pt x="1271" y="58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sp>
        <p:nvSpPr>
          <p:cNvPr id="12293" name="Freeform 2056">
            <a:extLst>
              <a:ext uri="{FF2B5EF4-FFF2-40B4-BE49-F238E27FC236}">
                <a16:creationId xmlns:a16="http://schemas.microsoft.com/office/drawing/2014/main" xmlns="" id="{6FAF2570-5A51-CA0E-5430-0745B9E1C02F}"/>
              </a:ext>
            </a:extLst>
          </p:cNvPr>
          <p:cNvSpPr>
            <a:spLocks/>
          </p:cNvSpPr>
          <p:nvPr/>
        </p:nvSpPr>
        <p:spPr bwMode="auto">
          <a:xfrm>
            <a:off x="673100" y="1882775"/>
            <a:ext cx="2971800" cy="2127250"/>
          </a:xfrm>
          <a:custGeom>
            <a:avLst/>
            <a:gdLst>
              <a:gd name="T0" fmla="*/ 2147483646 w 2549"/>
              <a:gd name="T1" fmla="*/ 2147483646 h 1911"/>
              <a:gd name="T2" fmla="*/ 2147483646 w 2549"/>
              <a:gd name="T3" fmla="*/ 2147483646 h 1911"/>
              <a:gd name="T4" fmla="*/ 2147483646 w 2549"/>
              <a:gd name="T5" fmla="*/ 2147483646 h 1911"/>
              <a:gd name="T6" fmla="*/ 2147483646 w 2549"/>
              <a:gd name="T7" fmla="*/ 2147483646 h 1911"/>
              <a:gd name="T8" fmla="*/ 2147483646 w 2549"/>
              <a:gd name="T9" fmla="*/ 2147483646 h 1911"/>
              <a:gd name="T10" fmla="*/ 2147483646 w 2549"/>
              <a:gd name="T11" fmla="*/ 2147483646 h 1911"/>
              <a:gd name="T12" fmla="*/ 2147483646 w 2549"/>
              <a:gd name="T13" fmla="*/ 2147483646 h 1911"/>
              <a:gd name="T14" fmla="*/ 0 w 2549"/>
              <a:gd name="T15" fmla="*/ 2147483646 h 1911"/>
              <a:gd name="T16" fmla="*/ 2147483646 w 2549"/>
              <a:gd name="T17" fmla="*/ 2147483646 h 1911"/>
              <a:gd name="T18" fmla="*/ 2147483646 w 2549"/>
              <a:gd name="T19" fmla="*/ 2147483646 h 1911"/>
              <a:gd name="T20" fmla="*/ 2147483646 w 2549"/>
              <a:gd name="T21" fmla="*/ 2147483646 h 1911"/>
              <a:gd name="T22" fmla="*/ 2147483646 w 2549"/>
              <a:gd name="T23" fmla="*/ 2147483646 h 1911"/>
              <a:gd name="T24" fmla="*/ 2147483646 w 2549"/>
              <a:gd name="T25" fmla="*/ 2147483646 h 1911"/>
              <a:gd name="T26" fmla="*/ 2147483646 w 2549"/>
              <a:gd name="T27" fmla="*/ 2147483646 h 1911"/>
              <a:gd name="T28" fmla="*/ 2147483646 w 2549"/>
              <a:gd name="T29" fmla="*/ 2147483646 h 1911"/>
              <a:gd name="T30" fmla="*/ 2147483646 w 2549"/>
              <a:gd name="T31" fmla="*/ 2147483646 h 1911"/>
              <a:gd name="T32" fmla="*/ 2147483646 w 2549"/>
              <a:gd name="T33" fmla="*/ 2147483646 h 1911"/>
              <a:gd name="T34" fmla="*/ 2147483646 w 2549"/>
              <a:gd name="T35" fmla="*/ 2147483646 h 1911"/>
              <a:gd name="T36" fmla="*/ 2147483646 w 2549"/>
              <a:gd name="T37" fmla="*/ 2147483646 h 1911"/>
              <a:gd name="T38" fmla="*/ 2147483646 w 2549"/>
              <a:gd name="T39" fmla="*/ 2147483646 h 1911"/>
              <a:gd name="T40" fmla="*/ 2147483646 w 2549"/>
              <a:gd name="T41" fmla="*/ 2147483646 h 1911"/>
              <a:gd name="T42" fmla="*/ 2147483646 w 2549"/>
              <a:gd name="T43" fmla="*/ 2147483646 h 1911"/>
              <a:gd name="T44" fmla="*/ 2147483646 w 2549"/>
              <a:gd name="T45" fmla="*/ 2147483646 h 1911"/>
              <a:gd name="T46" fmla="*/ 2147483646 w 2549"/>
              <a:gd name="T47" fmla="*/ 0 h 1911"/>
              <a:gd name="T48" fmla="*/ 2147483646 w 2549"/>
              <a:gd name="T49" fmla="*/ 2147483646 h 19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49"/>
              <a:gd name="T76" fmla="*/ 0 h 1911"/>
              <a:gd name="T77" fmla="*/ 2549 w 2549"/>
              <a:gd name="T78" fmla="*/ 1911 h 19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49" h="1911">
                <a:moveTo>
                  <a:pt x="1268" y="578"/>
                </a:moveTo>
                <a:lnTo>
                  <a:pt x="908" y="443"/>
                </a:lnTo>
                <a:lnTo>
                  <a:pt x="853" y="636"/>
                </a:lnTo>
                <a:lnTo>
                  <a:pt x="101" y="405"/>
                </a:lnTo>
                <a:lnTo>
                  <a:pt x="648" y="869"/>
                </a:lnTo>
                <a:lnTo>
                  <a:pt x="222" y="943"/>
                </a:lnTo>
                <a:lnTo>
                  <a:pt x="620" y="1143"/>
                </a:lnTo>
                <a:lnTo>
                  <a:pt x="0" y="1431"/>
                </a:lnTo>
                <a:lnTo>
                  <a:pt x="811" y="1298"/>
                </a:lnTo>
                <a:lnTo>
                  <a:pt x="585" y="1606"/>
                </a:lnTo>
                <a:lnTo>
                  <a:pt x="1063" y="1476"/>
                </a:lnTo>
                <a:lnTo>
                  <a:pt x="1197" y="1911"/>
                </a:lnTo>
                <a:lnTo>
                  <a:pt x="1327" y="1476"/>
                </a:lnTo>
                <a:lnTo>
                  <a:pt x="1695" y="1665"/>
                </a:lnTo>
                <a:lnTo>
                  <a:pt x="1758" y="1391"/>
                </a:lnTo>
                <a:lnTo>
                  <a:pt x="2549" y="1697"/>
                </a:lnTo>
                <a:lnTo>
                  <a:pt x="1894" y="1183"/>
                </a:lnTo>
                <a:lnTo>
                  <a:pt x="2261" y="1057"/>
                </a:lnTo>
                <a:lnTo>
                  <a:pt x="1972" y="905"/>
                </a:lnTo>
                <a:lnTo>
                  <a:pt x="2369" y="576"/>
                </a:lnTo>
                <a:lnTo>
                  <a:pt x="1792" y="667"/>
                </a:lnTo>
                <a:lnTo>
                  <a:pt x="1782" y="437"/>
                </a:lnTo>
                <a:lnTo>
                  <a:pt x="1546" y="540"/>
                </a:lnTo>
                <a:lnTo>
                  <a:pt x="1440" y="0"/>
                </a:lnTo>
                <a:lnTo>
                  <a:pt x="1268" y="578"/>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grpSp>
        <p:nvGrpSpPr>
          <p:cNvPr id="3" name="Group 2057">
            <a:extLst>
              <a:ext uri="{FF2B5EF4-FFF2-40B4-BE49-F238E27FC236}">
                <a16:creationId xmlns:a16="http://schemas.microsoft.com/office/drawing/2014/main" xmlns="" id="{BB6DE843-AABF-B056-C9B0-DF8DFAD6478B}"/>
              </a:ext>
            </a:extLst>
          </p:cNvPr>
          <p:cNvGrpSpPr>
            <a:grpSpLocks/>
          </p:cNvGrpSpPr>
          <p:nvPr/>
        </p:nvGrpSpPr>
        <p:grpSpPr bwMode="auto">
          <a:xfrm>
            <a:off x="1571625" y="2635250"/>
            <a:ext cx="1177925" cy="722313"/>
            <a:chOff x="1277" y="1741"/>
            <a:chExt cx="420" cy="300"/>
          </a:xfrm>
        </p:grpSpPr>
        <p:sp>
          <p:nvSpPr>
            <p:cNvPr id="33873" name="Rectangle 2058">
              <a:extLst>
                <a:ext uri="{FF2B5EF4-FFF2-40B4-BE49-F238E27FC236}">
                  <a16:creationId xmlns:a16="http://schemas.microsoft.com/office/drawing/2014/main" xmlns="" id="{A81E8DBF-E282-8F2D-D5B5-9BDF66D3120C}"/>
                </a:ext>
              </a:extLst>
            </p:cNvPr>
            <p:cNvSpPr>
              <a:spLocks noChangeArrowheads="1"/>
            </p:cNvSpPr>
            <p:nvPr/>
          </p:nvSpPr>
          <p:spPr bwMode="auto">
            <a:xfrm>
              <a:off x="1277" y="1741"/>
              <a:ext cx="420" cy="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Put that</a:t>
              </a:r>
              <a:r>
                <a:rPr lang="en-US" altLang="en-US" sz="1900">
                  <a:solidFill>
                    <a:srgbClr val="000000"/>
                  </a:solidFill>
                </a:rPr>
                <a:t> </a:t>
              </a:r>
              <a:endParaRPr lang="en-US" altLang="en-US" sz="1100">
                <a:latin typeface="Times New Roman" panose="02020603050405020304" pitchFamily="18" charset="0"/>
              </a:endParaRPr>
            </a:p>
          </p:txBody>
        </p:sp>
        <p:sp>
          <p:nvSpPr>
            <p:cNvPr id="33874" name="Rectangle 2059">
              <a:extLst>
                <a:ext uri="{FF2B5EF4-FFF2-40B4-BE49-F238E27FC236}">
                  <a16:creationId xmlns:a16="http://schemas.microsoft.com/office/drawing/2014/main" xmlns="" id="{C8283069-90E0-519F-E954-234D48A32791}"/>
                </a:ext>
              </a:extLst>
            </p:cNvPr>
            <p:cNvSpPr>
              <a:spLocks noChangeArrowheads="1"/>
            </p:cNvSpPr>
            <p:nvPr/>
          </p:nvSpPr>
          <p:spPr bwMode="auto">
            <a:xfrm>
              <a:off x="1277" y="1891"/>
              <a:ext cx="408" cy="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  down!!</a:t>
              </a:r>
              <a:endParaRPr lang="en-US" altLang="en-US" sz="2400">
                <a:latin typeface="Times New Roman" panose="02020603050405020304" pitchFamily="18" charset="0"/>
              </a:endParaRPr>
            </a:p>
          </p:txBody>
        </p:sp>
      </p:grpSp>
      <p:sp>
        <p:nvSpPr>
          <p:cNvPr id="12295" name="Freeform 2060">
            <a:extLst>
              <a:ext uri="{FF2B5EF4-FFF2-40B4-BE49-F238E27FC236}">
                <a16:creationId xmlns:a16="http://schemas.microsoft.com/office/drawing/2014/main" xmlns="" id="{B1D6EF40-0566-5015-5413-E98D1DC91033}"/>
              </a:ext>
            </a:extLst>
          </p:cNvPr>
          <p:cNvSpPr>
            <a:spLocks/>
          </p:cNvSpPr>
          <p:nvPr/>
        </p:nvSpPr>
        <p:spPr bwMode="auto">
          <a:xfrm>
            <a:off x="5984875" y="2259013"/>
            <a:ext cx="2992438" cy="2860675"/>
          </a:xfrm>
          <a:custGeom>
            <a:avLst/>
            <a:gdLst>
              <a:gd name="T0" fmla="*/ 2147483646 w 2550"/>
              <a:gd name="T1" fmla="*/ 2147483646 h 1912"/>
              <a:gd name="T2" fmla="*/ 2147483646 w 2550"/>
              <a:gd name="T3" fmla="*/ 2147483646 h 1912"/>
              <a:gd name="T4" fmla="*/ 2147483646 w 2550"/>
              <a:gd name="T5" fmla="*/ 2147483646 h 1912"/>
              <a:gd name="T6" fmla="*/ 2147483646 w 2550"/>
              <a:gd name="T7" fmla="*/ 2147483646 h 1912"/>
              <a:gd name="T8" fmla="*/ 2147483646 w 2550"/>
              <a:gd name="T9" fmla="*/ 2147483646 h 1912"/>
              <a:gd name="T10" fmla="*/ 2147483646 w 2550"/>
              <a:gd name="T11" fmla="*/ 2147483646 h 1912"/>
              <a:gd name="T12" fmla="*/ 2147483646 w 2550"/>
              <a:gd name="T13" fmla="*/ 2147483646 h 1912"/>
              <a:gd name="T14" fmla="*/ 0 w 2550"/>
              <a:gd name="T15" fmla="*/ 2147483646 h 1912"/>
              <a:gd name="T16" fmla="*/ 2147483646 w 2550"/>
              <a:gd name="T17" fmla="*/ 2147483646 h 1912"/>
              <a:gd name="T18" fmla="*/ 2147483646 w 2550"/>
              <a:gd name="T19" fmla="*/ 2147483646 h 1912"/>
              <a:gd name="T20" fmla="*/ 2147483646 w 2550"/>
              <a:gd name="T21" fmla="*/ 2147483646 h 1912"/>
              <a:gd name="T22" fmla="*/ 2147483646 w 2550"/>
              <a:gd name="T23" fmla="*/ 2147483646 h 1912"/>
              <a:gd name="T24" fmla="*/ 2147483646 w 2550"/>
              <a:gd name="T25" fmla="*/ 2147483646 h 1912"/>
              <a:gd name="T26" fmla="*/ 2147483646 w 2550"/>
              <a:gd name="T27" fmla="*/ 2147483646 h 1912"/>
              <a:gd name="T28" fmla="*/ 2147483646 w 2550"/>
              <a:gd name="T29" fmla="*/ 2147483646 h 1912"/>
              <a:gd name="T30" fmla="*/ 2147483646 w 2550"/>
              <a:gd name="T31" fmla="*/ 2147483646 h 1912"/>
              <a:gd name="T32" fmla="*/ 2147483646 w 2550"/>
              <a:gd name="T33" fmla="*/ 2147483646 h 1912"/>
              <a:gd name="T34" fmla="*/ 2147483646 w 2550"/>
              <a:gd name="T35" fmla="*/ 2147483646 h 1912"/>
              <a:gd name="T36" fmla="*/ 2147483646 w 2550"/>
              <a:gd name="T37" fmla="*/ 2147483646 h 1912"/>
              <a:gd name="T38" fmla="*/ 2147483646 w 2550"/>
              <a:gd name="T39" fmla="*/ 2147483646 h 1912"/>
              <a:gd name="T40" fmla="*/ 2147483646 w 2550"/>
              <a:gd name="T41" fmla="*/ 2147483646 h 1912"/>
              <a:gd name="T42" fmla="*/ 2147483646 w 2550"/>
              <a:gd name="T43" fmla="*/ 2147483646 h 1912"/>
              <a:gd name="T44" fmla="*/ 2147483646 w 2550"/>
              <a:gd name="T45" fmla="*/ 2147483646 h 1912"/>
              <a:gd name="T46" fmla="*/ 2147483646 w 2550"/>
              <a:gd name="T47" fmla="*/ 0 h 1912"/>
              <a:gd name="T48" fmla="*/ 2147483646 w 2550"/>
              <a:gd name="T49" fmla="*/ 2147483646 h 19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50"/>
              <a:gd name="T76" fmla="*/ 0 h 1912"/>
              <a:gd name="T77" fmla="*/ 2550 w 2550"/>
              <a:gd name="T78" fmla="*/ 1912 h 19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50" h="1912">
                <a:moveTo>
                  <a:pt x="1270" y="579"/>
                </a:moveTo>
                <a:lnTo>
                  <a:pt x="910" y="444"/>
                </a:lnTo>
                <a:lnTo>
                  <a:pt x="856" y="636"/>
                </a:lnTo>
                <a:lnTo>
                  <a:pt x="102" y="406"/>
                </a:lnTo>
                <a:lnTo>
                  <a:pt x="649" y="869"/>
                </a:lnTo>
                <a:lnTo>
                  <a:pt x="222" y="943"/>
                </a:lnTo>
                <a:lnTo>
                  <a:pt x="622" y="1142"/>
                </a:lnTo>
                <a:lnTo>
                  <a:pt x="0" y="1431"/>
                </a:lnTo>
                <a:lnTo>
                  <a:pt x="813" y="1297"/>
                </a:lnTo>
                <a:lnTo>
                  <a:pt x="585" y="1607"/>
                </a:lnTo>
                <a:lnTo>
                  <a:pt x="1066" y="1476"/>
                </a:lnTo>
                <a:lnTo>
                  <a:pt x="1200" y="1912"/>
                </a:lnTo>
                <a:lnTo>
                  <a:pt x="1328" y="1476"/>
                </a:lnTo>
                <a:lnTo>
                  <a:pt x="1698" y="1665"/>
                </a:lnTo>
                <a:lnTo>
                  <a:pt x="1760" y="1392"/>
                </a:lnTo>
                <a:lnTo>
                  <a:pt x="2550" y="1697"/>
                </a:lnTo>
                <a:lnTo>
                  <a:pt x="1894" y="1182"/>
                </a:lnTo>
                <a:lnTo>
                  <a:pt x="2262" y="1058"/>
                </a:lnTo>
                <a:lnTo>
                  <a:pt x="1975" y="906"/>
                </a:lnTo>
                <a:lnTo>
                  <a:pt x="2368" y="577"/>
                </a:lnTo>
                <a:lnTo>
                  <a:pt x="1793" y="667"/>
                </a:lnTo>
                <a:lnTo>
                  <a:pt x="1785" y="438"/>
                </a:lnTo>
                <a:lnTo>
                  <a:pt x="1549" y="540"/>
                </a:lnTo>
                <a:lnTo>
                  <a:pt x="1441" y="0"/>
                </a:lnTo>
                <a:lnTo>
                  <a:pt x="1270" y="579"/>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sp>
        <p:nvSpPr>
          <p:cNvPr id="12296" name="Freeform 2061">
            <a:extLst>
              <a:ext uri="{FF2B5EF4-FFF2-40B4-BE49-F238E27FC236}">
                <a16:creationId xmlns:a16="http://schemas.microsoft.com/office/drawing/2014/main" xmlns="" id="{C26E23F5-9B59-8FBB-5932-8AB40D86EFF9}"/>
              </a:ext>
            </a:extLst>
          </p:cNvPr>
          <p:cNvSpPr>
            <a:spLocks/>
          </p:cNvSpPr>
          <p:nvPr/>
        </p:nvSpPr>
        <p:spPr bwMode="auto">
          <a:xfrm>
            <a:off x="5686425" y="1882775"/>
            <a:ext cx="3171825" cy="3146425"/>
          </a:xfrm>
          <a:custGeom>
            <a:avLst/>
            <a:gdLst>
              <a:gd name="T0" fmla="*/ 2147483646 w 2548"/>
              <a:gd name="T1" fmla="*/ 2147483646 h 1911"/>
              <a:gd name="T2" fmla="*/ 2147483646 w 2548"/>
              <a:gd name="T3" fmla="*/ 2147483646 h 1911"/>
              <a:gd name="T4" fmla="*/ 2147483646 w 2548"/>
              <a:gd name="T5" fmla="*/ 2147483646 h 1911"/>
              <a:gd name="T6" fmla="*/ 2147483646 w 2548"/>
              <a:gd name="T7" fmla="*/ 2147483646 h 1911"/>
              <a:gd name="T8" fmla="*/ 2147483646 w 2548"/>
              <a:gd name="T9" fmla="*/ 2147483646 h 1911"/>
              <a:gd name="T10" fmla="*/ 2147483646 w 2548"/>
              <a:gd name="T11" fmla="*/ 2147483646 h 1911"/>
              <a:gd name="T12" fmla="*/ 2147483646 w 2548"/>
              <a:gd name="T13" fmla="*/ 2147483646 h 1911"/>
              <a:gd name="T14" fmla="*/ 0 w 2548"/>
              <a:gd name="T15" fmla="*/ 2147483646 h 1911"/>
              <a:gd name="T16" fmla="*/ 2147483646 w 2548"/>
              <a:gd name="T17" fmla="*/ 2147483646 h 1911"/>
              <a:gd name="T18" fmla="*/ 2147483646 w 2548"/>
              <a:gd name="T19" fmla="*/ 2147483646 h 1911"/>
              <a:gd name="T20" fmla="*/ 2147483646 w 2548"/>
              <a:gd name="T21" fmla="*/ 2147483646 h 1911"/>
              <a:gd name="T22" fmla="*/ 2147483646 w 2548"/>
              <a:gd name="T23" fmla="*/ 2147483646 h 1911"/>
              <a:gd name="T24" fmla="*/ 2147483646 w 2548"/>
              <a:gd name="T25" fmla="*/ 2147483646 h 1911"/>
              <a:gd name="T26" fmla="*/ 2147483646 w 2548"/>
              <a:gd name="T27" fmla="*/ 2147483646 h 1911"/>
              <a:gd name="T28" fmla="*/ 2147483646 w 2548"/>
              <a:gd name="T29" fmla="*/ 2147483646 h 1911"/>
              <a:gd name="T30" fmla="*/ 2147483646 w 2548"/>
              <a:gd name="T31" fmla="*/ 2147483646 h 1911"/>
              <a:gd name="T32" fmla="*/ 2147483646 w 2548"/>
              <a:gd name="T33" fmla="*/ 2147483646 h 1911"/>
              <a:gd name="T34" fmla="*/ 2147483646 w 2548"/>
              <a:gd name="T35" fmla="*/ 2147483646 h 1911"/>
              <a:gd name="T36" fmla="*/ 2147483646 w 2548"/>
              <a:gd name="T37" fmla="*/ 2147483646 h 1911"/>
              <a:gd name="T38" fmla="*/ 2147483646 w 2548"/>
              <a:gd name="T39" fmla="*/ 2147483646 h 1911"/>
              <a:gd name="T40" fmla="*/ 2147483646 w 2548"/>
              <a:gd name="T41" fmla="*/ 2147483646 h 1911"/>
              <a:gd name="T42" fmla="*/ 2147483646 w 2548"/>
              <a:gd name="T43" fmla="*/ 2147483646 h 1911"/>
              <a:gd name="T44" fmla="*/ 2147483646 w 2548"/>
              <a:gd name="T45" fmla="*/ 2147483646 h 1911"/>
              <a:gd name="T46" fmla="*/ 2147483646 w 2548"/>
              <a:gd name="T47" fmla="*/ 0 h 1911"/>
              <a:gd name="T48" fmla="*/ 2147483646 w 2548"/>
              <a:gd name="T49" fmla="*/ 2147483646 h 19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48"/>
              <a:gd name="T76" fmla="*/ 0 h 1911"/>
              <a:gd name="T77" fmla="*/ 2548 w 2548"/>
              <a:gd name="T78" fmla="*/ 1911 h 19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48" h="1911">
                <a:moveTo>
                  <a:pt x="1268" y="579"/>
                </a:moveTo>
                <a:lnTo>
                  <a:pt x="908" y="443"/>
                </a:lnTo>
                <a:lnTo>
                  <a:pt x="853" y="637"/>
                </a:lnTo>
                <a:lnTo>
                  <a:pt x="100" y="406"/>
                </a:lnTo>
                <a:lnTo>
                  <a:pt x="648" y="869"/>
                </a:lnTo>
                <a:lnTo>
                  <a:pt x="222" y="943"/>
                </a:lnTo>
                <a:lnTo>
                  <a:pt x="620" y="1143"/>
                </a:lnTo>
                <a:lnTo>
                  <a:pt x="0" y="1431"/>
                </a:lnTo>
                <a:lnTo>
                  <a:pt x="811" y="1298"/>
                </a:lnTo>
                <a:lnTo>
                  <a:pt x="585" y="1606"/>
                </a:lnTo>
                <a:lnTo>
                  <a:pt x="1063" y="1477"/>
                </a:lnTo>
                <a:lnTo>
                  <a:pt x="1197" y="1911"/>
                </a:lnTo>
                <a:lnTo>
                  <a:pt x="1326" y="1477"/>
                </a:lnTo>
                <a:lnTo>
                  <a:pt x="1695" y="1665"/>
                </a:lnTo>
                <a:lnTo>
                  <a:pt x="1757" y="1391"/>
                </a:lnTo>
                <a:lnTo>
                  <a:pt x="2548" y="1697"/>
                </a:lnTo>
                <a:lnTo>
                  <a:pt x="1894" y="1183"/>
                </a:lnTo>
                <a:lnTo>
                  <a:pt x="2260" y="1058"/>
                </a:lnTo>
                <a:lnTo>
                  <a:pt x="1972" y="905"/>
                </a:lnTo>
                <a:lnTo>
                  <a:pt x="2368" y="576"/>
                </a:lnTo>
                <a:lnTo>
                  <a:pt x="1792" y="667"/>
                </a:lnTo>
                <a:lnTo>
                  <a:pt x="1782" y="437"/>
                </a:lnTo>
                <a:lnTo>
                  <a:pt x="1546" y="540"/>
                </a:lnTo>
                <a:lnTo>
                  <a:pt x="1439" y="0"/>
                </a:lnTo>
                <a:lnTo>
                  <a:pt x="1268" y="579"/>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grpSp>
        <p:nvGrpSpPr>
          <p:cNvPr id="4" name="Group 2062">
            <a:extLst>
              <a:ext uri="{FF2B5EF4-FFF2-40B4-BE49-F238E27FC236}">
                <a16:creationId xmlns:a16="http://schemas.microsoft.com/office/drawing/2014/main" xmlns="" id="{F54525D8-ABB4-970E-28AE-9BA3710CE37B}"/>
              </a:ext>
            </a:extLst>
          </p:cNvPr>
          <p:cNvGrpSpPr>
            <a:grpSpLocks/>
          </p:cNvGrpSpPr>
          <p:nvPr/>
        </p:nvGrpSpPr>
        <p:grpSpPr bwMode="auto">
          <a:xfrm>
            <a:off x="6657975" y="3087688"/>
            <a:ext cx="1465263" cy="688975"/>
            <a:chOff x="3729" y="2101"/>
            <a:chExt cx="575" cy="316"/>
          </a:xfrm>
        </p:grpSpPr>
        <p:sp>
          <p:nvSpPr>
            <p:cNvPr id="33871" name="Rectangle 2063">
              <a:extLst>
                <a:ext uri="{FF2B5EF4-FFF2-40B4-BE49-F238E27FC236}">
                  <a16:creationId xmlns:a16="http://schemas.microsoft.com/office/drawing/2014/main" xmlns="" id="{9D9778FD-AE68-990E-572C-A2E95CEFF497}"/>
                </a:ext>
              </a:extLst>
            </p:cNvPr>
            <p:cNvSpPr>
              <a:spLocks noChangeArrowheads="1"/>
            </p:cNvSpPr>
            <p:nvPr/>
          </p:nvSpPr>
          <p:spPr bwMode="auto">
            <a:xfrm>
              <a:off x="3729" y="2101"/>
              <a:ext cx="575"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Leave him</a:t>
              </a:r>
              <a:endParaRPr lang="en-US" altLang="en-US" sz="2400">
                <a:latin typeface="Times New Roman" panose="02020603050405020304" pitchFamily="18" charset="0"/>
              </a:endParaRPr>
            </a:p>
          </p:txBody>
        </p:sp>
        <p:sp>
          <p:nvSpPr>
            <p:cNvPr id="33872" name="Rectangle 2064">
              <a:extLst>
                <a:ext uri="{FF2B5EF4-FFF2-40B4-BE49-F238E27FC236}">
                  <a16:creationId xmlns:a16="http://schemas.microsoft.com/office/drawing/2014/main" xmlns="" id="{41F9702C-3490-8106-BFCF-320671ADAE78}"/>
                </a:ext>
              </a:extLst>
            </p:cNvPr>
            <p:cNvSpPr>
              <a:spLocks noChangeArrowheads="1"/>
            </p:cNvSpPr>
            <p:nvPr/>
          </p:nvSpPr>
          <p:spPr bwMode="auto">
            <a:xfrm>
              <a:off x="3729" y="2251"/>
              <a:ext cx="482"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   alone!!</a:t>
              </a:r>
              <a:endParaRPr lang="en-US" altLang="en-US" sz="2400">
                <a:latin typeface="Times New Roman" panose="02020603050405020304" pitchFamily="18" charset="0"/>
              </a:endParaRPr>
            </a:p>
          </p:txBody>
        </p:sp>
      </p:grpSp>
      <p:sp>
        <p:nvSpPr>
          <p:cNvPr id="12298" name="Freeform 2065">
            <a:extLst>
              <a:ext uri="{FF2B5EF4-FFF2-40B4-BE49-F238E27FC236}">
                <a16:creationId xmlns:a16="http://schemas.microsoft.com/office/drawing/2014/main" xmlns="" id="{B010E53E-B203-8FEF-62F2-188AA05F4D7D}"/>
              </a:ext>
            </a:extLst>
          </p:cNvPr>
          <p:cNvSpPr>
            <a:spLocks/>
          </p:cNvSpPr>
          <p:nvPr/>
        </p:nvSpPr>
        <p:spPr bwMode="auto">
          <a:xfrm>
            <a:off x="76200" y="4592638"/>
            <a:ext cx="3141663" cy="2605087"/>
          </a:xfrm>
          <a:custGeom>
            <a:avLst/>
            <a:gdLst>
              <a:gd name="T0" fmla="*/ 2147483646 w 2550"/>
              <a:gd name="T1" fmla="*/ 2147483646 h 1912"/>
              <a:gd name="T2" fmla="*/ 2147483646 w 2550"/>
              <a:gd name="T3" fmla="*/ 2147483646 h 1912"/>
              <a:gd name="T4" fmla="*/ 2147483646 w 2550"/>
              <a:gd name="T5" fmla="*/ 2147483646 h 1912"/>
              <a:gd name="T6" fmla="*/ 2147483646 w 2550"/>
              <a:gd name="T7" fmla="*/ 2147483646 h 1912"/>
              <a:gd name="T8" fmla="*/ 2147483646 w 2550"/>
              <a:gd name="T9" fmla="*/ 2147483646 h 1912"/>
              <a:gd name="T10" fmla="*/ 2147483646 w 2550"/>
              <a:gd name="T11" fmla="*/ 2147483646 h 1912"/>
              <a:gd name="T12" fmla="*/ 2147483646 w 2550"/>
              <a:gd name="T13" fmla="*/ 2147483646 h 1912"/>
              <a:gd name="T14" fmla="*/ 0 w 2550"/>
              <a:gd name="T15" fmla="*/ 2147483646 h 1912"/>
              <a:gd name="T16" fmla="*/ 2147483646 w 2550"/>
              <a:gd name="T17" fmla="*/ 2147483646 h 1912"/>
              <a:gd name="T18" fmla="*/ 2147483646 w 2550"/>
              <a:gd name="T19" fmla="*/ 2147483646 h 1912"/>
              <a:gd name="T20" fmla="*/ 2147483646 w 2550"/>
              <a:gd name="T21" fmla="*/ 2147483646 h 1912"/>
              <a:gd name="T22" fmla="*/ 2147483646 w 2550"/>
              <a:gd name="T23" fmla="*/ 2147483646 h 1912"/>
              <a:gd name="T24" fmla="*/ 2147483646 w 2550"/>
              <a:gd name="T25" fmla="*/ 2147483646 h 1912"/>
              <a:gd name="T26" fmla="*/ 2147483646 w 2550"/>
              <a:gd name="T27" fmla="*/ 2147483646 h 1912"/>
              <a:gd name="T28" fmla="*/ 2147483646 w 2550"/>
              <a:gd name="T29" fmla="*/ 2147483646 h 1912"/>
              <a:gd name="T30" fmla="*/ 2147483646 w 2550"/>
              <a:gd name="T31" fmla="*/ 2147483646 h 1912"/>
              <a:gd name="T32" fmla="*/ 2147483646 w 2550"/>
              <a:gd name="T33" fmla="*/ 2147483646 h 1912"/>
              <a:gd name="T34" fmla="*/ 2147483646 w 2550"/>
              <a:gd name="T35" fmla="*/ 2147483646 h 1912"/>
              <a:gd name="T36" fmla="*/ 2147483646 w 2550"/>
              <a:gd name="T37" fmla="*/ 2147483646 h 1912"/>
              <a:gd name="T38" fmla="*/ 2147483646 w 2550"/>
              <a:gd name="T39" fmla="*/ 2147483646 h 1912"/>
              <a:gd name="T40" fmla="*/ 2147483646 w 2550"/>
              <a:gd name="T41" fmla="*/ 2147483646 h 1912"/>
              <a:gd name="T42" fmla="*/ 2147483646 w 2550"/>
              <a:gd name="T43" fmla="*/ 2147483646 h 1912"/>
              <a:gd name="T44" fmla="*/ 2147483646 w 2550"/>
              <a:gd name="T45" fmla="*/ 2147483646 h 1912"/>
              <a:gd name="T46" fmla="*/ 2147483646 w 2550"/>
              <a:gd name="T47" fmla="*/ 0 h 1912"/>
              <a:gd name="T48" fmla="*/ 2147483646 w 2550"/>
              <a:gd name="T49" fmla="*/ 2147483646 h 19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50"/>
              <a:gd name="T76" fmla="*/ 0 h 1912"/>
              <a:gd name="T77" fmla="*/ 2550 w 2550"/>
              <a:gd name="T78" fmla="*/ 1912 h 19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50" h="1912">
                <a:moveTo>
                  <a:pt x="1271" y="580"/>
                </a:moveTo>
                <a:lnTo>
                  <a:pt x="911" y="444"/>
                </a:lnTo>
                <a:lnTo>
                  <a:pt x="856" y="637"/>
                </a:lnTo>
                <a:lnTo>
                  <a:pt x="102" y="407"/>
                </a:lnTo>
                <a:lnTo>
                  <a:pt x="650" y="870"/>
                </a:lnTo>
                <a:lnTo>
                  <a:pt x="223" y="944"/>
                </a:lnTo>
                <a:lnTo>
                  <a:pt x="623" y="1143"/>
                </a:lnTo>
                <a:lnTo>
                  <a:pt x="0" y="1432"/>
                </a:lnTo>
                <a:lnTo>
                  <a:pt x="814" y="1298"/>
                </a:lnTo>
                <a:lnTo>
                  <a:pt x="585" y="1607"/>
                </a:lnTo>
                <a:lnTo>
                  <a:pt x="1066" y="1477"/>
                </a:lnTo>
                <a:lnTo>
                  <a:pt x="1200" y="1912"/>
                </a:lnTo>
                <a:lnTo>
                  <a:pt x="1328" y="1477"/>
                </a:lnTo>
                <a:lnTo>
                  <a:pt x="1698" y="1665"/>
                </a:lnTo>
                <a:lnTo>
                  <a:pt x="1760" y="1392"/>
                </a:lnTo>
                <a:lnTo>
                  <a:pt x="2550" y="1697"/>
                </a:lnTo>
                <a:lnTo>
                  <a:pt x="1894" y="1183"/>
                </a:lnTo>
                <a:lnTo>
                  <a:pt x="2262" y="1059"/>
                </a:lnTo>
                <a:lnTo>
                  <a:pt x="1975" y="906"/>
                </a:lnTo>
                <a:lnTo>
                  <a:pt x="2369" y="577"/>
                </a:lnTo>
                <a:lnTo>
                  <a:pt x="1794" y="667"/>
                </a:lnTo>
                <a:lnTo>
                  <a:pt x="1785" y="439"/>
                </a:lnTo>
                <a:lnTo>
                  <a:pt x="1549" y="541"/>
                </a:lnTo>
                <a:lnTo>
                  <a:pt x="1441" y="0"/>
                </a:lnTo>
                <a:lnTo>
                  <a:pt x="1271" y="58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sp>
        <p:nvSpPr>
          <p:cNvPr id="12299" name="Freeform 2066">
            <a:extLst>
              <a:ext uri="{FF2B5EF4-FFF2-40B4-BE49-F238E27FC236}">
                <a16:creationId xmlns:a16="http://schemas.microsoft.com/office/drawing/2014/main" xmlns="" id="{E976A0F7-AA99-1485-9C24-430BF4E7C4AB}"/>
              </a:ext>
            </a:extLst>
          </p:cNvPr>
          <p:cNvSpPr>
            <a:spLocks/>
          </p:cNvSpPr>
          <p:nvPr/>
        </p:nvSpPr>
        <p:spPr bwMode="auto">
          <a:xfrm>
            <a:off x="0" y="4367213"/>
            <a:ext cx="3367088" cy="2765425"/>
          </a:xfrm>
          <a:custGeom>
            <a:avLst/>
            <a:gdLst>
              <a:gd name="T0" fmla="*/ 2147483646 w 2549"/>
              <a:gd name="T1" fmla="*/ 2147483646 h 1911"/>
              <a:gd name="T2" fmla="*/ 2147483646 w 2549"/>
              <a:gd name="T3" fmla="*/ 2147483646 h 1911"/>
              <a:gd name="T4" fmla="*/ 2147483646 w 2549"/>
              <a:gd name="T5" fmla="*/ 2147483646 h 1911"/>
              <a:gd name="T6" fmla="*/ 2147483646 w 2549"/>
              <a:gd name="T7" fmla="*/ 2147483646 h 1911"/>
              <a:gd name="T8" fmla="*/ 2147483646 w 2549"/>
              <a:gd name="T9" fmla="*/ 2147483646 h 1911"/>
              <a:gd name="T10" fmla="*/ 2147483646 w 2549"/>
              <a:gd name="T11" fmla="*/ 2147483646 h 1911"/>
              <a:gd name="T12" fmla="*/ 2147483646 w 2549"/>
              <a:gd name="T13" fmla="*/ 2147483646 h 1911"/>
              <a:gd name="T14" fmla="*/ 0 w 2549"/>
              <a:gd name="T15" fmla="*/ 2147483646 h 1911"/>
              <a:gd name="T16" fmla="*/ 2147483646 w 2549"/>
              <a:gd name="T17" fmla="*/ 2147483646 h 1911"/>
              <a:gd name="T18" fmla="*/ 2147483646 w 2549"/>
              <a:gd name="T19" fmla="*/ 2147483646 h 1911"/>
              <a:gd name="T20" fmla="*/ 2147483646 w 2549"/>
              <a:gd name="T21" fmla="*/ 2147483646 h 1911"/>
              <a:gd name="T22" fmla="*/ 2147483646 w 2549"/>
              <a:gd name="T23" fmla="*/ 2147483646 h 1911"/>
              <a:gd name="T24" fmla="*/ 2147483646 w 2549"/>
              <a:gd name="T25" fmla="*/ 2147483646 h 1911"/>
              <a:gd name="T26" fmla="*/ 2147483646 w 2549"/>
              <a:gd name="T27" fmla="*/ 2147483646 h 1911"/>
              <a:gd name="T28" fmla="*/ 2147483646 w 2549"/>
              <a:gd name="T29" fmla="*/ 2147483646 h 1911"/>
              <a:gd name="T30" fmla="*/ 2147483646 w 2549"/>
              <a:gd name="T31" fmla="*/ 2147483646 h 1911"/>
              <a:gd name="T32" fmla="*/ 2147483646 w 2549"/>
              <a:gd name="T33" fmla="*/ 2147483646 h 1911"/>
              <a:gd name="T34" fmla="*/ 2147483646 w 2549"/>
              <a:gd name="T35" fmla="*/ 2147483646 h 1911"/>
              <a:gd name="T36" fmla="*/ 2147483646 w 2549"/>
              <a:gd name="T37" fmla="*/ 2147483646 h 1911"/>
              <a:gd name="T38" fmla="*/ 2147483646 w 2549"/>
              <a:gd name="T39" fmla="*/ 2147483646 h 1911"/>
              <a:gd name="T40" fmla="*/ 2147483646 w 2549"/>
              <a:gd name="T41" fmla="*/ 2147483646 h 1911"/>
              <a:gd name="T42" fmla="*/ 2147483646 w 2549"/>
              <a:gd name="T43" fmla="*/ 2147483646 h 1911"/>
              <a:gd name="T44" fmla="*/ 2147483646 w 2549"/>
              <a:gd name="T45" fmla="*/ 2147483646 h 1911"/>
              <a:gd name="T46" fmla="*/ 2147483646 w 2549"/>
              <a:gd name="T47" fmla="*/ 0 h 1911"/>
              <a:gd name="T48" fmla="*/ 2147483646 w 2549"/>
              <a:gd name="T49" fmla="*/ 2147483646 h 191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49"/>
              <a:gd name="T76" fmla="*/ 0 h 1911"/>
              <a:gd name="T77" fmla="*/ 2549 w 2549"/>
              <a:gd name="T78" fmla="*/ 1911 h 191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49" h="1911">
                <a:moveTo>
                  <a:pt x="1268" y="578"/>
                </a:moveTo>
                <a:lnTo>
                  <a:pt x="908" y="443"/>
                </a:lnTo>
                <a:lnTo>
                  <a:pt x="853" y="636"/>
                </a:lnTo>
                <a:lnTo>
                  <a:pt x="101" y="405"/>
                </a:lnTo>
                <a:lnTo>
                  <a:pt x="649" y="869"/>
                </a:lnTo>
                <a:lnTo>
                  <a:pt x="223" y="943"/>
                </a:lnTo>
                <a:lnTo>
                  <a:pt x="620" y="1143"/>
                </a:lnTo>
                <a:lnTo>
                  <a:pt x="0" y="1431"/>
                </a:lnTo>
                <a:lnTo>
                  <a:pt x="811" y="1298"/>
                </a:lnTo>
                <a:lnTo>
                  <a:pt x="585" y="1606"/>
                </a:lnTo>
                <a:lnTo>
                  <a:pt x="1063" y="1476"/>
                </a:lnTo>
                <a:lnTo>
                  <a:pt x="1198" y="1911"/>
                </a:lnTo>
                <a:lnTo>
                  <a:pt x="1327" y="1476"/>
                </a:lnTo>
                <a:lnTo>
                  <a:pt x="1696" y="1665"/>
                </a:lnTo>
                <a:lnTo>
                  <a:pt x="1758" y="1391"/>
                </a:lnTo>
                <a:lnTo>
                  <a:pt x="2549" y="1697"/>
                </a:lnTo>
                <a:lnTo>
                  <a:pt x="1894" y="1183"/>
                </a:lnTo>
                <a:lnTo>
                  <a:pt x="2261" y="1058"/>
                </a:lnTo>
                <a:lnTo>
                  <a:pt x="1973" y="905"/>
                </a:lnTo>
                <a:lnTo>
                  <a:pt x="2369" y="576"/>
                </a:lnTo>
                <a:lnTo>
                  <a:pt x="1792" y="667"/>
                </a:lnTo>
                <a:lnTo>
                  <a:pt x="1783" y="437"/>
                </a:lnTo>
                <a:lnTo>
                  <a:pt x="1547" y="540"/>
                </a:lnTo>
                <a:lnTo>
                  <a:pt x="1440" y="0"/>
                </a:lnTo>
                <a:lnTo>
                  <a:pt x="1268" y="578"/>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endParaRPr lang="en-US"/>
          </a:p>
        </p:txBody>
      </p:sp>
      <p:grpSp>
        <p:nvGrpSpPr>
          <p:cNvPr id="5" name="Group 2067">
            <a:extLst>
              <a:ext uri="{FF2B5EF4-FFF2-40B4-BE49-F238E27FC236}">
                <a16:creationId xmlns:a16="http://schemas.microsoft.com/office/drawing/2014/main" xmlns="" id="{F814EF37-A287-264B-1405-8F68B49D4915}"/>
              </a:ext>
            </a:extLst>
          </p:cNvPr>
          <p:cNvGrpSpPr>
            <a:grpSpLocks/>
          </p:cNvGrpSpPr>
          <p:nvPr/>
        </p:nvGrpSpPr>
        <p:grpSpPr bwMode="auto">
          <a:xfrm>
            <a:off x="1122363" y="5421313"/>
            <a:ext cx="1000125" cy="706437"/>
            <a:chOff x="931" y="2941"/>
            <a:chExt cx="328" cy="306"/>
          </a:xfrm>
        </p:grpSpPr>
        <p:sp>
          <p:nvSpPr>
            <p:cNvPr id="33869" name="Rectangle 2068">
              <a:extLst>
                <a:ext uri="{FF2B5EF4-FFF2-40B4-BE49-F238E27FC236}">
                  <a16:creationId xmlns:a16="http://schemas.microsoft.com/office/drawing/2014/main" xmlns="" id="{CDC10A3A-D16F-5DE2-3219-0C204727D80A}"/>
                </a:ext>
              </a:extLst>
            </p:cNvPr>
            <p:cNvSpPr>
              <a:spLocks noChangeArrowheads="1"/>
            </p:cNvSpPr>
            <p:nvPr/>
          </p:nvSpPr>
          <p:spPr bwMode="auto">
            <a:xfrm>
              <a:off x="931" y="2941"/>
              <a:ext cx="327" cy="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 Come</a:t>
              </a:r>
              <a:r>
                <a:rPr lang="en-US" altLang="en-US" sz="2400">
                  <a:solidFill>
                    <a:srgbClr val="000000"/>
                  </a:solidFill>
                </a:rPr>
                <a:t> </a:t>
              </a:r>
              <a:endParaRPr lang="en-US" altLang="en-US" sz="2400">
                <a:latin typeface="Times New Roman" panose="02020603050405020304" pitchFamily="18" charset="0"/>
              </a:endParaRPr>
            </a:p>
          </p:txBody>
        </p:sp>
        <p:sp>
          <p:nvSpPr>
            <p:cNvPr id="33870" name="Rectangle 2069">
              <a:extLst>
                <a:ext uri="{FF2B5EF4-FFF2-40B4-BE49-F238E27FC236}">
                  <a16:creationId xmlns:a16="http://schemas.microsoft.com/office/drawing/2014/main" xmlns="" id="{6DA94714-5DF1-34F0-8444-0190479282CF}"/>
                </a:ext>
              </a:extLst>
            </p:cNvPr>
            <p:cNvSpPr>
              <a:spLocks noChangeArrowheads="1"/>
            </p:cNvSpPr>
            <p:nvPr/>
          </p:nvSpPr>
          <p:spPr bwMode="auto">
            <a:xfrm>
              <a:off x="959" y="3091"/>
              <a:ext cx="300" cy="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2400" b="1">
                  <a:solidFill>
                    <a:srgbClr val="000000"/>
                  </a:solidFill>
                </a:rPr>
                <a:t> here!!</a:t>
              </a:r>
              <a:endParaRPr lang="en-US" altLang="en-US" sz="2400">
                <a:latin typeface="Times New Roman" panose="02020603050405020304" pitchFamily="18" charset="0"/>
              </a:endParaRPr>
            </a:p>
          </p:txBody>
        </p:sp>
      </p:grpSp>
      <p:sp>
        <p:nvSpPr>
          <p:cNvPr id="33805" name="Freeform 2070">
            <a:extLst>
              <a:ext uri="{FF2B5EF4-FFF2-40B4-BE49-F238E27FC236}">
                <a16:creationId xmlns:a16="http://schemas.microsoft.com/office/drawing/2014/main" xmlns="" id="{999C27EF-BB99-B6FC-BFE0-0BE470DA91B5}"/>
              </a:ext>
            </a:extLst>
          </p:cNvPr>
          <p:cNvSpPr>
            <a:spLocks/>
          </p:cNvSpPr>
          <p:nvPr/>
        </p:nvSpPr>
        <p:spPr bwMode="auto">
          <a:xfrm>
            <a:off x="2930525" y="2393950"/>
            <a:ext cx="3459163" cy="4657725"/>
          </a:xfrm>
          <a:custGeom>
            <a:avLst/>
            <a:gdLst>
              <a:gd name="T0" fmla="*/ 2147483646 w 3266"/>
              <a:gd name="T1" fmla="*/ 2147483646 h 3786"/>
              <a:gd name="T2" fmla="*/ 2147483646 w 3266"/>
              <a:gd name="T3" fmla="*/ 2147483646 h 3786"/>
              <a:gd name="T4" fmla="*/ 2147483646 w 3266"/>
              <a:gd name="T5" fmla="*/ 2147483646 h 3786"/>
              <a:gd name="T6" fmla="*/ 2147483646 w 3266"/>
              <a:gd name="T7" fmla="*/ 2147483646 h 3786"/>
              <a:gd name="T8" fmla="*/ 2147483646 w 3266"/>
              <a:gd name="T9" fmla="*/ 2147483646 h 3786"/>
              <a:gd name="T10" fmla="*/ 2147483646 w 3266"/>
              <a:gd name="T11" fmla="*/ 2147483646 h 3786"/>
              <a:gd name="T12" fmla="*/ 2147483646 w 3266"/>
              <a:gd name="T13" fmla="*/ 2147483646 h 3786"/>
              <a:gd name="T14" fmla="*/ 2147483646 w 3266"/>
              <a:gd name="T15" fmla="*/ 2147483646 h 3786"/>
              <a:gd name="T16" fmla="*/ 2147483646 w 3266"/>
              <a:gd name="T17" fmla="*/ 2147483646 h 3786"/>
              <a:gd name="T18" fmla="*/ 2147483646 w 3266"/>
              <a:gd name="T19" fmla="*/ 2147483646 h 3786"/>
              <a:gd name="T20" fmla="*/ 2147483646 w 3266"/>
              <a:gd name="T21" fmla="*/ 2147483646 h 3786"/>
              <a:gd name="T22" fmla="*/ 2147483646 w 3266"/>
              <a:gd name="T23" fmla="*/ 2147483646 h 3786"/>
              <a:gd name="T24" fmla="*/ 2147483646 w 3266"/>
              <a:gd name="T25" fmla="*/ 2147483646 h 3786"/>
              <a:gd name="T26" fmla="*/ 2147483646 w 3266"/>
              <a:gd name="T27" fmla="*/ 2147483646 h 3786"/>
              <a:gd name="T28" fmla="*/ 2147483646 w 3266"/>
              <a:gd name="T29" fmla="*/ 2147483646 h 3786"/>
              <a:gd name="T30" fmla="*/ 2147483646 w 3266"/>
              <a:gd name="T31" fmla="*/ 2147483646 h 3786"/>
              <a:gd name="T32" fmla="*/ 2147483646 w 3266"/>
              <a:gd name="T33" fmla="*/ 2147483646 h 3786"/>
              <a:gd name="T34" fmla="*/ 2147483646 w 3266"/>
              <a:gd name="T35" fmla="*/ 2147483646 h 3786"/>
              <a:gd name="T36" fmla="*/ 2147483646 w 3266"/>
              <a:gd name="T37" fmla="*/ 2147483646 h 3786"/>
              <a:gd name="T38" fmla="*/ 0 w 3266"/>
              <a:gd name="T39" fmla="*/ 2147483646 h 3786"/>
              <a:gd name="T40" fmla="*/ 2147483646 w 3266"/>
              <a:gd name="T41" fmla="*/ 2147483646 h 3786"/>
              <a:gd name="T42" fmla="*/ 2147483646 w 3266"/>
              <a:gd name="T43" fmla="*/ 2147483646 h 3786"/>
              <a:gd name="T44" fmla="*/ 2147483646 w 3266"/>
              <a:gd name="T45" fmla="*/ 2147483646 h 3786"/>
              <a:gd name="T46" fmla="*/ 2147483646 w 3266"/>
              <a:gd name="T47" fmla="*/ 2147483646 h 3786"/>
              <a:gd name="T48" fmla="*/ 2147483646 w 3266"/>
              <a:gd name="T49" fmla="*/ 2147483646 h 3786"/>
              <a:gd name="T50" fmla="*/ 2147483646 w 3266"/>
              <a:gd name="T51" fmla="*/ 2147483646 h 3786"/>
              <a:gd name="T52" fmla="*/ 2147483646 w 3266"/>
              <a:gd name="T53" fmla="*/ 2147483646 h 3786"/>
              <a:gd name="T54" fmla="*/ 2147483646 w 3266"/>
              <a:gd name="T55" fmla="*/ 2147483646 h 3786"/>
              <a:gd name="T56" fmla="*/ 2147483646 w 3266"/>
              <a:gd name="T57" fmla="*/ 2147483646 h 3786"/>
              <a:gd name="T58" fmla="*/ 2147483646 w 3266"/>
              <a:gd name="T59" fmla="*/ 2147483646 h 3786"/>
              <a:gd name="T60" fmla="*/ 2147483646 w 3266"/>
              <a:gd name="T61" fmla="*/ 2147483646 h 3786"/>
              <a:gd name="T62" fmla="*/ 2147483646 w 3266"/>
              <a:gd name="T63" fmla="*/ 2147483646 h 3786"/>
              <a:gd name="T64" fmla="*/ 2147483646 w 3266"/>
              <a:gd name="T65" fmla="*/ 2147483646 h 3786"/>
              <a:gd name="T66" fmla="*/ 2147483646 w 3266"/>
              <a:gd name="T67" fmla="*/ 2147483646 h 3786"/>
              <a:gd name="T68" fmla="*/ 2147483646 w 3266"/>
              <a:gd name="T69" fmla="*/ 2147483646 h 3786"/>
              <a:gd name="T70" fmla="*/ 2147483646 w 3266"/>
              <a:gd name="T71" fmla="*/ 2147483646 h 3786"/>
              <a:gd name="T72" fmla="*/ 2147483646 w 3266"/>
              <a:gd name="T73" fmla="*/ 2147483646 h 3786"/>
              <a:gd name="T74" fmla="*/ 2147483646 w 3266"/>
              <a:gd name="T75" fmla="*/ 2147483646 h 3786"/>
              <a:gd name="T76" fmla="*/ 2147483646 w 3266"/>
              <a:gd name="T77" fmla="*/ 2147483646 h 3786"/>
              <a:gd name="T78" fmla="*/ 2147483646 w 3266"/>
              <a:gd name="T79" fmla="*/ 2147483646 h 3786"/>
              <a:gd name="T80" fmla="*/ 2147483646 w 3266"/>
              <a:gd name="T81" fmla="*/ 2147483646 h 3786"/>
              <a:gd name="T82" fmla="*/ 2147483646 w 3266"/>
              <a:gd name="T83" fmla="*/ 2147483646 h 3786"/>
              <a:gd name="T84" fmla="*/ 2147483646 w 3266"/>
              <a:gd name="T85" fmla="*/ 2147483646 h 3786"/>
              <a:gd name="T86" fmla="*/ 2147483646 w 3266"/>
              <a:gd name="T87" fmla="*/ 2147483646 h 3786"/>
              <a:gd name="T88" fmla="*/ 2147483646 w 3266"/>
              <a:gd name="T89" fmla="*/ 2147483646 h 3786"/>
              <a:gd name="T90" fmla="*/ 2147483646 w 3266"/>
              <a:gd name="T91" fmla="*/ 2147483646 h 3786"/>
              <a:gd name="T92" fmla="*/ 2147483646 w 3266"/>
              <a:gd name="T93" fmla="*/ 2147483646 h 3786"/>
              <a:gd name="T94" fmla="*/ 2147483646 w 3266"/>
              <a:gd name="T95" fmla="*/ 2147483646 h 3786"/>
              <a:gd name="T96" fmla="*/ 2147483646 w 3266"/>
              <a:gd name="T97" fmla="*/ 2147483646 h 3786"/>
              <a:gd name="T98" fmla="*/ 2147483646 w 3266"/>
              <a:gd name="T99" fmla="*/ 2147483646 h 3786"/>
              <a:gd name="T100" fmla="*/ 2147483646 w 3266"/>
              <a:gd name="T101" fmla="*/ 2147483646 h 3786"/>
              <a:gd name="T102" fmla="*/ 2147483646 w 3266"/>
              <a:gd name="T103" fmla="*/ 2147483646 h 3786"/>
              <a:gd name="T104" fmla="*/ 2147483646 w 3266"/>
              <a:gd name="T105" fmla="*/ 2147483646 h 3786"/>
              <a:gd name="T106" fmla="*/ 2147483646 w 3266"/>
              <a:gd name="T107" fmla="*/ 2147483646 h 3786"/>
              <a:gd name="T108" fmla="*/ 2147483646 w 3266"/>
              <a:gd name="T109" fmla="*/ 2147483646 h 3786"/>
              <a:gd name="T110" fmla="*/ 2147483646 w 3266"/>
              <a:gd name="T111" fmla="*/ 2147483646 h 3786"/>
              <a:gd name="T112" fmla="*/ 2147483646 w 3266"/>
              <a:gd name="T113" fmla="*/ 2147483646 h 3786"/>
              <a:gd name="T114" fmla="*/ 2147483646 w 3266"/>
              <a:gd name="T115" fmla="*/ 2147483646 h 3786"/>
              <a:gd name="T116" fmla="*/ 2147483646 w 3266"/>
              <a:gd name="T117" fmla="*/ 2147483646 h 3786"/>
              <a:gd name="T118" fmla="*/ 2147483646 w 3266"/>
              <a:gd name="T119" fmla="*/ 2147483646 h 3786"/>
              <a:gd name="T120" fmla="*/ 2147483646 w 3266"/>
              <a:gd name="T121" fmla="*/ 2147483646 h 3786"/>
              <a:gd name="T122" fmla="*/ 2147483646 w 3266"/>
              <a:gd name="T123" fmla="*/ 2147483646 h 378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266"/>
              <a:gd name="T187" fmla="*/ 0 h 3786"/>
              <a:gd name="T188" fmla="*/ 3266 w 3266"/>
              <a:gd name="T189" fmla="*/ 3786 h 378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266" h="3786">
                <a:moveTo>
                  <a:pt x="1565" y="36"/>
                </a:moveTo>
                <a:lnTo>
                  <a:pt x="1560" y="39"/>
                </a:lnTo>
                <a:lnTo>
                  <a:pt x="1554" y="44"/>
                </a:lnTo>
                <a:lnTo>
                  <a:pt x="1548" y="49"/>
                </a:lnTo>
                <a:lnTo>
                  <a:pt x="1544" y="55"/>
                </a:lnTo>
                <a:lnTo>
                  <a:pt x="1541" y="60"/>
                </a:lnTo>
                <a:lnTo>
                  <a:pt x="1540" y="66"/>
                </a:lnTo>
                <a:lnTo>
                  <a:pt x="1541" y="74"/>
                </a:lnTo>
                <a:lnTo>
                  <a:pt x="1545" y="80"/>
                </a:lnTo>
                <a:lnTo>
                  <a:pt x="1560" y="92"/>
                </a:lnTo>
                <a:lnTo>
                  <a:pt x="1575" y="101"/>
                </a:lnTo>
                <a:lnTo>
                  <a:pt x="1590" y="111"/>
                </a:lnTo>
                <a:lnTo>
                  <a:pt x="1606" y="120"/>
                </a:lnTo>
                <a:lnTo>
                  <a:pt x="1621" y="128"/>
                </a:lnTo>
                <a:lnTo>
                  <a:pt x="1637" y="135"/>
                </a:lnTo>
                <a:lnTo>
                  <a:pt x="1653" y="142"/>
                </a:lnTo>
                <a:lnTo>
                  <a:pt x="1670" y="149"/>
                </a:lnTo>
                <a:lnTo>
                  <a:pt x="1686" y="155"/>
                </a:lnTo>
                <a:lnTo>
                  <a:pt x="1703" y="160"/>
                </a:lnTo>
                <a:lnTo>
                  <a:pt x="1721" y="167"/>
                </a:lnTo>
                <a:lnTo>
                  <a:pt x="1738" y="172"/>
                </a:lnTo>
                <a:lnTo>
                  <a:pt x="1756" y="177"/>
                </a:lnTo>
                <a:lnTo>
                  <a:pt x="1774" y="182"/>
                </a:lnTo>
                <a:lnTo>
                  <a:pt x="1792" y="188"/>
                </a:lnTo>
                <a:lnTo>
                  <a:pt x="1810" y="193"/>
                </a:lnTo>
                <a:lnTo>
                  <a:pt x="1808" y="200"/>
                </a:lnTo>
                <a:lnTo>
                  <a:pt x="1802" y="207"/>
                </a:lnTo>
                <a:lnTo>
                  <a:pt x="1795" y="213"/>
                </a:lnTo>
                <a:lnTo>
                  <a:pt x="1787" y="220"/>
                </a:lnTo>
                <a:lnTo>
                  <a:pt x="1778" y="227"/>
                </a:lnTo>
                <a:lnTo>
                  <a:pt x="1770" y="233"/>
                </a:lnTo>
                <a:lnTo>
                  <a:pt x="1763" y="240"/>
                </a:lnTo>
                <a:lnTo>
                  <a:pt x="1757" y="248"/>
                </a:lnTo>
                <a:lnTo>
                  <a:pt x="1747" y="263"/>
                </a:lnTo>
                <a:lnTo>
                  <a:pt x="1739" y="278"/>
                </a:lnTo>
                <a:lnTo>
                  <a:pt x="1731" y="294"/>
                </a:lnTo>
                <a:lnTo>
                  <a:pt x="1725" y="311"/>
                </a:lnTo>
                <a:lnTo>
                  <a:pt x="1721" y="329"/>
                </a:lnTo>
                <a:lnTo>
                  <a:pt x="1717" y="348"/>
                </a:lnTo>
                <a:lnTo>
                  <a:pt x="1715" y="367"/>
                </a:lnTo>
                <a:lnTo>
                  <a:pt x="1715" y="387"/>
                </a:lnTo>
                <a:lnTo>
                  <a:pt x="1706" y="394"/>
                </a:lnTo>
                <a:lnTo>
                  <a:pt x="1697" y="402"/>
                </a:lnTo>
                <a:lnTo>
                  <a:pt x="1687" y="409"/>
                </a:lnTo>
                <a:lnTo>
                  <a:pt x="1678" y="417"/>
                </a:lnTo>
                <a:lnTo>
                  <a:pt x="1670" y="426"/>
                </a:lnTo>
                <a:lnTo>
                  <a:pt x="1664" y="435"/>
                </a:lnTo>
                <a:lnTo>
                  <a:pt x="1660" y="446"/>
                </a:lnTo>
                <a:lnTo>
                  <a:pt x="1659" y="457"/>
                </a:lnTo>
                <a:lnTo>
                  <a:pt x="1651" y="459"/>
                </a:lnTo>
                <a:lnTo>
                  <a:pt x="1641" y="456"/>
                </a:lnTo>
                <a:lnTo>
                  <a:pt x="1633" y="452"/>
                </a:lnTo>
                <a:lnTo>
                  <a:pt x="1624" y="447"/>
                </a:lnTo>
                <a:lnTo>
                  <a:pt x="1616" y="443"/>
                </a:lnTo>
                <a:lnTo>
                  <a:pt x="1607" y="441"/>
                </a:lnTo>
                <a:lnTo>
                  <a:pt x="1599" y="442"/>
                </a:lnTo>
                <a:lnTo>
                  <a:pt x="1591" y="446"/>
                </a:lnTo>
                <a:lnTo>
                  <a:pt x="1585" y="445"/>
                </a:lnTo>
                <a:lnTo>
                  <a:pt x="1578" y="443"/>
                </a:lnTo>
                <a:lnTo>
                  <a:pt x="1571" y="442"/>
                </a:lnTo>
                <a:lnTo>
                  <a:pt x="1563" y="440"/>
                </a:lnTo>
                <a:lnTo>
                  <a:pt x="1556" y="437"/>
                </a:lnTo>
                <a:lnTo>
                  <a:pt x="1548" y="435"/>
                </a:lnTo>
                <a:lnTo>
                  <a:pt x="1541" y="433"/>
                </a:lnTo>
                <a:lnTo>
                  <a:pt x="1534" y="431"/>
                </a:lnTo>
                <a:lnTo>
                  <a:pt x="1538" y="435"/>
                </a:lnTo>
                <a:lnTo>
                  <a:pt x="1537" y="440"/>
                </a:lnTo>
                <a:lnTo>
                  <a:pt x="1533" y="443"/>
                </a:lnTo>
                <a:lnTo>
                  <a:pt x="1531" y="446"/>
                </a:lnTo>
                <a:lnTo>
                  <a:pt x="1537" y="448"/>
                </a:lnTo>
                <a:lnTo>
                  <a:pt x="1544" y="450"/>
                </a:lnTo>
                <a:lnTo>
                  <a:pt x="1549" y="452"/>
                </a:lnTo>
                <a:lnTo>
                  <a:pt x="1556" y="454"/>
                </a:lnTo>
                <a:lnTo>
                  <a:pt x="1562" y="457"/>
                </a:lnTo>
                <a:lnTo>
                  <a:pt x="1569" y="461"/>
                </a:lnTo>
                <a:lnTo>
                  <a:pt x="1575" y="465"/>
                </a:lnTo>
                <a:lnTo>
                  <a:pt x="1580" y="469"/>
                </a:lnTo>
                <a:lnTo>
                  <a:pt x="1565" y="467"/>
                </a:lnTo>
                <a:lnTo>
                  <a:pt x="1549" y="465"/>
                </a:lnTo>
                <a:lnTo>
                  <a:pt x="1533" y="461"/>
                </a:lnTo>
                <a:lnTo>
                  <a:pt x="1517" y="457"/>
                </a:lnTo>
                <a:lnTo>
                  <a:pt x="1502" y="453"/>
                </a:lnTo>
                <a:lnTo>
                  <a:pt x="1487" y="449"/>
                </a:lnTo>
                <a:lnTo>
                  <a:pt x="1473" y="446"/>
                </a:lnTo>
                <a:lnTo>
                  <a:pt x="1461" y="442"/>
                </a:lnTo>
                <a:lnTo>
                  <a:pt x="1479" y="449"/>
                </a:lnTo>
                <a:lnTo>
                  <a:pt x="1498" y="454"/>
                </a:lnTo>
                <a:lnTo>
                  <a:pt x="1517" y="461"/>
                </a:lnTo>
                <a:lnTo>
                  <a:pt x="1536" y="466"/>
                </a:lnTo>
                <a:lnTo>
                  <a:pt x="1554" y="471"/>
                </a:lnTo>
                <a:lnTo>
                  <a:pt x="1571" y="477"/>
                </a:lnTo>
                <a:lnTo>
                  <a:pt x="1588" y="484"/>
                </a:lnTo>
                <a:lnTo>
                  <a:pt x="1603" y="492"/>
                </a:lnTo>
                <a:lnTo>
                  <a:pt x="1592" y="494"/>
                </a:lnTo>
                <a:lnTo>
                  <a:pt x="1580" y="494"/>
                </a:lnTo>
                <a:lnTo>
                  <a:pt x="1570" y="492"/>
                </a:lnTo>
                <a:lnTo>
                  <a:pt x="1560" y="489"/>
                </a:lnTo>
                <a:lnTo>
                  <a:pt x="1551" y="487"/>
                </a:lnTo>
                <a:lnTo>
                  <a:pt x="1541" y="486"/>
                </a:lnTo>
                <a:lnTo>
                  <a:pt x="1533" y="486"/>
                </a:lnTo>
                <a:lnTo>
                  <a:pt x="1525" y="489"/>
                </a:lnTo>
                <a:lnTo>
                  <a:pt x="1536" y="492"/>
                </a:lnTo>
                <a:lnTo>
                  <a:pt x="1547" y="494"/>
                </a:lnTo>
                <a:lnTo>
                  <a:pt x="1559" y="498"/>
                </a:lnTo>
                <a:lnTo>
                  <a:pt x="1569" y="500"/>
                </a:lnTo>
                <a:lnTo>
                  <a:pt x="1580" y="503"/>
                </a:lnTo>
                <a:lnTo>
                  <a:pt x="1591" y="505"/>
                </a:lnTo>
                <a:lnTo>
                  <a:pt x="1601" y="507"/>
                </a:lnTo>
                <a:lnTo>
                  <a:pt x="1611" y="509"/>
                </a:lnTo>
                <a:lnTo>
                  <a:pt x="1594" y="508"/>
                </a:lnTo>
                <a:lnTo>
                  <a:pt x="1578" y="507"/>
                </a:lnTo>
                <a:lnTo>
                  <a:pt x="1560" y="505"/>
                </a:lnTo>
                <a:lnTo>
                  <a:pt x="1542" y="503"/>
                </a:lnTo>
                <a:lnTo>
                  <a:pt x="1524" y="501"/>
                </a:lnTo>
                <a:lnTo>
                  <a:pt x="1507" y="496"/>
                </a:lnTo>
                <a:lnTo>
                  <a:pt x="1490" y="493"/>
                </a:lnTo>
                <a:lnTo>
                  <a:pt x="1472" y="489"/>
                </a:lnTo>
                <a:lnTo>
                  <a:pt x="1477" y="492"/>
                </a:lnTo>
                <a:lnTo>
                  <a:pt x="1483" y="495"/>
                </a:lnTo>
                <a:lnTo>
                  <a:pt x="1488" y="496"/>
                </a:lnTo>
                <a:lnTo>
                  <a:pt x="1495" y="498"/>
                </a:lnTo>
                <a:lnTo>
                  <a:pt x="1502" y="499"/>
                </a:lnTo>
                <a:lnTo>
                  <a:pt x="1509" y="500"/>
                </a:lnTo>
                <a:lnTo>
                  <a:pt x="1515" y="503"/>
                </a:lnTo>
                <a:lnTo>
                  <a:pt x="1518" y="506"/>
                </a:lnTo>
                <a:lnTo>
                  <a:pt x="1498" y="509"/>
                </a:lnTo>
                <a:lnTo>
                  <a:pt x="1517" y="510"/>
                </a:lnTo>
                <a:lnTo>
                  <a:pt x="1536" y="512"/>
                </a:lnTo>
                <a:lnTo>
                  <a:pt x="1554" y="514"/>
                </a:lnTo>
                <a:lnTo>
                  <a:pt x="1572" y="516"/>
                </a:lnTo>
                <a:lnTo>
                  <a:pt x="1591" y="520"/>
                </a:lnTo>
                <a:lnTo>
                  <a:pt x="1609" y="523"/>
                </a:lnTo>
                <a:lnTo>
                  <a:pt x="1629" y="526"/>
                </a:lnTo>
                <a:lnTo>
                  <a:pt x="1647" y="530"/>
                </a:lnTo>
                <a:lnTo>
                  <a:pt x="1651" y="538"/>
                </a:lnTo>
                <a:lnTo>
                  <a:pt x="1655" y="545"/>
                </a:lnTo>
                <a:lnTo>
                  <a:pt x="1660" y="553"/>
                </a:lnTo>
                <a:lnTo>
                  <a:pt x="1665" y="561"/>
                </a:lnTo>
                <a:lnTo>
                  <a:pt x="1671" y="568"/>
                </a:lnTo>
                <a:lnTo>
                  <a:pt x="1677" y="577"/>
                </a:lnTo>
                <a:lnTo>
                  <a:pt x="1682" y="584"/>
                </a:lnTo>
                <a:lnTo>
                  <a:pt x="1687" y="591"/>
                </a:lnTo>
                <a:lnTo>
                  <a:pt x="1667" y="591"/>
                </a:lnTo>
                <a:lnTo>
                  <a:pt x="1647" y="593"/>
                </a:lnTo>
                <a:lnTo>
                  <a:pt x="1628" y="596"/>
                </a:lnTo>
                <a:lnTo>
                  <a:pt x="1609" y="600"/>
                </a:lnTo>
                <a:lnTo>
                  <a:pt x="1591" y="606"/>
                </a:lnTo>
                <a:lnTo>
                  <a:pt x="1575" y="613"/>
                </a:lnTo>
                <a:lnTo>
                  <a:pt x="1559" y="623"/>
                </a:lnTo>
                <a:lnTo>
                  <a:pt x="1545" y="636"/>
                </a:lnTo>
                <a:lnTo>
                  <a:pt x="1536" y="655"/>
                </a:lnTo>
                <a:lnTo>
                  <a:pt x="1525" y="672"/>
                </a:lnTo>
                <a:lnTo>
                  <a:pt x="1515" y="691"/>
                </a:lnTo>
                <a:lnTo>
                  <a:pt x="1506" y="709"/>
                </a:lnTo>
                <a:lnTo>
                  <a:pt x="1499" y="729"/>
                </a:lnTo>
                <a:lnTo>
                  <a:pt x="1495" y="749"/>
                </a:lnTo>
                <a:lnTo>
                  <a:pt x="1495" y="771"/>
                </a:lnTo>
                <a:lnTo>
                  <a:pt x="1500" y="794"/>
                </a:lnTo>
                <a:lnTo>
                  <a:pt x="1506" y="800"/>
                </a:lnTo>
                <a:lnTo>
                  <a:pt x="1511" y="804"/>
                </a:lnTo>
                <a:lnTo>
                  <a:pt x="1516" y="808"/>
                </a:lnTo>
                <a:lnTo>
                  <a:pt x="1521" y="812"/>
                </a:lnTo>
                <a:lnTo>
                  <a:pt x="1525" y="815"/>
                </a:lnTo>
                <a:lnTo>
                  <a:pt x="1530" y="817"/>
                </a:lnTo>
                <a:lnTo>
                  <a:pt x="1534" y="821"/>
                </a:lnTo>
                <a:lnTo>
                  <a:pt x="1540" y="825"/>
                </a:lnTo>
                <a:lnTo>
                  <a:pt x="1540" y="828"/>
                </a:lnTo>
                <a:lnTo>
                  <a:pt x="1537" y="837"/>
                </a:lnTo>
                <a:lnTo>
                  <a:pt x="1532" y="849"/>
                </a:lnTo>
                <a:lnTo>
                  <a:pt x="1528" y="864"/>
                </a:lnTo>
                <a:lnTo>
                  <a:pt x="1522" y="881"/>
                </a:lnTo>
                <a:lnTo>
                  <a:pt x="1517" y="897"/>
                </a:lnTo>
                <a:lnTo>
                  <a:pt x="1514" y="911"/>
                </a:lnTo>
                <a:lnTo>
                  <a:pt x="1513" y="922"/>
                </a:lnTo>
                <a:lnTo>
                  <a:pt x="1510" y="943"/>
                </a:lnTo>
                <a:lnTo>
                  <a:pt x="1508" y="964"/>
                </a:lnTo>
                <a:lnTo>
                  <a:pt x="1505" y="986"/>
                </a:lnTo>
                <a:lnTo>
                  <a:pt x="1503" y="1009"/>
                </a:lnTo>
                <a:lnTo>
                  <a:pt x="1501" y="1031"/>
                </a:lnTo>
                <a:lnTo>
                  <a:pt x="1501" y="1052"/>
                </a:lnTo>
                <a:lnTo>
                  <a:pt x="1501" y="1074"/>
                </a:lnTo>
                <a:lnTo>
                  <a:pt x="1501" y="1096"/>
                </a:lnTo>
                <a:lnTo>
                  <a:pt x="1503" y="1117"/>
                </a:lnTo>
                <a:lnTo>
                  <a:pt x="1506" y="1138"/>
                </a:lnTo>
                <a:lnTo>
                  <a:pt x="1510" y="1159"/>
                </a:lnTo>
                <a:lnTo>
                  <a:pt x="1516" y="1179"/>
                </a:lnTo>
                <a:lnTo>
                  <a:pt x="1524" y="1199"/>
                </a:lnTo>
                <a:lnTo>
                  <a:pt x="1533" y="1219"/>
                </a:lnTo>
                <a:lnTo>
                  <a:pt x="1545" y="1237"/>
                </a:lnTo>
                <a:lnTo>
                  <a:pt x="1557" y="1255"/>
                </a:lnTo>
                <a:lnTo>
                  <a:pt x="1556" y="1270"/>
                </a:lnTo>
                <a:lnTo>
                  <a:pt x="1556" y="1287"/>
                </a:lnTo>
                <a:lnTo>
                  <a:pt x="1557" y="1303"/>
                </a:lnTo>
                <a:lnTo>
                  <a:pt x="1557" y="1316"/>
                </a:lnTo>
                <a:lnTo>
                  <a:pt x="1555" y="1329"/>
                </a:lnTo>
                <a:lnTo>
                  <a:pt x="1548" y="1338"/>
                </a:lnTo>
                <a:lnTo>
                  <a:pt x="1536" y="1345"/>
                </a:lnTo>
                <a:lnTo>
                  <a:pt x="1515" y="1346"/>
                </a:lnTo>
                <a:lnTo>
                  <a:pt x="1494" y="1347"/>
                </a:lnTo>
                <a:lnTo>
                  <a:pt x="1475" y="1346"/>
                </a:lnTo>
                <a:lnTo>
                  <a:pt x="1455" y="1341"/>
                </a:lnTo>
                <a:lnTo>
                  <a:pt x="1438" y="1334"/>
                </a:lnTo>
                <a:lnTo>
                  <a:pt x="1421" y="1326"/>
                </a:lnTo>
                <a:lnTo>
                  <a:pt x="1405" y="1315"/>
                </a:lnTo>
                <a:lnTo>
                  <a:pt x="1390" y="1304"/>
                </a:lnTo>
                <a:lnTo>
                  <a:pt x="1375" y="1291"/>
                </a:lnTo>
                <a:lnTo>
                  <a:pt x="1355" y="1294"/>
                </a:lnTo>
                <a:lnTo>
                  <a:pt x="1338" y="1303"/>
                </a:lnTo>
                <a:lnTo>
                  <a:pt x="1322" y="1314"/>
                </a:lnTo>
                <a:lnTo>
                  <a:pt x="1307" y="1327"/>
                </a:lnTo>
                <a:lnTo>
                  <a:pt x="1291" y="1339"/>
                </a:lnTo>
                <a:lnTo>
                  <a:pt x="1273" y="1349"/>
                </a:lnTo>
                <a:lnTo>
                  <a:pt x="1254" y="1354"/>
                </a:lnTo>
                <a:lnTo>
                  <a:pt x="1231" y="1353"/>
                </a:lnTo>
                <a:lnTo>
                  <a:pt x="1223" y="1345"/>
                </a:lnTo>
                <a:lnTo>
                  <a:pt x="1215" y="1335"/>
                </a:lnTo>
                <a:lnTo>
                  <a:pt x="1207" y="1325"/>
                </a:lnTo>
                <a:lnTo>
                  <a:pt x="1199" y="1314"/>
                </a:lnTo>
                <a:lnTo>
                  <a:pt x="1190" y="1305"/>
                </a:lnTo>
                <a:lnTo>
                  <a:pt x="1179" y="1296"/>
                </a:lnTo>
                <a:lnTo>
                  <a:pt x="1168" y="1292"/>
                </a:lnTo>
                <a:lnTo>
                  <a:pt x="1155" y="1291"/>
                </a:lnTo>
                <a:lnTo>
                  <a:pt x="1142" y="1301"/>
                </a:lnTo>
                <a:lnTo>
                  <a:pt x="1129" y="1308"/>
                </a:lnTo>
                <a:lnTo>
                  <a:pt x="1112" y="1314"/>
                </a:lnTo>
                <a:lnTo>
                  <a:pt x="1096" y="1319"/>
                </a:lnTo>
                <a:lnTo>
                  <a:pt x="1078" y="1322"/>
                </a:lnTo>
                <a:lnTo>
                  <a:pt x="1060" y="1324"/>
                </a:lnTo>
                <a:lnTo>
                  <a:pt x="1041" y="1323"/>
                </a:lnTo>
                <a:lnTo>
                  <a:pt x="1023" y="1319"/>
                </a:lnTo>
                <a:lnTo>
                  <a:pt x="975" y="1302"/>
                </a:lnTo>
                <a:lnTo>
                  <a:pt x="992" y="1308"/>
                </a:lnTo>
                <a:lnTo>
                  <a:pt x="1010" y="1316"/>
                </a:lnTo>
                <a:lnTo>
                  <a:pt x="1029" y="1324"/>
                </a:lnTo>
                <a:lnTo>
                  <a:pt x="1047" y="1330"/>
                </a:lnTo>
                <a:lnTo>
                  <a:pt x="1066" y="1334"/>
                </a:lnTo>
                <a:lnTo>
                  <a:pt x="1085" y="1335"/>
                </a:lnTo>
                <a:lnTo>
                  <a:pt x="1104" y="1332"/>
                </a:lnTo>
                <a:lnTo>
                  <a:pt x="1124" y="1325"/>
                </a:lnTo>
                <a:lnTo>
                  <a:pt x="1129" y="1321"/>
                </a:lnTo>
                <a:lnTo>
                  <a:pt x="1134" y="1317"/>
                </a:lnTo>
                <a:lnTo>
                  <a:pt x="1140" y="1314"/>
                </a:lnTo>
                <a:lnTo>
                  <a:pt x="1147" y="1311"/>
                </a:lnTo>
                <a:lnTo>
                  <a:pt x="1154" y="1309"/>
                </a:lnTo>
                <a:lnTo>
                  <a:pt x="1161" y="1308"/>
                </a:lnTo>
                <a:lnTo>
                  <a:pt x="1168" y="1308"/>
                </a:lnTo>
                <a:lnTo>
                  <a:pt x="1175" y="1309"/>
                </a:lnTo>
                <a:lnTo>
                  <a:pt x="1184" y="1318"/>
                </a:lnTo>
                <a:lnTo>
                  <a:pt x="1192" y="1328"/>
                </a:lnTo>
                <a:lnTo>
                  <a:pt x="1199" y="1337"/>
                </a:lnTo>
                <a:lnTo>
                  <a:pt x="1207" y="1346"/>
                </a:lnTo>
                <a:lnTo>
                  <a:pt x="1214" y="1354"/>
                </a:lnTo>
                <a:lnTo>
                  <a:pt x="1223" y="1361"/>
                </a:lnTo>
                <a:lnTo>
                  <a:pt x="1233" y="1365"/>
                </a:lnTo>
                <a:lnTo>
                  <a:pt x="1246" y="1367"/>
                </a:lnTo>
                <a:lnTo>
                  <a:pt x="1265" y="1363"/>
                </a:lnTo>
                <a:lnTo>
                  <a:pt x="1283" y="1355"/>
                </a:lnTo>
                <a:lnTo>
                  <a:pt x="1299" y="1347"/>
                </a:lnTo>
                <a:lnTo>
                  <a:pt x="1315" y="1336"/>
                </a:lnTo>
                <a:lnTo>
                  <a:pt x="1330" y="1327"/>
                </a:lnTo>
                <a:lnTo>
                  <a:pt x="1345" y="1318"/>
                </a:lnTo>
                <a:lnTo>
                  <a:pt x="1361" y="1312"/>
                </a:lnTo>
                <a:lnTo>
                  <a:pt x="1378" y="1309"/>
                </a:lnTo>
                <a:lnTo>
                  <a:pt x="1396" y="1321"/>
                </a:lnTo>
                <a:lnTo>
                  <a:pt x="1416" y="1333"/>
                </a:lnTo>
                <a:lnTo>
                  <a:pt x="1437" y="1344"/>
                </a:lnTo>
                <a:lnTo>
                  <a:pt x="1460" y="1352"/>
                </a:lnTo>
                <a:lnTo>
                  <a:pt x="1483" y="1358"/>
                </a:lnTo>
                <a:lnTo>
                  <a:pt x="1507" y="1360"/>
                </a:lnTo>
                <a:lnTo>
                  <a:pt x="1531" y="1356"/>
                </a:lnTo>
                <a:lnTo>
                  <a:pt x="1554" y="1346"/>
                </a:lnTo>
                <a:lnTo>
                  <a:pt x="1562" y="1422"/>
                </a:lnTo>
                <a:lnTo>
                  <a:pt x="1545" y="1428"/>
                </a:lnTo>
                <a:lnTo>
                  <a:pt x="1528" y="1433"/>
                </a:lnTo>
                <a:lnTo>
                  <a:pt x="1509" y="1436"/>
                </a:lnTo>
                <a:lnTo>
                  <a:pt x="1491" y="1437"/>
                </a:lnTo>
                <a:lnTo>
                  <a:pt x="1472" y="1436"/>
                </a:lnTo>
                <a:lnTo>
                  <a:pt x="1454" y="1433"/>
                </a:lnTo>
                <a:lnTo>
                  <a:pt x="1438" y="1427"/>
                </a:lnTo>
                <a:lnTo>
                  <a:pt x="1423" y="1419"/>
                </a:lnTo>
                <a:lnTo>
                  <a:pt x="1417" y="1414"/>
                </a:lnTo>
                <a:lnTo>
                  <a:pt x="1410" y="1413"/>
                </a:lnTo>
                <a:lnTo>
                  <a:pt x="1403" y="1414"/>
                </a:lnTo>
                <a:lnTo>
                  <a:pt x="1394" y="1419"/>
                </a:lnTo>
                <a:lnTo>
                  <a:pt x="1386" y="1423"/>
                </a:lnTo>
                <a:lnTo>
                  <a:pt x="1377" y="1427"/>
                </a:lnTo>
                <a:lnTo>
                  <a:pt x="1369" y="1431"/>
                </a:lnTo>
                <a:lnTo>
                  <a:pt x="1361" y="1434"/>
                </a:lnTo>
                <a:lnTo>
                  <a:pt x="1346" y="1440"/>
                </a:lnTo>
                <a:lnTo>
                  <a:pt x="1330" y="1440"/>
                </a:lnTo>
                <a:lnTo>
                  <a:pt x="1315" y="1439"/>
                </a:lnTo>
                <a:lnTo>
                  <a:pt x="1301" y="1434"/>
                </a:lnTo>
                <a:lnTo>
                  <a:pt x="1286" y="1431"/>
                </a:lnTo>
                <a:lnTo>
                  <a:pt x="1271" y="1429"/>
                </a:lnTo>
                <a:lnTo>
                  <a:pt x="1257" y="1430"/>
                </a:lnTo>
                <a:lnTo>
                  <a:pt x="1244" y="1434"/>
                </a:lnTo>
                <a:lnTo>
                  <a:pt x="1199" y="1442"/>
                </a:lnTo>
                <a:lnTo>
                  <a:pt x="1199" y="1445"/>
                </a:lnTo>
                <a:lnTo>
                  <a:pt x="1211" y="1442"/>
                </a:lnTo>
                <a:lnTo>
                  <a:pt x="1225" y="1441"/>
                </a:lnTo>
                <a:lnTo>
                  <a:pt x="1239" y="1441"/>
                </a:lnTo>
                <a:lnTo>
                  <a:pt x="1252" y="1442"/>
                </a:lnTo>
                <a:lnTo>
                  <a:pt x="1265" y="1443"/>
                </a:lnTo>
                <a:lnTo>
                  <a:pt x="1278" y="1445"/>
                </a:lnTo>
                <a:lnTo>
                  <a:pt x="1292" y="1447"/>
                </a:lnTo>
                <a:lnTo>
                  <a:pt x="1304" y="1449"/>
                </a:lnTo>
                <a:lnTo>
                  <a:pt x="1317" y="1451"/>
                </a:lnTo>
                <a:lnTo>
                  <a:pt x="1331" y="1451"/>
                </a:lnTo>
                <a:lnTo>
                  <a:pt x="1344" y="1451"/>
                </a:lnTo>
                <a:lnTo>
                  <a:pt x="1356" y="1450"/>
                </a:lnTo>
                <a:lnTo>
                  <a:pt x="1369" y="1448"/>
                </a:lnTo>
                <a:lnTo>
                  <a:pt x="1380" y="1444"/>
                </a:lnTo>
                <a:lnTo>
                  <a:pt x="1393" y="1436"/>
                </a:lnTo>
                <a:lnTo>
                  <a:pt x="1405" y="1428"/>
                </a:lnTo>
                <a:lnTo>
                  <a:pt x="1413" y="1430"/>
                </a:lnTo>
                <a:lnTo>
                  <a:pt x="1419" y="1433"/>
                </a:lnTo>
                <a:lnTo>
                  <a:pt x="1427" y="1435"/>
                </a:lnTo>
                <a:lnTo>
                  <a:pt x="1436" y="1439"/>
                </a:lnTo>
                <a:lnTo>
                  <a:pt x="1444" y="1443"/>
                </a:lnTo>
                <a:lnTo>
                  <a:pt x="1450" y="1446"/>
                </a:lnTo>
                <a:lnTo>
                  <a:pt x="1459" y="1449"/>
                </a:lnTo>
                <a:lnTo>
                  <a:pt x="1465" y="1452"/>
                </a:lnTo>
                <a:lnTo>
                  <a:pt x="1456" y="1459"/>
                </a:lnTo>
                <a:lnTo>
                  <a:pt x="1445" y="1465"/>
                </a:lnTo>
                <a:lnTo>
                  <a:pt x="1433" y="1471"/>
                </a:lnTo>
                <a:lnTo>
                  <a:pt x="1423" y="1479"/>
                </a:lnTo>
                <a:lnTo>
                  <a:pt x="1411" y="1486"/>
                </a:lnTo>
                <a:lnTo>
                  <a:pt x="1402" y="1495"/>
                </a:lnTo>
                <a:lnTo>
                  <a:pt x="1395" y="1507"/>
                </a:lnTo>
                <a:lnTo>
                  <a:pt x="1390" y="1521"/>
                </a:lnTo>
                <a:lnTo>
                  <a:pt x="1385" y="1534"/>
                </a:lnTo>
                <a:lnTo>
                  <a:pt x="1382" y="1548"/>
                </a:lnTo>
                <a:lnTo>
                  <a:pt x="1377" y="1564"/>
                </a:lnTo>
                <a:lnTo>
                  <a:pt x="1372" y="1578"/>
                </a:lnTo>
                <a:lnTo>
                  <a:pt x="1365" y="1590"/>
                </a:lnTo>
                <a:lnTo>
                  <a:pt x="1355" y="1601"/>
                </a:lnTo>
                <a:lnTo>
                  <a:pt x="1342" y="1607"/>
                </a:lnTo>
                <a:lnTo>
                  <a:pt x="1325" y="1608"/>
                </a:lnTo>
                <a:lnTo>
                  <a:pt x="1318" y="1616"/>
                </a:lnTo>
                <a:lnTo>
                  <a:pt x="1315" y="1625"/>
                </a:lnTo>
                <a:lnTo>
                  <a:pt x="1315" y="1636"/>
                </a:lnTo>
                <a:lnTo>
                  <a:pt x="1315" y="1646"/>
                </a:lnTo>
                <a:lnTo>
                  <a:pt x="1314" y="1656"/>
                </a:lnTo>
                <a:lnTo>
                  <a:pt x="1310" y="1664"/>
                </a:lnTo>
                <a:lnTo>
                  <a:pt x="1304" y="1670"/>
                </a:lnTo>
                <a:lnTo>
                  <a:pt x="1293" y="1675"/>
                </a:lnTo>
                <a:lnTo>
                  <a:pt x="1273" y="1680"/>
                </a:lnTo>
                <a:lnTo>
                  <a:pt x="1253" y="1685"/>
                </a:lnTo>
                <a:lnTo>
                  <a:pt x="1232" y="1689"/>
                </a:lnTo>
                <a:lnTo>
                  <a:pt x="1210" y="1694"/>
                </a:lnTo>
                <a:lnTo>
                  <a:pt x="1190" y="1698"/>
                </a:lnTo>
                <a:lnTo>
                  <a:pt x="1169" y="1700"/>
                </a:lnTo>
                <a:lnTo>
                  <a:pt x="1148" y="1703"/>
                </a:lnTo>
                <a:lnTo>
                  <a:pt x="1127" y="1705"/>
                </a:lnTo>
                <a:lnTo>
                  <a:pt x="1117" y="1718"/>
                </a:lnTo>
                <a:lnTo>
                  <a:pt x="1108" y="1732"/>
                </a:lnTo>
                <a:lnTo>
                  <a:pt x="1099" y="1747"/>
                </a:lnTo>
                <a:lnTo>
                  <a:pt x="1089" y="1762"/>
                </a:lnTo>
                <a:lnTo>
                  <a:pt x="1079" y="1775"/>
                </a:lnTo>
                <a:lnTo>
                  <a:pt x="1066" y="1785"/>
                </a:lnTo>
                <a:lnTo>
                  <a:pt x="1052" y="1792"/>
                </a:lnTo>
                <a:lnTo>
                  <a:pt x="1032" y="1794"/>
                </a:lnTo>
                <a:lnTo>
                  <a:pt x="1010" y="1795"/>
                </a:lnTo>
                <a:lnTo>
                  <a:pt x="992" y="1801"/>
                </a:lnTo>
                <a:lnTo>
                  <a:pt x="977" y="1811"/>
                </a:lnTo>
                <a:lnTo>
                  <a:pt x="963" y="1822"/>
                </a:lnTo>
                <a:lnTo>
                  <a:pt x="949" y="1835"/>
                </a:lnTo>
                <a:lnTo>
                  <a:pt x="935" y="1846"/>
                </a:lnTo>
                <a:lnTo>
                  <a:pt x="920" y="1857"/>
                </a:lnTo>
                <a:lnTo>
                  <a:pt x="903" y="1864"/>
                </a:lnTo>
                <a:lnTo>
                  <a:pt x="881" y="1872"/>
                </a:lnTo>
                <a:lnTo>
                  <a:pt x="861" y="1880"/>
                </a:lnTo>
                <a:lnTo>
                  <a:pt x="840" y="1887"/>
                </a:lnTo>
                <a:lnTo>
                  <a:pt x="820" y="1897"/>
                </a:lnTo>
                <a:lnTo>
                  <a:pt x="801" y="1907"/>
                </a:lnTo>
                <a:lnTo>
                  <a:pt x="783" y="1919"/>
                </a:lnTo>
                <a:lnTo>
                  <a:pt x="764" y="1932"/>
                </a:lnTo>
                <a:lnTo>
                  <a:pt x="747" y="1946"/>
                </a:lnTo>
                <a:lnTo>
                  <a:pt x="740" y="1950"/>
                </a:lnTo>
                <a:lnTo>
                  <a:pt x="732" y="1952"/>
                </a:lnTo>
                <a:lnTo>
                  <a:pt x="725" y="1954"/>
                </a:lnTo>
                <a:lnTo>
                  <a:pt x="717" y="1957"/>
                </a:lnTo>
                <a:lnTo>
                  <a:pt x="710" y="1960"/>
                </a:lnTo>
                <a:lnTo>
                  <a:pt x="703" y="1963"/>
                </a:lnTo>
                <a:lnTo>
                  <a:pt x="697" y="1970"/>
                </a:lnTo>
                <a:lnTo>
                  <a:pt x="694" y="1977"/>
                </a:lnTo>
                <a:lnTo>
                  <a:pt x="681" y="1977"/>
                </a:lnTo>
                <a:lnTo>
                  <a:pt x="669" y="1977"/>
                </a:lnTo>
                <a:lnTo>
                  <a:pt x="656" y="1977"/>
                </a:lnTo>
                <a:lnTo>
                  <a:pt x="643" y="1978"/>
                </a:lnTo>
                <a:lnTo>
                  <a:pt x="631" y="1978"/>
                </a:lnTo>
                <a:lnTo>
                  <a:pt x="618" y="1978"/>
                </a:lnTo>
                <a:lnTo>
                  <a:pt x="605" y="1979"/>
                </a:lnTo>
                <a:lnTo>
                  <a:pt x="594" y="1980"/>
                </a:lnTo>
                <a:lnTo>
                  <a:pt x="581" y="1981"/>
                </a:lnTo>
                <a:lnTo>
                  <a:pt x="570" y="1983"/>
                </a:lnTo>
                <a:lnTo>
                  <a:pt x="558" y="1985"/>
                </a:lnTo>
                <a:lnTo>
                  <a:pt x="547" y="1990"/>
                </a:lnTo>
                <a:lnTo>
                  <a:pt x="536" y="1994"/>
                </a:lnTo>
                <a:lnTo>
                  <a:pt x="526" y="1998"/>
                </a:lnTo>
                <a:lnTo>
                  <a:pt x="516" y="2004"/>
                </a:lnTo>
                <a:lnTo>
                  <a:pt x="507" y="2012"/>
                </a:lnTo>
                <a:lnTo>
                  <a:pt x="484" y="2037"/>
                </a:lnTo>
                <a:lnTo>
                  <a:pt x="459" y="2060"/>
                </a:lnTo>
                <a:lnTo>
                  <a:pt x="434" y="2083"/>
                </a:lnTo>
                <a:lnTo>
                  <a:pt x="407" y="2105"/>
                </a:lnTo>
                <a:lnTo>
                  <a:pt x="379" y="2126"/>
                </a:lnTo>
                <a:lnTo>
                  <a:pt x="349" y="2145"/>
                </a:lnTo>
                <a:lnTo>
                  <a:pt x="319" y="2161"/>
                </a:lnTo>
                <a:lnTo>
                  <a:pt x="288" y="2178"/>
                </a:lnTo>
                <a:lnTo>
                  <a:pt x="255" y="2193"/>
                </a:lnTo>
                <a:lnTo>
                  <a:pt x="223" y="2206"/>
                </a:lnTo>
                <a:lnTo>
                  <a:pt x="189" y="2217"/>
                </a:lnTo>
                <a:lnTo>
                  <a:pt x="155" y="2227"/>
                </a:lnTo>
                <a:lnTo>
                  <a:pt x="119" y="2234"/>
                </a:lnTo>
                <a:lnTo>
                  <a:pt x="85" y="2239"/>
                </a:lnTo>
                <a:lnTo>
                  <a:pt x="49" y="2244"/>
                </a:lnTo>
                <a:lnTo>
                  <a:pt x="13" y="2245"/>
                </a:lnTo>
                <a:lnTo>
                  <a:pt x="3" y="2258"/>
                </a:lnTo>
                <a:lnTo>
                  <a:pt x="0" y="2273"/>
                </a:lnTo>
                <a:lnTo>
                  <a:pt x="0" y="2288"/>
                </a:lnTo>
                <a:lnTo>
                  <a:pt x="3" y="2304"/>
                </a:lnTo>
                <a:lnTo>
                  <a:pt x="8" y="2318"/>
                </a:lnTo>
                <a:lnTo>
                  <a:pt x="13" y="2332"/>
                </a:lnTo>
                <a:lnTo>
                  <a:pt x="19" y="2347"/>
                </a:lnTo>
                <a:lnTo>
                  <a:pt x="24" y="2360"/>
                </a:lnTo>
                <a:lnTo>
                  <a:pt x="40" y="2367"/>
                </a:lnTo>
                <a:lnTo>
                  <a:pt x="56" y="2372"/>
                </a:lnTo>
                <a:lnTo>
                  <a:pt x="72" y="2375"/>
                </a:lnTo>
                <a:lnTo>
                  <a:pt x="87" y="2375"/>
                </a:lnTo>
                <a:lnTo>
                  <a:pt x="103" y="2374"/>
                </a:lnTo>
                <a:lnTo>
                  <a:pt x="117" y="2371"/>
                </a:lnTo>
                <a:lnTo>
                  <a:pt x="132" y="2367"/>
                </a:lnTo>
                <a:lnTo>
                  <a:pt x="147" y="2362"/>
                </a:lnTo>
                <a:lnTo>
                  <a:pt x="161" y="2355"/>
                </a:lnTo>
                <a:lnTo>
                  <a:pt x="174" y="2348"/>
                </a:lnTo>
                <a:lnTo>
                  <a:pt x="189" y="2341"/>
                </a:lnTo>
                <a:lnTo>
                  <a:pt x="203" y="2332"/>
                </a:lnTo>
                <a:lnTo>
                  <a:pt x="216" y="2325"/>
                </a:lnTo>
                <a:lnTo>
                  <a:pt x="230" y="2316"/>
                </a:lnTo>
                <a:lnTo>
                  <a:pt x="243" y="2309"/>
                </a:lnTo>
                <a:lnTo>
                  <a:pt x="257" y="2302"/>
                </a:lnTo>
                <a:lnTo>
                  <a:pt x="339" y="2262"/>
                </a:lnTo>
                <a:lnTo>
                  <a:pt x="343" y="2272"/>
                </a:lnTo>
                <a:lnTo>
                  <a:pt x="350" y="2282"/>
                </a:lnTo>
                <a:lnTo>
                  <a:pt x="356" y="2289"/>
                </a:lnTo>
                <a:lnTo>
                  <a:pt x="364" y="2296"/>
                </a:lnTo>
                <a:lnTo>
                  <a:pt x="373" y="2302"/>
                </a:lnTo>
                <a:lnTo>
                  <a:pt x="382" y="2307"/>
                </a:lnTo>
                <a:lnTo>
                  <a:pt x="393" y="2312"/>
                </a:lnTo>
                <a:lnTo>
                  <a:pt x="404" y="2316"/>
                </a:lnTo>
                <a:lnTo>
                  <a:pt x="416" y="2311"/>
                </a:lnTo>
                <a:lnTo>
                  <a:pt x="427" y="2306"/>
                </a:lnTo>
                <a:lnTo>
                  <a:pt x="439" y="2303"/>
                </a:lnTo>
                <a:lnTo>
                  <a:pt x="451" y="2301"/>
                </a:lnTo>
                <a:lnTo>
                  <a:pt x="464" y="2300"/>
                </a:lnTo>
                <a:lnTo>
                  <a:pt x="477" y="2298"/>
                </a:lnTo>
                <a:lnTo>
                  <a:pt x="490" y="2298"/>
                </a:lnTo>
                <a:lnTo>
                  <a:pt x="503" y="2298"/>
                </a:lnTo>
                <a:lnTo>
                  <a:pt x="517" y="2298"/>
                </a:lnTo>
                <a:lnTo>
                  <a:pt x="530" y="2298"/>
                </a:lnTo>
                <a:lnTo>
                  <a:pt x="542" y="2298"/>
                </a:lnTo>
                <a:lnTo>
                  <a:pt x="555" y="2298"/>
                </a:lnTo>
                <a:lnTo>
                  <a:pt x="568" y="2297"/>
                </a:lnTo>
                <a:lnTo>
                  <a:pt x="579" y="2295"/>
                </a:lnTo>
                <a:lnTo>
                  <a:pt x="591" y="2293"/>
                </a:lnTo>
                <a:lnTo>
                  <a:pt x="601" y="2289"/>
                </a:lnTo>
                <a:lnTo>
                  <a:pt x="608" y="2282"/>
                </a:lnTo>
                <a:lnTo>
                  <a:pt x="616" y="2275"/>
                </a:lnTo>
                <a:lnTo>
                  <a:pt x="624" y="2270"/>
                </a:lnTo>
                <a:lnTo>
                  <a:pt x="633" y="2265"/>
                </a:lnTo>
                <a:lnTo>
                  <a:pt x="641" y="2261"/>
                </a:lnTo>
                <a:lnTo>
                  <a:pt x="650" y="2256"/>
                </a:lnTo>
                <a:lnTo>
                  <a:pt x="657" y="2252"/>
                </a:lnTo>
                <a:lnTo>
                  <a:pt x="664" y="2247"/>
                </a:lnTo>
                <a:lnTo>
                  <a:pt x="673" y="2226"/>
                </a:lnTo>
                <a:lnTo>
                  <a:pt x="680" y="2205"/>
                </a:lnTo>
                <a:lnTo>
                  <a:pt x="688" y="2183"/>
                </a:lnTo>
                <a:lnTo>
                  <a:pt x="696" y="2161"/>
                </a:lnTo>
                <a:lnTo>
                  <a:pt x="705" y="2140"/>
                </a:lnTo>
                <a:lnTo>
                  <a:pt x="716" y="2121"/>
                </a:lnTo>
                <a:lnTo>
                  <a:pt x="730" y="2105"/>
                </a:lnTo>
                <a:lnTo>
                  <a:pt x="747" y="2091"/>
                </a:lnTo>
                <a:lnTo>
                  <a:pt x="766" y="2082"/>
                </a:lnTo>
                <a:lnTo>
                  <a:pt x="786" y="2077"/>
                </a:lnTo>
                <a:lnTo>
                  <a:pt x="807" y="2075"/>
                </a:lnTo>
                <a:lnTo>
                  <a:pt x="826" y="2075"/>
                </a:lnTo>
                <a:lnTo>
                  <a:pt x="847" y="2076"/>
                </a:lnTo>
                <a:lnTo>
                  <a:pt x="866" y="2078"/>
                </a:lnTo>
                <a:lnTo>
                  <a:pt x="887" y="2081"/>
                </a:lnTo>
                <a:lnTo>
                  <a:pt x="908" y="2085"/>
                </a:lnTo>
                <a:lnTo>
                  <a:pt x="929" y="2088"/>
                </a:lnTo>
                <a:lnTo>
                  <a:pt x="949" y="2090"/>
                </a:lnTo>
                <a:lnTo>
                  <a:pt x="970" y="2091"/>
                </a:lnTo>
                <a:lnTo>
                  <a:pt x="989" y="2089"/>
                </a:lnTo>
                <a:lnTo>
                  <a:pt x="1010" y="2086"/>
                </a:lnTo>
                <a:lnTo>
                  <a:pt x="1030" y="2079"/>
                </a:lnTo>
                <a:lnTo>
                  <a:pt x="1050" y="2070"/>
                </a:lnTo>
                <a:lnTo>
                  <a:pt x="1070" y="2056"/>
                </a:lnTo>
                <a:lnTo>
                  <a:pt x="1084" y="2059"/>
                </a:lnTo>
                <a:lnTo>
                  <a:pt x="1098" y="2061"/>
                </a:lnTo>
                <a:lnTo>
                  <a:pt x="1110" y="2061"/>
                </a:lnTo>
                <a:lnTo>
                  <a:pt x="1122" y="2059"/>
                </a:lnTo>
                <a:lnTo>
                  <a:pt x="1134" y="2056"/>
                </a:lnTo>
                <a:lnTo>
                  <a:pt x="1146" y="2053"/>
                </a:lnTo>
                <a:lnTo>
                  <a:pt x="1157" y="2048"/>
                </a:lnTo>
                <a:lnTo>
                  <a:pt x="1168" y="2041"/>
                </a:lnTo>
                <a:lnTo>
                  <a:pt x="1179" y="2036"/>
                </a:lnTo>
                <a:lnTo>
                  <a:pt x="1191" y="2029"/>
                </a:lnTo>
                <a:lnTo>
                  <a:pt x="1202" y="2022"/>
                </a:lnTo>
                <a:lnTo>
                  <a:pt x="1213" y="2016"/>
                </a:lnTo>
                <a:lnTo>
                  <a:pt x="1225" y="2011"/>
                </a:lnTo>
                <a:lnTo>
                  <a:pt x="1237" y="2005"/>
                </a:lnTo>
                <a:lnTo>
                  <a:pt x="1249" y="2001"/>
                </a:lnTo>
                <a:lnTo>
                  <a:pt x="1262" y="1998"/>
                </a:lnTo>
                <a:lnTo>
                  <a:pt x="1364" y="2005"/>
                </a:lnTo>
                <a:lnTo>
                  <a:pt x="1441" y="2085"/>
                </a:lnTo>
                <a:lnTo>
                  <a:pt x="1442" y="2108"/>
                </a:lnTo>
                <a:lnTo>
                  <a:pt x="1444" y="2131"/>
                </a:lnTo>
                <a:lnTo>
                  <a:pt x="1446" y="2154"/>
                </a:lnTo>
                <a:lnTo>
                  <a:pt x="1449" y="2177"/>
                </a:lnTo>
                <a:lnTo>
                  <a:pt x="1454" y="2199"/>
                </a:lnTo>
                <a:lnTo>
                  <a:pt x="1460" y="2223"/>
                </a:lnTo>
                <a:lnTo>
                  <a:pt x="1464" y="2245"/>
                </a:lnTo>
                <a:lnTo>
                  <a:pt x="1470" y="2268"/>
                </a:lnTo>
                <a:lnTo>
                  <a:pt x="1476" y="2290"/>
                </a:lnTo>
                <a:lnTo>
                  <a:pt x="1483" y="2313"/>
                </a:lnTo>
                <a:lnTo>
                  <a:pt x="1488" y="2335"/>
                </a:lnTo>
                <a:lnTo>
                  <a:pt x="1494" y="2359"/>
                </a:lnTo>
                <a:lnTo>
                  <a:pt x="1500" y="2381"/>
                </a:lnTo>
                <a:lnTo>
                  <a:pt x="1506" y="2404"/>
                </a:lnTo>
                <a:lnTo>
                  <a:pt x="1510" y="2427"/>
                </a:lnTo>
                <a:lnTo>
                  <a:pt x="1515" y="2450"/>
                </a:lnTo>
                <a:lnTo>
                  <a:pt x="1522" y="2463"/>
                </a:lnTo>
                <a:lnTo>
                  <a:pt x="1528" y="2477"/>
                </a:lnTo>
                <a:lnTo>
                  <a:pt x="1533" y="2490"/>
                </a:lnTo>
                <a:lnTo>
                  <a:pt x="1540" y="2503"/>
                </a:lnTo>
                <a:lnTo>
                  <a:pt x="1546" y="2517"/>
                </a:lnTo>
                <a:lnTo>
                  <a:pt x="1553" y="2530"/>
                </a:lnTo>
                <a:lnTo>
                  <a:pt x="1559" y="2544"/>
                </a:lnTo>
                <a:lnTo>
                  <a:pt x="1567" y="2558"/>
                </a:lnTo>
                <a:lnTo>
                  <a:pt x="1574" y="2570"/>
                </a:lnTo>
                <a:lnTo>
                  <a:pt x="1582" y="2583"/>
                </a:lnTo>
                <a:lnTo>
                  <a:pt x="1590" y="2596"/>
                </a:lnTo>
                <a:lnTo>
                  <a:pt x="1599" y="2608"/>
                </a:lnTo>
                <a:lnTo>
                  <a:pt x="1608" y="2620"/>
                </a:lnTo>
                <a:lnTo>
                  <a:pt x="1618" y="2630"/>
                </a:lnTo>
                <a:lnTo>
                  <a:pt x="1630" y="2641"/>
                </a:lnTo>
                <a:lnTo>
                  <a:pt x="1641" y="2650"/>
                </a:lnTo>
                <a:lnTo>
                  <a:pt x="1647" y="2669"/>
                </a:lnTo>
                <a:lnTo>
                  <a:pt x="1646" y="2689"/>
                </a:lnTo>
                <a:lnTo>
                  <a:pt x="1640" y="2712"/>
                </a:lnTo>
                <a:lnTo>
                  <a:pt x="1633" y="2733"/>
                </a:lnTo>
                <a:lnTo>
                  <a:pt x="1628" y="2754"/>
                </a:lnTo>
                <a:lnTo>
                  <a:pt x="1628" y="2772"/>
                </a:lnTo>
                <a:lnTo>
                  <a:pt x="1637" y="2788"/>
                </a:lnTo>
                <a:lnTo>
                  <a:pt x="1656" y="2800"/>
                </a:lnTo>
                <a:lnTo>
                  <a:pt x="1662" y="2794"/>
                </a:lnTo>
                <a:lnTo>
                  <a:pt x="1669" y="2787"/>
                </a:lnTo>
                <a:lnTo>
                  <a:pt x="1676" y="2781"/>
                </a:lnTo>
                <a:lnTo>
                  <a:pt x="1683" y="2775"/>
                </a:lnTo>
                <a:lnTo>
                  <a:pt x="1691" y="2770"/>
                </a:lnTo>
                <a:lnTo>
                  <a:pt x="1699" y="2763"/>
                </a:lnTo>
                <a:lnTo>
                  <a:pt x="1707" y="2758"/>
                </a:lnTo>
                <a:lnTo>
                  <a:pt x="1715" y="2753"/>
                </a:lnTo>
                <a:lnTo>
                  <a:pt x="1718" y="2756"/>
                </a:lnTo>
                <a:lnTo>
                  <a:pt x="1721" y="2760"/>
                </a:lnTo>
                <a:lnTo>
                  <a:pt x="1722" y="2763"/>
                </a:lnTo>
                <a:lnTo>
                  <a:pt x="1723" y="2767"/>
                </a:lnTo>
                <a:lnTo>
                  <a:pt x="1723" y="2772"/>
                </a:lnTo>
                <a:lnTo>
                  <a:pt x="1723" y="2776"/>
                </a:lnTo>
                <a:lnTo>
                  <a:pt x="1723" y="2780"/>
                </a:lnTo>
                <a:lnTo>
                  <a:pt x="1723" y="2784"/>
                </a:lnTo>
                <a:lnTo>
                  <a:pt x="1703" y="2791"/>
                </a:lnTo>
                <a:lnTo>
                  <a:pt x="1687" y="2799"/>
                </a:lnTo>
                <a:lnTo>
                  <a:pt x="1675" y="2811"/>
                </a:lnTo>
                <a:lnTo>
                  <a:pt x="1665" y="2823"/>
                </a:lnTo>
                <a:lnTo>
                  <a:pt x="1659" y="2838"/>
                </a:lnTo>
                <a:lnTo>
                  <a:pt x="1653" y="2854"/>
                </a:lnTo>
                <a:lnTo>
                  <a:pt x="1649" y="2870"/>
                </a:lnTo>
                <a:lnTo>
                  <a:pt x="1646" y="2886"/>
                </a:lnTo>
                <a:lnTo>
                  <a:pt x="1642" y="2904"/>
                </a:lnTo>
                <a:lnTo>
                  <a:pt x="1640" y="2921"/>
                </a:lnTo>
                <a:lnTo>
                  <a:pt x="1636" y="2937"/>
                </a:lnTo>
                <a:lnTo>
                  <a:pt x="1630" y="2952"/>
                </a:lnTo>
                <a:lnTo>
                  <a:pt x="1623" y="2967"/>
                </a:lnTo>
                <a:lnTo>
                  <a:pt x="1614" y="2978"/>
                </a:lnTo>
                <a:lnTo>
                  <a:pt x="1601" y="2989"/>
                </a:lnTo>
                <a:lnTo>
                  <a:pt x="1585" y="2996"/>
                </a:lnTo>
                <a:lnTo>
                  <a:pt x="1585" y="3010"/>
                </a:lnTo>
                <a:lnTo>
                  <a:pt x="1584" y="3022"/>
                </a:lnTo>
                <a:lnTo>
                  <a:pt x="1582" y="3036"/>
                </a:lnTo>
                <a:lnTo>
                  <a:pt x="1578" y="3049"/>
                </a:lnTo>
                <a:lnTo>
                  <a:pt x="1575" y="3061"/>
                </a:lnTo>
                <a:lnTo>
                  <a:pt x="1570" y="3074"/>
                </a:lnTo>
                <a:lnTo>
                  <a:pt x="1565" y="3087"/>
                </a:lnTo>
                <a:lnTo>
                  <a:pt x="1561" y="3099"/>
                </a:lnTo>
                <a:lnTo>
                  <a:pt x="1556" y="3112"/>
                </a:lnTo>
                <a:lnTo>
                  <a:pt x="1552" y="3126"/>
                </a:lnTo>
                <a:lnTo>
                  <a:pt x="1547" y="3138"/>
                </a:lnTo>
                <a:lnTo>
                  <a:pt x="1542" y="3151"/>
                </a:lnTo>
                <a:lnTo>
                  <a:pt x="1539" y="3165"/>
                </a:lnTo>
                <a:lnTo>
                  <a:pt x="1537" y="3178"/>
                </a:lnTo>
                <a:lnTo>
                  <a:pt x="1536" y="3192"/>
                </a:lnTo>
                <a:lnTo>
                  <a:pt x="1534" y="3206"/>
                </a:lnTo>
                <a:lnTo>
                  <a:pt x="1525" y="3218"/>
                </a:lnTo>
                <a:lnTo>
                  <a:pt x="1516" y="3231"/>
                </a:lnTo>
                <a:lnTo>
                  <a:pt x="1507" y="3245"/>
                </a:lnTo>
                <a:lnTo>
                  <a:pt x="1498" y="3258"/>
                </a:lnTo>
                <a:lnTo>
                  <a:pt x="1488" y="3271"/>
                </a:lnTo>
                <a:lnTo>
                  <a:pt x="1479" y="3285"/>
                </a:lnTo>
                <a:lnTo>
                  <a:pt x="1471" y="3300"/>
                </a:lnTo>
                <a:lnTo>
                  <a:pt x="1463" y="3313"/>
                </a:lnTo>
                <a:lnTo>
                  <a:pt x="1455" y="3328"/>
                </a:lnTo>
                <a:lnTo>
                  <a:pt x="1447" y="3343"/>
                </a:lnTo>
                <a:lnTo>
                  <a:pt x="1441" y="3358"/>
                </a:lnTo>
                <a:lnTo>
                  <a:pt x="1434" y="3372"/>
                </a:lnTo>
                <a:lnTo>
                  <a:pt x="1430" y="3388"/>
                </a:lnTo>
                <a:lnTo>
                  <a:pt x="1425" y="3404"/>
                </a:lnTo>
                <a:lnTo>
                  <a:pt x="1421" y="3420"/>
                </a:lnTo>
                <a:lnTo>
                  <a:pt x="1418" y="3436"/>
                </a:lnTo>
                <a:lnTo>
                  <a:pt x="1409" y="3442"/>
                </a:lnTo>
                <a:lnTo>
                  <a:pt x="1403" y="3449"/>
                </a:lnTo>
                <a:lnTo>
                  <a:pt x="1399" y="3458"/>
                </a:lnTo>
                <a:lnTo>
                  <a:pt x="1396" y="3467"/>
                </a:lnTo>
                <a:lnTo>
                  <a:pt x="1394" y="3476"/>
                </a:lnTo>
                <a:lnTo>
                  <a:pt x="1393" y="3485"/>
                </a:lnTo>
                <a:lnTo>
                  <a:pt x="1390" y="3495"/>
                </a:lnTo>
                <a:lnTo>
                  <a:pt x="1384" y="3503"/>
                </a:lnTo>
                <a:lnTo>
                  <a:pt x="1390" y="3508"/>
                </a:lnTo>
                <a:lnTo>
                  <a:pt x="1391" y="3513"/>
                </a:lnTo>
                <a:lnTo>
                  <a:pt x="1390" y="3519"/>
                </a:lnTo>
                <a:lnTo>
                  <a:pt x="1385" y="3523"/>
                </a:lnTo>
                <a:lnTo>
                  <a:pt x="1380" y="3527"/>
                </a:lnTo>
                <a:lnTo>
                  <a:pt x="1377" y="3532"/>
                </a:lnTo>
                <a:lnTo>
                  <a:pt x="1375" y="3539"/>
                </a:lnTo>
                <a:lnTo>
                  <a:pt x="1375" y="3545"/>
                </a:lnTo>
                <a:lnTo>
                  <a:pt x="1352" y="3536"/>
                </a:lnTo>
                <a:lnTo>
                  <a:pt x="1327" y="3532"/>
                </a:lnTo>
                <a:lnTo>
                  <a:pt x="1302" y="3535"/>
                </a:lnTo>
                <a:lnTo>
                  <a:pt x="1278" y="3540"/>
                </a:lnTo>
                <a:lnTo>
                  <a:pt x="1256" y="3547"/>
                </a:lnTo>
                <a:lnTo>
                  <a:pt x="1237" y="3555"/>
                </a:lnTo>
                <a:lnTo>
                  <a:pt x="1222" y="3561"/>
                </a:lnTo>
                <a:lnTo>
                  <a:pt x="1211" y="3565"/>
                </a:lnTo>
                <a:lnTo>
                  <a:pt x="1187" y="3576"/>
                </a:lnTo>
                <a:lnTo>
                  <a:pt x="1164" y="3583"/>
                </a:lnTo>
                <a:lnTo>
                  <a:pt x="1141" y="3587"/>
                </a:lnTo>
                <a:lnTo>
                  <a:pt x="1119" y="3589"/>
                </a:lnTo>
                <a:lnTo>
                  <a:pt x="1099" y="3591"/>
                </a:lnTo>
                <a:lnTo>
                  <a:pt x="1077" y="3594"/>
                </a:lnTo>
                <a:lnTo>
                  <a:pt x="1056" y="3596"/>
                </a:lnTo>
                <a:lnTo>
                  <a:pt x="1034" y="3599"/>
                </a:lnTo>
                <a:lnTo>
                  <a:pt x="1017" y="3602"/>
                </a:lnTo>
                <a:lnTo>
                  <a:pt x="1000" y="3606"/>
                </a:lnTo>
                <a:lnTo>
                  <a:pt x="984" y="3610"/>
                </a:lnTo>
                <a:lnTo>
                  <a:pt x="968" y="3615"/>
                </a:lnTo>
                <a:lnTo>
                  <a:pt x="952" y="3619"/>
                </a:lnTo>
                <a:lnTo>
                  <a:pt x="934" y="3623"/>
                </a:lnTo>
                <a:lnTo>
                  <a:pt x="919" y="3627"/>
                </a:lnTo>
                <a:lnTo>
                  <a:pt x="903" y="3632"/>
                </a:lnTo>
                <a:lnTo>
                  <a:pt x="887" y="3637"/>
                </a:lnTo>
                <a:lnTo>
                  <a:pt x="871" y="3642"/>
                </a:lnTo>
                <a:lnTo>
                  <a:pt x="856" y="3647"/>
                </a:lnTo>
                <a:lnTo>
                  <a:pt x="840" y="3653"/>
                </a:lnTo>
                <a:lnTo>
                  <a:pt x="824" y="3659"/>
                </a:lnTo>
                <a:lnTo>
                  <a:pt x="809" y="3665"/>
                </a:lnTo>
                <a:lnTo>
                  <a:pt x="793" y="3672"/>
                </a:lnTo>
                <a:lnTo>
                  <a:pt x="777" y="3678"/>
                </a:lnTo>
                <a:lnTo>
                  <a:pt x="766" y="3677"/>
                </a:lnTo>
                <a:lnTo>
                  <a:pt x="751" y="3674"/>
                </a:lnTo>
                <a:lnTo>
                  <a:pt x="732" y="3668"/>
                </a:lnTo>
                <a:lnTo>
                  <a:pt x="709" y="3662"/>
                </a:lnTo>
                <a:lnTo>
                  <a:pt x="682" y="3656"/>
                </a:lnTo>
                <a:lnTo>
                  <a:pt x="654" y="3648"/>
                </a:lnTo>
                <a:lnTo>
                  <a:pt x="625" y="3641"/>
                </a:lnTo>
                <a:lnTo>
                  <a:pt x="595" y="3634"/>
                </a:lnTo>
                <a:lnTo>
                  <a:pt x="565" y="3627"/>
                </a:lnTo>
                <a:lnTo>
                  <a:pt x="538" y="3621"/>
                </a:lnTo>
                <a:lnTo>
                  <a:pt x="511" y="3617"/>
                </a:lnTo>
                <a:lnTo>
                  <a:pt x="488" y="3614"/>
                </a:lnTo>
                <a:lnTo>
                  <a:pt x="467" y="3611"/>
                </a:lnTo>
                <a:lnTo>
                  <a:pt x="453" y="3613"/>
                </a:lnTo>
                <a:lnTo>
                  <a:pt x="442" y="3616"/>
                </a:lnTo>
                <a:lnTo>
                  <a:pt x="438" y="3622"/>
                </a:lnTo>
                <a:lnTo>
                  <a:pt x="443" y="3633"/>
                </a:lnTo>
                <a:lnTo>
                  <a:pt x="451" y="3644"/>
                </a:lnTo>
                <a:lnTo>
                  <a:pt x="463" y="3657"/>
                </a:lnTo>
                <a:lnTo>
                  <a:pt x="477" y="3671"/>
                </a:lnTo>
                <a:lnTo>
                  <a:pt x="494" y="3684"/>
                </a:lnTo>
                <a:lnTo>
                  <a:pt x="513" y="3698"/>
                </a:lnTo>
                <a:lnTo>
                  <a:pt x="535" y="3712"/>
                </a:lnTo>
                <a:lnTo>
                  <a:pt x="561" y="3725"/>
                </a:lnTo>
                <a:lnTo>
                  <a:pt x="587" y="3738"/>
                </a:lnTo>
                <a:lnTo>
                  <a:pt x="616" y="3750"/>
                </a:lnTo>
                <a:lnTo>
                  <a:pt x="648" y="3760"/>
                </a:lnTo>
                <a:lnTo>
                  <a:pt x="681" y="3770"/>
                </a:lnTo>
                <a:lnTo>
                  <a:pt x="718" y="3777"/>
                </a:lnTo>
                <a:lnTo>
                  <a:pt x="756" y="3782"/>
                </a:lnTo>
                <a:lnTo>
                  <a:pt x="796" y="3785"/>
                </a:lnTo>
                <a:lnTo>
                  <a:pt x="838" y="3786"/>
                </a:lnTo>
                <a:lnTo>
                  <a:pt x="863" y="3786"/>
                </a:lnTo>
                <a:lnTo>
                  <a:pt x="887" y="3784"/>
                </a:lnTo>
                <a:lnTo>
                  <a:pt x="912" y="3780"/>
                </a:lnTo>
                <a:lnTo>
                  <a:pt x="937" y="3775"/>
                </a:lnTo>
                <a:lnTo>
                  <a:pt x="961" y="3769"/>
                </a:lnTo>
                <a:lnTo>
                  <a:pt x="985" y="3761"/>
                </a:lnTo>
                <a:lnTo>
                  <a:pt x="1009" y="3754"/>
                </a:lnTo>
                <a:lnTo>
                  <a:pt x="1032" y="3746"/>
                </a:lnTo>
                <a:lnTo>
                  <a:pt x="1056" y="3740"/>
                </a:lnTo>
                <a:lnTo>
                  <a:pt x="1080" y="3735"/>
                </a:lnTo>
                <a:lnTo>
                  <a:pt x="1103" y="3731"/>
                </a:lnTo>
                <a:lnTo>
                  <a:pt x="1127" y="3728"/>
                </a:lnTo>
                <a:lnTo>
                  <a:pt x="1152" y="3727"/>
                </a:lnTo>
                <a:lnTo>
                  <a:pt x="1176" y="3730"/>
                </a:lnTo>
                <a:lnTo>
                  <a:pt x="1201" y="3734"/>
                </a:lnTo>
                <a:lnTo>
                  <a:pt x="1225" y="3742"/>
                </a:lnTo>
                <a:lnTo>
                  <a:pt x="1240" y="3741"/>
                </a:lnTo>
                <a:lnTo>
                  <a:pt x="1249" y="3742"/>
                </a:lnTo>
                <a:lnTo>
                  <a:pt x="1257" y="3744"/>
                </a:lnTo>
                <a:lnTo>
                  <a:pt x="1263" y="3747"/>
                </a:lnTo>
                <a:lnTo>
                  <a:pt x="1270" y="3751"/>
                </a:lnTo>
                <a:lnTo>
                  <a:pt x="1278" y="3754"/>
                </a:lnTo>
                <a:lnTo>
                  <a:pt x="1291" y="3756"/>
                </a:lnTo>
                <a:lnTo>
                  <a:pt x="1308" y="3757"/>
                </a:lnTo>
                <a:lnTo>
                  <a:pt x="1318" y="3757"/>
                </a:lnTo>
                <a:lnTo>
                  <a:pt x="1326" y="3758"/>
                </a:lnTo>
                <a:lnTo>
                  <a:pt x="1332" y="3759"/>
                </a:lnTo>
                <a:lnTo>
                  <a:pt x="1338" y="3759"/>
                </a:lnTo>
                <a:lnTo>
                  <a:pt x="1344" y="3760"/>
                </a:lnTo>
                <a:lnTo>
                  <a:pt x="1349" y="3761"/>
                </a:lnTo>
                <a:lnTo>
                  <a:pt x="1357" y="3761"/>
                </a:lnTo>
                <a:lnTo>
                  <a:pt x="1368" y="3761"/>
                </a:lnTo>
                <a:lnTo>
                  <a:pt x="1386" y="3761"/>
                </a:lnTo>
                <a:lnTo>
                  <a:pt x="1403" y="3759"/>
                </a:lnTo>
                <a:lnTo>
                  <a:pt x="1418" y="3754"/>
                </a:lnTo>
                <a:lnTo>
                  <a:pt x="1431" y="3747"/>
                </a:lnTo>
                <a:lnTo>
                  <a:pt x="1444" y="3739"/>
                </a:lnTo>
                <a:lnTo>
                  <a:pt x="1454" y="3730"/>
                </a:lnTo>
                <a:lnTo>
                  <a:pt x="1463" y="3719"/>
                </a:lnTo>
                <a:lnTo>
                  <a:pt x="1472" y="3707"/>
                </a:lnTo>
                <a:lnTo>
                  <a:pt x="1477" y="3693"/>
                </a:lnTo>
                <a:lnTo>
                  <a:pt x="1479" y="3677"/>
                </a:lnTo>
                <a:lnTo>
                  <a:pt x="1479" y="3662"/>
                </a:lnTo>
                <a:lnTo>
                  <a:pt x="1478" y="3646"/>
                </a:lnTo>
                <a:lnTo>
                  <a:pt x="1475" y="3632"/>
                </a:lnTo>
                <a:lnTo>
                  <a:pt x="1469" y="3618"/>
                </a:lnTo>
                <a:lnTo>
                  <a:pt x="1463" y="3606"/>
                </a:lnTo>
                <a:lnTo>
                  <a:pt x="1455" y="3596"/>
                </a:lnTo>
                <a:lnTo>
                  <a:pt x="1448" y="3588"/>
                </a:lnTo>
                <a:lnTo>
                  <a:pt x="1447" y="3582"/>
                </a:lnTo>
                <a:lnTo>
                  <a:pt x="1449" y="3576"/>
                </a:lnTo>
                <a:lnTo>
                  <a:pt x="1455" y="3569"/>
                </a:lnTo>
                <a:lnTo>
                  <a:pt x="1465" y="3574"/>
                </a:lnTo>
                <a:lnTo>
                  <a:pt x="1477" y="3578"/>
                </a:lnTo>
                <a:lnTo>
                  <a:pt x="1488" y="3582"/>
                </a:lnTo>
                <a:lnTo>
                  <a:pt x="1500" y="3586"/>
                </a:lnTo>
                <a:lnTo>
                  <a:pt x="1511" y="3588"/>
                </a:lnTo>
                <a:lnTo>
                  <a:pt x="1524" y="3589"/>
                </a:lnTo>
                <a:lnTo>
                  <a:pt x="1536" y="3587"/>
                </a:lnTo>
                <a:lnTo>
                  <a:pt x="1548" y="3581"/>
                </a:lnTo>
                <a:lnTo>
                  <a:pt x="1563" y="3556"/>
                </a:lnTo>
                <a:lnTo>
                  <a:pt x="1580" y="3530"/>
                </a:lnTo>
                <a:lnTo>
                  <a:pt x="1599" y="3506"/>
                </a:lnTo>
                <a:lnTo>
                  <a:pt x="1617" y="3483"/>
                </a:lnTo>
                <a:lnTo>
                  <a:pt x="1638" y="3461"/>
                </a:lnTo>
                <a:lnTo>
                  <a:pt x="1659" y="3438"/>
                </a:lnTo>
                <a:lnTo>
                  <a:pt x="1679" y="3417"/>
                </a:lnTo>
                <a:lnTo>
                  <a:pt x="1701" y="3394"/>
                </a:lnTo>
                <a:lnTo>
                  <a:pt x="1723" y="3373"/>
                </a:lnTo>
                <a:lnTo>
                  <a:pt x="1746" y="3352"/>
                </a:lnTo>
                <a:lnTo>
                  <a:pt x="1768" y="3331"/>
                </a:lnTo>
                <a:lnTo>
                  <a:pt x="1790" y="3310"/>
                </a:lnTo>
                <a:lnTo>
                  <a:pt x="1811" y="3288"/>
                </a:lnTo>
                <a:lnTo>
                  <a:pt x="1832" y="3267"/>
                </a:lnTo>
                <a:lnTo>
                  <a:pt x="1853" y="3245"/>
                </a:lnTo>
                <a:lnTo>
                  <a:pt x="1872" y="3223"/>
                </a:lnTo>
                <a:lnTo>
                  <a:pt x="1886" y="3219"/>
                </a:lnTo>
                <a:lnTo>
                  <a:pt x="1900" y="3217"/>
                </a:lnTo>
                <a:lnTo>
                  <a:pt x="1914" y="3216"/>
                </a:lnTo>
                <a:lnTo>
                  <a:pt x="1929" y="3216"/>
                </a:lnTo>
                <a:lnTo>
                  <a:pt x="1943" y="3216"/>
                </a:lnTo>
                <a:lnTo>
                  <a:pt x="1958" y="3217"/>
                </a:lnTo>
                <a:lnTo>
                  <a:pt x="1974" y="3219"/>
                </a:lnTo>
                <a:lnTo>
                  <a:pt x="1989" y="3222"/>
                </a:lnTo>
                <a:lnTo>
                  <a:pt x="2003" y="3224"/>
                </a:lnTo>
                <a:lnTo>
                  <a:pt x="2018" y="3227"/>
                </a:lnTo>
                <a:lnTo>
                  <a:pt x="2035" y="3230"/>
                </a:lnTo>
                <a:lnTo>
                  <a:pt x="2049" y="3233"/>
                </a:lnTo>
                <a:lnTo>
                  <a:pt x="2064" y="3236"/>
                </a:lnTo>
                <a:lnTo>
                  <a:pt x="2078" y="3239"/>
                </a:lnTo>
                <a:lnTo>
                  <a:pt x="2093" y="3244"/>
                </a:lnTo>
                <a:lnTo>
                  <a:pt x="2107" y="3247"/>
                </a:lnTo>
                <a:lnTo>
                  <a:pt x="2132" y="3254"/>
                </a:lnTo>
                <a:lnTo>
                  <a:pt x="2154" y="3265"/>
                </a:lnTo>
                <a:lnTo>
                  <a:pt x="2175" y="3280"/>
                </a:lnTo>
                <a:lnTo>
                  <a:pt x="2193" y="3294"/>
                </a:lnTo>
                <a:lnTo>
                  <a:pt x="2212" y="3310"/>
                </a:lnTo>
                <a:lnTo>
                  <a:pt x="2232" y="3325"/>
                </a:lnTo>
                <a:lnTo>
                  <a:pt x="2254" y="3338"/>
                </a:lnTo>
                <a:lnTo>
                  <a:pt x="2279" y="3347"/>
                </a:lnTo>
                <a:lnTo>
                  <a:pt x="2294" y="3347"/>
                </a:lnTo>
                <a:lnTo>
                  <a:pt x="2308" y="3347"/>
                </a:lnTo>
                <a:lnTo>
                  <a:pt x="2323" y="3347"/>
                </a:lnTo>
                <a:lnTo>
                  <a:pt x="2338" y="3347"/>
                </a:lnTo>
                <a:lnTo>
                  <a:pt x="2353" y="3347"/>
                </a:lnTo>
                <a:lnTo>
                  <a:pt x="2368" y="3347"/>
                </a:lnTo>
                <a:lnTo>
                  <a:pt x="2383" y="3348"/>
                </a:lnTo>
                <a:lnTo>
                  <a:pt x="2398" y="3349"/>
                </a:lnTo>
                <a:lnTo>
                  <a:pt x="2412" y="3351"/>
                </a:lnTo>
                <a:lnTo>
                  <a:pt x="2427" y="3353"/>
                </a:lnTo>
                <a:lnTo>
                  <a:pt x="2440" y="3356"/>
                </a:lnTo>
                <a:lnTo>
                  <a:pt x="2453" y="3361"/>
                </a:lnTo>
                <a:lnTo>
                  <a:pt x="2467" y="3366"/>
                </a:lnTo>
                <a:lnTo>
                  <a:pt x="2478" y="3371"/>
                </a:lnTo>
                <a:lnTo>
                  <a:pt x="2490" y="3379"/>
                </a:lnTo>
                <a:lnTo>
                  <a:pt x="2501" y="3387"/>
                </a:lnTo>
                <a:lnTo>
                  <a:pt x="2515" y="3397"/>
                </a:lnTo>
                <a:lnTo>
                  <a:pt x="2529" y="3406"/>
                </a:lnTo>
                <a:lnTo>
                  <a:pt x="2543" y="3415"/>
                </a:lnTo>
                <a:lnTo>
                  <a:pt x="2558" y="3426"/>
                </a:lnTo>
                <a:lnTo>
                  <a:pt x="2571" y="3437"/>
                </a:lnTo>
                <a:lnTo>
                  <a:pt x="2584" y="3448"/>
                </a:lnTo>
                <a:lnTo>
                  <a:pt x="2597" y="3461"/>
                </a:lnTo>
                <a:lnTo>
                  <a:pt x="2607" y="3473"/>
                </a:lnTo>
                <a:lnTo>
                  <a:pt x="2624" y="3473"/>
                </a:lnTo>
                <a:lnTo>
                  <a:pt x="2635" y="3478"/>
                </a:lnTo>
                <a:lnTo>
                  <a:pt x="2639" y="3485"/>
                </a:lnTo>
                <a:lnTo>
                  <a:pt x="2640" y="3496"/>
                </a:lnTo>
                <a:lnTo>
                  <a:pt x="2639" y="3508"/>
                </a:lnTo>
                <a:lnTo>
                  <a:pt x="2637" y="3521"/>
                </a:lnTo>
                <a:lnTo>
                  <a:pt x="2638" y="3534"/>
                </a:lnTo>
                <a:lnTo>
                  <a:pt x="2642" y="3545"/>
                </a:lnTo>
                <a:lnTo>
                  <a:pt x="2646" y="3573"/>
                </a:lnTo>
                <a:lnTo>
                  <a:pt x="2652" y="3597"/>
                </a:lnTo>
                <a:lnTo>
                  <a:pt x="2659" y="3617"/>
                </a:lnTo>
                <a:lnTo>
                  <a:pt x="2668" y="3634"/>
                </a:lnTo>
                <a:lnTo>
                  <a:pt x="2677" y="3646"/>
                </a:lnTo>
                <a:lnTo>
                  <a:pt x="2690" y="3657"/>
                </a:lnTo>
                <a:lnTo>
                  <a:pt x="2704" y="3664"/>
                </a:lnTo>
                <a:lnTo>
                  <a:pt x="2721" y="3668"/>
                </a:lnTo>
                <a:lnTo>
                  <a:pt x="2740" y="3687"/>
                </a:lnTo>
                <a:lnTo>
                  <a:pt x="2760" y="3703"/>
                </a:lnTo>
                <a:lnTo>
                  <a:pt x="2778" y="3716"/>
                </a:lnTo>
                <a:lnTo>
                  <a:pt x="2797" y="3726"/>
                </a:lnTo>
                <a:lnTo>
                  <a:pt x="2814" y="3735"/>
                </a:lnTo>
                <a:lnTo>
                  <a:pt x="2831" y="3740"/>
                </a:lnTo>
                <a:lnTo>
                  <a:pt x="2849" y="3744"/>
                </a:lnTo>
                <a:lnTo>
                  <a:pt x="2866" y="3747"/>
                </a:lnTo>
                <a:lnTo>
                  <a:pt x="2882" y="3750"/>
                </a:lnTo>
                <a:lnTo>
                  <a:pt x="2899" y="3751"/>
                </a:lnTo>
                <a:lnTo>
                  <a:pt x="2915" y="3751"/>
                </a:lnTo>
                <a:lnTo>
                  <a:pt x="2932" y="3751"/>
                </a:lnTo>
                <a:lnTo>
                  <a:pt x="2950" y="3752"/>
                </a:lnTo>
                <a:lnTo>
                  <a:pt x="2967" y="3753"/>
                </a:lnTo>
                <a:lnTo>
                  <a:pt x="2985" y="3754"/>
                </a:lnTo>
                <a:lnTo>
                  <a:pt x="3004" y="3757"/>
                </a:lnTo>
                <a:lnTo>
                  <a:pt x="3018" y="3756"/>
                </a:lnTo>
                <a:lnTo>
                  <a:pt x="3034" y="3755"/>
                </a:lnTo>
                <a:lnTo>
                  <a:pt x="3052" y="3753"/>
                </a:lnTo>
                <a:lnTo>
                  <a:pt x="3070" y="3750"/>
                </a:lnTo>
                <a:lnTo>
                  <a:pt x="3091" y="3745"/>
                </a:lnTo>
                <a:lnTo>
                  <a:pt x="3112" y="3741"/>
                </a:lnTo>
                <a:lnTo>
                  <a:pt x="3133" y="3737"/>
                </a:lnTo>
                <a:lnTo>
                  <a:pt x="3153" y="3732"/>
                </a:lnTo>
                <a:lnTo>
                  <a:pt x="3173" y="3726"/>
                </a:lnTo>
                <a:lnTo>
                  <a:pt x="3191" y="3720"/>
                </a:lnTo>
                <a:lnTo>
                  <a:pt x="3210" y="3714"/>
                </a:lnTo>
                <a:lnTo>
                  <a:pt x="3224" y="3706"/>
                </a:lnTo>
                <a:lnTo>
                  <a:pt x="3238" y="3700"/>
                </a:lnTo>
                <a:lnTo>
                  <a:pt x="3250" y="3693"/>
                </a:lnTo>
                <a:lnTo>
                  <a:pt x="3258" y="3685"/>
                </a:lnTo>
                <a:lnTo>
                  <a:pt x="3264" y="3678"/>
                </a:lnTo>
                <a:lnTo>
                  <a:pt x="3266" y="3668"/>
                </a:lnTo>
                <a:lnTo>
                  <a:pt x="3264" y="3660"/>
                </a:lnTo>
                <a:lnTo>
                  <a:pt x="3259" y="3655"/>
                </a:lnTo>
                <a:lnTo>
                  <a:pt x="3252" y="3650"/>
                </a:lnTo>
                <a:lnTo>
                  <a:pt x="3243" y="3647"/>
                </a:lnTo>
                <a:lnTo>
                  <a:pt x="3231" y="3645"/>
                </a:lnTo>
                <a:lnTo>
                  <a:pt x="3218" y="3644"/>
                </a:lnTo>
                <a:lnTo>
                  <a:pt x="3203" y="3643"/>
                </a:lnTo>
                <a:lnTo>
                  <a:pt x="3187" y="3643"/>
                </a:lnTo>
                <a:lnTo>
                  <a:pt x="3170" y="3643"/>
                </a:lnTo>
                <a:lnTo>
                  <a:pt x="3153" y="3643"/>
                </a:lnTo>
                <a:lnTo>
                  <a:pt x="3136" y="3642"/>
                </a:lnTo>
                <a:lnTo>
                  <a:pt x="3119" y="3640"/>
                </a:lnTo>
                <a:lnTo>
                  <a:pt x="3103" y="3638"/>
                </a:lnTo>
                <a:lnTo>
                  <a:pt x="3087" y="3634"/>
                </a:lnTo>
                <a:lnTo>
                  <a:pt x="3072" y="3628"/>
                </a:lnTo>
                <a:lnTo>
                  <a:pt x="3054" y="3619"/>
                </a:lnTo>
                <a:lnTo>
                  <a:pt x="3036" y="3611"/>
                </a:lnTo>
                <a:lnTo>
                  <a:pt x="3019" y="3604"/>
                </a:lnTo>
                <a:lnTo>
                  <a:pt x="3003" y="3599"/>
                </a:lnTo>
                <a:lnTo>
                  <a:pt x="2985" y="3594"/>
                </a:lnTo>
                <a:lnTo>
                  <a:pt x="2969" y="3589"/>
                </a:lnTo>
                <a:lnTo>
                  <a:pt x="2954" y="3585"/>
                </a:lnTo>
                <a:lnTo>
                  <a:pt x="2939" y="3580"/>
                </a:lnTo>
                <a:lnTo>
                  <a:pt x="2926" y="3576"/>
                </a:lnTo>
                <a:lnTo>
                  <a:pt x="2912" y="3569"/>
                </a:lnTo>
                <a:lnTo>
                  <a:pt x="2898" y="3563"/>
                </a:lnTo>
                <a:lnTo>
                  <a:pt x="2886" y="3556"/>
                </a:lnTo>
                <a:lnTo>
                  <a:pt x="2875" y="3546"/>
                </a:lnTo>
                <a:lnTo>
                  <a:pt x="2863" y="3535"/>
                </a:lnTo>
                <a:lnTo>
                  <a:pt x="2854" y="3522"/>
                </a:lnTo>
                <a:lnTo>
                  <a:pt x="2845" y="3506"/>
                </a:lnTo>
                <a:lnTo>
                  <a:pt x="2830" y="3498"/>
                </a:lnTo>
                <a:lnTo>
                  <a:pt x="2816" y="3485"/>
                </a:lnTo>
                <a:lnTo>
                  <a:pt x="2805" y="3469"/>
                </a:lnTo>
                <a:lnTo>
                  <a:pt x="2793" y="3454"/>
                </a:lnTo>
                <a:lnTo>
                  <a:pt x="2782" y="3440"/>
                </a:lnTo>
                <a:lnTo>
                  <a:pt x="2768" y="3428"/>
                </a:lnTo>
                <a:lnTo>
                  <a:pt x="2753" y="3422"/>
                </a:lnTo>
                <a:lnTo>
                  <a:pt x="2734" y="3422"/>
                </a:lnTo>
                <a:lnTo>
                  <a:pt x="2732" y="3398"/>
                </a:lnTo>
                <a:lnTo>
                  <a:pt x="2724" y="3378"/>
                </a:lnTo>
                <a:lnTo>
                  <a:pt x="2711" y="3360"/>
                </a:lnTo>
                <a:lnTo>
                  <a:pt x="2693" y="3345"/>
                </a:lnTo>
                <a:lnTo>
                  <a:pt x="2674" y="3331"/>
                </a:lnTo>
                <a:lnTo>
                  <a:pt x="2654" y="3317"/>
                </a:lnTo>
                <a:lnTo>
                  <a:pt x="2638" y="3303"/>
                </a:lnTo>
                <a:lnTo>
                  <a:pt x="2624" y="3288"/>
                </a:lnTo>
                <a:lnTo>
                  <a:pt x="2612" y="3270"/>
                </a:lnTo>
                <a:lnTo>
                  <a:pt x="2600" y="3251"/>
                </a:lnTo>
                <a:lnTo>
                  <a:pt x="2590" y="3232"/>
                </a:lnTo>
                <a:lnTo>
                  <a:pt x="2579" y="3212"/>
                </a:lnTo>
                <a:lnTo>
                  <a:pt x="2571" y="3192"/>
                </a:lnTo>
                <a:lnTo>
                  <a:pt x="2563" y="3171"/>
                </a:lnTo>
                <a:lnTo>
                  <a:pt x="2557" y="3151"/>
                </a:lnTo>
                <a:lnTo>
                  <a:pt x="2550" y="3129"/>
                </a:lnTo>
                <a:lnTo>
                  <a:pt x="2544" y="3108"/>
                </a:lnTo>
                <a:lnTo>
                  <a:pt x="2538" y="3086"/>
                </a:lnTo>
                <a:lnTo>
                  <a:pt x="2534" y="3065"/>
                </a:lnTo>
                <a:lnTo>
                  <a:pt x="2529" y="3042"/>
                </a:lnTo>
                <a:lnTo>
                  <a:pt x="2524" y="3020"/>
                </a:lnTo>
                <a:lnTo>
                  <a:pt x="2521" y="2998"/>
                </a:lnTo>
                <a:lnTo>
                  <a:pt x="2516" y="2976"/>
                </a:lnTo>
                <a:lnTo>
                  <a:pt x="2513" y="2954"/>
                </a:lnTo>
                <a:lnTo>
                  <a:pt x="2504" y="2934"/>
                </a:lnTo>
                <a:lnTo>
                  <a:pt x="2489" y="2918"/>
                </a:lnTo>
                <a:lnTo>
                  <a:pt x="2470" y="2905"/>
                </a:lnTo>
                <a:lnTo>
                  <a:pt x="2451" y="2894"/>
                </a:lnTo>
                <a:lnTo>
                  <a:pt x="2433" y="2881"/>
                </a:lnTo>
                <a:lnTo>
                  <a:pt x="2419" y="2866"/>
                </a:lnTo>
                <a:lnTo>
                  <a:pt x="2410" y="2849"/>
                </a:lnTo>
                <a:lnTo>
                  <a:pt x="2409" y="2824"/>
                </a:lnTo>
                <a:lnTo>
                  <a:pt x="2405" y="2800"/>
                </a:lnTo>
                <a:lnTo>
                  <a:pt x="2396" y="2777"/>
                </a:lnTo>
                <a:lnTo>
                  <a:pt x="2384" y="2758"/>
                </a:lnTo>
                <a:lnTo>
                  <a:pt x="2368" y="2740"/>
                </a:lnTo>
                <a:lnTo>
                  <a:pt x="2350" y="2723"/>
                </a:lnTo>
                <a:lnTo>
                  <a:pt x="2330" y="2709"/>
                </a:lnTo>
                <a:lnTo>
                  <a:pt x="2308" y="2696"/>
                </a:lnTo>
                <a:lnTo>
                  <a:pt x="2285" y="2684"/>
                </a:lnTo>
                <a:lnTo>
                  <a:pt x="2244" y="2677"/>
                </a:lnTo>
                <a:lnTo>
                  <a:pt x="2244" y="2634"/>
                </a:lnTo>
                <a:lnTo>
                  <a:pt x="2246" y="2590"/>
                </a:lnTo>
                <a:lnTo>
                  <a:pt x="2250" y="2548"/>
                </a:lnTo>
                <a:lnTo>
                  <a:pt x="2255" y="2506"/>
                </a:lnTo>
                <a:lnTo>
                  <a:pt x="2262" y="2465"/>
                </a:lnTo>
                <a:lnTo>
                  <a:pt x="2271" y="2424"/>
                </a:lnTo>
                <a:lnTo>
                  <a:pt x="2282" y="2383"/>
                </a:lnTo>
                <a:lnTo>
                  <a:pt x="2294" y="2344"/>
                </a:lnTo>
                <a:lnTo>
                  <a:pt x="2308" y="2305"/>
                </a:lnTo>
                <a:lnTo>
                  <a:pt x="2324" y="2267"/>
                </a:lnTo>
                <a:lnTo>
                  <a:pt x="2342" y="2229"/>
                </a:lnTo>
                <a:lnTo>
                  <a:pt x="2360" y="2192"/>
                </a:lnTo>
                <a:lnTo>
                  <a:pt x="2379" y="2157"/>
                </a:lnTo>
                <a:lnTo>
                  <a:pt x="2401" y="2122"/>
                </a:lnTo>
                <a:lnTo>
                  <a:pt x="2423" y="2089"/>
                </a:lnTo>
                <a:lnTo>
                  <a:pt x="2447" y="2056"/>
                </a:lnTo>
                <a:lnTo>
                  <a:pt x="2453" y="2053"/>
                </a:lnTo>
                <a:lnTo>
                  <a:pt x="2459" y="2053"/>
                </a:lnTo>
                <a:lnTo>
                  <a:pt x="2466" y="2054"/>
                </a:lnTo>
                <a:lnTo>
                  <a:pt x="2471" y="2056"/>
                </a:lnTo>
                <a:lnTo>
                  <a:pt x="2478" y="2059"/>
                </a:lnTo>
                <a:lnTo>
                  <a:pt x="2484" y="2062"/>
                </a:lnTo>
                <a:lnTo>
                  <a:pt x="2490" y="2065"/>
                </a:lnTo>
                <a:lnTo>
                  <a:pt x="2494" y="2067"/>
                </a:lnTo>
                <a:lnTo>
                  <a:pt x="2501" y="2071"/>
                </a:lnTo>
                <a:lnTo>
                  <a:pt x="2508" y="2076"/>
                </a:lnTo>
                <a:lnTo>
                  <a:pt x="2515" y="2082"/>
                </a:lnTo>
                <a:lnTo>
                  <a:pt x="2522" y="2088"/>
                </a:lnTo>
                <a:lnTo>
                  <a:pt x="2530" y="2092"/>
                </a:lnTo>
                <a:lnTo>
                  <a:pt x="2537" y="2096"/>
                </a:lnTo>
                <a:lnTo>
                  <a:pt x="2545" y="2099"/>
                </a:lnTo>
                <a:lnTo>
                  <a:pt x="2554" y="2100"/>
                </a:lnTo>
                <a:lnTo>
                  <a:pt x="2553" y="2116"/>
                </a:lnTo>
                <a:lnTo>
                  <a:pt x="2551" y="2132"/>
                </a:lnTo>
                <a:lnTo>
                  <a:pt x="2547" y="2148"/>
                </a:lnTo>
                <a:lnTo>
                  <a:pt x="2544" y="2164"/>
                </a:lnTo>
                <a:lnTo>
                  <a:pt x="2538" y="2179"/>
                </a:lnTo>
                <a:lnTo>
                  <a:pt x="2532" y="2194"/>
                </a:lnTo>
                <a:lnTo>
                  <a:pt x="2527" y="2209"/>
                </a:lnTo>
                <a:lnTo>
                  <a:pt x="2520" y="2224"/>
                </a:lnTo>
                <a:lnTo>
                  <a:pt x="2513" y="2238"/>
                </a:lnTo>
                <a:lnTo>
                  <a:pt x="2505" y="2253"/>
                </a:lnTo>
                <a:lnTo>
                  <a:pt x="2497" y="2267"/>
                </a:lnTo>
                <a:lnTo>
                  <a:pt x="2489" y="2282"/>
                </a:lnTo>
                <a:lnTo>
                  <a:pt x="2481" y="2295"/>
                </a:lnTo>
                <a:lnTo>
                  <a:pt x="2471" y="2309"/>
                </a:lnTo>
                <a:lnTo>
                  <a:pt x="2463" y="2323"/>
                </a:lnTo>
                <a:lnTo>
                  <a:pt x="2455" y="2336"/>
                </a:lnTo>
                <a:lnTo>
                  <a:pt x="2455" y="2345"/>
                </a:lnTo>
                <a:lnTo>
                  <a:pt x="2455" y="2352"/>
                </a:lnTo>
                <a:lnTo>
                  <a:pt x="2455" y="2360"/>
                </a:lnTo>
                <a:lnTo>
                  <a:pt x="2453" y="2367"/>
                </a:lnTo>
                <a:lnTo>
                  <a:pt x="2446" y="2369"/>
                </a:lnTo>
                <a:lnTo>
                  <a:pt x="2440" y="2373"/>
                </a:lnTo>
                <a:lnTo>
                  <a:pt x="2436" y="2380"/>
                </a:lnTo>
                <a:lnTo>
                  <a:pt x="2432" y="2386"/>
                </a:lnTo>
                <a:lnTo>
                  <a:pt x="2430" y="2393"/>
                </a:lnTo>
                <a:lnTo>
                  <a:pt x="2428" y="2401"/>
                </a:lnTo>
                <a:lnTo>
                  <a:pt x="2425" y="2409"/>
                </a:lnTo>
                <a:lnTo>
                  <a:pt x="2422" y="2415"/>
                </a:lnTo>
                <a:lnTo>
                  <a:pt x="2427" y="2440"/>
                </a:lnTo>
                <a:lnTo>
                  <a:pt x="2435" y="2461"/>
                </a:lnTo>
                <a:lnTo>
                  <a:pt x="2446" y="2481"/>
                </a:lnTo>
                <a:lnTo>
                  <a:pt x="2460" y="2499"/>
                </a:lnTo>
                <a:lnTo>
                  <a:pt x="2476" y="2517"/>
                </a:lnTo>
                <a:lnTo>
                  <a:pt x="2493" y="2533"/>
                </a:lnTo>
                <a:lnTo>
                  <a:pt x="2512" y="2550"/>
                </a:lnTo>
                <a:lnTo>
                  <a:pt x="2530" y="2568"/>
                </a:lnTo>
                <a:lnTo>
                  <a:pt x="2534" y="2577"/>
                </a:lnTo>
                <a:lnTo>
                  <a:pt x="2539" y="2584"/>
                </a:lnTo>
                <a:lnTo>
                  <a:pt x="2547" y="2591"/>
                </a:lnTo>
                <a:lnTo>
                  <a:pt x="2555" y="2597"/>
                </a:lnTo>
                <a:lnTo>
                  <a:pt x="2566" y="2603"/>
                </a:lnTo>
                <a:lnTo>
                  <a:pt x="2575" y="2608"/>
                </a:lnTo>
                <a:lnTo>
                  <a:pt x="2583" y="2615"/>
                </a:lnTo>
                <a:lnTo>
                  <a:pt x="2591" y="2620"/>
                </a:lnTo>
                <a:lnTo>
                  <a:pt x="2604" y="2620"/>
                </a:lnTo>
                <a:lnTo>
                  <a:pt x="2617" y="2620"/>
                </a:lnTo>
                <a:lnTo>
                  <a:pt x="2630" y="2620"/>
                </a:lnTo>
                <a:lnTo>
                  <a:pt x="2644" y="2619"/>
                </a:lnTo>
                <a:lnTo>
                  <a:pt x="2657" y="2620"/>
                </a:lnTo>
                <a:lnTo>
                  <a:pt x="2669" y="2622"/>
                </a:lnTo>
                <a:lnTo>
                  <a:pt x="2681" y="2625"/>
                </a:lnTo>
                <a:lnTo>
                  <a:pt x="2691" y="2630"/>
                </a:lnTo>
                <a:lnTo>
                  <a:pt x="2701" y="2631"/>
                </a:lnTo>
                <a:lnTo>
                  <a:pt x="2711" y="2631"/>
                </a:lnTo>
                <a:lnTo>
                  <a:pt x="2720" y="2628"/>
                </a:lnTo>
                <a:lnTo>
                  <a:pt x="2728" y="2625"/>
                </a:lnTo>
                <a:lnTo>
                  <a:pt x="2735" y="2621"/>
                </a:lnTo>
                <a:lnTo>
                  <a:pt x="2743" y="2616"/>
                </a:lnTo>
                <a:lnTo>
                  <a:pt x="2750" y="2610"/>
                </a:lnTo>
                <a:lnTo>
                  <a:pt x="2757" y="2605"/>
                </a:lnTo>
                <a:lnTo>
                  <a:pt x="2759" y="2596"/>
                </a:lnTo>
                <a:lnTo>
                  <a:pt x="2760" y="2587"/>
                </a:lnTo>
                <a:lnTo>
                  <a:pt x="2759" y="2579"/>
                </a:lnTo>
                <a:lnTo>
                  <a:pt x="2757" y="2571"/>
                </a:lnTo>
                <a:lnTo>
                  <a:pt x="2753" y="2563"/>
                </a:lnTo>
                <a:lnTo>
                  <a:pt x="2750" y="2556"/>
                </a:lnTo>
                <a:lnTo>
                  <a:pt x="2746" y="2548"/>
                </a:lnTo>
                <a:lnTo>
                  <a:pt x="2743" y="2541"/>
                </a:lnTo>
                <a:lnTo>
                  <a:pt x="2746" y="2533"/>
                </a:lnTo>
                <a:lnTo>
                  <a:pt x="2747" y="2526"/>
                </a:lnTo>
                <a:lnTo>
                  <a:pt x="2749" y="2517"/>
                </a:lnTo>
                <a:lnTo>
                  <a:pt x="2750" y="2507"/>
                </a:lnTo>
                <a:lnTo>
                  <a:pt x="2750" y="2498"/>
                </a:lnTo>
                <a:lnTo>
                  <a:pt x="2749" y="2487"/>
                </a:lnTo>
                <a:lnTo>
                  <a:pt x="2749" y="2478"/>
                </a:lnTo>
                <a:lnTo>
                  <a:pt x="2749" y="2469"/>
                </a:lnTo>
                <a:lnTo>
                  <a:pt x="2746" y="2461"/>
                </a:lnTo>
                <a:lnTo>
                  <a:pt x="2744" y="2450"/>
                </a:lnTo>
                <a:lnTo>
                  <a:pt x="2742" y="2440"/>
                </a:lnTo>
                <a:lnTo>
                  <a:pt x="2738" y="2429"/>
                </a:lnTo>
                <a:lnTo>
                  <a:pt x="2734" y="2420"/>
                </a:lnTo>
                <a:lnTo>
                  <a:pt x="2728" y="2411"/>
                </a:lnTo>
                <a:lnTo>
                  <a:pt x="2720" y="2405"/>
                </a:lnTo>
                <a:lnTo>
                  <a:pt x="2709" y="2401"/>
                </a:lnTo>
                <a:lnTo>
                  <a:pt x="2693" y="2406"/>
                </a:lnTo>
                <a:lnTo>
                  <a:pt x="2681" y="2414"/>
                </a:lnTo>
                <a:lnTo>
                  <a:pt x="2671" y="2425"/>
                </a:lnTo>
                <a:lnTo>
                  <a:pt x="2665" y="2437"/>
                </a:lnTo>
                <a:lnTo>
                  <a:pt x="2659" y="2449"/>
                </a:lnTo>
                <a:lnTo>
                  <a:pt x="2652" y="2463"/>
                </a:lnTo>
                <a:lnTo>
                  <a:pt x="2644" y="2474"/>
                </a:lnTo>
                <a:lnTo>
                  <a:pt x="2634" y="2486"/>
                </a:lnTo>
                <a:lnTo>
                  <a:pt x="2628" y="2474"/>
                </a:lnTo>
                <a:lnTo>
                  <a:pt x="2624" y="2463"/>
                </a:lnTo>
                <a:lnTo>
                  <a:pt x="2621" y="2450"/>
                </a:lnTo>
                <a:lnTo>
                  <a:pt x="2617" y="2439"/>
                </a:lnTo>
                <a:lnTo>
                  <a:pt x="2614" y="2426"/>
                </a:lnTo>
                <a:lnTo>
                  <a:pt x="2608" y="2414"/>
                </a:lnTo>
                <a:lnTo>
                  <a:pt x="2601" y="2404"/>
                </a:lnTo>
                <a:lnTo>
                  <a:pt x="2591" y="2394"/>
                </a:lnTo>
                <a:lnTo>
                  <a:pt x="2612" y="2380"/>
                </a:lnTo>
                <a:lnTo>
                  <a:pt x="2632" y="2365"/>
                </a:lnTo>
                <a:lnTo>
                  <a:pt x="2652" y="2350"/>
                </a:lnTo>
                <a:lnTo>
                  <a:pt x="2673" y="2333"/>
                </a:lnTo>
                <a:lnTo>
                  <a:pt x="2692" y="2317"/>
                </a:lnTo>
                <a:lnTo>
                  <a:pt x="2712" y="2300"/>
                </a:lnTo>
                <a:lnTo>
                  <a:pt x="2730" y="2282"/>
                </a:lnTo>
                <a:lnTo>
                  <a:pt x="2747" y="2264"/>
                </a:lnTo>
                <a:lnTo>
                  <a:pt x="2765" y="2245"/>
                </a:lnTo>
                <a:lnTo>
                  <a:pt x="2780" y="2225"/>
                </a:lnTo>
                <a:lnTo>
                  <a:pt x="2794" y="2204"/>
                </a:lnTo>
                <a:lnTo>
                  <a:pt x="2807" y="2183"/>
                </a:lnTo>
                <a:lnTo>
                  <a:pt x="2820" y="2161"/>
                </a:lnTo>
                <a:lnTo>
                  <a:pt x="2830" y="2138"/>
                </a:lnTo>
                <a:lnTo>
                  <a:pt x="2838" y="2115"/>
                </a:lnTo>
                <a:lnTo>
                  <a:pt x="2845" y="2091"/>
                </a:lnTo>
                <a:lnTo>
                  <a:pt x="2844" y="2067"/>
                </a:lnTo>
                <a:lnTo>
                  <a:pt x="2836" y="2046"/>
                </a:lnTo>
                <a:lnTo>
                  <a:pt x="2823" y="2028"/>
                </a:lnTo>
                <a:lnTo>
                  <a:pt x="2808" y="2011"/>
                </a:lnTo>
                <a:lnTo>
                  <a:pt x="2791" y="1996"/>
                </a:lnTo>
                <a:lnTo>
                  <a:pt x="2774" y="1981"/>
                </a:lnTo>
                <a:lnTo>
                  <a:pt x="2757" y="1967"/>
                </a:lnTo>
                <a:lnTo>
                  <a:pt x="2743" y="1951"/>
                </a:lnTo>
                <a:lnTo>
                  <a:pt x="2726" y="1937"/>
                </a:lnTo>
                <a:lnTo>
                  <a:pt x="2709" y="1923"/>
                </a:lnTo>
                <a:lnTo>
                  <a:pt x="2693" y="1909"/>
                </a:lnTo>
                <a:lnTo>
                  <a:pt x="2678" y="1895"/>
                </a:lnTo>
                <a:lnTo>
                  <a:pt x="2663" y="1880"/>
                </a:lnTo>
                <a:lnTo>
                  <a:pt x="2650" y="1865"/>
                </a:lnTo>
                <a:lnTo>
                  <a:pt x="2637" y="1850"/>
                </a:lnTo>
                <a:lnTo>
                  <a:pt x="2625" y="1834"/>
                </a:lnTo>
                <a:lnTo>
                  <a:pt x="2614" y="1818"/>
                </a:lnTo>
                <a:lnTo>
                  <a:pt x="2604" y="1801"/>
                </a:lnTo>
                <a:lnTo>
                  <a:pt x="2596" y="1784"/>
                </a:lnTo>
                <a:lnTo>
                  <a:pt x="2588" y="1766"/>
                </a:lnTo>
                <a:lnTo>
                  <a:pt x="2582" y="1747"/>
                </a:lnTo>
                <a:lnTo>
                  <a:pt x="2577" y="1727"/>
                </a:lnTo>
                <a:lnTo>
                  <a:pt x="2574" y="1707"/>
                </a:lnTo>
                <a:lnTo>
                  <a:pt x="2573" y="1686"/>
                </a:lnTo>
                <a:lnTo>
                  <a:pt x="2568" y="1670"/>
                </a:lnTo>
                <a:lnTo>
                  <a:pt x="2562" y="1655"/>
                </a:lnTo>
                <a:lnTo>
                  <a:pt x="2555" y="1640"/>
                </a:lnTo>
                <a:lnTo>
                  <a:pt x="2547" y="1625"/>
                </a:lnTo>
                <a:lnTo>
                  <a:pt x="2538" y="1611"/>
                </a:lnTo>
                <a:lnTo>
                  <a:pt x="2529" y="1598"/>
                </a:lnTo>
                <a:lnTo>
                  <a:pt x="2519" y="1584"/>
                </a:lnTo>
                <a:lnTo>
                  <a:pt x="2507" y="1571"/>
                </a:lnTo>
                <a:lnTo>
                  <a:pt x="2494" y="1560"/>
                </a:lnTo>
                <a:lnTo>
                  <a:pt x="2482" y="1548"/>
                </a:lnTo>
                <a:lnTo>
                  <a:pt x="2469" y="1537"/>
                </a:lnTo>
                <a:lnTo>
                  <a:pt x="2455" y="1527"/>
                </a:lnTo>
                <a:lnTo>
                  <a:pt x="2440" y="1517"/>
                </a:lnTo>
                <a:lnTo>
                  <a:pt x="2425" y="1508"/>
                </a:lnTo>
                <a:lnTo>
                  <a:pt x="2410" y="1500"/>
                </a:lnTo>
                <a:lnTo>
                  <a:pt x="2394" y="1492"/>
                </a:lnTo>
                <a:lnTo>
                  <a:pt x="2383" y="1497"/>
                </a:lnTo>
                <a:lnTo>
                  <a:pt x="2371" y="1502"/>
                </a:lnTo>
                <a:lnTo>
                  <a:pt x="2361" y="1509"/>
                </a:lnTo>
                <a:lnTo>
                  <a:pt x="2351" y="1517"/>
                </a:lnTo>
                <a:lnTo>
                  <a:pt x="2342" y="1525"/>
                </a:lnTo>
                <a:lnTo>
                  <a:pt x="2331" y="1534"/>
                </a:lnTo>
                <a:lnTo>
                  <a:pt x="2322" y="1543"/>
                </a:lnTo>
                <a:lnTo>
                  <a:pt x="2312" y="1551"/>
                </a:lnTo>
                <a:lnTo>
                  <a:pt x="2294" y="1540"/>
                </a:lnTo>
                <a:lnTo>
                  <a:pt x="2283" y="1527"/>
                </a:lnTo>
                <a:lnTo>
                  <a:pt x="2274" y="1513"/>
                </a:lnTo>
                <a:lnTo>
                  <a:pt x="2268" y="1499"/>
                </a:lnTo>
                <a:lnTo>
                  <a:pt x="2266" y="1484"/>
                </a:lnTo>
                <a:lnTo>
                  <a:pt x="2264" y="1468"/>
                </a:lnTo>
                <a:lnTo>
                  <a:pt x="2267" y="1451"/>
                </a:lnTo>
                <a:lnTo>
                  <a:pt x="2270" y="1434"/>
                </a:lnTo>
                <a:lnTo>
                  <a:pt x="2274" y="1417"/>
                </a:lnTo>
                <a:lnTo>
                  <a:pt x="2278" y="1401"/>
                </a:lnTo>
                <a:lnTo>
                  <a:pt x="2284" y="1384"/>
                </a:lnTo>
                <a:lnTo>
                  <a:pt x="2289" y="1366"/>
                </a:lnTo>
                <a:lnTo>
                  <a:pt x="2293" y="1349"/>
                </a:lnTo>
                <a:lnTo>
                  <a:pt x="2296" y="1332"/>
                </a:lnTo>
                <a:lnTo>
                  <a:pt x="2297" y="1315"/>
                </a:lnTo>
                <a:lnTo>
                  <a:pt x="2297" y="1299"/>
                </a:lnTo>
                <a:lnTo>
                  <a:pt x="2299" y="1274"/>
                </a:lnTo>
                <a:lnTo>
                  <a:pt x="2300" y="1250"/>
                </a:lnTo>
                <a:lnTo>
                  <a:pt x="2301" y="1226"/>
                </a:lnTo>
                <a:lnTo>
                  <a:pt x="2301" y="1200"/>
                </a:lnTo>
                <a:lnTo>
                  <a:pt x="2301" y="1176"/>
                </a:lnTo>
                <a:lnTo>
                  <a:pt x="2300" y="1152"/>
                </a:lnTo>
                <a:lnTo>
                  <a:pt x="2299" y="1128"/>
                </a:lnTo>
                <a:lnTo>
                  <a:pt x="2297" y="1102"/>
                </a:lnTo>
                <a:lnTo>
                  <a:pt x="2294" y="1078"/>
                </a:lnTo>
                <a:lnTo>
                  <a:pt x="2291" y="1054"/>
                </a:lnTo>
                <a:lnTo>
                  <a:pt x="2287" y="1030"/>
                </a:lnTo>
                <a:lnTo>
                  <a:pt x="2284" y="1004"/>
                </a:lnTo>
                <a:lnTo>
                  <a:pt x="2281" y="980"/>
                </a:lnTo>
                <a:lnTo>
                  <a:pt x="2276" y="955"/>
                </a:lnTo>
                <a:lnTo>
                  <a:pt x="2273" y="931"/>
                </a:lnTo>
                <a:lnTo>
                  <a:pt x="2268" y="905"/>
                </a:lnTo>
                <a:lnTo>
                  <a:pt x="2271" y="887"/>
                </a:lnTo>
                <a:lnTo>
                  <a:pt x="2276" y="871"/>
                </a:lnTo>
                <a:lnTo>
                  <a:pt x="2282" y="854"/>
                </a:lnTo>
                <a:lnTo>
                  <a:pt x="2290" y="837"/>
                </a:lnTo>
                <a:lnTo>
                  <a:pt x="2298" y="821"/>
                </a:lnTo>
                <a:lnTo>
                  <a:pt x="2306" y="805"/>
                </a:lnTo>
                <a:lnTo>
                  <a:pt x="2314" y="788"/>
                </a:lnTo>
                <a:lnTo>
                  <a:pt x="2323" y="773"/>
                </a:lnTo>
                <a:lnTo>
                  <a:pt x="2330" y="756"/>
                </a:lnTo>
                <a:lnTo>
                  <a:pt x="2336" y="740"/>
                </a:lnTo>
                <a:lnTo>
                  <a:pt x="2342" y="723"/>
                </a:lnTo>
                <a:lnTo>
                  <a:pt x="2344" y="705"/>
                </a:lnTo>
                <a:lnTo>
                  <a:pt x="2345" y="687"/>
                </a:lnTo>
                <a:lnTo>
                  <a:pt x="2344" y="668"/>
                </a:lnTo>
                <a:lnTo>
                  <a:pt x="2339" y="649"/>
                </a:lnTo>
                <a:lnTo>
                  <a:pt x="2332" y="629"/>
                </a:lnTo>
                <a:lnTo>
                  <a:pt x="2345" y="603"/>
                </a:lnTo>
                <a:lnTo>
                  <a:pt x="2359" y="575"/>
                </a:lnTo>
                <a:lnTo>
                  <a:pt x="2374" y="549"/>
                </a:lnTo>
                <a:lnTo>
                  <a:pt x="2389" y="523"/>
                </a:lnTo>
                <a:lnTo>
                  <a:pt x="2404" y="496"/>
                </a:lnTo>
                <a:lnTo>
                  <a:pt x="2419" y="470"/>
                </a:lnTo>
                <a:lnTo>
                  <a:pt x="2432" y="444"/>
                </a:lnTo>
                <a:lnTo>
                  <a:pt x="2446" y="416"/>
                </a:lnTo>
                <a:lnTo>
                  <a:pt x="2459" y="389"/>
                </a:lnTo>
                <a:lnTo>
                  <a:pt x="2470" y="362"/>
                </a:lnTo>
                <a:lnTo>
                  <a:pt x="2479" y="333"/>
                </a:lnTo>
                <a:lnTo>
                  <a:pt x="2489" y="305"/>
                </a:lnTo>
                <a:lnTo>
                  <a:pt x="2494" y="275"/>
                </a:lnTo>
                <a:lnTo>
                  <a:pt x="2498" y="245"/>
                </a:lnTo>
                <a:lnTo>
                  <a:pt x="2499" y="214"/>
                </a:lnTo>
                <a:lnTo>
                  <a:pt x="2498" y="182"/>
                </a:lnTo>
                <a:lnTo>
                  <a:pt x="2492" y="172"/>
                </a:lnTo>
                <a:lnTo>
                  <a:pt x="2502" y="171"/>
                </a:lnTo>
                <a:lnTo>
                  <a:pt x="2513" y="172"/>
                </a:lnTo>
                <a:lnTo>
                  <a:pt x="2524" y="173"/>
                </a:lnTo>
                <a:lnTo>
                  <a:pt x="2535" y="175"/>
                </a:lnTo>
                <a:lnTo>
                  <a:pt x="2546" y="177"/>
                </a:lnTo>
                <a:lnTo>
                  <a:pt x="2558" y="179"/>
                </a:lnTo>
                <a:lnTo>
                  <a:pt x="2569" y="181"/>
                </a:lnTo>
                <a:lnTo>
                  <a:pt x="2581" y="182"/>
                </a:lnTo>
                <a:lnTo>
                  <a:pt x="2581" y="175"/>
                </a:lnTo>
                <a:lnTo>
                  <a:pt x="2568" y="172"/>
                </a:lnTo>
                <a:lnTo>
                  <a:pt x="2557" y="169"/>
                </a:lnTo>
                <a:lnTo>
                  <a:pt x="2544" y="167"/>
                </a:lnTo>
                <a:lnTo>
                  <a:pt x="2531" y="165"/>
                </a:lnTo>
                <a:lnTo>
                  <a:pt x="2519" y="162"/>
                </a:lnTo>
                <a:lnTo>
                  <a:pt x="2506" y="159"/>
                </a:lnTo>
                <a:lnTo>
                  <a:pt x="2493" y="157"/>
                </a:lnTo>
                <a:lnTo>
                  <a:pt x="2481" y="155"/>
                </a:lnTo>
                <a:lnTo>
                  <a:pt x="2478" y="152"/>
                </a:lnTo>
                <a:lnTo>
                  <a:pt x="2475" y="150"/>
                </a:lnTo>
                <a:lnTo>
                  <a:pt x="2474" y="149"/>
                </a:lnTo>
                <a:lnTo>
                  <a:pt x="2473" y="146"/>
                </a:lnTo>
                <a:lnTo>
                  <a:pt x="2492" y="140"/>
                </a:lnTo>
                <a:lnTo>
                  <a:pt x="2512" y="137"/>
                </a:lnTo>
                <a:lnTo>
                  <a:pt x="2532" y="134"/>
                </a:lnTo>
                <a:lnTo>
                  <a:pt x="2553" y="132"/>
                </a:lnTo>
                <a:lnTo>
                  <a:pt x="2574" y="132"/>
                </a:lnTo>
                <a:lnTo>
                  <a:pt x="2596" y="132"/>
                </a:lnTo>
                <a:lnTo>
                  <a:pt x="2616" y="134"/>
                </a:lnTo>
                <a:lnTo>
                  <a:pt x="2638" y="138"/>
                </a:lnTo>
                <a:lnTo>
                  <a:pt x="2619" y="134"/>
                </a:lnTo>
                <a:lnTo>
                  <a:pt x="2599" y="130"/>
                </a:lnTo>
                <a:lnTo>
                  <a:pt x="2579" y="127"/>
                </a:lnTo>
                <a:lnTo>
                  <a:pt x="2560" y="124"/>
                </a:lnTo>
                <a:lnTo>
                  <a:pt x="2540" y="124"/>
                </a:lnTo>
                <a:lnTo>
                  <a:pt x="2520" y="126"/>
                </a:lnTo>
                <a:lnTo>
                  <a:pt x="2500" y="129"/>
                </a:lnTo>
                <a:lnTo>
                  <a:pt x="2481" y="134"/>
                </a:lnTo>
                <a:lnTo>
                  <a:pt x="2477" y="131"/>
                </a:lnTo>
                <a:lnTo>
                  <a:pt x="2476" y="126"/>
                </a:lnTo>
                <a:lnTo>
                  <a:pt x="2476" y="121"/>
                </a:lnTo>
                <a:lnTo>
                  <a:pt x="2476" y="117"/>
                </a:lnTo>
                <a:lnTo>
                  <a:pt x="2494" y="107"/>
                </a:lnTo>
                <a:lnTo>
                  <a:pt x="2515" y="100"/>
                </a:lnTo>
                <a:lnTo>
                  <a:pt x="2535" y="95"/>
                </a:lnTo>
                <a:lnTo>
                  <a:pt x="2555" y="93"/>
                </a:lnTo>
                <a:lnTo>
                  <a:pt x="2577" y="93"/>
                </a:lnTo>
                <a:lnTo>
                  <a:pt x="2598" y="94"/>
                </a:lnTo>
                <a:lnTo>
                  <a:pt x="2620" y="96"/>
                </a:lnTo>
                <a:lnTo>
                  <a:pt x="2642" y="99"/>
                </a:lnTo>
                <a:lnTo>
                  <a:pt x="2642" y="94"/>
                </a:lnTo>
                <a:lnTo>
                  <a:pt x="2630" y="90"/>
                </a:lnTo>
                <a:lnTo>
                  <a:pt x="2617" y="87"/>
                </a:lnTo>
                <a:lnTo>
                  <a:pt x="2606" y="84"/>
                </a:lnTo>
                <a:lnTo>
                  <a:pt x="2594" y="83"/>
                </a:lnTo>
                <a:lnTo>
                  <a:pt x="2583" y="83"/>
                </a:lnTo>
                <a:lnTo>
                  <a:pt x="2571" y="82"/>
                </a:lnTo>
                <a:lnTo>
                  <a:pt x="2560" y="83"/>
                </a:lnTo>
                <a:lnTo>
                  <a:pt x="2548" y="84"/>
                </a:lnTo>
                <a:lnTo>
                  <a:pt x="2537" y="85"/>
                </a:lnTo>
                <a:lnTo>
                  <a:pt x="2524" y="88"/>
                </a:lnTo>
                <a:lnTo>
                  <a:pt x="2513" y="90"/>
                </a:lnTo>
                <a:lnTo>
                  <a:pt x="2501" y="93"/>
                </a:lnTo>
                <a:lnTo>
                  <a:pt x="2490" y="95"/>
                </a:lnTo>
                <a:lnTo>
                  <a:pt x="2478" y="98"/>
                </a:lnTo>
                <a:lnTo>
                  <a:pt x="2467" y="100"/>
                </a:lnTo>
                <a:lnTo>
                  <a:pt x="2455" y="103"/>
                </a:lnTo>
                <a:lnTo>
                  <a:pt x="2428" y="92"/>
                </a:lnTo>
                <a:lnTo>
                  <a:pt x="2400" y="81"/>
                </a:lnTo>
                <a:lnTo>
                  <a:pt x="2371" y="73"/>
                </a:lnTo>
                <a:lnTo>
                  <a:pt x="2343" y="64"/>
                </a:lnTo>
                <a:lnTo>
                  <a:pt x="2314" y="57"/>
                </a:lnTo>
                <a:lnTo>
                  <a:pt x="2284" y="51"/>
                </a:lnTo>
                <a:lnTo>
                  <a:pt x="2254" y="45"/>
                </a:lnTo>
                <a:lnTo>
                  <a:pt x="2224" y="41"/>
                </a:lnTo>
                <a:lnTo>
                  <a:pt x="2193" y="37"/>
                </a:lnTo>
                <a:lnTo>
                  <a:pt x="2162" y="34"/>
                </a:lnTo>
                <a:lnTo>
                  <a:pt x="2131" y="31"/>
                </a:lnTo>
                <a:lnTo>
                  <a:pt x="2100" y="29"/>
                </a:lnTo>
                <a:lnTo>
                  <a:pt x="2069" y="26"/>
                </a:lnTo>
                <a:lnTo>
                  <a:pt x="2037" y="24"/>
                </a:lnTo>
                <a:lnTo>
                  <a:pt x="2006" y="22"/>
                </a:lnTo>
                <a:lnTo>
                  <a:pt x="1975" y="21"/>
                </a:lnTo>
                <a:lnTo>
                  <a:pt x="1958" y="20"/>
                </a:lnTo>
                <a:lnTo>
                  <a:pt x="1943" y="18"/>
                </a:lnTo>
                <a:lnTo>
                  <a:pt x="1928" y="16"/>
                </a:lnTo>
                <a:lnTo>
                  <a:pt x="1913" y="14"/>
                </a:lnTo>
                <a:lnTo>
                  <a:pt x="1899" y="12"/>
                </a:lnTo>
                <a:lnTo>
                  <a:pt x="1885" y="10"/>
                </a:lnTo>
                <a:lnTo>
                  <a:pt x="1872" y="7"/>
                </a:lnTo>
                <a:lnTo>
                  <a:pt x="1860" y="5"/>
                </a:lnTo>
                <a:lnTo>
                  <a:pt x="1846" y="3"/>
                </a:lnTo>
                <a:lnTo>
                  <a:pt x="1833" y="2"/>
                </a:lnTo>
                <a:lnTo>
                  <a:pt x="1820" y="1"/>
                </a:lnTo>
                <a:lnTo>
                  <a:pt x="1805" y="0"/>
                </a:lnTo>
                <a:lnTo>
                  <a:pt x="1791" y="0"/>
                </a:lnTo>
                <a:lnTo>
                  <a:pt x="1775" y="0"/>
                </a:lnTo>
                <a:lnTo>
                  <a:pt x="1759" y="2"/>
                </a:lnTo>
                <a:lnTo>
                  <a:pt x="1741" y="4"/>
                </a:lnTo>
                <a:lnTo>
                  <a:pt x="1716" y="7"/>
                </a:lnTo>
                <a:lnTo>
                  <a:pt x="1694" y="10"/>
                </a:lnTo>
                <a:lnTo>
                  <a:pt x="1672" y="13"/>
                </a:lnTo>
                <a:lnTo>
                  <a:pt x="1652" y="16"/>
                </a:lnTo>
                <a:lnTo>
                  <a:pt x="1631" y="20"/>
                </a:lnTo>
                <a:lnTo>
                  <a:pt x="1610" y="24"/>
                </a:lnTo>
                <a:lnTo>
                  <a:pt x="1588" y="30"/>
                </a:lnTo>
                <a:lnTo>
                  <a:pt x="1565"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06" name="Freeform 2071">
            <a:extLst>
              <a:ext uri="{FF2B5EF4-FFF2-40B4-BE49-F238E27FC236}">
                <a16:creationId xmlns:a16="http://schemas.microsoft.com/office/drawing/2014/main" xmlns="" id="{F3D86034-870C-FF25-3A0A-15E1B09C7225}"/>
              </a:ext>
            </a:extLst>
          </p:cNvPr>
          <p:cNvSpPr>
            <a:spLocks/>
          </p:cNvSpPr>
          <p:nvPr/>
        </p:nvSpPr>
        <p:spPr bwMode="auto">
          <a:xfrm>
            <a:off x="4608513" y="2428875"/>
            <a:ext cx="930275" cy="690563"/>
          </a:xfrm>
          <a:custGeom>
            <a:avLst/>
            <a:gdLst>
              <a:gd name="T0" fmla="*/ 2147483646 w 880"/>
              <a:gd name="T1" fmla="*/ 2147483646 h 560"/>
              <a:gd name="T2" fmla="*/ 2147483646 w 880"/>
              <a:gd name="T3" fmla="*/ 2147483646 h 560"/>
              <a:gd name="T4" fmla="*/ 2147483646 w 880"/>
              <a:gd name="T5" fmla="*/ 2147483646 h 560"/>
              <a:gd name="T6" fmla="*/ 2147483646 w 880"/>
              <a:gd name="T7" fmla="*/ 2147483646 h 560"/>
              <a:gd name="T8" fmla="*/ 2147483646 w 880"/>
              <a:gd name="T9" fmla="*/ 2147483646 h 560"/>
              <a:gd name="T10" fmla="*/ 2147483646 w 880"/>
              <a:gd name="T11" fmla="*/ 2147483646 h 560"/>
              <a:gd name="T12" fmla="*/ 2147483646 w 880"/>
              <a:gd name="T13" fmla="*/ 2147483646 h 560"/>
              <a:gd name="T14" fmla="*/ 2147483646 w 880"/>
              <a:gd name="T15" fmla="*/ 2147483646 h 560"/>
              <a:gd name="T16" fmla="*/ 2147483646 w 880"/>
              <a:gd name="T17" fmla="*/ 2147483646 h 560"/>
              <a:gd name="T18" fmla="*/ 2147483646 w 880"/>
              <a:gd name="T19" fmla="*/ 2147483646 h 560"/>
              <a:gd name="T20" fmla="*/ 2147483646 w 880"/>
              <a:gd name="T21" fmla="*/ 2147483646 h 560"/>
              <a:gd name="T22" fmla="*/ 2147483646 w 880"/>
              <a:gd name="T23" fmla="*/ 2147483646 h 560"/>
              <a:gd name="T24" fmla="*/ 2147483646 w 880"/>
              <a:gd name="T25" fmla="*/ 2147483646 h 560"/>
              <a:gd name="T26" fmla="*/ 2147483646 w 880"/>
              <a:gd name="T27" fmla="*/ 2147483646 h 560"/>
              <a:gd name="T28" fmla="*/ 2147483646 w 880"/>
              <a:gd name="T29" fmla="*/ 2147483646 h 560"/>
              <a:gd name="T30" fmla="*/ 2147483646 w 880"/>
              <a:gd name="T31" fmla="*/ 2147483646 h 560"/>
              <a:gd name="T32" fmla="*/ 2147483646 w 880"/>
              <a:gd name="T33" fmla="*/ 2147483646 h 560"/>
              <a:gd name="T34" fmla="*/ 2147483646 w 880"/>
              <a:gd name="T35" fmla="*/ 2147483646 h 560"/>
              <a:gd name="T36" fmla="*/ 2147483646 w 880"/>
              <a:gd name="T37" fmla="*/ 2147483646 h 560"/>
              <a:gd name="T38" fmla="*/ 2147483646 w 880"/>
              <a:gd name="T39" fmla="*/ 2147483646 h 560"/>
              <a:gd name="T40" fmla="*/ 2147483646 w 880"/>
              <a:gd name="T41" fmla="*/ 2147483646 h 560"/>
              <a:gd name="T42" fmla="*/ 2147483646 w 880"/>
              <a:gd name="T43" fmla="*/ 2147483646 h 560"/>
              <a:gd name="T44" fmla="*/ 2147483646 w 880"/>
              <a:gd name="T45" fmla="*/ 2147483646 h 560"/>
              <a:gd name="T46" fmla="*/ 2147483646 w 880"/>
              <a:gd name="T47" fmla="*/ 2147483646 h 560"/>
              <a:gd name="T48" fmla="*/ 2147483646 w 880"/>
              <a:gd name="T49" fmla="*/ 2147483646 h 560"/>
              <a:gd name="T50" fmla="*/ 2147483646 w 880"/>
              <a:gd name="T51" fmla="*/ 2147483646 h 560"/>
              <a:gd name="T52" fmla="*/ 2147483646 w 880"/>
              <a:gd name="T53" fmla="*/ 2147483646 h 560"/>
              <a:gd name="T54" fmla="*/ 2147483646 w 880"/>
              <a:gd name="T55" fmla="*/ 2147483646 h 560"/>
              <a:gd name="T56" fmla="*/ 2147483646 w 880"/>
              <a:gd name="T57" fmla="*/ 2147483646 h 560"/>
              <a:gd name="T58" fmla="*/ 2147483646 w 880"/>
              <a:gd name="T59" fmla="*/ 2147483646 h 560"/>
              <a:gd name="T60" fmla="*/ 2147483646 w 880"/>
              <a:gd name="T61" fmla="*/ 2147483646 h 560"/>
              <a:gd name="T62" fmla="*/ 2147483646 w 880"/>
              <a:gd name="T63" fmla="*/ 2147483646 h 560"/>
              <a:gd name="T64" fmla="*/ 2147483646 w 880"/>
              <a:gd name="T65" fmla="*/ 2147483646 h 560"/>
              <a:gd name="T66" fmla="*/ 2147483646 w 880"/>
              <a:gd name="T67" fmla="*/ 2147483646 h 560"/>
              <a:gd name="T68" fmla="*/ 2147483646 w 880"/>
              <a:gd name="T69" fmla="*/ 2147483646 h 560"/>
              <a:gd name="T70" fmla="*/ 2147483646 w 880"/>
              <a:gd name="T71" fmla="*/ 2147483646 h 560"/>
              <a:gd name="T72" fmla="*/ 2147483646 w 880"/>
              <a:gd name="T73" fmla="*/ 2147483646 h 560"/>
              <a:gd name="T74" fmla="*/ 2147483646 w 880"/>
              <a:gd name="T75" fmla="*/ 2147483646 h 560"/>
              <a:gd name="T76" fmla="*/ 2147483646 w 880"/>
              <a:gd name="T77" fmla="*/ 2147483646 h 560"/>
              <a:gd name="T78" fmla="*/ 2147483646 w 880"/>
              <a:gd name="T79" fmla="*/ 2147483646 h 560"/>
              <a:gd name="T80" fmla="*/ 2147483646 w 880"/>
              <a:gd name="T81" fmla="*/ 2147483646 h 560"/>
              <a:gd name="T82" fmla="*/ 2147483646 w 880"/>
              <a:gd name="T83" fmla="*/ 2147483646 h 560"/>
              <a:gd name="T84" fmla="*/ 2147483646 w 880"/>
              <a:gd name="T85" fmla="*/ 2147483646 h 560"/>
              <a:gd name="T86" fmla="*/ 2147483646 w 880"/>
              <a:gd name="T87" fmla="*/ 2147483646 h 560"/>
              <a:gd name="T88" fmla="*/ 2147483646 w 880"/>
              <a:gd name="T89" fmla="*/ 2147483646 h 560"/>
              <a:gd name="T90" fmla="*/ 2147483646 w 880"/>
              <a:gd name="T91" fmla="*/ 2147483646 h 560"/>
              <a:gd name="T92" fmla="*/ 2147483646 w 880"/>
              <a:gd name="T93" fmla="*/ 2147483646 h 560"/>
              <a:gd name="T94" fmla="*/ 2147483646 w 880"/>
              <a:gd name="T95" fmla="*/ 2147483646 h 560"/>
              <a:gd name="T96" fmla="*/ 2147483646 w 880"/>
              <a:gd name="T97" fmla="*/ 2147483646 h 560"/>
              <a:gd name="T98" fmla="*/ 2147483646 w 880"/>
              <a:gd name="T99" fmla="*/ 2147483646 h 560"/>
              <a:gd name="T100" fmla="*/ 2147483646 w 880"/>
              <a:gd name="T101" fmla="*/ 2147483646 h 560"/>
              <a:gd name="T102" fmla="*/ 2147483646 w 880"/>
              <a:gd name="T103" fmla="*/ 2147483646 h 560"/>
              <a:gd name="T104" fmla="*/ 2147483646 w 880"/>
              <a:gd name="T105" fmla="*/ 2147483646 h 560"/>
              <a:gd name="T106" fmla="*/ 2147483646 w 880"/>
              <a:gd name="T107" fmla="*/ 2147483646 h 560"/>
              <a:gd name="T108" fmla="*/ 2147483646 w 880"/>
              <a:gd name="T109" fmla="*/ 2147483646 h 560"/>
              <a:gd name="T110" fmla="*/ 2147483646 w 880"/>
              <a:gd name="T111" fmla="*/ 2147483646 h 560"/>
              <a:gd name="T112" fmla="*/ 2147483646 w 880"/>
              <a:gd name="T113" fmla="*/ 2147483646 h 560"/>
              <a:gd name="T114" fmla="*/ 2147483646 w 880"/>
              <a:gd name="T115" fmla="*/ 2147483646 h 560"/>
              <a:gd name="T116" fmla="*/ 2147483646 w 880"/>
              <a:gd name="T117" fmla="*/ 2147483646 h 560"/>
              <a:gd name="T118" fmla="*/ 2147483646 w 880"/>
              <a:gd name="T119" fmla="*/ 2147483646 h 560"/>
              <a:gd name="T120" fmla="*/ 2147483646 w 880"/>
              <a:gd name="T121" fmla="*/ 2147483646 h 560"/>
              <a:gd name="T122" fmla="*/ 2147483646 w 880"/>
              <a:gd name="T123" fmla="*/ 2147483646 h 560"/>
              <a:gd name="T124" fmla="*/ 2147483646 w 880"/>
              <a:gd name="T125" fmla="*/ 2147483646 h 56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80"/>
              <a:gd name="T190" fmla="*/ 0 h 560"/>
              <a:gd name="T191" fmla="*/ 880 w 880"/>
              <a:gd name="T192" fmla="*/ 560 h 56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80" h="560">
                <a:moveTo>
                  <a:pt x="0" y="37"/>
                </a:moveTo>
                <a:lnTo>
                  <a:pt x="12" y="49"/>
                </a:lnTo>
                <a:lnTo>
                  <a:pt x="25" y="59"/>
                </a:lnTo>
                <a:lnTo>
                  <a:pt x="39" y="67"/>
                </a:lnTo>
                <a:lnTo>
                  <a:pt x="55" y="73"/>
                </a:lnTo>
                <a:lnTo>
                  <a:pt x="71" y="80"/>
                </a:lnTo>
                <a:lnTo>
                  <a:pt x="87" y="84"/>
                </a:lnTo>
                <a:lnTo>
                  <a:pt x="105" y="87"/>
                </a:lnTo>
                <a:lnTo>
                  <a:pt x="122" y="89"/>
                </a:lnTo>
                <a:lnTo>
                  <a:pt x="140" y="91"/>
                </a:lnTo>
                <a:lnTo>
                  <a:pt x="159" y="92"/>
                </a:lnTo>
                <a:lnTo>
                  <a:pt x="176" y="92"/>
                </a:lnTo>
                <a:lnTo>
                  <a:pt x="194" y="91"/>
                </a:lnTo>
                <a:lnTo>
                  <a:pt x="212" y="90"/>
                </a:lnTo>
                <a:lnTo>
                  <a:pt x="229" y="89"/>
                </a:lnTo>
                <a:lnTo>
                  <a:pt x="245" y="87"/>
                </a:lnTo>
                <a:lnTo>
                  <a:pt x="261" y="85"/>
                </a:lnTo>
                <a:lnTo>
                  <a:pt x="249" y="88"/>
                </a:lnTo>
                <a:lnTo>
                  <a:pt x="238" y="92"/>
                </a:lnTo>
                <a:lnTo>
                  <a:pt x="225" y="95"/>
                </a:lnTo>
                <a:lnTo>
                  <a:pt x="214" y="100"/>
                </a:lnTo>
                <a:lnTo>
                  <a:pt x="201" y="102"/>
                </a:lnTo>
                <a:lnTo>
                  <a:pt x="189" y="104"/>
                </a:lnTo>
                <a:lnTo>
                  <a:pt x="176" y="105"/>
                </a:lnTo>
                <a:lnTo>
                  <a:pt x="162" y="105"/>
                </a:lnTo>
                <a:lnTo>
                  <a:pt x="156" y="105"/>
                </a:lnTo>
                <a:lnTo>
                  <a:pt x="183" y="117"/>
                </a:lnTo>
                <a:lnTo>
                  <a:pt x="210" y="127"/>
                </a:lnTo>
                <a:lnTo>
                  <a:pt x="239" y="137"/>
                </a:lnTo>
                <a:lnTo>
                  <a:pt x="268" y="144"/>
                </a:lnTo>
                <a:lnTo>
                  <a:pt x="298" y="151"/>
                </a:lnTo>
                <a:lnTo>
                  <a:pt x="328" y="158"/>
                </a:lnTo>
                <a:lnTo>
                  <a:pt x="358" y="162"/>
                </a:lnTo>
                <a:lnTo>
                  <a:pt x="389" y="166"/>
                </a:lnTo>
                <a:lnTo>
                  <a:pt x="420" y="168"/>
                </a:lnTo>
                <a:lnTo>
                  <a:pt x="451" y="170"/>
                </a:lnTo>
                <a:lnTo>
                  <a:pt x="482" y="171"/>
                </a:lnTo>
                <a:lnTo>
                  <a:pt x="514" y="170"/>
                </a:lnTo>
                <a:lnTo>
                  <a:pt x="545" y="169"/>
                </a:lnTo>
                <a:lnTo>
                  <a:pt x="576" y="167"/>
                </a:lnTo>
                <a:lnTo>
                  <a:pt x="607" y="165"/>
                </a:lnTo>
                <a:lnTo>
                  <a:pt x="638" y="161"/>
                </a:lnTo>
                <a:lnTo>
                  <a:pt x="645" y="159"/>
                </a:lnTo>
                <a:lnTo>
                  <a:pt x="653" y="156"/>
                </a:lnTo>
                <a:lnTo>
                  <a:pt x="661" y="153"/>
                </a:lnTo>
                <a:lnTo>
                  <a:pt x="669" y="151"/>
                </a:lnTo>
                <a:lnTo>
                  <a:pt x="677" y="150"/>
                </a:lnTo>
                <a:lnTo>
                  <a:pt x="685" y="149"/>
                </a:lnTo>
                <a:lnTo>
                  <a:pt x="692" y="150"/>
                </a:lnTo>
                <a:lnTo>
                  <a:pt x="699" y="153"/>
                </a:lnTo>
                <a:lnTo>
                  <a:pt x="692" y="154"/>
                </a:lnTo>
                <a:lnTo>
                  <a:pt x="684" y="157"/>
                </a:lnTo>
                <a:lnTo>
                  <a:pt x="677" y="160"/>
                </a:lnTo>
                <a:lnTo>
                  <a:pt x="670" y="163"/>
                </a:lnTo>
                <a:lnTo>
                  <a:pt x="662" y="166"/>
                </a:lnTo>
                <a:lnTo>
                  <a:pt x="654" y="168"/>
                </a:lnTo>
                <a:lnTo>
                  <a:pt x="646" y="170"/>
                </a:lnTo>
                <a:lnTo>
                  <a:pt x="638" y="170"/>
                </a:lnTo>
                <a:lnTo>
                  <a:pt x="645" y="170"/>
                </a:lnTo>
                <a:lnTo>
                  <a:pt x="651" y="168"/>
                </a:lnTo>
                <a:lnTo>
                  <a:pt x="658" y="166"/>
                </a:lnTo>
                <a:lnTo>
                  <a:pt x="663" y="172"/>
                </a:lnTo>
                <a:lnTo>
                  <a:pt x="646" y="178"/>
                </a:lnTo>
                <a:lnTo>
                  <a:pt x="628" y="182"/>
                </a:lnTo>
                <a:lnTo>
                  <a:pt x="610" y="185"/>
                </a:lnTo>
                <a:lnTo>
                  <a:pt x="592" y="188"/>
                </a:lnTo>
                <a:lnTo>
                  <a:pt x="574" y="190"/>
                </a:lnTo>
                <a:lnTo>
                  <a:pt x="555" y="192"/>
                </a:lnTo>
                <a:lnTo>
                  <a:pt x="538" y="195"/>
                </a:lnTo>
                <a:lnTo>
                  <a:pt x="520" y="197"/>
                </a:lnTo>
                <a:lnTo>
                  <a:pt x="532" y="200"/>
                </a:lnTo>
                <a:lnTo>
                  <a:pt x="545" y="202"/>
                </a:lnTo>
                <a:lnTo>
                  <a:pt x="559" y="204"/>
                </a:lnTo>
                <a:lnTo>
                  <a:pt x="573" y="204"/>
                </a:lnTo>
                <a:lnTo>
                  <a:pt x="585" y="204"/>
                </a:lnTo>
                <a:lnTo>
                  <a:pt x="599" y="203"/>
                </a:lnTo>
                <a:lnTo>
                  <a:pt x="613" y="202"/>
                </a:lnTo>
                <a:lnTo>
                  <a:pt x="627" y="200"/>
                </a:lnTo>
                <a:lnTo>
                  <a:pt x="639" y="198"/>
                </a:lnTo>
                <a:lnTo>
                  <a:pt x="653" y="196"/>
                </a:lnTo>
                <a:lnTo>
                  <a:pt x="667" y="193"/>
                </a:lnTo>
                <a:lnTo>
                  <a:pt x="681" y="190"/>
                </a:lnTo>
                <a:lnTo>
                  <a:pt x="694" y="188"/>
                </a:lnTo>
                <a:lnTo>
                  <a:pt x="707" y="185"/>
                </a:lnTo>
                <a:lnTo>
                  <a:pt x="721" y="183"/>
                </a:lnTo>
                <a:lnTo>
                  <a:pt x="734" y="181"/>
                </a:lnTo>
                <a:lnTo>
                  <a:pt x="742" y="187"/>
                </a:lnTo>
                <a:lnTo>
                  <a:pt x="735" y="193"/>
                </a:lnTo>
                <a:lnTo>
                  <a:pt x="728" y="197"/>
                </a:lnTo>
                <a:lnTo>
                  <a:pt x="719" y="198"/>
                </a:lnTo>
                <a:lnTo>
                  <a:pt x="711" y="199"/>
                </a:lnTo>
                <a:lnTo>
                  <a:pt x="701" y="199"/>
                </a:lnTo>
                <a:lnTo>
                  <a:pt x="692" y="200"/>
                </a:lnTo>
                <a:lnTo>
                  <a:pt x="684" y="201"/>
                </a:lnTo>
                <a:lnTo>
                  <a:pt x="676" y="205"/>
                </a:lnTo>
                <a:lnTo>
                  <a:pt x="593" y="219"/>
                </a:lnTo>
                <a:lnTo>
                  <a:pt x="610" y="226"/>
                </a:lnTo>
                <a:lnTo>
                  <a:pt x="629" y="229"/>
                </a:lnTo>
                <a:lnTo>
                  <a:pt x="647" y="231"/>
                </a:lnTo>
                <a:lnTo>
                  <a:pt x="666" y="230"/>
                </a:lnTo>
                <a:lnTo>
                  <a:pt x="684" y="228"/>
                </a:lnTo>
                <a:lnTo>
                  <a:pt x="704" y="226"/>
                </a:lnTo>
                <a:lnTo>
                  <a:pt x="722" y="223"/>
                </a:lnTo>
                <a:lnTo>
                  <a:pt x="742" y="221"/>
                </a:lnTo>
                <a:lnTo>
                  <a:pt x="753" y="220"/>
                </a:lnTo>
                <a:lnTo>
                  <a:pt x="766" y="217"/>
                </a:lnTo>
                <a:lnTo>
                  <a:pt x="776" y="212"/>
                </a:lnTo>
                <a:lnTo>
                  <a:pt x="788" y="208"/>
                </a:lnTo>
                <a:lnTo>
                  <a:pt x="799" y="204"/>
                </a:lnTo>
                <a:lnTo>
                  <a:pt x="811" y="200"/>
                </a:lnTo>
                <a:lnTo>
                  <a:pt x="822" y="198"/>
                </a:lnTo>
                <a:lnTo>
                  <a:pt x="834" y="197"/>
                </a:lnTo>
                <a:lnTo>
                  <a:pt x="821" y="204"/>
                </a:lnTo>
                <a:lnTo>
                  <a:pt x="808" y="210"/>
                </a:lnTo>
                <a:lnTo>
                  <a:pt x="796" y="217"/>
                </a:lnTo>
                <a:lnTo>
                  <a:pt x="782" y="221"/>
                </a:lnTo>
                <a:lnTo>
                  <a:pt x="768" y="225"/>
                </a:lnTo>
                <a:lnTo>
                  <a:pt x="754" y="229"/>
                </a:lnTo>
                <a:lnTo>
                  <a:pt x="740" y="231"/>
                </a:lnTo>
                <a:lnTo>
                  <a:pt x="725" y="235"/>
                </a:lnTo>
                <a:lnTo>
                  <a:pt x="711" y="237"/>
                </a:lnTo>
                <a:lnTo>
                  <a:pt x="697" y="238"/>
                </a:lnTo>
                <a:lnTo>
                  <a:pt x="682" y="239"/>
                </a:lnTo>
                <a:lnTo>
                  <a:pt x="666" y="240"/>
                </a:lnTo>
                <a:lnTo>
                  <a:pt x="651" y="241"/>
                </a:lnTo>
                <a:lnTo>
                  <a:pt x="636" y="241"/>
                </a:lnTo>
                <a:lnTo>
                  <a:pt x="620" y="242"/>
                </a:lnTo>
                <a:lnTo>
                  <a:pt x="605" y="242"/>
                </a:lnTo>
                <a:lnTo>
                  <a:pt x="601" y="254"/>
                </a:lnTo>
                <a:lnTo>
                  <a:pt x="599" y="265"/>
                </a:lnTo>
                <a:lnTo>
                  <a:pt x="597" y="278"/>
                </a:lnTo>
                <a:lnTo>
                  <a:pt x="594" y="290"/>
                </a:lnTo>
                <a:lnTo>
                  <a:pt x="593" y="303"/>
                </a:lnTo>
                <a:lnTo>
                  <a:pt x="593" y="317"/>
                </a:lnTo>
                <a:lnTo>
                  <a:pt x="593" y="328"/>
                </a:lnTo>
                <a:lnTo>
                  <a:pt x="593" y="341"/>
                </a:lnTo>
                <a:lnTo>
                  <a:pt x="602" y="336"/>
                </a:lnTo>
                <a:lnTo>
                  <a:pt x="613" y="328"/>
                </a:lnTo>
                <a:lnTo>
                  <a:pt x="623" y="321"/>
                </a:lnTo>
                <a:lnTo>
                  <a:pt x="633" y="314"/>
                </a:lnTo>
                <a:lnTo>
                  <a:pt x="644" y="305"/>
                </a:lnTo>
                <a:lnTo>
                  <a:pt x="655" y="299"/>
                </a:lnTo>
                <a:lnTo>
                  <a:pt x="666" y="294"/>
                </a:lnTo>
                <a:lnTo>
                  <a:pt x="676" y="289"/>
                </a:lnTo>
                <a:lnTo>
                  <a:pt x="610" y="344"/>
                </a:lnTo>
                <a:lnTo>
                  <a:pt x="621" y="340"/>
                </a:lnTo>
                <a:lnTo>
                  <a:pt x="632" y="335"/>
                </a:lnTo>
                <a:lnTo>
                  <a:pt x="645" y="327"/>
                </a:lnTo>
                <a:lnTo>
                  <a:pt x="659" y="319"/>
                </a:lnTo>
                <a:lnTo>
                  <a:pt x="674" y="310"/>
                </a:lnTo>
                <a:lnTo>
                  <a:pt x="688" y="301"/>
                </a:lnTo>
                <a:lnTo>
                  <a:pt x="702" y="294"/>
                </a:lnTo>
                <a:lnTo>
                  <a:pt x="716" y="286"/>
                </a:lnTo>
                <a:lnTo>
                  <a:pt x="716" y="297"/>
                </a:lnTo>
                <a:lnTo>
                  <a:pt x="724" y="291"/>
                </a:lnTo>
                <a:lnTo>
                  <a:pt x="732" y="286"/>
                </a:lnTo>
                <a:lnTo>
                  <a:pt x="740" y="280"/>
                </a:lnTo>
                <a:lnTo>
                  <a:pt x="748" y="275"/>
                </a:lnTo>
                <a:lnTo>
                  <a:pt x="758" y="268"/>
                </a:lnTo>
                <a:lnTo>
                  <a:pt x="767" y="264"/>
                </a:lnTo>
                <a:lnTo>
                  <a:pt x="775" y="261"/>
                </a:lnTo>
                <a:lnTo>
                  <a:pt x="784" y="259"/>
                </a:lnTo>
                <a:lnTo>
                  <a:pt x="784" y="269"/>
                </a:lnTo>
                <a:lnTo>
                  <a:pt x="761" y="280"/>
                </a:lnTo>
                <a:lnTo>
                  <a:pt x="742" y="291"/>
                </a:lnTo>
                <a:lnTo>
                  <a:pt x="722" y="304"/>
                </a:lnTo>
                <a:lnTo>
                  <a:pt x="705" y="317"/>
                </a:lnTo>
                <a:lnTo>
                  <a:pt x="686" y="329"/>
                </a:lnTo>
                <a:lnTo>
                  <a:pt x="668" y="342"/>
                </a:lnTo>
                <a:lnTo>
                  <a:pt x="648" y="354"/>
                </a:lnTo>
                <a:lnTo>
                  <a:pt x="627" y="365"/>
                </a:lnTo>
                <a:lnTo>
                  <a:pt x="673" y="348"/>
                </a:lnTo>
                <a:lnTo>
                  <a:pt x="670" y="356"/>
                </a:lnTo>
                <a:lnTo>
                  <a:pt x="663" y="362"/>
                </a:lnTo>
                <a:lnTo>
                  <a:pt x="655" y="367"/>
                </a:lnTo>
                <a:lnTo>
                  <a:pt x="645" y="372"/>
                </a:lnTo>
                <a:lnTo>
                  <a:pt x="636" y="378"/>
                </a:lnTo>
                <a:lnTo>
                  <a:pt x="627" y="383"/>
                </a:lnTo>
                <a:lnTo>
                  <a:pt x="619" y="391"/>
                </a:lnTo>
                <a:lnTo>
                  <a:pt x="614" y="399"/>
                </a:lnTo>
                <a:lnTo>
                  <a:pt x="625" y="395"/>
                </a:lnTo>
                <a:lnTo>
                  <a:pt x="637" y="389"/>
                </a:lnTo>
                <a:lnTo>
                  <a:pt x="648" y="385"/>
                </a:lnTo>
                <a:lnTo>
                  <a:pt x="661" y="380"/>
                </a:lnTo>
                <a:lnTo>
                  <a:pt x="673" y="377"/>
                </a:lnTo>
                <a:lnTo>
                  <a:pt x="685" y="374"/>
                </a:lnTo>
                <a:lnTo>
                  <a:pt x="697" y="373"/>
                </a:lnTo>
                <a:lnTo>
                  <a:pt x="709" y="373"/>
                </a:lnTo>
                <a:lnTo>
                  <a:pt x="697" y="377"/>
                </a:lnTo>
                <a:lnTo>
                  <a:pt x="684" y="382"/>
                </a:lnTo>
                <a:lnTo>
                  <a:pt x="671" y="387"/>
                </a:lnTo>
                <a:lnTo>
                  <a:pt x="660" y="393"/>
                </a:lnTo>
                <a:lnTo>
                  <a:pt x="647" y="398"/>
                </a:lnTo>
                <a:lnTo>
                  <a:pt x="635" y="403"/>
                </a:lnTo>
                <a:lnTo>
                  <a:pt x="622" y="408"/>
                </a:lnTo>
                <a:lnTo>
                  <a:pt x="609" y="413"/>
                </a:lnTo>
                <a:lnTo>
                  <a:pt x="623" y="421"/>
                </a:lnTo>
                <a:lnTo>
                  <a:pt x="639" y="427"/>
                </a:lnTo>
                <a:lnTo>
                  <a:pt x="656" y="432"/>
                </a:lnTo>
                <a:lnTo>
                  <a:pt x="675" y="434"/>
                </a:lnTo>
                <a:lnTo>
                  <a:pt x="693" y="436"/>
                </a:lnTo>
                <a:lnTo>
                  <a:pt x="713" y="438"/>
                </a:lnTo>
                <a:lnTo>
                  <a:pt x="734" y="439"/>
                </a:lnTo>
                <a:lnTo>
                  <a:pt x="753" y="440"/>
                </a:lnTo>
                <a:lnTo>
                  <a:pt x="734" y="446"/>
                </a:lnTo>
                <a:lnTo>
                  <a:pt x="715" y="450"/>
                </a:lnTo>
                <a:lnTo>
                  <a:pt x="696" y="450"/>
                </a:lnTo>
                <a:lnTo>
                  <a:pt x="676" y="447"/>
                </a:lnTo>
                <a:lnTo>
                  <a:pt x="656" y="444"/>
                </a:lnTo>
                <a:lnTo>
                  <a:pt x="638" y="440"/>
                </a:lnTo>
                <a:lnTo>
                  <a:pt x="620" y="436"/>
                </a:lnTo>
                <a:lnTo>
                  <a:pt x="602" y="433"/>
                </a:lnTo>
                <a:lnTo>
                  <a:pt x="607" y="438"/>
                </a:lnTo>
                <a:lnTo>
                  <a:pt x="615" y="444"/>
                </a:lnTo>
                <a:lnTo>
                  <a:pt x="623" y="450"/>
                </a:lnTo>
                <a:lnTo>
                  <a:pt x="632" y="453"/>
                </a:lnTo>
                <a:lnTo>
                  <a:pt x="640" y="457"/>
                </a:lnTo>
                <a:lnTo>
                  <a:pt x="648" y="460"/>
                </a:lnTo>
                <a:lnTo>
                  <a:pt x="656" y="462"/>
                </a:lnTo>
                <a:lnTo>
                  <a:pt x="665" y="463"/>
                </a:lnTo>
                <a:lnTo>
                  <a:pt x="674" y="463"/>
                </a:lnTo>
                <a:lnTo>
                  <a:pt x="682" y="463"/>
                </a:lnTo>
                <a:lnTo>
                  <a:pt x="691" y="462"/>
                </a:lnTo>
                <a:lnTo>
                  <a:pt x="699" y="460"/>
                </a:lnTo>
                <a:lnTo>
                  <a:pt x="706" y="467"/>
                </a:lnTo>
                <a:lnTo>
                  <a:pt x="697" y="477"/>
                </a:lnTo>
                <a:lnTo>
                  <a:pt x="685" y="481"/>
                </a:lnTo>
                <a:lnTo>
                  <a:pt x="674" y="483"/>
                </a:lnTo>
                <a:lnTo>
                  <a:pt x="662" y="482"/>
                </a:lnTo>
                <a:lnTo>
                  <a:pt x="650" y="479"/>
                </a:lnTo>
                <a:lnTo>
                  <a:pt x="637" y="474"/>
                </a:lnTo>
                <a:lnTo>
                  <a:pt x="625" y="469"/>
                </a:lnTo>
                <a:lnTo>
                  <a:pt x="614" y="463"/>
                </a:lnTo>
                <a:lnTo>
                  <a:pt x="609" y="457"/>
                </a:lnTo>
                <a:lnTo>
                  <a:pt x="609" y="467"/>
                </a:lnTo>
                <a:lnTo>
                  <a:pt x="610" y="479"/>
                </a:lnTo>
                <a:lnTo>
                  <a:pt x="613" y="491"/>
                </a:lnTo>
                <a:lnTo>
                  <a:pt x="615" y="503"/>
                </a:lnTo>
                <a:lnTo>
                  <a:pt x="619" y="516"/>
                </a:lnTo>
                <a:lnTo>
                  <a:pt x="622" y="529"/>
                </a:lnTo>
                <a:lnTo>
                  <a:pt x="625" y="541"/>
                </a:lnTo>
                <a:lnTo>
                  <a:pt x="630" y="553"/>
                </a:lnTo>
                <a:lnTo>
                  <a:pt x="637" y="545"/>
                </a:lnTo>
                <a:lnTo>
                  <a:pt x="645" y="541"/>
                </a:lnTo>
                <a:lnTo>
                  <a:pt x="654" y="538"/>
                </a:lnTo>
                <a:lnTo>
                  <a:pt x="665" y="536"/>
                </a:lnTo>
                <a:lnTo>
                  <a:pt x="675" y="535"/>
                </a:lnTo>
                <a:lnTo>
                  <a:pt x="685" y="535"/>
                </a:lnTo>
                <a:lnTo>
                  <a:pt x="696" y="534"/>
                </a:lnTo>
                <a:lnTo>
                  <a:pt x="706" y="532"/>
                </a:lnTo>
                <a:lnTo>
                  <a:pt x="727" y="560"/>
                </a:lnTo>
                <a:lnTo>
                  <a:pt x="739" y="535"/>
                </a:lnTo>
                <a:lnTo>
                  <a:pt x="754" y="510"/>
                </a:lnTo>
                <a:lnTo>
                  <a:pt x="768" y="484"/>
                </a:lnTo>
                <a:lnTo>
                  <a:pt x="783" y="460"/>
                </a:lnTo>
                <a:lnTo>
                  <a:pt x="797" y="435"/>
                </a:lnTo>
                <a:lnTo>
                  <a:pt x="812" y="411"/>
                </a:lnTo>
                <a:lnTo>
                  <a:pt x="824" y="385"/>
                </a:lnTo>
                <a:lnTo>
                  <a:pt x="837" y="360"/>
                </a:lnTo>
                <a:lnTo>
                  <a:pt x="848" y="335"/>
                </a:lnTo>
                <a:lnTo>
                  <a:pt x="859" y="309"/>
                </a:lnTo>
                <a:lnTo>
                  <a:pt x="867" y="282"/>
                </a:lnTo>
                <a:lnTo>
                  <a:pt x="874" y="256"/>
                </a:lnTo>
                <a:lnTo>
                  <a:pt x="877" y="228"/>
                </a:lnTo>
                <a:lnTo>
                  <a:pt x="880" y="200"/>
                </a:lnTo>
                <a:lnTo>
                  <a:pt x="878" y="170"/>
                </a:lnTo>
                <a:lnTo>
                  <a:pt x="874" y="140"/>
                </a:lnTo>
                <a:lnTo>
                  <a:pt x="862" y="119"/>
                </a:lnTo>
                <a:lnTo>
                  <a:pt x="846" y="104"/>
                </a:lnTo>
                <a:lnTo>
                  <a:pt x="827" y="91"/>
                </a:lnTo>
                <a:lnTo>
                  <a:pt x="804" y="82"/>
                </a:lnTo>
                <a:lnTo>
                  <a:pt x="781" y="74"/>
                </a:lnTo>
                <a:lnTo>
                  <a:pt x="755" y="68"/>
                </a:lnTo>
                <a:lnTo>
                  <a:pt x="732" y="62"/>
                </a:lnTo>
                <a:lnTo>
                  <a:pt x="709" y="53"/>
                </a:lnTo>
                <a:lnTo>
                  <a:pt x="721" y="64"/>
                </a:lnTo>
                <a:lnTo>
                  <a:pt x="734" y="73"/>
                </a:lnTo>
                <a:lnTo>
                  <a:pt x="748" y="82"/>
                </a:lnTo>
                <a:lnTo>
                  <a:pt x="763" y="91"/>
                </a:lnTo>
                <a:lnTo>
                  <a:pt x="778" y="101"/>
                </a:lnTo>
                <a:lnTo>
                  <a:pt x="793" y="110"/>
                </a:lnTo>
                <a:lnTo>
                  <a:pt x="807" y="121"/>
                </a:lnTo>
                <a:lnTo>
                  <a:pt x="820" y="132"/>
                </a:lnTo>
                <a:lnTo>
                  <a:pt x="815" y="137"/>
                </a:lnTo>
                <a:lnTo>
                  <a:pt x="811" y="137"/>
                </a:lnTo>
                <a:lnTo>
                  <a:pt x="806" y="136"/>
                </a:lnTo>
                <a:lnTo>
                  <a:pt x="802" y="132"/>
                </a:lnTo>
                <a:lnTo>
                  <a:pt x="799" y="128"/>
                </a:lnTo>
                <a:lnTo>
                  <a:pt x="794" y="125"/>
                </a:lnTo>
                <a:lnTo>
                  <a:pt x="790" y="123"/>
                </a:lnTo>
                <a:lnTo>
                  <a:pt x="784" y="122"/>
                </a:lnTo>
                <a:lnTo>
                  <a:pt x="765" y="109"/>
                </a:lnTo>
                <a:lnTo>
                  <a:pt x="744" y="95"/>
                </a:lnTo>
                <a:lnTo>
                  <a:pt x="722" y="83"/>
                </a:lnTo>
                <a:lnTo>
                  <a:pt x="700" y="69"/>
                </a:lnTo>
                <a:lnTo>
                  <a:pt x="677" y="58"/>
                </a:lnTo>
                <a:lnTo>
                  <a:pt x="653" y="47"/>
                </a:lnTo>
                <a:lnTo>
                  <a:pt x="628" y="39"/>
                </a:lnTo>
                <a:lnTo>
                  <a:pt x="602" y="33"/>
                </a:lnTo>
                <a:lnTo>
                  <a:pt x="589" y="32"/>
                </a:lnTo>
                <a:lnTo>
                  <a:pt x="576" y="30"/>
                </a:lnTo>
                <a:lnTo>
                  <a:pt x="563" y="28"/>
                </a:lnTo>
                <a:lnTo>
                  <a:pt x="551" y="25"/>
                </a:lnTo>
                <a:lnTo>
                  <a:pt x="538" y="24"/>
                </a:lnTo>
                <a:lnTo>
                  <a:pt x="525" y="24"/>
                </a:lnTo>
                <a:lnTo>
                  <a:pt x="513" y="26"/>
                </a:lnTo>
                <a:lnTo>
                  <a:pt x="501" y="30"/>
                </a:lnTo>
                <a:lnTo>
                  <a:pt x="487" y="28"/>
                </a:lnTo>
                <a:lnTo>
                  <a:pt x="474" y="25"/>
                </a:lnTo>
                <a:lnTo>
                  <a:pt x="460" y="22"/>
                </a:lnTo>
                <a:lnTo>
                  <a:pt x="446" y="20"/>
                </a:lnTo>
                <a:lnTo>
                  <a:pt x="433" y="17"/>
                </a:lnTo>
                <a:lnTo>
                  <a:pt x="420" y="15"/>
                </a:lnTo>
                <a:lnTo>
                  <a:pt x="407" y="15"/>
                </a:lnTo>
                <a:lnTo>
                  <a:pt x="396" y="16"/>
                </a:lnTo>
                <a:lnTo>
                  <a:pt x="420" y="25"/>
                </a:lnTo>
                <a:lnTo>
                  <a:pt x="443" y="34"/>
                </a:lnTo>
                <a:lnTo>
                  <a:pt x="466" y="45"/>
                </a:lnTo>
                <a:lnTo>
                  <a:pt x="487" y="56"/>
                </a:lnTo>
                <a:lnTo>
                  <a:pt x="509" y="67"/>
                </a:lnTo>
                <a:lnTo>
                  <a:pt x="532" y="78"/>
                </a:lnTo>
                <a:lnTo>
                  <a:pt x="554" y="87"/>
                </a:lnTo>
                <a:lnTo>
                  <a:pt x="578" y="94"/>
                </a:lnTo>
                <a:lnTo>
                  <a:pt x="578" y="102"/>
                </a:lnTo>
                <a:lnTo>
                  <a:pt x="559" y="100"/>
                </a:lnTo>
                <a:lnTo>
                  <a:pt x="540" y="94"/>
                </a:lnTo>
                <a:lnTo>
                  <a:pt x="522" y="87"/>
                </a:lnTo>
                <a:lnTo>
                  <a:pt x="504" y="79"/>
                </a:lnTo>
                <a:lnTo>
                  <a:pt x="486" y="69"/>
                </a:lnTo>
                <a:lnTo>
                  <a:pt x="468" y="59"/>
                </a:lnTo>
                <a:lnTo>
                  <a:pt x="450" y="50"/>
                </a:lnTo>
                <a:lnTo>
                  <a:pt x="431" y="43"/>
                </a:lnTo>
                <a:lnTo>
                  <a:pt x="416" y="36"/>
                </a:lnTo>
                <a:lnTo>
                  <a:pt x="400" y="30"/>
                </a:lnTo>
                <a:lnTo>
                  <a:pt x="385" y="25"/>
                </a:lnTo>
                <a:lnTo>
                  <a:pt x="369" y="20"/>
                </a:lnTo>
                <a:lnTo>
                  <a:pt x="352" y="14"/>
                </a:lnTo>
                <a:lnTo>
                  <a:pt x="336" y="11"/>
                </a:lnTo>
                <a:lnTo>
                  <a:pt x="317" y="8"/>
                </a:lnTo>
                <a:lnTo>
                  <a:pt x="299" y="7"/>
                </a:lnTo>
                <a:lnTo>
                  <a:pt x="322" y="14"/>
                </a:lnTo>
                <a:lnTo>
                  <a:pt x="345" y="22"/>
                </a:lnTo>
                <a:lnTo>
                  <a:pt x="367" y="29"/>
                </a:lnTo>
                <a:lnTo>
                  <a:pt x="387" y="36"/>
                </a:lnTo>
                <a:lnTo>
                  <a:pt x="409" y="45"/>
                </a:lnTo>
                <a:lnTo>
                  <a:pt x="431" y="53"/>
                </a:lnTo>
                <a:lnTo>
                  <a:pt x="453" y="62"/>
                </a:lnTo>
                <a:lnTo>
                  <a:pt x="476" y="70"/>
                </a:lnTo>
                <a:lnTo>
                  <a:pt x="460" y="68"/>
                </a:lnTo>
                <a:lnTo>
                  <a:pt x="445" y="66"/>
                </a:lnTo>
                <a:lnTo>
                  <a:pt x="430" y="63"/>
                </a:lnTo>
                <a:lnTo>
                  <a:pt x="415" y="59"/>
                </a:lnTo>
                <a:lnTo>
                  <a:pt x="400" y="54"/>
                </a:lnTo>
                <a:lnTo>
                  <a:pt x="386" y="49"/>
                </a:lnTo>
                <a:lnTo>
                  <a:pt x="371" y="44"/>
                </a:lnTo>
                <a:lnTo>
                  <a:pt x="358" y="39"/>
                </a:lnTo>
                <a:lnTo>
                  <a:pt x="343" y="33"/>
                </a:lnTo>
                <a:lnTo>
                  <a:pt x="329" y="28"/>
                </a:lnTo>
                <a:lnTo>
                  <a:pt x="314" y="23"/>
                </a:lnTo>
                <a:lnTo>
                  <a:pt x="300" y="17"/>
                </a:lnTo>
                <a:lnTo>
                  <a:pt x="285" y="13"/>
                </a:lnTo>
                <a:lnTo>
                  <a:pt x="269" y="9"/>
                </a:lnTo>
                <a:lnTo>
                  <a:pt x="254" y="6"/>
                </a:lnTo>
                <a:lnTo>
                  <a:pt x="238" y="3"/>
                </a:lnTo>
                <a:lnTo>
                  <a:pt x="224" y="2"/>
                </a:lnTo>
                <a:lnTo>
                  <a:pt x="210" y="1"/>
                </a:lnTo>
                <a:lnTo>
                  <a:pt x="197" y="1"/>
                </a:lnTo>
                <a:lnTo>
                  <a:pt x="182" y="0"/>
                </a:lnTo>
                <a:lnTo>
                  <a:pt x="166" y="0"/>
                </a:lnTo>
                <a:lnTo>
                  <a:pt x="151" y="0"/>
                </a:lnTo>
                <a:lnTo>
                  <a:pt x="135" y="1"/>
                </a:lnTo>
                <a:lnTo>
                  <a:pt x="120" y="2"/>
                </a:lnTo>
                <a:lnTo>
                  <a:pt x="103" y="3"/>
                </a:lnTo>
                <a:lnTo>
                  <a:pt x="87" y="5"/>
                </a:lnTo>
                <a:lnTo>
                  <a:pt x="72" y="7"/>
                </a:lnTo>
                <a:lnTo>
                  <a:pt x="56" y="10"/>
                </a:lnTo>
                <a:lnTo>
                  <a:pt x="41" y="14"/>
                </a:lnTo>
                <a:lnTo>
                  <a:pt x="28" y="19"/>
                </a:lnTo>
                <a:lnTo>
                  <a:pt x="14" y="24"/>
                </a:lnTo>
                <a:lnTo>
                  <a:pt x="0" y="30"/>
                </a:lnTo>
                <a:lnTo>
                  <a:pt x="0" y="37"/>
                </a:lnTo>
                <a:close/>
              </a:path>
            </a:pathLst>
          </a:custGeom>
          <a:solidFill>
            <a:srgbClr val="996633"/>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07" name="Freeform 2072">
            <a:extLst>
              <a:ext uri="{FF2B5EF4-FFF2-40B4-BE49-F238E27FC236}">
                <a16:creationId xmlns:a16="http://schemas.microsoft.com/office/drawing/2014/main" xmlns="" id="{5A65D14F-F3FB-7BCB-D7C7-5D60FA74DB41}"/>
              </a:ext>
            </a:extLst>
          </p:cNvPr>
          <p:cNvSpPr>
            <a:spLocks/>
          </p:cNvSpPr>
          <p:nvPr/>
        </p:nvSpPr>
        <p:spPr bwMode="auto">
          <a:xfrm>
            <a:off x="5349875" y="2605088"/>
            <a:ext cx="12700" cy="9525"/>
          </a:xfrm>
          <a:custGeom>
            <a:avLst/>
            <a:gdLst>
              <a:gd name="T0" fmla="*/ 2147483646 w 13"/>
              <a:gd name="T1" fmla="*/ 2147483646 h 8"/>
              <a:gd name="T2" fmla="*/ 2147483646 w 13"/>
              <a:gd name="T3" fmla="*/ 0 h 8"/>
              <a:gd name="T4" fmla="*/ 0 w 13"/>
              <a:gd name="T5" fmla="*/ 2147483646 h 8"/>
              <a:gd name="T6" fmla="*/ 2147483646 w 13"/>
              <a:gd name="T7" fmla="*/ 2147483646 h 8"/>
              <a:gd name="T8" fmla="*/ 2147483646 w 13"/>
              <a:gd name="T9" fmla="*/ 2147483646 h 8"/>
              <a:gd name="T10" fmla="*/ 0 60000 65536"/>
              <a:gd name="T11" fmla="*/ 0 60000 65536"/>
              <a:gd name="T12" fmla="*/ 0 60000 65536"/>
              <a:gd name="T13" fmla="*/ 0 60000 65536"/>
              <a:gd name="T14" fmla="*/ 0 60000 65536"/>
              <a:gd name="T15" fmla="*/ 0 w 13"/>
              <a:gd name="T16" fmla="*/ 0 h 8"/>
              <a:gd name="T17" fmla="*/ 13 w 13"/>
              <a:gd name="T18" fmla="*/ 8 h 8"/>
            </a:gdLst>
            <a:ahLst/>
            <a:cxnLst>
              <a:cxn ang="T10">
                <a:pos x="T0" y="T1"/>
              </a:cxn>
              <a:cxn ang="T11">
                <a:pos x="T2" y="T3"/>
              </a:cxn>
              <a:cxn ang="T12">
                <a:pos x="T4" y="T5"/>
              </a:cxn>
              <a:cxn ang="T13">
                <a:pos x="T6" y="T7"/>
              </a:cxn>
              <a:cxn ang="T14">
                <a:pos x="T8" y="T9"/>
              </a:cxn>
            </a:cxnLst>
            <a:rect l="T15" t="T16" r="T17" b="T18"/>
            <a:pathLst>
              <a:path w="13" h="8">
                <a:moveTo>
                  <a:pt x="13" y="3"/>
                </a:moveTo>
                <a:lnTo>
                  <a:pt x="12" y="0"/>
                </a:lnTo>
                <a:lnTo>
                  <a:pt x="0" y="3"/>
                </a:lnTo>
                <a:lnTo>
                  <a:pt x="1" y="8"/>
                </a:lnTo>
                <a:lnTo>
                  <a:pt x="13"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08" name="Freeform 2073">
            <a:extLst>
              <a:ext uri="{FF2B5EF4-FFF2-40B4-BE49-F238E27FC236}">
                <a16:creationId xmlns:a16="http://schemas.microsoft.com/office/drawing/2014/main" xmlns="" id="{FC384FE8-F9FF-D64B-8546-1A3108B6E129}"/>
              </a:ext>
            </a:extLst>
          </p:cNvPr>
          <p:cNvSpPr>
            <a:spLocks/>
          </p:cNvSpPr>
          <p:nvPr/>
        </p:nvSpPr>
        <p:spPr bwMode="auto">
          <a:xfrm>
            <a:off x="5119688" y="2647950"/>
            <a:ext cx="100012" cy="6350"/>
          </a:xfrm>
          <a:custGeom>
            <a:avLst/>
            <a:gdLst>
              <a:gd name="T0" fmla="*/ 0 w 93"/>
              <a:gd name="T1" fmla="*/ 2147483646 h 7"/>
              <a:gd name="T2" fmla="*/ 2147483646 w 93"/>
              <a:gd name="T3" fmla="*/ 0 h 7"/>
              <a:gd name="T4" fmla="*/ 2147483646 w 93"/>
              <a:gd name="T5" fmla="*/ 2147483646 h 7"/>
              <a:gd name="T6" fmla="*/ 0 w 93"/>
              <a:gd name="T7" fmla="*/ 2147483646 h 7"/>
              <a:gd name="T8" fmla="*/ 0 60000 65536"/>
              <a:gd name="T9" fmla="*/ 0 60000 65536"/>
              <a:gd name="T10" fmla="*/ 0 60000 65536"/>
              <a:gd name="T11" fmla="*/ 0 60000 65536"/>
              <a:gd name="T12" fmla="*/ 0 w 93"/>
              <a:gd name="T13" fmla="*/ 0 h 7"/>
              <a:gd name="T14" fmla="*/ 93 w 93"/>
              <a:gd name="T15" fmla="*/ 7 h 7"/>
            </a:gdLst>
            <a:ahLst/>
            <a:cxnLst>
              <a:cxn ang="T8">
                <a:pos x="T0" y="T1"/>
              </a:cxn>
              <a:cxn ang="T9">
                <a:pos x="T2" y="T3"/>
              </a:cxn>
              <a:cxn ang="T10">
                <a:pos x="T4" y="T5"/>
              </a:cxn>
              <a:cxn ang="T11">
                <a:pos x="T6" y="T7"/>
              </a:cxn>
            </a:cxnLst>
            <a:rect l="T12" t="T13" r="T14" b="T15"/>
            <a:pathLst>
              <a:path w="93" h="7">
                <a:moveTo>
                  <a:pt x="0" y="7"/>
                </a:moveTo>
                <a:lnTo>
                  <a:pt x="93" y="0"/>
                </a:lnTo>
                <a:lnTo>
                  <a:pt x="24" y="7"/>
                </a:lnTo>
                <a:lnTo>
                  <a:pt x="0" y="7"/>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09" name="Freeform 2074">
            <a:extLst>
              <a:ext uri="{FF2B5EF4-FFF2-40B4-BE49-F238E27FC236}">
                <a16:creationId xmlns:a16="http://schemas.microsoft.com/office/drawing/2014/main" xmlns="" id="{875D0B67-3A39-B30F-5D4A-3664C68A7546}"/>
              </a:ext>
            </a:extLst>
          </p:cNvPr>
          <p:cNvSpPr>
            <a:spLocks/>
          </p:cNvSpPr>
          <p:nvPr/>
        </p:nvSpPr>
        <p:spPr bwMode="auto">
          <a:xfrm>
            <a:off x="4708525" y="2652713"/>
            <a:ext cx="519113" cy="446087"/>
          </a:xfrm>
          <a:custGeom>
            <a:avLst/>
            <a:gdLst>
              <a:gd name="T0" fmla="*/ 2147483646 w 489"/>
              <a:gd name="T1" fmla="*/ 2147483646 h 361"/>
              <a:gd name="T2" fmla="*/ 2147483646 w 489"/>
              <a:gd name="T3" fmla="*/ 2147483646 h 361"/>
              <a:gd name="T4" fmla="*/ 2147483646 w 489"/>
              <a:gd name="T5" fmla="*/ 2147483646 h 361"/>
              <a:gd name="T6" fmla="*/ 2147483646 w 489"/>
              <a:gd name="T7" fmla="*/ 2147483646 h 361"/>
              <a:gd name="T8" fmla="*/ 2147483646 w 489"/>
              <a:gd name="T9" fmla="*/ 2147483646 h 361"/>
              <a:gd name="T10" fmla="*/ 2147483646 w 489"/>
              <a:gd name="T11" fmla="*/ 2147483646 h 361"/>
              <a:gd name="T12" fmla="*/ 2147483646 w 489"/>
              <a:gd name="T13" fmla="*/ 2147483646 h 361"/>
              <a:gd name="T14" fmla="*/ 2147483646 w 489"/>
              <a:gd name="T15" fmla="*/ 2147483646 h 361"/>
              <a:gd name="T16" fmla="*/ 2147483646 w 489"/>
              <a:gd name="T17" fmla="*/ 2147483646 h 361"/>
              <a:gd name="T18" fmla="*/ 2147483646 w 489"/>
              <a:gd name="T19" fmla="*/ 2147483646 h 361"/>
              <a:gd name="T20" fmla="*/ 2147483646 w 489"/>
              <a:gd name="T21" fmla="*/ 2147483646 h 361"/>
              <a:gd name="T22" fmla="*/ 2147483646 w 489"/>
              <a:gd name="T23" fmla="*/ 2147483646 h 361"/>
              <a:gd name="T24" fmla="*/ 2147483646 w 489"/>
              <a:gd name="T25" fmla="*/ 2147483646 h 361"/>
              <a:gd name="T26" fmla="*/ 2147483646 w 489"/>
              <a:gd name="T27" fmla="*/ 2147483646 h 361"/>
              <a:gd name="T28" fmla="*/ 2147483646 w 489"/>
              <a:gd name="T29" fmla="*/ 2147483646 h 361"/>
              <a:gd name="T30" fmla="*/ 2147483646 w 489"/>
              <a:gd name="T31" fmla="*/ 2147483646 h 361"/>
              <a:gd name="T32" fmla="*/ 2147483646 w 489"/>
              <a:gd name="T33" fmla="*/ 2147483646 h 361"/>
              <a:gd name="T34" fmla="*/ 2147483646 w 489"/>
              <a:gd name="T35" fmla="*/ 2147483646 h 361"/>
              <a:gd name="T36" fmla="*/ 2147483646 w 489"/>
              <a:gd name="T37" fmla="*/ 2147483646 h 361"/>
              <a:gd name="T38" fmla="*/ 2147483646 w 489"/>
              <a:gd name="T39" fmla="*/ 2147483646 h 361"/>
              <a:gd name="T40" fmla="*/ 2147483646 w 489"/>
              <a:gd name="T41" fmla="*/ 2147483646 h 361"/>
              <a:gd name="T42" fmla="*/ 2147483646 w 489"/>
              <a:gd name="T43" fmla="*/ 2147483646 h 361"/>
              <a:gd name="T44" fmla="*/ 2147483646 w 489"/>
              <a:gd name="T45" fmla="*/ 2147483646 h 361"/>
              <a:gd name="T46" fmla="*/ 2147483646 w 489"/>
              <a:gd name="T47" fmla="*/ 2147483646 h 361"/>
              <a:gd name="T48" fmla="*/ 2147483646 w 489"/>
              <a:gd name="T49" fmla="*/ 2147483646 h 361"/>
              <a:gd name="T50" fmla="*/ 2147483646 w 489"/>
              <a:gd name="T51" fmla="*/ 2147483646 h 361"/>
              <a:gd name="T52" fmla="*/ 2147483646 w 489"/>
              <a:gd name="T53" fmla="*/ 2147483646 h 361"/>
              <a:gd name="T54" fmla="*/ 2147483646 w 489"/>
              <a:gd name="T55" fmla="*/ 2147483646 h 361"/>
              <a:gd name="T56" fmla="*/ 2147483646 w 489"/>
              <a:gd name="T57" fmla="*/ 2147483646 h 361"/>
              <a:gd name="T58" fmla="*/ 2147483646 w 489"/>
              <a:gd name="T59" fmla="*/ 2147483646 h 361"/>
              <a:gd name="T60" fmla="*/ 2147483646 w 489"/>
              <a:gd name="T61" fmla="*/ 2147483646 h 361"/>
              <a:gd name="T62" fmla="*/ 2147483646 w 489"/>
              <a:gd name="T63" fmla="*/ 2147483646 h 361"/>
              <a:gd name="T64" fmla="*/ 2147483646 w 489"/>
              <a:gd name="T65" fmla="*/ 2147483646 h 361"/>
              <a:gd name="T66" fmla="*/ 2147483646 w 489"/>
              <a:gd name="T67" fmla="*/ 2147483646 h 361"/>
              <a:gd name="T68" fmla="*/ 2147483646 w 489"/>
              <a:gd name="T69" fmla="*/ 2147483646 h 361"/>
              <a:gd name="T70" fmla="*/ 2147483646 w 489"/>
              <a:gd name="T71" fmla="*/ 2147483646 h 361"/>
              <a:gd name="T72" fmla="*/ 2147483646 w 489"/>
              <a:gd name="T73" fmla="*/ 2147483646 h 361"/>
              <a:gd name="T74" fmla="*/ 2147483646 w 489"/>
              <a:gd name="T75" fmla="*/ 2147483646 h 361"/>
              <a:gd name="T76" fmla="*/ 2147483646 w 489"/>
              <a:gd name="T77" fmla="*/ 2147483646 h 361"/>
              <a:gd name="T78" fmla="*/ 2147483646 w 489"/>
              <a:gd name="T79" fmla="*/ 2147483646 h 361"/>
              <a:gd name="T80" fmla="*/ 2147483646 w 489"/>
              <a:gd name="T81" fmla="*/ 2147483646 h 361"/>
              <a:gd name="T82" fmla="*/ 2147483646 w 489"/>
              <a:gd name="T83" fmla="*/ 2147483646 h 361"/>
              <a:gd name="T84" fmla="*/ 2147483646 w 489"/>
              <a:gd name="T85" fmla="*/ 2147483646 h 361"/>
              <a:gd name="T86" fmla="*/ 2147483646 w 489"/>
              <a:gd name="T87" fmla="*/ 2147483646 h 361"/>
              <a:gd name="T88" fmla="*/ 2147483646 w 489"/>
              <a:gd name="T89" fmla="*/ 2147483646 h 361"/>
              <a:gd name="T90" fmla="*/ 2147483646 w 489"/>
              <a:gd name="T91" fmla="*/ 2147483646 h 361"/>
              <a:gd name="T92" fmla="*/ 2147483646 w 489"/>
              <a:gd name="T93" fmla="*/ 2147483646 h 361"/>
              <a:gd name="T94" fmla="*/ 2147483646 w 489"/>
              <a:gd name="T95" fmla="*/ 2147483646 h 361"/>
              <a:gd name="T96" fmla="*/ 2147483646 w 489"/>
              <a:gd name="T97" fmla="*/ 2147483646 h 361"/>
              <a:gd name="T98" fmla="*/ 2147483646 w 489"/>
              <a:gd name="T99" fmla="*/ 2147483646 h 361"/>
              <a:gd name="T100" fmla="*/ 2147483646 w 489"/>
              <a:gd name="T101" fmla="*/ 2147483646 h 361"/>
              <a:gd name="T102" fmla="*/ 2147483646 w 489"/>
              <a:gd name="T103" fmla="*/ 2147483646 h 3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89"/>
              <a:gd name="T157" fmla="*/ 0 h 361"/>
              <a:gd name="T158" fmla="*/ 489 w 489"/>
              <a:gd name="T159" fmla="*/ 361 h 3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89" h="361">
                <a:moveTo>
                  <a:pt x="66" y="157"/>
                </a:moveTo>
                <a:lnTo>
                  <a:pt x="68" y="165"/>
                </a:lnTo>
                <a:lnTo>
                  <a:pt x="71" y="174"/>
                </a:lnTo>
                <a:lnTo>
                  <a:pt x="72" y="182"/>
                </a:lnTo>
                <a:lnTo>
                  <a:pt x="73" y="191"/>
                </a:lnTo>
                <a:lnTo>
                  <a:pt x="75" y="199"/>
                </a:lnTo>
                <a:lnTo>
                  <a:pt x="77" y="208"/>
                </a:lnTo>
                <a:lnTo>
                  <a:pt x="80" y="217"/>
                </a:lnTo>
                <a:lnTo>
                  <a:pt x="83" y="225"/>
                </a:lnTo>
                <a:lnTo>
                  <a:pt x="80" y="230"/>
                </a:lnTo>
                <a:lnTo>
                  <a:pt x="76" y="232"/>
                </a:lnTo>
                <a:lnTo>
                  <a:pt x="71" y="232"/>
                </a:lnTo>
                <a:lnTo>
                  <a:pt x="66" y="232"/>
                </a:lnTo>
                <a:lnTo>
                  <a:pt x="63" y="224"/>
                </a:lnTo>
                <a:lnTo>
                  <a:pt x="59" y="216"/>
                </a:lnTo>
                <a:lnTo>
                  <a:pt x="57" y="208"/>
                </a:lnTo>
                <a:lnTo>
                  <a:pt x="54" y="201"/>
                </a:lnTo>
                <a:lnTo>
                  <a:pt x="44" y="206"/>
                </a:lnTo>
                <a:lnTo>
                  <a:pt x="35" y="212"/>
                </a:lnTo>
                <a:lnTo>
                  <a:pt x="27" y="218"/>
                </a:lnTo>
                <a:lnTo>
                  <a:pt x="19" y="225"/>
                </a:lnTo>
                <a:lnTo>
                  <a:pt x="13" y="233"/>
                </a:lnTo>
                <a:lnTo>
                  <a:pt x="7" y="242"/>
                </a:lnTo>
                <a:lnTo>
                  <a:pt x="4" y="252"/>
                </a:lnTo>
                <a:lnTo>
                  <a:pt x="0" y="262"/>
                </a:lnTo>
                <a:lnTo>
                  <a:pt x="14" y="271"/>
                </a:lnTo>
                <a:lnTo>
                  <a:pt x="28" y="278"/>
                </a:lnTo>
                <a:lnTo>
                  <a:pt x="42" y="285"/>
                </a:lnTo>
                <a:lnTo>
                  <a:pt x="57" y="293"/>
                </a:lnTo>
                <a:lnTo>
                  <a:pt x="71" y="300"/>
                </a:lnTo>
                <a:lnTo>
                  <a:pt x="86" y="308"/>
                </a:lnTo>
                <a:lnTo>
                  <a:pt x="99" y="314"/>
                </a:lnTo>
                <a:lnTo>
                  <a:pt x="113" y="320"/>
                </a:lnTo>
                <a:lnTo>
                  <a:pt x="114" y="309"/>
                </a:lnTo>
                <a:lnTo>
                  <a:pt x="115" y="297"/>
                </a:lnTo>
                <a:lnTo>
                  <a:pt x="115" y="285"/>
                </a:lnTo>
                <a:lnTo>
                  <a:pt x="117" y="273"/>
                </a:lnTo>
                <a:lnTo>
                  <a:pt x="117" y="261"/>
                </a:lnTo>
                <a:lnTo>
                  <a:pt x="119" y="250"/>
                </a:lnTo>
                <a:lnTo>
                  <a:pt x="121" y="238"/>
                </a:lnTo>
                <a:lnTo>
                  <a:pt x="125" y="227"/>
                </a:lnTo>
                <a:lnTo>
                  <a:pt x="133" y="235"/>
                </a:lnTo>
                <a:lnTo>
                  <a:pt x="137" y="243"/>
                </a:lnTo>
                <a:lnTo>
                  <a:pt x="137" y="254"/>
                </a:lnTo>
                <a:lnTo>
                  <a:pt x="136" y="264"/>
                </a:lnTo>
                <a:lnTo>
                  <a:pt x="134" y="276"/>
                </a:lnTo>
                <a:lnTo>
                  <a:pt x="130" y="288"/>
                </a:lnTo>
                <a:lnTo>
                  <a:pt x="129" y="299"/>
                </a:lnTo>
                <a:lnTo>
                  <a:pt x="130" y="311"/>
                </a:lnTo>
                <a:lnTo>
                  <a:pt x="134" y="318"/>
                </a:lnTo>
                <a:lnTo>
                  <a:pt x="137" y="325"/>
                </a:lnTo>
                <a:lnTo>
                  <a:pt x="141" y="333"/>
                </a:lnTo>
                <a:lnTo>
                  <a:pt x="145" y="339"/>
                </a:lnTo>
                <a:lnTo>
                  <a:pt x="150" y="345"/>
                </a:lnTo>
                <a:lnTo>
                  <a:pt x="154" y="352"/>
                </a:lnTo>
                <a:lnTo>
                  <a:pt x="160" y="357"/>
                </a:lnTo>
                <a:lnTo>
                  <a:pt x="166" y="361"/>
                </a:lnTo>
                <a:lnTo>
                  <a:pt x="190" y="351"/>
                </a:lnTo>
                <a:lnTo>
                  <a:pt x="214" y="339"/>
                </a:lnTo>
                <a:lnTo>
                  <a:pt x="240" y="325"/>
                </a:lnTo>
                <a:lnTo>
                  <a:pt x="264" y="311"/>
                </a:lnTo>
                <a:lnTo>
                  <a:pt x="288" y="295"/>
                </a:lnTo>
                <a:lnTo>
                  <a:pt x="312" y="278"/>
                </a:lnTo>
                <a:lnTo>
                  <a:pt x="335" y="259"/>
                </a:lnTo>
                <a:lnTo>
                  <a:pt x="357" y="240"/>
                </a:lnTo>
                <a:lnTo>
                  <a:pt x="379" y="220"/>
                </a:lnTo>
                <a:lnTo>
                  <a:pt x="398" y="199"/>
                </a:lnTo>
                <a:lnTo>
                  <a:pt x="418" y="178"/>
                </a:lnTo>
                <a:lnTo>
                  <a:pt x="435" y="156"/>
                </a:lnTo>
                <a:lnTo>
                  <a:pt x="451" y="134"/>
                </a:lnTo>
                <a:lnTo>
                  <a:pt x="466" y="110"/>
                </a:lnTo>
                <a:lnTo>
                  <a:pt x="479" y="87"/>
                </a:lnTo>
                <a:lnTo>
                  <a:pt x="489" y="64"/>
                </a:lnTo>
                <a:lnTo>
                  <a:pt x="471" y="60"/>
                </a:lnTo>
                <a:lnTo>
                  <a:pt x="452" y="57"/>
                </a:lnTo>
                <a:lnTo>
                  <a:pt x="434" y="54"/>
                </a:lnTo>
                <a:lnTo>
                  <a:pt x="417" y="51"/>
                </a:lnTo>
                <a:lnTo>
                  <a:pt x="398" y="49"/>
                </a:lnTo>
                <a:lnTo>
                  <a:pt x="381" y="46"/>
                </a:lnTo>
                <a:lnTo>
                  <a:pt x="365" y="43"/>
                </a:lnTo>
                <a:lnTo>
                  <a:pt x="348" y="38"/>
                </a:lnTo>
                <a:lnTo>
                  <a:pt x="334" y="39"/>
                </a:lnTo>
                <a:lnTo>
                  <a:pt x="320" y="38"/>
                </a:lnTo>
                <a:lnTo>
                  <a:pt x="307" y="36"/>
                </a:lnTo>
                <a:lnTo>
                  <a:pt x="295" y="34"/>
                </a:lnTo>
                <a:lnTo>
                  <a:pt x="283" y="30"/>
                </a:lnTo>
                <a:lnTo>
                  <a:pt x="271" y="28"/>
                </a:lnTo>
                <a:lnTo>
                  <a:pt x="258" y="26"/>
                </a:lnTo>
                <a:lnTo>
                  <a:pt x="245" y="26"/>
                </a:lnTo>
                <a:lnTo>
                  <a:pt x="236" y="20"/>
                </a:lnTo>
                <a:lnTo>
                  <a:pt x="226" y="16"/>
                </a:lnTo>
                <a:lnTo>
                  <a:pt x="215" y="12"/>
                </a:lnTo>
                <a:lnTo>
                  <a:pt x="205" y="10"/>
                </a:lnTo>
                <a:lnTo>
                  <a:pt x="195" y="8"/>
                </a:lnTo>
                <a:lnTo>
                  <a:pt x="183" y="6"/>
                </a:lnTo>
                <a:lnTo>
                  <a:pt x="172" y="3"/>
                </a:lnTo>
                <a:lnTo>
                  <a:pt x="161" y="0"/>
                </a:lnTo>
                <a:lnTo>
                  <a:pt x="142" y="11"/>
                </a:lnTo>
                <a:lnTo>
                  <a:pt x="122" y="26"/>
                </a:lnTo>
                <a:lnTo>
                  <a:pt x="106" y="44"/>
                </a:lnTo>
                <a:lnTo>
                  <a:pt x="91" y="63"/>
                </a:lnTo>
                <a:lnTo>
                  <a:pt x="79" y="84"/>
                </a:lnTo>
                <a:lnTo>
                  <a:pt x="71" y="107"/>
                </a:lnTo>
                <a:lnTo>
                  <a:pt x="66" y="132"/>
                </a:lnTo>
                <a:lnTo>
                  <a:pt x="66" y="157"/>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0" name="Freeform 2075">
            <a:extLst>
              <a:ext uri="{FF2B5EF4-FFF2-40B4-BE49-F238E27FC236}">
                <a16:creationId xmlns:a16="http://schemas.microsoft.com/office/drawing/2014/main" xmlns="" id="{49FF16E4-4ADA-44F6-536B-9BAF686D9F78}"/>
              </a:ext>
            </a:extLst>
          </p:cNvPr>
          <p:cNvSpPr>
            <a:spLocks/>
          </p:cNvSpPr>
          <p:nvPr/>
        </p:nvSpPr>
        <p:spPr bwMode="auto">
          <a:xfrm>
            <a:off x="4872038" y="2735263"/>
            <a:ext cx="206375" cy="152400"/>
          </a:xfrm>
          <a:custGeom>
            <a:avLst/>
            <a:gdLst>
              <a:gd name="T0" fmla="*/ 0 w 194"/>
              <a:gd name="T1" fmla="*/ 2147483646 h 126"/>
              <a:gd name="T2" fmla="*/ 2147483646 w 194"/>
              <a:gd name="T3" fmla="*/ 2147483646 h 126"/>
              <a:gd name="T4" fmla="*/ 2147483646 w 194"/>
              <a:gd name="T5" fmla="*/ 2147483646 h 126"/>
              <a:gd name="T6" fmla="*/ 2147483646 w 194"/>
              <a:gd name="T7" fmla="*/ 2147483646 h 126"/>
              <a:gd name="T8" fmla="*/ 2147483646 w 194"/>
              <a:gd name="T9" fmla="*/ 2147483646 h 126"/>
              <a:gd name="T10" fmla="*/ 2147483646 w 194"/>
              <a:gd name="T11" fmla="*/ 2147483646 h 126"/>
              <a:gd name="T12" fmla="*/ 2147483646 w 194"/>
              <a:gd name="T13" fmla="*/ 2147483646 h 126"/>
              <a:gd name="T14" fmla="*/ 2147483646 w 194"/>
              <a:gd name="T15" fmla="*/ 2147483646 h 126"/>
              <a:gd name="T16" fmla="*/ 2147483646 w 194"/>
              <a:gd name="T17" fmla="*/ 2147483646 h 126"/>
              <a:gd name="T18" fmla="*/ 2147483646 w 194"/>
              <a:gd name="T19" fmla="*/ 2147483646 h 126"/>
              <a:gd name="T20" fmla="*/ 2147483646 w 194"/>
              <a:gd name="T21" fmla="*/ 2147483646 h 126"/>
              <a:gd name="T22" fmla="*/ 2147483646 w 194"/>
              <a:gd name="T23" fmla="*/ 2147483646 h 126"/>
              <a:gd name="T24" fmla="*/ 2147483646 w 194"/>
              <a:gd name="T25" fmla="*/ 2147483646 h 126"/>
              <a:gd name="T26" fmla="*/ 2147483646 w 194"/>
              <a:gd name="T27" fmla="*/ 2147483646 h 126"/>
              <a:gd name="T28" fmla="*/ 2147483646 w 194"/>
              <a:gd name="T29" fmla="*/ 2147483646 h 126"/>
              <a:gd name="T30" fmla="*/ 2147483646 w 194"/>
              <a:gd name="T31" fmla="*/ 2147483646 h 126"/>
              <a:gd name="T32" fmla="*/ 2147483646 w 194"/>
              <a:gd name="T33" fmla="*/ 2147483646 h 126"/>
              <a:gd name="T34" fmla="*/ 2147483646 w 194"/>
              <a:gd name="T35" fmla="*/ 2147483646 h 126"/>
              <a:gd name="T36" fmla="*/ 2147483646 w 194"/>
              <a:gd name="T37" fmla="*/ 2147483646 h 126"/>
              <a:gd name="T38" fmla="*/ 2147483646 w 194"/>
              <a:gd name="T39" fmla="*/ 0 h 126"/>
              <a:gd name="T40" fmla="*/ 2147483646 w 194"/>
              <a:gd name="T41" fmla="*/ 2147483646 h 126"/>
              <a:gd name="T42" fmla="*/ 2147483646 w 194"/>
              <a:gd name="T43" fmla="*/ 2147483646 h 126"/>
              <a:gd name="T44" fmla="*/ 2147483646 w 194"/>
              <a:gd name="T45" fmla="*/ 2147483646 h 126"/>
              <a:gd name="T46" fmla="*/ 2147483646 w 194"/>
              <a:gd name="T47" fmla="*/ 2147483646 h 126"/>
              <a:gd name="T48" fmla="*/ 2147483646 w 194"/>
              <a:gd name="T49" fmla="*/ 2147483646 h 126"/>
              <a:gd name="T50" fmla="*/ 2147483646 w 194"/>
              <a:gd name="T51" fmla="*/ 2147483646 h 126"/>
              <a:gd name="T52" fmla="*/ 0 w 194"/>
              <a:gd name="T53" fmla="*/ 2147483646 h 12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4"/>
              <a:gd name="T82" fmla="*/ 0 h 126"/>
              <a:gd name="T83" fmla="*/ 194 w 194"/>
              <a:gd name="T84" fmla="*/ 126 h 12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4" h="126">
                <a:moveTo>
                  <a:pt x="0" y="120"/>
                </a:moveTo>
                <a:lnTo>
                  <a:pt x="7" y="126"/>
                </a:lnTo>
                <a:lnTo>
                  <a:pt x="17" y="117"/>
                </a:lnTo>
                <a:lnTo>
                  <a:pt x="25" y="109"/>
                </a:lnTo>
                <a:lnTo>
                  <a:pt x="35" y="100"/>
                </a:lnTo>
                <a:lnTo>
                  <a:pt x="44" y="91"/>
                </a:lnTo>
                <a:lnTo>
                  <a:pt x="56" y="81"/>
                </a:lnTo>
                <a:lnTo>
                  <a:pt x="66" y="72"/>
                </a:lnTo>
                <a:lnTo>
                  <a:pt x="78" y="62"/>
                </a:lnTo>
                <a:lnTo>
                  <a:pt x="89" y="53"/>
                </a:lnTo>
                <a:lnTo>
                  <a:pt x="101" y="45"/>
                </a:lnTo>
                <a:lnTo>
                  <a:pt x="113" y="36"/>
                </a:lnTo>
                <a:lnTo>
                  <a:pt x="126" y="29"/>
                </a:lnTo>
                <a:lnTo>
                  <a:pt x="138" y="22"/>
                </a:lnTo>
                <a:lnTo>
                  <a:pt x="152" y="17"/>
                </a:lnTo>
                <a:lnTo>
                  <a:pt x="166" y="13"/>
                </a:lnTo>
                <a:lnTo>
                  <a:pt x="180" y="10"/>
                </a:lnTo>
                <a:lnTo>
                  <a:pt x="194" y="8"/>
                </a:lnTo>
                <a:lnTo>
                  <a:pt x="181" y="1"/>
                </a:lnTo>
                <a:lnTo>
                  <a:pt x="168" y="0"/>
                </a:lnTo>
                <a:lnTo>
                  <a:pt x="156" y="2"/>
                </a:lnTo>
                <a:lnTo>
                  <a:pt x="143" y="7"/>
                </a:lnTo>
                <a:lnTo>
                  <a:pt x="130" y="13"/>
                </a:lnTo>
                <a:lnTo>
                  <a:pt x="117" y="20"/>
                </a:lnTo>
                <a:lnTo>
                  <a:pt x="105" y="28"/>
                </a:lnTo>
                <a:lnTo>
                  <a:pt x="92" y="35"/>
                </a:lnTo>
                <a:lnTo>
                  <a:pt x="0" y="1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1" name="Freeform 2076">
            <a:extLst>
              <a:ext uri="{FF2B5EF4-FFF2-40B4-BE49-F238E27FC236}">
                <a16:creationId xmlns:a16="http://schemas.microsoft.com/office/drawing/2014/main" xmlns="" id="{3A311E9F-9BDA-6337-82E3-FC9B10860031}"/>
              </a:ext>
            </a:extLst>
          </p:cNvPr>
          <p:cNvSpPr>
            <a:spLocks/>
          </p:cNvSpPr>
          <p:nvPr/>
        </p:nvSpPr>
        <p:spPr bwMode="auto">
          <a:xfrm>
            <a:off x="5322888" y="2760663"/>
            <a:ext cx="22225" cy="17462"/>
          </a:xfrm>
          <a:custGeom>
            <a:avLst/>
            <a:gdLst>
              <a:gd name="T0" fmla="*/ 2147483646 w 19"/>
              <a:gd name="T1" fmla="*/ 2147483646 h 14"/>
              <a:gd name="T2" fmla="*/ 2147483646 w 19"/>
              <a:gd name="T3" fmla="*/ 0 h 14"/>
              <a:gd name="T4" fmla="*/ 0 w 19"/>
              <a:gd name="T5" fmla="*/ 2147483646 h 14"/>
              <a:gd name="T6" fmla="*/ 2147483646 w 19"/>
              <a:gd name="T7" fmla="*/ 2147483646 h 14"/>
              <a:gd name="T8" fmla="*/ 2147483646 w 19"/>
              <a:gd name="T9" fmla="*/ 2147483646 h 14"/>
              <a:gd name="T10" fmla="*/ 0 60000 65536"/>
              <a:gd name="T11" fmla="*/ 0 60000 65536"/>
              <a:gd name="T12" fmla="*/ 0 60000 65536"/>
              <a:gd name="T13" fmla="*/ 0 60000 65536"/>
              <a:gd name="T14" fmla="*/ 0 60000 65536"/>
              <a:gd name="T15" fmla="*/ 0 w 19"/>
              <a:gd name="T16" fmla="*/ 0 h 14"/>
              <a:gd name="T17" fmla="*/ 19 w 19"/>
              <a:gd name="T18" fmla="*/ 14 h 14"/>
            </a:gdLst>
            <a:ahLst/>
            <a:cxnLst>
              <a:cxn ang="T10">
                <a:pos x="T0" y="T1"/>
              </a:cxn>
              <a:cxn ang="T11">
                <a:pos x="T2" y="T3"/>
              </a:cxn>
              <a:cxn ang="T12">
                <a:pos x="T4" y="T5"/>
              </a:cxn>
              <a:cxn ang="T13">
                <a:pos x="T6" y="T7"/>
              </a:cxn>
              <a:cxn ang="T14">
                <a:pos x="T8" y="T9"/>
              </a:cxn>
            </a:cxnLst>
            <a:rect l="T15" t="T16" r="T17" b="T18"/>
            <a:pathLst>
              <a:path w="19" h="14">
                <a:moveTo>
                  <a:pt x="19" y="2"/>
                </a:moveTo>
                <a:lnTo>
                  <a:pt x="17" y="0"/>
                </a:lnTo>
                <a:lnTo>
                  <a:pt x="0" y="11"/>
                </a:lnTo>
                <a:lnTo>
                  <a:pt x="1" y="14"/>
                </a:lnTo>
                <a:lnTo>
                  <a:pt x="19"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2" name="Freeform 2077">
            <a:extLst>
              <a:ext uri="{FF2B5EF4-FFF2-40B4-BE49-F238E27FC236}">
                <a16:creationId xmlns:a16="http://schemas.microsoft.com/office/drawing/2014/main" xmlns="" id="{B864F57B-760C-9E39-B0E6-2BF4F1E7948E}"/>
              </a:ext>
            </a:extLst>
          </p:cNvPr>
          <p:cNvSpPr>
            <a:spLocks/>
          </p:cNvSpPr>
          <p:nvPr/>
        </p:nvSpPr>
        <p:spPr bwMode="auto">
          <a:xfrm>
            <a:off x="5097463" y="2797175"/>
            <a:ext cx="128587" cy="160338"/>
          </a:xfrm>
          <a:custGeom>
            <a:avLst/>
            <a:gdLst>
              <a:gd name="T0" fmla="*/ 0 w 122"/>
              <a:gd name="T1" fmla="*/ 2147483646 h 128"/>
              <a:gd name="T2" fmla="*/ 2147483646 w 122"/>
              <a:gd name="T3" fmla="*/ 2147483646 h 128"/>
              <a:gd name="T4" fmla="*/ 2147483646 w 122"/>
              <a:gd name="T5" fmla="*/ 2147483646 h 128"/>
              <a:gd name="T6" fmla="*/ 2147483646 w 122"/>
              <a:gd name="T7" fmla="*/ 2147483646 h 128"/>
              <a:gd name="T8" fmla="*/ 2147483646 w 122"/>
              <a:gd name="T9" fmla="*/ 2147483646 h 128"/>
              <a:gd name="T10" fmla="*/ 2147483646 w 122"/>
              <a:gd name="T11" fmla="*/ 2147483646 h 128"/>
              <a:gd name="T12" fmla="*/ 2147483646 w 122"/>
              <a:gd name="T13" fmla="*/ 2147483646 h 128"/>
              <a:gd name="T14" fmla="*/ 2147483646 w 122"/>
              <a:gd name="T15" fmla="*/ 2147483646 h 128"/>
              <a:gd name="T16" fmla="*/ 2147483646 w 122"/>
              <a:gd name="T17" fmla="*/ 0 h 128"/>
              <a:gd name="T18" fmla="*/ 2147483646 w 122"/>
              <a:gd name="T19" fmla="*/ 2147483646 h 128"/>
              <a:gd name="T20" fmla="*/ 2147483646 w 122"/>
              <a:gd name="T21" fmla="*/ 2147483646 h 128"/>
              <a:gd name="T22" fmla="*/ 2147483646 w 122"/>
              <a:gd name="T23" fmla="*/ 2147483646 h 128"/>
              <a:gd name="T24" fmla="*/ 2147483646 w 122"/>
              <a:gd name="T25" fmla="*/ 2147483646 h 128"/>
              <a:gd name="T26" fmla="*/ 2147483646 w 122"/>
              <a:gd name="T27" fmla="*/ 2147483646 h 128"/>
              <a:gd name="T28" fmla="*/ 2147483646 w 122"/>
              <a:gd name="T29" fmla="*/ 2147483646 h 128"/>
              <a:gd name="T30" fmla="*/ 2147483646 w 122"/>
              <a:gd name="T31" fmla="*/ 2147483646 h 128"/>
              <a:gd name="T32" fmla="*/ 0 w 122"/>
              <a:gd name="T33" fmla="*/ 2147483646 h 12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128"/>
              <a:gd name="T53" fmla="*/ 122 w 122"/>
              <a:gd name="T54" fmla="*/ 128 h 12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128">
                <a:moveTo>
                  <a:pt x="0" y="128"/>
                </a:moveTo>
                <a:lnTo>
                  <a:pt x="18" y="113"/>
                </a:lnTo>
                <a:lnTo>
                  <a:pt x="40" y="100"/>
                </a:lnTo>
                <a:lnTo>
                  <a:pt x="64" y="88"/>
                </a:lnTo>
                <a:lnTo>
                  <a:pt x="86" y="77"/>
                </a:lnTo>
                <a:lnTo>
                  <a:pt x="105" y="63"/>
                </a:lnTo>
                <a:lnTo>
                  <a:pt x="117" y="46"/>
                </a:lnTo>
                <a:lnTo>
                  <a:pt x="122" y="26"/>
                </a:lnTo>
                <a:lnTo>
                  <a:pt x="115" y="0"/>
                </a:lnTo>
                <a:lnTo>
                  <a:pt x="100" y="16"/>
                </a:lnTo>
                <a:lnTo>
                  <a:pt x="86" y="32"/>
                </a:lnTo>
                <a:lnTo>
                  <a:pt x="71" y="48"/>
                </a:lnTo>
                <a:lnTo>
                  <a:pt x="58" y="65"/>
                </a:lnTo>
                <a:lnTo>
                  <a:pt x="44" y="83"/>
                </a:lnTo>
                <a:lnTo>
                  <a:pt x="30" y="99"/>
                </a:lnTo>
                <a:lnTo>
                  <a:pt x="15" y="115"/>
                </a:lnTo>
                <a:lnTo>
                  <a:pt x="0" y="128"/>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3" name="Freeform 2078">
            <a:extLst>
              <a:ext uri="{FF2B5EF4-FFF2-40B4-BE49-F238E27FC236}">
                <a16:creationId xmlns:a16="http://schemas.microsoft.com/office/drawing/2014/main" xmlns="" id="{8ADC7ED4-66F4-73F9-7923-FD44B48237A5}"/>
              </a:ext>
            </a:extLst>
          </p:cNvPr>
          <p:cNvSpPr>
            <a:spLocks/>
          </p:cNvSpPr>
          <p:nvPr/>
        </p:nvSpPr>
        <p:spPr bwMode="auto">
          <a:xfrm>
            <a:off x="5326063" y="2817813"/>
            <a:ext cx="58737" cy="39687"/>
          </a:xfrm>
          <a:custGeom>
            <a:avLst/>
            <a:gdLst>
              <a:gd name="T0" fmla="*/ 2147483646 w 58"/>
              <a:gd name="T1" fmla="*/ 2147483646 h 33"/>
              <a:gd name="T2" fmla="*/ 2147483646 w 58"/>
              <a:gd name="T3" fmla="*/ 0 h 33"/>
              <a:gd name="T4" fmla="*/ 0 w 58"/>
              <a:gd name="T5" fmla="*/ 2147483646 h 33"/>
              <a:gd name="T6" fmla="*/ 2147483646 w 58"/>
              <a:gd name="T7" fmla="*/ 2147483646 h 33"/>
              <a:gd name="T8" fmla="*/ 0 60000 65536"/>
              <a:gd name="T9" fmla="*/ 0 60000 65536"/>
              <a:gd name="T10" fmla="*/ 0 60000 65536"/>
              <a:gd name="T11" fmla="*/ 0 60000 65536"/>
              <a:gd name="T12" fmla="*/ 0 w 58"/>
              <a:gd name="T13" fmla="*/ 0 h 33"/>
              <a:gd name="T14" fmla="*/ 58 w 58"/>
              <a:gd name="T15" fmla="*/ 33 h 33"/>
            </a:gdLst>
            <a:ahLst/>
            <a:cxnLst>
              <a:cxn ang="T8">
                <a:pos x="T0" y="T1"/>
              </a:cxn>
              <a:cxn ang="T9">
                <a:pos x="T2" y="T3"/>
              </a:cxn>
              <a:cxn ang="T10">
                <a:pos x="T4" y="T5"/>
              </a:cxn>
              <a:cxn ang="T11">
                <a:pos x="T6" y="T7"/>
              </a:cxn>
            </a:cxnLst>
            <a:rect l="T12" t="T13" r="T14" b="T15"/>
            <a:pathLst>
              <a:path w="58" h="33">
                <a:moveTo>
                  <a:pt x="58" y="3"/>
                </a:moveTo>
                <a:lnTo>
                  <a:pt x="54" y="0"/>
                </a:lnTo>
                <a:lnTo>
                  <a:pt x="0" y="33"/>
                </a:lnTo>
                <a:lnTo>
                  <a:pt x="58"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4" name="Freeform 2079">
            <a:extLst>
              <a:ext uri="{FF2B5EF4-FFF2-40B4-BE49-F238E27FC236}">
                <a16:creationId xmlns:a16="http://schemas.microsoft.com/office/drawing/2014/main" xmlns="" id="{F192E45D-2407-E974-CF5A-B45959419B6B}"/>
              </a:ext>
            </a:extLst>
          </p:cNvPr>
          <p:cNvSpPr>
            <a:spLocks/>
          </p:cNvSpPr>
          <p:nvPr/>
        </p:nvSpPr>
        <p:spPr bwMode="auto">
          <a:xfrm>
            <a:off x="5362575" y="2868613"/>
            <a:ext cx="15875" cy="14287"/>
          </a:xfrm>
          <a:custGeom>
            <a:avLst/>
            <a:gdLst>
              <a:gd name="T0" fmla="*/ 2147483646 w 16"/>
              <a:gd name="T1" fmla="*/ 2147483646 h 10"/>
              <a:gd name="T2" fmla="*/ 2147483646 w 16"/>
              <a:gd name="T3" fmla="*/ 0 h 10"/>
              <a:gd name="T4" fmla="*/ 0 w 16"/>
              <a:gd name="T5" fmla="*/ 2147483646 h 10"/>
              <a:gd name="T6" fmla="*/ 2147483646 w 16"/>
              <a:gd name="T7" fmla="*/ 2147483646 h 10"/>
              <a:gd name="T8" fmla="*/ 2147483646 w 16"/>
              <a:gd name="T9" fmla="*/ 2147483646 h 10"/>
              <a:gd name="T10" fmla="*/ 0 60000 65536"/>
              <a:gd name="T11" fmla="*/ 0 60000 65536"/>
              <a:gd name="T12" fmla="*/ 0 60000 65536"/>
              <a:gd name="T13" fmla="*/ 0 60000 65536"/>
              <a:gd name="T14" fmla="*/ 0 60000 65536"/>
              <a:gd name="T15" fmla="*/ 0 w 16"/>
              <a:gd name="T16" fmla="*/ 0 h 10"/>
              <a:gd name="T17" fmla="*/ 16 w 16"/>
              <a:gd name="T18" fmla="*/ 10 h 10"/>
            </a:gdLst>
            <a:ahLst/>
            <a:cxnLst>
              <a:cxn ang="T10">
                <a:pos x="T0" y="T1"/>
              </a:cxn>
              <a:cxn ang="T11">
                <a:pos x="T2" y="T3"/>
              </a:cxn>
              <a:cxn ang="T12">
                <a:pos x="T4" y="T5"/>
              </a:cxn>
              <a:cxn ang="T13">
                <a:pos x="T6" y="T7"/>
              </a:cxn>
              <a:cxn ang="T14">
                <a:pos x="T8" y="T9"/>
              </a:cxn>
            </a:cxnLst>
            <a:rect l="T15" t="T16" r="T17" b="T18"/>
            <a:pathLst>
              <a:path w="16" h="10">
                <a:moveTo>
                  <a:pt x="16" y="3"/>
                </a:moveTo>
                <a:lnTo>
                  <a:pt x="16" y="0"/>
                </a:lnTo>
                <a:lnTo>
                  <a:pt x="0" y="7"/>
                </a:lnTo>
                <a:lnTo>
                  <a:pt x="1" y="10"/>
                </a:lnTo>
                <a:lnTo>
                  <a:pt x="16"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5" name="Freeform 2080">
            <a:extLst>
              <a:ext uri="{FF2B5EF4-FFF2-40B4-BE49-F238E27FC236}">
                <a16:creationId xmlns:a16="http://schemas.microsoft.com/office/drawing/2014/main" xmlns="" id="{A04608CB-C280-8374-0B35-819568E57266}"/>
              </a:ext>
            </a:extLst>
          </p:cNvPr>
          <p:cNvSpPr>
            <a:spLocks/>
          </p:cNvSpPr>
          <p:nvPr/>
        </p:nvSpPr>
        <p:spPr bwMode="auto">
          <a:xfrm>
            <a:off x="4600575" y="2949575"/>
            <a:ext cx="25400" cy="20638"/>
          </a:xfrm>
          <a:custGeom>
            <a:avLst/>
            <a:gdLst>
              <a:gd name="T0" fmla="*/ 2147483646 w 24"/>
              <a:gd name="T1" fmla="*/ 0 h 16"/>
              <a:gd name="T2" fmla="*/ 0 w 24"/>
              <a:gd name="T3" fmla="*/ 2147483646 h 16"/>
              <a:gd name="T4" fmla="*/ 2147483646 w 24"/>
              <a:gd name="T5" fmla="*/ 2147483646 h 16"/>
              <a:gd name="T6" fmla="*/ 2147483646 w 24"/>
              <a:gd name="T7" fmla="*/ 2147483646 h 16"/>
              <a:gd name="T8" fmla="*/ 2147483646 w 24"/>
              <a:gd name="T9" fmla="*/ 0 h 16"/>
              <a:gd name="T10" fmla="*/ 0 60000 65536"/>
              <a:gd name="T11" fmla="*/ 0 60000 65536"/>
              <a:gd name="T12" fmla="*/ 0 60000 65536"/>
              <a:gd name="T13" fmla="*/ 0 60000 65536"/>
              <a:gd name="T14" fmla="*/ 0 60000 65536"/>
              <a:gd name="T15" fmla="*/ 0 w 24"/>
              <a:gd name="T16" fmla="*/ 0 h 16"/>
              <a:gd name="T17" fmla="*/ 24 w 24"/>
              <a:gd name="T18" fmla="*/ 16 h 16"/>
            </a:gdLst>
            <a:ahLst/>
            <a:cxnLst>
              <a:cxn ang="T10">
                <a:pos x="T0" y="T1"/>
              </a:cxn>
              <a:cxn ang="T11">
                <a:pos x="T2" y="T3"/>
              </a:cxn>
              <a:cxn ang="T12">
                <a:pos x="T4" y="T5"/>
              </a:cxn>
              <a:cxn ang="T13">
                <a:pos x="T6" y="T7"/>
              </a:cxn>
              <a:cxn ang="T14">
                <a:pos x="T8" y="T9"/>
              </a:cxn>
            </a:cxnLst>
            <a:rect l="T15" t="T16" r="T17" b="T18"/>
            <a:pathLst>
              <a:path w="24" h="16">
                <a:moveTo>
                  <a:pt x="2" y="0"/>
                </a:moveTo>
                <a:lnTo>
                  <a:pt x="0" y="2"/>
                </a:lnTo>
                <a:lnTo>
                  <a:pt x="22" y="16"/>
                </a:lnTo>
                <a:lnTo>
                  <a:pt x="24" y="1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6" name="Freeform 2081">
            <a:extLst>
              <a:ext uri="{FF2B5EF4-FFF2-40B4-BE49-F238E27FC236}">
                <a16:creationId xmlns:a16="http://schemas.microsoft.com/office/drawing/2014/main" xmlns="" id="{4C703203-646D-1289-BAF7-19445D36665F}"/>
              </a:ext>
            </a:extLst>
          </p:cNvPr>
          <p:cNvSpPr>
            <a:spLocks/>
          </p:cNvSpPr>
          <p:nvPr/>
        </p:nvSpPr>
        <p:spPr bwMode="auto">
          <a:xfrm>
            <a:off x="4549775" y="2965450"/>
            <a:ext cx="830263" cy="1933575"/>
          </a:xfrm>
          <a:custGeom>
            <a:avLst/>
            <a:gdLst>
              <a:gd name="T0" fmla="*/ 2147483646 w 783"/>
              <a:gd name="T1" fmla="*/ 2147483646 h 1570"/>
              <a:gd name="T2" fmla="*/ 2147483646 w 783"/>
              <a:gd name="T3" fmla="*/ 2147483646 h 1570"/>
              <a:gd name="T4" fmla="*/ 2147483646 w 783"/>
              <a:gd name="T5" fmla="*/ 2147483646 h 1570"/>
              <a:gd name="T6" fmla="*/ 2147483646 w 783"/>
              <a:gd name="T7" fmla="*/ 2147483646 h 1570"/>
              <a:gd name="T8" fmla="*/ 2147483646 w 783"/>
              <a:gd name="T9" fmla="*/ 2147483646 h 1570"/>
              <a:gd name="T10" fmla="*/ 2147483646 w 783"/>
              <a:gd name="T11" fmla="*/ 2147483646 h 1570"/>
              <a:gd name="T12" fmla="*/ 2147483646 w 783"/>
              <a:gd name="T13" fmla="*/ 2147483646 h 1570"/>
              <a:gd name="T14" fmla="*/ 2147483646 w 783"/>
              <a:gd name="T15" fmla="*/ 2147483646 h 1570"/>
              <a:gd name="T16" fmla="*/ 2147483646 w 783"/>
              <a:gd name="T17" fmla="*/ 2147483646 h 1570"/>
              <a:gd name="T18" fmla="*/ 2147483646 w 783"/>
              <a:gd name="T19" fmla="*/ 2147483646 h 1570"/>
              <a:gd name="T20" fmla="*/ 2147483646 w 783"/>
              <a:gd name="T21" fmla="*/ 2147483646 h 1570"/>
              <a:gd name="T22" fmla="*/ 2147483646 w 783"/>
              <a:gd name="T23" fmla="*/ 2147483646 h 1570"/>
              <a:gd name="T24" fmla="*/ 2147483646 w 783"/>
              <a:gd name="T25" fmla="*/ 2147483646 h 1570"/>
              <a:gd name="T26" fmla="*/ 2147483646 w 783"/>
              <a:gd name="T27" fmla="*/ 2147483646 h 1570"/>
              <a:gd name="T28" fmla="*/ 2147483646 w 783"/>
              <a:gd name="T29" fmla="*/ 2147483646 h 1570"/>
              <a:gd name="T30" fmla="*/ 2147483646 w 783"/>
              <a:gd name="T31" fmla="*/ 2147483646 h 1570"/>
              <a:gd name="T32" fmla="*/ 2147483646 w 783"/>
              <a:gd name="T33" fmla="*/ 2147483646 h 1570"/>
              <a:gd name="T34" fmla="*/ 2147483646 w 783"/>
              <a:gd name="T35" fmla="*/ 2147483646 h 1570"/>
              <a:gd name="T36" fmla="*/ 2147483646 w 783"/>
              <a:gd name="T37" fmla="*/ 2147483646 h 1570"/>
              <a:gd name="T38" fmla="*/ 2147483646 w 783"/>
              <a:gd name="T39" fmla="*/ 2147483646 h 1570"/>
              <a:gd name="T40" fmla="*/ 2147483646 w 783"/>
              <a:gd name="T41" fmla="*/ 2147483646 h 1570"/>
              <a:gd name="T42" fmla="*/ 2147483646 w 783"/>
              <a:gd name="T43" fmla="*/ 2147483646 h 1570"/>
              <a:gd name="T44" fmla="*/ 2147483646 w 783"/>
              <a:gd name="T45" fmla="*/ 2147483646 h 1570"/>
              <a:gd name="T46" fmla="*/ 2147483646 w 783"/>
              <a:gd name="T47" fmla="*/ 2147483646 h 1570"/>
              <a:gd name="T48" fmla="*/ 2147483646 w 783"/>
              <a:gd name="T49" fmla="*/ 2147483646 h 1570"/>
              <a:gd name="T50" fmla="*/ 2147483646 w 783"/>
              <a:gd name="T51" fmla="*/ 2147483646 h 1570"/>
              <a:gd name="T52" fmla="*/ 2147483646 w 783"/>
              <a:gd name="T53" fmla="*/ 2147483646 h 1570"/>
              <a:gd name="T54" fmla="*/ 2147483646 w 783"/>
              <a:gd name="T55" fmla="*/ 2147483646 h 1570"/>
              <a:gd name="T56" fmla="*/ 2147483646 w 783"/>
              <a:gd name="T57" fmla="*/ 2147483646 h 1570"/>
              <a:gd name="T58" fmla="*/ 2147483646 w 783"/>
              <a:gd name="T59" fmla="*/ 2147483646 h 1570"/>
              <a:gd name="T60" fmla="*/ 2147483646 w 783"/>
              <a:gd name="T61" fmla="*/ 2147483646 h 1570"/>
              <a:gd name="T62" fmla="*/ 2147483646 w 783"/>
              <a:gd name="T63" fmla="*/ 2147483646 h 1570"/>
              <a:gd name="T64" fmla="*/ 2147483646 w 783"/>
              <a:gd name="T65" fmla="*/ 2147483646 h 1570"/>
              <a:gd name="T66" fmla="*/ 2147483646 w 783"/>
              <a:gd name="T67" fmla="*/ 2147483646 h 1570"/>
              <a:gd name="T68" fmla="*/ 2147483646 w 783"/>
              <a:gd name="T69" fmla="*/ 2147483646 h 1570"/>
              <a:gd name="T70" fmla="*/ 2147483646 w 783"/>
              <a:gd name="T71" fmla="*/ 2147483646 h 1570"/>
              <a:gd name="T72" fmla="*/ 2147483646 w 783"/>
              <a:gd name="T73" fmla="*/ 2147483646 h 1570"/>
              <a:gd name="T74" fmla="*/ 2147483646 w 783"/>
              <a:gd name="T75" fmla="*/ 2147483646 h 1570"/>
              <a:gd name="T76" fmla="*/ 2147483646 w 783"/>
              <a:gd name="T77" fmla="*/ 2147483646 h 1570"/>
              <a:gd name="T78" fmla="*/ 2147483646 w 783"/>
              <a:gd name="T79" fmla="*/ 2147483646 h 1570"/>
              <a:gd name="T80" fmla="*/ 2147483646 w 783"/>
              <a:gd name="T81" fmla="*/ 2147483646 h 1570"/>
              <a:gd name="T82" fmla="*/ 2147483646 w 783"/>
              <a:gd name="T83" fmla="*/ 2147483646 h 1570"/>
              <a:gd name="T84" fmla="*/ 2147483646 w 783"/>
              <a:gd name="T85" fmla="*/ 2147483646 h 1570"/>
              <a:gd name="T86" fmla="*/ 2147483646 w 783"/>
              <a:gd name="T87" fmla="*/ 2147483646 h 1570"/>
              <a:gd name="T88" fmla="*/ 2147483646 w 783"/>
              <a:gd name="T89" fmla="*/ 2147483646 h 1570"/>
              <a:gd name="T90" fmla="*/ 2147483646 w 783"/>
              <a:gd name="T91" fmla="*/ 2147483646 h 1570"/>
              <a:gd name="T92" fmla="*/ 2147483646 w 783"/>
              <a:gd name="T93" fmla="*/ 2147483646 h 1570"/>
              <a:gd name="T94" fmla="*/ 2147483646 w 783"/>
              <a:gd name="T95" fmla="*/ 2147483646 h 1570"/>
              <a:gd name="T96" fmla="*/ 2147483646 w 783"/>
              <a:gd name="T97" fmla="*/ 2147483646 h 1570"/>
              <a:gd name="T98" fmla="*/ 2147483646 w 783"/>
              <a:gd name="T99" fmla="*/ 2147483646 h 1570"/>
              <a:gd name="T100" fmla="*/ 2147483646 w 783"/>
              <a:gd name="T101" fmla="*/ 2147483646 h 1570"/>
              <a:gd name="T102" fmla="*/ 2147483646 w 783"/>
              <a:gd name="T103" fmla="*/ 2147483646 h 1570"/>
              <a:gd name="T104" fmla="*/ 2147483646 w 783"/>
              <a:gd name="T105" fmla="*/ 2147483646 h 1570"/>
              <a:gd name="T106" fmla="*/ 2147483646 w 783"/>
              <a:gd name="T107" fmla="*/ 2147483646 h 1570"/>
              <a:gd name="T108" fmla="*/ 2147483646 w 783"/>
              <a:gd name="T109" fmla="*/ 2147483646 h 1570"/>
              <a:gd name="T110" fmla="*/ 2147483646 w 783"/>
              <a:gd name="T111" fmla="*/ 2147483646 h 1570"/>
              <a:gd name="T112" fmla="*/ 2147483646 w 783"/>
              <a:gd name="T113" fmla="*/ 2147483646 h 1570"/>
              <a:gd name="T114" fmla="*/ 2147483646 w 783"/>
              <a:gd name="T115" fmla="*/ 2147483646 h 157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783"/>
              <a:gd name="T175" fmla="*/ 0 h 1570"/>
              <a:gd name="T176" fmla="*/ 783 w 783"/>
              <a:gd name="T177" fmla="*/ 1570 h 157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783" h="1570">
                <a:moveTo>
                  <a:pt x="586" y="41"/>
                </a:moveTo>
                <a:lnTo>
                  <a:pt x="574" y="47"/>
                </a:lnTo>
                <a:lnTo>
                  <a:pt x="564" y="57"/>
                </a:lnTo>
                <a:lnTo>
                  <a:pt x="555" y="68"/>
                </a:lnTo>
                <a:lnTo>
                  <a:pt x="547" y="80"/>
                </a:lnTo>
                <a:lnTo>
                  <a:pt x="539" y="93"/>
                </a:lnTo>
                <a:lnTo>
                  <a:pt x="531" y="105"/>
                </a:lnTo>
                <a:lnTo>
                  <a:pt x="520" y="116"/>
                </a:lnTo>
                <a:lnTo>
                  <a:pt x="507" y="124"/>
                </a:lnTo>
                <a:lnTo>
                  <a:pt x="512" y="137"/>
                </a:lnTo>
                <a:lnTo>
                  <a:pt x="514" y="151"/>
                </a:lnTo>
                <a:lnTo>
                  <a:pt x="516" y="164"/>
                </a:lnTo>
                <a:lnTo>
                  <a:pt x="517" y="178"/>
                </a:lnTo>
                <a:lnTo>
                  <a:pt x="515" y="192"/>
                </a:lnTo>
                <a:lnTo>
                  <a:pt x="512" y="204"/>
                </a:lnTo>
                <a:lnTo>
                  <a:pt x="506" y="216"/>
                </a:lnTo>
                <a:lnTo>
                  <a:pt x="497" y="226"/>
                </a:lnTo>
                <a:lnTo>
                  <a:pt x="495" y="226"/>
                </a:lnTo>
                <a:lnTo>
                  <a:pt x="498" y="218"/>
                </a:lnTo>
                <a:lnTo>
                  <a:pt x="499" y="207"/>
                </a:lnTo>
                <a:lnTo>
                  <a:pt x="500" y="197"/>
                </a:lnTo>
                <a:lnTo>
                  <a:pt x="501" y="185"/>
                </a:lnTo>
                <a:lnTo>
                  <a:pt x="501" y="175"/>
                </a:lnTo>
                <a:lnTo>
                  <a:pt x="500" y="163"/>
                </a:lnTo>
                <a:lnTo>
                  <a:pt x="499" y="152"/>
                </a:lnTo>
                <a:lnTo>
                  <a:pt x="497" y="141"/>
                </a:lnTo>
                <a:lnTo>
                  <a:pt x="490" y="140"/>
                </a:lnTo>
                <a:lnTo>
                  <a:pt x="482" y="141"/>
                </a:lnTo>
                <a:lnTo>
                  <a:pt x="475" y="143"/>
                </a:lnTo>
                <a:lnTo>
                  <a:pt x="468" y="146"/>
                </a:lnTo>
                <a:lnTo>
                  <a:pt x="461" y="149"/>
                </a:lnTo>
                <a:lnTo>
                  <a:pt x="454" y="154"/>
                </a:lnTo>
                <a:lnTo>
                  <a:pt x="447" y="158"/>
                </a:lnTo>
                <a:lnTo>
                  <a:pt x="440" y="161"/>
                </a:lnTo>
                <a:lnTo>
                  <a:pt x="443" y="173"/>
                </a:lnTo>
                <a:lnTo>
                  <a:pt x="441" y="183"/>
                </a:lnTo>
                <a:lnTo>
                  <a:pt x="439" y="193"/>
                </a:lnTo>
                <a:lnTo>
                  <a:pt x="435" y="201"/>
                </a:lnTo>
                <a:lnTo>
                  <a:pt x="429" y="210"/>
                </a:lnTo>
                <a:lnTo>
                  <a:pt x="422" y="216"/>
                </a:lnTo>
                <a:lnTo>
                  <a:pt x="414" y="222"/>
                </a:lnTo>
                <a:lnTo>
                  <a:pt x="405" y="229"/>
                </a:lnTo>
                <a:lnTo>
                  <a:pt x="394" y="232"/>
                </a:lnTo>
                <a:lnTo>
                  <a:pt x="384" y="231"/>
                </a:lnTo>
                <a:lnTo>
                  <a:pt x="375" y="227"/>
                </a:lnTo>
                <a:lnTo>
                  <a:pt x="367" y="222"/>
                </a:lnTo>
                <a:lnTo>
                  <a:pt x="359" y="216"/>
                </a:lnTo>
                <a:lnTo>
                  <a:pt x="352" y="210"/>
                </a:lnTo>
                <a:lnTo>
                  <a:pt x="346" y="203"/>
                </a:lnTo>
                <a:lnTo>
                  <a:pt x="341" y="198"/>
                </a:lnTo>
                <a:lnTo>
                  <a:pt x="346" y="212"/>
                </a:lnTo>
                <a:lnTo>
                  <a:pt x="353" y="223"/>
                </a:lnTo>
                <a:lnTo>
                  <a:pt x="361" y="234"/>
                </a:lnTo>
                <a:lnTo>
                  <a:pt x="370" y="242"/>
                </a:lnTo>
                <a:lnTo>
                  <a:pt x="381" y="250"/>
                </a:lnTo>
                <a:lnTo>
                  <a:pt x="392" y="257"/>
                </a:lnTo>
                <a:lnTo>
                  <a:pt x="404" y="264"/>
                </a:lnTo>
                <a:lnTo>
                  <a:pt x="415" y="271"/>
                </a:lnTo>
                <a:lnTo>
                  <a:pt x="427" y="274"/>
                </a:lnTo>
                <a:lnTo>
                  <a:pt x="437" y="274"/>
                </a:lnTo>
                <a:lnTo>
                  <a:pt x="448" y="272"/>
                </a:lnTo>
                <a:lnTo>
                  <a:pt x="458" y="269"/>
                </a:lnTo>
                <a:lnTo>
                  <a:pt x="468" y="263"/>
                </a:lnTo>
                <a:lnTo>
                  <a:pt x="476" y="257"/>
                </a:lnTo>
                <a:lnTo>
                  <a:pt x="484" y="252"/>
                </a:lnTo>
                <a:lnTo>
                  <a:pt x="490" y="245"/>
                </a:lnTo>
                <a:lnTo>
                  <a:pt x="493" y="249"/>
                </a:lnTo>
                <a:lnTo>
                  <a:pt x="494" y="252"/>
                </a:lnTo>
                <a:lnTo>
                  <a:pt x="494" y="256"/>
                </a:lnTo>
                <a:lnTo>
                  <a:pt x="495" y="260"/>
                </a:lnTo>
                <a:lnTo>
                  <a:pt x="489" y="268"/>
                </a:lnTo>
                <a:lnTo>
                  <a:pt x="482" y="273"/>
                </a:lnTo>
                <a:lnTo>
                  <a:pt x="475" y="277"/>
                </a:lnTo>
                <a:lnTo>
                  <a:pt x="468" y="281"/>
                </a:lnTo>
                <a:lnTo>
                  <a:pt x="462" y="285"/>
                </a:lnTo>
                <a:lnTo>
                  <a:pt x="455" y="289"/>
                </a:lnTo>
                <a:lnTo>
                  <a:pt x="448" y="292"/>
                </a:lnTo>
                <a:lnTo>
                  <a:pt x="440" y="295"/>
                </a:lnTo>
                <a:lnTo>
                  <a:pt x="422" y="291"/>
                </a:lnTo>
                <a:lnTo>
                  <a:pt x="405" y="285"/>
                </a:lnTo>
                <a:lnTo>
                  <a:pt x="389" y="278"/>
                </a:lnTo>
                <a:lnTo>
                  <a:pt x="374" y="269"/>
                </a:lnTo>
                <a:lnTo>
                  <a:pt x="359" y="258"/>
                </a:lnTo>
                <a:lnTo>
                  <a:pt x="347" y="245"/>
                </a:lnTo>
                <a:lnTo>
                  <a:pt x="336" y="231"/>
                </a:lnTo>
                <a:lnTo>
                  <a:pt x="328" y="215"/>
                </a:lnTo>
                <a:lnTo>
                  <a:pt x="315" y="143"/>
                </a:lnTo>
                <a:lnTo>
                  <a:pt x="305" y="140"/>
                </a:lnTo>
                <a:lnTo>
                  <a:pt x="295" y="133"/>
                </a:lnTo>
                <a:lnTo>
                  <a:pt x="287" y="125"/>
                </a:lnTo>
                <a:lnTo>
                  <a:pt x="278" y="117"/>
                </a:lnTo>
                <a:lnTo>
                  <a:pt x="270" y="110"/>
                </a:lnTo>
                <a:lnTo>
                  <a:pt x="261" y="108"/>
                </a:lnTo>
                <a:lnTo>
                  <a:pt x="252" y="110"/>
                </a:lnTo>
                <a:lnTo>
                  <a:pt x="241" y="120"/>
                </a:lnTo>
                <a:lnTo>
                  <a:pt x="260" y="128"/>
                </a:lnTo>
                <a:lnTo>
                  <a:pt x="275" y="140"/>
                </a:lnTo>
                <a:lnTo>
                  <a:pt x="286" y="154"/>
                </a:lnTo>
                <a:lnTo>
                  <a:pt x="297" y="169"/>
                </a:lnTo>
                <a:lnTo>
                  <a:pt x="305" y="186"/>
                </a:lnTo>
                <a:lnTo>
                  <a:pt x="312" y="204"/>
                </a:lnTo>
                <a:lnTo>
                  <a:pt x="317" y="222"/>
                </a:lnTo>
                <a:lnTo>
                  <a:pt x="322" y="239"/>
                </a:lnTo>
                <a:lnTo>
                  <a:pt x="320" y="241"/>
                </a:lnTo>
                <a:lnTo>
                  <a:pt x="317" y="242"/>
                </a:lnTo>
                <a:lnTo>
                  <a:pt x="314" y="243"/>
                </a:lnTo>
                <a:lnTo>
                  <a:pt x="310" y="243"/>
                </a:lnTo>
                <a:lnTo>
                  <a:pt x="307" y="226"/>
                </a:lnTo>
                <a:lnTo>
                  <a:pt x="301" y="210"/>
                </a:lnTo>
                <a:lnTo>
                  <a:pt x="294" y="195"/>
                </a:lnTo>
                <a:lnTo>
                  <a:pt x="285" y="180"/>
                </a:lnTo>
                <a:lnTo>
                  <a:pt x="275" y="167"/>
                </a:lnTo>
                <a:lnTo>
                  <a:pt x="262" y="156"/>
                </a:lnTo>
                <a:lnTo>
                  <a:pt x="246" y="147"/>
                </a:lnTo>
                <a:lnTo>
                  <a:pt x="229" y="141"/>
                </a:lnTo>
                <a:lnTo>
                  <a:pt x="221" y="151"/>
                </a:lnTo>
                <a:lnTo>
                  <a:pt x="199" y="148"/>
                </a:lnTo>
                <a:lnTo>
                  <a:pt x="175" y="146"/>
                </a:lnTo>
                <a:lnTo>
                  <a:pt x="151" y="146"/>
                </a:lnTo>
                <a:lnTo>
                  <a:pt x="126" y="148"/>
                </a:lnTo>
                <a:lnTo>
                  <a:pt x="103" y="152"/>
                </a:lnTo>
                <a:lnTo>
                  <a:pt x="80" y="158"/>
                </a:lnTo>
                <a:lnTo>
                  <a:pt x="60" y="166"/>
                </a:lnTo>
                <a:lnTo>
                  <a:pt x="41" y="178"/>
                </a:lnTo>
                <a:lnTo>
                  <a:pt x="29" y="192"/>
                </a:lnTo>
                <a:lnTo>
                  <a:pt x="18" y="207"/>
                </a:lnTo>
                <a:lnTo>
                  <a:pt x="11" y="224"/>
                </a:lnTo>
                <a:lnTo>
                  <a:pt x="7" y="241"/>
                </a:lnTo>
                <a:lnTo>
                  <a:pt x="3" y="259"/>
                </a:lnTo>
                <a:lnTo>
                  <a:pt x="1" y="278"/>
                </a:lnTo>
                <a:lnTo>
                  <a:pt x="0" y="296"/>
                </a:lnTo>
                <a:lnTo>
                  <a:pt x="0" y="315"/>
                </a:lnTo>
                <a:lnTo>
                  <a:pt x="17" y="329"/>
                </a:lnTo>
                <a:lnTo>
                  <a:pt x="36" y="333"/>
                </a:lnTo>
                <a:lnTo>
                  <a:pt x="53" y="331"/>
                </a:lnTo>
                <a:lnTo>
                  <a:pt x="70" y="323"/>
                </a:lnTo>
                <a:lnTo>
                  <a:pt x="88" y="316"/>
                </a:lnTo>
                <a:lnTo>
                  <a:pt x="107" y="311"/>
                </a:lnTo>
                <a:lnTo>
                  <a:pt x="126" y="310"/>
                </a:lnTo>
                <a:lnTo>
                  <a:pt x="146" y="317"/>
                </a:lnTo>
                <a:lnTo>
                  <a:pt x="154" y="320"/>
                </a:lnTo>
                <a:lnTo>
                  <a:pt x="163" y="325"/>
                </a:lnTo>
                <a:lnTo>
                  <a:pt x="171" y="331"/>
                </a:lnTo>
                <a:lnTo>
                  <a:pt x="178" y="337"/>
                </a:lnTo>
                <a:lnTo>
                  <a:pt x="184" y="343"/>
                </a:lnTo>
                <a:lnTo>
                  <a:pt x="190" y="352"/>
                </a:lnTo>
                <a:lnTo>
                  <a:pt x="193" y="360"/>
                </a:lnTo>
                <a:lnTo>
                  <a:pt x="195" y="369"/>
                </a:lnTo>
                <a:lnTo>
                  <a:pt x="189" y="368"/>
                </a:lnTo>
                <a:lnTo>
                  <a:pt x="182" y="364"/>
                </a:lnTo>
                <a:lnTo>
                  <a:pt x="175" y="360"/>
                </a:lnTo>
                <a:lnTo>
                  <a:pt x="169" y="355"/>
                </a:lnTo>
                <a:lnTo>
                  <a:pt x="162" y="351"/>
                </a:lnTo>
                <a:lnTo>
                  <a:pt x="155" y="347"/>
                </a:lnTo>
                <a:lnTo>
                  <a:pt x="148" y="343"/>
                </a:lnTo>
                <a:lnTo>
                  <a:pt x="139" y="342"/>
                </a:lnTo>
                <a:lnTo>
                  <a:pt x="140" y="359"/>
                </a:lnTo>
                <a:lnTo>
                  <a:pt x="141" y="376"/>
                </a:lnTo>
                <a:lnTo>
                  <a:pt x="143" y="394"/>
                </a:lnTo>
                <a:lnTo>
                  <a:pt x="141" y="411"/>
                </a:lnTo>
                <a:lnTo>
                  <a:pt x="140" y="428"/>
                </a:lnTo>
                <a:lnTo>
                  <a:pt x="137" y="445"/>
                </a:lnTo>
                <a:lnTo>
                  <a:pt x="132" y="460"/>
                </a:lnTo>
                <a:lnTo>
                  <a:pt x="125" y="475"/>
                </a:lnTo>
                <a:lnTo>
                  <a:pt x="124" y="459"/>
                </a:lnTo>
                <a:lnTo>
                  <a:pt x="125" y="441"/>
                </a:lnTo>
                <a:lnTo>
                  <a:pt x="125" y="423"/>
                </a:lnTo>
                <a:lnTo>
                  <a:pt x="125" y="406"/>
                </a:lnTo>
                <a:lnTo>
                  <a:pt x="125" y="388"/>
                </a:lnTo>
                <a:lnTo>
                  <a:pt x="123" y="370"/>
                </a:lnTo>
                <a:lnTo>
                  <a:pt x="120" y="354"/>
                </a:lnTo>
                <a:lnTo>
                  <a:pt x="113" y="339"/>
                </a:lnTo>
                <a:lnTo>
                  <a:pt x="105" y="337"/>
                </a:lnTo>
                <a:lnTo>
                  <a:pt x="97" y="337"/>
                </a:lnTo>
                <a:lnTo>
                  <a:pt x="88" y="339"/>
                </a:lnTo>
                <a:lnTo>
                  <a:pt x="79" y="341"/>
                </a:lnTo>
                <a:lnTo>
                  <a:pt x="71" y="345"/>
                </a:lnTo>
                <a:lnTo>
                  <a:pt x="63" y="350"/>
                </a:lnTo>
                <a:lnTo>
                  <a:pt x="56" y="354"/>
                </a:lnTo>
                <a:lnTo>
                  <a:pt x="49" y="358"/>
                </a:lnTo>
                <a:lnTo>
                  <a:pt x="51" y="367"/>
                </a:lnTo>
                <a:lnTo>
                  <a:pt x="52" y="375"/>
                </a:lnTo>
                <a:lnTo>
                  <a:pt x="53" y="383"/>
                </a:lnTo>
                <a:lnTo>
                  <a:pt x="55" y="392"/>
                </a:lnTo>
                <a:lnTo>
                  <a:pt x="56" y="400"/>
                </a:lnTo>
                <a:lnTo>
                  <a:pt x="57" y="409"/>
                </a:lnTo>
                <a:lnTo>
                  <a:pt x="60" y="417"/>
                </a:lnTo>
                <a:lnTo>
                  <a:pt x="63" y="425"/>
                </a:lnTo>
                <a:lnTo>
                  <a:pt x="66" y="416"/>
                </a:lnTo>
                <a:lnTo>
                  <a:pt x="69" y="408"/>
                </a:lnTo>
                <a:lnTo>
                  <a:pt x="72" y="400"/>
                </a:lnTo>
                <a:lnTo>
                  <a:pt x="76" y="392"/>
                </a:lnTo>
                <a:lnTo>
                  <a:pt x="80" y="384"/>
                </a:lnTo>
                <a:lnTo>
                  <a:pt x="84" y="377"/>
                </a:lnTo>
                <a:lnTo>
                  <a:pt x="88" y="370"/>
                </a:lnTo>
                <a:lnTo>
                  <a:pt x="92" y="362"/>
                </a:lnTo>
                <a:lnTo>
                  <a:pt x="92" y="375"/>
                </a:lnTo>
                <a:lnTo>
                  <a:pt x="92" y="389"/>
                </a:lnTo>
                <a:lnTo>
                  <a:pt x="90" y="401"/>
                </a:lnTo>
                <a:lnTo>
                  <a:pt x="86" y="415"/>
                </a:lnTo>
                <a:lnTo>
                  <a:pt x="83" y="428"/>
                </a:lnTo>
                <a:lnTo>
                  <a:pt x="79" y="441"/>
                </a:lnTo>
                <a:lnTo>
                  <a:pt x="76" y="454"/>
                </a:lnTo>
                <a:lnTo>
                  <a:pt x="72" y="468"/>
                </a:lnTo>
                <a:lnTo>
                  <a:pt x="71" y="487"/>
                </a:lnTo>
                <a:lnTo>
                  <a:pt x="70" y="505"/>
                </a:lnTo>
                <a:lnTo>
                  <a:pt x="68" y="523"/>
                </a:lnTo>
                <a:lnTo>
                  <a:pt x="67" y="540"/>
                </a:lnTo>
                <a:lnTo>
                  <a:pt x="64" y="558"/>
                </a:lnTo>
                <a:lnTo>
                  <a:pt x="62" y="576"/>
                </a:lnTo>
                <a:lnTo>
                  <a:pt x="60" y="595"/>
                </a:lnTo>
                <a:lnTo>
                  <a:pt x="57" y="613"/>
                </a:lnTo>
                <a:lnTo>
                  <a:pt x="55" y="631"/>
                </a:lnTo>
                <a:lnTo>
                  <a:pt x="54" y="649"/>
                </a:lnTo>
                <a:lnTo>
                  <a:pt x="53" y="667"/>
                </a:lnTo>
                <a:lnTo>
                  <a:pt x="52" y="686"/>
                </a:lnTo>
                <a:lnTo>
                  <a:pt x="52" y="705"/>
                </a:lnTo>
                <a:lnTo>
                  <a:pt x="52" y="723"/>
                </a:lnTo>
                <a:lnTo>
                  <a:pt x="53" y="743"/>
                </a:lnTo>
                <a:lnTo>
                  <a:pt x="54" y="762"/>
                </a:lnTo>
                <a:lnTo>
                  <a:pt x="56" y="762"/>
                </a:lnTo>
                <a:lnTo>
                  <a:pt x="63" y="834"/>
                </a:lnTo>
                <a:lnTo>
                  <a:pt x="77" y="830"/>
                </a:lnTo>
                <a:lnTo>
                  <a:pt x="90" y="831"/>
                </a:lnTo>
                <a:lnTo>
                  <a:pt x="100" y="836"/>
                </a:lnTo>
                <a:lnTo>
                  <a:pt x="109" y="844"/>
                </a:lnTo>
                <a:lnTo>
                  <a:pt x="117" y="853"/>
                </a:lnTo>
                <a:lnTo>
                  <a:pt x="126" y="865"/>
                </a:lnTo>
                <a:lnTo>
                  <a:pt x="136" y="876"/>
                </a:lnTo>
                <a:lnTo>
                  <a:pt x="146" y="885"/>
                </a:lnTo>
                <a:lnTo>
                  <a:pt x="141" y="891"/>
                </a:lnTo>
                <a:lnTo>
                  <a:pt x="136" y="892"/>
                </a:lnTo>
                <a:lnTo>
                  <a:pt x="130" y="891"/>
                </a:lnTo>
                <a:lnTo>
                  <a:pt x="125" y="892"/>
                </a:lnTo>
                <a:lnTo>
                  <a:pt x="120" y="885"/>
                </a:lnTo>
                <a:lnTo>
                  <a:pt x="114" y="877"/>
                </a:lnTo>
                <a:lnTo>
                  <a:pt x="108" y="869"/>
                </a:lnTo>
                <a:lnTo>
                  <a:pt x="102" y="862"/>
                </a:lnTo>
                <a:lnTo>
                  <a:pt x="95" y="857"/>
                </a:lnTo>
                <a:lnTo>
                  <a:pt x="87" y="853"/>
                </a:lnTo>
                <a:lnTo>
                  <a:pt x="78" y="854"/>
                </a:lnTo>
                <a:lnTo>
                  <a:pt x="68" y="859"/>
                </a:lnTo>
                <a:lnTo>
                  <a:pt x="63" y="868"/>
                </a:lnTo>
                <a:lnTo>
                  <a:pt x="60" y="878"/>
                </a:lnTo>
                <a:lnTo>
                  <a:pt x="56" y="889"/>
                </a:lnTo>
                <a:lnTo>
                  <a:pt x="54" y="900"/>
                </a:lnTo>
                <a:lnTo>
                  <a:pt x="53" y="911"/>
                </a:lnTo>
                <a:lnTo>
                  <a:pt x="53" y="923"/>
                </a:lnTo>
                <a:lnTo>
                  <a:pt x="54" y="935"/>
                </a:lnTo>
                <a:lnTo>
                  <a:pt x="56" y="946"/>
                </a:lnTo>
                <a:lnTo>
                  <a:pt x="68" y="949"/>
                </a:lnTo>
                <a:lnTo>
                  <a:pt x="80" y="951"/>
                </a:lnTo>
                <a:lnTo>
                  <a:pt x="93" y="954"/>
                </a:lnTo>
                <a:lnTo>
                  <a:pt x="105" y="957"/>
                </a:lnTo>
                <a:lnTo>
                  <a:pt x="116" y="962"/>
                </a:lnTo>
                <a:lnTo>
                  <a:pt x="126" y="968"/>
                </a:lnTo>
                <a:lnTo>
                  <a:pt x="133" y="976"/>
                </a:lnTo>
                <a:lnTo>
                  <a:pt x="139" y="987"/>
                </a:lnTo>
                <a:lnTo>
                  <a:pt x="131" y="990"/>
                </a:lnTo>
                <a:lnTo>
                  <a:pt x="125" y="990"/>
                </a:lnTo>
                <a:lnTo>
                  <a:pt x="121" y="987"/>
                </a:lnTo>
                <a:lnTo>
                  <a:pt x="116" y="983"/>
                </a:lnTo>
                <a:lnTo>
                  <a:pt x="111" y="979"/>
                </a:lnTo>
                <a:lnTo>
                  <a:pt x="107" y="974"/>
                </a:lnTo>
                <a:lnTo>
                  <a:pt x="102" y="970"/>
                </a:lnTo>
                <a:lnTo>
                  <a:pt x="95" y="969"/>
                </a:lnTo>
                <a:lnTo>
                  <a:pt x="63" y="966"/>
                </a:lnTo>
                <a:lnTo>
                  <a:pt x="63" y="1004"/>
                </a:lnTo>
                <a:lnTo>
                  <a:pt x="67" y="1005"/>
                </a:lnTo>
                <a:lnTo>
                  <a:pt x="70" y="1007"/>
                </a:lnTo>
                <a:lnTo>
                  <a:pt x="71" y="1010"/>
                </a:lnTo>
                <a:lnTo>
                  <a:pt x="72" y="1014"/>
                </a:lnTo>
                <a:lnTo>
                  <a:pt x="74" y="1037"/>
                </a:lnTo>
                <a:lnTo>
                  <a:pt x="75" y="1059"/>
                </a:lnTo>
                <a:lnTo>
                  <a:pt x="77" y="1080"/>
                </a:lnTo>
                <a:lnTo>
                  <a:pt x="79" y="1101"/>
                </a:lnTo>
                <a:lnTo>
                  <a:pt x="83" y="1122"/>
                </a:lnTo>
                <a:lnTo>
                  <a:pt x="87" y="1143"/>
                </a:lnTo>
                <a:lnTo>
                  <a:pt x="92" y="1163"/>
                </a:lnTo>
                <a:lnTo>
                  <a:pt x="97" y="1183"/>
                </a:lnTo>
                <a:lnTo>
                  <a:pt x="102" y="1203"/>
                </a:lnTo>
                <a:lnTo>
                  <a:pt x="109" y="1223"/>
                </a:lnTo>
                <a:lnTo>
                  <a:pt x="115" y="1242"/>
                </a:lnTo>
                <a:lnTo>
                  <a:pt x="123" y="1261"/>
                </a:lnTo>
                <a:lnTo>
                  <a:pt x="130" y="1280"/>
                </a:lnTo>
                <a:lnTo>
                  <a:pt x="139" y="1300"/>
                </a:lnTo>
                <a:lnTo>
                  <a:pt x="147" y="1319"/>
                </a:lnTo>
                <a:lnTo>
                  <a:pt x="156" y="1338"/>
                </a:lnTo>
                <a:lnTo>
                  <a:pt x="155" y="1333"/>
                </a:lnTo>
                <a:lnTo>
                  <a:pt x="154" y="1328"/>
                </a:lnTo>
                <a:lnTo>
                  <a:pt x="152" y="1321"/>
                </a:lnTo>
                <a:lnTo>
                  <a:pt x="151" y="1316"/>
                </a:lnTo>
                <a:lnTo>
                  <a:pt x="149" y="1311"/>
                </a:lnTo>
                <a:lnTo>
                  <a:pt x="149" y="1307"/>
                </a:lnTo>
                <a:lnTo>
                  <a:pt x="152" y="1301"/>
                </a:lnTo>
                <a:lnTo>
                  <a:pt x="156" y="1297"/>
                </a:lnTo>
                <a:lnTo>
                  <a:pt x="163" y="1297"/>
                </a:lnTo>
                <a:lnTo>
                  <a:pt x="167" y="1311"/>
                </a:lnTo>
                <a:lnTo>
                  <a:pt x="170" y="1323"/>
                </a:lnTo>
                <a:lnTo>
                  <a:pt x="175" y="1337"/>
                </a:lnTo>
                <a:lnTo>
                  <a:pt x="178" y="1351"/>
                </a:lnTo>
                <a:lnTo>
                  <a:pt x="183" y="1365"/>
                </a:lnTo>
                <a:lnTo>
                  <a:pt x="187" y="1378"/>
                </a:lnTo>
                <a:lnTo>
                  <a:pt x="193" y="1391"/>
                </a:lnTo>
                <a:lnTo>
                  <a:pt x="199" y="1404"/>
                </a:lnTo>
                <a:lnTo>
                  <a:pt x="206" y="1416"/>
                </a:lnTo>
                <a:lnTo>
                  <a:pt x="214" y="1428"/>
                </a:lnTo>
                <a:lnTo>
                  <a:pt x="222" y="1438"/>
                </a:lnTo>
                <a:lnTo>
                  <a:pt x="231" y="1448"/>
                </a:lnTo>
                <a:lnTo>
                  <a:pt x="241" y="1457"/>
                </a:lnTo>
                <a:lnTo>
                  <a:pt x="253" y="1465"/>
                </a:lnTo>
                <a:lnTo>
                  <a:pt x="266" y="1472"/>
                </a:lnTo>
                <a:lnTo>
                  <a:pt x="279" y="1477"/>
                </a:lnTo>
                <a:lnTo>
                  <a:pt x="295" y="1477"/>
                </a:lnTo>
                <a:lnTo>
                  <a:pt x="310" y="1477"/>
                </a:lnTo>
                <a:lnTo>
                  <a:pt x="325" y="1477"/>
                </a:lnTo>
                <a:lnTo>
                  <a:pt x="339" y="1477"/>
                </a:lnTo>
                <a:lnTo>
                  <a:pt x="353" y="1475"/>
                </a:lnTo>
                <a:lnTo>
                  <a:pt x="367" y="1472"/>
                </a:lnTo>
                <a:lnTo>
                  <a:pt x="381" y="1468"/>
                </a:lnTo>
                <a:lnTo>
                  <a:pt x="394" y="1461"/>
                </a:lnTo>
                <a:lnTo>
                  <a:pt x="406" y="1444"/>
                </a:lnTo>
                <a:lnTo>
                  <a:pt x="413" y="1425"/>
                </a:lnTo>
                <a:lnTo>
                  <a:pt x="418" y="1406"/>
                </a:lnTo>
                <a:lnTo>
                  <a:pt x="422" y="1385"/>
                </a:lnTo>
                <a:lnTo>
                  <a:pt x="424" y="1363"/>
                </a:lnTo>
                <a:lnTo>
                  <a:pt x="429" y="1343"/>
                </a:lnTo>
                <a:lnTo>
                  <a:pt x="433" y="1323"/>
                </a:lnTo>
                <a:lnTo>
                  <a:pt x="440" y="1304"/>
                </a:lnTo>
                <a:lnTo>
                  <a:pt x="445" y="1322"/>
                </a:lnTo>
                <a:lnTo>
                  <a:pt x="447" y="1342"/>
                </a:lnTo>
                <a:lnTo>
                  <a:pt x="447" y="1361"/>
                </a:lnTo>
                <a:lnTo>
                  <a:pt x="445" y="1381"/>
                </a:lnTo>
                <a:lnTo>
                  <a:pt x="441" y="1401"/>
                </a:lnTo>
                <a:lnTo>
                  <a:pt x="437" y="1421"/>
                </a:lnTo>
                <a:lnTo>
                  <a:pt x="431" y="1440"/>
                </a:lnTo>
                <a:lnTo>
                  <a:pt x="425" y="1458"/>
                </a:lnTo>
                <a:lnTo>
                  <a:pt x="421" y="1469"/>
                </a:lnTo>
                <a:lnTo>
                  <a:pt x="414" y="1476"/>
                </a:lnTo>
                <a:lnTo>
                  <a:pt x="406" y="1484"/>
                </a:lnTo>
                <a:lnTo>
                  <a:pt x="395" y="1489"/>
                </a:lnTo>
                <a:lnTo>
                  <a:pt x="385" y="1494"/>
                </a:lnTo>
                <a:lnTo>
                  <a:pt x="374" y="1499"/>
                </a:lnTo>
                <a:lnTo>
                  <a:pt x="363" y="1504"/>
                </a:lnTo>
                <a:lnTo>
                  <a:pt x="353" y="1509"/>
                </a:lnTo>
                <a:lnTo>
                  <a:pt x="354" y="1516"/>
                </a:lnTo>
                <a:lnTo>
                  <a:pt x="355" y="1525"/>
                </a:lnTo>
                <a:lnTo>
                  <a:pt x="359" y="1533"/>
                </a:lnTo>
                <a:lnTo>
                  <a:pt x="363" y="1542"/>
                </a:lnTo>
                <a:lnTo>
                  <a:pt x="368" y="1549"/>
                </a:lnTo>
                <a:lnTo>
                  <a:pt x="374" y="1556"/>
                </a:lnTo>
                <a:lnTo>
                  <a:pt x="379" y="1563"/>
                </a:lnTo>
                <a:lnTo>
                  <a:pt x="386" y="1568"/>
                </a:lnTo>
                <a:lnTo>
                  <a:pt x="402" y="1563"/>
                </a:lnTo>
                <a:lnTo>
                  <a:pt x="417" y="1563"/>
                </a:lnTo>
                <a:lnTo>
                  <a:pt x="433" y="1566"/>
                </a:lnTo>
                <a:lnTo>
                  <a:pt x="447" y="1569"/>
                </a:lnTo>
                <a:lnTo>
                  <a:pt x="460" y="1570"/>
                </a:lnTo>
                <a:lnTo>
                  <a:pt x="470" y="1566"/>
                </a:lnTo>
                <a:lnTo>
                  <a:pt x="479" y="1554"/>
                </a:lnTo>
                <a:lnTo>
                  <a:pt x="484" y="1533"/>
                </a:lnTo>
                <a:lnTo>
                  <a:pt x="461" y="1496"/>
                </a:lnTo>
                <a:lnTo>
                  <a:pt x="479" y="1470"/>
                </a:lnTo>
                <a:lnTo>
                  <a:pt x="495" y="1442"/>
                </a:lnTo>
                <a:lnTo>
                  <a:pt x="509" y="1413"/>
                </a:lnTo>
                <a:lnTo>
                  <a:pt x="522" y="1385"/>
                </a:lnTo>
                <a:lnTo>
                  <a:pt x="533" y="1354"/>
                </a:lnTo>
                <a:lnTo>
                  <a:pt x="544" y="1323"/>
                </a:lnTo>
                <a:lnTo>
                  <a:pt x="552" y="1293"/>
                </a:lnTo>
                <a:lnTo>
                  <a:pt x="560" y="1261"/>
                </a:lnTo>
                <a:lnTo>
                  <a:pt x="567" y="1230"/>
                </a:lnTo>
                <a:lnTo>
                  <a:pt x="573" y="1197"/>
                </a:lnTo>
                <a:lnTo>
                  <a:pt x="579" y="1165"/>
                </a:lnTo>
                <a:lnTo>
                  <a:pt x="585" y="1134"/>
                </a:lnTo>
                <a:lnTo>
                  <a:pt x="591" y="1102"/>
                </a:lnTo>
                <a:lnTo>
                  <a:pt x="597" y="1070"/>
                </a:lnTo>
                <a:lnTo>
                  <a:pt x="602" y="1039"/>
                </a:lnTo>
                <a:lnTo>
                  <a:pt x="609" y="1008"/>
                </a:lnTo>
                <a:lnTo>
                  <a:pt x="610" y="1024"/>
                </a:lnTo>
                <a:lnTo>
                  <a:pt x="612" y="1039"/>
                </a:lnTo>
                <a:lnTo>
                  <a:pt x="612" y="1055"/>
                </a:lnTo>
                <a:lnTo>
                  <a:pt x="610" y="1070"/>
                </a:lnTo>
                <a:lnTo>
                  <a:pt x="609" y="1086"/>
                </a:lnTo>
                <a:lnTo>
                  <a:pt x="608" y="1102"/>
                </a:lnTo>
                <a:lnTo>
                  <a:pt x="607" y="1118"/>
                </a:lnTo>
                <a:lnTo>
                  <a:pt x="605" y="1134"/>
                </a:lnTo>
                <a:lnTo>
                  <a:pt x="602" y="1150"/>
                </a:lnTo>
                <a:lnTo>
                  <a:pt x="600" y="1165"/>
                </a:lnTo>
                <a:lnTo>
                  <a:pt x="597" y="1182"/>
                </a:lnTo>
                <a:lnTo>
                  <a:pt x="594" y="1198"/>
                </a:lnTo>
                <a:lnTo>
                  <a:pt x="592" y="1214"/>
                </a:lnTo>
                <a:lnTo>
                  <a:pt x="589" y="1229"/>
                </a:lnTo>
                <a:lnTo>
                  <a:pt x="586" y="1244"/>
                </a:lnTo>
                <a:lnTo>
                  <a:pt x="584" y="1260"/>
                </a:lnTo>
                <a:lnTo>
                  <a:pt x="599" y="1226"/>
                </a:lnTo>
                <a:lnTo>
                  <a:pt x="614" y="1193"/>
                </a:lnTo>
                <a:lnTo>
                  <a:pt x="630" y="1158"/>
                </a:lnTo>
                <a:lnTo>
                  <a:pt x="645" y="1124"/>
                </a:lnTo>
                <a:lnTo>
                  <a:pt x="659" y="1088"/>
                </a:lnTo>
                <a:lnTo>
                  <a:pt x="673" y="1054"/>
                </a:lnTo>
                <a:lnTo>
                  <a:pt x="686" y="1018"/>
                </a:lnTo>
                <a:lnTo>
                  <a:pt x="698" y="982"/>
                </a:lnTo>
                <a:lnTo>
                  <a:pt x="708" y="946"/>
                </a:lnTo>
                <a:lnTo>
                  <a:pt x="717" y="909"/>
                </a:lnTo>
                <a:lnTo>
                  <a:pt x="725" y="872"/>
                </a:lnTo>
                <a:lnTo>
                  <a:pt x="731" y="836"/>
                </a:lnTo>
                <a:lnTo>
                  <a:pt x="735" y="798"/>
                </a:lnTo>
                <a:lnTo>
                  <a:pt x="736" y="760"/>
                </a:lnTo>
                <a:lnTo>
                  <a:pt x="735" y="722"/>
                </a:lnTo>
                <a:lnTo>
                  <a:pt x="730" y="683"/>
                </a:lnTo>
                <a:lnTo>
                  <a:pt x="730" y="657"/>
                </a:lnTo>
                <a:lnTo>
                  <a:pt x="730" y="632"/>
                </a:lnTo>
                <a:lnTo>
                  <a:pt x="730" y="606"/>
                </a:lnTo>
                <a:lnTo>
                  <a:pt x="729" y="580"/>
                </a:lnTo>
                <a:lnTo>
                  <a:pt x="728" y="555"/>
                </a:lnTo>
                <a:lnTo>
                  <a:pt x="725" y="530"/>
                </a:lnTo>
                <a:lnTo>
                  <a:pt x="723" y="505"/>
                </a:lnTo>
                <a:lnTo>
                  <a:pt x="720" y="479"/>
                </a:lnTo>
                <a:lnTo>
                  <a:pt x="716" y="455"/>
                </a:lnTo>
                <a:lnTo>
                  <a:pt x="712" y="430"/>
                </a:lnTo>
                <a:lnTo>
                  <a:pt x="707" y="406"/>
                </a:lnTo>
                <a:lnTo>
                  <a:pt x="701" y="380"/>
                </a:lnTo>
                <a:lnTo>
                  <a:pt x="696" y="356"/>
                </a:lnTo>
                <a:lnTo>
                  <a:pt x="689" y="332"/>
                </a:lnTo>
                <a:lnTo>
                  <a:pt x="681" y="308"/>
                </a:lnTo>
                <a:lnTo>
                  <a:pt x="673" y="283"/>
                </a:lnTo>
                <a:lnTo>
                  <a:pt x="666" y="283"/>
                </a:lnTo>
                <a:lnTo>
                  <a:pt x="660" y="283"/>
                </a:lnTo>
                <a:lnTo>
                  <a:pt x="655" y="282"/>
                </a:lnTo>
                <a:lnTo>
                  <a:pt x="651" y="278"/>
                </a:lnTo>
                <a:lnTo>
                  <a:pt x="658" y="264"/>
                </a:lnTo>
                <a:lnTo>
                  <a:pt x="666" y="249"/>
                </a:lnTo>
                <a:lnTo>
                  <a:pt x="676" y="234"/>
                </a:lnTo>
                <a:lnTo>
                  <a:pt x="687" y="219"/>
                </a:lnTo>
                <a:lnTo>
                  <a:pt x="700" y="206"/>
                </a:lnTo>
                <a:lnTo>
                  <a:pt x="714" y="197"/>
                </a:lnTo>
                <a:lnTo>
                  <a:pt x="730" y="191"/>
                </a:lnTo>
                <a:lnTo>
                  <a:pt x="748" y="188"/>
                </a:lnTo>
                <a:lnTo>
                  <a:pt x="745" y="194"/>
                </a:lnTo>
                <a:lnTo>
                  <a:pt x="740" y="199"/>
                </a:lnTo>
                <a:lnTo>
                  <a:pt x="735" y="204"/>
                </a:lnTo>
                <a:lnTo>
                  <a:pt x="729" y="210"/>
                </a:lnTo>
                <a:lnTo>
                  <a:pt x="722" y="215"/>
                </a:lnTo>
                <a:lnTo>
                  <a:pt x="715" y="220"/>
                </a:lnTo>
                <a:lnTo>
                  <a:pt x="710" y="226"/>
                </a:lnTo>
                <a:lnTo>
                  <a:pt x="706" y="233"/>
                </a:lnTo>
                <a:lnTo>
                  <a:pt x="710" y="237"/>
                </a:lnTo>
                <a:lnTo>
                  <a:pt x="715" y="242"/>
                </a:lnTo>
                <a:lnTo>
                  <a:pt x="720" y="247"/>
                </a:lnTo>
                <a:lnTo>
                  <a:pt x="724" y="253"/>
                </a:lnTo>
                <a:lnTo>
                  <a:pt x="728" y="259"/>
                </a:lnTo>
                <a:lnTo>
                  <a:pt x="730" y="265"/>
                </a:lnTo>
                <a:lnTo>
                  <a:pt x="730" y="273"/>
                </a:lnTo>
                <a:lnTo>
                  <a:pt x="730" y="280"/>
                </a:lnTo>
                <a:lnTo>
                  <a:pt x="729" y="283"/>
                </a:lnTo>
                <a:lnTo>
                  <a:pt x="727" y="283"/>
                </a:lnTo>
                <a:lnTo>
                  <a:pt x="723" y="283"/>
                </a:lnTo>
                <a:lnTo>
                  <a:pt x="719" y="283"/>
                </a:lnTo>
                <a:lnTo>
                  <a:pt x="720" y="276"/>
                </a:lnTo>
                <a:lnTo>
                  <a:pt x="717" y="271"/>
                </a:lnTo>
                <a:lnTo>
                  <a:pt x="715" y="266"/>
                </a:lnTo>
                <a:lnTo>
                  <a:pt x="710" y="262"/>
                </a:lnTo>
                <a:lnTo>
                  <a:pt x="705" y="258"/>
                </a:lnTo>
                <a:lnTo>
                  <a:pt x="700" y="255"/>
                </a:lnTo>
                <a:lnTo>
                  <a:pt x="696" y="252"/>
                </a:lnTo>
                <a:lnTo>
                  <a:pt x="692" y="249"/>
                </a:lnTo>
                <a:lnTo>
                  <a:pt x="694" y="261"/>
                </a:lnTo>
                <a:lnTo>
                  <a:pt x="697" y="275"/>
                </a:lnTo>
                <a:lnTo>
                  <a:pt x="700" y="290"/>
                </a:lnTo>
                <a:lnTo>
                  <a:pt x="704" y="303"/>
                </a:lnTo>
                <a:lnTo>
                  <a:pt x="708" y="317"/>
                </a:lnTo>
                <a:lnTo>
                  <a:pt x="713" y="332"/>
                </a:lnTo>
                <a:lnTo>
                  <a:pt x="717" y="345"/>
                </a:lnTo>
                <a:lnTo>
                  <a:pt x="722" y="358"/>
                </a:lnTo>
                <a:lnTo>
                  <a:pt x="729" y="348"/>
                </a:lnTo>
                <a:lnTo>
                  <a:pt x="736" y="336"/>
                </a:lnTo>
                <a:lnTo>
                  <a:pt x="743" y="324"/>
                </a:lnTo>
                <a:lnTo>
                  <a:pt x="750" y="312"/>
                </a:lnTo>
                <a:lnTo>
                  <a:pt x="756" y="300"/>
                </a:lnTo>
                <a:lnTo>
                  <a:pt x="762" y="286"/>
                </a:lnTo>
                <a:lnTo>
                  <a:pt x="768" y="274"/>
                </a:lnTo>
                <a:lnTo>
                  <a:pt x="773" y="260"/>
                </a:lnTo>
                <a:lnTo>
                  <a:pt x="776" y="247"/>
                </a:lnTo>
                <a:lnTo>
                  <a:pt x="779" y="234"/>
                </a:lnTo>
                <a:lnTo>
                  <a:pt x="782" y="220"/>
                </a:lnTo>
                <a:lnTo>
                  <a:pt x="783" y="206"/>
                </a:lnTo>
                <a:lnTo>
                  <a:pt x="783" y="193"/>
                </a:lnTo>
                <a:lnTo>
                  <a:pt x="782" y="180"/>
                </a:lnTo>
                <a:lnTo>
                  <a:pt x="778" y="166"/>
                </a:lnTo>
                <a:lnTo>
                  <a:pt x="775" y="154"/>
                </a:lnTo>
                <a:lnTo>
                  <a:pt x="770" y="147"/>
                </a:lnTo>
                <a:lnTo>
                  <a:pt x="766" y="140"/>
                </a:lnTo>
                <a:lnTo>
                  <a:pt x="760" y="132"/>
                </a:lnTo>
                <a:lnTo>
                  <a:pt x="754" y="124"/>
                </a:lnTo>
                <a:lnTo>
                  <a:pt x="746" y="119"/>
                </a:lnTo>
                <a:lnTo>
                  <a:pt x="737" y="115"/>
                </a:lnTo>
                <a:lnTo>
                  <a:pt x="725" y="116"/>
                </a:lnTo>
                <a:lnTo>
                  <a:pt x="713" y="120"/>
                </a:lnTo>
                <a:lnTo>
                  <a:pt x="699" y="131"/>
                </a:lnTo>
                <a:lnTo>
                  <a:pt x="686" y="142"/>
                </a:lnTo>
                <a:lnTo>
                  <a:pt x="674" y="154"/>
                </a:lnTo>
                <a:lnTo>
                  <a:pt x="662" y="166"/>
                </a:lnTo>
                <a:lnTo>
                  <a:pt x="651" y="178"/>
                </a:lnTo>
                <a:lnTo>
                  <a:pt x="640" y="190"/>
                </a:lnTo>
                <a:lnTo>
                  <a:pt x="631" y="201"/>
                </a:lnTo>
                <a:lnTo>
                  <a:pt x="622" y="213"/>
                </a:lnTo>
                <a:lnTo>
                  <a:pt x="610" y="213"/>
                </a:lnTo>
                <a:lnTo>
                  <a:pt x="610" y="201"/>
                </a:lnTo>
                <a:lnTo>
                  <a:pt x="615" y="191"/>
                </a:lnTo>
                <a:lnTo>
                  <a:pt x="622" y="180"/>
                </a:lnTo>
                <a:lnTo>
                  <a:pt x="630" y="171"/>
                </a:lnTo>
                <a:lnTo>
                  <a:pt x="640" y="162"/>
                </a:lnTo>
                <a:lnTo>
                  <a:pt x="650" y="152"/>
                </a:lnTo>
                <a:lnTo>
                  <a:pt x="658" y="141"/>
                </a:lnTo>
                <a:lnTo>
                  <a:pt x="664" y="129"/>
                </a:lnTo>
                <a:lnTo>
                  <a:pt x="632" y="0"/>
                </a:lnTo>
                <a:lnTo>
                  <a:pt x="630" y="8"/>
                </a:lnTo>
                <a:lnTo>
                  <a:pt x="624" y="15"/>
                </a:lnTo>
                <a:lnTo>
                  <a:pt x="619" y="18"/>
                </a:lnTo>
                <a:lnTo>
                  <a:pt x="610" y="20"/>
                </a:lnTo>
                <a:lnTo>
                  <a:pt x="602" y="22"/>
                </a:lnTo>
                <a:lnTo>
                  <a:pt x="596" y="25"/>
                </a:lnTo>
                <a:lnTo>
                  <a:pt x="590" y="31"/>
                </a:lnTo>
                <a:lnTo>
                  <a:pt x="586" y="41"/>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7" name="Rectangle 2082">
            <a:extLst>
              <a:ext uri="{FF2B5EF4-FFF2-40B4-BE49-F238E27FC236}">
                <a16:creationId xmlns:a16="http://schemas.microsoft.com/office/drawing/2014/main" xmlns="" id="{14112C8A-45CC-2FF5-0125-9D41D61F4C10}"/>
              </a:ext>
            </a:extLst>
          </p:cNvPr>
          <p:cNvSpPr>
            <a:spLocks noChangeArrowheads="1"/>
          </p:cNvSpPr>
          <p:nvPr/>
        </p:nvSpPr>
        <p:spPr bwMode="auto">
          <a:xfrm>
            <a:off x="4473575" y="3013075"/>
            <a:ext cx="23813" cy="31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8" name="Freeform 2083">
            <a:extLst>
              <a:ext uri="{FF2B5EF4-FFF2-40B4-BE49-F238E27FC236}">
                <a16:creationId xmlns:a16="http://schemas.microsoft.com/office/drawing/2014/main" xmlns="" id="{2C4FA515-7EF2-02C2-545A-FABF6603A4F7}"/>
              </a:ext>
            </a:extLst>
          </p:cNvPr>
          <p:cNvSpPr>
            <a:spLocks/>
          </p:cNvSpPr>
          <p:nvPr/>
        </p:nvSpPr>
        <p:spPr bwMode="auto">
          <a:xfrm>
            <a:off x="4926013" y="3038475"/>
            <a:ext cx="198437" cy="103188"/>
          </a:xfrm>
          <a:custGeom>
            <a:avLst/>
            <a:gdLst>
              <a:gd name="T0" fmla="*/ 0 w 187"/>
              <a:gd name="T1" fmla="*/ 2147483646 h 83"/>
              <a:gd name="T2" fmla="*/ 2147483646 w 187"/>
              <a:gd name="T3" fmla="*/ 2147483646 h 83"/>
              <a:gd name="T4" fmla="*/ 2147483646 w 187"/>
              <a:gd name="T5" fmla="*/ 2147483646 h 83"/>
              <a:gd name="T6" fmla="*/ 2147483646 w 187"/>
              <a:gd name="T7" fmla="*/ 2147483646 h 83"/>
              <a:gd name="T8" fmla="*/ 2147483646 w 187"/>
              <a:gd name="T9" fmla="*/ 2147483646 h 83"/>
              <a:gd name="T10" fmla="*/ 2147483646 w 187"/>
              <a:gd name="T11" fmla="*/ 2147483646 h 83"/>
              <a:gd name="T12" fmla="*/ 2147483646 w 187"/>
              <a:gd name="T13" fmla="*/ 2147483646 h 83"/>
              <a:gd name="T14" fmla="*/ 2147483646 w 187"/>
              <a:gd name="T15" fmla="*/ 2147483646 h 83"/>
              <a:gd name="T16" fmla="*/ 2147483646 w 187"/>
              <a:gd name="T17" fmla="*/ 2147483646 h 83"/>
              <a:gd name="T18" fmla="*/ 2147483646 w 187"/>
              <a:gd name="T19" fmla="*/ 2147483646 h 83"/>
              <a:gd name="T20" fmla="*/ 2147483646 w 187"/>
              <a:gd name="T21" fmla="*/ 2147483646 h 83"/>
              <a:gd name="T22" fmla="*/ 2147483646 w 187"/>
              <a:gd name="T23" fmla="*/ 2147483646 h 83"/>
              <a:gd name="T24" fmla="*/ 2147483646 w 187"/>
              <a:gd name="T25" fmla="*/ 2147483646 h 83"/>
              <a:gd name="T26" fmla="*/ 2147483646 w 187"/>
              <a:gd name="T27" fmla="*/ 2147483646 h 83"/>
              <a:gd name="T28" fmla="*/ 2147483646 w 187"/>
              <a:gd name="T29" fmla="*/ 2147483646 h 83"/>
              <a:gd name="T30" fmla="*/ 2147483646 w 187"/>
              <a:gd name="T31" fmla="*/ 2147483646 h 83"/>
              <a:gd name="T32" fmla="*/ 2147483646 w 187"/>
              <a:gd name="T33" fmla="*/ 0 h 83"/>
              <a:gd name="T34" fmla="*/ 2147483646 w 187"/>
              <a:gd name="T35" fmla="*/ 2147483646 h 83"/>
              <a:gd name="T36" fmla="*/ 2147483646 w 187"/>
              <a:gd name="T37" fmla="*/ 2147483646 h 83"/>
              <a:gd name="T38" fmla="*/ 2147483646 w 187"/>
              <a:gd name="T39" fmla="*/ 2147483646 h 83"/>
              <a:gd name="T40" fmla="*/ 2147483646 w 187"/>
              <a:gd name="T41" fmla="*/ 2147483646 h 83"/>
              <a:gd name="T42" fmla="*/ 2147483646 w 187"/>
              <a:gd name="T43" fmla="*/ 2147483646 h 83"/>
              <a:gd name="T44" fmla="*/ 2147483646 w 187"/>
              <a:gd name="T45" fmla="*/ 2147483646 h 83"/>
              <a:gd name="T46" fmla="*/ 2147483646 w 187"/>
              <a:gd name="T47" fmla="*/ 2147483646 h 83"/>
              <a:gd name="T48" fmla="*/ 2147483646 w 187"/>
              <a:gd name="T49" fmla="*/ 2147483646 h 83"/>
              <a:gd name="T50" fmla="*/ 2147483646 w 187"/>
              <a:gd name="T51" fmla="*/ 2147483646 h 83"/>
              <a:gd name="T52" fmla="*/ 2147483646 w 187"/>
              <a:gd name="T53" fmla="*/ 2147483646 h 83"/>
              <a:gd name="T54" fmla="*/ 2147483646 w 187"/>
              <a:gd name="T55" fmla="*/ 2147483646 h 83"/>
              <a:gd name="T56" fmla="*/ 2147483646 w 187"/>
              <a:gd name="T57" fmla="*/ 2147483646 h 83"/>
              <a:gd name="T58" fmla="*/ 2147483646 w 187"/>
              <a:gd name="T59" fmla="*/ 2147483646 h 83"/>
              <a:gd name="T60" fmla="*/ 2147483646 w 187"/>
              <a:gd name="T61" fmla="*/ 2147483646 h 83"/>
              <a:gd name="T62" fmla="*/ 2147483646 w 187"/>
              <a:gd name="T63" fmla="*/ 2147483646 h 83"/>
              <a:gd name="T64" fmla="*/ 0 w 187"/>
              <a:gd name="T65" fmla="*/ 2147483646 h 8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7"/>
              <a:gd name="T100" fmla="*/ 0 h 83"/>
              <a:gd name="T101" fmla="*/ 187 w 187"/>
              <a:gd name="T102" fmla="*/ 83 h 8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7" h="83">
                <a:moveTo>
                  <a:pt x="0" y="76"/>
                </a:moveTo>
                <a:lnTo>
                  <a:pt x="17" y="81"/>
                </a:lnTo>
                <a:lnTo>
                  <a:pt x="34" y="83"/>
                </a:lnTo>
                <a:lnTo>
                  <a:pt x="54" y="82"/>
                </a:lnTo>
                <a:lnTo>
                  <a:pt x="74" y="79"/>
                </a:lnTo>
                <a:lnTo>
                  <a:pt x="93" y="74"/>
                </a:lnTo>
                <a:lnTo>
                  <a:pt x="113" y="66"/>
                </a:lnTo>
                <a:lnTo>
                  <a:pt x="131" y="58"/>
                </a:lnTo>
                <a:lnTo>
                  <a:pt x="148" y="47"/>
                </a:lnTo>
                <a:lnTo>
                  <a:pt x="154" y="41"/>
                </a:lnTo>
                <a:lnTo>
                  <a:pt x="160" y="36"/>
                </a:lnTo>
                <a:lnTo>
                  <a:pt x="165" y="30"/>
                </a:lnTo>
                <a:lnTo>
                  <a:pt x="171" y="24"/>
                </a:lnTo>
                <a:lnTo>
                  <a:pt x="176" y="19"/>
                </a:lnTo>
                <a:lnTo>
                  <a:pt x="180" y="12"/>
                </a:lnTo>
                <a:lnTo>
                  <a:pt x="184" y="6"/>
                </a:lnTo>
                <a:lnTo>
                  <a:pt x="187" y="0"/>
                </a:lnTo>
                <a:lnTo>
                  <a:pt x="175" y="4"/>
                </a:lnTo>
                <a:lnTo>
                  <a:pt x="163" y="8"/>
                </a:lnTo>
                <a:lnTo>
                  <a:pt x="151" y="11"/>
                </a:lnTo>
                <a:lnTo>
                  <a:pt x="139" y="16"/>
                </a:lnTo>
                <a:lnTo>
                  <a:pt x="126" y="20"/>
                </a:lnTo>
                <a:lnTo>
                  <a:pt x="114" y="24"/>
                </a:lnTo>
                <a:lnTo>
                  <a:pt x="102" y="27"/>
                </a:lnTo>
                <a:lnTo>
                  <a:pt x="90" y="31"/>
                </a:lnTo>
                <a:lnTo>
                  <a:pt x="78" y="37"/>
                </a:lnTo>
                <a:lnTo>
                  <a:pt x="65" y="41"/>
                </a:lnTo>
                <a:lnTo>
                  <a:pt x="54" y="46"/>
                </a:lnTo>
                <a:lnTo>
                  <a:pt x="42" y="51"/>
                </a:lnTo>
                <a:lnTo>
                  <a:pt x="32" y="57"/>
                </a:lnTo>
                <a:lnTo>
                  <a:pt x="21" y="62"/>
                </a:lnTo>
                <a:lnTo>
                  <a:pt x="10" y="68"/>
                </a:lnTo>
                <a:lnTo>
                  <a:pt x="0" y="76"/>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19" name="Freeform 2084">
            <a:extLst>
              <a:ext uri="{FF2B5EF4-FFF2-40B4-BE49-F238E27FC236}">
                <a16:creationId xmlns:a16="http://schemas.microsoft.com/office/drawing/2014/main" xmlns="" id="{828F8EBB-BD66-37E2-4743-75E25CBE4B2B}"/>
              </a:ext>
            </a:extLst>
          </p:cNvPr>
          <p:cNvSpPr>
            <a:spLocks/>
          </p:cNvSpPr>
          <p:nvPr/>
        </p:nvSpPr>
        <p:spPr bwMode="auto">
          <a:xfrm>
            <a:off x="4718050" y="3063875"/>
            <a:ext cx="84138" cy="57150"/>
          </a:xfrm>
          <a:custGeom>
            <a:avLst/>
            <a:gdLst>
              <a:gd name="T0" fmla="*/ 0 w 82"/>
              <a:gd name="T1" fmla="*/ 0 h 47"/>
              <a:gd name="T2" fmla="*/ 2147483646 w 82"/>
              <a:gd name="T3" fmla="*/ 2147483646 h 47"/>
              <a:gd name="T4" fmla="*/ 2147483646 w 82"/>
              <a:gd name="T5" fmla="*/ 2147483646 h 47"/>
              <a:gd name="T6" fmla="*/ 2147483646 w 82"/>
              <a:gd name="T7" fmla="*/ 2147483646 h 47"/>
              <a:gd name="T8" fmla="*/ 2147483646 w 82"/>
              <a:gd name="T9" fmla="*/ 2147483646 h 47"/>
              <a:gd name="T10" fmla="*/ 2147483646 w 82"/>
              <a:gd name="T11" fmla="*/ 2147483646 h 47"/>
              <a:gd name="T12" fmla="*/ 2147483646 w 82"/>
              <a:gd name="T13" fmla="*/ 2147483646 h 47"/>
              <a:gd name="T14" fmla="*/ 2147483646 w 82"/>
              <a:gd name="T15" fmla="*/ 2147483646 h 47"/>
              <a:gd name="T16" fmla="*/ 2147483646 w 82"/>
              <a:gd name="T17" fmla="*/ 2147483646 h 47"/>
              <a:gd name="T18" fmla="*/ 2147483646 w 82"/>
              <a:gd name="T19" fmla="*/ 2147483646 h 47"/>
              <a:gd name="T20" fmla="*/ 2147483646 w 82"/>
              <a:gd name="T21" fmla="*/ 2147483646 h 47"/>
              <a:gd name="T22" fmla="*/ 2147483646 w 82"/>
              <a:gd name="T23" fmla="*/ 2147483646 h 47"/>
              <a:gd name="T24" fmla="*/ 2147483646 w 82"/>
              <a:gd name="T25" fmla="*/ 2147483646 h 47"/>
              <a:gd name="T26" fmla="*/ 2147483646 w 82"/>
              <a:gd name="T27" fmla="*/ 2147483646 h 47"/>
              <a:gd name="T28" fmla="*/ 2147483646 w 82"/>
              <a:gd name="T29" fmla="*/ 2147483646 h 47"/>
              <a:gd name="T30" fmla="*/ 2147483646 w 82"/>
              <a:gd name="T31" fmla="*/ 2147483646 h 47"/>
              <a:gd name="T32" fmla="*/ 2147483646 w 82"/>
              <a:gd name="T33" fmla="*/ 2147483646 h 47"/>
              <a:gd name="T34" fmla="*/ 2147483646 w 82"/>
              <a:gd name="T35" fmla="*/ 2147483646 h 47"/>
              <a:gd name="T36" fmla="*/ 2147483646 w 82"/>
              <a:gd name="T37" fmla="*/ 2147483646 h 47"/>
              <a:gd name="T38" fmla="*/ 2147483646 w 82"/>
              <a:gd name="T39" fmla="*/ 2147483646 h 47"/>
              <a:gd name="T40" fmla="*/ 2147483646 w 82"/>
              <a:gd name="T41" fmla="*/ 2147483646 h 47"/>
              <a:gd name="T42" fmla="*/ 2147483646 w 82"/>
              <a:gd name="T43" fmla="*/ 2147483646 h 47"/>
              <a:gd name="T44" fmla="*/ 2147483646 w 82"/>
              <a:gd name="T45" fmla="*/ 2147483646 h 47"/>
              <a:gd name="T46" fmla="*/ 2147483646 w 82"/>
              <a:gd name="T47" fmla="*/ 2147483646 h 47"/>
              <a:gd name="T48" fmla="*/ 2147483646 w 82"/>
              <a:gd name="T49" fmla="*/ 2147483646 h 47"/>
              <a:gd name="T50" fmla="*/ 2147483646 w 82"/>
              <a:gd name="T51" fmla="*/ 2147483646 h 47"/>
              <a:gd name="T52" fmla="*/ 2147483646 w 82"/>
              <a:gd name="T53" fmla="*/ 2147483646 h 47"/>
              <a:gd name="T54" fmla="*/ 2147483646 w 82"/>
              <a:gd name="T55" fmla="*/ 2147483646 h 47"/>
              <a:gd name="T56" fmla="*/ 0 w 82"/>
              <a:gd name="T57" fmla="*/ 0 h 4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2"/>
              <a:gd name="T88" fmla="*/ 0 h 47"/>
              <a:gd name="T89" fmla="*/ 82 w 82"/>
              <a:gd name="T90" fmla="*/ 47 h 4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2" h="47">
                <a:moveTo>
                  <a:pt x="0" y="0"/>
                </a:moveTo>
                <a:lnTo>
                  <a:pt x="1" y="6"/>
                </a:lnTo>
                <a:lnTo>
                  <a:pt x="3" y="11"/>
                </a:lnTo>
                <a:lnTo>
                  <a:pt x="6" y="17"/>
                </a:lnTo>
                <a:lnTo>
                  <a:pt x="10" y="21"/>
                </a:lnTo>
                <a:lnTo>
                  <a:pt x="13" y="25"/>
                </a:lnTo>
                <a:lnTo>
                  <a:pt x="18" y="29"/>
                </a:lnTo>
                <a:lnTo>
                  <a:pt x="21" y="34"/>
                </a:lnTo>
                <a:lnTo>
                  <a:pt x="24" y="38"/>
                </a:lnTo>
                <a:lnTo>
                  <a:pt x="34" y="38"/>
                </a:lnTo>
                <a:lnTo>
                  <a:pt x="43" y="38"/>
                </a:lnTo>
                <a:lnTo>
                  <a:pt x="51" y="40"/>
                </a:lnTo>
                <a:lnTo>
                  <a:pt x="54" y="47"/>
                </a:lnTo>
                <a:lnTo>
                  <a:pt x="58" y="43"/>
                </a:lnTo>
                <a:lnTo>
                  <a:pt x="61" y="39"/>
                </a:lnTo>
                <a:lnTo>
                  <a:pt x="65" y="35"/>
                </a:lnTo>
                <a:lnTo>
                  <a:pt x="68" y="29"/>
                </a:lnTo>
                <a:lnTo>
                  <a:pt x="70" y="25"/>
                </a:lnTo>
                <a:lnTo>
                  <a:pt x="74" y="21"/>
                </a:lnTo>
                <a:lnTo>
                  <a:pt x="77" y="17"/>
                </a:lnTo>
                <a:lnTo>
                  <a:pt x="82" y="13"/>
                </a:lnTo>
                <a:lnTo>
                  <a:pt x="72" y="9"/>
                </a:lnTo>
                <a:lnTo>
                  <a:pt x="62" y="7"/>
                </a:lnTo>
                <a:lnTo>
                  <a:pt x="53" y="6"/>
                </a:lnTo>
                <a:lnTo>
                  <a:pt x="43" y="5"/>
                </a:lnTo>
                <a:lnTo>
                  <a:pt x="34" y="4"/>
                </a:lnTo>
                <a:lnTo>
                  <a:pt x="23" y="3"/>
                </a:lnTo>
                <a:lnTo>
                  <a:pt x="12" y="2"/>
                </a:lnTo>
                <a:lnTo>
                  <a:pt x="0" y="0"/>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0" name="Freeform 2085">
            <a:extLst>
              <a:ext uri="{FF2B5EF4-FFF2-40B4-BE49-F238E27FC236}">
                <a16:creationId xmlns:a16="http://schemas.microsoft.com/office/drawing/2014/main" xmlns="" id="{42A94C67-3D49-EE63-576C-4F1074E208B8}"/>
              </a:ext>
            </a:extLst>
          </p:cNvPr>
          <p:cNvSpPr>
            <a:spLocks/>
          </p:cNvSpPr>
          <p:nvPr/>
        </p:nvSpPr>
        <p:spPr bwMode="auto">
          <a:xfrm>
            <a:off x="4970463" y="3167063"/>
            <a:ext cx="30162" cy="49212"/>
          </a:xfrm>
          <a:custGeom>
            <a:avLst/>
            <a:gdLst>
              <a:gd name="T0" fmla="*/ 0 w 29"/>
              <a:gd name="T1" fmla="*/ 2147483646 h 39"/>
              <a:gd name="T2" fmla="*/ 2147483646 w 29"/>
              <a:gd name="T3" fmla="*/ 2147483646 h 39"/>
              <a:gd name="T4" fmla="*/ 2147483646 w 29"/>
              <a:gd name="T5" fmla="*/ 2147483646 h 39"/>
              <a:gd name="T6" fmla="*/ 2147483646 w 29"/>
              <a:gd name="T7" fmla="*/ 2147483646 h 39"/>
              <a:gd name="T8" fmla="*/ 2147483646 w 29"/>
              <a:gd name="T9" fmla="*/ 2147483646 h 39"/>
              <a:gd name="T10" fmla="*/ 2147483646 w 29"/>
              <a:gd name="T11" fmla="*/ 2147483646 h 39"/>
              <a:gd name="T12" fmla="*/ 2147483646 w 29"/>
              <a:gd name="T13" fmla="*/ 2147483646 h 39"/>
              <a:gd name="T14" fmla="*/ 2147483646 w 29"/>
              <a:gd name="T15" fmla="*/ 2147483646 h 39"/>
              <a:gd name="T16" fmla="*/ 2147483646 w 29"/>
              <a:gd name="T17" fmla="*/ 2147483646 h 39"/>
              <a:gd name="T18" fmla="*/ 2147483646 w 29"/>
              <a:gd name="T19" fmla="*/ 0 h 39"/>
              <a:gd name="T20" fmla="*/ 2147483646 w 29"/>
              <a:gd name="T21" fmla="*/ 2147483646 h 39"/>
              <a:gd name="T22" fmla="*/ 2147483646 w 29"/>
              <a:gd name="T23" fmla="*/ 2147483646 h 39"/>
              <a:gd name="T24" fmla="*/ 2147483646 w 29"/>
              <a:gd name="T25" fmla="*/ 2147483646 h 39"/>
              <a:gd name="T26" fmla="*/ 2147483646 w 29"/>
              <a:gd name="T27" fmla="*/ 2147483646 h 39"/>
              <a:gd name="T28" fmla="*/ 2147483646 w 29"/>
              <a:gd name="T29" fmla="*/ 2147483646 h 39"/>
              <a:gd name="T30" fmla="*/ 2147483646 w 29"/>
              <a:gd name="T31" fmla="*/ 2147483646 h 39"/>
              <a:gd name="T32" fmla="*/ 0 w 29"/>
              <a:gd name="T33" fmla="*/ 2147483646 h 3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9"/>
              <a:gd name="T52" fmla="*/ 0 h 39"/>
              <a:gd name="T53" fmla="*/ 29 w 29"/>
              <a:gd name="T54" fmla="*/ 39 h 3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9" h="39">
                <a:moveTo>
                  <a:pt x="0" y="39"/>
                </a:moveTo>
                <a:lnTo>
                  <a:pt x="6" y="37"/>
                </a:lnTo>
                <a:lnTo>
                  <a:pt x="12" y="34"/>
                </a:lnTo>
                <a:lnTo>
                  <a:pt x="16" y="30"/>
                </a:lnTo>
                <a:lnTo>
                  <a:pt x="21" y="24"/>
                </a:lnTo>
                <a:lnTo>
                  <a:pt x="24" y="19"/>
                </a:lnTo>
                <a:lnTo>
                  <a:pt x="27" y="14"/>
                </a:lnTo>
                <a:lnTo>
                  <a:pt x="29" y="8"/>
                </a:lnTo>
                <a:lnTo>
                  <a:pt x="29" y="1"/>
                </a:lnTo>
                <a:lnTo>
                  <a:pt x="20" y="0"/>
                </a:lnTo>
                <a:lnTo>
                  <a:pt x="13" y="2"/>
                </a:lnTo>
                <a:lnTo>
                  <a:pt x="10" y="6"/>
                </a:lnTo>
                <a:lnTo>
                  <a:pt x="8" y="13"/>
                </a:lnTo>
                <a:lnTo>
                  <a:pt x="7" y="20"/>
                </a:lnTo>
                <a:lnTo>
                  <a:pt x="6" y="28"/>
                </a:lnTo>
                <a:lnTo>
                  <a:pt x="4" y="34"/>
                </a:lnTo>
                <a:lnTo>
                  <a:pt x="0" y="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1" name="Freeform 2086">
            <a:extLst>
              <a:ext uri="{FF2B5EF4-FFF2-40B4-BE49-F238E27FC236}">
                <a16:creationId xmlns:a16="http://schemas.microsoft.com/office/drawing/2014/main" xmlns="" id="{2AA42AF1-B940-084D-BBFE-299499E346E0}"/>
              </a:ext>
            </a:extLst>
          </p:cNvPr>
          <p:cNvSpPr>
            <a:spLocks/>
          </p:cNvSpPr>
          <p:nvPr/>
        </p:nvSpPr>
        <p:spPr bwMode="auto">
          <a:xfrm>
            <a:off x="4781550" y="3189288"/>
            <a:ext cx="61913" cy="109537"/>
          </a:xfrm>
          <a:custGeom>
            <a:avLst/>
            <a:gdLst>
              <a:gd name="T0" fmla="*/ 0 w 60"/>
              <a:gd name="T1" fmla="*/ 2147483646 h 90"/>
              <a:gd name="T2" fmla="*/ 2147483646 w 60"/>
              <a:gd name="T3" fmla="*/ 2147483646 h 90"/>
              <a:gd name="T4" fmla="*/ 2147483646 w 60"/>
              <a:gd name="T5" fmla="*/ 2147483646 h 90"/>
              <a:gd name="T6" fmla="*/ 2147483646 w 60"/>
              <a:gd name="T7" fmla="*/ 2147483646 h 90"/>
              <a:gd name="T8" fmla="*/ 2147483646 w 60"/>
              <a:gd name="T9" fmla="*/ 2147483646 h 90"/>
              <a:gd name="T10" fmla="*/ 2147483646 w 60"/>
              <a:gd name="T11" fmla="*/ 2147483646 h 90"/>
              <a:gd name="T12" fmla="*/ 2147483646 w 60"/>
              <a:gd name="T13" fmla="*/ 2147483646 h 90"/>
              <a:gd name="T14" fmla="*/ 2147483646 w 60"/>
              <a:gd name="T15" fmla="*/ 2147483646 h 90"/>
              <a:gd name="T16" fmla="*/ 2147483646 w 60"/>
              <a:gd name="T17" fmla="*/ 2147483646 h 90"/>
              <a:gd name="T18" fmla="*/ 2147483646 w 60"/>
              <a:gd name="T19" fmla="*/ 2147483646 h 90"/>
              <a:gd name="T20" fmla="*/ 2147483646 w 60"/>
              <a:gd name="T21" fmla="*/ 2147483646 h 90"/>
              <a:gd name="T22" fmla="*/ 2147483646 w 60"/>
              <a:gd name="T23" fmla="*/ 2147483646 h 90"/>
              <a:gd name="T24" fmla="*/ 2147483646 w 60"/>
              <a:gd name="T25" fmla="*/ 2147483646 h 90"/>
              <a:gd name="T26" fmla="*/ 2147483646 w 60"/>
              <a:gd name="T27" fmla="*/ 2147483646 h 90"/>
              <a:gd name="T28" fmla="*/ 2147483646 w 60"/>
              <a:gd name="T29" fmla="*/ 2147483646 h 90"/>
              <a:gd name="T30" fmla="*/ 2147483646 w 60"/>
              <a:gd name="T31" fmla="*/ 2147483646 h 90"/>
              <a:gd name="T32" fmla="*/ 2147483646 w 60"/>
              <a:gd name="T33" fmla="*/ 2147483646 h 90"/>
              <a:gd name="T34" fmla="*/ 2147483646 w 60"/>
              <a:gd name="T35" fmla="*/ 2147483646 h 90"/>
              <a:gd name="T36" fmla="*/ 2147483646 w 60"/>
              <a:gd name="T37" fmla="*/ 2147483646 h 90"/>
              <a:gd name="T38" fmla="*/ 2147483646 w 60"/>
              <a:gd name="T39" fmla="*/ 2147483646 h 90"/>
              <a:gd name="T40" fmla="*/ 2147483646 w 60"/>
              <a:gd name="T41" fmla="*/ 0 h 90"/>
              <a:gd name="T42" fmla="*/ 0 w 60"/>
              <a:gd name="T43" fmla="*/ 2147483646 h 9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0"/>
              <a:gd name="T67" fmla="*/ 0 h 90"/>
              <a:gd name="T68" fmla="*/ 60 w 60"/>
              <a:gd name="T69" fmla="*/ 90 h 9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0" h="90">
                <a:moveTo>
                  <a:pt x="0" y="12"/>
                </a:moveTo>
                <a:lnTo>
                  <a:pt x="9" y="17"/>
                </a:lnTo>
                <a:lnTo>
                  <a:pt x="19" y="23"/>
                </a:lnTo>
                <a:lnTo>
                  <a:pt x="25" y="31"/>
                </a:lnTo>
                <a:lnTo>
                  <a:pt x="30" y="38"/>
                </a:lnTo>
                <a:lnTo>
                  <a:pt x="37" y="42"/>
                </a:lnTo>
                <a:lnTo>
                  <a:pt x="43" y="48"/>
                </a:lnTo>
                <a:lnTo>
                  <a:pt x="46" y="55"/>
                </a:lnTo>
                <a:lnTo>
                  <a:pt x="48" y="63"/>
                </a:lnTo>
                <a:lnTo>
                  <a:pt x="50" y="72"/>
                </a:lnTo>
                <a:lnTo>
                  <a:pt x="52" y="79"/>
                </a:lnTo>
                <a:lnTo>
                  <a:pt x="54" y="85"/>
                </a:lnTo>
                <a:lnTo>
                  <a:pt x="58" y="90"/>
                </a:lnTo>
                <a:lnTo>
                  <a:pt x="60" y="76"/>
                </a:lnTo>
                <a:lnTo>
                  <a:pt x="59" y="62"/>
                </a:lnTo>
                <a:lnTo>
                  <a:pt x="55" y="50"/>
                </a:lnTo>
                <a:lnTo>
                  <a:pt x="50" y="37"/>
                </a:lnTo>
                <a:lnTo>
                  <a:pt x="42" y="26"/>
                </a:lnTo>
                <a:lnTo>
                  <a:pt x="32" y="16"/>
                </a:lnTo>
                <a:lnTo>
                  <a:pt x="23" y="7"/>
                </a:lnTo>
                <a:lnTo>
                  <a:pt x="13" y="0"/>
                </a:lnTo>
                <a:lnTo>
                  <a:pt x="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2" name="Freeform 2087">
            <a:extLst>
              <a:ext uri="{FF2B5EF4-FFF2-40B4-BE49-F238E27FC236}">
                <a16:creationId xmlns:a16="http://schemas.microsoft.com/office/drawing/2014/main" xmlns="" id="{6D10EF84-29D4-A844-3FEB-0DFC7491EB7E}"/>
              </a:ext>
            </a:extLst>
          </p:cNvPr>
          <p:cNvSpPr>
            <a:spLocks/>
          </p:cNvSpPr>
          <p:nvPr/>
        </p:nvSpPr>
        <p:spPr bwMode="auto">
          <a:xfrm>
            <a:off x="4754563" y="3230563"/>
            <a:ext cx="406400" cy="1168400"/>
          </a:xfrm>
          <a:custGeom>
            <a:avLst/>
            <a:gdLst>
              <a:gd name="T0" fmla="*/ 2147483646 w 384"/>
              <a:gd name="T1" fmla="*/ 2147483646 h 950"/>
              <a:gd name="T2" fmla="*/ 2147483646 w 384"/>
              <a:gd name="T3" fmla="*/ 2147483646 h 950"/>
              <a:gd name="T4" fmla="*/ 2147483646 w 384"/>
              <a:gd name="T5" fmla="*/ 2147483646 h 950"/>
              <a:gd name="T6" fmla="*/ 2147483646 w 384"/>
              <a:gd name="T7" fmla="*/ 2147483646 h 950"/>
              <a:gd name="T8" fmla="*/ 2147483646 w 384"/>
              <a:gd name="T9" fmla="*/ 2147483646 h 950"/>
              <a:gd name="T10" fmla="*/ 2147483646 w 384"/>
              <a:gd name="T11" fmla="*/ 2147483646 h 950"/>
              <a:gd name="T12" fmla="*/ 2147483646 w 384"/>
              <a:gd name="T13" fmla="*/ 2147483646 h 950"/>
              <a:gd name="T14" fmla="*/ 2147483646 w 384"/>
              <a:gd name="T15" fmla="*/ 2147483646 h 950"/>
              <a:gd name="T16" fmla="*/ 2147483646 w 384"/>
              <a:gd name="T17" fmla="*/ 2147483646 h 950"/>
              <a:gd name="T18" fmla="*/ 2147483646 w 384"/>
              <a:gd name="T19" fmla="*/ 2147483646 h 950"/>
              <a:gd name="T20" fmla="*/ 2147483646 w 384"/>
              <a:gd name="T21" fmla="*/ 2147483646 h 950"/>
              <a:gd name="T22" fmla="*/ 2147483646 w 384"/>
              <a:gd name="T23" fmla="*/ 2147483646 h 950"/>
              <a:gd name="T24" fmla="*/ 2147483646 w 384"/>
              <a:gd name="T25" fmla="*/ 2147483646 h 950"/>
              <a:gd name="T26" fmla="*/ 2147483646 w 384"/>
              <a:gd name="T27" fmla="*/ 2147483646 h 950"/>
              <a:gd name="T28" fmla="*/ 2147483646 w 384"/>
              <a:gd name="T29" fmla="*/ 2147483646 h 950"/>
              <a:gd name="T30" fmla="*/ 2147483646 w 384"/>
              <a:gd name="T31" fmla="*/ 2147483646 h 950"/>
              <a:gd name="T32" fmla="*/ 2147483646 w 384"/>
              <a:gd name="T33" fmla="*/ 2147483646 h 950"/>
              <a:gd name="T34" fmla="*/ 2147483646 w 384"/>
              <a:gd name="T35" fmla="*/ 2147483646 h 950"/>
              <a:gd name="T36" fmla="*/ 2147483646 w 384"/>
              <a:gd name="T37" fmla="*/ 2147483646 h 950"/>
              <a:gd name="T38" fmla="*/ 2147483646 w 384"/>
              <a:gd name="T39" fmla="*/ 2147483646 h 950"/>
              <a:gd name="T40" fmla="*/ 2147483646 w 384"/>
              <a:gd name="T41" fmla="*/ 2147483646 h 950"/>
              <a:gd name="T42" fmla="*/ 2147483646 w 384"/>
              <a:gd name="T43" fmla="*/ 2147483646 h 950"/>
              <a:gd name="T44" fmla="*/ 2147483646 w 384"/>
              <a:gd name="T45" fmla="*/ 2147483646 h 950"/>
              <a:gd name="T46" fmla="*/ 2147483646 w 384"/>
              <a:gd name="T47" fmla="*/ 2147483646 h 950"/>
              <a:gd name="T48" fmla="*/ 2147483646 w 384"/>
              <a:gd name="T49" fmla="*/ 2147483646 h 950"/>
              <a:gd name="T50" fmla="*/ 2147483646 w 384"/>
              <a:gd name="T51" fmla="*/ 2147483646 h 950"/>
              <a:gd name="T52" fmla="*/ 2147483646 w 384"/>
              <a:gd name="T53" fmla="*/ 2147483646 h 950"/>
              <a:gd name="T54" fmla="*/ 2147483646 w 384"/>
              <a:gd name="T55" fmla="*/ 2147483646 h 950"/>
              <a:gd name="T56" fmla="*/ 2147483646 w 384"/>
              <a:gd name="T57" fmla="*/ 2147483646 h 950"/>
              <a:gd name="T58" fmla="*/ 2147483646 w 384"/>
              <a:gd name="T59" fmla="*/ 2147483646 h 950"/>
              <a:gd name="T60" fmla="*/ 2147483646 w 384"/>
              <a:gd name="T61" fmla="*/ 2147483646 h 950"/>
              <a:gd name="T62" fmla="*/ 2147483646 w 384"/>
              <a:gd name="T63" fmla="*/ 2147483646 h 950"/>
              <a:gd name="T64" fmla="*/ 2147483646 w 384"/>
              <a:gd name="T65" fmla="*/ 2147483646 h 950"/>
              <a:gd name="T66" fmla="*/ 2147483646 w 384"/>
              <a:gd name="T67" fmla="*/ 2147483646 h 950"/>
              <a:gd name="T68" fmla="*/ 2147483646 w 384"/>
              <a:gd name="T69" fmla="*/ 2147483646 h 950"/>
              <a:gd name="T70" fmla="*/ 2147483646 w 384"/>
              <a:gd name="T71" fmla="*/ 2147483646 h 950"/>
              <a:gd name="T72" fmla="*/ 2147483646 w 384"/>
              <a:gd name="T73" fmla="*/ 2147483646 h 950"/>
              <a:gd name="T74" fmla="*/ 2147483646 w 384"/>
              <a:gd name="T75" fmla="*/ 2147483646 h 950"/>
              <a:gd name="T76" fmla="*/ 2147483646 w 384"/>
              <a:gd name="T77" fmla="*/ 2147483646 h 950"/>
              <a:gd name="T78" fmla="*/ 2147483646 w 384"/>
              <a:gd name="T79" fmla="*/ 2147483646 h 950"/>
              <a:gd name="T80" fmla="*/ 2147483646 w 384"/>
              <a:gd name="T81" fmla="*/ 2147483646 h 950"/>
              <a:gd name="T82" fmla="*/ 2147483646 w 384"/>
              <a:gd name="T83" fmla="*/ 2147483646 h 950"/>
              <a:gd name="T84" fmla="*/ 2147483646 w 384"/>
              <a:gd name="T85" fmla="*/ 2147483646 h 950"/>
              <a:gd name="T86" fmla="*/ 2147483646 w 384"/>
              <a:gd name="T87" fmla="*/ 2147483646 h 950"/>
              <a:gd name="T88" fmla="*/ 2147483646 w 384"/>
              <a:gd name="T89" fmla="*/ 2147483646 h 950"/>
              <a:gd name="T90" fmla="*/ 2147483646 w 384"/>
              <a:gd name="T91" fmla="*/ 2147483646 h 950"/>
              <a:gd name="T92" fmla="*/ 2147483646 w 384"/>
              <a:gd name="T93" fmla="*/ 2147483646 h 950"/>
              <a:gd name="T94" fmla="*/ 2147483646 w 384"/>
              <a:gd name="T95" fmla="*/ 2147483646 h 950"/>
              <a:gd name="T96" fmla="*/ 2147483646 w 384"/>
              <a:gd name="T97" fmla="*/ 2147483646 h 950"/>
              <a:gd name="T98" fmla="*/ 2147483646 w 384"/>
              <a:gd name="T99" fmla="*/ 2147483646 h 950"/>
              <a:gd name="T100" fmla="*/ 2147483646 w 384"/>
              <a:gd name="T101" fmla="*/ 2147483646 h 950"/>
              <a:gd name="T102" fmla="*/ 2147483646 w 384"/>
              <a:gd name="T103" fmla="*/ 2147483646 h 950"/>
              <a:gd name="T104" fmla="*/ 2147483646 w 384"/>
              <a:gd name="T105" fmla="*/ 2147483646 h 950"/>
              <a:gd name="T106" fmla="*/ 2147483646 w 384"/>
              <a:gd name="T107" fmla="*/ 2147483646 h 950"/>
              <a:gd name="T108" fmla="*/ 2147483646 w 384"/>
              <a:gd name="T109" fmla="*/ 2147483646 h 950"/>
              <a:gd name="T110" fmla="*/ 2147483646 w 384"/>
              <a:gd name="T111" fmla="*/ 2147483646 h 950"/>
              <a:gd name="T112" fmla="*/ 0 w 384"/>
              <a:gd name="T113" fmla="*/ 2147483646 h 95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84"/>
              <a:gd name="T172" fmla="*/ 0 h 950"/>
              <a:gd name="T173" fmla="*/ 384 w 384"/>
              <a:gd name="T174" fmla="*/ 950 h 95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84" h="950">
                <a:moveTo>
                  <a:pt x="0" y="4"/>
                </a:moveTo>
                <a:lnTo>
                  <a:pt x="11" y="12"/>
                </a:lnTo>
                <a:lnTo>
                  <a:pt x="22" y="22"/>
                </a:lnTo>
                <a:lnTo>
                  <a:pt x="31" y="34"/>
                </a:lnTo>
                <a:lnTo>
                  <a:pt x="39" y="45"/>
                </a:lnTo>
                <a:lnTo>
                  <a:pt x="46" y="58"/>
                </a:lnTo>
                <a:lnTo>
                  <a:pt x="52" y="70"/>
                </a:lnTo>
                <a:lnTo>
                  <a:pt x="59" y="84"/>
                </a:lnTo>
                <a:lnTo>
                  <a:pt x="64" y="97"/>
                </a:lnTo>
                <a:lnTo>
                  <a:pt x="63" y="105"/>
                </a:lnTo>
                <a:lnTo>
                  <a:pt x="62" y="114"/>
                </a:lnTo>
                <a:lnTo>
                  <a:pt x="60" y="122"/>
                </a:lnTo>
                <a:lnTo>
                  <a:pt x="57" y="129"/>
                </a:lnTo>
                <a:lnTo>
                  <a:pt x="55" y="138"/>
                </a:lnTo>
                <a:lnTo>
                  <a:pt x="52" y="144"/>
                </a:lnTo>
                <a:lnTo>
                  <a:pt x="46" y="149"/>
                </a:lnTo>
                <a:lnTo>
                  <a:pt x="40" y="154"/>
                </a:lnTo>
                <a:lnTo>
                  <a:pt x="14" y="154"/>
                </a:lnTo>
                <a:lnTo>
                  <a:pt x="14" y="159"/>
                </a:lnTo>
                <a:lnTo>
                  <a:pt x="16" y="163"/>
                </a:lnTo>
                <a:lnTo>
                  <a:pt x="21" y="166"/>
                </a:lnTo>
                <a:lnTo>
                  <a:pt x="24" y="167"/>
                </a:lnTo>
                <a:lnTo>
                  <a:pt x="32" y="168"/>
                </a:lnTo>
                <a:lnTo>
                  <a:pt x="39" y="168"/>
                </a:lnTo>
                <a:lnTo>
                  <a:pt x="46" y="167"/>
                </a:lnTo>
                <a:lnTo>
                  <a:pt x="52" y="164"/>
                </a:lnTo>
                <a:lnTo>
                  <a:pt x="57" y="161"/>
                </a:lnTo>
                <a:lnTo>
                  <a:pt x="62" y="157"/>
                </a:lnTo>
                <a:lnTo>
                  <a:pt x="67" y="153"/>
                </a:lnTo>
                <a:lnTo>
                  <a:pt x="71" y="147"/>
                </a:lnTo>
                <a:lnTo>
                  <a:pt x="72" y="140"/>
                </a:lnTo>
                <a:lnTo>
                  <a:pt x="75" y="133"/>
                </a:lnTo>
                <a:lnTo>
                  <a:pt x="76" y="125"/>
                </a:lnTo>
                <a:lnTo>
                  <a:pt x="77" y="117"/>
                </a:lnTo>
                <a:lnTo>
                  <a:pt x="78" y="109"/>
                </a:lnTo>
                <a:lnTo>
                  <a:pt x="79" y="101"/>
                </a:lnTo>
                <a:lnTo>
                  <a:pt x="80" y="94"/>
                </a:lnTo>
                <a:lnTo>
                  <a:pt x="82" y="85"/>
                </a:lnTo>
                <a:lnTo>
                  <a:pt x="102" y="94"/>
                </a:lnTo>
                <a:lnTo>
                  <a:pt x="121" y="103"/>
                </a:lnTo>
                <a:lnTo>
                  <a:pt x="137" y="115"/>
                </a:lnTo>
                <a:lnTo>
                  <a:pt x="151" y="127"/>
                </a:lnTo>
                <a:lnTo>
                  <a:pt x="163" y="141"/>
                </a:lnTo>
                <a:lnTo>
                  <a:pt x="175" y="157"/>
                </a:lnTo>
                <a:lnTo>
                  <a:pt x="184" y="173"/>
                </a:lnTo>
                <a:lnTo>
                  <a:pt x="192" y="189"/>
                </a:lnTo>
                <a:lnTo>
                  <a:pt x="199" y="207"/>
                </a:lnTo>
                <a:lnTo>
                  <a:pt x="205" y="225"/>
                </a:lnTo>
                <a:lnTo>
                  <a:pt x="210" y="244"/>
                </a:lnTo>
                <a:lnTo>
                  <a:pt x="215" y="262"/>
                </a:lnTo>
                <a:lnTo>
                  <a:pt x="220" y="281"/>
                </a:lnTo>
                <a:lnTo>
                  <a:pt x="223" y="301"/>
                </a:lnTo>
                <a:lnTo>
                  <a:pt x="228" y="319"/>
                </a:lnTo>
                <a:lnTo>
                  <a:pt x="231" y="338"/>
                </a:lnTo>
                <a:lnTo>
                  <a:pt x="236" y="374"/>
                </a:lnTo>
                <a:lnTo>
                  <a:pt x="240" y="411"/>
                </a:lnTo>
                <a:lnTo>
                  <a:pt x="243" y="448"/>
                </a:lnTo>
                <a:lnTo>
                  <a:pt x="245" y="486"/>
                </a:lnTo>
                <a:lnTo>
                  <a:pt x="247" y="524"/>
                </a:lnTo>
                <a:lnTo>
                  <a:pt x="248" y="563"/>
                </a:lnTo>
                <a:lnTo>
                  <a:pt x="248" y="602"/>
                </a:lnTo>
                <a:lnTo>
                  <a:pt x="249" y="641"/>
                </a:lnTo>
                <a:lnTo>
                  <a:pt x="248" y="681"/>
                </a:lnTo>
                <a:lnTo>
                  <a:pt x="248" y="720"/>
                </a:lnTo>
                <a:lnTo>
                  <a:pt x="247" y="759"/>
                </a:lnTo>
                <a:lnTo>
                  <a:pt x="246" y="798"/>
                </a:lnTo>
                <a:lnTo>
                  <a:pt x="245" y="837"/>
                </a:lnTo>
                <a:lnTo>
                  <a:pt x="244" y="876"/>
                </a:lnTo>
                <a:lnTo>
                  <a:pt x="241" y="913"/>
                </a:lnTo>
                <a:lnTo>
                  <a:pt x="240" y="950"/>
                </a:lnTo>
                <a:lnTo>
                  <a:pt x="241" y="928"/>
                </a:lnTo>
                <a:lnTo>
                  <a:pt x="244" y="907"/>
                </a:lnTo>
                <a:lnTo>
                  <a:pt x="245" y="885"/>
                </a:lnTo>
                <a:lnTo>
                  <a:pt x="247" y="863"/>
                </a:lnTo>
                <a:lnTo>
                  <a:pt x="248" y="841"/>
                </a:lnTo>
                <a:lnTo>
                  <a:pt x="249" y="819"/>
                </a:lnTo>
                <a:lnTo>
                  <a:pt x="251" y="796"/>
                </a:lnTo>
                <a:lnTo>
                  <a:pt x="252" y="774"/>
                </a:lnTo>
                <a:lnTo>
                  <a:pt x="253" y="752"/>
                </a:lnTo>
                <a:lnTo>
                  <a:pt x="254" y="729"/>
                </a:lnTo>
                <a:lnTo>
                  <a:pt x="254" y="707"/>
                </a:lnTo>
                <a:lnTo>
                  <a:pt x="255" y="685"/>
                </a:lnTo>
                <a:lnTo>
                  <a:pt x="255" y="663"/>
                </a:lnTo>
                <a:lnTo>
                  <a:pt x="256" y="641"/>
                </a:lnTo>
                <a:lnTo>
                  <a:pt x="256" y="617"/>
                </a:lnTo>
                <a:lnTo>
                  <a:pt x="256" y="595"/>
                </a:lnTo>
                <a:lnTo>
                  <a:pt x="256" y="573"/>
                </a:lnTo>
                <a:lnTo>
                  <a:pt x="255" y="551"/>
                </a:lnTo>
                <a:lnTo>
                  <a:pt x="255" y="529"/>
                </a:lnTo>
                <a:lnTo>
                  <a:pt x="254" y="507"/>
                </a:lnTo>
                <a:lnTo>
                  <a:pt x="253" y="485"/>
                </a:lnTo>
                <a:lnTo>
                  <a:pt x="252" y="462"/>
                </a:lnTo>
                <a:lnTo>
                  <a:pt x="251" y="440"/>
                </a:lnTo>
                <a:lnTo>
                  <a:pt x="248" y="419"/>
                </a:lnTo>
                <a:lnTo>
                  <a:pt x="247" y="397"/>
                </a:lnTo>
                <a:lnTo>
                  <a:pt x="245" y="376"/>
                </a:lnTo>
                <a:lnTo>
                  <a:pt x="243" y="355"/>
                </a:lnTo>
                <a:lnTo>
                  <a:pt x="239" y="334"/>
                </a:lnTo>
                <a:lnTo>
                  <a:pt x="236" y="313"/>
                </a:lnTo>
                <a:lnTo>
                  <a:pt x="233" y="292"/>
                </a:lnTo>
                <a:lnTo>
                  <a:pt x="229" y="271"/>
                </a:lnTo>
                <a:lnTo>
                  <a:pt x="225" y="251"/>
                </a:lnTo>
                <a:lnTo>
                  <a:pt x="231" y="251"/>
                </a:lnTo>
                <a:lnTo>
                  <a:pt x="315" y="365"/>
                </a:lnTo>
                <a:lnTo>
                  <a:pt x="320" y="384"/>
                </a:lnTo>
                <a:lnTo>
                  <a:pt x="323" y="403"/>
                </a:lnTo>
                <a:lnTo>
                  <a:pt x="328" y="422"/>
                </a:lnTo>
                <a:lnTo>
                  <a:pt x="331" y="441"/>
                </a:lnTo>
                <a:lnTo>
                  <a:pt x="335" y="461"/>
                </a:lnTo>
                <a:lnTo>
                  <a:pt x="338" y="484"/>
                </a:lnTo>
                <a:lnTo>
                  <a:pt x="341" y="506"/>
                </a:lnTo>
                <a:lnTo>
                  <a:pt x="345" y="530"/>
                </a:lnTo>
                <a:lnTo>
                  <a:pt x="348" y="626"/>
                </a:lnTo>
                <a:lnTo>
                  <a:pt x="349" y="612"/>
                </a:lnTo>
                <a:lnTo>
                  <a:pt x="351" y="597"/>
                </a:lnTo>
                <a:lnTo>
                  <a:pt x="351" y="583"/>
                </a:lnTo>
                <a:lnTo>
                  <a:pt x="352" y="568"/>
                </a:lnTo>
                <a:lnTo>
                  <a:pt x="352" y="553"/>
                </a:lnTo>
                <a:lnTo>
                  <a:pt x="352" y="538"/>
                </a:lnTo>
                <a:lnTo>
                  <a:pt x="352" y="524"/>
                </a:lnTo>
                <a:lnTo>
                  <a:pt x="352" y="509"/>
                </a:lnTo>
                <a:lnTo>
                  <a:pt x="352" y="494"/>
                </a:lnTo>
                <a:lnTo>
                  <a:pt x="352" y="479"/>
                </a:lnTo>
                <a:lnTo>
                  <a:pt x="351" y="466"/>
                </a:lnTo>
                <a:lnTo>
                  <a:pt x="351" y="451"/>
                </a:lnTo>
                <a:lnTo>
                  <a:pt x="349" y="437"/>
                </a:lnTo>
                <a:lnTo>
                  <a:pt x="348" y="424"/>
                </a:lnTo>
                <a:lnTo>
                  <a:pt x="346" y="412"/>
                </a:lnTo>
                <a:lnTo>
                  <a:pt x="345" y="399"/>
                </a:lnTo>
                <a:lnTo>
                  <a:pt x="348" y="407"/>
                </a:lnTo>
                <a:lnTo>
                  <a:pt x="353" y="413"/>
                </a:lnTo>
                <a:lnTo>
                  <a:pt x="358" y="419"/>
                </a:lnTo>
                <a:lnTo>
                  <a:pt x="363" y="426"/>
                </a:lnTo>
                <a:lnTo>
                  <a:pt x="369" y="432"/>
                </a:lnTo>
                <a:lnTo>
                  <a:pt x="374" y="438"/>
                </a:lnTo>
                <a:lnTo>
                  <a:pt x="379" y="445"/>
                </a:lnTo>
                <a:lnTo>
                  <a:pt x="384" y="451"/>
                </a:lnTo>
                <a:lnTo>
                  <a:pt x="370" y="432"/>
                </a:lnTo>
                <a:lnTo>
                  <a:pt x="358" y="413"/>
                </a:lnTo>
                <a:lnTo>
                  <a:pt x="344" y="395"/>
                </a:lnTo>
                <a:lnTo>
                  <a:pt x="330" y="376"/>
                </a:lnTo>
                <a:lnTo>
                  <a:pt x="316" y="358"/>
                </a:lnTo>
                <a:lnTo>
                  <a:pt x="302" y="340"/>
                </a:lnTo>
                <a:lnTo>
                  <a:pt x="290" y="321"/>
                </a:lnTo>
                <a:lnTo>
                  <a:pt x="277" y="303"/>
                </a:lnTo>
                <a:lnTo>
                  <a:pt x="264" y="285"/>
                </a:lnTo>
                <a:lnTo>
                  <a:pt x="252" y="267"/>
                </a:lnTo>
                <a:lnTo>
                  <a:pt x="240" y="249"/>
                </a:lnTo>
                <a:lnTo>
                  <a:pt x="230" y="230"/>
                </a:lnTo>
                <a:lnTo>
                  <a:pt x="220" y="211"/>
                </a:lnTo>
                <a:lnTo>
                  <a:pt x="210" y="192"/>
                </a:lnTo>
                <a:lnTo>
                  <a:pt x="201" y="172"/>
                </a:lnTo>
                <a:lnTo>
                  <a:pt x="194" y="152"/>
                </a:lnTo>
                <a:lnTo>
                  <a:pt x="252" y="178"/>
                </a:lnTo>
                <a:lnTo>
                  <a:pt x="239" y="167"/>
                </a:lnTo>
                <a:lnTo>
                  <a:pt x="224" y="157"/>
                </a:lnTo>
                <a:lnTo>
                  <a:pt x="209" y="146"/>
                </a:lnTo>
                <a:lnTo>
                  <a:pt x="194" y="137"/>
                </a:lnTo>
                <a:lnTo>
                  <a:pt x="178" y="126"/>
                </a:lnTo>
                <a:lnTo>
                  <a:pt x="162" y="117"/>
                </a:lnTo>
                <a:lnTo>
                  <a:pt x="145" y="107"/>
                </a:lnTo>
                <a:lnTo>
                  <a:pt x="129" y="97"/>
                </a:lnTo>
                <a:lnTo>
                  <a:pt x="111" y="87"/>
                </a:lnTo>
                <a:lnTo>
                  <a:pt x="95" y="77"/>
                </a:lnTo>
                <a:lnTo>
                  <a:pt x="78" y="65"/>
                </a:lnTo>
                <a:lnTo>
                  <a:pt x="62" y="54"/>
                </a:lnTo>
                <a:lnTo>
                  <a:pt x="47" y="42"/>
                </a:lnTo>
                <a:lnTo>
                  <a:pt x="31" y="28"/>
                </a:lnTo>
                <a:lnTo>
                  <a:pt x="17" y="15"/>
                </a:lnTo>
                <a:lnTo>
                  <a:pt x="3" y="0"/>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3" name="Freeform 2088">
            <a:extLst>
              <a:ext uri="{FF2B5EF4-FFF2-40B4-BE49-F238E27FC236}">
                <a16:creationId xmlns:a16="http://schemas.microsoft.com/office/drawing/2014/main" xmlns="" id="{A642821D-0DC9-992A-AA53-8EFA2586352C}"/>
              </a:ext>
            </a:extLst>
          </p:cNvPr>
          <p:cNvSpPr>
            <a:spLocks/>
          </p:cNvSpPr>
          <p:nvPr/>
        </p:nvSpPr>
        <p:spPr bwMode="auto">
          <a:xfrm>
            <a:off x="5062538" y="3319463"/>
            <a:ext cx="227012" cy="587375"/>
          </a:xfrm>
          <a:custGeom>
            <a:avLst/>
            <a:gdLst>
              <a:gd name="T0" fmla="*/ 0 w 214"/>
              <a:gd name="T1" fmla="*/ 2147483646 h 477"/>
              <a:gd name="T2" fmla="*/ 2147483646 w 214"/>
              <a:gd name="T3" fmla="*/ 2147483646 h 477"/>
              <a:gd name="T4" fmla="*/ 2147483646 w 214"/>
              <a:gd name="T5" fmla="*/ 2147483646 h 477"/>
              <a:gd name="T6" fmla="*/ 2147483646 w 214"/>
              <a:gd name="T7" fmla="*/ 2147483646 h 477"/>
              <a:gd name="T8" fmla="*/ 2147483646 w 214"/>
              <a:gd name="T9" fmla="*/ 2147483646 h 477"/>
              <a:gd name="T10" fmla="*/ 2147483646 w 214"/>
              <a:gd name="T11" fmla="*/ 2147483646 h 477"/>
              <a:gd name="T12" fmla="*/ 2147483646 w 214"/>
              <a:gd name="T13" fmla="*/ 2147483646 h 477"/>
              <a:gd name="T14" fmla="*/ 2147483646 w 214"/>
              <a:gd name="T15" fmla="*/ 2147483646 h 477"/>
              <a:gd name="T16" fmla="*/ 2147483646 w 214"/>
              <a:gd name="T17" fmla="*/ 2147483646 h 477"/>
              <a:gd name="T18" fmla="*/ 2147483646 w 214"/>
              <a:gd name="T19" fmla="*/ 2147483646 h 477"/>
              <a:gd name="T20" fmla="*/ 2147483646 w 214"/>
              <a:gd name="T21" fmla="*/ 2147483646 h 477"/>
              <a:gd name="T22" fmla="*/ 2147483646 w 214"/>
              <a:gd name="T23" fmla="*/ 2147483646 h 477"/>
              <a:gd name="T24" fmla="*/ 2147483646 w 214"/>
              <a:gd name="T25" fmla="*/ 2147483646 h 477"/>
              <a:gd name="T26" fmla="*/ 2147483646 w 214"/>
              <a:gd name="T27" fmla="*/ 2147483646 h 477"/>
              <a:gd name="T28" fmla="*/ 2147483646 w 214"/>
              <a:gd name="T29" fmla="*/ 2147483646 h 477"/>
              <a:gd name="T30" fmla="*/ 2147483646 w 214"/>
              <a:gd name="T31" fmla="*/ 2147483646 h 477"/>
              <a:gd name="T32" fmla="*/ 2147483646 w 214"/>
              <a:gd name="T33" fmla="*/ 2147483646 h 477"/>
              <a:gd name="T34" fmla="*/ 2147483646 w 214"/>
              <a:gd name="T35" fmla="*/ 2147483646 h 477"/>
              <a:gd name="T36" fmla="*/ 2147483646 w 214"/>
              <a:gd name="T37" fmla="*/ 2147483646 h 477"/>
              <a:gd name="T38" fmla="*/ 2147483646 w 214"/>
              <a:gd name="T39" fmla="*/ 2147483646 h 477"/>
              <a:gd name="T40" fmla="*/ 2147483646 w 214"/>
              <a:gd name="T41" fmla="*/ 2147483646 h 477"/>
              <a:gd name="T42" fmla="*/ 2147483646 w 214"/>
              <a:gd name="T43" fmla="*/ 2147483646 h 477"/>
              <a:gd name="T44" fmla="*/ 2147483646 w 214"/>
              <a:gd name="T45" fmla="*/ 2147483646 h 477"/>
              <a:gd name="T46" fmla="*/ 2147483646 w 214"/>
              <a:gd name="T47" fmla="*/ 2147483646 h 477"/>
              <a:gd name="T48" fmla="*/ 2147483646 w 214"/>
              <a:gd name="T49" fmla="*/ 2147483646 h 477"/>
              <a:gd name="T50" fmla="*/ 2147483646 w 214"/>
              <a:gd name="T51" fmla="*/ 2147483646 h 477"/>
              <a:gd name="T52" fmla="*/ 2147483646 w 214"/>
              <a:gd name="T53" fmla="*/ 2147483646 h 477"/>
              <a:gd name="T54" fmla="*/ 2147483646 w 214"/>
              <a:gd name="T55" fmla="*/ 2147483646 h 477"/>
              <a:gd name="T56" fmla="*/ 2147483646 w 214"/>
              <a:gd name="T57" fmla="*/ 2147483646 h 477"/>
              <a:gd name="T58" fmla="*/ 2147483646 w 214"/>
              <a:gd name="T59" fmla="*/ 2147483646 h 477"/>
              <a:gd name="T60" fmla="*/ 2147483646 w 214"/>
              <a:gd name="T61" fmla="*/ 2147483646 h 477"/>
              <a:gd name="T62" fmla="*/ 2147483646 w 214"/>
              <a:gd name="T63" fmla="*/ 2147483646 h 477"/>
              <a:gd name="T64" fmla="*/ 2147483646 w 214"/>
              <a:gd name="T65" fmla="*/ 2147483646 h 477"/>
              <a:gd name="T66" fmla="*/ 2147483646 w 214"/>
              <a:gd name="T67" fmla="*/ 2147483646 h 477"/>
              <a:gd name="T68" fmla="*/ 2147483646 w 214"/>
              <a:gd name="T69" fmla="*/ 2147483646 h 477"/>
              <a:gd name="T70" fmla="*/ 2147483646 w 214"/>
              <a:gd name="T71" fmla="*/ 2147483646 h 477"/>
              <a:gd name="T72" fmla="*/ 2147483646 w 214"/>
              <a:gd name="T73" fmla="*/ 2147483646 h 477"/>
              <a:gd name="T74" fmla="*/ 2147483646 w 214"/>
              <a:gd name="T75" fmla="*/ 2147483646 h 477"/>
              <a:gd name="T76" fmla="*/ 2147483646 w 214"/>
              <a:gd name="T77" fmla="*/ 2147483646 h 477"/>
              <a:gd name="T78" fmla="*/ 2147483646 w 214"/>
              <a:gd name="T79" fmla="*/ 2147483646 h 477"/>
              <a:gd name="T80" fmla="*/ 2147483646 w 214"/>
              <a:gd name="T81" fmla="*/ 2147483646 h 477"/>
              <a:gd name="T82" fmla="*/ 2147483646 w 214"/>
              <a:gd name="T83" fmla="*/ 2147483646 h 477"/>
              <a:gd name="T84" fmla="*/ 2147483646 w 214"/>
              <a:gd name="T85" fmla="*/ 2147483646 h 477"/>
              <a:gd name="T86" fmla="*/ 2147483646 w 214"/>
              <a:gd name="T87" fmla="*/ 2147483646 h 477"/>
              <a:gd name="T88" fmla="*/ 2147483646 w 214"/>
              <a:gd name="T89" fmla="*/ 2147483646 h 477"/>
              <a:gd name="T90" fmla="*/ 2147483646 w 214"/>
              <a:gd name="T91" fmla="*/ 2147483646 h 477"/>
              <a:gd name="T92" fmla="*/ 2147483646 w 214"/>
              <a:gd name="T93" fmla="*/ 2147483646 h 477"/>
              <a:gd name="T94" fmla="*/ 2147483646 w 214"/>
              <a:gd name="T95" fmla="*/ 2147483646 h 477"/>
              <a:gd name="T96" fmla="*/ 0 w 214"/>
              <a:gd name="T97" fmla="*/ 0 h 477"/>
              <a:gd name="T98" fmla="*/ 0 w 214"/>
              <a:gd name="T99" fmla="*/ 2147483646 h 47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14"/>
              <a:gd name="T151" fmla="*/ 0 h 477"/>
              <a:gd name="T152" fmla="*/ 214 w 214"/>
              <a:gd name="T153" fmla="*/ 477 h 47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14" h="477">
                <a:moveTo>
                  <a:pt x="0" y="12"/>
                </a:moveTo>
                <a:lnTo>
                  <a:pt x="24" y="14"/>
                </a:lnTo>
                <a:lnTo>
                  <a:pt x="51" y="17"/>
                </a:lnTo>
                <a:lnTo>
                  <a:pt x="78" y="22"/>
                </a:lnTo>
                <a:lnTo>
                  <a:pt x="105" y="30"/>
                </a:lnTo>
                <a:lnTo>
                  <a:pt x="129" y="41"/>
                </a:lnTo>
                <a:lnTo>
                  <a:pt x="151" y="55"/>
                </a:lnTo>
                <a:lnTo>
                  <a:pt x="168" y="74"/>
                </a:lnTo>
                <a:lnTo>
                  <a:pt x="180" y="99"/>
                </a:lnTo>
                <a:lnTo>
                  <a:pt x="187" y="120"/>
                </a:lnTo>
                <a:lnTo>
                  <a:pt x="193" y="143"/>
                </a:lnTo>
                <a:lnTo>
                  <a:pt x="198" y="165"/>
                </a:lnTo>
                <a:lnTo>
                  <a:pt x="200" y="189"/>
                </a:lnTo>
                <a:lnTo>
                  <a:pt x="202" y="212"/>
                </a:lnTo>
                <a:lnTo>
                  <a:pt x="205" y="237"/>
                </a:lnTo>
                <a:lnTo>
                  <a:pt x="205" y="262"/>
                </a:lnTo>
                <a:lnTo>
                  <a:pt x="205" y="286"/>
                </a:lnTo>
                <a:lnTo>
                  <a:pt x="205" y="310"/>
                </a:lnTo>
                <a:lnTo>
                  <a:pt x="203" y="336"/>
                </a:lnTo>
                <a:lnTo>
                  <a:pt x="203" y="360"/>
                </a:lnTo>
                <a:lnTo>
                  <a:pt x="202" y="384"/>
                </a:lnTo>
                <a:lnTo>
                  <a:pt x="201" y="408"/>
                </a:lnTo>
                <a:lnTo>
                  <a:pt x="201" y="432"/>
                </a:lnTo>
                <a:lnTo>
                  <a:pt x="201" y="455"/>
                </a:lnTo>
                <a:lnTo>
                  <a:pt x="202" y="477"/>
                </a:lnTo>
                <a:lnTo>
                  <a:pt x="202" y="453"/>
                </a:lnTo>
                <a:lnTo>
                  <a:pt x="203" y="426"/>
                </a:lnTo>
                <a:lnTo>
                  <a:pt x="206" y="400"/>
                </a:lnTo>
                <a:lnTo>
                  <a:pt x="208" y="373"/>
                </a:lnTo>
                <a:lnTo>
                  <a:pt x="210" y="344"/>
                </a:lnTo>
                <a:lnTo>
                  <a:pt x="212" y="315"/>
                </a:lnTo>
                <a:lnTo>
                  <a:pt x="213" y="285"/>
                </a:lnTo>
                <a:lnTo>
                  <a:pt x="214" y="257"/>
                </a:lnTo>
                <a:lnTo>
                  <a:pt x="214" y="227"/>
                </a:lnTo>
                <a:lnTo>
                  <a:pt x="213" y="199"/>
                </a:lnTo>
                <a:lnTo>
                  <a:pt x="209" y="170"/>
                </a:lnTo>
                <a:lnTo>
                  <a:pt x="206" y="144"/>
                </a:lnTo>
                <a:lnTo>
                  <a:pt x="199" y="118"/>
                </a:lnTo>
                <a:lnTo>
                  <a:pt x="191" y="92"/>
                </a:lnTo>
                <a:lnTo>
                  <a:pt x="180" y="69"/>
                </a:lnTo>
                <a:lnTo>
                  <a:pt x="167" y="47"/>
                </a:lnTo>
                <a:lnTo>
                  <a:pt x="149" y="32"/>
                </a:lnTo>
                <a:lnTo>
                  <a:pt x="131" y="23"/>
                </a:lnTo>
                <a:lnTo>
                  <a:pt x="109" y="15"/>
                </a:lnTo>
                <a:lnTo>
                  <a:pt x="87" y="10"/>
                </a:lnTo>
                <a:lnTo>
                  <a:pt x="66" y="7"/>
                </a:lnTo>
                <a:lnTo>
                  <a:pt x="43" y="5"/>
                </a:lnTo>
                <a:lnTo>
                  <a:pt x="21" y="3"/>
                </a:lnTo>
                <a:lnTo>
                  <a:pt x="0" y="0"/>
                </a:lnTo>
                <a:lnTo>
                  <a:pt x="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4" name="Freeform 2089">
            <a:extLst>
              <a:ext uri="{FF2B5EF4-FFF2-40B4-BE49-F238E27FC236}">
                <a16:creationId xmlns:a16="http://schemas.microsoft.com/office/drawing/2014/main" xmlns="" id="{450431D4-37BB-A45F-0A72-7D0123474E1A}"/>
              </a:ext>
            </a:extLst>
          </p:cNvPr>
          <p:cNvSpPr>
            <a:spLocks/>
          </p:cNvSpPr>
          <p:nvPr/>
        </p:nvSpPr>
        <p:spPr bwMode="auto">
          <a:xfrm>
            <a:off x="5149850" y="3382963"/>
            <a:ext cx="98425" cy="161925"/>
          </a:xfrm>
          <a:custGeom>
            <a:avLst/>
            <a:gdLst>
              <a:gd name="T0" fmla="*/ 2147483646 w 92"/>
              <a:gd name="T1" fmla="*/ 2147483646 h 132"/>
              <a:gd name="T2" fmla="*/ 2147483646 w 92"/>
              <a:gd name="T3" fmla="*/ 2147483646 h 132"/>
              <a:gd name="T4" fmla="*/ 2147483646 w 92"/>
              <a:gd name="T5" fmla="*/ 2147483646 h 132"/>
              <a:gd name="T6" fmla="*/ 2147483646 w 92"/>
              <a:gd name="T7" fmla="*/ 2147483646 h 132"/>
              <a:gd name="T8" fmla="*/ 2147483646 w 92"/>
              <a:gd name="T9" fmla="*/ 2147483646 h 132"/>
              <a:gd name="T10" fmla="*/ 2147483646 w 92"/>
              <a:gd name="T11" fmla="*/ 2147483646 h 132"/>
              <a:gd name="T12" fmla="*/ 2147483646 w 92"/>
              <a:gd name="T13" fmla="*/ 2147483646 h 132"/>
              <a:gd name="T14" fmla="*/ 2147483646 w 92"/>
              <a:gd name="T15" fmla="*/ 2147483646 h 132"/>
              <a:gd name="T16" fmla="*/ 2147483646 w 92"/>
              <a:gd name="T17" fmla="*/ 2147483646 h 132"/>
              <a:gd name="T18" fmla="*/ 2147483646 w 92"/>
              <a:gd name="T19" fmla="*/ 2147483646 h 132"/>
              <a:gd name="T20" fmla="*/ 2147483646 w 92"/>
              <a:gd name="T21" fmla="*/ 2147483646 h 132"/>
              <a:gd name="T22" fmla="*/ 2147483646 w 92"/>
              <a:gd name="T23" fmla="*/ 2147483646 h 132"/>
              <a:gd name="T24" fmla="*/ 2147483646 w 92"/>
              <a:gd name="T25" fmla="*/ 2147483646 h 132"/>
              <a:gd name="T26" fmla="*/ 2147483646 w 92"/>
              <a:gd name="T27" fmla="*/ 2147483646 h 132"/>
              <a:gd name="T28" fmla="*/ 2147483646 w 92"/>
              <a:gd name="T29" fmla="*/ 2147483646 h 132"/>
              <a:gd name="T30" fmla="*/ 2147483646 w 92"/>
              <a:gd name="T31" fmla="*/ 2147483646 h 132"/>
              <a:gd name="T32" fmla="*/ 2147483646 w 92"/>
              <a:gd name="T33" fmla="*/ 2147483646 h 132"/>
              <a:gd name="T34" fmla="*/ 2147483646 w 92"/>
              <a:gd name="T35" fmla="*/ 2147483646 h 132"/>
              <a:gd name="T36" fmla="*/ 2147483646 w 92"/>
              <a:gd name="T37" fmla="*/ 2147483646 h 132"/>
              <a:gd name="T38" fmla="*/ 0 w 92"/>
              <a:gd name="T39" fmla="*/ 0 h 132"/>
              <a:gd name="T40" fmla="*/ 2147483646 w 92"/>
              <a:gd name="T41" fmla="*/ 2147483646 h 132"/>
              <a:gd name="T42" fmla="*/ 2147483646 w 92"/>
              <a:gd name="T43" fmla="*/ 2147483646 h 132"/>
              <a:gd name="T44" fmla="*/ 2147483646 w 92"/>
              <a:gd name="T45" fmla="*/ 2147483646 h 132"/>
              <a:gd name="T46" fmla="*/ 2147483646 w 92"/>
              <a:gd name="T47" fmla="*/ 2147483646 h 132"/>
              <a:gd name="T48" fmla="*/ 2147483646 w 92"/>
              <a:gd name="T49" fmla="*/ 2147483646 h 132"/>
              <a:gd name="T50" fmla="*/ 2147483646 w 92"/>
              <a:gd name="T51" fmla="*/ 2147483646 h 132"/>
              <a:gd name="T52" fmla="*/ 2147483646 w 92"/>
              <a:gd name="T53" fmla="*/ 2147483646 h 132"/>
              <a:gd name="T54" fmla="*/ 2147483646 w 92"/>
              <a:gd name="T55" fmla="*/ 2147483646 h 13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2"/>
              <a:gd name="T85" fmla="*/ 0 h 132"/>
              <a:gd name="T86" fmla="*/ 92 w 92"/>
              <a:gd name="T87" fmla="*/ 132 h 13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2" h="132">
                <a:moveTo>
                  <a:pt x="92" y="132"/>
                </a:moveTo>
                <a:lnTo>
                  <a:pt x="92" y="126"/>
                </a:lnTo>
                <a:lnTo>
                  <a:pt x="90" y="117"/>
                </a:lnTo>
                <a:lnTo>
                  <a:pt x="87" y="109"/>
                </a:lnTo>
                <a:lnTo>
                  <a:pt x="82" y="100"/>
                </a:lnTo>
                <a:lnTo>
                  <a:pt x="78" y="91"/>
                </a:lnTo>
                <a:lnTo>
                  <a:pt x="74" y="81"/>
                </a:lnTo>
                <a:lnTo>
                  <a:pt x="71" y="72"/>
                </a:lnTo>
                <a:lnTo>
                  <a:pt x="68" y="63"/>
                </a:lnTo>
                <a:lnTo>
                  <a:pt x="72" y="63"/>
                </a:lnTo>
                <a:lnTo>
                  <a:pt x="75" y="63"/>
                </a:lnTo>
                <a:lnTo>
                  <a:pt x="79" y="64"/>
                </a:lnTo>
                <a:lnTo>
                  <a:pt x="81" y="67"/>
                </a:lnTo>
                <a:lnTo>
                  <a:pt x="81" y="73"/>
                </a:lnTo>
                <a:lnTo>
                  <a:pt x="83" y="75"/>
                </a:lnTo>
                <a:lnTo>
                  <a:pt x="88" y="76"/>
                </a:lnTo>
                <a:lnTo>
                  <a:pt x="92" y="78"/>
                </a:lnTo>
                <a:lnTo>
                  <a:pt x="41" y="16"/>
                </a:lnTo>
                <a:lnTo>
                  <a:pt x="46" y="34"/>
                </a:lnTo>
                <a:lnTo>
                  <a:pt x="0" y="0"/>
                </a:lnTo>
                <a:lnTo>
                  <a:pt x="14" y="14"/>
                </a:lnTo>
                <a:lnTo>
                  <a:pt x="27" y="29"/>
                </a:lnTo>
                <a:lnTo>
                  <a:pt x="41" y="43"/>
                </a:lnTo>
                <a:lnTo>
                  <a:pt x="53" y="59"/>
                </a:lnTo>
                <a:lnTo>
                  <a:pt x="66" y="76"/>
                </a:lnTo>
                <a:lnTo>
                  <a:pt x="76" y="93"/>
                </a:lnTo>
                <a:lnTo>
                  <a:pt x="86" y="112"/>
                </a:lnTo>
                <a:lnTo>
                  <a:pt x="92" y="1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5" name="Freeform 2090">
            <a:extLst>
              <a:ext uri="{FF2B5EF4-FFF2-40B4-BE49-F238E27FC236}">
                <a16:creationId xmlns:a16="http://schemas.microsoft.com/office/drawing/2014/main" xmlns="" id="{896391A2-84E2-B710-8FB2-BFD7DF61F287}"/>
              </a:ext>
            </a:extLst>
          </p:cNvPr>
          <p:cNvSpPr>
            <a:spLocks/>
          </p:cNvSpPr>
          <p:nvPr/>
        </p:nvSpPr>
        <p:spPr bwMode="auto">
          <a:xfrm>
            <a:off x="5126038" y="3392488"/>
            <a:ext cx="128587" cy="212725"/>
          </a:xfrm>
          <a:custGeom>
            <a:avLst/>
            <a:gdLst>
              <a:gd name="T0" fmla="*/ 0 w 120"/>
              <a:gd name="T1" fmla="*/ 0 h 172"/>
              <a:gd name="T2" fmla="*/ 2147483646 w 120"/>
              <a:gd name="T3" fmla="*/ 2147483646 h 172"/>
              <a:gd name="T4" fmla="*/ 2147483646 w 120"/>
              <a:gd name="T5" fmla="*/ 2147483646 h 172"/>
              <a:gd name="T6" fmla="*/ 2147483646 w 120"/>
              <a:gd name="T7" fmla="*/ 2147483646 h 172"/>
              <a:gd name="T8" fmla="*/ 2147483646 w 120"/>
              <a:gd name="T9" fmla="*/ 2147483646 h 172"/>
              <a:gd name="T10" fmla="*/ 2147483646 w 120"/>
              <a:gd name="T11" fmla="*/ 2147483646 h 172"/>
              <a:gd name="T12" fmla="*/ 2147483646 w 120"/>
              <a:gd name="T13" fmla="*/ 2147483646 h 172"/>
              <a:gd name="T14" fmla="*/ 2147483646 w 120"/>
              <a:gd name="T15" fmla="*/ 2147483646 h 172"/>
              <a:gd name="T16" fmla="*/ 2147483646 w 120"/>
              <a:gd name="T17" fmla="*/ 2147483646 h 172"/>
              <a:gd name="T18" fmla="*/ 2147483646 w 120"/>
              <a:gd name="T19" fmla="*/ 2147483646 h 172"/>
              <a:gd name="T20" fmla="*/ 2147483646 w 120"/>
              <a:gd name="T21" fmla="*/ 2147483646 h 172"/>
              <a:gd name="T22" fmla="*/ 2147483646 w 120"/>
              <a:gd name="T23" fmla="*/ 2147483646 h 172"/>
              <a:gd name="T24" fmla="*/ 2147483646 w 120"/>
              <a:gd name="T25" fmla="*/ 2147483646 h 172"/>
              <a:gd name="T26" fmla="*/ 2147483646 w 120"/>
              <a:gd name="T27" fmla="*/ 2147483646 h 172"/>
              <a:gd name="T28" fmla="*/ 2147483646 w 120"/>
              <a:gd name="T29" fmla="*/ 2147483646 h 172"/>
              <a:gd name="T30" fmla="*/ 2147483646 w 120"/>
              <a:gd name="T31" fmla="*/ 2147483646 h 172"/>
              <a:gd name="T32" fmla="*/ 2147483646 w 120"/>
              <a:gd name="T33" fmla="*/ 2147483646 h 172"/>
              <a:gd name="T34" fmla="*/ 2147483646 w 120"/>
              <a:gd name="T35" fmla="*/ 2147483646 h 172"/>
              <a:gd name="T36" fmla="*/ 2147483646 w 120"/>
              <a:gd name="T37" fmla="*/ 2147483646 h 172"/>
              <a:gd name="T38" fmla="*/ 2147483646 w 120"/>
              <a:gd name="T39" fmla="*/ 2147483646 h 172"/>
              <a:gd name="T40" fmla="*/ 2147483646 w 120"/>
              <a:gd name="T41" fmla="*/ 2147483646 h 172"/>
              <a:gd name="T42" fmla="*/ 2147483646 w 120"/>
              <a:gd name="T43" fmla="*/ 2147483646 h 172"/>
              <a:gd name="T44" fmla="*/ 2147483646 w 120"/>
              <a:gd name="T45" fmla="*/ 2147483646 h 172"/>
              <a:gd name="T46" fmla="*/ 2147483646 w 120"/>
              <a:gd name="T47" fmla="*/ 2147483646 h 172"/>
              <a:gd name="T48" fmla="*/ 2147483646 w 120"/>
              <a:gd name="T49" fmla="*/ 2147483646 h 172"/>
              <a:gd name="T50" fmla="*/ 2147483646 w 120"/>
              <a:gd name="T51" fmla="*/ 2147483646 h 172"/>
              <a:gd name="T52" fmla="*/ 2147483646 w 120"/>
              <a:gd name="T53" fmla="*/ 2147483646 h 172"/>
              <a:gd name="T54" fmla="*/ 2147483646 w 120"/>
              <a:gd name="T55" fmla="*/ 2147483646 h 172"/>
              <a:gd name="T56" fmla="*/ 2147483646 w 120"/>
              <a:gd name="T57" fmla="*/ 2147483646 h 172"/>
              <a:gd name="T58" fmla="*/ 2147483646 w 120"/>
              <a:gd name="T59" fmla="*/ 2147483646 h 172"/>
              <a:gd name="T60" fmla="*/ 2147483646 w 120"/>
              <a:gd name="T61" fmla="*/ 2147483646 h 172"/>
              <a:gd name="T62" fmla="*/ 2147483646 w 120"/>
              <a:gd name="T63" fmla="*/ 2147483646 h 172"/>
              <a:gd name="T64" fmla="*/ 2147483646 w 120"/>
              <a:gd name="T65" fmla="*/ 0 h 172"/>
              <a:gd name="T66" fmla="*/ 0 w 120"/>
              <a:gd name="T67" fmla="*/ 0 h 17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0"/>
              <a:gd name="T103" fmla="*/ 0 h 172"/>
              <a:gd name="T104" fmla="*/ 120 w 120"/>
              <a:gd name="T105" fmla="*/ 172 h 17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0" h="172">
                <a:moveTo>
                  <a:pt x="0" y="0"/>
                </a:moveTo>
                <a:lnTo>
                  <a:pt x="9" y="9"/>
                </a:lnTo>
                <a:lnTo>
                  <a:pt x="18" y="19"/>
                </a:lnTo>
                <a:lnTo>
                  <a:pt x="26" y="29"/>
                </a:lnTo>
                <a:lnTo>
                  <a:pt x="35" y="39"/>
                </a:lnTo>
                <a:lnTo>
                  <a:pt x="43" y="49"/>
                </a:lnTo>
                <a:lnTo>
                  <a:pt x="51" y="60"/>
                </a:lnTo>
                <a:lnTo>
                  <a:pt x="59" y="70"/>
                </a:lnTo>
                <a:lnTo>
                  <a:pt x="66" y="81"/>
                </a:lnTo>
                <a:lnTo>
                  <a:pt x="74" y="91"/>
                </a:lnTo>
                <a:lnTo>
                  <a:pt x="81" y="103"/>
                </a:lnTo>
                <a:lnTo>
                  <a:pt x="88" y="114"/>
                </a:lnTo>
                <a:lnTo>
                  <a:pt x="95" y="125"/>
                </a:lnTo>
                <a:lnTo>
                  <a:pt x="102" y="137"/>
                </a:lnTo>
                <a:lnTo>
                  <a:pt x="108" y="148"/>
                </a:lnTo>
                <a:lnTo>
                  <a:pt x="115" y="161"/>
                </a:lnTo>
                <a:lnTo>
                  <a:pt x="120" y="172"/>
                </a:lnTo>
                <a:lnTo>
                  <a:pt x="116" y="160"/>
                </a:lnTo>
                <a:lnTo>
                  <a:pt x="110" y="147"/>
                </a:lnTo>
                <a:lnTo>
                  <a:pt x="105" y="134"/>
                </a:lnTo>
                <a:lnTo>
                  <a:pt x="100" y="123"/>
                </a:lnTo>
                <a:lnTo>
                  <a:pt x="94" y="111"/>
                </a:lnTo>
                <a:lnTo>
                  <a:pt x="87" y="101"/>
                </a:lnTo>
                <a:lnTo>
                  <a:pt x="81" y="89"/>
                </a:lnTo>
                <a:lnTo>
                  <a:pt x="74" y="79"/>
                </a:lnTo>
                <a:lnTo>
                  <a:pt x="67" y="68"/>
                </a:lnTo>
                <a:lnTo>
                  <a:pt x="61" y="59"/>
                </a:lnTo>
                <a:lnTo>
                  <a:pt x="54" y="48"/>
                </a:lnTo>
                <a:lnTo>
                  <a:pt x="46" y="39"/>
                </a:lnTo>
                <a:lnTo>
                  <a:pt x="38" y="29"/>
                </a:lnTo>
                <a:lnTo>
                  <a:pt x="30" y="19"/>
                </a:lnTo>
                <a:lnTo>
                  <a:pt x="21" y="9"/>
                </a:lnTo>
                <a:lnTo>
                  <a:pt x="1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6" name="Freeform 2091">
            <a:extLst>
              <a:ext uri="{FF2B5EF4-FFF2-40B4-BE49-F238E27FC236}">
                <a16:creationId xmlns:a16="http://schemas.microsoft.com/office/drawing/2014/main" xmlns="" id="{33FF442D-BD83-1A64-D8C5-683CD133CCBB}"/>
              </a:ext>
            </a:extLst>
          </p:cNvPr>
          <p:cNvSpPr>
            <a:spLocks/>
          </p:cNvSpPr>
          <p:nvPr/>
        </p:nvSpPr>
        <p:spPr bwMode="auto">
          <a:xfrm>
            <a:off x="5114925" y="3406775"/>
            <a:ext cx="115888" cy="180975"/>
          </a:xfrm>
          <a:custGeom>
            <a:avLst/>
            <a:gdLst>
              <a:gd name="T0" fmla="*/ 2147483646 w 110"/>
              <a:gd name="T1" fmla="*/ 2147483646 h 147"/>
              <a:gd name="T2" fmla="*/ 2147483646 w 110"/>
              <a:gd name="T3" fmla="*/ 2147483646 h 147"/>
              <a:gd name="T4" fmla="*/ 2147483646 w 110"/>
              <a:gd name="T5" fmla="*/ 2147483646 h 147"/>
              <a:gd name="T6" fmla="*/ 2147483646 w 110"/>
              <a:gd name="T7" fmla="*/ 2147483646 h 147"/>
              <a:gd name="T8" fmla="*/ 2147483646 w 110"/>
              <a:gd name="T9" fmla="*/ 2147483646 h 147"/>
              <a:gd name="T10" fmla="*/ 2147483646 w 110"/>
              <a:gd name="T11" fmla="*/ 2147483646 h 147"/>
              <a:gd name="T12" fmla="*/ 2147483646 w 110"/>
              <a:gd name="T13" fmla="*/ 2147483646 h 147"/>
              <a:gd name="T14" fmla="*/ 2147483646 w 110"/>
              <a:gd name="T15" fmla="*/ 2147483646 h 147"/>
              <a:gd name="T16" fmla="*/ 0 w 110"/>
              <a:gd name="T17" fmla="*/ 0 h 147"/>
              <a:gd name="T18" fmla="*/ 2147483646 w 110"/>
              <a:gd name="T19" fmla="*/ 2147483646 h 147"/>
              <a:gd name="T20" fmla="*/ 2147483646 w 110"/>
              <a:gd name="T21" fmla="*/ 2147483646 h 147"/>
              <a:gd name="T22" fmla="*/ 2147483646 w 110"/>
              <a:gd name="T23" fmla="*/ 2147483646 h 147"/>
              <a:gd name="T24" fmla="*/ 2147483646 w 110"/>
              <a:gd name="T25" fmla="*/ 2147483646 h 147"/>
              <a:gd name="T26" fmla="*/ 2147483646 w 110"/>
              <a:gd name="T27" fmla="*/ 2147483646 h 147"/>
              <a:gd name="T28" fmla="*/ 2147483646 w 110"/>
              <a:gd name="T29" fmla="*/ 2147483646 h 147"/>
              <a:gd name="T30" fmla="*/ 2147483646 w 110"/>
              <a:gd name="T31" fmla="*/ 2147483646 h 147"/>
              <a:gd name="T32" fmla="*/ 2147483646 w 110"/>
              <a:gd name="T33" fmla="*/ 2147483646 h 1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0"/>
              <a:gd name="T52" fmla="*/ 0 h 147"/>
              <a:gd name="T53" fmla="*/ 110 w 110"/>
              <a:gd name="T54" fmla="*/ 147 h 1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0" h="147">
                <a:moveTo>
                  <a:pt x="110" y="147"/>
                </a:moveTo>
                <a:lnTo>
                  <a:pt x="98" y="127"/>
                </a:lnTo>
                <a:lnTo>
                  <a:pt x="85" y="108"/>
                </a:lnTo>
                <a:lnTo>
                  <a:pt x="72" y="90"/>
                </a:lnTo>
                <a:lnTo>
                  <a:pt x="58" y="72"/>
                </a:lnTo>
                <a:lnTo>
                  <a:pt x="43" y="55"/>
                </a:lnTo>
                <a:lnTo>
                  <a:pt x="28" y="37"/>
                </a:lnTo>
                <a:lnTo>
                  <a:pt x="14" y="19"/>
                </a:lnTo>
                <a:lnTo>
                  <a:pt x="0" y="0"/>
                </a:lnTo>
                <a:lnTo>
                  <a:pt x="12" y="20"/>
                </a:lnTo>
                <a:lnTo>
                  <a:pt x="24" y="38"/>
                </a:lnTo>
                <a:lnTo>
                  <a:pt x="41" y="56"/>
                </a:lnTo>
                <a:lnTo>
                  <a:pt x="57" y="74"/>
                </a:lnTo>
                <a:lnTo>
                  <a:pt x="72" y="91"/>
                </a:lnTo>
                <a:lnTo>
                  <a:pt x="87" y="109"/>
                </a:lnTo>
                <a:lnTo>
                  <a:pt x="99" y="128"/>
                </a:lnTo>
                <a:lnTo>
                  <a:pt x="110" y="1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7" name="Freeform 2092">
            <a:extLst>
              <a:ext uri="{FF2B5EF4-FFF2-40B4-BE49-F238E27FC236}">
                <a16:creationId xmlns:a16="http://schemas.microsoft.com/office/drawing/2014/main" xmlns="" id="{EE89BF2F-72D9-BB66-CEE7-B4FBB6554644}"/>
              </a:ext>
            </a:extLst>
          </p:cNvPr>
          <p:cNvSpPr>
            <a:spLocks/>
          </p:cNvSpPr>
          <p:nvPr/>
        </p:nvSpPr>
        <p:spPr bwMode="auto">
          <a:xfrm>
            <a:off x="4591050" y="3429000"/>
            <a:ext cx="22225" cy="107950"/>
          </a:xfrm>
          <a:custGeom>
            <a:avLst/>
            <a:gdLst>
              <a:gd name="T0" fmla="*/ 2147483646 w 23"/>
              <a:gd name="T1" fmla="*/ 2147483646 h 90"/>
              <a:gd name="T2" fmla="*/ 2147483646 w 23"/>
              <a:gd name="T3" fmla="*/ 2147483646 h 90"/>
              <a:gd name="T4" fmla="*/ 2147483646 w 23"/>
              <a:gd name="T5" fmla="*/ 2147483646 h 90"/>
              <a:gd name="T6" fmla="*/ 2147483646 w 23"/>
              <a:gd name="T7" fmla="*/ 2147483646 h 90"/>
              <a:gd name="T8" fmla="*/ 2147483646 w 23"/>
              <a:gd name="T9" fmla="*/ 2147483646 h 90"/>
              <a:gd name="T10" fmla="*/ 2147483646 w 23"/>
              <a:gd name="T11" fmla="*/ 2147483646 h 90"/>
              <a:gd name="T12" fmla="*/ 2147483646 w 23"/>
              <a:gd name="T13" fmla="*/ 2147483646 h 90"/>
              <a:gd name="T14" fmla="*/ 2147483646 w 23"/>
              <a:gd name="T15" fmla="*/ 2147483646 h 90"/>
              <a:gd name="T16" fmla="*/ 2147483646 w 23"/>
              <a:gd name="T17" fmla="*/ 2147483646 h 90"/>
              <a:gd name="T18" fmla="*/ 2147483646 w 23"/>
              <a:gd name="T19" fmla="*/ 2147483646 h 90"/>
              <a:gd name="T20" fmla="*/ 2147483646 w 23"/>
              <a:gd name="T21" fmla="*/ 2147483646 h 90"/>
              <a:gd name="T22" fmla="*/ 2147483646 w 23"/>
              <a:gd name="T23" fmla="*/ 2147483646 h 90"/>
              <a:gd name="T24" fmla="*/ 2147483646 w 23"/>
              <a:gd name="T25" fmla="*/ 0 h 90"/>
              <a:gd name="T26" fmla="*/ 0 w 23"/>
              <a:gd name="T27" fmla="*/ 2147483646 h 90"/>
              <a:gd name="T28" fmla="*/ 0 w 23"/>
              <a:gd name="T29" fmla="*/ 2147483646 h 90"/>
              <a:gd name="T30" fmla="*/ 2147483646 w 23"/>
              <a:gd name="T31" fmla="*/ 2147483646 h 90"/>
              <a:gd name="T32" fmla="*/ 2147483646 w 23"/>
              <a:gd name="T33" fmla="*/ 2147483646 h 90"/>
              <a:gd name="T34" fmla="*/ 2147483646 w 23"/>
              <a:gd name="T35" fmla="*/ 2147483646 h 90"/>
              <a:gd name="T36" fmla="*/ 2147483646 w 23"/>
              <a:gd name="T37" fmla="*/ 2147483646 h 90"/>
              <a:gd name="T38" fmla="*/ 2147483646 w 23"/>
              <a:gd name="T39" fmla="*/ 2147483646 h 90"/>
              <a:gd name="T40" fmla="*/ 2147483646 w 23"/>
              <a:gd name="T41" fmla="*/ 2147483646 h 9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3"/>
              <a:gd name="T64" fmla="*/ 0 h 90"/>
              <a:gd name="T65" fmla="*/ 23 w 23"/>
              <a:gd name="T66" fmla="*/ 90 h 9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3" h="90">
                <a:moveTo>
                  <a:pt x="8" y="90"/>
                </a:moveTo>
                <a:lnTo>
                  <a:pt x="15" y="86"/>
                </a:lnTo>
                <a:lnTo>
                  <a:pt x="17" y="78"/>
                </a:lnTo>
                <a:lnTo>
                  <a:pt x="19" y="70"/>
                </a:lnTo>
                <a:lnTo>
                  <a:pt x="23" y="61"/>
                </a:lnTo>
                <a:lnTo>
                  <a:pt x="17" y="55"/>
                </a:lnTo>
                <a:lnTo>
                  <a:pt x="14" y="49"/>
                </a:lnTo>
                <a:lnTo>
                  <a:pt x="10" y="41"/>
                </a:lnTo>
                <a:lnTo>
                  <a:pt x="8" y="33"/>
                </a:lnTo>
                <a:lnTo>
                  <a:pt x="7" y="24"/>
                </a:lnTo>
                <a:lnTo>
                  <a:pt x="4" y="17"/>
                </a:lnTo>
                <a:lnTo>
                  <a:pt x="3" y="8"/>
                </a:lnTo>
                <a:lnTo>
                  <a:pt x="1" y="0"/>
                </a:lnTo>
                <a:lnTo>
                  <a:pt x="0" y="10"/>
                </a:lnTo>
                <a:lnTo>
                  <a:pt x="0" y="20"/>
                </a:lnTo>
                <a:lnTo>
                  <a:pt x="1" y="31"/>
                </a:lnTo>
                <a:lnTo>
                  <a:pt x="2" y="42"/>
                </a:lnTo>
                <a:lnTo>
                  <a:pt x="3" y="55"/>
                </a:lnTo>
                <a:lnTo>
                  <a:pt x="4" y="66"/>
                </a:lnTo>
                <a:lnTo>
                  <a:pt x="7" y="78"/>
                </a:lnTo>
                <a:lnTo>
                  <a:pt x="8" y="90"/>
                </a:lnTo>
                <a:close/>
              </a:path>
            </a:pathLst>
          </a:custGeom>
          <a:solidFill>
            <a:srgbClr val="D8D8D8"/>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8" name="Freeform 2093">
            <a:extLst>
              <a:ext uri="{FF2B5EF4-FFF2-40B4-BE49-F238E27FC236}">
                <a16:creationId xmlns:a16="http://schemas.microsoft.com/office/drawing/2014/main" xmlns="" id="{A4A2627B-75A7-2D3F-65C7-EBCB7F62A3A6}"/>
              </a:ext>
            </a:extLst>
          </p:cNvPr>
          <p:cNvSpPr>
            <a:spLocks/>
          </p:cNvSpPr>
          <p:nvPr/>
        </p:nvSpPr>
        <p:spPr bwMode="auto">
          <a:xfrm>
            <a:off x="5097463" y="3436938"/>
            <a:ext cx="130175" cy="190500"/>
          </a:xfrm>
          <a:custGeom>
            <a:avLst/>
            <a:gdLst>
              <a:gd name="T0" fmla="*/ 0 w 123"/>
              <a:gd name="T1" fmla="*/ 0 h 154"/>
              <a:gd name="T2" fmla="*/ 2147483646 w 123"/>
              <a:gd name="T3" fmla="*/ 2147483646 h 154"/>
              <a:gd name="T4" fmla="*/ 2147483646 w 123"/>
              <a:gd name="T5" fmla="*/ 2147483646 h 154"/>
              <a:gd name="T6" fmla="*/ 2147483646 w 123"/>
              <a:gd name="T7" fmla="*/ 2147483646 h 154"/>
              <a:gd name="T8" fmla="*/ 2147483646 w 123"/>
              <a:gd name="T9" fmla="*/ 2147483646 h 154"/>
              <a:gd name="T10" fmla="*/ 2147483646 w 123"/>
              <a:gd name="T11" fmla="*/ 2147483646 h 154"/>
              <a:gd name="T12" fmla="*/ 2147483646 w 123"/>
              <a:gd name="T13" fmla="*/ 2147483646 h 154"/>
              <a:gd name="T14" fmla="*/ 2147483646 w 123"/>
              <a:gd name="T15" fmla="*/ 2147483646 h 154"/>
              <a:gd name="T16" fmla="*/ 2147483646 w 123"/>
              <a:gd name="T17" fmla="*/ 2147483646 h 154"/>
              <a:gd name="T18" fmla="*/ 2147483646 w 123"/>
              <a:gd name="T19" fmla="*/ 2147483646 h 154"/>
              <a:gd name="T20" fmla="*/ 2147483646 w 123"/>
              <a:gd name="T21" fmla="*/ 2147483646 h 154"/>
              <a:gd name="T22" fmla="*/ 2147483646 w 123"/>
              <a:gd name="T23" fmla="*/ 2147483646 h 154"/>
              <a:gd name="T24" fmla="*/ 2147483646 w 123"/>
              <a:gd name="T25" fmla="*/ 2147483646 h 154"/>
              <a:gd name="T26" fmla="*/ 2147483646 w 123"/>
              <a:gd name="T27" fmla="*/ 2147483646 h 154"/>
              <a:gd name="T28" fmla="*/ 2147483646 w 123"/>
              <a:gd name="T29" fmla="*/ 2147483646 h 154"/>
              <a:gd name="T30" fmla="*/ 2147483646 w 123"/>
              <a:gd name="T31" fmla="*/ 2147483646 h 154"/>
              <a:gd name="T32" fmla="*/ 2147483646 w 123"/>
              <a:gd name="T33" fmla="*/ 2147483646 h 154"/>
              <a:gd name="T34" fmla="*/ 0 w 123"/>
              <a:gd name="T35" fmla="*/ 0 h 1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3"/>
              <a:gd name="T55" fmla="*/ 0 h 154"/>
              <a:gd name="T56" fmla="*/ 123 w 123"/>
              <a:gd name="T57" fmla="*/ 154 h 1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3" h="154">
                <a:moveTo>
                  <a:pt x="0" y="0"/>
                </a:moveTo>
                <a:lnTo>
                  <a:pt x="15" y="20"/>
                </a:lnTo>
                <a:lnTo>
                  <a:pt x="30" y="39"/>
                </a:lnTo>
                <a:lnTo>
                  <a:pt x="46" y="58"/>
                </a:lnTo>
                <a:lnTo>
                  <a:pt x="61" y="77"/>
                </a:lnTo>
                <a:lnTo>
                  <a:pt x="77" y="95"/>
                </a:lnTo>
                <a:lnTo>
                  <a:pt x="91" y="114"/>
                </a:lnTo>
                <a:lnTo>
                  <a:pt x="104" y="134"/>
                </a:lnTo>
                <a:lnTo>
                  <a:pt x="115" y="154"/>
                </a:lnTo>
                <a:lnTo>
                  <a:pt x="123" y="154"/>
                </a:lnTo>
                <a:lnTo>
                  <a:pt x="110" y="134"/>
                </a:lnTo>
                <a:lnTo>
                  <a:pt x="97" y="114"/>
                </a:lnTo>
                <a:lnTo>
                  <a:pt x="82" y="93"/>
                </a:lnTo>
                <a:lnTo>
                  <a:pt x="67" y="73"/>
                </a:lnTo>
                <a:lnTo>
                  <a:pt x="51" y="53"/>
                </a:lnTo>
                <a:lnTo>
                  <a:pt x="35" y="34"/>
                </a:lnTo>
                <a:lnTo>
                  <a:pt x="17" y="1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29" name="Freeform 2094">
            <a:extLst>
              <a:ext uri="{FF2B5EF4-FFF2-40B4-BE49-F238E27FC236}">
                <a16:creationId xmlns:a16="http://schemas.microsoft.com/office/drawing/2014/main" xmlns="" id="{B4C5164C-D2D2-43CF-34C5-5BB3C3F9878F}"/>
              </a:ext>
            </a:extLst>
          </p:cNvPr>
          <p:cNvSpPr>
            <a:spLocks/>
          </p:cNvSpPr>
          <p:nvPr/>
        </p:nvSpPr>
        <p:spPr bwMode="auto">
          <a:xfrm>
            <a:off x="4687888" y="3441700"/>
            <a:ext cx="303212" cy="1050925"/>
          </a:xfrm>
          <a:custGeom>
            <a:avLst/>
            <a:gdLst>
              <a:gd name="T0" fmla="*/ 2147483646 w 285"/>
              <a:gd name="T1" fmla="*/ 2147483646 h 853"/>
              <a:gd name="T2" fmla="*/ 2147483646 w 285"/>
              <a:gd name="T3" fmla="*/ 2147483646 h 853"/>
              <a:gd name="T4" fmla="*/ 2147483646 w 285"/>
              <a:gd name="T5" fmla="*/ 2147483646 h 853"/>
              <a:gd name="T6" fmla="*/ 2147483646 w 285"/>
              <a:gd name="T7" fmla="*/ 2147483646 h 853"/>
              <a:gd name="T8" fmla="*/ 2147483646 w 285"/>
              <a:gd name="T9" fmla="*/ 2147483646 h 853"/>
              <a:gd name="T10" fmla="*/ 2147483646 w 285"/>
              <a:gd name="T11" fmla="*/ 2147483646 h 853"/>
              <a:gd name="T12" fmla="*/ 2147483646 w 285"/>
              <a:gd name="T13" fmla="*/ 2147483646 h 853"/>
              <a:gd name="T14" fmla="*/ 2147483646 w 285"/>
              <a:gd name="T15" fmla="*/ 2147483646 h 853"/>
              <a:gd name="T16" fmla="*/ 2147483646 w 285"/>
              <a:gd name="T17" fmla="*/ 2147483646 h 853"/>
              <a:gd name="T18" fmla="*/ 2147483646 w 285"/>
              <a:gd name="T19" fmla="*/ 2147483646 h 853"/>
              <a:gd name="T20" fmla="*/ 2147483646 w 285"/>
              <a:gd name="T21" fmla="*/ 2147483646 h 853"/>
              <a:gd name="T22" fmla="*/ 0 w 285"/>
              <a:gd name="T23" fmla="*/ 2147483646 h 853"/>
              <a:gd name="T24" fmla="*/ 2147483646 w 285"/>
              <a:gd name="T25" fmla="*/ 2147483646 h 853"/>
              <a:gd name="T26" fmla="*/ 2147483646 w 285"/>
              <a:gd name="T27" fmla="*/ 2147483646 h 853"/>
              <a:gd name="T28" fmla="*/ 2147483646 w 285"/>
              <a:gd name="T29" fmla="*/ 2147483646 h 853"/>
              <a:gd name="T30" fmla="*/ 2147483646 w 285"/>
              <a:gd name="T31" fmla="*/ 2147483646 h 853"/>
              <a:gd name="T32" fmla="*/ 2147483646 w 285"/>
              <a:gd name="T33" fmla="*/ 2147483646 h 853"/>
              <a:gd name="T34" fmla="*/ 2147483646 w 285"/>
              <a:gd name="T35" fmla="*/ 2147483646 h 853"/>
              <a:gd name="T36" fmla="*/ 2147483646 w 285"/>
              <a:gd name="T37" fmla="*/ 2147483646 h 853"/>
              <a:gd name="T38" fmla="*/ 2147483646 w 285"/>
              <a:gd name="T39" fmla="*/ 2147483646 h 853"/>
              <a:gd name="T40" fmla="*/ 2147483646 w 285"/>
              <a:gd name="T41" fmla="*/ 2147483646 h 853"/>
              <a:gd name="T42" fmla="*/ 2147483646 w 285"/>
              <a:gd name="T43" fmla="*/ 2147483646 h 853"/>
              <a:gd name="T44" fmla="*/ 2147483646 w 285"/>
              <a:gd name="T45" fmla="*/ 2147483646 h 853"/>
              <a:gd name="T46" fmla="*/ 2147483646 w 285"/>
              <a:gd name="T47" fmla="*/ 2147483646 h 853"/>
              <a:gd name="T48" fmla="*/ 2147483646 w 285"/>
              <a:gd name="T49" fmla="*/ 2147483646 h 853"/>
              <a:gd name="T50" fmla="*/ 2147483646 w 285"/>
              <a:gd name="T51" fmla="*/ 2147483646 h 853"/>
              <a:gd name="T52" fmla="*/ 2147483646 w 285"/>
              <a:gd name="T53" fmla="*/ 2147483646 h 853"/>
              <a:gd name="T54" fmla="*/ 2147483646 w 285"/>
              <a:gd name="T55" fmla="*/ 2147483646 h 853"/>
              <a:gd name="T56" fmla="*/ 2147483646 w 285"/>
              <a:gd name="T57" fmla="*/ 2147483646 h 853"/>
              <a:gd name="T58" fmla="*/ 2147483646 w 285"/>
              <a:gd name="T59" fmla="*/ 2147483646 h 853"/>
              <a:gd name="T60" fmla="*/ 2147483646 w 285"/>
              <a:gd name="T61" fmla="*/ 2147483646 h 853"/>
              <a:gd name="T62" fmla="*/ 2147483646 w 285"/>
              <a:gd name="T63" fmla="*/ 2147483646 h 853"/>
              <a:gd name="T64" fmla="*/ 2147483646 w 285"/>
              <a:gd name="T65" fmla="*/ 2147483646 h 853"/>
              <a:gd name="T66" fmla="*/ 2147483646 w 285"/>
              <a:gd name="T67" fmla="*/ 2147483646 h 853"/>
              <a:gd name="T68" fmla="*/ 2147483646 w 285"/>
              <a:gd name="T69" fmla="*/ 2147483646 h 853"/>
              <a:gd name="T70" fmla="*/ 2147483646 w 285"/>
              <a:gd name="T71" fmla="*/ 2147483646 h 853"/>
              <a:gd name="T72" fmla="*/ 2147483646 w 285"/>
              <a:gd name="T73" fmla="*/ 2147483646 h 853"/>
              <a:gd name="T74" fmla="*/ 2147483646 w 285"/>
              <a:gd name="T75" fmla="*/ 2147483646 h 853"/>
              <a:gd name="T76" fmla="*/ 2147483646 w 285"/>
              <a:gd name="T77" fmla="*/ 2147483646 h 853"/>
              <a:gd name="T78" fmla="*/ 2147483646 w 285"/>
              <a:gd name="T79" fmla="*/ 2147483646 h 853"/>
              <a:gd name="T80" fmla="*/ 2147483646 w 285"/>
              <a:gd name="T81" fmla="*/ 2147483646 h 853"/>
              <a:gd name="T82" fmla="*/ 2147483646 w 285"/>
              <a:gd name="T83" fmla="*/ 2147483646 h 853"/>
              <a:gd name="T84" fmla="*/ 2147483646 w 285"/>
              <a:gd name="T85" fmla="*/ 2147483646 h 853"/>
              <a:gd name="T86" fmla="*/ 2147483646 w 285"/>
              <a:gd name="T87" fmla="*/ 2147483646 h 853"/>
              <a:gd name="T88" fmla="*/ 2147483646 w 285"/>
              <a:gd name="T89" fmla="*/ 2147483646 h 853"/>
              <a:gd name="T90" fmla="*/ 2147483646 w 285"/>
              <a:gd name="T91" fmla="*/ 0 h 85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85"/>
              <a:gd name="T139" fmla="*/ 0 h 853"/>
              <a:gd name="T140" fmla="*/ 285 w 285"/>
              <a:gd name="T141" fmla="*/ 853 h 85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85" h="853">
                <a:moveTo>
                  <a:pt x="156" y="4"/>
                </a:moveTo>
                <a:lnTo>
                  <a:pt x="157" y="9"/>
                </a:lnTo>
                <a:lnTo>
                  <a:pt x="160" y="14"/>
                </a:lnTo>
                <a:lnTo>
                  <a:pt x="163" y="20"/>
                </a:lnTo>
                <a:lnTo>
                  <a:pt x="167" y="25"/>
                </a:lnTo>
                <a:lnTo>
                  <a:pt x="171" y="31"/>
                </a:lnTo>
                <a:lnTo>
                  <a:pt x="175" y="36"/>
                </a:lnTo>
                <a:lnTo>
                  <a:pt x="178" y="42"/>
                </a:lnTo>
                <a:lnTo>
                  <a:pt x="180" y="47"/>
                </a:lnTo>
                <a:lnTo>
                  <a:pt x="159" y="59"/>
                </a:lnTo>
                <a:lnTo>
                  <a:pt x="137" y="72"/>
                </a:lnTo>
                <a:lnTo>
                  <a:pt x="118" y="88"/>
                </a:lnTo>
                <a:lnTo>
                  <a:pt x="100" y="105"/>
                </a:lnTo>
                <a:lnTo>
                  <a:pt x="84" y="124"/>
                </a:lnTo>
                <a:lnTo>
                  <a:pt x="69" y="143"/>
                </a:lnTo>
                <a:lnTo>
                  <a:pt x="55" y="164"/>
                </a:lnTo>
                <a:lnTo>
                  <a:pt x="44" y="186"/>
                </a:lnTo>
                <a:lnTo>
                  <a:pt x="32" y="208"/>
                </a:lnTo>
                <a:lnTo>
                  <a:pt x="24" y="232"/>
                </a:lnTo>
                <a:lnTo>
                  <a:pt x="16" y="256"/>
                </a:lnTo>
                <a:lnTo>
                  <a:pt x="10" y="280"/>
                </a:lnTo>
                <a:lnTo>
                  <a:pt x="6" y="304"/>
                </a:lnTo>
                <a:lnTo>
                  <a:pt x="2" y="329"/>
                </a:lnTo>
                <a:lnTo>
                  <a:pt x="0" y="354"/>
                </a:lnTo>
                <a:lnTo>
                  <a:pt x="0" y="378"/>
                </a:lnTo>
                <a:lnTo>
                  <a:pt x="4" y="381"/>
                </a:lnTo>
                <a:lnTo>
                  <a:pt x="9" y="369"/>
                </a:lnTo>
                <a:lnTo>
                  <a:pt x="11" y="358"/>
                </a:lnTo>
                <a:lnTo>
                  <a:pt x="13" y="345"/>
                </a:lnTo>
                <a:lnTo>
                  <a:pt x="14" y="333"/>
                </a:lnTo>
                <a:lnTo>
                  <a:pt x="16" y="320"/>
                </a:lnTo>
                <a:lnTo>
                  <a:pt x="17" y="308"/>
                </a:lnTo>
                <a:lnTo>
                  <a:pt x="21" y="297"/>
                </a:lnTo>
                <a:lnTo>
                  <a:pt x="26" y="285"/>
                </a:lnTo>
                <a:lnTo>
                  <a:pt x="30" y="316"/>
                </a:lnTo>
                <a:lnTo>
                  <a:pt x="33" y="345"/>
                </a:lnTo>
                <a:lnTo>
                  <a:pt x="37" y="376"/>
                </a:lnTo>
                <a:lnTo>
                  <a:pt x="41" y="405"/>
                </a:lnTo>
                <a:lnTo>
                  <a:pt x="46" y="435"/>
                </a:lnTo>
                <a:lnTo>
                  <a:pt x="50" y="464"/>
                </a:lnTo>
                <a:lnTo>
                  <a:pt x="55" y="494"/>
                </a:lnTo>
                <a:lnTo>
                  <a:pt x="61" y="522"/>
                </a:lnTo>
                <a:lnTo>
                  <a:pt x="67" y="552"/>
                </a:lnTo>
                <a:lnTo>
                  <a:pt x="71" y="581"/>
                </a:lnTo>
                <a:lnTo>
                  <a:pt x="78" y="610"/>
                </a:lnTo>
                <a:lnTo>
                  <a:pt x="84" y="639"/>
                </a:lnTo>
                <a:lnTo>
                  <a:pt x="90" y="668"/>
                </a:lnTo>
                <a:lnTo>
                  <a:pt x="95" y="696"/>
                </a:lnTo>
                <a:lnTo>
                  <a:pt x="102" y="726"/>
                </a:lnTo>
                <a:lnTo>
                  <a:pt x="108" y="754"/>
                </a:lnTo>
                <a:lnTo>
                  <a:pt x="114" y="768"/>
                </a:lnTo>
                <a:lnTo>
                  <a:pt x="122" y="779"/>
                </a:lnTo>
                <a:lnTo>
                  <a:pt x="132" y="789"/>
                </a:lnTo>
                <a:lnTo>
                  <a:pt x="145" y="796"/>
                </a:lnTo>
                <a:lnTo>
                  <a:pt x="157" y="803"/>
                </a:lnTo>
                <a:lnTo>
                  <a:pt x="171" y="808"/>
                </a:lnTo>
                <a:lnTo>
                  <a:pt x="185" y="813"/>
                </a:lnTo>
                <a:lnTo>
                  <a:pt x="198" y="818"/>
                </a:lnTo>
                <a:lnTo>
                  <a:pt x="241" y="813"/>
                </a:lnTo>
                <a:lnTo>
                  <a:pt x="246" y="853"/>
                </a:lnTo>
                <a:lnTo>
                  <a:pt x="255" y="825"/>
                </a:lnTo>
                <a:lnTo>
                  <a:pt x="263" y="796"/>
                </a:lnTo>
                <a:lnTo>
                  <a:pt x="270" y="767"/>
                </a:lnTo>
                <a:lnTo>
                  <a:pt x="276" y="736"/>
                </a:lnTo>
                <a:lnTo>
                  <a:pt x="279" y="706"/>
                </a:lnTo>
                <a:lnTo>
                  <a:pt x="282" y="675"/>
                </a:lnTo>
                <a:lnTo>
                  <a:pt x="284" y="645"/>
                </a:lnTo>
                <a:lnTo>
                  <a:pt x="285" y="613"/>
                </a:lnTo>
                <a:lnTo>
                  <a:pt x="285" y="582"/>
                </a:lnTo>
                <a:lnTo>
                  <a:pt x="285" y="551"/>
                </a:lnTo>
                <a:lnTo>
                  <a:pt x="284" y="520"/>
                </a:lnTo>
                <a:lnTo>
                  <a:pt x="283" y="489"/>
                </a:lnTo>
                <a:lnTo>
                  <a:pt x="282" y="458"/>
                </a:lnTo>
                <a:lnTo>
                  <a:pt x="279" y="428"/>
                </a:lnTo>
                <a:lnTo>
                  <a:pt x="278" y="399"/>
                </a:lnTo>
                <a:lnTo>
                  <a:pt x="277" y="369"/>
                </a:lnTo>
                <a:lnTo>
                  <a:pt x="275" y="344"/>
                </a:lnTo>
                <a:lnTo>
                  <a:pt x="274" y="318"/>
                </a:lnTo>
                <a:lnTo>
                  <a:pt x="270" y="293"/>
                </a:lnTo>
                <a:lnTo>
                  <a:pt x="268" y="267"/>
                </a:lnTo>
                <a:lnTo>
                  <a:pt x="264" y="242"/>
                </a:lnTo>
                <a:lnTo>
                  <a:pt x="260" y="217"/>
                </a:lnTo>
                <a:lnTo>
                  <a:pt x="255" y="192"/>
                </a:lnTo>
                <a:lnTo>
                  <a:pt x="248" y="168"/>
                </a:lnTo>
                <a:lnTo>
                  <a:pt x="241" y="145"/>
                </a:lnTo>
                <a:lnTo>
                  <a:pt x="233" y="122"/>
                </a:lnTo>
                <a:lnTo>
                  <a:pt x="224" y="99"/>
                </a:lnTo>
                <a:lnTo>
                  <a:pt x="214" y="78"/>
                </a:lnTo>
                <a:lnTo>
                  <a:pt x="202" y="56"/>
                </a:lnTo>
                <a:lnTo>
                  <a:pt x="188" y="36"/>
                </a:lnTo>
                <a:lnTo>
                  <a:pt x="173" y="17"/>
                </a:lnTo>
                <a:lnTo>
                  <a:pt x="157" y="0"/>
                </a:lnTo>
                <a:lnTo>
                  <a:pt x="156"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0" name="Freeform 2095">
            <a:extLst>
              <a:ext uri="{FF2B5EF4-FFF2-40B4-BE49-F238E27FC236}">
                <a16:creationId xmlns:a16="http://schemas.microsoft.com/office/drawing/2014/main" xmlns="" id="{57F3E217-DB5D-3475-F6CF-1D329A98C220}"/>
              </a:ext>
            </a:extLst>
          </p:cNvPr>
          <p:cNvSpPr>
            <a:spLocks/>
          </p:cNvSpPr>
          <p:nvPr/>
        </p:nvSpPr>
        <p:spPr bwMode="auto">
          <a:xfrm>
            <a:off x="5103813" y="3484563"/>
            <a:ext cx="69850" cy="95250"/>
          </a:xfrm>
          <a:custGeom>
            <a:avLst/>
            <a:gdLst>
              <a:gd name="T0" fmla="*/ 0 w 64"/>
              <a:gd name="T1" fmla="*/ 0 h 79"/>
              <a:gd name="T2" fmla="*/ 2147483646 w 64"/>
              <a:gd name="T3" fmla="*/ 2147483646 h 79"/>
              <a:gd name="T4" fmla="*/ 2147483646 w 64"/>
              <a:gd name="T5" fmla="*/ 2147483646 h 79"/>
              <a:gd name="T6" fmla="*/ 2147483646 w 64"/>
              <a:gd name="T7" fmla="*/ 2147483646 h 79"/>
              <a:gd name="T8" fmla="*/ 2147483646 w 64"/>
              <a:gd name="T9" fmla="*/ 2147483646 h 79"/>
              <a:gd name="T10" fmla="*/ 2147483646 w 64"/>
              <a:gd name="T11" fmla="*/ 2147483646 h 79"/>
              <a:gd name="T12" fmla="*/ 2147483646 w 64"/>
              <a:gd name="T13" fmla="*/ 2147483646 h 79"/>
              <a:gd name="T14" fmla="*/ 2147483646 w 64"/>
              <a:gd name="T15" fmla="*/ 2147483646 h 79"/>
              <a:gd name="T16" fmla="*/ 2147483646 w 64"/>
              <a:gd name="T17" fmla="*/ 2147483646 h 79"/>
              <a:gd name="T18" fmla="*/ 2147483646 w 64"/>
              <a:gd name="T19" fmla="*/ 2147483646 h 79"/>
              <a:gd name="T20" fmla="*/ 2147483646 w 64"/>
              <a:gd name="T21" fmla="*/ 2147483646 h 79"/>
              <a:gd name="T22" fmla="*/ 2147483646 w 64"/>
              <a:gd name="T23" fmla="*/ 2147483646 h 79"/>
              <a:gd name="T24" fmla="*/ 2147483646 w 64"/>
              <a:gd name="T25" fmla="*/ 2147483646 h 79"/>
              <a:gd name="T26" fmla="*/ 2147483646 w 64"/>
              <a:gd name="T27" fmla="*/ 2147483646 h 79"/>
              <a:gd name="T28" fmla="*/ 2147483646 w 64"/>
              <a:gd name="T29" fmla="*/ 2147483646 h 79"/>
              <a:gd name="T30" fmla="*/ 2147483646 w 64"/>
              <a:gd name="T31" fmla="*/ 2147483646 h 79"/>
              <a:gd name="T32" fmla="*/ 0 w 64"/>
              <a:gd name="T33" fmla="*/ 0 h 7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4"/>
              <a:gd name="T52" fmla="*/ 0 h 79"/>
              <a:gd name="T53" fmla="*/ 64 w 64"/>
              <a:gd name="T54" fmla="*/ 79 h 7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4" h="79">
                <a:moveTo>
                  <a:pt x="0" y="0"/>
                </a:moveTo>
                <a:lnTo>
                  <a:pt x="5" y="13"/>
                </a:lnTo>
                <a:lnTo>
                  <a:pt x="10" y="25"/>
                </a:lnTo>
                <a:lnTo>
                  <a:pt x="17" y="34"/>
                </a:lnTo>
                <a:lnTo>
                  <a:pt x="25" y="44"/>
                </a:lnTo>
                <a:lnTo>
                  <a:pt x="34" y="52"/>
                </a:lnTo>
                <a:lnTo>
                  <a:pt x="44" y="60"/>
                </a:lnTo>
                <a:lnTo>
                  <a:pt x="54" y="70"/>
                </a:lnTo>
                <a:lnTo>
                  <a:pt x="64" y="79"/>
                </a:lnTo>
                <a:lnTo>
                  <a:pt x="56" y="69"/>
                </a:lnTo>
                <a:lnTo>
                  <a:pt x="48" y="58"/>
                </a:lnTo>
                <a:lnTo>
                  <a:pt x="40" y="48"/>
                </a:lnTo>
                <a:lnTo>
                  <a:pt x="32" y="37"/>
                </a:lnTo>
                <a:lnTo>
                  <a:pt x="24" y="27"/>
                </a:lnTo>
                <a:lnTo>
                  <a:pt x="16" y="17"/>
                </a:lnTo>
                <a:lnTo>
                  <a:pt x="8" y="9"/>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1" name="Freeform 2096">
            <a:extLst>
              <a:ext uri="{FF2B5EF4-FFF2-40B4-BE49-F238E27FC236}">
                <a16:creationId xmlns:a16="http://schemas.microsoft.com/office/drawing/2014/main" xmlns="" id="{D9988BC6-868E-8D01-4F30-41ECEAB4EBB9}"/>
              </a:ext>
            </a:extLst>
          </p:cNvPr>
          <p:cNvSpPr>
            <a:spLocks/>
          </p:cNvSpPr>
          <p:nvPr/>
        </p:nvSpPr>
        <p:spPr bwMode="auto">
          <a:xfrm>
            <a:off x="4576763" y="3489325"/>
            <a:ext cx="23812" cy="112713"/>
          </a:xfrm>
          <a:custGeom>
            <a:avLst/>
            <a:gdLst>
              <a:gd name="T0" fmla="*/ 2147483646 w 24"/>
              <a:gd name="T1" fmla="*/ 2147483646 h 91"/>
              <a:gd name="T2" fmla="*/ 2147483646 w 24"/>
              <a:gd name="T3" fmla="*/ 2147483646 h 91"/>
              <a:gd name="T4" fmla="*/ 2147483646 w 24"/>
              <a:gd name="T5" fmla="*/ 2147483646 h 91"/>
              <a:gd name="T6" fmla="*/ 2147483646 w 24"/>
              <a:gd name="T7" fmla="*/ 2147483646 h 91"/>
              <a:gd name="T8" fmla="*/ 2147483646 w 24"/>
              <a:gd name="T9" fmla="*/ 2147483646 h 91"/>
              <a:gd name="T10" fmla="*/ 2147483646 w 24"/>
              <a:gd name="T11" fmla="*/ 2147483646 h 91"/>
              <a:gd name="T12" fmla="*/ 2147483646 w 24"/>
              <a:gd name="T13" fmla="*/ 2147483646 h 91"/>
              <a:gd name="T14" fmla="*/ 2147483646 w 24"/>
              <a:gd name="T15" fmla="*/ 2147483646 h 91"/>
              <a:gd name="T16" fmla="*/ 2147483646 w 24"/>
              <a:gd name="T17" fmla="*/ 2147483646 h 91"/>
              <a:gd name="T18" fmla="*/ 2147483646 w 24"/>
              <a:gd name="T19" fmla="*/ 2147483646 h 91"/>
              <a:gd name="T20" fmla="*/ 2147483646 w 24"/>
              <a:gd name="T21" fmla="*/ 2147483646 h 91"/>
              <a:gd name="T22" fmla="*/ 2147483646 w 24"/>
              <a:gd name="T23" fmla="*/ 2147483646 h 91"/>
              <a:gd name="T24" fmla="*/ 0 w 24"/>
              <a:gd name="T25" fmla="*/ 0 h 91"/>
              <a:gd name="T26" fmla="*/ 2147483646 w 24"/>
              <a:gd name="T27" fmla="*/ 2147483646 h 9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4"/>
              <a:gd name="T43" fmla="*/ 0 h 91"/>
              <a:gd name="T44" fmla="*/ 24 w 24"/>
              <a:gd name="T45" fmla="*/ 91 h 9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4" h="91">
                <a:moveTo>
                  <a:pt x="11" y="70"/>
                </a:moveTo>
                <a:lnTo>
                  <a:pt x="18" y="72"/>
                </a:lnTo>
                <a:lnTo>
                  <a:pt x="20" y="79"/>
                </a:lnTo>
                <a:lnTo>
                  <a:pt x="18" y="86"/>
                </a:lnTo>
                <a:lnTo>
                  <a:pt x="22" y="91"/>
                </a:lnTo>
                <a:lnTo>
                  <a:pt x="24" y="81"/>
                </a:lnTo>
                <a:lnTo>
                  <a:pt x="23" y="70"/>
                </a:lnTo>
                <a:lnTo>
                  <a:pt x="21" y="59"/>
                </a:lnTo>
                <a:lnTo>
                  <a:pt x="17" y="47"/>
                </a:lnTo>
                <a:lnTo>
                  <a:pt x="13" y="34"/>
                </a:lnTo>
                <a:lnTo>
                  <a:pt x="8" y="23"/>
                </a:lnTo>
                <a:lnTo>
                  <a:pt x="3" y="11"/>
                </a:lnTo>
                <a:lnTo>
                  <a:pt x="0" y="0"/>
                </a:lnTo>
                <a:lnTo>
                  <a:pt x="11" y="70"/>
                </a:lnTo>
                <a:close/>
              </a:path>
            </a:pathLst>
          </a:custGeom>
          <a:solidFill>
            <a:srgbClr val="D8D8D8"/>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2" name="Freeform 2097">
            <a:extLst>
              <a:ext uri="{FF2B5EF4-FFF2-40B4-BE49-F238E27FC236}">
                <a16:creationId xmlns:a16="http://schemas.microsoft.com/office/drawing/2014/main" xmlns="" id="{8EF5DD32-A858-5EA4-6793-1F4549A48728}"/>
              </a:ext>
            </a:extLst>
          </p:cNvPr>
          <p:cNvSpPr>
            <a:spLocks/>
          </p:cNvSpPr>
          <p:nvPr/>
        </p:nvSpPr>
        <p:spPr bwMode="auto">
          <a:xfrm>
            <a:off x="5097463" y="3513138"/>
            <a:ext cx="47625" cy="66675"/>
          </a:xfrm>
          <a:custGeom>
            <a:avLst/>
            <a:gdLst>
              <a:gd name="T0" fmla="*/ 0 w 46"/>
              <a:gd name="T1" fmla="*/ 0 h 54"/>
              <a:gd name="T2" fmla="*/ 2147483646 w 46"/>
              <a:gd name="T3" fmla="*/ 2147483646 h 54"/>
              <a:gd name="T4" fmla="*/ 2147483646 w 46"/>
              <a:gd name="T5" fmla="*/ 2147483646 h 54"/>
              <a:gd name="T6" fmla="*/ 2147483646 w 46"/>
              <a:gd name="T7" fmla="*/ 2147483646 h 54"/>
              <a:gd name="T8" fmla="*/ 2147483646 w 46"/>
              <a:gd name="T9" fmla="*/ 2147483646 h 54"/>
              <a:gd name="T10" fmla="*/ 2147483646 w 46"/>
              <a:gd name="T11" fmla="*/ 2147483646 h 54"/>
              <a:gd name="T12" fmla="*/ 2147483646 w 46"/>
              <a:gd name="T13" fmla="*/ 2147483646 h 54"/>
              <a:gd name="T14" fmla="*/ 2147483646 w 46"/>
              <a:gd name="T15" fmla="*/ 2147483646 h 54"/>
              <a:gd name="T16" fmla="*/ 2147483646 w 46"/>
              <a:gd name="T17" fmla="*/ 2147483646 h 54"/>
              <a:gd name="T18" fmla="*/ 2147483646 w 46"/>
              <a:gd name="T19" fmla="*/ 2147483646 h 54"/>
              <a:gd name="T20" fmla="*/ 2147483646 w 46"/>
              <a:gd name="T21" fmla="*/ 2147483646 h 54"/>
              <a:gd name="T22" fmla="*/ 2147483646 w 46"/>
              <a:gd name="T23" fmla="*/ 2147483646 h 54"/>
              <a:gd name="T24" fmla="*/ 2147483646 w 46"/>
              <a:gd name="T25" fmla="*/ 2147483646 h 54"/>
              <a:gd name="T26" fmla="*/ 2147483646 w 46"/>
              <a:gd name="T27" fmla="*/ 2147483646 h 54"/>
              <a:gd name="T28" fmla="*/ 2147483646 w 46"/>
              <a:gd name="T29" fmla="*/ 2147483646 h 54"/>
              <a:gd name="T30" fmla="*/ 2147483646 w 46"/>
              <a:gd name="T31" fmla="*/ 2147483646 h 54"/>
              <a:gd name="T32" fmla="*/ 0 w 46"/>
              <a:gd name="T33" fmla="*/ 0 h 5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6"/>
              <a:gd name="T52" fmla="*/ 0 h 54"/>
              <a:gd name="T53" fmla="*/ 46 w 46"/>
              <a:gd name="T54" fmla="*/ 54 h 5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6" h="54">
                <a:moveTo>
                  <a:pt x="0" y="0"/>
                </a:moveTo>
                <a:lnTo>
                  <a:pt x="2" y="8"/>
                </a:lnTo>
                <a:lnTo>
                  <a:pt x="6" y="16"/>
                </a:lnTo>
                <a:lnTo>
                  <a:pt x="10" y="24"/>
                </a:lnTo>
                <a:lnTo>
                  <a:pt x="16" y="31"/>
                </a:lnTo>
                <a:lnTo>
                  <a:pt x="22" y="39"/>
                </a:lnTo>
                <a:lnTo>
                  <a:pt x="30" y="45"/>
                </a:lnTo>
                <a:lnTo>
                  <a:pt x="38" y="50"/>
                </a:lnTo>
                <a:lnTo>
                  <a:pt x="46" y="54"/>
                </a:lnTo>
                <a:lnTo>
                  <a:pt x="39" y="48"/>
                </a:lnTo>
                <a:lnTo>
                  <a:pt x="33" y="41"/>
                </a:lnTo>
                <a:lnTo>
                  <a:pt x="28" y="32"/>
                </a:lnTo>
                <a:lnTo>
                  <a:pt x="23" y="25"/>
                </a:lnTo>
                <a:lnTo>
                  <a:pt x="17" y="17"/>
                </a:lnTo>
                <a:lnTo>
                  <a:pt x="13" y="10"/>
                </a:lnTo>
                <a:lnTo>
                  <a:pt x="7" y="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3" name="Freeform 2098">
            <a:extLst>
              <a:ext uri="{FF2B5EF4-FFF2-40B4-BE49-F238E27FC236}">
                <a16:creationId xmlns:a16="http://schemas.microsoft.com/office/drawing/2014/main" xmlns="" id="{73B870DA-3C09-292F-EC85-A80CB864FF82}"/>
              </a:ext>
            </a:extLst>
          </p:cNvPr>
          <p:cNvSpPr>
            <a:spLocks/>
          </p:cNvSpPr>
          <p:nvPr/>
        </p:nvSpPr>
        <p:spPr bwMode="auto">
          <a:xfrm>
            <a:off x="4876800" y="3527425"/>
            <a:ext cx="53975" cy="112713"/>
          </a:xfrm>
          <a:custGeom>
            <a:avLst/>
            <a:gdLst>
              <a:gd name="T0" fmla="*/ 0 w 51"/>
              <a:gd name="T1" fmla="*/ 0 h 90"/>
              <a:gd name="T2" fmla="*/ 2147483646 w 51"/>
              <a:gd name="T3" fmla="*/ 2147483646 h 90"/>
              <a:gd name="T4" fmla="*/ 2147483646 w 51"/>
              <a:gd name="T5" fmla="*/ 2147483646 h 90"/>
              <a:gd name="T6" fmla="*/ 2147483646 w 51"/>
              <a:gd name="T7" fmla="*/ 2147483646 h 90"/>
              <a:gd name="T8" fmla="*/ 2147483646 w 51"/>
              <a:gd name="T9" fmla="*/ 2147483646 h 90"/>
              <a:gd name="T10" fmla="*/ 2147483646 w 51"/>
              <a:gd name="T11" fmla="*/ 2147483646 h 90"/>
              <a:gd name="T12" fmla="*/ 2147483646 w 51"/>
              <a:gd name="T13" fmla="*/ 2147483646 h 90"/>
              <a:gd name="T14" fmla="*/ 2147483646 w 51"/>
              <a:gd name="T15" fmla="*/ 2147483646 h 90"/>
              <a:gd name="T16" fmla="*/ 2147483646 w 51"/>
              <a:gd name="T17" fmla="*/ 2147483646 h 90"/>
              <a:gd name="T18" fmla="*/ 2147483646 w 51"/>
              <a:gd name="T19" fmla="*/ 2147483646 h 90"/>
              <a:gd name="T20" fmla="*/ 2147483646 w 51"/>
              <a:gd name="T21" fmla="*/ 0 h 90"/>
              <a:gd name="T22" fmla="*/ 0 w 51"/>
              <a:gd name="T23" fmla="*/ 0 h 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1"/>
              <a:gd name="T37" fmla="*/ 0 h 90"/>
              <a:gd name="T38" fmla="*/ 51 w 51"/>
              <a:gd name="T39" fmla="*/ 90 h 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1" h="90">
                <a:moveTo>
                  <a:pt x="0" y="0"/>
                </a:moveTo>
                <a:lnTo>
                  <a:pt x="2" y="12"/>
                </a:lnTo>
                <a:lnTo>
                  <a:pt x="5" y="24"/>
                </a:lnTo>
                <a:lnTo>
                  <a:pt x="9" y="36"/>
                </a:lnTo>
                <a:lnTo>
                  <a:pt x="14" y="48"/>
                </a:lnTo>
                <a:lnTo>
                  <a:pt x="19" y="59"/>
                </a:lnTo>
                <a:lnTo>
                  <a:pt x="25" y="70"/>
                </a:lnTo>
                <a:lnTo>
                  <a:pt x="31" y="80"/>
                </a:lnTo>
                <a:lnTo>
                  <a:pt x="38" y="90"/>
                </a:lnTo>
                <a:lnTo>
                  <a:pt x="51" y="87"/>
                </a:lnTo>
                <a:lnTo>
                  <a:pt x="17"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4" name="Freeform 2099">
            <a:extLst>
              <a:ext uri="{FF2B5EF4-FFF2-40B4-BE49-F238E27FC236}">
                <a16:creationId xmlns:a16="http://schemas.microsoft.com/office/drawing/2014/main" xmlns="" id="{49AE53D6-4129-9E37-A46D-417B05AD6A27}"/>
              </a:ext>
            </a:extLst>
          </p:cNvPr>
          <p:cNvSpPr>
            <a:spLocks/>
          </p:cNvSpPr>
          <p:nvPr/>
        </p:nvSpPr>
        <p:spPr bwMode="auto">
          <a:xfrm>
            <a:off x="4791075" y="3540125"/>
            <a:ext cx="98425" cy="161925"/>
          </a:xfrm>
          <a:custGeom>
            <a:avLst/>
            <a:gdLst>
              <a:gd name="T0" fmla="*/ 0 w 94"/>
              <a:gd name="T1" fmla="*/ 2147483646 h 130"/>
              <a:gd name="T2" fmla="*/ 2147483646 w 94"/>
              <a:gd name="T3" fmla="*/ 2147483646 h 130"/>
              <a:gd name="T4" fmla="*/ 2147483646 w 94"/>
              <a:gd name="T5" fmla="*/ 2147483646 h 130"/>
              <a:gd name="T6" fmla="*/ 2147483646 w 94"/>
              <a:gd name="T7" fmla="*/ 2147483646 h 130"/>
              <a:gd name="T8" fmla="*/ 2147483646 w 94"/>
              <a:gd name="T9" fmla="*/ 2147483646 h 130"/>
              <a:gd name="T10" fmla="*/ 2147483646 w 94"/>
              <a:gd name="T11" fmla="*/ 2147483646 h 130"/>
              <a:gd name="T12" fmla="*/ 2147483646 w 94"/>
              <a:gd name="T13" fmla="*/ 2147483646 h 130"/>
              <a:gd name="T14" fmla="*/ 2147483646 w 94"/>
              <a:gd name="T15" fmla="*/ 2147483646 h 130"/>
              <a:gd name="T16" fmla="*/ 2147483646 w 94"/>
              <a:gd name="T17" fmla="*/ 2147483646 h 130"/>
              <a:gd name="T18" fmla="*/ 2147483646 w 94"/>
              <a:gd name="T19" fmla="*/ 2147483646 h 130"/>
              <a:gd name="T20" fmla="*/ 2147483646 w 94"/>
              <a:gd name="T21" fmla="*/ 2147483646 h 130"/>
              <a:gd name="T22" fmla="*/ 2147483646 w 94"/>
              <a:gd name="T23" fmla="*/ 2147483646 h 130"/>
              <a:gd name="T24" fmla="*/ 2147483646 w 94"/>
              <a:gd name="T25" fmla="*/ 2147483646 h 130"/>
              <a:gd name="T26" fmla="*/ 2147483646 w 94"/>
              <a:gd name="T27" fmla="*/ 2147483646 h 130"/>
              <a:gd name="T28" fmla="*/ 2147483646 w 94"/>
              <a:gd name="T29" fmla="*/ 2147483646 h 130"/>
              <a:gd name="T30" fmla="*/ 2147483646 w 94"/>
              <a:gd name="T31" fmla="*/ 2147483646 h 130"/>
              <a:gd name="T32" fmla="*/ 2147483646 w 94"/>
              <a:gd name="T33" fmla="*/ 2147483646 h 130"/>
              <a:gd name="T34" fmla="*/ 2147483646 w 94"/>
              <a:gd name="T35" fmla="*/ 0 h 130"/>
              <a:gd name="T36" fmla="*/ 2147483646 w 94"/>
              <a:gd name="T37" fmla="*/ 2147483646 h 130"/>
              <a:gd name="T38" fmla="*/ 2147483646 w 94"/>
              <a:gd name="T39" fmla="*/ 2147483646 h 130"/>
              <a:gd name="T40" fmla="*/ 2147483646 w 94"/>
              <a:gd name="T41" fmla="*/ 2147483646 h 130"/>
              <a:gd name="T42" fmla="*/ 2147483646 w 94"/>
              <a:gd name="T43" fmla="*/ 2147483646 h 130"/>
              <a:gd name="T44" fmla="*/ 2147483646 w 94"/>
              <a:gd name="T45" fmla="*/ 2147483646 h 130"/>
              <a:gd name="T46" fmla="*/ 2147483646 w 94"/>
              <a:gd name="T47" fmla="*/ 2147483646 h 130"/>
              <a:gd name="T48" fmla="*/ 2147483646 w 94"/>
              <a:gd name="T49" fmla="*/ 2147483646 h 130"/>
              <a:gd name="T50" fmla="*/ 0 w 94"/>
              <a:gd name="T51" fmla="*/ 2147483646 h 13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94"/>
              <a:gd name="T79" fmla="*/ 0 h 130"/>
              <a:gd name="T80" fmla="*/ 94 w 94"/>
              <a:gd name="T81" fmla="*/ 130 h 13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94" h="130">
                <a:moveTo>
                  <a:pt x="0" y="71"/>
                </a:moveTo>
                <a:lnTo>
                  <a:pt x="25" y="130"/>
                </a:lnTo>
                <a:lnTo>
                  <a:pt x="32" y="121"/>
                </a:lnTo>
                <a:lnTo>
                  <a:pt x="43" y="115"/>
                </a:lnTo>
                <a:lnTo>
                  <a:pt x="56" y="108"/>
                </a:lnTo>
                <a:lnTo>
                  <a:pt x="69" y="104"/>
                </a:lnTo>
                <a:lnTo>
                  <a:pt x="82" y="98"/>
                </a:lnTo>
                <a:lnTo>
                  <a:pt x="90" y="90"/>
                </a:lnTo>
                <a:lnTo>
                  <a:pt x="94" y="81"/>
                </a:lnTo>
                <a:lnTo>
                  <a:pt x="89" y="66"/>
                </a:lnTo>
                <a:lnTo>
                  <a:pt x="87" y="58"/>
                </a:lnTo>
                <a:lnTo>
                  <a:pt x="83" y="49"/>
                </a:lnTo>
                <a:lnTo>
                  <a:pt x="80" y="42"/>
                </a:lnTo>
                <a:lnTo>
                  <a:pt x="75" y="34"/>
                </a:lnTo>
                <a:lnTo>
                  <a:pt x="72" y="26"/>
                </a:lnTo>
                <a:lnTo>
                  <a:pt x="68" y="18"/>
                </a:lnTo>
                <a:lnTo>
                  <a:pt x="66" y="9"/>
                </a:lnTo>
                <a:lnTo>
                  <a:pt x="66" y="0"/>
                </a:lnTo>
                <a:lnTo>
                  <a:pt x="54" y="5"/>
                </a:lnTo>
                <a:lnTo>
                  <a:pt x="44" y="11"/>
                </a:lnTo>
                <a:lnTo>
                  <a:pt x="34" y="20"/>
                </a:lnTo>
                <a:lnTo>
                  <a:pt x="25" y="29"/>
                </a:lnTo>
                <a:lnTo>
                  <a:pt x="17" y="40"/>
                </a:lnTo>
                <a:lnTo>
                  <a:pt x="10" y="50"/>
                </a:lnTo>
                <a:lnTo>
                  <a:pt x="4" y="61"/>
                </a:lnTo>
                <a:lnTo>
                  <a:pt x="0" y="7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5" name="Freeform 2100">
            <a:extLst>
              <a:ext uri="{FF2B5EF4-FFF2-40B4-BE49-F238E27FC236}">
                <a16:creationId xmlns:a16="http://schemas.microsoft.com/office/drawing/2014/main" xmlns="" id="{7F6E9E54-0ED7-FF0F-AFBF-F79FDE5C2089}"/>
              </a:ext>
            </a:extLst>
          </p:cNvPr>
          <p:cNvSpPr>
            <a:spLocks/>
          </p:cNvSpPr>
          <p:nvPr/>
        </p:nvSpPr>
        <p:spPr bwMode="auto">
          <a:xfrm>
            <a:off x="4730750" y="3643313"/>
            <a:ext cx="63500" cy="133350"/>
          </a:xfrm>
          <a:custGeom>
            <a:avLst/>
            <a:gdLst>
              <a:gd name="T0" fmla="*/ 2147483646 w 61"/>
              <a:gd name="T1" fmla="*/ 2147483646 h 107"/>
              <a:gd name="T2" fmla="*/ 2147483646 w 61"/>
              <a:gd name="T3" fmla="*/ 2147483646 h 107"/>
              <a:gd name="T4" fmla="*/ 2147483646 w 61"/>
              <a:gd name="T5" fmla="*/ 2147483646 h 107"/>
              <a:gd name="T6" fmla="*/ 2147483646 w 61"/>
              <a:gd name="T7" fmla="*/ 2147483646 h 107"/>
              <a:gd name="T8" fmla="*/ 2147483646 w 61"/>
              <a:gd name="T9" fmla="*/ 2147483646 h 107"/>
              <a:gd name="T10" fmla="*/ 2147483646 w 61"/>
              <a:gd name="T11" fmla="*/ 2147483646 h 107"/>
              <a:gd name="T12" fmla="*/ 2147483646 w 61"/>
              <a:gd name="T13" fmla="*/ 2147483646 h 107"/>
              <a:gd name="T14" fmla="*/ 2147483646 w 61"/>
              <a:gd name="T15" fmla="*/ 2147483646 h 107"/>
              <a:gd name="T16" fmla="*/ 2147483646 w 61"/>
              <a:gd name="T17" fmla="*/ 2147483646 h 107"/>
              <a:gd name="T18" fmla="*/ 2147483646 w 61"/>
              <a:gd name="T19" fmla="*/ 0 h 107"/>
              <a:gd name="T20" fmla="*/ 2147483646 w 61"/>
              <a:gd name="T21" fmla="*/ 2147483646 h 107"/>
              <a:gd name="T22" fmla="*/ 2147483646 w 61"/>
              <a:gd name="T23" fmla="*/ 2147483646 h 107"/>
              <a:gd name="T24" fmla="*/ 2147483646 w 61"/>
              <a:gd name="T25" fmla="*/ 2147483646 h 107"/>
              <a:gd name="T26" fmla="*/ 2147483646 w 61"/>
              <a:gd name="T27" fmla="*/ 2147483646 h 107"/>
              <a:gd name="T28" fmla="*/ 2147483646 w 61"/>
              <a:gd name="T29" fmla="*/ 2147483646 h 107"/>
              <a:gd name="T30" fmla="*/ 0 w 61"/>
              <a:gd name="T31" fmla="*/ 2147483646 h 107"/>
              <a:gd name="T32" fmla="*/ 2147483646 w 61"/>
              <a:gd name="T33" fmla="*/ 2147483646 h 107"/>
              <a:gd name="T34" fmla="*/ 2147483646 w 61"/>
              <a:gd name="T35" fmla="*/ 2147483646 h 10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1"/>
              <a:gd name="T55" fmla="*/ 0 h 107"/>
              <a:gd name="T56" fmla="*/ 61 w 61"/>
              <a:gd name="T57" fmla="*/ 107 h 10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1" h="107">
                <a:moveTo>
                  <a:pt x="11" y="107"/>
                </a:moveTo>
                <a:lnTo>
                  <a:pt x="20" y="101"/>
                </a:lnTo>
                <a:lnTo>
                  <a:pt x="29" y="95"/>
                </a:lnTo>
                <a:lnTo>
                  <a:pt x="38" y="88"/>
                </a:lnTo>
                <a:lnTo>
                  <a:pt x="46" y="82"/>
                </a:lnTo>
                <a:lnTo>
                  <a:pt x="54" y="75"/>
                </a:lnTo>
                <a:lnTo>
                  <a:pt x="59" y="67"/>
                </a:lnTo>
                <a:lnTo>
                  <a:pt x="61" y="58"/>
                </a:lnTo>
                <a:lnTo>
                  <a:pt x="60" y="47"/>
                </a:lnTo>
                <a:lnTo>
                  <a:pt x="46" y="0"/>
                </a:lnTo>
                <a:lnTo>
                  <a:pt x="37" y="12"/>
                </a:lnTo>
                <a:lnTo>
                  <a:pt x="26" y="24"/>
                </a:lnTo>
                <a:lnTo>
                  <a:pt x="17" y="38"/>
                </a:lnTo>
                <a:lnTo>
                  <a:pt x="8" y="52"/>
                </a:lnTo>
                <a:lnTo>
                  <a:pt x="2" y="65"/>
                </a:lnTo>
                <a:lnTo>
                  <a:pt x="0" y="79"/>
                </a:lnTo>
                <a:lnTo>
                  <a:pt x="3" y="94"/>
                </a:lnTo>
                <a:lnTo>
                  <a:pt x="11" y="1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6" name="Freeform 2101">
            <a:extLst>
              <a:ext uri="{FF2B5EF4-FFF2-40B4-BE49-F238E27FC236}">
                <a16:creationId xmlns:a16="http://schemas.microsoft.com/office/drawing/2014/main" xmlns="" id="{53577004-1BB6-4BCF-BBDA-A42A814219B7}"/>
              </a:ext>
            </a:extLst>
          </p:cNvPr>
          <p:cNvSpPr>
            <a:spLocks/>
          </p:cNvSpPr>
          <p:nvPr/>
        </p:nvSpPr>
        <p:spPr bwMode="auto">
          <a:xfrm>
            <a:off x="3717925" y="3843338"/>
            <a:ext cx="712788" cy="82550"/>
          </a:xfrm>
          <a:custGeom>
            <a:avLst/>
            <a:gdLst>
              <a:gd name="T0" fmla="*/ 0 w 675"/>
              <a:gd name="T1" fmla="*/ 2147483646 h 69"/>
              <a:gd name="T2" fmla="*/ 2147483646 w 675"/>
              <a:gd name="T3" fmla="*/ 2147483646 h 69"/>
              <a:gd name="T4" fmla="*/ 2147483646 w 675"/>
              <a:gd name="T5" fmla="*/ 2147483646 h 69"/>
              <a:gd name="T6" fmla="*/ 2147483646 w 675"/>
              <a:gd name="T7" fmla="*/ 2147483646 h 69"/>
              <a:gd name="T8" fmla="*/ 2147483646 w 675"/>
              <a:gd name="T9" fmla="*/ 2147483646 h 69"/>
              <a:gd name="T10" fmla="*/ 2147483646 w 675"/>
              <a:gd name="T11" fmla="*/ 2147483646 h 69"/>
              <a:gd name="T12" fmla="*/ 2147483646 w 675"/>
              <a:gd name="T13" fmla="*/ 2147483646 h 69"/>
              <a:gd name="T14" fmla="*/ 2147483646 w 675"/>
              <a:gd name="T15" fmla="*/ 2147483646 h 69"/>
              <a:gd name="T16" fmla="*/ 2147483646 w 675"/>
              <a:gd name="T17" fmla="*/ 2147483646 h 69"/>
              <a:gd name="T18" fmla="*/ 2147483646 w 675"/>
              <a:gd name="T19" fmla="*/ 2147483646 h 69"/>
              <a:gd name="T20" fmla="*/ 2147483646 w 675"/>
              <a:gd name="T21" fmla="*/ 2147483646 h 69"/>
              <a:gd name="T22" fmla="*/ 2147483646 w 675"/>
              <a:gd name="T23" fmla="*/ 2147483646 h 69"/>
              <a:gd name="T24" fmla="*/ 2147483646 w 675"/>
              <a:gd name="T25" fmla="*/ 2147483646 h 69"/>
              <a:gd name="T26" fmla="*/ 2147483646 w 675"/>
              <a:gd name="T27" fmla="*/ 2147483646 h 69"/>
              <a:gd name="T28" fmla="*/ 2147483646 w 675"/>
              <a:gd name="T29" fmla="*/ 2147483646 h 69"/>
              <a:gd name="T30" fmla="*/ 2147483646 w 675"/>
              <a:gd name="T31" fmla="*/ 2147483646 h 69"/>
              <a:gd name="T32" fmla="*/ 2147483646 w 675"/>
              <a:gd name="T33" fmla="*/ 2147483646 h 69"/>
              <a:gd name="T34" fmla="*/ 2147483646 w 675"/>
              <a:gd name="T35" fmla="*/ 2147483646 h 69"/>
              <a:gd name="T36" fmla="*/ 2147483646 w 675"/>
              <a:gd name="T37" fmla="*/ 2147483646 h 69"/>
              <a:gd name="T38" fmla="*/ 2147483646 w 675"/>
              <a:gd name="T39" fmla="*/ 2147483646 h 69"/>
              <a:gd name="T40" fmla="*/ 2147483646 w 675"/>
              <a:gd name="T41" fmla="*/ 2147483646 h 69"/>
              <a:gd name="T42" fmla="*/ 2147483646 w 675"/>
              <a:gd name="T43" fmla="*/ 2147483646 h 69"/>
              <a:gd name="T44" fmla="*/ 2147483646 w 675"/>
              <a:gd name="T45" fmla="*/ 2147483646 h 69"/>
              <a:gd name="T46" fmla="*/ 2147483646 w 675"/>
              <a:gd name="T47" fmla="*/ 2147483646 h 69"/>
              <a:gd name="T48" fmla="*/ 2147483646 w 675"/>
              <a:gd name="T49" fmla="*/ 2147483646 h 69"/>
              <a:gd name="T50" fmla="*/ 2147483646 w 675"/>
              <a:gd name="T51" fmla="*/ 2147483646 h 69"/>
              <a:gd name="T52" fmla="*/ 2147483646 w 675"/>
              <a:gd name="T53" fmla="*/ 2147483646 h 69"/>
              <a:gd name="T54" fmla="*/ 2147483646 w 675"/>
              <a:gd name="T55" fmla="*/ 2147483646 h 69"/>
              <a:gd name="T56" fmla="*/ 2147483646 w 675"/>
              <a:gd name="T57" fmla="*/ 2147483646 h 69"/>
              <a:gd name="T58" fmla="*/ 2147483646 w 675"/>
              <a:gd name="T59" fmla="*/ 2147483646 h 69"/>
              <a:gd name="T60" fmla="*/ 2147483646 w 675"/>
              <a:gd name="T61" fmla="*/ 2147483646 h 69"/>
              <a:gd name="T62" fmla="*/ 2147483646 w 675"/>
              <a:gd name="T63" fmla="*/ 2147483646 h 69"/>
              <a:gd name="T64" fmla="*/ 2147483646 w 675"/>
              <a:gd name="T65" fmla="*/ 2147483646 h 69"/>
              <a:gd name="T66" fmla="*/ 2147483646 w 675"/>
              <a:gd name="T67" fmla="*/ 2147483646 h 69"/>
              <a:gd name="T68" fmla="*/ 2147483646 w 675"/>
              <a:gd name="T69" fmla="*/ 2147483646 h 69"/>
              <a:gd name="T70" fmla="*/ 2147483646 w 675"/>
              <a:gd name="T71" fmla="*/ 2147483646 h 69"/>
              <a:gd name="T72" fmla="*/ 2147483646 w 675"/>
              <a:gd name="T73" fmla="*/ 2147483646 h 69"/>
              <a:gd name="T74" fmla="*/ 2147483646 w 675"/>
              <a:gd name="T75" fmla="*/ 2147483646 h 69"/>
              <a:gd name="T76" fmla="*/ 2147483646 w 675"/>
              <a:gd name="T77" fmla="*/ 2147483646 h 69"/>
              <a:gd name="T78" fmla="*/ 2147483646 w 675"/>
              <a:gd name="T79" fmla="*/ 2147483646 h 69"/>
              <a:gd name="T80" fmla="*/ 2147483646 w 675"/>
              <a:gd name="T81" fmla="*/ 2147483646 h 69"/>
              <a:gd name="T82" fmla="*/ 2147483646 w 675"/>
              <a:gd name="T83" fmla="*/ 2147483646 h 69"/>
              <a:gd name="T84" fmla="*/ 2147483646 w 675"/>
              <a:gd name="T85" fmla="*/ 2147483646 h 69"/>
              <a:gd name="T86" fmla="*/ 2147483646 w 675"/>
              <a:gd name="T87" fmla="*/ 0 h 69"/>
              <a:gd name="T88" fmla="*/ 2147483646 w 675"/>
              <a:gd name="T89" fmla="*/ 2147483646 h 69"/>
              <a:gd name="T90" fmla="*/ 2147483646 w 675"/>
              <a:gd name="T91" fmla="*/ 2147483646 h 69"/>
              <a:gd name="T92" fmla="*/ 2147483646 w 675"/>
              <a:gd name="T93" fmla="*/ 2147483646 h 69"/>
              <a:gd name="T94" fmla="*/ 2147483646 w 675"/>
              <a:gd name="T95" fmla="*/ 2147483646 h 69"/>
              <a:gd name="T96" fmla="*/ 2147483646 w 675"/>
              <a:gd name="T97" fmla="*/ 2147483646 h 69"/>
              <a:gd name="T98" fmla="*/ 2147483646 w 675"/>
              <a:gd name="T99" fmla="*/ 2147483646 h 69"/>
              <a:gd name="T100" fmla="*/ 2147483646 w 675"/>
              <a:gd name="T101" fmla="*/ 2147483646 h 69"/>
              <a:gd name="T102" fmla="*/ 2147483646 w 675"/>
              <a:gd name="T103" fmla="*/ 2147483646 h 69"/>
              <a:gd name="T104" fmla="*/ 2147483646 w 675"/>
              <a:gd name="T105" fmla="*/ 2147483646 h 69"/>
              <a:gd name="T106" fmla="*/ 0 w 675"/>
              <a:gd name="T107" fmla="*/ 2147483646 h 6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75"/>
              <a:gd name="T163" fmla="*/ 0 h 69"/>
              <a:gd name="T164" fmla="*/ 675 w 675"/>
              <a:gd name="T165" fmla="*/ 69 h 6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75" h="69">
                <a:moveTo>
                  <a:pt x="0" y="22"/>
                </a:moveTo>
                <a:lnTo>
                  <a:pt x="0" y="30"/>
                </a:lnTo>
                <a:lnTo>
                  <a:pt x="14" y="28"/>
                </a:lnTo>
                <a:lnTo>
                  <a:pt x="29" y="27"/>
                </a:lnTo>
                <a:lnTo>
                  <a:pt x="43" y="25"/>
                </a:lnTo>
                <a:lnTo>
                  <a:pt x="57" y="25"/>
                </a:lnTo>
                <a:lnTo>
                  <a:pt x="71" y="25"/>
                </a:lnTo>
                <a:lnTo>
                  <a:pt x="84" y="25"/>
                </a:lnTo>
                <a:lnTo>
                  <a:pt x="98" y="27"/>
                </a:lnTo>
                <a:lnTo>
                  <a:pt x="112" y="27"/>
                </a:lnTo>
                <a:lnTo>
                  <a:pt x="126" y="27"/>
                </a:lnTo>
                <a:lnTo>
                  <a:pt x="140" y="27"/>
                </a:lnTo>
                <a:lnTo>
                  <a:pt x="153" y="27"/>
                </a:lnTo>
                <a:lnTo>
                  <a:pt x="167" y="25"/>
                </a:lnTo>
                <a:lnTo>
                  <a:pt x="180" y="23"/>
                </a:lnTo>
                <a:lnTo>
                  <a:pt x="194" y="20"/>
                </a:lnTo>
                <a:lnTo>
                  <a:pt x="207" y="17"/>
                </a:lnTo>
                <a:lnTo>
                  <a:pt x="220" y="12"/>
                </a:lnTo>
                <a:lnTo>
                  <a:pt x="228" y="16"/>
                </a:lnTo>
                <a:lnTo>
                  <a:pt x="234" y="22"/>
                </a:lnTo>
                <a:lnTo>
                  <a:pt x="240" y="31"/>
                </a:lnTo>
                <a:lnTo>
                  <a:pt x="244" y="40"/>
                </a:lnTo>
                <a:lnTo>
                  <a:pt x="250" y="48"/>
                </a:lnTo>
                <a:lnTo>
                  <a:pt x="257" y="53"/>
                </a:lnTo>
                <a:lnTo>
                  <a:pt x="266" y="55"/>
                </a:lnTo>
                <a:lnTo>
                  <a:pt x="280" y="53"/>
                </a:lnTo>
                <a:lnTo>
                  <a:pt x="292" y="50"/>
                </a:lnTo>
                <a:lnTo>
                  <a:pt x="305" y="48"/>
                </a:lnTo>
                <a:lnTo>
                  <a:pt x="318" y="44"/>
                </a:lnTo>
                <a:lnTo>
                  <a:pt x="330" y="41"/>
                </a:lnTo>
                <a:lnTo>
                  <a:pt x="343" y="38"/>
                </a:lnTo>
                <a:lnTo>
                  <a:pt x="355" y="33"/>
                </a:lnTo>
                <a:lnTo>
                  <a:pt x="365" y="27"/>
                </a:lnTo>
                <a:lnTo>
                  <a:pt x="375" y="19"/>
                </a:lnTo>
                <a:lnTo>
                  <a:pt x="388" y="24"/>
                </a:lnTo>
                <a:lnTo>
                  <a:pt x="399" y="32"/>
                </a:lnTo>
                <a:lnTo>
                  <a:pt x="409" y="41"/>
                </a:lnTo>
                <a:lnTo>
                  <a:pt x="418" y="51"/>
                </a:lnTo>
                <a:lnTo>
                  <a:pt x="427" y="60"/>
                </a:lnTo>
                <a:lnTo>
                  <a:pt x="438" y="67"/>
                </a:lnTo>
                <a:lnTo>
                  <a:pt x="451" y="69"/>
                </a:lnTo>
                <a:lnTo>
                  <a:pt x="468" y="67"/>
                </a:lnTo>
                <a:lnTo>
                  <a:pt x="482" y="63"/>
                </a:lnTo>
                <a:lnTo>
                  <a:pt x="496" y="59"/>
                </a:lnTo>
                <a:lnTo>
                  <a:pt x="509" y="54"/>
                </a:lnTo>
                <a:lnTo>
                  <a:pt x="520" y="49"/>
                </a:lnTo>
                <a:lnTo>
                  <a:pt x="532" y="42"/>
                </a:lnTo>
                <a:lnTo>
                  <a:pt x="544" y="35"/>
                </a:lnTo>
                <a:lnTo>
                  <a:pt x="556" y="28"/>
                </a:lnTo>
                <a:lnTo>
                  <a:pt x="568" y="19"/>
                </a:lnTo>
                <a:lnTo>
                  <a:pt x="581" y="24"/>
                </a:lnTo>
                <a:lnTo>
                  <a:pt x="595" y="31"/>
                </a:lnTo>
                <a:lnTo>
                  <a:pt x="607" y="38"/>
                </a:lnTo>
                <a:lnTo>
                  <a:pt x="621" y="43"/>
                </a:lnTo>
                <a:lnTo>
                  <a:pt x="635" y="49"/>
                </a:lnTo>
                <a:lnTo>
                  <a:pt x="649" y="52"/>
                </a:lnTo>
                <a:lnTo>
                  <a:pt x="663" y="52"/>
                </a:lnTo>
                <a:lnTo>
                  <a:pt x="675" y="50"/>
                </a:lnTo>
                <a:lnTo>
                  <a:pt x="675" y="44"/>
                </a:lnTo>
                <a:lnTo>
                  <a:pt x="659" y="42"/>
                </a:lnTo>
                <a:lnTo>
                  <a:pt x="643" y="38"/>
                </a:lnTo>
                <a:lnTo>
                  <a:pt x="629" y="32"/>
                </a:lnTo>
                <a:lnTo>
                  <a:pt x="614" y="25"/>
                </a:lnTo>
                <a:lnTo>
                  <a:pt x="599" y="19"/>
                </a:lnTo>
                <a:lnTo>
                  <a:pt x="586" y="14"/>
                </a:lnTo>
                <a:lnTo>
                  <a:pt x="570" y="11"/>
                </a:lnTo>
                <a:lnTo>
                  <a:pt x="553" y="12"/>
                </a:lnTo>
                <a:lnTo>
                  <a:pt x="541" y="20"/>
                </a:lnTo>
                <a:lnTo>
                  <a:pt x="527" y="30"/>
                </a:lnTo>
                <a:lnTo>
                  <a:pt x="512" y="38"/>
                </a:lnTo>
                <a:lnTo>
                  <a:pt x="498" y="46"/>
                </a:lnTo>
                <a:lnTo>
                  <a:pt x="483" y="52"/>
                </a:lnTo>
                <a:lnTo>
                  <a:pt x="467" y="55"/>
                </a:lnTo>
                <a:lnTo>
                  <a:pt x="451" y="54"/>
                </a:lnTo>
                <a:lnTo>
                  <a:pt x="434" y="50"/>
                </a:lnTo>
                <a:lnTo>
                  <a:pt x="384" y="1"/>
                </a:lnTo>
                <a:lnTo>
                  <a:pt x="369" y="10"/>
                </a:lnTo>
                <a:lnTo>
                  <a:pt x="353" y="19"/>
                </a:lnTo>
                <a:lnTo>
                  <a:pt x="336" y="28"/>
                </a:lnTo>
                <a:lnTo>
                  <a:pt x="319" y="34"/>
                </a:lnTo>
                <a:lnTo>
                  <a:pt x="302" y="39"/>
                </a:lnTo>
                <a:lnTo>
                  <a:pt x="284" y="40"/>
                </a:lnTo>
                <a:lnTo>
                  <a:pt x="268" y="37"/>
                </a:lnTo>
                <a:lnTo>
                  <a:pt x="252" y="30"/>
                </a:lnTo>
                <a:lnTo>
                  <a:pt x="251" y="15"/>
                </a:lnTo>
                <a:lnTo>
                  <a:pt x="246" y="7"/>
                </a:lnTo>
                <a:lnTo>
                  <a:pt x="238" y="1"/>
                </a:lnTo>
                <a:lnTo>
                  <a:pt x="229" y="0"/>
                </a:lnTo>
                <a:lnTo>
                  <a:pt x="218" y="1"/>
                </a:lnTo>
                <a:lnTo>
                  <a:pt x="206" y="3"/>
                </a:lnTo>
                <a:lnTo>
                  <a:pt x="195" y="7"/>
                </a:lnTo>
                <a:lnTo>
                  <a:pt x="184" y="10"/>
                </a:lnTo>
                <a:lnTo>
                  <a:pt x="173" y="11"/>
                </a:lnTo>
                <a:lnTo>
                  <a:pt x="163" y="13"/>
                </a:lnTo>
                <a:lnTo>
                  <a:pt x="151" y="14"/>
                </a:lnTo>
                <a:lnTo>
                  <a:pt x="140" y="15"/>
                </a:lnTo>
                <a:lnTo>
                  <a:pt x="128" y="16"/>
                </a:lnTo>
                <a:lnTo>
                  <a:pt x="117" y="16"/>
                </a:lnTo>
                <a:lnTo>
                  <a:pt x="105" y="17"/>
                </a:lnTo>
                <a:lnTo>
                  <a:pt x="94" y="17"/>
                </a:lnTo>
                <a:lnTo>
                  <a:pt x="82" y="18"/>
                </a:lnTo>
                <a:lnTo>
                  <a:pt x="69" y="19"/>
                </a:lnTo>
                <a:lnTo>
                  <a:pt x="58" y="19"/>
                </a:lnTo>
                <a:lnTo>
                  <a:pt x="46" y="20"/>
                </a:lnTo>
                <a:lnTo>
                  <a:pt x="35" y="20"/>
                </a:lnTo>
                <a:lnTo>
                  <a:pt x="23" y="21"/>
                </a:lnTo>
                <a:lnTo>
                  <a:pt x="12" y="21"/>
                </a:lnTo>
                <a:lnTo>
                  <a:pt x="0"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7" name="Freeform 2102">
            <a:extLst>
              <a:ext uri="{FF2B5EF4-FFF2-40B4-BE49-F238E27FC236}">
                <a16:creationId xmlns:a16="http://schemas.microsoft.com/office/drawing/2014/main" xmlns="" id="{9D9706E9-EA7F-AFB9-9992-FD624BAD859F}"/>
              </a:ext>
            </a:extLst>
          </p:cNvPr>
          <p:cNvSpPr>
            <a:spLocks/>
          </p:cNvSpPr>
          <p:nvPr/>
        </p:nvSpPr>
        <p:spPr bwMode="auto">
          <a:xfrm>
            <a:off x="4500563" y="4159250"/>
            <a:ext cx="90487" cy="82550"/>
          </a:xfrm>
          <a:custGeom>
            <a:avLst/>
            <a:gdLst>
              <a:gd name="T0" fmla="*/ 0 w 87"/>
              <a:gd name="T1" fmla="*/ 2147483646 h 69"/>
              <a:gd name="T2" fmla="*/ 2147483646 w 87"/>
              <a:gd name="T3" fmla="*/ 2147483646 h 69"/>
              <a:gd name="T4" fmla="*/ 2147483646 w 87"/>
              <a:gd name="T5" fmla="*/ 2147483646 h 69"/>
              <a:gd name="T6" fmla="*/ 2147483646 w 87"/>
              <a:gd name="T7" fmla="*/ 2147483646 h 69"/>
              <a:gd name="T8" fmla="*/ 2147483646 w 87"/>
              <a:gd name="T9" fmla="*/ 2147483646 h 69"/>
              <a:gd name="T10" fmla="*/ 2147483646 w 87"/>
              <a:gd name="T11" fmla="*/ 2147483646 h 69"/>
              <a:gd name="T12" fmla="*/ 2147483646 w 87"/>
              <a:gd name="T13" fmla="*/ 2147483646 h 69"/>
              <a:gd name="T14" fmla="*/ 2147483646 w 87"/>
              <a:gd name="T15" fmla="*/ 2147483646 h 69"/>
              <a:gd name="T16" fmla="*/ 2147483646 w 87"/>
              <a:gd name="T17" fmla="*/ 2147483646 h 69"/>
              <a:gd name="T18" fmla="*/ 2147483646 w 87"/>
              <a:gd name="T19" fmla="*/ 0 h 69"/>
              <a:gd name="T20" fmla="*/ 2147483646 w 87"/>
              <a:gd name="T21" fmla="*/ 2147483646 h 69"/>
              <a:gd name="T22" fmla="*/ 2147483646 w 87"/>
              <a:gd name="T23" fmla="*/ 2147483646 h 69"/>
              <a:gd name="T24" fmla="*/ 2147483646 w 87"/>
              <a:gd name="T25" fmla="*/ 2147483646 h 69"/>
              <a:gd name="T26" fmla="*/ 2147483646 w 87"/>
              <a:gd name="T27" fmla="*/ 2147483646 h 69"/>
              <a:gd name="T28" fmla="*/ 2147483646 w 87"/>
              <a:gd name="T29" fmla="*/ 2147483646 h 69"/>
              <a:gd name="T30" fmla="*/ 2147483646 w 87"/>
              <a:gd name="T31" fmla="*/ 2147483646 h 69"/>
              <a:gd name="T32" fmla="*/ 2147483646 w 87"/>
              <a:gd name="T33" fmla="*/ 2147483646 h 69"/>
              <a:gd name="T34" fmla="*/ 0 w 87"/>
              <a:gd name="T35" fmla="*/ 2147483646 h 6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87"/>
              <a:gd name="T55" fmla="*/ 0 h 69"/>
              <a:gd name="T56" fmla="*/ 87 w 87"/>
              <a:gd name="T57" fmla="*/ 69 h 6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87" h="69">
                <a:moveTo>
                  <a:pt x="0" y="18"/>
                </a:moveTo>
                <a:lnTo>
                  <a:pt x="12" y="20"/>
                </a:lnTo>
                <a:lnTo>
                  <a:pt x="25" y="25"/>
                </a:lnTo>
                <a:lnTo>
                  <a:pt x="36" y="30"/>
                </a:lnTo>
                <a:lnTo>
                  <a:pt x="47" y="36"/>
                </a:lnTo>
                <a:lnTo>
                  <a:pt x="57" y="45"/>
                </a:lnTo>
                <a:lnTo>
                  <a:pt x="67" y="52"/>
                </a:lnTo>
                <a:lnTo>
                  <a:pt x="77" y="60"/>
                </a:lnTo>
                <a:lnTo>
                  <a:pt x="87" y="69"/>
                </a:lnTo>
                <a:lnTo>
                  <a:pt x="80" y="0"/>
                </a:lnTo>
                <a:lnTo>
                  <a:pt x="71" y="6"/>
                </a:lnTo>
                <a:lnTo>
                  <a:pt x="60" y="10"/>
                </a:lnTo>
                <a:lnTo>
                  <a:pt x="48" y="12"/>
                </a:lnTo>
                <a:lnTo>
                  <a:pt x="36" y="14"/>
                </a:lnTo>
                <a:lnTo>
                  <a:pt x="25" y="15"/>
                </a:lnTo>
                <a:lnTo>
                  <a:pt x="14" y="15"/>
                </a:lnTo>
                <a:lnTo>
                  <a:pt x="5" y="16"/>
                </a:lnTo>
                <a:lnTo>
                  <a:pt x="0"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8" name="Freeform 2103">
            <a:extLst>
              <a:ext uri="{FF2B5EF4-FFF2-40B4-BE49-F238E27FC236}">
                <a16:creationId xmlns:a16="http://schemas.microsoft.com/office/drawing/2014/main" xmlns="" id="{5C05A5C5-3D85-0840-CEA0-F8EDB3317452}"/>
              </a:ext>
            </a:extLst>
          </p:cNvPr>
          <p:cNvSpPr>
            <a:spLocks/>
          </p:cNvSpPr>
          <p:nvPr/>
        </p:nvSpPr>
        <p:spPr bwMode="auto">
          <a:xfrm>
            <a:off x="3721100" y="4227513"/>
            <a:ext cx="1217613" cy="1376362"/>
          </a:xfrm>
          <a:custGeom>
            <a:avLst/>
            <a:gdLst>
              <a:gd name="T0" fmla="*/ 2147483646 w 1148"/>
              <a:gd name="T1" fmla="*/ 2147483646 h 1119"/>
              <a:gd name="T2" fmla="*/ 2147483646 w 1148"/>
              <a:gd name="T3" fmla="*/ 2147483646 h 1119"/>
              <a:gd name="T4" fmla="*/ 2147483646 w 1148"/>
              <a:gd name="T5" fmla="*/ 2147483646 h 1119"/>
              <a:gd name="T6" fmla="*/ 2147483646 w 1148"/>
              <a:gd name="T7" fmla="*/ 2147483646 h 1119"/>
              <a:gd name="T8" fmla="*/ 2147483646 w 1148"/>
              <a:gd name="T9" fmla="*/ 2147483646 h 1119"/>
              <a:gd name="T10" fmla="*/ 2147483646 w 1148"/>
              <a:gd name="T11" fmla="*/ 2147483646 h 1119"/>
              <a:gd name="T12" fmla="*/ 2147483646 w 1148"/>
              <a:gd name="T13" fmla="*/ 2147483646 h 1119"/>
              <a:gd name="T14" fmla="*/ 2147483646 w 1148"/>
              <a:gd name="T15" fmla="*/ 2147483646 h 1119"/>
              <a:gd name="T16" fmla="*/ 2147483646 w 1148"/>
              <a:gd name="T17" fmla="*/ 2147483646 h 1119"/>
              <a:gd name="T18" fmla="*/ 2147483646 w 1148"/>
              <a:gd name="T19" fmla="*/ 2147483646 h 1119"/>
              <a:gd name="T20" fmla="*/ 2147483646 w 1148"/>
              <a:gd name="T21" fmla="*/ 2147483646 h 1119"/>
              <a:gd name="T22" fmla="*/ 2147483646 w 1148"/>
              <a:gd name="T23" fmla="*/ 2147483646 h 1119"/>
              <a:gd name="T24" fmla="*/ 2147483646 w 1148"/>
              <a:gd name="T25" fmla="*/ 2147483646 h 1119"/>
              <a:gd name="T26" fmla="*/ 2147483646 w 1148"/>
              <a:gd name="T27" fmla="*/ 2147483646 h 1119"/>
              <a:gd name="T28" fmla="*/ 2147483646 w 1148"/>
              <a:gd name="T29" fmla="*/ 2147483646 h 1119"/>
              <a:gd name="T30" fmla="*/ 2147483646 w 1148"/>
              <a:gd name="T31" fmla="*/ 2147483646 h 1119"/>
              <a:gd name="T32" fmla="*/ 2147483646 w 1148"/>
              <a:gd name="T33" fmla="*/ 2147483646 h 1119"/>
              <a:gd name="T34" fmla="*/ 2147483646 w 1148"/>
              <a:gd name="T35" fmla="*/ 2147483646 h 1119"/>
              <a:gd name="T36" fmla="*/ 2147483646 w 1148"/>
              <a:gd name="T37" fmla="*/ 2147483646 h 1119"/>
              <a:gd name="T38" fmla="*/ 2147483646 w 1148"/>
              <a:gd name="T39" fmla="*/ 2147483646 h 1119"/>
              <a:gd name="T40" fmla="*/ 2147483646 w 1148"/>
              <a:gd name="T41" fmla="*/ 2147483646 h 1119"/>
              <a:gd name="T42" fmla="*/ 2147483646 w 1148"/>
              <a:gd name="T43" fmla="*/ 2147483646 h 1119"/>
              <a:gd name="T44" fmla="*/ 2147483646 w 1148"/>
              <a:gd name="T45" fmla="*/ 2147483646 h 1119"/>
              <a:gd name="T46" fmla="*/ 2147483646 w 1148"/>
              <a:gd name="T47" fmla="*/ 2147483646 h 1119"/>
              <a:gd name="T48" fmla="*/ 2147483646 w 1148"/>
              <a:gd name="T49" fmla="*/ 2147483646 h 1119"/>
              <a:gd name="T50" fmla="*/ 2147483646 w 1148"/>
              <a:gd name="T51" fmla="*/ 2147483646 h 1119"/>
              <a:gd name="T52" fmla="*/ 2147483646 w 1148"/>
              <a:gd name="T53" fmla="*/ 2147483646 h 1119"/>
              <a:gd name="T54" fmla="*/ 2147483646 w 1148"/>
              <a:gd name="T55" fmla="*/ 2147483646 h 1119"/>
              <a:gd name="T56" fmla="*/ 2147483646 w 1148"/>
              <a:gd name="T57" fmla="*/ 2147483646 h 1119"/>
              <a:gd name="T58" fmla="*/ 2147483646 w 1148"/>
              <a:gd name="T59" fmla="*/ 2147483646 h 1119"/>
              <a:gd name="T60" fmla="*/ 2147483646 w 1148"/>
              <a:gd name="T61" fmla="*/ 2147483646 h 1119"/>
              <a:gd name="T62" fmla="*/ 2147483646 w 1148"/>
              <a:gd name="T63" fmla="*/ 2147483646 h 1119"/>
              <a:gd name="T64" fmla="*/ 2147483646 w 1148"/>
              <a:gd name="T65" fmla="*/ 2147483646 h 1119"/>
              <a:gd name="T66" fmla="*/ 2147483646 w 1148"/>
              <a:gd name="T67" fmla="*/ 2147483646 h 1119"/>
              <a:gd name="T68" fmla="*/ 2147483646 w 1148"/>
              <a:gd name="T69" fmla="*/ 2147483646 h 1119"/>
              <a:gd name="T70" fmla="*/ 2147483646 w 1148"/>
              <a:gd name="T71" fmla="*/ 2147483646 h 1119"/>
              <a:gd name="T72" fmla="*/ 2147483646 w 1148"/>
              <a:gd name="T73" fmla="*/ 2147483646 h 1119"/>
              <a:gd name="T74" fmla="*/ 2147483646 w 1148"/>
              <a:gd name="T75" fmla="*/ 2147483646 h 1119"/>
              <a:gd name="T76" fmla="*/ 2147483646 w 1148"/>
              <a:gd name="T77" fmla="*/ 2147483646 h 1119"/>
              <a:gd name="T78" fmla="*/ 2147483646 w 1148"/>
              <a:gd name="T79" fmla="*/ 2147483646 h 1119"/>
              <a:gd name="T80" fmla="*/ 2147483646 w 1148"/>
              <a:gd name="T81" fmla="*/ 2147483646 h 1119"/>
              <a:gd name="T82" fmla="*/ 2147483646 w 1148"/>
              <a:gd name="T83" fmla="*/ 2147483646 h 1119"/>
              <a:gd name="T84" fmla="*/ 2147483646 w 1148"/>
              <a:gd name="T85" fmla="*/ 2147483646 h 1119"/>
              <a:gd name="T86" fmla="*/ 2147483646 w 1148"/>
              <a:gd name="T87" fmla="*/ 2147483646 h 1119"/>
              <a:gd name="T88" fmla="*/ 2147483646 w 1148"/>
              <a:gd name="T89" fmla="*/ 2147483646 h 1119"/>
              <a:gd name="T90" fmla="*/ 2147483646 w 1148"/>
              <a:gd name="T91" fmla="*/ 2147483646 h 1119"/>
              <a:gd name="T92" fmla="*/ 2147483646 w 1148"/>
              <a:gd name="T93" fmla="*/ 2147483646 h 1119"/>
              <a:gd name="T94" fmla="*/ 2147483646 w 1148"/>
              <a:gd name="T95" fmla="*/ 2147483646 h 1119"/>
              <a:gd name="T96" fmla="*/ 2147483646 w 1148"/>
              <a:gd name="T97" fmla="*/ 2147483646 h 1119"/>
              <a:gd name="T98" fmla="*/ 2147483646 w 1148"/>
              <a:gd name="T99" fmla="*/ 2147483646 h 1119"/>
              <a:gd name="T100" fmla="*/ 2147483646 w 1148"/>
              <a:gd name="T101" fmla="*/ 2147483646 h 1119"/>
              <a:gd name="T102" fmla="*/ 2147483646 w 1148"/>
              <a:gd name="T103" fmla="*/ 2147483646 h 1119"/>
              <a:gd name="T104" fmla="*/ 2147483646 w 1148"/>
              <a:gd name="T105" fmla="*/ 2147483646 h 111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48"/>
              <a:gd name="T160" fmla="*/ 0 h 1119"/>
              <a:gd name="T161" fmla="*/ 1148 w 1148"/>
              <a:gd name="T162" fmla="*/ 1119 h 111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48" h="1119">
                <a:moveTo>
                  <a:pt x="730" y="0"/>
                </a:moveTo>
                <a:lnTo>
                  <a:pt x="728" y="6"/>
                </a:lnTo>
                <a:lnTo>
                  <a:pt x="721" y="8"/>
                </a:lnTo>
                <a:lnTo>
                  <a:pt x="714" y="8"/>
                </a:lnTo>
                <a:lnTo>
                  <a:pt x="708" y="11"/>
                </a:lnTo>
                <a:lnTo>
                  <a:pt x="699" y="24"/>
                </a:lnTo>
                <a:lnTo>
                  <a:pt x="691" y="39"/>
                </a:lnTo>
                <a:lnTo>
                  <a:pt x="682" y="55"/>
                </a:lnTo>
                <a:lnTo>
                  <a:pt x="675" y="71"/>
                </a:lnTo>
                <a:lnTo>
                  <a:pt x="669" y="89"/>
                </a:lnTo>
                <a:lnTo>
                  <a:pt x="666" y="106"/>
                </a:lnTo>
                <a:lnTo>
                  <a:pt x="663" y="124"/>
                </a:lnTo>
                <a:lnTo>
                  <a:pt x="664" y="143"/>
                </a:lnTo>
                <a:lnTo>
                  <a:pt x="656" y="149"/>
                </a:lnTo>
                <a:lnTo>
                  <a:pt x="646" y="150"/>
                </a:lnTo>
                <a:lnTo>
                  <a:pt x="633" y="150"/>
                </a:lnTo>
                <a:lnTo>
                  <a:pt x="622" y="150"/>
                </a:lnTo>
                <a:lnTo>
                  <a:pt x="613" y="152"/>
                </a:lnTo>
                <a:lnTo>
                  <a:pt x="607" y="156"/>
                </a:lnTo>
                <a:lnTo>
                  <a:pt x="606" y="166"/>
                </a:lnTo>
                <a:lnTo>
                  <a:pt x="610" y="181"/>
                </a:lnTo>
                <a:lnTo>
                  <a:pt x="606" y="188"/>
                </a:lnTo>
                <a:lnTo>
                  <a:pt x="599" y="193"/>
                </a:lnTo>
                <a:lnTo>
                  <a:pt x="591" y="197"/>
                </a:lnTo>
                <a:lnTo>
                  <a:pt x="582" y="200"/>
                </a:lnTo>
                <a:lnTo>
                  <a:pt x="574" y="205"/>
                </a:lnTo>
                <a:lnTo>
                  <a:pt x="566" y="209"/>
                </a:lnTo>
                <a:lnTo>
                  <a:pt x="560" y="213"/>
                </a:lnTo>
                <a:lnTo>
                  <a:pt x="556" y="219"/>
                </a:lnTo>
                <a:lnTo>
                  <a:pt x="538" y="222"/>
                </a:lnTo>
                <a:lnTo>
                  <a:pt x="520" y="227"/>
                </a:lnTo>
                <a:lnTo>
                  <a:pt x="501" y="231"/>
                </a:lnTo>
                <a:lnTo>
                  <a:pt x="483" y="235"/>
                </a:lnTo>
                <a:lnTo>
                  <a:pt x="464" y="239"/>
                </a:lnTo>
                <a:lnTo>
                  <a:pt x="446" y="241"/>
                </a:lnTo>
                <a:lnTo>
                  <a:pt x="428" y="241"/>
                </a:lnTo>
                <a:lnTo>
                  <a:pt x="408" y="240"/>
                </a:lnTo>
                <a:lnTo>
                  <a:pt x="395" y="257"/>
                </a:lnTo>
                <a:lnTo>
                  <a:pt x="383" y="276"/>
                </a:lnTo>
                <a:lnTo>
                  <a:pt x="369" y="294"/>
                </a:lnTo>
                <a:lnTo>
                  <a:pt x="354" y="311"/>
                </a:lnTo>
                <a:lnTo>
                  <a:pt x="337" y="325"/>
                </a:lnTo>
                <a:lnTo>
                  <a:pt x="317" y="334"/>
                </a:lnTo>
                <a:lnTo>
                  <a:pt x="293" y="337"/>
                </a:lnTo>
                <a:lnTo>
                  <a:pt x="265" y="334"/>
                </a:lnTo>
                <a:lnTo>
                  <a:pt x="251" y="348"/>
                </a:lnTo>
                <a:lnTo>
                  <a:pt x="234" y="359"/>
                </a:lnTo>
                <a:lnTo>
                  <a:pt x="218" y="371"/>
                </a:lnTo>
                <a:lnTo>
                  <a:pt x="201" y="382"/>
                </a:lnTo>
                <a:lnTo>
                  <a:pt x="184" y="391"/>
                </a:lnTo>
                <a:lnTo>
                  <a:pt x="167" y="400"/>
                </a:lnTo>
                <a:lnTo>
                  <a:pt x="149" y="408"/>
                </a:lnTo>
                <a:lnTo>
                  <a:pt x="131" y="415"/>
                </a:lnTo>
                <a:lnTo>
                  <a:pt x="114" y="424"/>
                </a:lnTo>
                <a:lnTo>
                  <a:pt x="96" y="431"/>
                </a:lnTo>
                <a:lnTo>
                  <a:pt x="79" y="440"/>
                </a:lnTo>
                <a:lnTo>
                  <a:pt x="62" y="448"/>
                </a:lnTo>
                <a:lnTo>
                  <a:pt x="46" y="456"/>
                </a:lnTo>
                <a:lnTo>
                  <a:pt x="30" y="466"/>
                </a:lnTo>
                <a:lnTo>
                  <a:pt x="15" y="476"/>
                </a:lnTo>
                <a:lnTo>
                  <a:pt x="0" y="488"/>
                </a:lnTo>
                <a:lnTo>
                  <a:pt x="6" y="496"/>
                </a:lnTo>
                <a:lnTo>
                  <a:pt x="10" y="504"/>
                </a:lnTo>
                <a:lnTo>
                  <a:pt x="14" y="512"/>
                </a:lnTo>
                <a:lnTo>
                  <a:pt x="18" y="521"/>
                </a:lnTo>
                <a:lnTo>
                  <a:pt x="22" y="530"/>
                </a:lnTo>
                <a:lnTo>
                  <a:pt x="24" y="539"/>
                </a:lnTo>
                <a:lnTo>
                  <a:pt x="27" y="547"/>
                </a:lnTo>
                <a:lnTo>
                  <a:pt x="30" y="557"/>
                </a:lnTo>
                <a:lnTo>
                  <a:pt x="50" y="549"/>
                </a:lnTo>
                <a:lnTo>
                  <a:pt x="70" y="546"/>
                </a:lnTo>
                <a:lnTo>
                  <a:pt x="91" y="544"/>
                </a:lnTo>
                <a:lnTo>
                  <a:pt x="110" y="544"/>
                </a:lnTo>
                <a:lnTo>
                  <a:pt x="129" y="546"/>
                </a:lnTo>
                <a:lnTo>
                  <a:pt x="148" y="548"/>
                </a:lnTo>
                <a:lnTo>
                  <a:pt x="167" y="551"/>
                </a:lnTo>
                <a:lnTo>
                  <a:pt x="185" y="554"/>
                </a:lnTo>
                <a:lnTo>
                  <a:pt x="203" y="558"/>
                </a:lnTo>
                <a:lnTo>
                  <a:pt x="222" y="560"/>
                </a:lnTo>
                <a:lnTo>
                  <a:pt x="240" y="561"/>
                </a:lnTo>
                <a:lnTo>
                  <a:pt x="259" y="559"/>
                </a:lnTo>
                <a:lnTo>
                  <a:pt x="276" y="555"/>
                </a:lnTo>
                <a:lnTo>
                  <a:pt x="294" y="549"/>
                </a:lnTo>
                <a:lnTo>
                  <a:pt x="311" y="540"/>
                </a:lnTo>
                <a:lnTo>
                  <a:pt x="330" y="527"/>
                </a:lnTo>
                <a:lnTo>
                  <a:pt x="344" y="533"/>
                </a:lnTo>
                <a:lnTo>
                  <a:pt x="357" y="538"/>
                </a:lnTo>
                <a:lnTo>
                  <a:pt x="370" y="539"/>
                </a:lnTo>
                <a:lnTo>
                  <a:pt x="383" y="538"/>
                </a:lnTo>
                <a:lnTo>
                  <a:pt x="394" y="535"/>
                </a:lnTo>
                <a:lnTo>
                  <a:pt x="406" y="530"/>
                </a:lnTo>
                <a:lnTo>
                  <a:pt x="417" y="525"/>
                </a:lnTo>
                <a:lnTo>
                  <a:pt x="428" y="519"/>
                </a:lnTo>
                <a:lnTo>
                  <a:pt x="438" y="511"/>
                </a:lnTo>
                <a:lnTo>
                  <a:pt x="448" y="505"/>
                </a:lnTo>
                <a:lnTo>
                  <a:pt x="460" y="498"/>
                </a:lnTo>
                <a:lnTo>
                  <a:pt x="470" y="491"/>
                </a:lnTo>
                <a:lnTo>
                  <a:pt x="480" y="486"/>
                </a:lnTo>
                <a:lnTo>
                  <a:pt x="492" y="481"/>
                </a:lnTo>
                <a:lnTo>
                  <a:pt x="503" y="479"/>
                </a:lnTo>
                <a:lnTo>
                  <a:pt x="515" y="478"/>
                </a:lnTo>
                <a:lnTo>
                  <a:pt x="525" y="480"/>
                </a:lnTo>
                <a:lnTo>
                  <a:pt x="536" y="481"/>
                </a:lnTo>
                <a:lnTo>
                  <a:pt x="547" y="483"/>
                </a:lnTo>
                <a:lnTo>
                  <a:pt x="557" y="484"/>
                </a:lnTo>
                <a:lnTo>
                  <a:pt x="569" y="485"/>
                </a:lnTo>
                <a:lnTo>
                  <a:pt x="580" y="486"/>
                </a:lnTo>
                <a:lnTo>
                  <a:pt x="592" y="486"/>
                </a:lnTo>
                <a:lnTo>
                  <a:pt x="603" y="485"/>
                </a:lnTo>
                <a:lnTo>
                  <a:pt x="600" y="479"/>
                </a:lnTo>
                <a:lnTo>
                  <a:pt x="595" y="472"/>
                </a:lnTo>
                <a:lnTo>
                  <a:pt x="591" y="466"/>
                </a:lnTo>
                <a:lnTo>
                  <a:pt x="587" y="460"/>
                </a:lnTo>
                <a:lnTo>
                  <a:pt x="583" y="453"/>
                </a:lnTo>
                <a:lnTo>
                  <a:pt x="580" y="447"/>
                </a:lnTo>
                <a:lnTo>
                  <a:pt x="578" y="441"/>
                </a:lnTo>
                <a:lnTo>
                  <a:pt x="578" y="434"/>
                </a:lnTo>
                <a:lnTo>
                  <a:pt x="594" y="454"/>
                </a:lnTo>
                <a:lnTo>
                  <a:pt x="613" y="473"/>
                </a:lnTo>
                <a:lnTo>
                  <a:pt x="635" y="490"/>
                </a:lnTo>
                <a:lnTo>
                  <a:pt x="656" y="506"/>
                </a:lnTo>
                <a:lnTo>
                  <a:pt x="678" y="523"/>
                </a:lnTo>
                <a:lnTo>
                  <a:pt x="698" y="541"/>
                </a:lnTo>
                <a:lnTo>
                  <a:pt x="716" y="562"/>
                </a:lnTo>
                <a:lnTo>
                  <a:pt x="730" y="585"/>
                </a:lnTo>
                <a:lnTo>
                  <a:pt x="735" y="577"/>
                </a:lnTo>
                <a:lnTo>
                  <a:pt x="736" y="567"/>
                </a:lnTo>
                <a:lnTo>
                  <a:pt x="737" y="557"/>
                </a:lnTo>
                <a:lnTo>
                  <a:pt x="738" y="546"/>
                </a:lnTo>
                <a:lnTo>
                  <a:pt x="739" y="535"/>
                </a:lnTo>
                <a:lnTo>
                  <a:pt x="741" y="527"/>
                </a:lnTo>
                <a:lnTo>
                  <a:pt x="747" y="521"/>
                </a:lnTo>
                <a:lnTo>
                  <a:pt x="756" y="516"/>
                </a:lnTo>
                <a:lnTo>
                  <a:pt x="759" y="529"/>
                </a:lnTo>
                <a:lnTo>
                  <a:pt x="759" y="542"/>
                </a:lnTo>
                <a:lnTo>
                  <a:pt x="756" y="555"/>
                </a:lnTo>
                <a:lnTo>
                  <a:pt x="755" y="569"/>
                </a:lnTo>
                <a:lnTo>
                  <a:pt x="753" y="583"/>
                </a:lnTo>
                <a:lnTo>
                  <a:pt x="753" y="597"/>
                </a:lnTo>
                <a:lnTo>
                  <a:pt x="753" y="609"/>
                </a:lnTo>
                <a:lnTo>
                  <a:pt x="756" y="622"/>
                </a:lnTo>
                <a:lnTo>
                  <a:pt x="755" y="646"/>
                </a:lnTo>
                <a:lnTo>
                  <a:pt x="754" y="669"/>
                </a:lnTo>
                <a:lnTo>
                  <a:pt x="754" y="694"/>
                </a:lnTo>
                <a:lnTo>
                  <a:pt x="755" y="718"/>
                </a:lnTo>
                <a:lnTo>
                  <a:pt x="756" y="742"/>
                </a:lnTo>
                <a:lnTo>
                  <a:pt x="759" y="766"/>
                </a:lnTo>
                <a:lnTo>
                  <a:pt x="762" y="789"/>
                </a:lnTo>
                <a:lnTo>
                  <a:pt x="766" y="814"/>
                </a:lnTo>
                <a:lnTo>
                  <a:pt x="769" y="837"/>
                </a:lnTo>
                <a:lnTo>
                  <a:pt x="774" y="860"/>
                </a:lnTo>
                <a:lnTo>
                  <a:pt x="778" y="884"/>
                </a:lnTo>
                <a:lnTo>
                  <a:pt x="784" y="907"/>
                </a:lnTo>
                <a:lnTo>
                  <a:pt x="790" y="930"/>
                </a:lnTo>
                <a:lnTo>
                  <a:pt x="795" y="953"/>
                </a:lnTo>
                <a:lnTo>
                  <a:pt x="801" y="975"/>
                </a:lnTo>
                <a:lnTo>
                  <a:pt x="807" y="997"/>
                </a:lnTo>
                <a:lnTo>
                  <a:pt x="816" y="1013"/>
                </a:lnTo>
                <a:lnTo>
                  <a:pt x="824" y="1031"/>
                </a:lnTo>
                <a:lnTo>
                  <a:pt x="832" y="1048"/>
                </a:lnTo>
                <a:lnTo>
                  <a:pt x="840" y="1064"/>
                </a:lnTo>
                <a:lnTo>
                  <a:pt x="851" y="1080"/>
                </a:lnTo>
                <a:lnTo>
                  <a:pt x="862" y="1095"/>
                </a:lnTo>
                <a:lnTo>
                  <a:pt x="875" y="1109"/>
                </a:lnTo>
                <a:lnTo>
                  <a:pt x="891" y="1119"/>
                </a:lnTo>
                <a:lnTo>
                  <a:pt x="897" y="1112"/>
                </a:lnTo>
                <a:lnTo>
                  <a:pt x="904" y="1105"/>
                </a:lnTo>
                <a:lnTo>
                  <a:pt x="912" y="1097"/>
                </a:lnTo>
                <a:lnTo>
                  <a:pt x="918" y="1091"/>
                </a:lnTo>
                <a:lnTo>
                  <a:pt x="928" y="1084"/>
                </a:lnTo>
                <a:lnTo>
                  <a:pt x="937" y="1079"/>
                </a:lnTo>
                <a:lnTo>
                  <a:pt x="946" y="1074"/>
                </a:lnTo>
                <a:lnTo>
                  <a:pt x="956" y="1069"/>
                </a:lnTo>
                <a:lnTo>
                  <a:pt x="954" y="1068"/>
                </a:lnTo>
                <a:lnTo>
                  <a:pt x="952" y="1066"/>
                </a:lnTo>
                <a:lnTo>
                  <a:pt x="951" y="1064"/>
                </a:lnTo>
                <a:lnTo>
                  <a:pt x="951" y="1063"/>
                </a:lnTo>
                <a:lnTo>
                  <a:pt x="956" y="1056"/>
                </a:lnTo>
                <a:lnTo>
                  <a:pt x="962" y="1055"/>
                </a:lnTo>
                <a:lnTo>
                  <a:pt x="966" y="1055"/>
                </a:lnTo>
                <a:lnTo>
                  <a:pt x="964" y="1049"/>
                </a:lnTo>
                <a:lnTo>
                  <a:pt x="962" y="1038"/>
                </a:lnTo>
                <a:lnTo>
                  <a:pt x="958" y="1028"/>
                </a:lnTo>
                <a:lnTo>
                  <a:pt x="952" y="1017"/>
                </a:lnTo>
                <a:lnTo>
                  <a:pt x="946" y="1007"/>
                </a:lnTo>
                <a:lnTo>
                  <a:pt x="939" y="996"/>
                </a:lnTo>
                <a:lnTo>
                  <a:pt x="935" y="985"/>
                </a:lnTo>
                <a:lnTo>
                  <a:pt x="931" y="974"/>
                </a:lnTo>
                <a:lnTo>
                  <a:pt x="930" y="961"/>
                </a:lnTo>
                <a:lnTo>
                  <a:pt x="948" y="946"/>
                </a:lnTo>
                <a:lnTo>
                  <a:pt x="970" y="935"/>
                </a:lnTo>
                <a:lnTo>
                  <a:pt x="992" y="925"/>
                </a:lnTo>
                <a:lnTo>
                  <a:pt x="1014" y="916"/>
                </a:lnTo>
                <a:lnTo>
                  <a:pt x="1033" y="905"/>
                </a:lnTo>
                <a:lnTo>
                  <a:pt x="1048" y="891"/>
                </a:lnTo>
                <a:lnTo>
                  <a:pt x="1060" y="871"/>
                </a:lnTo>
                <a:lnTo>
                  <a:pt x="1063" y="843"/>
                </a:lnTo>
                <a:lnTo>
                  <a:pt x="1062" y="835"/>
                </a:lnTo>
                <a:lnTo>
                  <a:pt x="1059" y="827"/>
                </a:lnTo>
                <a:lnTo>
                  <a:pt x="1056" y="819"/>
                </a:lnTo>
                <a:lnTo>
                  <a:pt x="1053" y="811"/>
                </a:lnTo>
                <a:lnTo>
                  <a:pt x="1048" y="803"/>
                </a:lnTo>
                <a:lnTo>
                  <a:pt x="1045" y="794"/>
                </a:lnTo>
                <a:lnTo>
                  <a:pt x="1040" y="785"/>
                </a:lnTo>
                <a:lnTo>
                  <a:pt x="1037" y="776"/>
                </a:lnTo>
                <a:lnTo>
                  <a:pt x="1050" y="761"/>
                </a:lnTo>
                <a:lnTo>
                  <a:pt x="1064" y="749"/>
                </a:lnTo>
                <a:lnTo>
                  <a:pt x="1081" y="738"/>
                </a:lnTo>
                <a:lnTo>
                  <a:pt x="1096" y="726"/>
                </a:lnTo>
                <a:lnTo>
                  <a:pt x="1108" y="715"/>
                </a:lnTo>
                <a:lnTo>
                  <a:pt x="1119" y="701"/>
                </a:lnTo>
                <a:lnTo>
                  <a:pt x="1124" y="684"/>
                </a:lnTo>
                <a:lnTo>
                  <a:pt x="1125" y="663"/>
                </a:lnTo>
                <a:lnTo>
                  <a:pt x="1138" y="652"/>
                </a:lnTo>
                <a:lnTo>
                  <a:pt x="1145" y="642"/>
                </a:lnTo>
                <a:lnTo>
                  <a:pt x="1148" y="632"/>
                </a:lnTo>
                <a:lnTo>
                  <a:pt x="1147" y="621"/>
                </a:lnTo>
                <a:lnTo>
                  <a:pt x="1144" y="609"/>
                </a:lnTo>
                <a:lnTo>
                  <a:pt x="1140" y="598"/>
                </a:lnTo>
                <a:lnTo>
                  <a:pt x="1138" y="585"/>
                </a:lnTo>
                <a:lnTo>
                  <a:pt x="1137" y="571"/>
                </a:lnTo>
                <a:lnTo>
                  <a:pt x="1132" y="566"/>
                </a:lnTo>
                <a:lnTo>
                  <a:pt x="1128" y="560"/>
                </a:lnTo>
                <a:lnTo>
                  <a:pt x="1123" y="553"/>
                </a:lnTo>
                <a:lnTo>
                  <a:pt x="1120" y="547"/>
                </a:lnTo>
                <a:lnTo>
                  <a:pt x="1116" y="541"/>
                </a:lnTo>
                <a:lnTo>
                  <a:pt x="1114" y="534"/>
                </a:lnTo>
                <a:lnTo>
                  <a:pt x="1113" y="527"/>
                </a:lnTo>
                <a:lnTo>
                  <a:pt x="1112" y="520"/>
                </a:lnTo>
                <a:lnTo>
                  <a:pt x="1108" y="532"/>
                </a:lnTo>
                <a:lnTo>
                  <a:pt x="1106" y="545"/>
                </a:lnTo>
                <a:lnTo>
                  <a:pt x="1105" y="559"/>
                </a:lnTo>
                <a:lnTo>
                  <a:pt x="1104" y="572"/>
                </a:lnTo>
                <a:lnTo>
                  <a:pt x="1102" y="585"/>
                </a:lnTo>
                <a:lnTo>
                  <a:pt x="1100" y="598"/>
                </a:lnTo>
                <a:lnTo>
                  <a:pt x="1097" y="610"/>
                </a:lnTo>
                <a:lnTo>
                  <a:pt x="1091" y="622"/>
                </a:lnTo>
                <a:lnTo>
                  <a:pt x="1071" y="609"/>
                </a:lnTo>
                <a:lnTo>
                  <a:pt x="1055" y="593"/>
                </a:lnTo>
                <a:lnTo>
                  <a:pt x="1043" y="576"/>
                </a:lnTo>
                <a:lnTo>
                  <a:pt x="1032" y="555"/>
                </a:lnTo>
                <a:lnTo>
                  <a:pt x="1025" y="534"/>
                </a:lnTo>
                <a:lnTo>
                  <a:pt x="1021" y="511"/>
                </a:lnTo>
                <a:lnTo>
                  <a:pt x="1017" y="488"/>
                </a:lnTo>
                <a:lnTo>
                  <a:pt x="1016" y="465"/>
                </a:lnTo>
                <a:lnTo>
                  <a:pt x="997" y="444"/>
                </a:lnTo>
                <a:lnTo>
                  <a:pt x="978" y="422"/>
                </a:lnTo>
                <a:lnTo>
                  <a:pt x="960" y="400"/>
                </a:lnTo>
                <a:lnTo>
                  <a:pt x="941" y="376"/>
                </a:lnTo>
                <a:lnTo>
                  <a:pt x="924" y="352"/>
                </a:lnTo>
                <a:lnTo>
                  <a:pt x="907" y="327"/>
                </a:lnTo>
                <a:lnTo>
                  <a:pt x="891" y="300"/>
                </a:lnTo>
                <a:lnTo>
                  <a:pt x="877" y="274"/>
                </a:lnTo>
                <a:lnTo>
                  <a:pt x="863" y="248"/>
                </a:lnTo>
                <a:lnTo>
                  <a:pt x="852" y="219"/>
                </a:lnTo>
                <a:lnTo>
                  <a:pt x="841" y="191"/>
                </a:lnTo>
                <a:lnTo>
                  <a:pt x="833" y="162"/>
                </a:lnTo>
                <a:lnTo>
                  <a:pt x="828" y="133"/>
                </a:lnTo>
                <a:lnTo>
                  <a:pt x="823" y="102"/>
                </a:lnTo>
                <a:lnTo>
                  <a:pt x="821" y="72"/>
                </a:lnTo>
                <a:lnTo>
                  <a:pt x="822" y="41"/>
                </a:lnTo>
                <a:lnTo>
                  <a:pt x="813" y="34"/>
                </a:lnTo>
                <a:lnTo>
                  <a:pt x="802" y="28"/>
                </a:lnTo>
                <a:lnTo>
                  <a:pt x="792" y="20"/>
                </a:lnTo>
                <a:lnTo>
                  <a:pt x="781" y="14"/>
                </a:lnTo>
                <a:lnTo>
                  <a:pt x="768" y="9"/>
                </a:lnTo>
                <a:lnTo>
                  <a:pt x="756" y="4"/>
                </a:lnTo>
                <a:lnTo>
                  <a:pt x="743" y="1"/>
                </a:lnTo>
                <a:lnTo>
                  <a:pt x="730" y="0"/>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39" name="Freeform 2104">
            <a:extLst>
              <a:ext uri="{FF2B5EF4-FFF2-40B4-BE49-F238E27FC236}">
                <a16:creationId xmlns:a16="http://schemas.microsoft.com/office/drawing/2014/main" xmlns="" id="{BD410916-19BE-C218-C325-9D6B87E26274}"/>
              </a:ext>
            </a:extLst>
          </p:cNvPr>
          <p:cNvSpPr>
            <a:spLocks/>
          </p:cNvSpPr>
          <p:nvPr/>
        </p:nvSpPr>
        <p:spPr bwMode="auto">
          <a:xfrm>
            <a:off x="4867275" y="4262438"/>
            <a:ext cx="1055688" cy="1630362"/>
          </a:xfrm>
          <a:custGeom>
            <a:avLst/>
            <a:gdLst>
              <a:gd name="T0" fmla="*/ 2147483646 w 996"/>
              <a:gd name="T1" fmla="*/ 2147483646 h 1326"/>
              <a:gd name="T2" fmla="*/ 2147483646 w 996"/>
              <a:gd name="T3" fmla="*/ 2147483646 h 1326"/>
              <a:gd name="T4" fmla="*/ 2147483646 w 996"/>
              <a:gd name="T5" fmla="*/ 2147483646 h 1326"/>
              <a:gd name="T6" fmla="*/ 2147483646 w 996"/>
              <a:gd name="T7" fmla="*/ 2147483646 h 1326"/>
              <a:gd name="T8" fmla="*/ 2147483646 w 996"/>
              <a:gd name="T9" fmla="*/ 2147483646 h 1326"/>
              <a:gd name="T10" fmla="*/ 2147483646 w 996"/>
              <a:gd name="T11" fmla="*/ 2147483646 h 1326"/>
              <a:gd name="T12" fmla="*/ 2147483646 w 996"/>
              <a:gd name="T13" fmla="*/ 2147483646 h 1326"/>
              <a:gd name="T14" fmla="*/ 2147483646 w 996"/>
              <a:gd name="T15" fmla="*/ 2147483646 h 1326"/>
              <a:gd name="T16" fmla="*/ 2147483646 w 996"/>
              <a:gd name="T17" fmla="*/ 2147483646 h 1326"/>
              <a:gd name="T18" fmla="*/ 2147483646 w 996"/>
              <a:gd name="T19" fmla="*/ 2147483646 h 1326"/>
              <a:gd name="T20" fmla="*/ 2147483646 w 996"/>
              <a:gd name="T21" fmla="*/ 2147483646 h 1326"/>
              <a:gd name="T22" fmla="*/ 2147483646 w 996"/>
              <a:gd name="T23" fmla="*/ 2147483646 h 1326"/>
              <a:gd name="T24" fmla="*/ 2147483646 w 996"/>
              <a:gd name="T25" fmla="*/ 2147483646 h 1326"/>
              <a:gd name="T26" fmla="*/ 2147483646 w 996"/>
              <a:gd name="T27" fmla="*/ 2147483646 h 1326"/>
              <a:gd name="T28" fmla="*/ 2147483646 w 996"/>
              <a:gd name="T29" fmla="*/ 2147483646 h 1326"/>
              <a:gd name="T30" fmla="*/ 2147483646 w 996"/>
              <a:gd name="T31" fmla="*/ 2147483646 h 1326"/>
              <a:gd name="T32" fmla="*/ 2147483646 w 996"/>
              <a:gd name="T33" fmla="*/ 2147483646 h 1326"/>
              <a:gd name="T34" fmla="*/ 2147483646 w 996"/>
              <a:gd name="T35" fmla="*/ 2147483646 h 1326"/>
              <a:gd name="T36" fmla="*/ 2147483646 w 996"/>
              <a:gd name="T37" fmla="*/ 2147483646 h 1326"/>
              <a:gd name="T38" fmla="*/ 2147483646 w 996"/>
              <a:gd name="T39" fmla="*/ 2147483646 h 1326"/>
              <a:gd name="T40" fmla="*/ 0 w 996"/>
              <a:gd name="T41" fmla="*/ 2147483646 h 1326"/>
              <a:gd name="T42" fmla="*/ 2147483646 w 996"/>
              <a:gd name="T43" fmla="*/ 2147483646 h 1326"/>
              <a:gd name="T44" fmla="*/ 2147483646 w 996"/>
              <a:gd name="T45" fmla="*/ 2147483646 h 1326"/>
              <a:gd name="T46" fmla="*/ 2147483646 w 996"/>
              <a:gd name="T47" fmla="*/ 2147483646 h 1326"/>
              <a:gd name="T48" fmla="*/ 2147483646 w 996"/>
              <a:gd name="T49" fmla="*/ 2147483646 h 1326"/>
              <a:gd name="T50" fmla="*/ 2147483646 w 996"/>
              <a:gd name="T51" fmla="*/ 2147483646 h 1326"/>
              <a:gd name="T52" fmla="*/ 2147483646 w 996"/>
              <a:gd name="T53" fmla="*/ 2147483646 h 1326"/>
              <a:gd name="T54" fmla="*/ 2147483646 w 996"/>
              <a:gd name="T55" fmla="*/ 2147483646 h 1326"/>
              <a:gd name="T56" fmla="*/ 2147483646 w 996"/>
              <a:gd name="T57" fmla="*/ 2147483646 h 1326"/>
              <a:gd name="T58" fmla="*/ 2147483646 w 996"/>
              <a:gd name="T59" fmla="*/ 2147483646 h 1326"/>
              <a:gd name="T60" fmla="*/ 2147483646 w 996"/>
              <a:gd name="T61" fmla="*/ 2147483646 h 1326"/>
              <a:gd name="T62" fmla="*/ 2147483646 w 996"/>
              <a:gd name="T63" fmla="*/ 2147483646 h 1326"/>
              <a:gd name="T64" fmla="*/ 2147483646 w 996"/>
              <a:gd name="T65" fmla="*/ 2147483646 h 1326"/>
              <a:gd name="T66" fmla="*/ 2147483646 w 996"/>
              <a:gd name="T67" fmla="*/ 2147483646 h 1326"/>
              <a:gd name="T68" fmla="*/ 2147483646 w 996"/>
              <a:gd name="T69" fmla="*/ 2147483646 h 1326"/>
              <a:gd name="T70" fmla="*/ 2147483646 w 996"/>
              <a:gd name="T71" fmla="*/ 2147483646 h 1326"/>
              <a:gd name="T72" fmla="*/ 2147483646 w 996"/>
              <a:gd name="T73" fmla="*/ 2147483646 h 1326"/>
              <a:gd name="T74" fmla="*/ 2147483646 w 996"/>
              <a:gd name="T75" fmla="*/ 2147483646 h 1326"/>
              <a:gd name="T76" fmla="*/ 2147483646 w 996"/>
              <a:gd name="T77" fmla="*/ 2147483646 h 1326"/>
              <a:gd name="T78" fmla="*/ 2147483646 w 996"/>
              <a:gd name="T79" fmla="*/ 2147483646 h 1326"/>
              <a:gd name="T80" fmla="*/ 2147483646 w 996"/>
              <a:gd name="T81" fmla="*/ 2147483646 h 1326"/>
              <a:gd name="T82" fmla="*/ 2147483646 w 996"/>
              <a:gd name="T83" fmla="*/ 2147483646 h 1326"/>
              <a:gd name="T84" fmla="*/ 2147483646 w 996"/>
              <a:gd name="T85" fmla="*/ 2147483646 h 1326"/>
              <a:gd name="T86" fmla="*/ 2147483646 w 996"/>
              <a:gd name="T87" fmla="*/ 2147483646 h 1326"/>
              <a:gd name="T88" fmla="*/ 2147483646 w 996"/>
              <a:gd name="T89" fmla="*/ 2147483646 h 1326"/>
              <a:gd name="T90" fmla="*/ 2147483646 w 996"/>
              <a:gd name="T91" fmla="*/ 2147483646 h 1326"/>
              <a:gd name="T92" fmla="*/ 2147483646 w 996"/>
              <a:gd name="T93" fmla="*/ 2147483646 h 1326"/>
              <a:gd name="T94" fmla="*/ 2147483646 w 996"/>
              <a:gd name="T95" fmla="*/ 2147483646 h 1326"/>
              <a:gd name="T96" fmla="*/ 2147483646 w 996"/>
              <a:gd name="T97" fmla="*/ 2147483646 h 1326"/>
              <a:gd name="T98" fmla="*/ 2147483646 w 996"/>
              <a:gd name="T99" fmla="*/ 2147483646 h 1326"/>
              <a:gd name="T100" fmla="*/ 2147483646 w 996"/>
              <a:gd name="T101" fmla="*/ 2147483646 h 1326"/>
              <a:gd name="T102" fmla="*/ 2147483646 w 996"/>
              <a:gd name="T103" fmla="*/ 2147483646 h 1326"/>
              <a:gd name="T104" fmla="*/ 2147483646 w 996"/>
              <a:gd name="T105" fmla="*/ 2147483646 h 1326"/>
              <a:gd name="T106" fmla="*/ 2147483646 w 996"/>
              <a:gd name="T107" fmla="*/ 2147483646 h 1326"/>
              <a:gd name="T108" fmla="*/ 2147483646 w 996"/>
              <a:gd name="T109" fmla="*/ 2147483646 h 1326"/>
              <a:gd name="T110" fmla="*/ 2147483646 w 996"/>
              <a:gd name="T111" fmla="*/ 2147483646 h 1326"/>
              <a:gd name="T112" fmla="*/ 2147483646 w 996"/>
              <a:gd name="T113" fmla="*/ 0 h 132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996"/>
              <a:gd name="T172" fmla="*/ 0 h 1326"/>
              <a:gd name="T173" fmla="*/ 996 w 996"/>
              <a:gd name="T174" fmla="*/ 1326 h 132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996" h="1326">
                <a:moveTo>
                  <a:pt x="561" y="0"/>
                </a:moveTo>
                <a:lnTo>
                  <a:pt x="557" y="6"/>
                </a:lnTo>
                <a:lnTo>
                  <a:pt x="553" y="5"/>
                </a:lnTo>
                <a:lnTo>
                  <a:pt x="548" y="4"/>
                </a:lnTo>
                <a:lnTo>
                  <a:pt x="544" y="9"/>
                </a:lnTo>
                <a:lnTo>
                  <a:pt x="532" y="20"/>
                </a:lnTo>
                <a:lnTo>
                  <a:pt x="521" y="30"/>
                </a:lnTo>
                <a:lnTo>
                  <a:pt x="509" y="41"/>
                </a:lnTo>
                <a:lnTo>
                  <a:pt x="498" y="51"/>
                </a:lnTo>
                <a:lnTo>
                  <a:pt x="487" y="62"/>
                </a:lnTo>
                <a:lnTo>
                  <a:pt x="478" y="72"/>
                </a:lnTo>
                <a:lnTo>
                  <a:pt x="468" y="83"/>
                </a:lnTo>
                <a:lnTo>
                  <a:pt x="459" y="93"/>
                </a:lnTo>
                <a:lnTo>
                  <a:pt x="449" y="105"/>
                </a:lnTo>
                <a:lnTo>
                  <a:pt x="441" y="117"/>
                </a:lnTo>
                <a:lnTo>
                  <a:pt x="433" y="128"/>
                </a:lnTo>
                <a:lnTo>
                  <a:pt x="425" y="141"/>
                </a:lnTo>
                <a:lnTo>
                  <a:pt x="418" y="154"/>
                </a:lnTo>
                <a:lnTo>
                  <a:pt x="411" y="168"/>
                </a:lnTo>
                <a:lnTo>
                  <a:pt x="405" y="183"/>
                </a:lnTo>
                <a:lnTo>
                  <a:pt x="399" y="198"/>
                </a:lnTo>
                <a:lnTo>
                  <a:pt x="391" y="229"/>
                </a:lnTo>
                <a:lnTo>
                  <a:pt x="383" y="260"/>
                </a:lnTo>
                <a:lnTo>
                  <a:pt x="374" y="291"/>
                </a:lnTo>
                <a:lnTo>
                  <a:pt x="364" y="322"/>
                </a:lnTo>
                <a:lnTo>
                  <a:pt x="354" y="353"/>
                </a:lnTo>
                <a:lnTo>
                  <a:pt x="344" y="383"/>
                </a:lnTo>
                <a:lnTo>
                  <a:pt x="333" y="414"/>
                </a:lnTo>
                <a:lnTo>
                  <a:pt x="322" y="444"/>
                </a:lnTo>
                <a:lnTo>
                  <a:pt x="311" y="475"/>
                </a:lnTo>
                <a:lnTo>
                  <a:pt x="301" y="505"/>
                </a:lnTo>
                <a:lnTo>
                  <a:pt x="290" y="536"/>
                </a:lnTo>
                <a:lnTo>
                  <a:pt x="280" y="567"/>
                </a:lnTo>
                <a:lnTo>
                  <a:pt x="270" y="598"/>
                </a:lnTo>
                <a:lnTo>
                  <a:pt x="261" y="629"/>
                </a:lnTo>
                <a:lnTo>
                  <a:pt x="252" y="660"/>
                </a:lnTo>
                <a:lnTo>
                  <a:pt x="244" y="692"/>
                </a:lnTo>
                <a:lnTo>
                  <a:pt x="238" y="692"/>
                </a:lnTo>
                <a:lnTo>
                  <a:pt x="233" y="689"/>
                </a:lnTo>
                <a:lnTo>
                  <a:pt x="230" y="685"/>
                </a:lnTo>
                <a:lnTo>
                  <a:pt x="226" y="680"/>
                </a:lnTo>
                <a:lnTo>
                  <a:pt x="226" y="659"/>
                </a:lnTo>
                <a:lnTo>
                  <a:pt x="225" y="639"/>
                </a:lnTo>
                <a:lnTo>
                  <a:pt x="223" y="618"/>
                </a:lnTo>
                <a:lnTo>
                  <a:pt x="219" y="598"/>
                </a:lnTo>
                <a:lnTo>
                  <a:pt x="215" y="578"/>
                </a:lnTo>
                <a:lnTo>
                  <a:pt x="210" y="560"/>
                </a:lnTo>
                <a:lnTo>
                  <a:pt x="207" y="543"/>
                </a:lnTo>
                <a:lnTo>
                  <a:pt x="202" y="528"/>
                </a:lnTo>
                <a:lnTo>
                  <a:pt x="185" y="536"/>
                </a:lnTo>
                <a:lnTo>
                  <a:pt x="176" y="547"/>
                </a:lnTo>
                <a:lnTo>
                  <a:pt x="173" y="559"/>
                </a:lnTo>
                <a:lnTo>
                  <a:pt x="175" y="573"/>
                </a:lnTo>
                <a:lnTo>
                  <a:pt x="176" y="588"/>
                </a:lnTo>
                <a:lnTo>
                  <a:pt x="176" y="601"/>
                </a:lnTo>
                <a:lnTo>
                  <a:pt x="171" y="614"/>
                </a:lnTo>
                <a:lnTo>
                  <a:pt x="160" y="624"/>
                </a:lnTo>
                <a:lnTo>
                  <a:pt x="152" y="634"/>
                </a:lnTo>
                <a:lnTo>
                  <a:pt x="148" y="645"/>
                </a:lnTo>
                <a:lnTo>
                  <a:pt x="148" y="657"/>
                </a:lnTo>
                <a:lnTo>
                  <a:pt x="149" y="671"/>
                </a:lnTo>
                <a:lnTo>
                  <a:pt x="151" y="685"/>
                </a:lnTo>
                <a:lnTo>
                  <a:pt x="152" y="698"/>
                </a:lnTo>
                <a:lnTo>
                  <a:pt x="148" y="711"/>
                </a:lnTo>
                <a:lnTo>
                  <a:pt x="141" y="722"/>
                </a:lnTo>
                <a:lnTo>
                  <a:pt x="132" y="734"/>
                </a:lnTo>
                <a:lnTo>
                  <a:pt x="122" y="741"/>
                </a:lnTo>
                <a:lnTo>
                  <a:pt x="110" y="749"/>
                </a:lnTo>
                <a:lnTo>
                  <a:pt x="99" y="754"/>
                </a:lnTo>
                <a:lnTo>
                  <a:pt x="88" y="760"/>
                </a:lnTo>
                <a:lnTo>
                  <a:pt x="79" y="769"/>
                </a:lnTo>
                <a:lnTo>
                  <a:pt x="72" y="779"/>
                </a:lnTo>
                <a:lnTo>
                  <a:pt x="70" y="794"/>
                </a:lnTo>
                <a:lnTo>
                  <a:pt x="73" y="804"/>
                </a:lnTo>
                <a:lnTo>
                  <a:pt x="77" y="813"/>
                </a:lnTo>
                <a:lnTo>
                  <a:pt x="80" y="823"/>
                </a:lnTo>
                <a:lnTo>
                  <a:pt x="84" y="832"/>
                </a:lnTo>
                <a:lnTo>
                  <a:pt x="86" y="843"/>
                </a:lnTo>
                <a:lnTo>
                  <a:pt x="88" y="853"/>
                </a:lnTo>
                <a:lnTo>
                  <a:pt x="88" y="865"/>
                </a:lnTo>
                <a:lnTo>
                  <a:pt x="87" y="876"/>
                </a:lnTo>
                <a:lnTo>
                  <a:pt x="80" y="890"/>
                </a:lnTo>
                <a:lnTo>
                  <a:pt x="72" y="902"/>
                </a:lnTo>
                <a:lnTo>
                  <a:pt x="62" y="911"/>
                </a:lnTo>
                <a:lnTo>
                  <a:pt x="52" y="921"/>
                </a:lnTo>
                <a:lnTo>
                  <a:pt x="44" y="930"/>
                </a:lnTo>
                <a:lnTo>
                  <a:pt x="39" y="941"/>
                </a:lnTo>
                <a:lnTo>
                  <a:pt x="38" y="954"/>
                </a:lnTo>
                <a:lnTo>
                  <a:pt x="42" y="971"/>
                </a:lnTo>
                <a:lnTo>
                  <a:pt x="52" y="986"/>
                </a:lnTo>
                <a:lnTo>
                  <a:pt x="59" y="1002"/>
                </a:lnTo>
                <a:lnTo>
                  <a:pt x="62" y="1019"/>
                </a:lnTo>
                <a:lnTo>
                  <a:pt x="64" y="1037"/>
                </a:lnTo>
                <a:lnTo>
                  <a:pt x="65" y="1054"/>
                </a:lnTo>
                <a:lnTo>
                  <a:pt x="64" y="1072"/>
                </a:lnTo>
                <a:lnTo>
                  <a:pt x="63" y="1090"/>
                </a:lnTo>
                <a:lnTo>
                  <a:pt x="62" y="1108"/>
                </a:lnTo>
                <a:lnTo>
                  <a:pt x="55" y="1118"/>
                </a:lnTo>
                <a:lnTo>
                  <a:pt x="49" y="1128"/>
                </a:lnTo>
                <a:lnTo>
                  <a:pt x="44" y="1138"/>
                </a:lnTo>
                <a:lnTo>
                  <a:pt x="38" y="1146"/>
                </a:lnTo>
                <a:lnTo>
                  <a:pt x="31" y="1153"/>
                </a:lnTo>
                <a:lnTo>
                  <a:pt x="23" y="1161"/>
                </a:lnTo>
                <a:lnTo>
                  <a:pt x="13" y="1166"/>
                </a:lnTo>
                <a:lnTo>
                  <a:pt x="0" y="1170"/>
                </a:lnTo>
                <a:lnTo>
                  <a:pt x="3" y="1192"/>
                </a:lnTo>
                <a:lnTo>
                  <a:pt x="8" y="1215"/>
                </a:lnTo>
                <a:lnTo>
                  <a:pt x="13" y="1235"/>
                </a:lnTo>
                <a:lnTo>
                  <a:pt x="19" y="1255"/>
                </a:lnTo>
                <a:lnTo>
                  <a:pt x="26" y="1273"/>
                </a:lnTo>
                <a:lnTo>
                  <a:pt x="36" y="1292"/>
                </a:lnTo>
                <a:lnTo>
                  <a:pt x="46" y="1308"/>
                </a:lnTo>
                <a:lnTo>
                  <a:pt x="59" y="1326"/>
                </a:lnTo>
                <a:lnTo>
                  <a:pt x="82" y="1324"/>
                </a:lnTo>
                <a:lnTo>
                  <a:pt x="103" y="1321"/>
                </a:lnTo>
                <a:lnTo>
                  <a:pt x="125" y="1317"/>
                </a:lnTo>
                <a:lnTo>
                  <a:pt x="146" y="1312"/>
                </a:lnTo>
                <a:lnTo>
                  <a:pt x="165" y="1305"/>
                </a:lnTo>
                <a:lnTo>
                  <a:pt x="185" y="1298"/>
                </a:lnTo>
                <a:lnTo>
                  <a:pt x="205" y="1290"/>
                </a:lnTo>
                <a:lnTo>
                  <a:pt x="224" y="1282"/>
                </a:lnTo>
                <a:lnTo>
                  <a:pt x="242" y="1273"/>
                </a:lnTo>
                <a:lnTo>
                  <a:pt x="260" y="1263"/>
                </a:lnTo>
                <a:lnTo>
                  <a:pt x="278" y="1253"/>
                </a:lnTo>
                <a:lnTo>
                  <a:pt x="295" y="1242"/>
                </a:lnTo>
                <a:lnTo>
                  <a:pt x="313" y="1230"/>
                </a:lnTo>
                <a:lnTo>
                  <a:pt x="330" y="1219"/>
                </a:lnTo>
                <a:lnTo>
                  <a:pt x="347" y="1206"/>
                </a:lnTo>
                <a:lnTo>
                  <a:pt x="364" y="1194"/>
                </a:lnTo>
                <a:lnTo>
                  <a:pt x="382" y="1164"/>
                </a:lnTo>
                <a:lnTo>
                  <a:pt x="385" y="985"/>
                </a:lnTo>
                <a:lnTo>
                  <a:pt x="392" y="976"/>
                </a:lnTo>
                <a:lnTo>
                  <a:pt x="394" y="967"/>
                </a:lnTo>
                <a:lnTo>
                  <a:pt x="397" y="957"/>
                </a:lnTo>
                <a:lnTo>
                  <a:pt x="395" y="949"/>
                </a:lnTo>
                <a:lnTo>
                  <a:pt x="395" y="940"/>
                </a:lnTo>
                <a:lnTo>
                  <a:pt x="395" y="930"/>
                </a:lnTo>
                <a:lnTo>
                  <a:pt x="395" y="920"/>
                </a:lnTo>
                <a:lnTo>
                  <a:pt x="399" y="910"/>
                </a:lnTo>
                <a:lnTo>
                  <a:pt x="406" y="882"/>
                </a:lnTo>
                <a:lnTo>
                  <a:pt x="415" y="853"/>
                </a:lnTo>
                <a:lnTo>
                  <a:pt x="424" y="826"/>
                </a:lnTo>
                <a:lnTo>
                  <a:pt x="433" y="797"/>
                </a:lnTo>
                <a:lnTo>
                  <a:pt x="445" y="770"/>
                </a:lnTo>
                <a:lnTo>
                  <a:pt x="456" y="743"/>
                </a:lnTo>
                <a:lnTo>
                  <a:pt x="469" y="716"/>
                </a:lnTo>
                <a:lnTo>
                  <a:pt x="483" y="690"/>
                </a:lnTo>
                <a:lnTo>
                  <a:pt x="497" y="663"/>
                </a:lnTo>
                <a:lnTo>
                  <a:pt x="510" y="638"/>
                </a:lnTo>
                <a:lnTo>
                  <a:pt x="525" y="612"/>
                </a:lnTo>
                <a:lnTo>
                  <a:pt x="540" y="588"/>
                </a:lnTo>
                <a:lnTo>
                  <a:pt x="556" y="562"/>
                </a:lnTo>
                <a:lnTo>
                  <a:pt x="571" y="538"/>
                </a:lnTo>
                <a:lnTo>
                  <a:pt x="587" y="514"/>
                </a:lnTo>
                <a:lnTo>
                  <a:pt x="603" y="491"/>
                </a:lnTo>
                <a:lnTo>
                  <a:pt x="575" y="453"/>
                </a:lnTo>
                <a:lnTo>
                  <a:pt x="563" y="462"/>
                </a:lnTo>
                <a:lnTo>
                  <a:pt x="554" y="472"/>
                </a:lnTo>
                <a:lnTo>
                  <a:pt x="544" y="482"/>
                </a:lnTo>
                <a:lnTo>
                  <a:pt x="536" y="492"/>
                </a:lnTo>
                <a:lnTo>
                  <a:pt x="526" y="502"/>
                </a:lnTo>
                <a:lnTo>
                  <a:pt x="517" y="512"/>
                </a:lnTo>
                <a:lnTo>
                  <a:pt x="507" y="522"/>
                </a:lnTo>
                <a:lnTo>
                  <a:pt x="497" y="532"/>
                </a:lnTo>
                <a:lnTo>
                  <a:pt x="492" y="528"/>
                </a:lnTo>
                <a:lnTo>
                  <a:pt x="501" y="510"/>
                </a:lnTo>
                <a:lnTo>
                  <a:pt x="514" y="493"/>
                </a:lnTo>
                <a:lnTo>
                  <a:pt x="530" y="476"/>
                </a:lnTo>
                <a:lnTo>
                  <a:pt x="545" y="460"/>
                </a:lnTo>
                <a:lnTo>
                  <a:pt x="555" y="444"/>
                </a:lnTo>
                <a:lnTo>
                  <a:pt x="560" y="428"/>
                </a:lnTo>
                <a:lnTo>
                  <a:pt x="555" y="412"/>
                </a:lnTo>
                <a:lnTo>
                  <a:pt x="539" y="395"/>
                </a:lnTo>
                <a:lnTo>
                  <a:pt x="539" y="391"/>
                </a:lnTo>
                <a:lnTo>
                  <a:pt x="540" y="386"/>
                </a:lnTo>
                <a:lnTo>
                  <a:pt x="543" y="382"/>
                </a:lnTo>
                <a:lnTo>
                  <a:pt x="545" y="378"/>
                </a:lnTo>
                <a:lnTo>
                  <a:pt x="555" y="383"/>
                </a:lnTo>
                <a:lnTo>
                  <a:pt x="563" y="392"/>
                </a:lnTo>
                <a:lnTo>
                  <a:pt x="569" y="402"/>
                </a:lnTo>
                <a:lnTo>
                  <a:pt x="575" y="413"/>
                </a:lnTo>
                <a:lnTo>
                  <a:pt x="580" y="424"/>
                </a:lnTo>
                <a:lnTo>
                  <a:pt x="585" y="435"/>
                </a:lnTo>
                <a:lnTo>
                  <a:pt x="592" y="444"/>
                </a:lnTo>
                <a:lnTo>
                  <a:pt x="599" y="453"/>
                </a:lnTo>
                <a:lnTo>
                  <a:pt x="616" y="473"/>
                </a:lnTo>
                <a:lnTo>
                  <a:pt x="636" y="492"/>
                </a:lnTo>
                <a:lnTo>
                  <a:pt x="658" y="511"/>
                </a:lnTo>
                <a:lnTo>
                  <a:pt x="679" y="528"/>
                </a:lnTo>
                <a:lnTo>
                  <a:pt x="704" y="543"/>
                </a:lnTo>
                <a:lnTo>
                  <a:pt x="728" y="557"/>
                </a:lnTo>
                <a:lnTo>
                  <a:pt x="753" y="568"/>
                </a:lnTo>
                <a:lnTo>
                  <a:pt x="777" y="575"/>
                </a:lnTo>
                <a:lnTo>
                  <a:pt x="777" y="579"/>
                </a:lnTo>
                <a:lnTo>
                  <a:pt x="776" y="581"/>
                </a:lnTo>
                <a:lnTo>
                  <a:pt x="775" y="584"/>
                </a:lnTo>
                <a:lnTo>
                  <a:pt x="771" y="585"/>
                </a:lnTo>
                <a:lnTo>
                  <a:pt x="764" y="590"/>
                </a:lnTo>
                <a:lnTo>
                  <a:pt x="760" y="595"/>
                </a:lnTo>
                <a:lnTo>
                  <a:pt x="758" y="602"/>
                </a:lnTo>
                <a:lnTo>
                  <a:pt x="755" y="611"/>
                </a:lnTo>
                <a:lnTo>
                  <a:pt x="754" y="619"/>
                </a:lnTo>
                <a:lnTo>
                  <a:pt x="753" y="629"/>
                </a:lnTo>
                <a:lnTo>
                  <a:pt x="751" y="637"/>
                </a:lnTo>
                <a:lnTo>
                  <a:pt x="746" y="645"/>
                </a:lnTo>
                <a:lnTo>
                  <a:pt x="741" y="665"/>
                </a:lnTo>
                <a:lnTo>
                  <a:pt x="737" y="684"/>
                </a:lnTo>
                <a:lnTo>
                  <a:pt x="730" y="702"/>
                </a:lnTo>
                <a:lnTo>
                  <a:pt x="723" y="720"/>
                </a:lnTo>
                <a:lnTo>
                  <a:pt x="714" y="739"/>
                </a:lnTo>
                <a:lnTo>
                  <a:pt x="705" y="757"/>
                </a:lnTo>
                <a:lnTo>
                  <a:pt x="694" y="775"/>
                </a:lnTo>
                <a:lnTo>
                  <a:pt x="683" y="794"/>
                </a:lnTo>
                <a:lnTo>
                  <a:pt x="690" y="807"/>
                </a:lnTo>
                <a:lnTo>
                  <a:pt x="700" y="815"/>
                </a:lnTo>
                <a:lnTo>
                  <a:pt x="713" y="820"/>
                </a:lnTo>
                <a:lnTo>
                  <a:pt x="728" y="824"/>
                </a:lnTo>
                <a:lnTo>
                  <a:pt x="743" y="825"/>
                </a:lnTo>
                <a:lnTo>
                  <a:pt x="758" y="825"/>
                </a:lnTo>
                <a:lnTo>
                  <a:pt x="771" y="825"/>
                </a:lnTo>
                <a:lnTo>
                  <a:pt x="783" y="825"/>
                </a:lnTo>
                <a:lnTo>
                  <a:pt x="798" y="810"/>
                </a:lnTo>
                <a:lnTo>
                  <a:pt x="814" y="795"/>
                </a:lnTo>
                <a:lnTo>
                  <a:pt x="829" y="779"/>
                </a:lnTo>
                <a:lnTo>
                  <a:pt x="846" y="765"/>
                </a:lnTo>
                <a:lnTo>
                  <a:pt x="862" y="750"/>
                </a:lnTo>
                <a:lnTo>
                  <a:pt x="878" y="734"/>
                </a:lnTo>
                <a:lnTo>
                  <a:pt x="893" y="718"/>
                </a:lnTo>
                <a:lnTo>
                  <a:pt x="909" y="701"/>
                </a:lnTo>
                <a:lnTo>
                  <a:pt x="924" y="685"/>
                </a:lnTo>
                <a:lnTo>
                  <a:pt x="938" y="668"/>
                </a:lnTo>
                <a:lnTo>
                  <a:pt x="951" y="650"/>
                </a:lnTo>
                <a:lnTo>
                  <a:pt x="962" y="631"/>
                </a:lnTo>
                <a:lnTo>
                  <a:pt x="974" y="612"/>
                </a:lnTo>
                <a:lnTo>
                  <a:pt x="983" y="592"/>
                </a:lnTo>
                <a:lnTo>
                  <a:pt x="990" y="571"/>
                </a:lnTo>
                <a:lnTo>
                  <a:pt x="996" y="549"/>
                </a:lnTo>
                <a:lnTo>
                  <a:pt x="994" y="541"/>
                </a:lnTo>
                <a:lnTo>
                  <a:pt x="991" y="535"/>
                </a:lnTo>
                <a:lnTo>
                  <a:pt x="985" y="531"/>
                </a:lnTo>
                <a:lnTo>
                  <a:pt x="978" y="526"/>
                </a:lnTo>
                <a:lnTo>
                  <a:pt x="971" y="522"/>
                </a:lnTo>
                <a:lnTo>
                  <a:pt x="964" y="519"/>
                </a:lnTo>
                <a:lnTo>
                  <a:pt x="958" y="515"/>
                </a:lnTo>
                <a:lnTo>
                  <a:pt x="952" y="511"/>
                </a:lnTo>
                <a:lnTo>
                  <a:pt x="938" y="497"/>
                </a:lnTo>
                <a:lnTo>
                  <a:pt x="924" y="483"/>
                </a:lnTo>
                <a:lnTo>
                  <a:pt x="909" y="471"/>
                </a:lnTo>
                <a:lnTo>
                  <a:pt x="896" y="458"/>
                </a:lnTo>
                <a:lnTo>
                  <a:pt x="881" y="446"/>
                </a:lnTo>
                <a:lnTo>
                  <a:pt x="866" y="434"/>
                </a:lnTo>
                <a:lnTo>
                  <a:pt x="851" y="422"/>
                </a:lnTo>
                <a:lnTo>
                  <a:pt x="837" y="410"/>
                </a:lnTo>
                <a:lnTo>
                  <a:pt x="823" y="397"/>
                </a:lnTo>
                <a:lnTo>
                  <a:pt x="809" y="384"/>
                </a:lnTo>
                <a:lnTo>
                  <a:pt x="797" y="371"/>
                </a:lnTo>
                <a:lnTo>
                  <a:pt x="785" y="356"/>
                </a:lnTo>
                <a:lnTo>
                  <a:pt x="774" y="340"/>
                </a:lnTo>
                <a:lnTo>
                  <a:pt x="763" y="323"/>
                </a:lnTo>
                <a:lnTo>
                  <a:pt x="754" y="305"/>
                </a:lnTo>
                <a:lnTo>
                  <a:pt x="746" y="285"/>
                </a:lnTo>
                <a:lnTo>
                  <a:pt x="736" y="279"/>
                </a:lnTo>
                <a:lnTo>
                  <a:pt x="730" y="270"/>
                </a:lnTo>
                <a:lnTo>
                  <a:pt x="729" y="260"/>
                </a:lnTo>
                <a:lnTo>
                  <a:pt x="730" y="249"/>
                </a:lnTo>
                <a:lnTo>
                  <a:pt x="731" y="238"/>
                </a:lnTo>
                <a:lnTo>
                  <a:pt x="732" y="226"/>
                </a:lnTo>
                <a:lnTo>
                  <a:pt x="732" y="215"/>
                </a:lnTo>
                <a:lnTo>
                  <a:pt x="730" y="203"/>
                </a:lnTo>
                <a:lnTo>
                  <a:pt x="724" y="188"/>
                </a:lnTo>
                <a:lnTo>
                  <a:pt x="718" y="173"/>
                </a:lnTo>
                <a:lnTo>
                  <a:pt x="712" y="159"/>
                </a:lnTo>
                <a:lnTo>
                  <a:pt x="705" y="144"/>
                </a:lnTo>
                <a:lnTo>
                  <a:pt x="697" y="130"/>
                </a:lnTo>
                <a:lnTo>
                  <a:pt x="689" y="117"/>
                </a:lnTo>
                <a:lnTo>
                  <a:pt x="681" y="103"/>
                </a:lnTo>
                <a:lnTo>
                  <a:pt x="671" y="89"/>
                </a:lnTo>
                <a:lnTo>
                  <a:pt x="661" y="77"/>
                </a:lnTo>
                <a:lnTo>
                  <a:pt x="651" y="64"/>
                </a:lnTo>
                <a:lnTo>
                  <a:pt x="639" y="52"/>
                </a:lnTo>
                <a:lnTo>
                  <a:pt x="628" y="41"/>
                </a:lnTo>
                <a:lnTo>
                  <a:pt x="616" y="29"/>
                </a:lnTo>
                <a:lnTo>
                  <a:pt x="602" y="19"/>
                </a:lnTo>
                <a:lnTo>
                  <a:pt x="589" y="9"/>
                </a:lnTo>
                <a:lnTo>
                  <a:pt x="575" y="0"/>
                </a:lnTo>
                <a:lnTo>
                  <a:pt x="561" y="0"/>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0" name="Freeform 2105">
            <a:extLst>
              <a:ext uri="{FF2B5EF4-FFF2-40B4-BE49-F238E27FC236}">
                <a16:creationId xmlns:a16="http://schemas.microsoft.com/office/drawing/2014/main" xmlns="" id="{64C56932-3459-533A-B4CC-9EC8843E85C7}"/>
              </a:ext>
            </a:extLst>
          </p:cNvPr>
          <p:cNvSpPr>
            <a:spLocks/>
          </p:cNvSpPr>
          <p:nvPr/>
        </p:nvSpPr>
        <p:spPr bwMode="auto">
          <a:xfrm>
            <a:off x="5075238" y="4284663"/>
            <a:ext cx="265112" cy="744537"/>
          </a:xfrm>
          <a:custGeom>
            <a:avLst/>
            <a:gdLst>
              <a:gd name="T0" fmla="*/ 2147483646 w 250"/>
              <a:gd name="T1" fmla="*/ 2147483646 h 605"/>
              <a:gd name="T2" fmla="*/ 2147483646 w 250"/>
              <a:gd name="T3" fmla="*/ 2147483646 h 605"/>
              <a:gd name="T4" fmla="*/ 2147483646 w 250"/>
              <a:gd name="T5" fmla="*/ 2147483646 h 605"/>
              <a:gd name="T6" fmla="*/ 2147483646 w 250"/>
              <a:gd name="T7" fmla="*/ 2147483646 h 605"/>
              <a:gd name="T8" fmla="*/ 2147483646 w 250"/>
              <a:gd name="T9" fmla="*/ 2147483646 h 605"/>
              <a:gd name="T10" fmla="*/ 2147483646 w 250"/>
              <a:gd name="T11" fmla="*/ 2147483646 h 605"/>
              <a:gd name="T12" fmla="*/ 2147483646 w 250"/>
              <a:gd name="T13" fmla="*/ 2147483646 h 605"/>
              <a:gd name="T14" fmla="*/ 2147483646 w 250"/>
              <a:gd name="T15" fmla="*/ 2147483646 h 605"/>
              <a:gd name="T16" fmla="*/ 2147483646 w 250"/>
              <a:gd name="T17" fmla="*/ 2147483646 h 605"/>
              <a:gd name="T18" fmla="*/ 2147483646 w 250"/>
              <a:gd name="T19" fmla="*/ 2147483646 h 605"/>
              <a:gd name="T20" fmla="*/ 2147483646 w 250"/>
              <a:gd name="T21" fmla="*/ 2147483646 h 605"/>
              <a:gd name="T22" fmla="*/ 2147483646 w 250"/>
              <a:gd name="T23" fmla="*/ 2147483646 h 605"/>
              <a:gd name="T24" fmla="*/ 2147483646 w 250"/>
              <a:gd name="T25" fmla="*/ 2147483646 h 605"/>
              <a:gd name="T26" fmla="*/ 2147483646 w 250"/>
              <a:gd name="T27" fmla="*/ 2147483646 h 605"/>
              <a:gd name="T28" fmla="*/ 2147483646 w 250"/>
              <a:gd name="T29" fmla="*/ 2147483646 h 605"/>
              <a:gd name="T30" fmla="*/ 2147483646 w 250"/>
              <a:gd name="T31" fmla="*/ 2147483646 h 605"/>
              <a:gd name="T32" fmla="*/ 2147483646 w 250"/>
              <a:gd name="T33" fmla="*/ 2147483646 h 605"/>
              <a:gd name="T34" fmla="*/ 2147483646 w 250"/>
              <a:gd name="T35" fmla="*/ 2147483646 h 605"/>
              <a:gd name="T36" fmla="*/ 2147483646 w 250"/>
              <a:gd name="T37" fmla="*/ 2147483646 h 605"/>
              <a:gd name="T38" fmla="*/ 2147483646 w 250"/>
              <a:gd name="T39" fmla="*/ 2147483646 h 605"/>
              <a:gd name="T40" fmla="*/ 2147483646 w 250"/>
              <a:gd name="T41" fmla="*/ 2147483646 h 605"/>
              <a:gd name="T42" fmla="*/ 2147483646 w 250"/>
              <a:gd name="T43" fmla="*/ 2147483646 h 605"/>
              <a:gd name="T44" fmla="*/ 2147483646 w 250"/>
              <a:gd name="T45" fmla="*/ 2147483646 h 605"/>
              <a:gd name="T46" fmla="*/ 2147483646 w 250"/>
              <a:gd name="T47" fmla="*/ 2147483646 h 605"/>
              <a:gd name="T48" fmla="*/ 2147483646 w 250"/>
              <a:gd name="T49" fmla="*/ 2147483646 h 605"/>
              <a:gd name="T50" fmla="*/ 2147483646 w 250"/>
              <a:gd name="T51" fmla="*/ 2147483646 h 605"/>
              <a:gd name="T52" fmla="*/ 2147483646 w 250"/>
              <a:gd name="T53" fmla="*/ 2147483646 h 605"/>
              <a:gd name="T54" fmla="*/ 2147483646 w 250"/>
              <a:gd name="T55" fmla="*/ 2147483646 h 605"/>
              <a:gd name="T56" fmla="*/ 2147483646 w 250"/>
              <a:gd name="T57" fmla="*/ 2147483646 h 605"/>
              <a:gd name="T58" fmla="*/ 2147483646 w 250"/>
              <a:gd name="T59" fmla="*/ 2147483646 h 605"/>
              <a:gd name="T60" fmla="*/ 2147483646 w 250"/>
              <a:gd name="T61" fmla="*/ 2147483646 h 605"/>
              <a:gd name="T62" fmla="*/ 2147483646 w 250"/>
              <a:gd name="T63" fmla="*/ 2147483646 h 60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50"/>
              <a:gd name="T97" fmla="*/ 0 h 605"/>
              <a:gd name="T98" fmla="*/ 250 w 250"/>
              <a:gd name="T99" fmla="*/ 605 h 60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50" h="605">
                <a:moveTo>
                  <a:pt x="199" y="0"/>
                </a:moveTo>
                <a:lnTo>
                  <a:pt x="187" y="25"/>
                </a:lnTo>
                <a:lnTo>
                  <a:pt x="174" y="51"/>
                </a:lnTo>
                <a:lnTo>
                  <a:pt x="161" y="76"/>
                </a:lnTo>
                <a:lnTo>
                  <a:pt x="150" y="103"/>
                </a:lnTo>
                <a:lnTo>
                  <a:pt x="138" y="129"/>
                </a:lnTo>
                <a:lnTo>
                  <a:pt x="126" y="156"/>
                </a:lnTo>
                <a:lnTo>
                  <a:pt x="114" y="182"/>
                </a:lnTo>
                <a:lnTo>
                  <a:pt x="103" y="208"/>
                </a:lnTo>
                <a:lnTo>
                  <a:pt x="91" y="235"/>
                </a:lnTo>
                <a:lnTo>
                  <a:pt x="80" y="261"/>
                </a:lnTo>
                <a:lnTo>
                  <a:pt x="67" y="287"/>
                </a:lnTo>
                <a:lnTo>
                  <a:pt x="55" y="314"/>
                </a:lnTo>
                <a:lnTo>
                  <a:pt x="42" y="339"/>
                </a:lnTo>
                <a:lnTo>
                  <a:pt x="28" y="364"/>
                </a:lnTo>
                <a:lnTo>
                  <a:pt x="14" y="389"/>
                </a:lnTo>
                <a:lnTo>
                  <a:pt x="0" y="414"/>
                </a:lnTo>
                <a:lnTo>
                  <a:pt x="5" y="425"/>
                </a:lnTo>
                <a:lnTo>
                  <a:pt x="9" y="437"/>
                </a:lnTo>
                <a:lnTo>
                  <a:pt x="13" y="448"/>
                </a:lnTo>
                <a:lnTo>
                  <a:pt x="17" y="460"/>
                </a:lnTo>
                <a:lnTo>
                  <a:pt x="20" y="472"/>
                </a:lnTo>
                <a:lnTo>
                  <a:pt x="23" y="483"/>
                </a:lnTo>
                <a:lnTo>
                  <a:pt x="27" y="495"/>
                </a:lnTo>
                <a:lnTo>
                  <a:pt x="30" y="507"/>
                </a:lnTo>
                <a:lnTo>
                  <a:pt x="34" y="519"/>
                </a:lnTo>
                <a:lnTo>
                  <a:pt x="36" y="532"/>
                </a:lnTo>
                <a:lnTo>
                  <a:pt x="38" y="543"/>
                </a:lnTo>
                <a:lnTo>
                  <a:pt x="41" y="556"/>
                </a:lnTo>
                <a:lnTo>
                  <a:pt x="43" y="568"/>
                </a:lnTo>
                <a:lnTo>
                  <a:pt x="45" y="580"/>
                </a:lnTo>
                <a:lnTo>
                  <a:pt x="46" y="593"/>
                </a:lnTo>
                <a:lnTo>
                  <a:pt x="48" y="605"/>
                </a:lnTo>
                <a:lnTo>
                  <a:pt x="53" y="581"/>
                </a:lnTo>
                <a:lnTo>
                  <a:pt x="59" y="556"/>
                </a:lnTo>
                <a:lnTo>
                  <a:pt x="66" y="532"/>
                </a:lnTo>
                <a:lnTo>
                  <a:pt x="74" y="506"/>
                </a:lnTo>
                <a:lnTo>
                  <a:pt x="83" y="481"/>
                </a:lnTo>
                <a:lnTo>
                  <a:pt x="92" y="456"/>
                </a:lnTo>
                <a:lnTo>
                  <a:pt x="102" y="431"/>
                </a:lnTo>
                <a:lnTo>
                  <a:pt x="111" y="405"/>
                </a:lnTo>
                <a:lnTo>
                  <a:pt x="120" y="380"/>
                </a:lnTo>
                <a:lnTo>
                  <a:pt x="129" y="355"/>
                </a:lnTo>
                <a:lnTo>
                  <a:pt x="137" y="329"/>
                </a:lnTo>
                <a:lnTo>
                  <a:pt x="145" y="304"/>
                </a:lnTo>
                <a:lnTo>
                  <a:pt x="152" y="279"/>
                </a:lnTo>
                <a:lnTo>
                  <a:pt x="159" y="255"/>
                </a:lnTo>
                <a:lnTo>
                  <a:pt x="164" y="229"/>
                </a:lnTo>
                <a:lnTo>
                  <a:pt x="168" y="205"/>
                </a:lnTo>
                <a:lnTo>
                  <a:pt x="180" y="186"/>
                </a:lnTo>
                <a:lnTo>
                  <a:pt x="190" y="167"/>
                </a:lnTo>
                <a:lnTo>
                  <a:pt x="199" y="147"/>
                </a:lnTo>
                <a:lnTo>
                  <a:pt x="210" y="127"/>
                </a:lnTo>
                <a:lnTo>
                  <a:pt x="219" y="107"/>
                </a:lnTo>
                <a:lnTo>
                  <a:pt x="228" y="88"/>
                </a:lnTo>
                <a:lnTo>
                  <a:pt x="238" y="69"/>
                </a:lnTo>
                <a:lnTo>
                  <a:pt x="250" y="51"/>
                </a:lnTo>
                <a:lnTo>
                  <a:pt x="248" y="44"/>
                </a:lnTo>
                <a:lnTo>
                  <a:pt x="244" y="35"/>
                </a:lnTo>
                <a:lnTo>
                  <a:pt x="240" y="28"/>
                </a:lnTo>
                <a:lnTo>
                  <a:pt x="234" y="20"/>
                </a:lnTo>
                <a:lnTo>
                  <a:pt x="226" y="12"/>
                </a:lnTo>
                <a:lnTo>
                  <a:pt x="218" y="6"/>
                </a:lnTo>
                <a:lnTo>
                  <a:pt x="209" y="2"/>
                </a:lnTo>
                <a:lnTo>
                  <a:pt x="199" y="0"/>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1" name="Freeform 2106">
            <a:extLst>
              <a:ext uri="{FF2B5EF4-FFF2-40B4-BE49-F238E27FC236}">
                <a16:creationId xmlns:a16="http://schemas.microsoft.com/office/drawing/2014/main" xmlns="" id="{FF05B993-3CA2-AC5F-6026-86208F2DBD2B}"/>
              </a:ext>
            </a:extLst>
          </p:cNvPr>
          <p:cNvSpPr>
            <a:spLocks/>
          </p:cNvSpPr>
          <p:nvPr/>
        </p:nvSpPr>
        <p:spPr bwMode="auto">
          <a:xfrm>
            <a:off x="4830763" y="4298950"/>
            <a:ext cx="139700" cy="125413"/>
          </a:xfrm>
          <a:custGeom>
            <a:avLst/>
            <a:gdLst>
              <a:gd name="T0" fmla="*/ 2147483646 w 131"/>
              <a:gd name="T1" fmla="*/ 2147483646 h 102"/>
              <a:gd name="T2" fmla="*/ 2147483646 w 131"/>
              <a:gd name="T3" fmla="*/ 2147483646 h 102"/>
              <a:gd name="T4" fmla="*/ 2147483646 w 131"/>
              <a:gd name="T5" fmla="*/ 2147483646 h 102"/>
              <a:gd name="T6" fmla="*/ 2147483646 w 131"/>
              <a:gd name="T7" fmla="*/ 2147483646 h 102"/>
              <a:gd name="T8" fmla="*/ 2147483646 w 131"/>
              <a:gd name="T9" fmla="*/ 2147483646 h 102"/>
              <a:gd name="T10" fmla="*/ 2147483646 w 131"/>
              <a:gd name="T11" fmla="*/ 2147483646 h 102"/>
              <a:gd name="T12" fmla="*/ 2147483646 w 131"/>
              <a:gd name="T13" fmla="*/ 2147483646 h 102"/>
              <a:gd name="T14" fmla="*/ 2147483646 w 131"/>
              <a:gd name="T15" fmla="*/ 2147483646 h 102"/>
              <a:gd name="T16" fmla="*/ 2147483646 w 131"/>
              <a:gd name="T17" fmla="*/ 2147483646 h 102"/>
              <a:gd name="T18" fmla="*/ 2147483646 w 131"/>
              <a:gd name="T19" fmla="*/ 2147483646 h 102"/>
              <a:gd name="T20" fmla="*/ 2147483646 w 131"/>
              <a:gd name="T21" fmla="*/ 2147483646 h 102"/>
              <a:gd name="T22" fmla="*/ 2147483646 w 131"/>
              <a:gd name="T23" fmla="*/ 2147483646 h 102"/>
              <a:gd name="T24" fmla="*/ 2147483646 w 131"/>
              <a:gd name="T25" fmla="*/ 2147483646 h 102"/>
              <a:gd name="T26" fmla="*/ 2147483646 w 131"/>
              <a:gd name="T27" fmla="*/ 2147483646 h 102"/>
              <a:gd name="T28" fmla="*/ 2147483646 w 131"/>
              <a:gd name="T29" fmla="*/ 2147483646 h 102"/>
              <a:gd name="T30" fmla="*/ 2147483646 w 131"/>
              <a:gd name="T31" fmla="*/ 2147483646 h 102"/>
              <a:gd name="T32" fmla="*/ 2147483646 w 131"/>
              <a:gd name="T33" fmla="*/ 2147483646 h 102"/>
              <a:gd name="T34" fmla="*/ 2147483646 w 131"/>
              <a:gd name="T35" fmla="*/ 2147483646 h 102"/>
              <a:gd name="T36" fmla="*/ 2147483646 w 131"/>
              <a:gd name="T37" fmla="*/ 2147483646 h 102"/>
              <a:gd name="T38" fmla="*/ 2147483646 w 131"/>
              <a:gd name="T39" fmla="*/ 2147483646 h 102"/>
              <a:gd name="T40" fmla="*/ 2147483646 w 131"/>
              <a:gd name="T41" fmla="*/ 2147483646 h 102"/>
              <a:gd name="T42" fmla="*/ 2147483646 w 131"/>
              <a:gd name="T43" fmla="*/ 2147483646 h 102"/>
              <a:gd name="T44" fmla="*/ 2147483646 w 131"/>
              <a:gd name="T45" fmla="*/ 2147483646 h 102"/>
              <a:gd name="T46" fmla="*/ 2147483646 w 131"/>
              <a:gd name="T47" fmla="*/ 2147483646 h 102"/>
              <a:gd name="T48" fmla="*/ 2147483646 w 131"/>
              <a:gd name="T49" fmla="*/ 2147483646 h 102"/>
              <a:gd name="T50" fmla="*/ 2147483646 w 131"/>
              <a:gd name="T51" fmla="*/ 2147483646 h 102"/>
              <a:gd name="T52" fmla="*/ 2147483646 w 131"/>
              <a:gd name="T53" fmla="*/ 2147483646 h 102"/>
              <a:gd name="T54" fmla="*/ 2147483646 w 131"/>
              <a:gd name="T55" fmla="*/ 2147483646 h 102"/>
              <a:gd name="T56" fmla="*/ 0 w 131"/>
              <a:gd name="T57" fmla="*/ 2147483646 h 102"/>
              <a:gd name="T58" fmla="*/ 2147483646 w 131"/>
              <a:gd name="T59" fmla="*/ 2147483646 h 102"/>
              <a:gd name="T60" fmla="*/ 2147483646 w 131"/>
              <a:gd name="T61" fmla="*/ 2147483646 h 102"/>
              <a:gd name="T62" fmla="*/ 2147483646 w 131"/>
              <a:gd name="T63" fmla="*/ 2147483646 h 102"/>
              <a:gd name="T64" fmla="*/ 2147483646 w 131"/>
              <a:gd name="T65" fmla="*/ 2147483646 h 102"/>
              <a:gd name="T66" fmla="*/ 2147483646 w 131"/>
              <a:gd name="T67" fmla="*/ 2147483646 h 102"/>
              <a:gd name="T68" fmla="*/ 2147483646 w 131"/>
              <a:gd name="T69" fmla="*/ 2147483646 h 102"/>
              <a:gd name="T70" fmla="*/ 2147483646 w 131"/>
              <a:gd name="T71" fmla="*/ 2147483646 h 102"/>
              <a:gd name="T72" fmla="*/ 2147483646 w 131"/>
              <a:gd name="T73" fmla="*/ 2147483646 h 102"/>
              <a:gd name="T74" fmla="*/ 2147483646 w 131"/>
              <a:gd name="T75" fmla="*/ 2147483646 h 102"/>
              <a:gd name="T76" fmla="*/ 2147483646 w 131"/>
              <a:gd name="T77" fmla="*/ 2147483646 h 102"/>
              <a:gd name="T78" fmla="*/ 2147483646 w 131"/>
              <a:gd name="T79" fmla="*/ 2147483646 h 102"/>
              <a:gd name="T80" fmla="*/ 2147483646 w 131"/>
              <a:gd name="T81" fmla="*/ 2147483646 h 102"/>
              <a:gd name="T82" fmla="*/ 2147483646 w 131"/>
              <a:gd name="T83" fmla="*/ 2147483646 h 102"/>
              <a:gd name="T84" fmla="*/ 2147483646 w 131"/>
              <a:gd name="T85" fmla="*/ 2147483646 h 102"/>
              <a:gd name="T86" fmla="*/ 2147483646 w 131"/>
              <a:gd name="T87" fmla="*/ 2147483646 h 102"/>
              <a:gd name="T88" fmla="*/ 2147483646 w 131"/>
              <a:gd name="T89" fmla="*/ 2147483646 h 102"/>
              <a:gd name="T90" fmla="*/ 2147483646 w 131"/>
              <a:gd name="T91" fmla="*/ 2147483646 h 102"/>
              <a:gd name="T92" fmla="*/ 2147483646 w 131"/>
              <a:gd name="T93" fmla="*/ 2147483646 h 102"/>
              <a:gd name="T94" fmla="*/ 2147483646 w 131"/>
              <a:gd name="T95" fmla="*/ 2147483646 h 102"/>
              <a:gd name="T96" fmla="*/ 2147483646 w 131"/>
              <a:gd name="T97" fmla="*/ 2147483646 h 102"/>
              <a:gd name="T98" fmla="*/ 2147483646 w 131"/>
              <a:gd name="T99" fmla="*/ 2147483646 h 102"/>
              <a:gd name="T100" fmla="*/ 2147483646 w 131"/>
              <a:gd name="T101" fmla="*/ 2147483646 h 102"/>
              <a:gd name="T102" fmla="*/ 2147483646 w 131"/>
              <a:gd name="T103" fmla="*/ 2147483646 h 102"/>
              <a:gd name="T104" fmla="*/ 2147483646 w 131"/>
              <a:gd name="T105" fmla="*/ 2147483646 h 102"/>
              <a:gd name="T106" fmla="*/ 2147483646 w 131"/>
              <a:gd name="T107" fmla="*/ 2147483646 h 102"/>
              <a:gd name="T108" fmla="*/ 2147483646 w 131"/>
              <a:gd name="T109" fmla="*/ 2147483646 h 102"/>
              <a:gd name="T110" fmla="*/ 2147483646 w 131"/>
              <a:gd name="T111" fmla="*/ 0 h 102"/>
              <a:gd name="T112" fmla="*/ 2147483646 w 131"/>
              <a:gd name="T113" fmla="*/ 2147483646 h 102"/>
              <a:gd name="T114" fmla="*/ 2147483646 w 131"/>
              <a:gd name="T115" fmla="*/ 2147483646 h 102"/>
              <a:gd name="T116" fmla="*/ 2147483646 w 131"/>
              <a:gd name="T117" fmla="*/ 2147483646 h 102"/>
              <a:gd name="T118" fmla="*/ 2147483646 w 131"/>
              <a:gd name="T119" fmla="*/ 2147483646 h 102"/>
              <a:gd name="T120" fmla="*/ 2147483646 w 131"/>
              <a:gd name="T121" fmla="*/ 2147483646 h 10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31"/>
              <a:gd name="T184" fmla="*/ 0 h 102"/>
              <a:gd name="T185" fmla="*/ 131 w 131"/>
              <a:gd name="T186" fmla="*/ 102 h 10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31" h="102">
                <a:moveTo>
                  <a:pt x="70" y="18"/>
                </a:moveTo>
                <a:lnTo>
                  <a:pt x="66" y="26"/>
                </a:lnTo>
                <a:lnTo>
                  <a:pt x="60" y="34"/>
                </a:lnTo>
                <a:lnTo>
                  <a:pt x="55" y="42"/>
                </a:lnTo>
                <a:lnTo>
                  <a:pt x="52" y="51"/>
                </a:lnTo>
                <a:lnTo>
                  <a:pt x="49" y="60"/>
                </a:lnTo>
                <a:lnTo>
                  <a:pt x="46" y="69"/>
                </a:lnTo>
                <a:lnTo>
                  <a:pt x="44" y="78"/>
                </a:lnTo>
                <a:lnTo>
                  <a:pt x="44" y="89"/>
                </a:lnTo>
                <a:lnTo>
                  <a:pt x="38" y="90"/>
                </a:lnTo>
                <a:lnTo>
                  <a:pt x="34" y="88"/>
                </a:lnTo>
                <a:lnTo>
                  <a:pt x="30" y="83"/>
                </a:lnTo>
                <a:lnTo>
                  <a:pt x="29" y="79"/>
                </a:lnTo>
                <a:lnTo>
                  <a:pt x="31" y="71"/>
                </a:lnTo>
                <a:lnTo>
                  <a:pt x="32" y="62"/>
                </a:lnTo>
                <a:lnTo>
                  <a:pt x="34" y="54"/>
                </a:lnTo>
                <a:lnTo>
                  <a:pt x="35" y="45"/>
                </a:lnTo>
                <a:lnTo>
                  <a:pt x="36" y="37"/>
                </a:lnTo>
                <a:lnTo>
                  <a:pt x="38" y="29"/>
                </a:lnTo>
                <a:lnTo>
                  <a:pt x="42" y="21"/>
                </a:lnTo>
                <a:lnTo>
                  <a:pt x="47" y="15"/>
                </a:lnTo>
                <a:lnTo>
                  <a:pt x="40" y="14"/>
                </a:lnTo>
                <a:lnTo>
                  <a:pt x="34" y="15"/>
                </a:lnTo>
                <a:lnTo>
                  <a:pt x="26" y="18"/>
                </a:lnTo>
                <a:lnTo>
                  <a:pt x="19" y="23"/>
                </a:lnTo>
                <a:lnTo>
                  <a:pt x="13" y="29"/>
                </a:lnTo>
                <a:lnTo>
                  <a:pt x="7" y="36"/>
                </a:lnTo>
                <a:lnTo>
                  <a:pt x="4" y="43"/>
                </a:lnTo>
                <a:lnTo>
                  <a:pt x="0" y="52"/>
                </a:lnTo>
                <a:lnTo>
                  <a:pt x="3" y="62"/>
                </a:lnTo>
                <a:lnTo>
                  <a:pt x="7" y="71"/>
                </a:lnTo>
                <a:lnTo>
                  <a:pt x="14" y="78"/>
                </a:lnTo>
                <a:lnTo>
                  <a:pt x="22" y="83"/>
                </a:lnTo>
                <a:lnTo>
                  <a:pt x="31" y="88"/>
                </a:lnTo>
                <a:lnTo>
                  <a:pt x="42" y="92"/>
                </a:lnTo>
                <a:lnTo>
                  <a:pt x="51" y="95"/>
                </a:lnTo>
                <a:lnTo>
                  <a:pt x="61" y="99"/>
                </a:lnTo>
                <a:lnTo>
                  <a:pt x="74" y="102"/>
                </a:lnTo>
                <a:lnTo>
                  <a:pt x="85" y="101"/>
                </a:lnTo>
                <a:lnTo>
                  <a:pt x="95" y="97"/>
                </a:lnTo>
                <a:lnTo>
                  <a:pt x="103" y="91"/>
                </a:lnTo>
                <a:lnTo>
                  <a:pt x="109" y="82"/>
                </a:lnTo>
                <a:lnTo>
                  <a:pt x="116" y="75"/>
                </a:lnTo>
                <a:lnTo>
                  <a:pt x="121" y="66"/>
                </a:lnTo>
                <a:lnTo>
                  <a:pt x="127" y="59"/>
                </a:lnTo>
                <a:lnTo>
                  <a:pt x="128" y="53"/>
                </a:lnTo>
                <a:lnTo>
                  <a:pt x="128" y="48"/>
                </a:lnTo>
                <a:lnTo>
                  <a:pt x="129" y="41"/>
                </a:lnTo>
                <a:lnTo>
                  <a:pt x="130" y="36"/>
                </a:lnTo>
                <a:lnTo>
                  <a:pt x="130" y="30"/>
                </a:lnTo>
                <a:lnTo>
                  <a:pt x="131" y="23"/>
                </a:lnTo>
                <a:lnTo>
                  <a:pt x="131" y="17"/>
                </a:lnTo>
                <a:lnTo>
                  <a:pt x="131" y="10"/>
                </a:lnTo>
                <a:lnTo>
                  <a:pt x="124" y="3"/>
                </a:lnTo>
                <a:lnTo>
                  <a:pt x="116" y="1"/>
                </a:lnTo>
                <a:lnTo>
                  <a:pt x="108" y="0"/>
                </a:lnTo>
                <a:lnTo>
                  <a:pt x="100" y="2"/>
                </a:lnTo>
                <a:lnTo>
                  <a:pt x="92" y="5"/>
                </a:lnTo>
                <a:lnTo>
                  <a:pt x="84" y="9"/>
                </a:lnTo>
                <a:lnTo>
                  <a:pt x="77" y="14"/>
                </a:lnTo>
                <a:lnTo>
                  <a:pt x="70" y="18"/>
                </a:lnTo>
                <a:close/>
              </a:path>
            </a:pathLst>
          </a:custGeom>
          <a:solidFill>
            <a:srgbClr val="99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2" name="Freeform 2107">
            <a:extLst>
              <a:ext uri="{FF2B5EF4-FFF2-40B4-BE49-F238E27FC236}">
                <a16:creationId xmlns:a16="http://schemas.microsoft.com/office/drawing/2014/main" xmlns="" id="{4A32984F-DCBE-3042-097B-4F13F6DAD864}"/>
              </a:ext>
            </a:extLst>
          </p:cNvPr>
          <p:cNvSpPr>
            <a:spLocks/>
          </p:cNvSpPr>
          <p:nvPr/>
        </p:nvSpPr>
        <p:spPr bwMode="auto">
          <a:xfrm>
            <a:off x="4814888" y="4603750"/>
            <a:ext cx="39687" cy="130175"/>
          </a:xfrm>
          <a:custGeom>
            <a:avLst/>
            <a:gdLst>
              <a:gd name="T0" fmla="*/ 2147483646 w 39"/>
              <a:gd name="T1" fmla="*/ 2147483646 h 105"/>
              <a:gd name="T2" fmla="*/ 2147483646 w 39"/>
              <a:gd name="T3" fmla="*/ 2147483646 h 105"/>
              <a:gd name="T4" fmla="*/ 2147483646 w 39"/>
              <a:gd name="T5" fmla="*/ 2147483646 h 105"/>
              <a:gd name="T6" fmla="*/ 2147483646 w 39"/>
              <a:gd name="T7" fmla="*/ 2147483646 h 105"/>
              <a:gd name="T8" fmla="*/ 2147483646 w 39"/>
              <a:gd name="T9" fmla="*/ 2147483646 h 105"/>
              <a:gd name="T10" fmla="*/ 2147483646 w 39"/>
              <a:gd name="T11" fmla="*/ 2147483646 h 105"/>
              <a:gd name="T12" fmla="*/ 2147483646 w 39"/>
              <a:gd name="T13" fmla="*/ 2147483646 h 105"/>
              <a:gd name="T14" fmla="*/ 2147483646 w 39"/>
              <a:gd name="T15" fmla="*/ 2147483646 h 105"/>
              <a:gd name="T16" fmla="*/ 2147483646 w 39"/>
              <a:gd name="T17" fmla="*/ 2147483646 h 105"/>
              <a:gd name="T18" fmla="*/ 2147483646 w 39"/>
              <a:gd name="T19" fmla="*/ 2147483646 h 105"/>
              <a:gd name="T20" fmla="*/ 2147483646 w 39"/>
              <a:gd name="T21" fmla="*/ 2147483646 h 105"/>
              <a:gd name="T22" fmla="*/ 2147483646 w 39"/>
              <a:gd name="T23" fmla="*/ 2147483646 h 105"/>
              <a:gd name="T24" fmla="*/ 2147483646 w 39"/>
              <a:gd name="T25" fmla="*/ 2147483646 h 105"/>
              <a:gd name="T26" fmla="*/ 2147483646 w 39"/>
              <a:gd name="T27" fmla="*/ 2147483646 h 105"/>
              <a:gd name="T28" fmla="*/ 2147483646 w 39"/>
              <a:gd name="T29" fmla="*/ 2147483646 h 105"/>
              <a:gd name="T30" fmla="*/ 2147483646 w 39"/>
              <a:gd name="T31" fmla="*/ 2147483646 h 105"/>
              <a:gd name="T32" fmla="*/ 2147483646 w 39"/>
              <a:gd name="T33" fmla="*/ 0 h 105"/>
              <a:gd name="T34" fmla="*/ 2147483646 w 39"/>
              <a:gd name="T35" fmla="*/ 2147483646 h 105"/>
              <a:gd name="T36" fmla="*/ 2147483646 w 39"/>
              <a:gd name="T37" fmla="*/ 2147483646 h 105"/>
              <a:gd name="T38" fmla="*/ 0 w 39"/>
              <a:gd name="T39" fmla="*/ 2147483646 h 105"/>
              <a:gd name="T40" fmla="*/ 0 w 39"/>
              <a:gd name="T41" fmla="*/ 2147483646 h 105"/>
              <a:gd name="T42" fmla="*/ 2147483646 w 39"/>
              <a:gd name="T43" fmla="*/ 2147483646 h 105"/>
              <a:gd name="T44" fmla="*/ 2147483646 w 39"/>
              <a:gd name="T45" fmla="*/ 2147483646 h 105"/>
              <a:gd name="T46" fmla="*/ 2147483646 w 39"/>
              <a:gd name="T47" fmla="*/ 2147483646 h 105"/>
              <a:gd name="T48" fmla="*/ 2147483646 w 39"/>
              <a:gd name="T49" fmla="*/ 2147483646 h 10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9"/>
              <a:gd name="T76" fmla="*/ 0 h 105"/>
              <a:gd name="T77" fmla="*/ 39 w 39"/>
              <a:gd name="T78" fmla="*/ 105 h 10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9" h="105">
                <a:moveTo>
                  <a:pt x="5" y="50"/>
                </a:moveTo>
                <a:lnTo>
                  <a:pt x="8" y="58"/>
                </a:lnTo>
                <a:lnTo>
                  <a:pt x="12" y="66"/>
                </a:lnTo>
                <a:lnTo>
                  <a:pt x="15" y="75"/>
                </a:lnTo>
                <a:lnTo>
                  <a:pt x="19" y="82"/>
                </a:lnTo>
                <a:lnTo>
                  <a:pt x="22" y="89"/>
                </a:lnTo>
                <a:lnTo>
                  <a:pt x="27" y="97"/>
                </a:lnTo>
                <a:lnTo>
                  <a:pt x="32" y="102"/>
                </a:lnTo>
                <a:lnTo>
                  <a:pt x="39" y="105"/>
                </a:lnTo>
                <a:lnTo>
                  <a:pt x="34" y="94"/>
                </a:lnTo>
                <a:lnTo>
                  <a:pt x="27" y="81"/>
                </a:lnTo>
                <a:lnTo>
                  <a:pt x="21" y="68"/>
                </a:lnTo>
                <a:lnTo>
                  <a:pt x="15" y="55"/>
                </a:lnTo>
                <a:lnTo>
                  <a:pt x="12" y="41"/>
                </a:lnTo>
                <a:lnTo>
                  <a:pt x="10" y="27"/>
                </a:lnTo>
                <a:lnTo>
                  <a:pt x="11" y="14"/>
                </a:lnTo>
                <a:lnTo>
                  <a:pt x="15" y="0"/>
                </a:lnTo>
                <a:lnTo>
                  <a:pt x="7" y="3"/>
                </a:lnTo>
                <a:lnTo>
                  <a:pt x="3" y="8"/>
                </a:lnTo>
                <a:lnTo>
                  <a:pt x="0" y="15"/>
                </a:lnTo>
                <a:lnTo>
                  <a:pt x="0" y="22"/>
                </a:lnTo>
                <a:lnTo>
                  <a:pt x="1" y="29"/>
                </a:lnTo>
                <a:lnTo>
                  <a:pt x="3" y="37"/>
                </a:lnTo>
                <a:lnTo>
                  <a:pt x="4" y="44"/>
                </a:lnTo>
                <a:lnTo>
                  <a:pt x="5"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3" name="Freeform 2108">
            <a:extLst>
              <a:ext uri="{FF2B5EF4-FFF2-40B4-BE49-F238E27FC236}">
                <a16:creationId xmlns:a16="http://schemas.microsoft.com/office/drawing/2014/main" xmlns="" id="{2A74E8F3-DC2A-553F-C286-593AFFBBFC37}"/>
              </a:ext>
            </a:extLst>
          </p:cNvPr>
          <p:cNvSpPr>
            <a:spLocks/>
          </p:cNvSpPr>
          <p:nvPr/>
        </p:nvSpPr>
        <p:spPr bwMode="auto">
          <a:xfrm>
            <a:off x="4819650" y="4818063"/>
            <a:ext cx="68263" cy="128587"/>
          </a:xfrm>
          <a:custGeom>
            <a:avLst/>
            <a:gdLst>
              <a:gd name="T0" fmla="*/ 0 w 64"/>
              <a:gd name="T1" fmla="*/ 0 h 103"/>
              <a:gd name="T2" fmla="*/ 2147483646 w 64"/>
              <a:gd name="T3" fmla="*/ 2147483646 h 103"/>
              <a:gd name="T4" fmla="*/ 2147483646 w 64"/>
              <a:gd name="T5" fmla="*/ 2147483646 h 103"/>
              <a:gd name="T6" fmla="*/ 2147483646 w 64"/>
              <a:gd name="T7" fmla="*/ 2147483646 h 103"/>
              <a:gd name="T8" fmla="*/ 2147483646 w 64"/>
              <a:gd name="T9" fmla="*/ 2147483646 h 103"/>
              <a:gd name="T10" fmla="*/ 2147483646 w 64"/>
              <a:gd name="T11" fmla="*/ 2147483646 h 103"/>
              <a:gd name="T12" fmla="*/ 2147483646 w 64"/>
              <a:gd name="T13" fmla="*/ 2147483646 h 103"/>
              <a:gd name="T14" fmla="*/ 2147483646 w 64"/>
              <a:gd name="T15" fmla="*/ 2147483646 h 103"/>
              <a:gd name="T16" fmla="*/ 2147483646 w 64"/>
              <a:gd name="T17" fmla="*/ 2147483646 h 103"/>
              <a:gd name="T18" fmla="*/ 2147483646 w 64"/>
              <a:gd name="T19" fmla="*/ 2147483646 h 103"/>
              <a:gd name="T20" fmla="*/ 2147483646 w 64"/>
              <a:gd name="T21" fmla="*/ 2147483646 h 103"/>
              <a:gd name="T22" fmla="*/ 2147483646 w 64"/>
              <a:gd name="T23" fmla="*/ 2147483646 h 103"/>
              <a:gd name="T24" fmla="*/ 2147483646 w 64"/>
              <a:gd name="T25" fmla="*/ 2147483646 h 103"/>
              <a:gd name="T26" fmla="*/ 2147483646 w 64"/>
              <a:gd name="T27" fmla="*/ 2147483646 h 103"/>
              <a:gd name="T28" fmla="*/ 2147483646 w 64"/>
              <a:gd name="T29" fmla="*/ 2147483646 h 103"/>
              <a:gd name="T30" fmla="*/ 2147483646 w 64"/>
              <a:gd name="T31" fmla="*/ 2147483646 h 103"/>
              <a:gd name="T32" fmla="*/ 2147483646 w 64"/>
              <a:gd name="T33" fmla="*/ 2147483646 h 103"/>
              <a:gd name="T34" fmla="*/ 2147483646 w 64"/>
              <a:gd name="T35" fmla="*/ 2147483646 h 103"/>
              <a:gd name="T36" fmla="*/ 2147483646 w 64"/>
              <a:gd name="T37" fmla="*/ 2147483646 h 103"/>
              <a:gd name="T38" fmla="*/ 2147483646 w 64"/>
              <a:gd name="T39" fmla="*/ 2147483646 h 103"/>
              <a:gd name="T40" fmla="*/ 2147483646 w 64"/>
              <a:gd name="T41" fmla="*/ 2147483646 h 103"/>
              <a:gd name="T42" fmla="*/ 2147483646 w 64"/>
              <a:gd name="T43" fmla="*/ 2147483646 h 103"/>
              <a:gd name="T44" fmla="*/ 2147483646 w 64"/>
              <a:gd name="T45" fmla="*/ 2147483646 h 103"/>
              <a:gd name="T46" fmla="*/ 2147483646 w 64"/>
              <a:gd name="T47" fmla="*/ 2147483646 h 103"/>
              <a:gd name="T48" fmla="*/ 0 w 64"/>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4"/>
              <a:gd name="T76" fmla="*/ 0 h 103"/>
              <a:gd name="T77" fmla="*/ 64 w 64"/>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4" h="103">
                <a:moveTo>
                  <a:pt x="0" y="0"/>
                </a:moveTo>
                <a:lnTo>
                  <a:pt x="1" y="13"/>
                </a:lnTo>
                <a:lnTo>
                  <a:pt x="3" y="27"/>
                </a:lnTo>
                <a:lnTo>
                  <a:pt x="6" y="41"/>
                </a:lnTo>
                <a:lnTo>
                  <a:pt x="10" y="55"/>
                </a:lnTo>
                <a:lnTo>
                  <a:pt x="16" y="67"/>
                </a:lnTo>
                <a:lnTo>
                  <a:pt x="23" y="80"/>
                </a:lnTo>
                <a:lnTo>
                  <a:pt x="32" y="92"/>
                </a:lnTo>
                <a:lnTo>
                  <a:pt x="44" y="103"/>
                </a:lnTo>
                <a:lnTo>
                  <a:pt x="46" y="91"/>
                </a:lnTo>
                <a:lnTo>
                  <a:pt x="47" y="81"/>
                </a:lnTo>
                <a:lnTo>
                  <a:pt x="49" y="69"/>
                </a:lnTo>
                <a:lnTo>
                  <a:pt x="50" y="58"/>
                </a:lnTo>
                <a:lnTo>
                  <a:pt x="53" y="46"/>
                </a:lnTo>
                <a:lnTo>
                  <a:pt x="56" y="36"/>
                </a:lnTo>
                <a:lnTo>
                  <a:pt x="60" y="25"/>
                </a:lnTo>
                <a:lnTo>
                  <a:pt x="64" y="14"/>
                </a:lnTo>
                <a:lnTo>
                  <a:pt x="59" y="14"/>
                </a:lnTo>
                <a:lnTo>
                  <a:pt x="50" y="13"/>
                </a:lnTo>
                <a:lnTo>
                  <a:pt x="42" y="12"/>
                </a:lnTo>
                <a:lnTo>
                  <a:pt x="34" y="10"/>
                </a:lnTo>
                <a:lnTo>
                  <a:pt x="25" y="7"/>
                </a:lnTo>
                <a:lnTo>
                  <a:pt x="17" y="5"/>
                </a:lnTo>
                <a:lnTo>
                  <a:pt x="8" y="2"/>
                </a:lnTo>
                <a:lnTo>
                  <a:pt x="0" y="0"/>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4" name="Freeform 2109">
            <a:extLst>
              <a:ext uri="{FF2B5EF4-FFF2-40B4-BE49-F238E27FC236}">
                <a16:creationId xmlns:a16="http://schemas.microsoft.com/office/drawing/2014/main" xmlns="" id="{F21213C3-1FCC-A679-DF7B-7B90F4A73B87}"/>
              </a:ext>
            </a:extLst>
          </p:cNvPr>
          <p:cNvSpPr>
            <a:spLocks/>
          </p:cNvSpPr>
          <p:nvPr/>
        </p:nvSpPr>
        <p:spPr bwMode="auto">
          <a:xfrm>
            <a:off x="3660775" y="4846638"/>
            <a:ext cx="61913" cy="77787"/>
          </a:xfrm>
          <a:custGeom>
            <a:avLst/>
            <a:gdLst>
              <a:gd name="T0" fmla="*/ 0 w 59"/>
              <a:gd name="T1" fmla="*/ 2147483646 h 62"/>
              <a:gd name="T2" fmla="*/ 2147483646 w 59"/>
              <a:gd name="T3" fmla="*/ 2147483646 h 62"/>
              <a:gd name="T4" fmla="*/ 2147483646 w 59"/>
              <a:gd name="T5" fmla="*/ 2147483646 h 62"/>
              <a:gd name="T6" fmla="*/ 2147483646 w 59"/>
              <a:gd name="T7" fmla="*/ 2147483646 h 62"/>
              <a:gd name="T8" fmla="*/ 2147483646 w 59"/>
              <a:gd name="T9" fmla="*/ 2147483646 h 62"/>
              <a:gd name="T10" fmla="*/ 2147483646 w 59"/>
              <a:gd name="T11" fmla="*/ 2147483646 h 62"/>
              <a:gd name="T12" fmla="*/ 2147483646 w 59"/>
              <a:gd name="T13" fmla="*/ 2147483646 h 62"/>
              <a:gd name="T14" fmla="*/ 2147483646 w 59"/>
              <a:gd name="T15" fmla="*/ 2147483646 h 62"/>
              <a:gd name="T16" fmla="*/ 2147483646 w 59"/>
              <a:gd name="T17" fmla="*/ 2147483646 h 62"/>
              <a:gd name="T18" fmla="*/ 2147483646 w 59"/>
              <a:gd name="T19" fmla="*/ 2147483646 h 62"/>
              <a:gd name="T20" fmla="*/ 2147483646 w 59"/>
              <a:gd name="T21" fmla="*/ 2147483646 h 62"/>
              <a:gd name="T22" fmla="*/ 2147483646 w 59"/>
              <a:gd name="T23" fmla="*/ 2147483646 h 62"/>
              <a:gd name="T24" fmla="*/ 2147483646 w 59"/>
              <a:gd name="T25" fmla="*/ 2147483646 h 62"/>
              <a:gd name="T26" fmla="*/ 2147483646 w 59"/>
              <a:gd name="T27" fmla="*/ 2147483646 h 62"/>
              <a:gd name="T28" fmla="*/ 2147483646 w 59"/>
              <a:gd name="T29" fmla="*/ 2147483646 h 62"/>
              <a:gd name="T30" fmla="*/ 2147483646 w 59"/>
              <a:gd name="T31" fmla="*/ 2147483646 h 62"/>
              <a:gd name="T32" fmla="*/ 2147483646 w 59"/>
              <a:gd name="T33" fmla="*/ 2147483646 h 62"/>
              <a:gd name="T34" fmla="*/ 2147483646 w 59"/>
              <a:gd name="T35" fmla="*/ 2147483646 h 62"/>
              <a:gd name="T36" fmla="*/ 2147483646 w 59"/>
              <a:gd name="T37" fmla="*/ 0 h 62"/>
              <a:gd name="T38" fmla="*/ 2147483646 w 59"/>
              <a:gd name="T39" fmla="*/ 0 h 62"/>
              <a:gd name="T40" fmla="*/ 2147483646 w 59"/>
              <a:gd name="T41" fmla="*/ 2147483646 h 62"/>
              <a:gd name="T42" fmla="*/ 2147483646 w 59"/>
              <a:gd name="T43" fmla="*/ 2147483646 h 62"/>
              <a:gd name="T44" fmla="*/ 2147483646 w 59"/>
              <a:gd name="T45" fmla="*/ 2147483646 h 62"/>
              <a:gd name="T46" fmla="*/ 2147483646 w 59"/>
              <a:gd name="T47" fmla="*/ 2147483646 h 62"/>
              <a:gd name="T48" fmla="*/ 0 w 59"/>
              <a:gd name="T49" fmla="*/ 2147483646 h 6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
              <a:gd name="T76" fmla="*/ 0 h 62"/>
              <a:gd name="T77" fmla="*/ 59 w 59"/>
              <a:gd name="T78" fmla="*/ 62 h 6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 h="62">
                <a:moveTo>
                  <a:pt x="0" y="18"/>
                </a:moveTo>
                <a:lnTo>
                  <a:pt x="4" y="24"/>
                </a:lnTo>
                <a:lnTo>
                  <a:pt x="8" y="29"/>
                </a:lnTo>
                <a:lnTo>
                  <a:pt x="14" y="35"/>
                </a:lnTo>
                <a:lnTo>
                  <a:pt x="20" y="39"/>
                </a:lnTo>
                <a:lnTo>
                  <a:pt x="26" y="44"/>
                </a:lnTo>
                <a:lnTo>
                  <a:pt x="30" y="49"/>
                </a:lnTo>
                <a:lnTo>
                  <a:pt x="34" y="56"/>
                </a:lnTo>
                <a:lnTo>
                  <a:pt x="35" y="62"/>
                </a:lnTo>
                <a:lnTo>
                  <a:pt x="48" y="60"/>
                </a:lnTo>
                <a:lnTo>
                  <a:pt x="56" y="56"/>
                </a:lnTo>
                <a:lnTo>
                  <a:pt x="58" y="49"/>
                </a:lnTo>
                <a:lnTo>
                  <a:pt x="59" y="42"/>
                </a:lnTo>
                <a:lnTo>
                  <a:pt x="56" y="34"/>
                </a:lnTo>
                <a:lnTo>
                  <a:pt x="52" y="24"/>
                </a:lnTo>
                <a:lnTo>
                  <a:pt x="48" y="16"/>
                </a:lnTo>
                <a:lnTo>
                  <a:pt x="44" y="7"/>
                </a:lnTo>
                <a:lnTo>
                  <a:pt x="39" y="2"/>
                </a:lnTo>
                <a:lnTo>
                  <a:pt x="35" y="0"/>
                </a:lnTo>
                <a:lnTo>
                  <a:pt x="30" y="0"/>
                </a:lnTo>
                <a:lnTo>
                  <a:pt x="25" y="2"/>
                </a:lnTo>
                <a:lnTo>
                  <a:pt x="19" y="6"/>
                </a:lnTo>
                <a:lnTo>
                  <a:pt x="13" y="10"/>
                </a:lnTo>
                <a:lnTo>
                  <a:pt x="6" y="15"/>
                </a:lnTo>
                <a:lnTo>
                  <a:pt x="0" y="18"/>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5" name="Freeform 2110">
            <a:extLst>
              <a:ext uri="{FF2B5EF4-FFF2-40B4-BE49-F238E27FC236}">
                <a16:creationId xmlns:a16="http://schemas.microsoft.com/office/drawing/2014/main" xmlns="" id="{5DD7C030-75A7-5E3F-477E-39BE7406A958}"/>
              </a:ext>
            </a:extLst>
          </p:cNvPr>
          <p:cNvSpPr>
            <a:spLocks/>
          </p:cNvSpPr>
          <p:nvPr/>
        </p:nvSpPr>
        <p:spPr bwMode="auto">
          <a:xfrm>
            <a:off x="2965450" y="4860925"/>
            <a:ext cx="704850" cy="419100"/>
          </a:xfrm>
          <a:custGeom>
            <a:avLst/>
            <a:gdLst>
              <a:gd name="T0" fmla="*/ 2147483646 w 667"/>
              <a:gd name="T1" fmla="*/ 2147483646 h 342"/>
              <a:gd name="T2" fmla="*/ 2147483646 w 667"/>
              <a:gd name="T3" fmla="*/ 2147483646 h 342"/>
              <a:gd name="T4" fmla="*/ 2147483646 w 667"/>
              <a:gd name="T5" fmla="*/ 2147483646 h 342"/>
              <a:gd name="T6" fmla="*/ 2147483646 w 667"/>
              <a:gd name="T7" fmla="*/ 2147483646 h 342"/>
              <a:gd name="T8" fmla="*/ 2147483646 w 667"/>
              <a:gd name="T9" fmla="*/ 2147483646 h 342"/>
              <a:gd name="T10" fmla="*/ 2147483646 w 667"/>
              <a:gd name="T11" fmla="*/ 2147483646 h 342"/>
              <a:gd name="T12" fmla="*/ 2147483646 w 667"/>
              <a:gd name="T13" fmla="*/ 2147483646 h 342"/>
              <a:gd name="T14" fmla="*/ 2147483646 w 667"/>
              <a:gd name="T15" fmla="*/ 2147483646 h 342"/>
              <a:gd name="T16" fmla="*/ 2147483646 w 667"/>
              <a:gd name="T17" fmla="*/ 2147483646 h 342"/>
              <a:gd name="T18" fmla="*/ 2147483646 w 667"/>
              <a:gd name="T19" fmla="*/ 2147483646 h 342"/>
              <a:gd name="T20" fmla="*/ 2147483646 w 667"/>
              <a:gd name="T21" fmla="*/ 2147483646 h 342"/>
              <a:gd name="T22" fmla="*/ 2147483646 w 667"/>
              <a:gd name="T23" fmla="*/ 2147483646 h 342"/>
              <a:gd name="T24" fmla="*/ 2147483646 w 667"/>
              <a:gd name="T25" fmla="*/ 2147483646 h 342"/>
              <a:gd name="T26" fmla="*/ 0 w 667"/>
              <a:gd name="T27" fmla="*/ 2147483646 h 342"/>
              <a:gd name="T28" fmla="*/ 2147483646 w 667"/>
              <a:gd name="T29" fmla="*/ 2147483646 h 342"/>
              <a:gd name="T30" fmla="*/ 2147483646 w 667"/>
              <a:gd name="T31" fmla="*/ 2147483646 h 342"/>
              <a:gd name="T32" fmla="*/ 2147483646 w 667"/>
              <a:gd name="T33" fmla="*/ 2147483646 h 342"/>
              <a:gd name="T34" fmla="*/ 2147483646 w 667"/>
              <a:gd name="T35" fmla="*/ 2147483646 h 342"/>
              <a:gd name="T36" fmla="*/ 2147483646 w 667"/>
              <a:gd name="T37" fmla="*/ 2147483646 h 342"/>
              <a:gd name="T38" fmla="*/ 2147483646 w 667"/>
              <a:gd name="T39" fmla="*/ 2147483646 h 342"/>
              <a:gd name="T40" fmla="*/ 2147483646 w 667"/>
              <a:gd name="T41" fmla="*/ 2147483646 h 342"/>
              <a:gd name="T42" fmla="*/ 2147483646 w 667"/>
              <a:gd name="T43" fmla="*/ 2147483646 h 342"/>
              <a:gd name="T44" fmla="*/ 2147483646 w 667"/>
              <a:gd name="T45" fmla="*/ 2147483646 h 342"/>
              <a:gd name="T46" fmla="*/ 2147483646 w 667"/>
              <a:gd name="T47" fmla="*/ 2147483646 h 342"/>
              <a:gd name="T48" fmla="*/ 2147483646 w 667"/>
              <a:gd name="T49" fmla="*/ 2147483646 h 342"/>
              <a:gd name="T50" fmla="*/ 2147483646 w 667"/>
              <a:gd name="T51" fmla="*/ 2147483646 h 342"/>
              <a:gd name="T52" fmla="*/ 2147483646 w 667"/>
              <a:gd name="T53" fmla="*/ 2147483646 h 342"/>
              <a:gd name="T54" fmla="*/ 2147483646 w 667"/>
              <a:gd name="T55" fmla="*/ 2147483646 h 342"/>
              <a:gd name="T56" fmla="*/ 2147483646 w 667"/>
              <a:gd name="T57" fmla="*/ 2147483646 h 342"/>
              <a:gd name="T58" fmla="*/ 2147483646 w 667"/>
              <a:gd name="T59" fmla="*/ 2147483646 h 342"/>
              <a:gd name="T60" fmla="*/ 2147483646 w 667"/>
              <a:gd name="T61" fmla="*/ 2147483646 h 342"/>
              <a:gd name="T62" fmla="*/ 2147483646 w 667"/>
              <a:gd name="T63" fmla="*/ 2147483646 h 342"/>
              <a:gd name="T64" fmla="*/ 2147483646 w 667"/>
              <a:gd name="T65" fmla="*/ 2147483646 h 342"/>
              <a:gd name="T66" fmla="*/ 2147483646 w 667"/>
              <a:gd name="T67" fmla="*/ 2147483646 h 342"/>
              <a:gd name="T68" fmla="*/ 2147483646 w 667"/>
              <a:gd name="T69" fmla="*/ 2147483646 h 342"/>
              <a:gd name="T70" fmla="*/ 2147483646 w 667"/>
              <a:gd name="T71" fmla="*/ 2147483646 h 342"/>
              <a:gd name="T72" fmla="*/ 2147483646 w 667"/>
              <a:gd name="T73" fmla="*/ 2147483646 h 342"/>
              <a:gd name="T74" fmla="*/ 2147483646 w 667"/>
              <a:gd name="T75" fmla="*/ 2147483646 h 342"/>
              <a:gd name="T76" fmla="*/ 2147483646 w 667"/>
              <a:gd name="T77" fmla="*/ 2147483646 h 342"/>
              <a:gd name="T78" fmla="*/ 2147483646 w 667"/>
              <a:gd name="T79" fmla="*/ 2147483646 h 342"/>
              <a:gd name="T80" fmla="*/ 2147483646 w 667"/>
              <a:gd name="T81" fmla="*/ 2147483646 h 342"/>
              <a:gd name="T82" fmla="*/ 2147483646 w 667"/>
              <a:gd name="T83" fmla="*/ 2147483646 h 342"/>
              <a:gd name="T84" fmla="*/ 2147483646 w 667"/>
              <a:gd name="T85" fmla="*/ 2147483646 h 342"/>
              <a:gd name="T86" fmla="*/ 2147483646 w 667"/>
              <a:gd name="T87" fmla="*/ 2147483646 h 342"/>
              <a:gd name="T88" fmla="*/ 2147483646 w 667"/>
              <a:gd name="T89" fmla="*/ 2147483646 h 342"/>
              <a:gd name="T90" fmla="*/ 2147483646 w 667"/>
              <a:gd name="T91" fmla="*/ 2147483646 h 342"/>
              <a:gd name="T92" fmla="*/ 2147483646 w 667"/>
              <a:gd name="T93" fmla="*/ 2147483646 h 342"/>
              <a:gd name="T94" fmla="*/ 2147483646 w 667"/>
              <a:gd name="T95" fmla="*/ 2147483646 h 342"/>
              <a:gd name="T96" fmla="*/ 2147483646 w 667"/>
              <a:gd name="T97" fmla="*/ 2147483646 h 342"/>
              <a:gd name="T98" fmla="*/ 2147483646 w 667"/>
              <a:gd name="T99" fmla="*/ 2147483646 h 342"/>
              <a:gd name="T100" fmla="*/ 2147483646 w 667"/>
              <a:gd name="T101" fmla="*/ 2147483646 h 342"/>
              <a:gd name="T102" fmla="*/ 2147483646 w 667"/>
              <a:gd name="T103" fmla="*/ 2147483646 h 342"/>
              <a:gd name="T104" fmla="*/ 2147483646 w 667"/>
              <a:gd name="T105" fmla="*/ 2147483646 h 342"/>
              <a:gd name="T106" fmla="*/ 2147483646 w 667"/>
              <a:gd name="T107" fmla="*/ 2147483646 h 342"/>
              <a:gd name="T108" fmla="*/ 2147483646 w 667"/>
              <a:gd name="T109" fmla="*/ 2147483646 h 342"/>
              <a:gd name="T110" fmla="*/ 2147483646 w 667"/>
              <a:gd name="T111" fmla="*/ 2147483646 h 342"/>
              <a:gd name="T112" fmla="*/ 2147483646 w 667"/>
              <a:gd name="T113" fmla="*/ 0 h 342"/>
              <a:gd name="T114" fmla="*/ 2147483646 w 667"/>
              <a:gd name="T115" fmla="*/ 2147483646 h 342"/>
              <a:gd name="T116" fmla="*/ 2147483646 w 667"/>
              <a:gd name="T117" fmla="*/ 2147483646 h 342"/>
              <a:gd name="T118" fmla="*/ 2147483646 w 667"/>
              <a:gd name="T119" fmla="*/ 2147483646 h 342"/>
              <a:gd name="T120" fmla="*/ 2147483646 w 667"/>
              <a:gd name="T121" fmla="*/ 2147483646 h 34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67"/>
              <a:gd name="T184" fmla="*/ 0 h 342"/>
              <a:gd name="T185" fmla="*/ 667 w 667"/>
              <a:gd name="T186" fmla="*/ 342 h 34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67" h="342">
                <a:moveTo>
                  <a:pt x="431" y="86"/>
                </a:moveTo>
                <a:lnTo>
                  <a:pt x="423" y="100"/>
                </a:lnTo>
                <a:lnTo>
                  <a:pt x="413" y="112"/>
                </a:lnTo>
                <a:lnTo>
                  <a:pt x="400" y="124"/>
                </a:lnTo>
                <a:lnTo>
                  <a:pt x="386" y="134"/>
                </a:lnTo>
                <a:lnTo>
                  <a:pt x="371" y="143"/>
                </a:lnTo>
                <a:lnTo>
                  <a:pt x="356" y="151"/>
                </a:lnTo>
                <a:lnTo>
                  <a:pt x="342" y="160"/>
                </a:lnTo>
                <a:lnTo>
                  <a:pt x="327" y="167"/>
                </a:lnTo>
                <a:lnTo>
                  <a:pt x="310" y="175"/>
                </a:lnTo>
                <a:lnTo>
                  <a:pt x="293" y="183"/>
                </a:lnTo>
                <a:lnTo>
                  <a:pt x="277" y="191"/>
                </a:lnTo>
                <a:lnTo>
                  <a:pt x="261" y="199"/>
                </a:lnTo>
                <a:lnTo>
                  <a:pt x="244" y="206"/>
                </a:lnTo>
                <a:lnTo>
                  <a:pt x="228" y="212"/>
                </a:lnTo>
                <a:lnTo>
                  <a:pt x="212" y="219"/>
                </a:lnTo>
                <a:lnTo>
                  <a:pt x="194" y="225"/>
                </a:lnTo>
                <a:lnTo>
                  <a:pt x="178" y="231"/>
                </a:lnTo>
                <a:lnTo>
                  <a:pt x="162" y="238"/>
                </a:lnTo>
                <a:lnTo>
                  <a:pt x="145" y="243"/>
                </a:lnTo>
                <a:lnTo>
                  <a:pt x="129" y="248"/>
                </a:lnTo>
                <a:lnTo>
                  <a:pt x="112" y="253"/>
                </a:lnTo>
                <a:lnTo>
                  <a:pt x="94" y="259"/>
                </a:lnTo>
                <a:lnTo>
                  <a:pt x="78" y="264"/>
                </a:lnTo>
                <a:lnTo>
                  <a:pt x="61" y="269"/>
                </a:lnTo>
                <a:lnTo>
                  <a:pt x="4" y="273"/>
                </a:lnTo>
                <a:lnTo>
                  <a:pt x="1" y="282"/>
                </a:lnTo>
                <a:lnTo>
                  <a:pt x="0" y="289"/>
                </a:lnTo>
                <a:lnTo>
                  <a:pt x="0" y="298"/>
                </a:lnTo>
                <a:lnTo>
                  <a:pt x="2" y="305"/>
                </a:lnTo>
                <a:lnTo>
                  <a:pt x="5" y="313"/>
                </a:lnTo>
                <a:lnTo>
                  <a:pt x="7" y="321"/>
                </a:lnTo>
                <a:lnTo>
                  <a:pt x="10" y="328"/>
                </a:lnTo>
                <a:lnTo>
                  <a:pt x="14" y="336"/>
                </a:lnTo>
                <a:lnTo>
                  <a:pt x="35" y="341"/>
                </a:lnTo>
                <a:lnTo>
                  <a:pt x="54" y="342"/>
                </a:lnTo>
                <a:lnTo>
                  <a:pt x="72" y="341"/>
                </a:lnTo>
                <a:lnTo>
                  <a:pt x="89" y="337"/>
                </a:lnTo>
                <a:lnTo>
                  <a:pt x="105" y="330"/>
                </a:lnTo>
                <a:lnTo>
                  <a:pt x="120" y="323"/>
                </a:lnTo>
                <a:lnTo>
                  <a:pt x="135" y="313"/>
                </a:lnTo>
                <a:lnTo>
                  <a:pt x="148" y="304"/>
                </a:lnTo>
                <a:lnTo>
                  <a:pt x="162" y="293"/>
                </a:lnTo>
                <a:lnTo>
                  <a:pt x="176" y="283"/>
                </a:lnTo>
                <a:lnTo>
                  <a:pt x="191" y="273"/>
                </a:lnTo>
                <a:lnTo>
                  <a:pt x="206" y="264"/>
                </a:lnTo>
                <a:lnTo>
                  <a:pt x="222" y="256"/>
                </a:lnTo>
                <a:lnTo>
                  <a:pt x="238" y="249"/>
                </a:lnTo>
                <a:lnTo>
                  <a:pt x="256" y="244"/>
                </a:lnTo>
                <a:lnTo>
                  <a:pt x="276" y="242"/>
                </a:lnTo>
                <a:lnTo>
                  <a:pt x="289" y="237"/>
                </a:lnTo>
                <a:lnTo>
                  <a:pt x="301" y="230"/>
                </a:lnTo>
                <a:lnTo>
                  <a:pt x="314" y="225"/>
                </a:lnTo>
                <a:lnTo>
                  <a:pt x="327" y="219"/>
                </a:lnTo>
                <a:lnTo>
                  <a:pt x="339" y="213"/>
                </a:lnTo>
                <a:lnTo>
                  <a:pt x="352" y="207"/>
                </a:lnTo>
                <a:lnTo>
                  <a:pt x="365" y="202"/>
                </a:lnTo>
                <a:lnTo>
                  <a:pt x="377" y="197"/>
                </a:lnTo>
                <a:lnTo>
                  <a:pt x="390" y="191"/>
                </a:lnTo>
                <a:lnTo>
                  <a:pt x="402" y="187"/>
                </a:lnTo>
                <a:lnTo>
                  <a:pt x="416" y="183"/>
                </a:lnTo>
                <a:lnTo>
                  <a:pt x="429" y="180"/>
                </a:lnTo>
                <a:lnTo>
                  <a:pt x="443" y="176"/>
                </a:lnTo>
                <a:lnTo>
                  <a:pt x="456" y="174"/>
                </a:lnTo>
                <a:lnTo>
                  <a:pt x="470" y="173"/>
                </a:lnTo>
                <a:lnTo>
                  <a:pt x="484" y="173"/>
                </a:lnTo>
                <a:lnTo>
                  <a:pt x="483" y="182"/>
                </a:lnTo>
                <a:lnTo>
                  <a:pt x="476" y="186"/>
                </a:lnTo>
                <a:lnTo>
                  <a:pt x="468" y="188"/>
                </a:lnTo>
                <a:lnTo>
                  <a:pt x="462" y="190"/>
                </a:lnTo>
                <a:lnTo>
                  <a:pt x="452" y="198"/>
                </a:lnTo>
                <a:lnTo>
                  <a:pt x="442" y="204"/>
                </a:lnTo>
                <a:lnTo>
                  <a:pt x="432" y="210"/>
                </a:lnTo>
                <a:lnTo>
                  <a:pt x="423" y="217"/>
                </a:lnTo>
                <a:lnTo>
                  <a:pt x="414" y="223"/>
                </a:lnTo>
                <a:lnTo>
                  <a:pt x="406" y="230"/>
                </a:lnTo>
                <a:lnTo>
                  <a:pt x="396" y="238"/>
                </a:lnTo>
                <a:lnTo>
                  <a:pt x="386" y="245"/>
                </a:lnTo>
                <a:lnTo>
                  <a:pt x="388" y="252"/>
                </a:lnTo>
                <a:lnTo>
                  <a:pt x="392" y="258"/>
                </a:lnTo>
                <a:lnTo>
                  <a:pt x="398" y="263"/>
                </a:lnTo>
                <a:lnTo>
                  <a:pt x="401" y="267"/>
                </a:lnTo>
                <a:lnTo>
                  <a:pt x="414" y="267"/>
                </a:lnTo>
                <a:lnTo>
                  <a:pt x="428" y="267"/>
                </a:lnTo>
                <a:lnTo>
                  <a:pt x="443" y="267"/>
                </a:lnTo>
                <a:lnTo>
                  <a:pt x="456" y="267"/>
                </a:lnTo>
                <a:lnTo>
                  <a:pt x="471" y="267"/>
                </a:lnTo>
                <a:lnTo>
                  <a:pt x="486" y="266"/>
                </a:lnTo>
                <a:lnTo>
                  <a:pt x="501" y="265"/>
                </a:lnTo>
                <a:lnTo>
                  <a:pt x="516" y="264"/>
                </a:lnTo>
                <a:lnTo>
                  <a:pt x="530" y="262"/>
                </a:lnTo>
                <a:lnTo>
                  <a:pt x="544" y="259"/>
                </a:lnTo>
                <a:lnTo>
                  <a:pt x="558" y="254"/>
                </a:lnTo>
                <a:lnTo>
                  <a:pt x="569" y="249"/>
                </a:lnTo>
                <a:lnTo>
                  <a:pt x="581" y="243"/>
                </a:lnTo>
                <a:lnTo>
                  <a:pt x="591" y="235"/>
                </a:lnTo>
                <a:lnTo>
                  <a:pt x="600" y="226"/>
                </a:lnTo>
                <a:lnTo>
                  <a:pt x="608" y="215"/>
                </a:lnTo>
                <a:lnTo>
                  <a:pt x="613" y="197"/>
                </a:lnTo>
                <a:lnTo>
                  <a:pt x="616" y="178"/>
                </a:lnTo>
                <a:lnTo>
                  <a:pt x="622" y="159"/>
                </a:lnTo>
                <a:lnTo>
                  <a:pt x="628" y="140"/>
                </a:lnTo>
                <a:lnTo>
                  <a:pt x="635" y="122"/>
                </a:lnTo>
                <a:lnTo>
                  <a:pt x="644" y="104"/>
                </a:lnTo>
                <a:lnTo>
                  <a:pt x="654" y="87"/>
                </a:lnTo>
                <a:lnTo>
                  <a:pt x="666" y="71"/>
                </a:lnTo>
                <a:lnTo>
                  <a:pt x="667" y="57"/>
                </a:lnTo>
                <a:lnTo>
                  <a:pt x="663" y="46"/>
                </a:lnTo>
                <a:lnTo>
                  <a:pt x="658" y="35"/>
                </a:lnTo>
                <a:lnTo>
                  <a:pt x="650" y="27"/>
                </a:lnTo>
                <a:lnTo>
                  <a:pt x="639" y="19"/>
                </a:lnTo>
                <a:lnTo>
                  <a:pt x="628" y="13"/>
                </a:lnTo>
                <a:lnTo>
                  <a:pt x="615" y="7"/>
                </a:lnTo>
                <a:lnTo>
                  <a:pt x="603" y="0"/>
                </a:lnTo>
                <a:lnTo>
                  <a:pt x="577" y="0"/>
                </a:lnTo>
                <a:lnTo>
                  <a:pt x="553" y="5"/>
                </a:lnTo>
                <a:lnTo>
                  <a:pt x="530" y="14"/>
                </a:lnTo>
                <a:lnTo>
                  <a:pt x="508" y="26"/>
                </a:lnTo>
                <a:lnTo>
                  <a:pt x="489" y="39"/>
                </a:lnTo>
                <a:lnTo>
                  <a:pt x="469" y="54"/>
                </a:lnTo>
                <a:lnTo>
                  <a:pt x="450" y="70"/>
                </a:lnTo>
                <a:lnTo>
                  <a:pt x="431" y="86"/>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6" name="Freeform 2111">
            <a:extLst>
              <a:ext uri="{FF2B5EF4-FFF2-40B4-BE49-F238E27FC236}">
                <a16:creationId xmlns:a16="http://schemas.microsoft.com/office/drawing/2014/main" xmlns="" id="{44679615-47CE-9116-20AE-D5D3676E3029}"/>
              </a:ext>
            </a:extLst>
          </p:cNvPr>
          <p:cNvSpPr>
            <a:spLocks/>
          </p:cNvSpPr>
          <p:nvPr/>
        </p:nvSpPr>
        <p:spPr bwMode="auto">
          <a:xfrm>
            <a:off x="4638675" y="4894263"/>
            <a:ext cx="9525" cy="53975"/>
          </a:xfrm>
          <a:custGeom>
            <a:avLst/>
            <a:gdLst>
              <a:gd name="T0" fmla="*/ 2147483646 w 8"/>
              <a:gd name="T1" fmla="*/ 2147483646 h 43"/>
              <a:gd name="T2" fmla="*/ 2147483646 w 8"/>
              <a:gd name="T3" fmla="*/ 0 h 43"/>
              <a:gd name="T4" fmla="*/ 2147483646 w 8"/>
              <a:gd name="T5" fmla="*/ 2147483646 h 43"/>
              <a:gd name="T6" fmla="*/ 2147483646 w 8"/>
              <a:gd name="T7" fmla="*/ 2147483646 h 43"/>
              <a:gd name="T8" fmla="*/ 2147483646 w 8"/>
              <a:gd name="T9" fmla="*/ 2147483646 h 43"/>
              <a:gd name="T10" fmla="*/ 2147483646 w 8"/>
              <a:gd name="T11" fmla="*/ 2147483646 h 43"/>
              <a:gd name="T12" fmla="*/ 0 w 8"/>
              <a:gd name="T13" fmla="*/ 2147483646 h 43"/>
              <a:gd name="T14" fmla="*/ 2147483646 w 8"/>
              <a:gd name="T15" fmla="*/ 2147483646 h 43"/>
              <a:gd name="T16" fmla="*/ 2147483646 w 8"/>
              <a:gd name="T17" fmla="*/ 2147483646 h 43"/>
              <a:gd name="T18" fmla="*/ 2147483646 w 8"/>
              <a:gd name="T19" fmla="*/ 2147483646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43"/>
              <a:gd name="T32" fmla="*/ 8 w 8"/>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43">
                <a:moveTo>
                  <a:pt x="8" y="43"/>
                </a:moveTo>
                <a:lnTo>
                  <a:pt x="8" y="0"/>
                </a:lnTo>
                <a:lnTo>
                  <a:pt x="7" y="5"/>
                </a:lnTo>
                <a:lnTo>
                  <a:pt x="6" y="11"/>
                </a:lnTo>
                <a:lnTo>
                  <a:pt x="3" y="17"/>
                </a:lnTo>
                <a:lnTo>
                  <a:pt x="1" y="23"/>
                </a:lnTo>
                <a:lnTo>
                  <a:pt x="0" y="28"/>
                </a:lnTo>
                <a:lnTo>
                  <a:pt x="1" y="35"/>
                </a:lnTo>
                <a:lnTo>
                  <a:pt x="3" y="39"/>
                </a:lnTo>
                <a:lnTo>
                  <a:pt x="8" y="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7" name="Freeform 2112">
            <a:extLst>
              <a:ext uri="{FF2B5EF4-FFF2-40B4-BE49-F238E27FC236}">
                <a16:creationId xmlns:a16="http://schemas.microsoft.com/office/drawing/2014/main" xmlns="" id="{5F121352-6821-7532-C429-7AE8FC243FBD}"/>
              </a:ext>
            </a:extLst>
          </p:cNvPr>
          <p:cNvSpPr>
            <a:spLocks/>
          </p:cNvSpPr>
          <p:nvPr/>
        </p:nvSpPr>
        <p:spPr bwMode="auto">
          <a:xfrm>
            <a:off x="5368925" y="4916488"/>
            <a:ext cx="20638" cy="30162"/>
          </a:xfrm>
          <a:custGeom>
            <a:avLst/>
            <a:gdLst>
              <a:gd name="T0" fmla="*/ 0 w 18"/>
              <a:gd name="T1" fmla="*/ 2147483646 h 24"/>
              <a:gd name="T2" fmla="*/ 2147483646 w 18"/>
              <a:gd name="T3" fmla="*/ 0 h 24"/>
              <a:gd name="T4" fmla="*/ 0 w 18"/>
              <a:gd name="T5" fmla="*/ 2147483646 h 24"/>
              <a:gd name="T6" fmla="*/ 0 w 18"/>
              <a:gd name="T7" fmla="*/ 2147483646 h 24"/>
              <a:gd name="T8" fmla="*/ 0 60000 65536"/>
              <a:gd name="T9" fmla="*/ 0 60000 65536"/>
              <a:gd name="T10" fmla="*/ 0 60000 65536"/>
              <a:gd name="T11" fmla="*/ 0 60000 65536"/>
              <a:gd name="T12" fmla="*/ 0 w 18"/>
              <a:gd name="T13" fmla="*/ 0 h 24"/>
              <a:gd name="T14" fmla="*/ 18 w 18"/>
              <a:gd name="T15" fmla="*/ 24 h 24"/>
            </a:gdLst>
            <a:ahLst/>
            <a:cxnLst>
              <a:cxn ang="T8">
                <a:pos x="T0" y="T1"/>
              </a:cxn>
              <a:cxn ang="T9">
                <a:pos x="T2" y="T3"/>
              </a:cxn>
              <a:cxn ang="T10">
                <a:pos x="T4" y="T5"/>
              </a:cxn>
              <a:cxn ang="T11">
                <a:pos x="T6" y="T7"/>
              </a:cxn>
            </a:cxnLst>
            <a:rect l="T12" t="T13" r="T14" b="T15"/>
            <a:pathLst>
              <a:path w="18" h="24">
                <a:moveTo>
                  <a:pt x="0" y="24"/>
                </a:moveTo>
                <a:lnTo>
                  <a:pt x="18" y="0"/>
                </a:lnTo>
                <a:lnTo>
                  <a:pt x="0" y="20"/>
                </a:lnTo>
                <a:lnTo>
                  <a:pt x="0"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8" name="Freeform 2113">
            <a:extLst>
              <a:ext uri="{FF2B5EF4-FFF2-40B4-BE49-F238E27FC236}">
                <a16:creationId xmlns:a16="http://schemas.microsoft.com/office/drawing/2014/main" xmlns="" id="{2F005B8F-AC25-7A0F-BC74-666DC5C759D7}"/>
              </a:ext>
            </a:extLst>
          </p:cNvPr>
          <p:cNvSpPr>
            <a:spLocks/>
          </p:cNvSpPr>
          <p:nvPr/>
        </p:nvSpPr>
        <p:spPr bwMode="auto">
          <a:xfrm>
            <a:off x="2862263" y="5116513"/>
            <a:ext cx="55562" cy="114300"/>
          </a:xfrm>
          <a:custGeom>
            <a:avLst/>
            <a:gdLst>
              <a:gd name="T0" fmla="*/ 0 w 53"/>
              <a:gd name="T1" fmla="*/ 2147483646 h 93"/>
              <a:gd name="T2" fmla="*/ 0 w 53"/>
              <a:gd name="T3" fmla="*/ 2147483646 h 93"/>
              <a:gd name="T4" fmla="*/ 0 w 53"/>
              <a:gd name="T5" fmla="*/ 2147483646 h 93"/>
              <a:gd name="T6" fmla="*/ 2147483646 w 53"/>
              <a:gd name="T7" fmla="*/ 2147483646 h 93"/>
              <a:gd name="T8" fmla="*/ 2147483646 w 53"/>
              <a:gd name="T9" fmla="*/ 2147483646 h 93"/>
              <a:gd name="T10" fmla="*/ 2147483646 w 53"/>
              <a:gd name="T11" fmla="*/ 2147483646 h 93"/>
              <a:gd name="T12" fmla="*/ 2147483646 w 53"/>
              <a:gd name="T13" fmla="*/ 2147483646 h 93"/>
              <a:gd name="T14" fmla="*/ 2147483646 w 53"/>
              <a:gd name="T15" fmla="*/ 2147483646 h 93"/>
              <a:gd name="T16" fmla="*/ 2147483646 w 53"/>
              <a:gd name="T17" fmla="*/ 2147483646 h 93"/>
              <a:gd name="T18" fmla="*/ 2147483646 w 53"/>
              <a:gd name="T19" fmla="*/ 2147483646 h 93"/>
              <a:gd name="T20" fmla="*/ 2147483646 w 53"/>
              <a:gd name="T21" fmla="*/ 2147483646 h 93"/>
              <a:gd name="T22" fmla="*/ 2147483646 w 53"/>
              <a:gd name="T23" fmla="*/ 2147483646 h 93"/>
              <a:gd name="T24" fmla="*/ 2147483646 w 53"/>
              <a:gd name="T25" fmla="*/ 2147483646 h 93"/>
              <a:gd name="T26" fmla="*/ 2147483646 w 53"/>
              <a:gd name="T27" fmla="*/ 2147483646 h 93"/>
              <a:gd name="T28" fmla="*/ 2147483646 w 53"/>
              <a:gd name="T29" fmla="*/ 2147483646 h 93"/>
              <a:gd name="T30" fmla="*/ 2147483646 w 53"/>
              <a:gd name="T31" fmla="*/ 2147483646 h 93"/>
              <a:gd name="T32" fmla="*/ 2147483646 w 53"/>
              <a:gd name="T33" fmla="*/ 2147483646 h 93"/>
              <a:gd name="T34" fmla="*/ 2147483646 w 53"/>
              <a:gd name="T35" fmla="*/ 2147483646 h 93"/>
              <a:gd name="T36" fmla="*/ 2147483646 w 53"/>
              <a:gd name="T37" fmla="*/ 2147483646 h 93"/>
              <a:gd name="T38" fmla="*/ 2147483646 w 53"/>
              <a:gd name="T39" fmla="*/ 2147483646 h 93"/>
              <a:gd name="T40" fmla="*/ 2147483646 w 53"/>
              <a:gd name="T41" fmla="*/ 2147483646 h 93"/>
              <a:gd name="T42" fmla="*/ 2147483646 w 53"/>
              <a:gd name="T43" fmla="*/ 2147483646 h 93"/>
              <a:gd name="T44" fmla="*/ 2147483646 w 53"/>
              <a:gd name="T45" fmla="*/ 2147483646 h 93"/>
              <a:gd name="T46" fmla="*/ 2147483646 w 53"/>
              <a:gd name="T47" fmla="*/ 2147483646 h 93"/>
              <a:gd name="T48" fmla="*/ 2147483646 w 53"/>
              <a:gd name="T49" fmla="*/ 2147483646 h 93"/>
              <a:gd name="T50" fmla="*/ 2147483646 w 53"/>
              <a:gd name="T51" fmla="*/ 2147483646 h 93"/>
              <a:gd name="T52" fmla="*/ 2147483646 w 53"/>
              <a:gd name="T53" fmla="*/ 2147483646 h 93"/>
              <a:gd name="T54" fmla="*/ 2147483646 w 53"/>
              <a:gd name="T55" fmla="*/ 2147483646 h 93"/>
              <a:gd name="T56" fmla="*/ 2147483646 w 53"/>
              <a:gd name="T57" fmla="*/ 0 h 93"/>
              <a:gd name="T58" fmla="*/ 2147483646 w 53"/>
              <a:gd name="T59" fmla="*/ 2147483646 h 93"/>
              <a:gd name="T60" fmla="*/ 2147483646 w 53"/>
              <a:gd name="T61" fmla="*/ 2147483646 h 93"/>
              <a:gd name="T62" fmla="*/ 2147483646 w 53"/>
              <a:gd name="T63" fmla="*/ 2147483646 h 93"/>
              <a:gd name="T64" fmla="*/ 2147483646 w 53"/>
              <a:gd name="T65" fmla="*/ 2147483646 h 93"/>
              <a:gd name="T66" fmla="*/ 0 w 53"/>
              <a:gd name="T67" fmla="*/ 2147483646 h 9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3"/>
              <a:gd name="T103" fmla="*/ 0 h 93"/>
              <a:gd name="T104" fmla="*/ 53 w 53"/>
              <a:gd name="T105" fmla="*/ 93 h 9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3" h="93">
                <a:moveTo>
                  <a:pt x="0" y="15"/>
                </a:moveTo>
                <a:lnTo>
                  <a:pt x="0" y="26"/>
                </a:lnTo>
                <a:lnTo>
                  <a:pt x="0" y="38"/>
                </a:lnTo>
                <a:lnTo>
                  <a:pt x="2" y="49"/>
                </a:lnTo>
                <a:lnTo>
                  <a:pt x="6" y="58"/>
                </a:lnTo>
                <a:lnTo>
                  <a:pt x="11" y="69"/>
                </a:lnTo>
                <a:lnTo>
                  <a:pt x="15" y="77"/>
                </a:lnTo>
                <a:lnTo>
                  <a:pt x="21" y="85"/>
                </a:lnTo>
                <a:lnTo>
                  <a:pt x="28" y="93"/>
                </a:lnTo>
                <a:lnTo>
                  <a:pt x="29" y="87"/>
                </a:lnTo>
                <a:lnTo>
                  <a:pt x="29" y="80"/>
                </a:lnTo>
                <a:lnTo>
                  <a:pt x="27" y="73"/>
                </a:lnTo>
                <a:lnTo>
                  <a:pt x="23" y="66"/>
                </a:lnTo>
                <a:lnTo>
                  <a:pt x="20" y="59"/>
                </a:lnTo>
                <a:lnTo>
                  <a:pt x="16" y="52"/>
                </a:lnTo>
                <a:lnTo>
                  <a:pt x="13" y="44"/>
                </a:lnTo>
                <a:lnTo>
                  <a:pt x="12" y="37"/>
                </a:lnTo>
                <a:lnTo>
                  <a:pt x="13" y="32"/>
                </a:lnTo>
                <a:lnTo>
                  <a:pt x="14" y="26"/>
                </a:lnTo>
                <a:lnTo>
                  <a:pt x="16" y="21"/>
                </a:lnTo>
                <a:lnTo>
                  <a:pt x="19" y="15"/>
                </a:lnTo>
                <a:lnTo>
                  <a:pt x="22" y="11"/>
                </a:lnTo>
                <a:lnTo>
                  <a:pt x="28" y="9"/>
                </a:lnTo>
                <a:lnTo>
                  <a:pt x="34" y="7"/>
                </a:lnTo>
                <a:lnTo>
                  <a:pt x="42" y="10"/>
                </a:lnTo>
                <a:lnTo>
                  <a:pt x="53" y="10"/>
                </a:lnTo>
                <a:lnTo>
                  <a:pt x="50" y="4"/>
                </a:lnTo>
                <a:lnTo>
                  <a:pt x="44" y="1"/>
                </a:lnTo>
                <a:lnTo>
                  <a:pt x="36" y="0"/>
                </a:lnTo>
                <a:lnTo>
                  <a:pt x="29" y="1"/>
                </a:lnTo>
                <a:lnTo>
                  <a:pt x="20" y="3"/>
                </a:lnTo>
                <a:lnTo>
                  <a:pt x="13" y="6"/>
                </a:lnTo>
                <a:lnTo>
                  <a:pt x="6" y="11"/>
                </a:lnTo>
                <a:lnTo>
                  <a:pt x="0"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49" name="Freeform 2114">
            <a:extLst>
              <a:ext uri="{FF2B5EF4-FFF2-40B4-BE49-F238E27FC236}">
                <a16:creationId xmlns:a16="http://schemas.microsoft.com/office/drawing/2014/main" xmlns="" id="{6DB9AD6F-C6D1-B569-3B99-11C3648C37A5}"/>
              </a:ext>
            </a:extLst>
          </p:cNvPr>
          <p:cNvSpPr>
            <a:spLocks/>
          </p:cNvSpPr>
          <p:nvPr/>
        </p:nvSpPr>
        <p:spPr bwMode="auto">
          <a:xfrm>
            <a:off x="3321050" y="5146675"/>
            <a:ext cx="47625" cy="55563"/>
          </a:xfrm>
          <a:custGeom>
            <a:avLst/>
            <a:gdLst>
              <a:gd name="T0" fmla="*/ 0 w 44"/>
              <a:gd name="T1" fmla="*/ 2147483646 h 45"/>
              <a:gd name="T2" fmla="*/ 2147483646 w 44"/>
              <a:gd name="T3" fmla="*/ 2147483646 h 45"/>
              <a:gd name="T4" fmla="*/ 2147483646 w 44"/>
              <a:gd name="T5" fmla="*/ 2147483646 h 45"/>
              <a:gd name="T6" fmla="*/ 2147483646 w 44"/>
              <a:gd name="T7" fmla="*/ 2147483646 h 45"/>
              <a:gd name="T8" fmla="*/ 2147483646 w 44"/>
              <a:gd name="T9" fmla="*/ 2147483646 h 45"/>
              <a:gd name="T10" fmla="*/ 2147483646 w 44"/>
              <a:gd name="T11" fmla="*/ 2147483646 h 45"/>
              <a:gd name="T12" fmla="*/ 2147483646 w 44"/>
              <a:gd name="T13" fmla="*/ 2147483646 h 45"/>
              <a:gd name="T14" fmla="*/ 2147483646 w 44"/>
              <a:gd name="T15" fmla="*/ 2147483646 h 45"/>
              <a:gd name="T16" fmla="*/ 2147483646 w 44"/>
              <a:gd name="T17" fmla="*/ 2147483646 h 45"/>
              <a:gd name="T18" fmla="*/ 2147483646 w 44"/>
              <a:gd name="T19" fmla="*/ 2147483646 h 45"/>
              <a:gd name="T20" fmla="*/ 2147483646 w 44"/>
              <a:gd name="T21" fmla="*/ 2147483646 h 45"/>
              <a:gd name="T22" fmla="*/ 2147483646 w 44"/>
              <a:gd name="T23" fmla="*/ 2147483646 h 45"/>
              <a:gd name="T24" fmla="*/ 2147483646 w 44"/>
              <a:gd name="T25" fmla="*/ 2147483646 h 45"/>
              <a:gd name="T26" fmla="*/ 2147483646 w 44"/>
              <a:gd name="T27" fmla="*/ 2147483646 h 45"/>
              <a:gd name="T28" fmla="*/ 2147483646 w 44"/>
              <a:gd name="T29" fmla="*/ 2147483646 h 45"/>
              <a:gd name="T30" fmla="*/ 2147483646 w 44"/>
              <a:gd name="T31" fmla="*/ 2147483646 h 45"/>
              <a:gd name="T32" fmla="*/ 2147483646 w 44"/>
              <a:gd name="T33" fmla="*/ 0 h 45"/>
              <a:gd name="T34" fmla="*/ 0 w 44"/>
              <a:gd name="T35" fmla="*/ 2147483646 h 4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4"/>
              <a:gd name="T55" fmla="*/ 0 h 45"/>
              <a:gd name="T56" fmla="*/ 44 w 44"/>
              <a:gd name="T57" fmla="*/ 45 h 4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4" h="45">
                <a:moveTo>
                  <a:pt x="0" y="10"/>
                </a:moveTo>
                <a:lnTo>
                  <a:pt x="1" y="17"/>
                </a:lnTo>
                <a:lnTo>
                  <a:pt x="5" y="24"/>
                </a:lnTo>
                <a:lnTo>
                  <a:pt x="9" y="29"/>
                </a:lnTo>
                <a:lnTo>
                  <a:pt x="15" y="33"/>
                </a:lnTo>
                <a:lnTo>
                  <a:pt x="22" y="36"/>
                </a:lnTo>
                <a:lnTo>
                  <a:pt x="29" y="39"/>
                </a:lnTo>
                <a:lnTo>
                  <a:pt x="37" y="41"/>
                </a:lnTo>
                <a:lnTo>
                  <a:pt x="44" y="45"/>
                </a:lnTo>
                <a:lnTo>
                  <a:pt x="40" y="39"/>
                </a:lnTo>
                <a:lnTo>
                  <a:pt x="38" y="34"/>
                </a:lnTo>
                <a:lnTo>
                  <a:pt x="36" y="29"/>
                </a:lnTo>
                <a:lnTo>
                  <a:pt x="34" y="24"/>
                </a:lnTo>
                <a:lnTo>
                  <a:pt x="33" y="17"/>
                </a:lnTo>
                <a:lnTo>
                  <a:pt x="33" y="12"/>
                </a:lnTo>
                <a:lnTo>
                  <a:pt x="34" y="7"/>
                </a:lnTo>
                <a:lnTo>
                  <a:pt x="36" y="0"/>
                </a:lnTo>
                <a:lnTo>
                  <a:pt x="0" y="10"/>
                </a:lnTo>
                <a:close/>
              </a:path>
            </a:pathLst>
          </a:custGeom>
          <a:solidFill>
            <a:srgbClr val="D8D8D8"/>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0" name="Freeform 2115">
            <a:extLst>
              <a:ext uri="{FF2B5EF4-FFF2-40B4-BE49-F238E27FC236}">
                <a16:creationId xmlns:a16="http://schemas.microsoft.com/office/drawing/2014/main" xmlns="" id="{FEAF2B1A-2A07-B71F-D69D-95D39EDAB8F0}"/>
              </a:ext>
            </a:extLst>
          </p:cNvPr>
          <p:cNvSpPr>
            <a:spLocks/>
          </p:cNvSpPr>
          <p:nvPr/>
        </p:nvSpPr>
        <p:spPr bwMode="auto">
          <a:xfrm>
            <a:off x="5567363" y="5267325"/>
            <a:ext cx="90487" cy="60325"/>
          </a:xfrm>
          <a:custGeom>
            <a:avLst/>
            <a:gdLst>
              <a:gd name="T0" fmla="*/ 2147483646 w 85"/>
              <a:gd name="T1" fmla="*/ 2147483646 h 49"/>
              <a:gd name="T2" fmla="*/ 2147483646 w 85"/>
              <a:gd name="T3" fmla="*/ 2147483646 h 49"/>
              <a:gd name="T4" fmla="*/ 2147483646 w 85"/>
              <a:gd name="T5" fmla="*/ 2147483646 h 49"/>
              <a:gd name="T6" fmla="*/ 2147483646 w 85"/>
              <a:gd name="T7" fmla="*/ 2147483646 h 49"/>
              <a:gd name="T8" fmla="*/ 2147483646 w 85"/>
              <a:gd name="T9" fmla="*/ 2147483646 h 49"/>
              <a:gd name="T10" fmla="*/ 2147483646 w 85"/>
              <a:gd name="T11" fmla="*/ 2147483646 h 49"/>
              <a:gd name="T12" fmla="*/ 2147483646 w 85"/>
              <a:gd name="T13" fmla="*/ 2147483646 h 49"/>
              <a:gd name="T14" fmla="*/ 2147483646 w 85"/>
              <a:gd name="T15" fmla="*/ 2147483646 h 49"/>
              <a:gd name="T16" fmla="*/ 2147483646 w 85"/>
              <a:gd name="T17" fmla="*/ 2147483646 h 49"/>
              <a:gd name="T18" fmla="*/ 2147483646 w 85"/>
              <a:gd name="T19" fmla="*/ 2147483646 h 49"/>
              <a:gd name="T20" fmla="*/ 2147483646 w 85"/>
              <a:gd name="T21" fmla="*/ 2147483646 h 49"/>
              <a:gd name="T22" fmla="*/ 2147483646 w 85"/>
              <a:gd name="T23" fmla="*/ 2147483646 h 49"/>
              <a:gd name="T24" fmla="*/ 2147483646 w 85"/>
              <a:gd name="T25" fmla="*/ 2147483646 h 49"/>
              <a:gd name="T26" fmla="*/ 2147483646 w 85"/>
              <a:gd name="T27" fmla="*/ 2147483646 h 49"/>
              <a:gd name="T28" fmla="*/ 2147483646 w 85"/>
              <a:gd name="T29" fmla="*/ 2147483646 h 49"/>
              <a:gd name="T30" fmla="*/ 2147483646 w 85"/>
              <a:gd name="T31" fmla="*/ 2147483646 h 49"/>
              <a:gd name="T32" fmla="*/ 2147483646 w 85"/>
              <a:gd name="T33" fmla="*/ 2147483646 h 49"/>
              <a:gd name="T34" fmla="*/ 2147483646 w 85"/>
              <a:gd name="T35" fmla="*/ 2147483646 h 49"/>
              <a:gd name="T36" fmla="*/ 2147483646 w 85"/>
              <a:gd name="T37" fmla="*/ 2147483646 h 49"/>
              <a:gd name="T38" fmla="*/ 2147483646 w 85"/>
              <a:gd name="T39" fmla="*/ 2147483646 h 49"/>
              <a:gd name="T40" fmla="*/ 2147483646 w 85"/>
              <a:gd name="T41" fmla="*/ 0 h 49"/>
              <a:gd name="T42" fmla="*/ 2147483646 w 85"/>
              <a:gd name="T43" fmla="*/ 2147483646 h 49"/>
              <a:gd name="T44" fmla="*/ 2147483646 w 85"/>
              <a:gd name="T45" fmla="*/ 2147483646 h 49"/>
              <a:gd name="T46" fmla="*/ 0 w 85"/>
              <a:gd name="T47" fmla="*/ 2147483646 h 49"/>
              <a:gd name="T48" fmla="*/ 0 w 85"/>
              <a:gd name="T49" fmla="*/ 2147483646 h 49"/>
              <a:gd name="T50" fmla="*/ 0 w 85"/>
              <a:gd name="T51" fmla="*/ 2147483646 h 49"/>
              <a:gd name="T52" fmla="*/ 2147483646 w 85"/>
              <a:gd name="T53" fmla="*/ 2147483646 h 49"/>
              <a:gd name="T54" fmla="*/ 2147483646 w 85"/>
              <a:gd name="T55" fmla="*/ 2147483646 h 49"/>
              <a:gd name="T56" fmla="*/ 2147483646 w 85"/>
              <a:gd name="T57" fmla="*/ 2147483646 h 4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5"/>
              <a:gd name="T88" fmla="*/ 0 h 49"/>
              <a:gd name="T89" fmla="*/ 85 w 85"/>
              <a:gd name="T90" fmla="*/ 49 h 4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5" h="49">
                <a:moveTo>
                  <a:pt x="1" y="38"/>
                </a:moveTo>
                <a:lnTo>
                  <a:pt x="7" y="41"/>
                </a:lnTo>
                <a:lnTo>
                  <a:pt x="14" y="44"/>
                </a:lnTo>
                <a:lnTo>
                  <a:pt x="22" y="46"/>
                </a:lnTo>
                <a:lnTo>
                  <a:pt x="29" y="48"/>
                </a:lnTo>
                <a:lnTo>
                  <a:pt x="37" y="48"/>
                </a:lnTo>
                <a:lnTo>
                  <a:pt x="45" y="49"/>
                </a:lnTo>
                <a:lnTo>
                  <a:pt x="54" y="49"/>
                </a:lnTo>
                <a:lnTo>
                  <a:pt x="62" y="48"/>
                </a:lnTo>
                <a:lnTo>
                  <a:pt x="63" y="38"/>
                </a:lnTo>
                <a:lnTo>
                  <a:pt x="72" y="37"/>
                </a:lnTo>
                <a:lnTo>
                  <a:pt x="80" y="37"/>
                </a:lnTo>
                <a:lnTo>
                  <a:pt x="85" y="31"/>
                </a:lnTo>
                <a:lnTo>
                  <a:pt x="75" y="30"/>
                </a:lnTo>
                <a:lnTo>
                  <a:pt x="64" y="29"/>
                </a:lnTo>
                <a:lnTo>
                  <a:pt x="54" y="27"/>
                </a:lnTo>
                <a:lnTo>
                  <a:pt x="44" y="25"/>
                </a:lnTo>
                <a:lnTo>
                  <a:pt x="33" y="20"/>
                </a:lnTo>
                <a:lnTo>
                  <a:pt x="25" y="16"/>
                </a:lnTo>
                <a:lnTo>
                  <a:pt x="17" y="9"/>
                </a:lnTo>
                <a:lnTo>
                  <a:pt x="10" y="0"/>
                </a:lnTo>
                <a:lnTo>
                  <a:pt x="5" y="4"/>
                </a:lnTo>
                <a:lnTo>
                  <a:pt x="1" y="8"/>
                </a:lnTo>
                <a:lnTo>
                  <a:pt x="0" y="13"/>
                </a:lnTo>
                <a:lnTo>
                  <a:pt x="0" y="17"/>
                </a:lnTo>
                <a:lnTo>
                  <a:pt x="0" y="23"/>
                </a:lnTo>
                <a:lnTo>
                  <a:pt x="1" y="28"/>
                </a:lnTo>
                <a:lnTo>
                  <a:pt x="1" y="33"/>
                </a:lnTo>
                <a:lnTo>
                  <a:pt x="1" y="38"/>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1" name="Freeform 2116">
            <a:extLst>
              <a:ext uri="{FF2B5EF4-FFF2-40B4-BE49-F238E27FC236}">
                <a16:creationId xmlns:a16="http://schemas.microsoft.com/office/drawing/2014/main" xmlns="" id="{C5A82CA6-0AF6-82C4-5564-06ED8A4A7730}"/>
              </a:ext>
            </a:extLst>
          </p:cNvPr>
          <p:cNvSpPr>
            <a:spLocks/>
          </p:cNvSpPr>
          <p:nvPr/>
        </p:nvSpPr>
        <p:spPr bwMode="auto">
          <a:xfrm>
            <a:off x="5529263" y="5335588"/>
            <a:ext cx="273050" cy="220662"/>
          </a:xfrm>
          <a:custGeom>
            <a:avLst/>
            <a:gdLst>
              <a:gd name="T0" fmla="*/ 0 w 260"/>
              <a:gd name="T1" fmla="*/ 2147483646 h 180"/>
              <a:gd name="T2" fmla="*/ 2147483646 w 260"/>
              <a:gd name="T3" fmla="*/ 2147483646 h 180"/>
              <a:gd name="T4" fmla="*/ 2147483646 w 260"/>
              <a:gd name="T5" fmla="*/ 2147483646 h 180"/>
              <a:gd name="T6" fmla="*/ 2147483646 w 260"/>
              <a:gd name="T7" fmla="*/ 2147483646 h 180"/>
              <a:gd name="T8" fmla="*/ 2147483646 w 260"/>
              <a:gd name="T9" fmla="*/ 2147483646 h 180"/>
              <a:gd name="T10" fmla="*/ 2147483646 w 260"/>
              <a:gd name="T11" fmla="*/ 2147483646 h 180"/>
              <a:gd name="T12" fmla="*/ 2147483646 w 260"/>
              <a:gd name="T13" fmla="*/ 2147483646 h 180"/>
              <a:gd name="T14" fmla="*/ 2147483646 w 260"/>
              <a:gd name="T15" fmla="*/ 2147483646 h 180"/>
              <a:gd name="T16" fmla="*/ 2147483646 w 260"/>
              <a:gd name="T17" fmla="*/ 2147483646 h 180"/>
              <a:gd name="T18" fmla="*/ 2147483646 w 260"/>
              <a:gd name="T19" fmla="*/ 2147483646 h 180"/>
              <a:gd name="T20" fmla="*/ 2147483646 w 260"/>
              <a:gd name="T21" fmla="*/ 2147483646 h 180"/>
              <a:gd name="T22" fmla="*/ 2147483646 w 260"/>
              <a:gd name="T23" fmla="*/ 2147483646 h 180"/>
              <a:gd name="T24" fmla="*/ 2147483646 w 260"/>
              <a:gd name="T25" fmla="*/ 2147483646 h 180"/>
              <a:gd name="T26" fmla="*/ 2147483646 w 260"/>
              <a:gd name="T27" fmla="*/ 2147483646 h 180"/>
              <a:gd name="T28" fmla="*/ 2147483646 w 260"/>
              <a:gd name="T29" fmla="*/ 2147483646 h 180"/>
              <a:gd name="T30" fmla="*/ 2147483646 w 260"/>
              <a:gd name="T31" fmla="*/ 2147483646 h 180"/>
              <a:gd name="T32" fmla="*/ 2147483646 w 260"/>
              <a:gd name="T33" fmla="*/ 2147483646 h 180"/>
              <a:gd name="T34" fmla="*/ 2147483646 w 260"/>
              <a:gd name="T35" fmla="*/ 2147483646 h 180"/>
              <a:gd name="T36" fmla="*/ 2147483646 w 260"/>
              <a:gd name="T37" fmla="*/ 2147483646 h 180"/>
              <a:gd name="T38" fmla="*/ 2147483646 w 260"/>
              <a:gd name="T39" fmla="*/ 2147483646 h 180"/>
              <a:gd name="T40" fmla="*/ 2147483646 w 260"/>
              <a:gd name="T41" fmla="*/ 2147483646 h 180"/>
              <a:gd name="T42" fmla="*/ 2147483646 w 260"/>
              <a:gd name="T43" fmla="*/ 2147483646 h 180"/>
              <a:gd name="T44" fmla="*/ 2147483646 w 260"/>
              <a:gd name="T45" fmla="*/ 2147483646 h 180"/>
              <a:gd name="T46" fmla="*/ 2147483646 w 260"/>
              <a:gd name="T47" fmla="*/ 2147483646 h 180"/>
              <a:gd name="T48" fmla="*/ 2147483646 w 260"/>
              <a:gd name="T49" fmla="*/ 2147483646 h 180"/>
              <a:gd name="T50" fmla="*/ 2147483646 w 260"/>
              <a:gd name="T51" fmla="*/ 2147483646 h 180"/>
              <a:gd name="T52" fmla="*/ 2147483646 w 260"/>
              <a:gd name="T53" fmla="*/ 2147483646 h 180"/>
              <a:gd name="T54" fmla="*/ 2147483646 w 260"/>
              <a:gd name="T55" fmla="*/ 2147483646 h 180"/>
              <a:gd name="T56" fmla="*/ 2147483646 w 260"/>
              <a:gd name="T57" fmla="*/ 2147483646 h 180"/>
              <a:gd name="T58" fmla="*/ 2147483646 w 260"/>
              <a:gd name="T59" fmla="*/ 2147483646 h 180"/>
              <a:gd name="T60" fmla="*/ 2147483646 w 260"/>
              <a:gd name="T61" fmla="*/ 2147483646 h 180"/>
              <a:gd name="T62" fmla="*/ 2147483646 w 260"/>
              <a:gd name="T63" fmla="*/ 2147483646 h 180"/>
              <a:gd name="T64" fmla="*/ 2147483646 w 260"/>
              <a:gd name="T65" fmla="*/ 2147483646 h 180"/>
              <a:gd name="T66" fmla="*/ 2147483646 w 260"/>
              <a:gd name="T67" fmla="*/ 2147483646 h 180"/>
              <a:gd name="T68" fmla="*/ 2147483646 w 260"/>
              <a:gd name="T69" fmla="*/ 2147483646 h 180"/>
              <a:gd name="T70" fmla="*/ 2147483646 w 260"/>
              <a:gd name="T71" fmla="*/ 2147483646 h 180"/>
              <a:gd name="T72" fmla="*/ 2147483646 w 260"/>
              <a:gd name="T73" fmla="*/ 2147483646 h 180"/>
              <a:gd name="T74" fmla="*/ 2147483646 w 260"/>
              <a:gd name="T75" fmla="*/ 2147483646 h 180"/>
              <a:gd name="T76" fmla="*/ 2147483646 w 260"/>
              <a:gd name="T77" fmla="*/ 2147483646 h 180"/>
              <a:gd name="T78" fmla="*/ 2147483646 w 260"/>
              <a:gd name="T79" fmla="*/ 0 h 180"/>
              <a:gd name="T80" fmla="*/ 2147483646 w 260"/>
              <a:gd name="T81" fmla="*/ 2147483646 h 180"/>
              <a:gd name="T82" fmla="*/ 0 w 260"/>
              <a:gd name="T83" fmla="*/ 2147483646 h 18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0"/>
              <a:gd name="T127" fmla="*/ 0 h 180"/>
              <a:gd name="T128" fmla="*/ 260 w 260"/>
              <a:gd name="T129" fmla="*/ 180 h 18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0" h="180">
                <a:moveTo>
                  <a:pt x="0" y="25"/>
                </a:moveTo>
                <a:lnTo>
                  <a:pt x="6" y="50"/>
                </a:lnTo>
                <a:lnTo>
                  <a:pt x="18" y="71"/>
                </a:lnTo>
                <a:lnTo>
                  <a:pt x="35" y="90"/>
                </a:lnTo>
                <a:lnTo>
                  <a:pt x="52" y="107"/>
                </a:lnTo>
                <a:lnTo>
                  <a:pt x="71" y="123"/>
                </a:lnTo>
                <a:lnTo>
                  <a:pt x="90" y="141"/>
                </a:lnTo>
                <a:lnTo>
                  <a:pt x="106" y="159"/>
                </a:lnTo>
                <a:lnTo>
                  <a:pt x="117" y="178"/>
                </a:lnTo>
                <a:lnTo>
                  <a:pt x="136" y="180"/>
                </a:lnTo>
                <a:lnTo>
                  <a:pt x="155" y="178"/>
                </a:lnTo>
                <a:lnTo>
                  <a:pt x="176" y="173"/>
                </a:lnTo>
                <a:lnTo>
                  <a:pt x="195" y="165"/>
                </a:lnTo>
                <a:lnTo>
                  <a:pt x="214" y="153"/>
                </a:lnTo>
                <a:lnTo>
                  <a:pt x="230" y="140"/>
                </a:lnTo>
                <a:lnTo>
                  <a:pt x="245" y="127"/>
                </a:lnTo>
                <a:lnTo>
                  <a:pt x="256" y="113"/>
                </a:lnTo>
                <a:lnTo>
                  <a:pt x="255" y="104"/>
                </a:lnTo>
                <a:lnTo>
                  <a:pt x="255" y="96"/>
                </a:lnTo>
                <a:lnTo>
                  <a:pt x="258" y="89"/>
                </a:lnTo>
                <a:lnTo>
                  <a:pt x="259" y="81"/>
                </a:lnTo>
                <a:lnTo>
                  <a:pt x="260" y="74"/>
                </a:lnTo>
                <a:lnTo>
                  <a:pt x="260" y="67"/>
                </a:lnTo>
                <a:lnTo>
                  <a:pt x="259" y="59"/>
                </a:lnTo>
                <a:lnTo>
                  <a:pt x="254" y="53"/>
                </a:lnTo>
                <a:lnTo>
                  <a:pt x="241" y="58"/>
                </a:lnTo>
                <a:lnTo>
                  <a:pt x="231" y="69"/>
                </a:lnTo>
                <a:lnTo>
                  <a:pt x="223" y="84"/>
                </a:lnTo>
                <a:lnTo>
                  <a:pt x="215" y="100"/>
                </a:lnTo>
                <a:lnTo>
                  <a:pt x="206" y="114"/>
                </a:lnTo>
                <a:lnTo>
                  <a:pt x="193" y="123"/>
                </a:lnTo>
                <a:lnTo>
                  <a:pt x="177" y="127"/>
                </a:lnTo>
                <a:lnTo>
                  <a:pt x="155" y="119"/>
                </a:lnTo>
                <a:lnTo>
                  <a:pt x="113" y="9"/>
                </a:lnTo>
                <a:lnTo>
                  <a:pt x="97" y="18"/>
                </a:lnTo>
                <a:lnTo>
                  <a:pt x="79" y="19"/>
                </a:lnTo>
                <a:lnTo>
                  <a:pt x="63" y="15"/>
                </a:lnTo>
                <a:lnTo>
                  <a:pt x="47" y="8"/>
                </a:lnTo>
                <a:lnTo>
                  <a:pt x="32" y="2"/>
                </a:lnTo>
                <a:lnTo>
                  <a:pt x="20" y="0"/>
                </a:lnTo>
                <a:lnTo>
                  <a:pt x="8" y="8"/>
                </a:lnTo>
                <a:lnTo>
                  <a:pt x="0" y="25"/>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2" name="Freeform 2117">
            <a:extLst>
              <a:ext uri="{FF2B5EF4-FFF2-40B4-BE49-F238E27FC236}">
                <a16:creationId xmlns:a16="http://schemas.microsoft.com/office/drawing/2014/main" xmlns="" id="{D4BCC9AF-2F3C-B6C0-2791-22CB7722E15C}"/>
              </a:ext>
            </a:extLst>
          </p:cNvPr>
          <p:cNvSpPr>
            <a:spLocks/>
          </p:cNvSpPr>
          <p:nvPr/>
        </p:nvSpPr>
        <p:spPr bwMode="auto">
          <a:xfrm>
            <a:off x="5743575" y="5518150"/>
            <a:ext cx="79375" cy="60325"/>
          </a:xfrm>
          <a:custGeom>
            <a:avLst/>
            <a:gdLst>
              <a:gd name="T0" fmla="*/ 0 w 76"/>
              <a:gd name="T1" fmla="*/ 2147483646 h 47"/>
              <a:gd name="T2" fmla="*/ 2147483646 w 76"/>
              <a:gd name="T3" fmla="*/ 2147483646 h 47"/>
              <a:gd name="T4" fmla="*/ 2147483646 w 76"/>
              <a:gd name="T5" fmla="*/ 2147483646 h 47"/>
              <a:gd name="T6" fmla="*/ 2147483646 w 76"/>
              <a:gd name="T7" fmla="*/ 2147483646 h 47"/>
              <a:gd name="T8" fmla="*/ 2147483646 w 76"/>
              <a:gd name="T9" fmla="*/ 2147483646 h 47"/>
              <a:gd name="T10" fmla="*/ 2147483646 w 76"/>
              <a:gd name="T11" fmla="*/ 2147483646 h 47"/>
              <a:gd name="T12" fmla="*/ 2147483646 w 76"/>
              <a:gd name="T13" fmla="*/ 2147483646 h 47"/>
              <a:gd name="T14" fmla="*/ 2147483646 w 76"/>
              <a:gd name="T15" fmla="*/ 2147483646 h 47"/>
              <a:gd name="T16" fmla="*/ 2147483646 w 76"/>
              <a:gd name="T17" fmla="*/ 2147483646 h 47"/>
              <a:gd name="T18" fmla="*/ 2147483646 w 76"/>
              <a:gd name="T19" fmla="*/ 2147483646 h 47"/>
              <a:gd name="T20" fmla="*/ 2147483646 w 76"/>
              <a:gd name="T21" fmla="*/ 2147483646 h 47"/>
              <a:gd name="T22" fmla="*/ 2147483646 w 76"/>
              <a:gd name="T23" fmla="*/ 2147483646 h 47"/>
              <a:gd name="T24" fmla="*/ 2147483646 w 76"/>
              <a:gd name="T25" fmla="*/ 2147483646 h 47"/>
              <a:gd name="T26" fmla="*/ 2147483646 w 76"/>
              <a:gd name="T27" fmla="*/ 2147483646 h 47"/>
              <a:gd name="T28" fmla="*/ 2147483646 w 76"/>
              <a:gd name="T29" fmla="*/ 2147483646 h 47"/>
              <a:gd name="T30" fmla="*/ 2147483646 w 76"/>
              <a:gd name="T31" fmla="*/ 2147483646 h 47"/>
              <a:gd name="T32" fmla="*/ 2147483646 w 76"/>
              <a:gd name="T33" fmla="*/ 0 h 47"/>
              <a:gd name="T34" fmla="*/ 0 w 76"/>
              <a:gd name="T35" fmla="*/ 2147483646 h 4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
              <a:gd name="T55" fmla="*/ 0 h 47"/>
              <a:gd name="T56" fmla="*/ 76 w 76"/>
              <a:gd name="T57" fmla="*/ 47 h 4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 h="47">
                <a:moveTo>
                  <a:pt x="0" y="38"/>
                </a:moveTo>
                <a:lnTo>
                  <a:pt x="11" y="38"/>
                </a:lnTo>
                <a:lnTo>
                  <a:pt x="20" y="39"/>
                </a:lnTo>
                <a:lnTo>
                  <a:pt x="30" y="42"/>
                </a:lnTo>
                <a:lnTo>
                  <a:pt x="39" y="45"/>
                </a:lnTo>
                <a:lnTo>
                  <a:pt x="49" y="47"/>
                </a:lnTo>
                <a:lnTo>
                  <a:pt x="58" y="47"/>
                </a:lnTo>
                <a:lnTo>
                  <a:pt x="67" y="45"/>
                </a:lnTo>
                <a:lnTo>
                  <a:pt x="76" y="38"/>
                </a:lnTo>
                <a:lnTo>
                  <a:pt x="74" y="32"/>
                </a:lnTo>
                <a:lnTo>
                  <a:pt x="71" y="27"/>
                </a:lnTo>
                <a:lnTo>
                  <a:pt x="67" y="22"/>
                </a:lnTo>
                <a:lnTo>
                  <a:pt x="64" y="17"/>
                </a:lnTo>
                <a:lnTo>
                  <a:pt x="59" y="11"/>
                </a:lnTo>
                <a:lnTo>
                  <a:pt x="54" y="7"/>
                </a:lnTo>
                <a:lnTo>
                  <a:pt x="49" y="3"/>
                </a:lnTo>
                <a:lnTo>
                  <a:pt x="43" y="0"/>
                </a:lnTo>
                <a:lnTo>
                  <a:pt x="0" y="38"/>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3" name="Freeform 2118">
            <a:extLst>
              <a:ext uri="{FF2B5EF4-FFF2-40B4-BE49-F238E27FC236}">
                <a16:creationId xmlns:a16="http://schemas.microsoft.com/office/drawing/2014/main" xmlns="" id="{947F8EEA-A0B1-6DC3-060E-8C841405088F}"/>
              </a:ext>
            </a:extLst>
          </p:cNvPr>
          <p:cNvSpPr>
            <a:spLocks/>
          </p:cNvSpPr>
          <p:nvPr/>
        </p:nvSpPr>
        <p:spPr bwMode="auto">
          <a:xfrm>
            <a:off x="4767263" y="5708650"/>
            <a:ext cx="123825" cy="184150"/>
          </a:xfrm>
          <a:custGeom>
            <a:avLst/>
            <a:gdLst>
              <a:gd name="T0" fmla="*/ 0 w 116"/>
              <a:gd name="T1" fmla="*/ 2147483646 h 149"/>
              <a:gd name="T2" fmla="*/ 2147483646 w 116"/>
              <a:gd name="T3" fmla="*/ 2147483646 h 149"/>
              <a:gd name="T4" fmla="*/ 2147483646 w 116"/>
              <a:gd name="T5" fmla="*/ 2147483646 h 149"/>
              <a:gd name="T6" fmla="*/ 2147483646 w 116"/>
              <a:gd name="T7" fmla="*/ 2147483646 h 149"/>
              <a:gd name="T8" fmla="*/ 2147483646 w 116"/>
              <a:gd name="T9" fmla="*/ 2147483646 h 149"/>
              <a:gd name="T10" fmla="*/ 2147483646 w 116"/>
              <a:gd name="T11" fmla="*/ 2147483646 h 149"/>
              <a:gd name="T12" fmla="*/ 2147483646 w 116"/>
              <a:gd name="T13" fmla="*/ 2147483646 h 149"/>
              <a:gd name="T14" fmla="*/ 2147483646 w 116"/>
              <a:gd name="T15" fmla="*/ 2147483646 h 149"/>
              <a:gd name="T16" fmla="*/ 2147483646 w 116"/>
              <a:gd name="T17" fmla="*/ 2147483646 h 149"/>
              <a:gd name="T18" fmla="*/ 2147483646 w 116"/>
              <a:gd name="T19" fmla="*/ 2147483646 h 149"/>
              <a:gd name="T20" fmla="*/ 2147483646 w 116"/>
              <a:gd name="T21" fmla="*/ 2147483646 h 149"/>
              <a:gd name="T22" fmla="*/ 2147483646 w 116"/>
              <a:gd name="T23" fmla="*/ 2147483646 h 149"/>
              <a:gd name="T24" fmla="*/ 2147483646 w 116"/>
              <a:gd name="T25" fmla="*/ 2147483646 h 149"/>
              <a:gd name="T26" fmla="*/ 2147483646 w 116"/>
              <a:gd name="T27" fmla="*/ 2147483646 h 149"/>
              <a:gd name="T28" fmla="*/ 2147483646 w 116"/>
              <a:gd name="T29" fmla="*/ 2147483646 h 149"/>
              <a:gd name="T30" fmla="*/ 2147483646 w 116"/>
              <a:gd name="T31" fmla="*/ 2147483646 h 149"/>
              <a:gd name="T32" fmla="*/ 2147483646 w 116"/>
              <a:gd name="T33" fmla="*/ 0 h 149"/>
              <a:gd name="T34" fmla="*/ 2147483646 w 116"/>
              <a:gd name="T35" fmla="*/ 2147483646 h 149"/>
              <a:gd name="T36" fmla="*/ 2147483646 w 116"/>
              <a:gd name="T37" fmla="*/ 2147483646 h 149"/>
              <a:gd name="T38" fmla="*/ 2147483646 w 116"/>
              <a:gd name="T39" fmla="*/ 2147483646 h 149"/>
              <a:gd name="T40" fmla="*/ 2147483646 w 116"/>
              <a:gd name="T41" fmla="*/ 2147483646 h 149"/>
              <a:gd name="T42" fmla="*/ 2147483646 w 116"/>
              <a:gd name="T43" fmla="*/ 2147483646 h 149"/>
              <a:gd name="T44" fmla="*/ 2147483646 w 116"/>
              <a:gd name="T45" fmla="*/ 2147483646 h 149"/>
              <a:gd name="T46" fmla="*/ 2147483646 w 116"/>
              <a:gd name="T47" fmla="*/ 2147483646 h 149"/>
              <a:gd name="T48" fmla="*/ 0 w 116"/>
              <a:gd name="T49" fmla="*/ 2147483646 h 14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6"/>
              <a:gd name="T76" fmla="*/ 0 h 149"/>
              <a:gd name="T77" fmla="*/ 116 w 116"/>
              <a:gd name="T78" fmla="*/ 149 h 14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6" h="149">
                <a:moveTo>
                  <a:pt x="0" y="45"/>
                </a:moveTo>
                <a:lnTo>
                  <a:pt x="9" y="62"/>
                </a:lnTo>
                <a:lnTo>
                  <a:pt x="20" y="78"/>
                </a:lnTo>
                <a:lnTo>
                  <a:pt x="34" y="92"/>
                </a:lnTo>
                <a:lnTo>
                  <a:pt x="48" y="106"/>
                </a:lnTo>
                <a:lnTo>
                  <a:pt x="64" y="119"/>
                </a:lnTo>
                <a:lnTo>
                  <a:pt x="80" y="130"/>
                </a:lnTo>
                <a:lnTo>
                  <a:pt x="97" y="141"/>
                </a:lnTo>
                <a:lnTo>
                  <a:pt x="116" y="149"/>
                </a:lnTo>
                <a:lnTo>
                  <a:pt x="110" y="131"/>
                </a:lnTo>
                <a:lnTo>
                  <a:pt x="104" y="115"/>
                </a:lnTo>
                <a:lnTo>
                  <a:pt x="99" y="97"/>
                </a:lnTo>
                <a:lnTo>
                  <a:pt x="93" y="78"/>
                </a:lnTo>
                <a:lnTo>
                  <a:pt x="88" y="60"/>
                </a:lnTo>
                <a:lnTo>
                  <a:pt x="84" y="40"/>
                </a:lnTo>
                <a:lnTo>
                  <a:pt x="80" y="21"/>
                </a:lnTo>
                <a:lnTo>
                  <a:pt x="78" y="0"/>
                </a:lnTo>
                <a:lnTo>
                  <a:pt x="66" y="4"/>
                </a:lnTo>
                <a:lnTo>
                  <a:pt x="54" y="7"/>
                </a:lnTo>
                <a:lnTo>
                  <a:pt x="40" y="10"/>
                </a:lnTo>
                <a:lnTo>
                  <a:pt x="27" y="14"/>
                </a:lnTo>
                <a:lnTo>
                  <a:pt x="16" y="20"/>
                </a:lnTo>
                <a:lnTo>
                  <a:pt x="7" y="26"/>
                </a:lnTo>
                <a:lnTo>
                  <a:pt x="1" y="34"/>
                </a:lnTo>
                <a:lnTo>
                  <a:pt x="0" y="45"/>
                </a:lnTo>
                <a:close/>
              </a:path>
            </a:pathLst>
          </a:custGeom>
          <a:solidFill>
            <a:srgbClr val="CCCC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4" name="Freeform 2119">
            <a:extLst>
              <a:ext uri="{FF2B5EF4-FFF2-40B4-BE49-F238E27FC236}">
                <a16:creationId xmlns:a16="http://schemas.microsoft.com/office/drawing/2014/main" xmlns="" id="{C3AD42B1-997B-FE9A-551D-C2B908A30C57}"/>
              </a:ext>
            </a:extLst>
          </p:cNvPr>
          <p:cNvSpPr>
            <a:spLocks/>
          </p:cNvSpPr>
          <p:nvPr/>
        </p:nvSpPr>
        <p:spPr bwMode="auto">
          <a:xfrm>
            <a:off x="4970463" y="4916488"/>
            <a:ext cx="58737" cy="42862"/>
          </a:xfrm>
          <a:custGeom>
            <a:avLst/>
            <a:gdLst>
              <a:gd name="T0" fmla="*/ 0 w 57"/>
              <a:gd name="T1" fmla="*/ 2147483646 h 35"/>
              <a:gd name="T2" fmla="*/ 2147483646 w 57"/>
              <a:gd name="T3" fmla="*/ 2147483646 h 35"/>
              <a:gd name="T4" fmla="*/ 2147483646 w 57"/>
              <a:gd name="T5" fmla="*/ 2147483646 h 35"/>
              <a:gd name="T6" fmla="*/ 2147483646 w 57"/>
              <a:gd name="T7" fmla="*/ 2147483646 h 35"/>
              <a:gd name="T8" fmla="*/ 2147483646 w 57"/>
              <a:gd name="T9" fmla="*/ 2147483646 h 35"/>
              <a:gd name="T10" fmla="*/ 2147483646 w 57"/>
              <a:gd name="T11" fmla="*/ 2147483646 h 35"/>
              <a:gd name="T12" fmla="*/ 2147483646 w 57"/>
              <a:gd name="T13" fmla="*/ 2147483646 h 35"/>
              <a:gd name="T14" fmla="*/ 2147483646 w 57"/>
              <a:gd name="T15" fmla="*/ 2147483646 h 35"/>
              <a:gd name="T16" fmla="*/ 2147483646 w 57"/>
              <a:gd name="T17" fmla="*/ 2147483646 h 35"/>
              <a:gd name="T18" fmla="*/ 2147483646 w 57"/>
              <a:gd name="T19" fmla="*/ 2147483646 h 35"/>
              <a:gd name="T20" fmla="*/ 2147483646 w 57"/>
              <a:gd name="T21" fmla="*/ 2147483646 h 35"/>
              <a:gd name="T22" fmla="*/ 2147483646 w 57"/>
              <a:gd name="T23" fmla="*/ 2147483646 h 35"/>
              <a:gd name="T24" fmla="*/ 2147483646 w 57"/>
              <a:gd name="T25" fmla="*/ 2147483646 h 35"/>
              <a:gd name="T26" fmla="*/ 2147483646 w 57"/>
              <a:gd name="T27" fmla="*/ 2147483646 h 35"/>
              <a:gd name="T28" fmla="*/ 2147483646 w 57"/>
              <a:gd name="T29" fmla="*/ 2147483646 h 35"/>
              <a:gd name="T30" fmla="*/ 2147483646 w 57"/>
              <a:gd name="T31" fmla="*/ 2147483646 h 35"/>
              <a:gd name="T32" fmla="*/ 2147483646 w 57"/>
              <a:gd name="T33" fmla="*/ 0 h 35"/>
              <a:gd name="T34" fmla="*/ 0 w 57"/>
              <a:gd name="T35" fmla="*/ 0 h 35"/>
              <a:gd name="T36" fmla="*/ 0 w 57"/>
              <a:gd name="T37" fmla="*/ 2147483646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7"/>
              <a:gd name="T58" fmla="*/ 0 h 35"/>
              <a:gd name="T59" fmla="*/ 57 w 57"/>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7" h="35">
                <a:moveTo>
                  <a:pt x="0" y="6"/>
                </a:moveTo>
                <a:lnTo>
                  <a:pt x="7" y="9"/>
                </a:lnTo>
                <a:lnTo>
                  <a:pt x="15" y="12"/>
                </a:lnTo>
                <a:lnTo>
                  <a:pt x="22" y="15"/>
                </a:lnTo>
                <a:lnTo>
                  <a:pt x="29" y="17"/>
                </a:lnTo>
                <a:lnTo>
                  <a:pt x="36" y="20"/>
                </a:lnTo>
                <a:lnTo>
                  <a:pt x="43" y="24"/>
                </a:lnTo>
                <a:lnTo>
                  <a:pt x="49" y="28"/>
                </a:lnTo>
                <a:lnTo>
                  <a:pt x="55" y="35"/>
                </a:lnTo>
                <a:lnTo>
                  <a:pt x="57" y="32"/>
                </a:lnTo>
                <a:lnTo>
                  <a:pt x="56" y="29"/>
                </a:lnTo>
                <a:lnTo>
                  <a:pt x="55" y="25"/>
                </a:lnTo>
                <a:lnTo>
                  <a:pt x="51" y="20"/>
                </a:lnTo>
                <a:lnTo>
                  <a:pt x="46" y="15"/>
                </a:lnTo>
                <a:lnTo>
                  <a:pt x="41" y="9"/>
                </a:lnTo>
                <a:lnTo>
                  <a:pt x="36" y="4"/>
                </a:lnTo>
                <a:lnTo>
                  <a:pt x="30" y="0"/>
                </a:lnTo>
                <a:lnTo>
                  <a:pt x="0" y="0"/>
                </a:lnTo>
                <a:lnTo>
                  <a:pt x="0" y="6"/>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5" name="Freeform 2120">
            <a:extLst>
              <a:ext uri="{FF2B5EF4-FFF2-40B4-BE49-F238E27FC236}">
                <a16:creationId xmlns:a16="http://schemas.microsoft.com/office/drawing/2014/main" xmlns="" id="{FDAE40CA-865E-BBA8-08F7-156D7492A39F}"/>
              </a:ext>
            </a:extLst>
          </p:cNvPr>
          <p:cNvSpPr>
            <a:spLocks/>
          </p:cNvSpPr>
          <p:nvPr/>
        </p:nvSpPr>
        <p:spPr bwMode="auto">
          <a:xfrm>
            <a:off x="4953000" y="4935538"/>
            <a:ext cx="77788" cy="66675"/>
          </a:xfrm>
          <a:custGeom>
            <a:avLst/>
            <a:gdLst>
              <a:gd name="T0" fmla="*/ 2147483646 w 74"/>
              <a:gd name="T1" fmla="*/ 2147483646 h 53"/>
              <a:gd name="T2" fmla="*/ 2147483646 w 74"/>
              <a:gd name="T3" fmla="*/ 2147483646 h 53"/>
              <a:gd name="T4" fmla="*/ 2147483646 w 74"/>
              <a:gd name="T5" fmla="*/ 2147483646 h 53"/>
              <a:gd name="T6" fmla="*/ 2147483646 w 74"/>
              <a:gd name="T7" fmla="*/ 2147483646 h 53"/>
              <a:gd name="T8" fmla="*/ 2147483646 w 74"/>
              <a:gd name="T9" fmla="*/ 2147483646 h 53"/>
              <a:gd name="T10" fmla="*/ 2147483646 w 74"/>
              <a:gd name="T11" fmla="*/ 2147483646 h 53"/>
              <a:gd name="T12" fmla="*/ 2147483646 w 74"/>
              <a:gd name="T13" fmla="*/ 2147483646 h 53"/>
              <a:gd name="T14" fmla="*/ 2147483646 w 74"/>
              <a:gd name="T15" fmla="*/ 2147483646 h 53"/>
              <a:gd name="T16" fmla="*/ 2147483646 w 74"/>
              <a:gd name="T17" fmla="*/ 2147483646 h 53"/>
              <a:gd name="T18" fmla="*/ 2147483646 w 74"/>
              <a:gd name="T19" fmla="*/ 0 h 53"/>
              <a:gd name="T20" fmla="*/ 0 w 74"/>
              <a:gd name="T21" fmla="*/ 2147483646 h 53"/>
              <a:gd name="T22" fmla="*/ 2147483646 w 74"/>
              <a:gd name="T23" fmla="*/ 2147483646 h 53"/>
              <a:gd name="T24" fmla="*/ 2147483646 w 74"/>
              <a:gd name="T25" fmla="*/ 2147483646 h 53"/>
              <a:gd name="T26" fmla="*/ 2147483646 w 74"/>
              <a:gd name="T27" fmla="*/ 2147483646 h 53"/>
              <a:gd name="T28" fmla="*/ 2147483646 w 74"/>
              <a:gd name="T29" fmla="*/ 2147483646 h 53"/>
              <a:gd name="T30" fmla="*/ 2147483646 w 74"/>
              <a:gd name="T31" fmla="*/ 2147483646 h 53"/>
              <a:gd name="T32" fmla="*/ 2147483646 w 74"/>
              <a:gd name="T33" fmla="*/ 2147483646 h 53"/>
              <a:gd name="T34" fmla="*/ 2147483646 w 74"/>
              <a:gd name="T35" fmla="*/ 2147483646 h 5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4"/>
              <a:gd name="T55" fmla="*/ 0 h 53"/>
              <a:gd name="T56" fmla="*/ 74 w 74"/>
              <a:gd name="T57" fmla="*/ 53 h 5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4" h="53">
                <a:moveTo>
                  <a:pt x="61" y="53"/>
                </a:moveTo>
                <a:lnTo>
                  <a:pt x="74" y="47"/>
                </a:lnTo>
                <a:lnTo>
                  <a:pt x="65" y="44"/>
                </a:lnTo>
                <a:lnTo>
                  <a:pt x="54" y="40"/>
                </a:lnTo>
                <a:lnTo>
                  <a:pt x="45" y="34"/>
                </a:lnTo>
                <a:lnTo>
                  <a:pt x="36" y="28"/>
                </a:lnTo>
                <a:lnTo>
                  <a:pt x="27" y="22"/>
                </a:lnTo>
                <a:lnTo>
                  <a:pt x="19" y="15"/>
                </a:lnTo>
                <a:lnTo>
                  <a:pt x="11" y="8"/>
                </a:lnTo>
                <a:lnTo>
                  <a:pt x="3" y="0"/>
                </a:lnTo>
                <a:lnTo>
                  <a:pt x="0" y="9"/>
                </a:lnTo>
                <a:lnTo>
                  <a:pt x="4" y="16"/>
                </a:lnTo>
                <a:lnTo>
                  <a:pt x="11" y="23"/>
                </a:lnTo>
                <a:lnTo>
                  <a:pt x="21" y="29"/>
                </a:lnTo>
                <a:lnTo>
                  <a:pt x="33" y="34"/>
                </a:lnTo>
                <a:lnTo>
                  <a:pt x="44" y="41"/>
                </a:lnTo>
                <a:lnTo>
                  <a:pt x="54" y="46"/>
                </a:lnTo>
                <a:lnTo>
                  <a:pt x="61" y="53"/>
                </a:lnTo>
                <a:close/>
              </a:path>
            </a:pathLst>
          </a:custGeom>
          <a:solidFill>
            <a:srgbClr val="00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6" name="Freeform 2121">
            <a:extLst>
              <a:ext uri="{FF2B5EF4-FFF2-40B4-BE49-F238E27FC236}">
                <a16:creationId xmlns:a16="http://schemas.microsoft.com/office/drawing/2014/main" xmlns="" id="{CF359C92-1777-9DAC-F903-FA83F83A4F6A}"/>
              </a:ext>
            </a:extLst>
          </p:cNvPr>
          <p:cNvSpPr>
            <a:spLocks/>
          </p:cNvSpPr>
          <p:nvPr/>
        </p:nvSpPr>
        <p:spPr bwMode="auto">
          <a:xfrm>
            <a:off x="4924425" y="5029200"/>
            <a:ext cx="38100" cy="68263"/>
          </a:xfrm>
          <a:custGeom>
            <a:avLst/>
            <a:gdLst>
              <a:gd name="T0" fmla="*/ 2147483646 w 38"/>
              <a:gd name="T1" fmla="*/ 2147483646 h 56"/>
              <a:gd name="T2" fmla="*/ 2147483646 w 38"/>
              <a:gd name="T3" fmla="*/ 2147483646 h 56"/>
              <a:gd name="T4" fmla="*/ 2147483646 w 38"/>
              <a:gd name="T5" fmla="*/ 2147483646 h 56"/>
              <a:gd name="T6" fmla="*/ 2147483646 w 38"/>
              <a:gd name="T7" fmla="*/ 2147483646 h 56"/>
              <a:gd name="T8" fmla="*/ 2147483646 w 38"/>
              <a:gd name="T9" fmla="*/ 2147483646 h 56"/>
              <a:gd name="T10" fmla="*/ 2147483646 w 38"/>
              <a:gd name="T11" fmla="*/ 0 h 56"/>
              <a:gd name="T12" fmla="*/ 0 w 38"/>
              <a:gd name="T13" fmla="*/ 2147483646 h 56"/>
              <a:gd name="T14" fmla="*/ 2147483646 w 38"/>
              <a:gd name="T15" fmla="*/ 2147483646 h 56"/>
              <a:gd name="T16" fmla="*/ 0 60000 65536"/>
              <a:gd name="T17" fmla="*/ 0 60000 65536"/>
              <a:gd name="T18" fmla="*/ 0 60000 65536"/>
              <a:gd name="T19" fmla="*/ 0 60000 65536"/>
              <a:gd name="T20" fmla="*/ 0 60000 65536"/>
              <a:gd name="T21" fmla="*/ 0 60000 65536"/>
              <a:gd name="T22" fmla="*/ 0 60000 65536"/>
              <a:gd name="T23" fmla="*/ 0 60000 65536"/>
              <a:gd name="T24" fmla="*/ 0 w 38"/>
              <a:gd name="T25" fmla="*/ 0 h 56"/>
              <a:gd name="T26" fmla="*/ 38 w 38"/>
              <a:gd name="T27" fmla="*/ 56 h 5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 h="56">
                <a:moveTo>
                  <a:pt x="30" y="36"/>
                </a:moveTo>
                <a:lnTo>
                  <a:pt x="27" y="30"/>
                </a:lnTo>
                <a:lnTo>
                  <a:pt x="32" y="25"/>
                </a:lnTo>
                <a:lnTo>
                  <a:pt x="37" y="19"/>
                </a:lnTo>
                <a:lnTo>
                  <a:pt x="38" y="12"/>
                </a:lnTo>
                <a:lnTo>
                  <a:pt x="19" y="0"/>
                </a:lnTo>
                <a:lnTo>
                  <a:pt x="0" y="56"/>
                </a:lnTo>
                <a:lnTo>
                  <a:pt x="30"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7" name="Freeform 2122">
            <a:extLst>
              <a:ext uri="{FF2B5EF4-FFF2-40B4-BE49-F238E27FC236}">
                <a16:creationId xmlns:a16="http://schemas.microsoft.com/office/drawing/2014/main" xmlns="" id="{AAAE5A69-5FBD-68C3-F989-62996DD24D89}"/>
              </a:ext>
            </a:extLst>
          </p:cNvPr>
          <p:cNvSpPr>
            <a:spLocks/>
          </p:cNvSpPr>
          <p:nvPr/>
        </p:nvSpPr>
        <p:spPr bwMode="auto">
          <a:xfrm>
            <a:off x="4970463" y="5037138"/>
            <a:ext cx="31750" cy="74612"/>
          </a:xfrm>
          <a:custGeom>
            <a:avLst/>
            <a:gdLst>
              <a:gd name="T0" fmla="*/ 0 w 30"/>
              <a:gd name="T1" fmla="*/ 2147483646 h 62"/>
              <a:gd name="T2" fmla="*/ 2147483646 w 30"/>
              <a:gd name="T3" fmla="*/ 2147483646 h 62"/>
              <a:gd name="T4" fmla="*/ 2147483646 w 30"/>
              <a:gd name="T5" fmla="*/ 2147483646 h 62"/>
              <a:gd name="T6" fmla="*/ 2147483646 w 30"/>
              <a:gd name="T7" fmla="*/ 2147483646 h 62"/>
              <a:gd name="T8" fmla="*/ 2147483646 w 30"/>
              <a:gd name="T9" fmla="*/ 2147483646 h 62"/>
              <a:gd name="T10" fmla="*/ 2147483646 w 30"/>
              <a:gd name="T11" fmla="*/ 2147483646 h 62"/>
              <a:gd name="T12" fmla="*/ 2147483646 w 30"/>
              <a:gd name="T13" fmla="*/ 2147483646 h 62"/>
              <a:gd name="T14" fmla="*/ 2147483646 w 30"/>
              <a:gd name="T15" fmla="*/ 2147483646 h 62"/>
              <a:gd name="T16" fmla="*/ 2147483646 w 30"/>
              <a:gd name="T17" fmla="*/ 2147483646 h 62"/>
              <a:gd name="T18" fmla="*/ 2147483646 w 30"/>
              <a:gd name="T19" fmla="*/ 0 h 62"/>
              <a:gd name="T20" fmla="*/ 2147483646 w 30"/>
              <a:gd name="T21" fmla="*/ 2147483646 h 62"/>
              <a:gd name="T22" fmla="*/ 2147483646 w 30"/>
              <a:gd name="T23" fmla="*/ 2147483646 h 62"/>
              <a:gd name="T24" fmla="*/ 2147483646 w 30"/>
              <a:gd name="T25" fmla="*/ 2147483646 h 62"/>
              <a:gd name="T26" fmla="*/ 2147483646 w 30"/>
              <a:gd name="T27" fmla="*/ 2147483646 h 62"/>
              <a:gd name="T28" fmla="*/ 2147483646 w 30"/>
              <a:gd name="T29" fmla="*/ 2147483646 h 62"/>
              <a:gd name="T30" fmla="*/ 2147483646 w 30"/>
              <a:gd name="T31" fmla="*/ 2147483646 h 62"/>
              <a:gd name="T32" fmla="*/ 2147483646 w 30"/>
              <a:gd name="T33" fmla="*/ 2147483646 h 62"/>
              <a:gd name="T34" fmla="*/ 0 w 30"/>
              <a:gd name="T35" fmla="*/ 2147483646 h 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0"/>
              <a:gd name="T55" fmla="*/ 0 h 62"/>
              <a:gd name="T56" fmla="*/ 30 w 30"/>
              <a:gd name="T57" fmla="*/ 62 h 6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0" h="62">
                <a:moveTo>
                  <a:pt x="0" y="41"/>
                </a:moveTo>
                <a:lnTo>
                  <a:pt x="30" y="62"/>
                </a:lnTo>
                <a:lnTo>
                  <a:pt x="30" y="56"/>
                </a:lnTo>
                <a:lnTo>
                  <a:pt x="30" y="48"/>
                </a:lnTo>
                <a:lnTo>
                  <a:pt x="30" y="39"/>
                </a:lnTo>
                <a:lnTo>
                  <a:pt x="30" y="30"/>
                </a:lnTo>
                <a:lnTo>
                  <a:pt x="28" y="21"/>
                </a:lnTo>
                <a:lnTo>
                  <a:pt x="26" y="12"/>
                </a:lnTo>
                <a:lnTo>
                  <a:pt x="22" y="5"/>
                </a:lnTo>
                <a:lnTo>
                  <a:pt x="17" y="0"/>
                </a:lnTo>
                <a:lnTo>
                  <a:pt x="15" y="7"/>
                </a:lnTo>
                <a:lnTo>
                  <a:pt x="14" y="12"/>
                </a:lnTo>
                <a:lnTo>
                  <a:pt x="12" y="17"/>
                </a:lnTo>
                <a:lnTo>
                  <a:pt x="9" y="21"/>
                </a:lnTo>
                <a:lnTo>
                  <a:pt x="5" y="25"/>
                </a:lnTo>
                <a:lnTo>
                  <a:pt x="3" y="29"/>
                </a:lnTo>
                <a:lnTo>
                  <a:pt x="2" y="35"/>
                </a:lnTo>
                <a:lnTo>
                  <a:pt x="0" y="41"/>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8" name="Freeform 2123">
            <a:extLst>
              <a:ext uri="{FF2B5EF4-FFF2-40B4-BE49-F238E27FC236}">
                <a16:creationId xmlns:a16="http://schemas.microsoft.com/office/drawing/2014/main" xmlns="" id="{FB5A1F31-03F7-C929-ED22-205407DFB239}"/>
              </a:ext>
            </a:extLst>
          </p:cNvPr>
          <p:cNvSpPr>
            <a:spLocks/>
          </p:cNvSpPr>
          <p:nvPr/>
        </p:nvSpPr>
        <p:spPr bwMode="auto">
          <a:xfrm>
            <a:off x="4903788" y="5102225"/>
            <a:ext cx="87312" cy="74613"/>
          </a:xfrm>
          <a:custGeom>
            <a:avLst/>
            <a:gdLst>
              <a:gd name="T0" fmla="*/ 2147483646 w 82"/>
              <a:gd name="T1" fmla="*/ 2147483646 h 59"/>
              <a:gd name="T2" fmla="*/ 2147483646 w 82"/>
              <a:gd name="T3" fmla="*/ 2147483646 h 59"/>
              <a:gd name="T4" fmla="*/ 2147483646 w 82"/>
              <a:gd name="T5" fmla="*/ 2147483646 h 59"/>
              <a:gd name="T6" fmla="*/ 2147483646 w 82"/>
              <a:gd name="T7" fmla="*/ 2147483646 h 59"/>
              <a:gd name="T8" fmla="*/ 2147483646 w 82"/>
              <a:gd name="T9" fmla="*/ 2147483646 h 59"/>
              <a:gd name="T10" fmla="*/ 2147483646 w 82"/>
              <a:gd name="T11" fmla="*/ 2147483646 h 59"/>
              <a:gd name="T12" fmla="*/ 2147483646 w 82"/>
              <a:gd name="T13" fmla="*/ 2147483646 h 59"/>
              <a:gd name="T14" fmla="*/ 2147483646 w 82"/>
              <a:gd name="T15" fmla="*/ 2147483646 h 59"/>
              <a:gd name="T16" fmla="*/ 2147483646 w 82"/>
              <a:gd name="T17" fmla="*/ 2147483646 h 59"/>
              <a:gd name="T18" fmla="*/ 2147483646 w 82"/>
              <a:gd name="T19" fmla="*/ 0 h 59"/>
              <a:gd name="T20" fmla="*/ 0 w 82"/>
              <a:gd name="T21" fmla="*/ 2147483646 h 59"/>
              <a:gd name="T22" fmla="*/ 2147483646 w 82"/>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
              <a:gd name="T37" fmla="*/ 0 h 59"/>
              <a:gd name="T38" fmla="*/ 82 w 82"/>
              <a:gd name="T39" fmla="*/ 59 h 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 h="59">
                <a:moveTo>
                  <a:pt x="30" y="59"/>
                </a:moveTo>
                <a:lnTo>
                  <a:pt x="38" y="56"/>
                </a:lnTo>
                <a:lnTo>
                  <a:pt x="45" y="54"/>
                </a:lnTo>
                <a:lnTo>
                  <a:pt x="52" y="51"/>
                </a:lnTo>
                <a:lnTo>
                  <a:pt x="58" y="48"/>
                </a:lnTo>
                <a:lnTo>
                  <a:pt x="64" y="44"/>
                </a:lnTo>
                <a:lnTo>
                  <a:pt x="69" y="41"/>
                </a:lnTo>
                <a:lnTo>
                  <a:pt x="76" y="37"/>
                </a:lnTo>
                <a:lnTo>
                  <a:pt x="82" y="34"/>
                </a:lnTo>
                <a:lnTo>
                  <a:pt x="49" y="0"/>
                </a:lnTo>
                <a:lnTo>
                  <a:pt x="0" y="27"/>
                </a:lnTo>
                <a:lnTo>
                  <a:pt x="30" y="59"/>
                </a:lnTo>
                <a:close/>
              </a:path>
            </a:pathLst>
          </a:custGeom>
          <a:solidFill>
            <a:srgbClr val="00FF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59" name="Freeform 2124">
            <a:extLst>
              <a:ext uri="{FF2B5EF4-FFF2-40B4-BE49-F238E27FC236}">
                <a16:creationId xmlns:a16="http://schemas.microsoft.com/office/drawing/2014/main" xmlns="" id="{A95696B0-6867-8395-C5A9-1154A01DE8AB}"/>
              </a:ext>
            </a:extLst>
          </p:cNvPr>
          <p:cNvSpPr>
            <a:spLocks/>
          </p:cNvSpPr>
          <p:nvPr/>
        </p:nvSpPr>
        <p:spPr bwMode="auto">
          <a:xfrm>
            <a:off x="4848225" y="5151438"/>
            <a:ext cx="71438" cy="85725"/>
          </a:xfrm>
          <a:custGeom>
            <a:avLst/>
            <a:gdLst>
              <a:gd name="T0" fmla="*/ 0 w 67"/>
              <a:gd name="T1" fmla="*/ 2147483646 h 69"/>
              <a:gd name="T2" fmla="*/ 2147483646 w 67"/>
              <a:gd name="T3" fmla="*/ 2147483646 h 69"/>
              <a:gd name="T4" fmla="*/ 2147483646 w 67"/>
              <a:gd name="T5" fmla="*/ 2147483646 h 69"/>
              <a:gd name="T6" fmla="*/ 2147483646 w 67"/>
              <a:gd name="T7" fmla="*/ 2147483646 h 69"/>
              <a:gd name="T8" fmla="*/ 2147483646 w 67"/>
              <a:gd name="T9" fmla="*/ 2147483646 h 69"/>
              <a:gd name="T10" fmla="*/ 2147483646 w 67"/>
              <a:gd name="T11" fmla="*/ 2147483646 h 69"/>
              <a:gd name="T12" fmla="*/ 2147483646 w 67"/>
              <a:gd name="T13" fmla="*/ 2147483646 h 69"/>
              <a:gd name="T14" fmla="*/ 2147483646 w 67"/>
              <a:gd name="T15" fmla="*/ 2147483646 h 69"/>
              <a:gd name="T16" fmla="*/ 2147483646 w 67"/>
              <a:gd name="T17" fmla="*/ 2147483646 h 69"/>
              <a:gd name="T18" fmla="*/ 2147483646 w 67"/>
              <a:gd name="T19" fmla="*/ 2147483646 h 69"/>
              <a:gd name="T20" fmla="*/ 2147483646 w 67"/>
              <a:gd name="T21" fmla="*/ 2147483646 h 69"/>
              <a:gd name="T22" fmla="*/ 2147483646 w 67"/>
              <a:gd name="T23" fmla="*/ 2147483646 h 69"/>
              <a:gd name="T24" fmla="*/ 2147483646 w 67"/>
              <a:gd name="T25" fmla="*/ 2147483646 h 69"/>
              <a:gd name="T26" fmla="*/ 2147483646 w 67"/>
              <a:gd name="T27" fmla="*/ 2147483646 h 69"/>
              <a:gd name="T28" fmla="*/ 2147483646 w 67"/>
              <a:gd name="T29" fmla="*/ 2147483646 h 69"/>
              <a:gd name="T30" fmla="*/ 2147483646 w 67"/>
              <a:gd name="T31" fmla="*/ 2147483646 h 69"/>
              <a:gd name="T32" fmla="*/ 2147483646 w 67"/>
              <a:gd name="T33" fmla="*/ 2147483646 h 69"/>
              <a:gd name="T34" fmla="*/ 2147483646 w 67"/>
              <a:gd name="T35" fmla="*/ 0 h 69"/>
              <a:gd name="T36" fmla="*/ 2147483646 w 67"/>
              <a:gd name="T37" fmla="*/ 2147483646 h 69"/>
              <a:gd name="T38" fmla="*/ 2147483646 w 67"/>
              <a:gd name="T39" fmla="*/ 2147483646 h 69"/>
              <a:gd name="T40" fmla="*/ 0 w 67"/>
              <a:gd name="T41" fmla="*/ 2147483646 h 6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7"/>
              <a:gd name="T64" fmla="*/ 0 h 69"/>
              <a:gd name="T65" fmla="*/ 67 w 67"/>
              <a:gd name="T66" fmla="*/ 69 h 6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7" h="69">
                <a:moveTo>
                  <a:pt x="0" y="19"/>
                </a:moveTo>
                <a:lnTo>
                  <a:pt x="10" y="21"/>
                </a:lnTo>
                <a:lnTo>
                  <a:pt x="19" y="25"/>
                </a:lnTo>
                <a:lnTo>
                  <a:pt x="27" y="31"/>
                </a:lnTo>
                <a:lnTo>
                  <a:pt x="35" y="39"/>
                </a:lnTo>
                <a:lnTo>
                  <a:pt x="42" y="46"/>
                </a:lnTo>
                <a:lnTo>
                  <a:pt x="50" y="54"/>
                </a:lnTo>
                <a:lnTo>
                  <a:pt x="58" y="63"/>
                </a:lnTo>
                <a:lnTo>
                  <a:pt x="66" y="69"/>
                </a:lnTo>
                <a:lnTo>
                  <a:pt x="67" y="57"/>
                </a:lnTo>
                <a:lnTo>
                  <a:pt x="67" y="46"/>
                </a:lnTo>
                <a:lnTo>
                  <a:pt x="64" y="38"/>
                </a:lnTo>
                <a:lnTo>
                  <a:pt x="59" y="30"/>
                </a:lnTo>
                <a:lnTo>
                  <a:pt x="53" y="23"/>
                </a:lnTo>
                <a:lnTo>
                  <a:pt x="46" y="16"/>
                </a:lnTo>
                <a:lnTo>
                  <a:pt x="37" y="10"/>
                </a:lnTo>
                <a:lnTo>
                  <a:pt x="28" y="2"/>
                </a:lnTo>
                <a:lnTo>
                  <a:pt x="16" y="0"/>
                </a:lnTo>
                <a:lnTo>
                  <a:pt x="10" y="6"/>
                </a:lnTo>
                <a:lnTo>
                  <a:pt x="5" y="13"/>
                </a:lnTo>
                <a:lnTo>
                  <a:pt x="0" y="19"/>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0" name="Freeform 2125">
            <a:extLst>
              <a:ext uri="{FF2B5EF4-FFF2-40B4-BE49-F238E27FC236}">
                <a16:creationId xmlns:a16="http://schemas.microsoft.com/office/drawing/2014/main" xmlns="" id="{A07E0908-E364-4C04-0338-09BCCAC885A9}"/>
              </a:ext>
            </a:extLst>
          </p:cNvPr>
          <p:cNvSpPr>
            <a:spLocks/>
          </p:cNvSpPr>
          <p:nvPr/>
        </p:nvSpPr>
        <p:spPr bwMode="auto">
          <a:xfrm>
            <a:off x="4865688" y="5237163"/>
            <a:ext cx="73025" cy="103187"/>
          </a:xfrm>
          <a:custGeom>
            <a:avLst/>
            <a:gdLst>
              <a:gd name="T0" fmla="*/ 2147483646 w 66"/>
              <a:gd name="T1" fmla="*/ 2147483646 h 82"/>
              <a:gd name="T2" fmla="*/ 2147483646 w 66"/>
              <a:gd name="T3" fmla="*/ 2147483646 h 82"/>
              <a:gd name="T4" fmla="*/ 2147483646 w 66"/>
              <a:gd name="T5" fmla="*/ 2147483646 h 82"/>
              <a:gd name="T6" fmla="*/ 2147483646 w 66"/>
              <a:gd name="T7" fmla="*/ 2147483646 h 82"/>
              <a:gd name="T8" fmla="*/ 2147483646 w 66"/>
              <a:gd name="T9" fmla="*/ 2147483646 h 82"/>
              <a:gd name="T10" fmla="*/ 2147483646 w 66"/>
              <a:gd name="T11" fmla="*/ 2147483646 h 82"/>
              <a:gd name="T12" fmla="*/ 2147483646 w 66"/>
              <a:gd name="T13" fmla="*/ 2147483646 h 82"/>
              <a:gd name="T14" fmla="*/ 2147483646 w 66"/>
              <a:gd name="T15" fmla="*/ 2147483646 h 82"/>
              <a:gd name="T16" fmla="*/ 2147483646 w 66"/>
              <a:gd name="T17" fmla="*/ 2147483646 h 82"/>
              <a:gd name="T18" fmla="*/ 2147483646 w 66"/>
              <a:gd name="T19" fmla="*/ 0 h 82"/>
              <a:gd name="T20" fmla="*/ 0 w 66"/>
              <a:gd name="T21" fmla="*/ 2147483646 h 82"/>
              <a:gd name="T22" fmla="*/ 2147483646 w 66"/>
              <a:gd name="T23" fmla="*/ 2147483646 h 82"/>
              <a:gd name="T24" fmla="*/ 2147483646 w 66"/>
              <a:gd name="T25" fmla="*/ 2147483646 h 82"/>
              <a:gd name="T26" fmla="*/ 2147483646 w 66"/>
              <a:gd name="T27" fmla="*/ 2147483646 h 82"/>
              <a:gd name="T28" fmla="*/ 2147483646 w 66"/>
              <a:gd name="T29" fmla="*/ 2147483646 h 82"/>
              <a:gd name="T30" fmla="*/ 2147483646 w 66"/>
              <a:gd name="T31" fmla="*/ 2147483646 h 82"/>
              <a:gd name="T32" fmla="*/ 2147483646 w 66"/>
              <a:gd name="T33" fmla="*/ 2147483646 h 82"/>
              <a:gd name="T34" fmla="*/ 2147483646 w 66"/>
              <a:gd name="T35" fmla="*/ 2147483646 h 8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6"/>
              <a:gd name="T55" fmla="*/ 0 h 82"/>
              <a:gd name="T56" fmla="*/ 66 w 66"/>
              <a:gd name="T57" fmla="*/ 82 h 8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6" h="82">
                <a:moveTo>
                  <a:pt x="60" y="82"/>
                </a:moveTo>
                <a:lnTo>
                  <a:pt x="64" y="77"/>
                </a:lnTo>
                <a:lnTo>
                  <a:pt x="66" y="72"/>
                </a:lnTo>
                <a:lnTo>
                  <a:pt x="66" y="65"/>
                </a:lnTo>
                <a:lnTo>
                  <a:pt x="65" y="60"/>
                </a:lnTo>
                <a:lnTo>
                  <a:pt x="64" y="54"/>
                </a:lnTo>
                <a:lnTo>
                  <a:pt x="63" y="48"/>
                </a:lnTo>
                <a:lnTo>
                  <a:pt x="62" y="41"/>
                </a:lnTo>
                <a:lnTo>
                  <a:pt x="63" y="35"/>
                </a:lnTo>
                <a:lnTo>
                  <a:pt x="1" y="0"/>
                </a:lnTo>
                <a:lnTo>
                  <a:pt x="0" y="13"/>
                </a:lnTo>
                <a:lnTo>
                  <a:pt x="3" y="23"/>
                </a:lnTo>
                <a:lnTo>
                  <a:pt x="10" y="34"/>
                </a:lnTo>
                <a:lnTo>
                  <a:pt x="20" y="43"/>
                </a:lnTo>
                <a:lnTo>
                  <a:pt x="31" y="53"/>
                </a:lnTo>
                <a:lnTo>
                  <a:pt x="42" y="62"/>
                </a:lnTo>
                <a:lnTo>
                  <a:pt x="51" y="72"/>
                </a:lnTo>
                <a:lnTo>
                  <a:pt x="60" y="82"/>
                </a:lnTo>
                <a:close/>
              </a:path>
            </a:pathLst>
          </a:custGeom>
          <a:solidFill>
            <a:srgbClr val="00FF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1" name="Freeform 2126">
            <a:extLst>
              <a:ext uri="{FF2B5EF4-FFF2-40B4-BE49-F238E27FC236}">
                <a16:creationId xmlns:a16="http://schemas.microsoft.com/office/drawing/2014/main" xmlns="" id="{C4A3B4E8-C9D4-5E51-BD00-A5038FA63E5D}"/>
              </a:ext>
            </a:extLst>
          </p:cNvPr>
          <p:cNvSpPr>
            <a:spLocks/>
          </p:cNvSpPr>
          <p:nvPr/>
        </p:nvSpPr>
        <p:spPr bwMode="auto">
          <a:xfrm>
            <a:off x="4830763" y="5305425"/>
            <a:ext cx="76200" cy="112713"/>
          </a:xfrm>
          <a:custGeom>
            <a:avLst/>
            <a:gdLst>
              <a:gd name="T0" fmla="*/ 0 w 73"/>
              <a:gd name="T1" fmla="*/ 2147483646 h 92"/>
              <a:gd name="T2" fmla="*/ 2147483646 w 73"/>
              <a:gd name="T3" fmla="*/ 2147483646 h 92"/>
              <a:gd name="T4" fmla="*/ 2147483646 w 73"/>
              <a:gd name="T5" fmla="*/ 2147483646 h 92"/>
              <a:gd name="T6" fmla="*/ 2147483646 w 73"/>
              <a:gd name="T7" fmla="*/ 2147483646 h 92"/>
              <a:gd name="T8" fmla="*/ 2147483646 w 73"/>
              <a:gd name="T9" fmla="*/ 2147483646 h 92"/>
              <a:gd name="T10" fmla="*/ 2147483646 w 73"/>
              <a:gd name="T11" fmla="*/ 2147483646 h 92"/>
              <a:gd name="T12" fmla="*/ 2147483646 w 73"/>
              <a:gd name="T13" fmla="*/ 2147483646 h 92"/>
              <a:gd name="T14" fmla="*/ 2147483646 w 73"/>
              <a:gd name="T15" fmla="*/ 2147483646 h 92"/>
              <a:gd name="T16" fmla="*/ 2147483646 w 73"/>
              <a:gd name="T17" fmla="*/ 2147483646 h 92"/>
              <a:gd name="T18" fmla="*/ 2147483646 w 73"/>
              <a:gd name="T19" fmla="*/ 2147483646 h 92"/>
              <a:gd name="T20" fmla="*/ 2147483646 w 73"/>
              <a:gd name="T21" fmla="*/ 2147483646 h 92"/>
              <a:gd name="T22" fmla="*/ 2147483646 w 73"/>
              <a:gd name="T23" fmla="*/ 2147483646 h 92"/>
              <a:gd name="T24" fmla="*/ 2147483646 w 73"/>
              <a:gd name="T25" fmla="*/ 2147483646 h 92"/>
              <a:gd name="T26" fmla="*/ 2147483646 w 73"/>
              <a:gd name="T27" fmla="*/ 2147483646 h 92"/>
              <a:gd name="T28" fmla="*/ 2147483646 w 73"/>
              <a:gd name="T29" fmla="*/ 2147483646 h 92"/>
              <a:gd name="T30" fmla="*/ 2147483646 w 73"/>
              <a:gd name="T31" fmla="*/ 2147483646 h 92"/>
              <a:gd name="T32" fmla="*/ 2147483646 w 73"/>
              <a:gd name="T33" fmla="*/ 2147483646 h 92"/>
              <a:gd name="T34" fmla="*/ 2147483646 w 73"/>
              <a:gd name="T35" fmla="*/ 0 h 92"/>
              <a:gd name="T36" fmla="*/ 2147483646 w 73"/>
              <a:gd name="T37" fmla="*/ 2147483646 h 92"/>
              <a:gd name="T38" fmla="*/ 2147483646 w 73"/>
              <a:gd name="T39" fmla="*/ 2147483646 h 92"/>
              <a:gd name="T40" fmla="*/ 2147483646 w 73"/>
              <a:gd name="T41" fmla="*/ 2147483646 h 92"/>
              <a:gd name="T42" fmla="*/ 2147483646 w 73"/>
              <a:gd name="T43" fmla="*/ 2147483646 h 92"/>
              <a:gd name="T44" fmla="*/ 2147483646 w 73"/>
              <a:gd name="T45" fmla="*/ 2147483646 h 92"/>
              <a:gd name="T46" fmla="*/ 2147483646 w 73"/>
              <a:gd name="T47" fmla="*/ 2147483646 h 92"/>
              <a:gd name="T48" fmla="*/ 2147483646 w 73"/>
              <a:gd name="T49" fmla="*/ 2147483646 h 92"/>
              <a:gd name="T50" fmla="*/ 0 w 73"/>
              <a:gd name="T51" fmla="*/ 2147483646 h 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3"/>
              <a:gd name="T79" fmla="*/ 0 h 92"/>
              <a:gd name="T80" fmla="*/ 73 w 73"/>
              <a:gd name="T81" fmla="*/ 92 h 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3" h="92">
                <a:moveTo>
                  <a:pt x="0" y="40"/>
                </a:moveTo>
                <a:lnTo>
                  <a:pt x="52" y="92"/>
                </a:lnTo>
                <a:lnTo>
                  <a:pt x="52" y="86"/>
                </a:lnTo>
                <a:lnTo>
                  <a:pt x="53" y="80"/>
                </a:lnTo>
                <a:lnTo>
                  <a:pt x="55" y="75"/>
                </a:lnTo>
                <a:lnTo>
                  <a:pt x="58" y="68"/>
                </a:lnTo>
                <a:lnTo>
                  <a:pt x="61" y="62"/>
                </a:lnTo>
                <a:lnTo>
                  <a:pt x="65" y="57"/>
                </a:lnTo>
                <a:lnTo>
                  <a:pt x="68" y="53"/>
                </a:lnTo>
                <a:lnTo>
                  <a:pt x="73" y="48"/>
                </a:lnTo>
                <a:lnTo>
                  <a:pt x="73" y="41"/>
                </a:lnTo>
                <a:lnTo>
                  <a:pt x="69" y="35"/>
                </a:lnTo>
                <a:lnTo>
                  <a:pt x="63" y="28"/>
                </a:lnTo>
                <a:lnTo>
                  <a:pt x="57" y="23"/>
                </a:lnTo>
                <a:lnTo>
                  <a:pt x="49" y="18"/>
                </a:lnTo>
                <a:lnTo>
                  <a:pt x="42" y="12"/>
                </a:lnTo>
                <a:lnTo>
                  <a:pt x="35" y="6"/>
                </a:lnTo>
                <a:lnTo>
                  <a:pt x="29" y="0"/>
                </a:lnTo>
                <a:lnTo>
                  <a:pt x="29" y="5"/>
                </a:lnTo>
                <a:lnTo>
                  <a:pt x="27" y="10"/>
                </a:lnTo>
                <a:lnTo>
                  <a:pt x="23" y="17"/>
                </a:lnTo>
                <a:lnTo>
                  <a:pt x="20" y="22"/>
                </a:lnTo>
                <a:lnTo>
                  <a:pt x="15" y="27"/>
                </a:lnTo>
                <a:lnTo>
                  <a:pt x="11" y="33"/>
                </a:lnTo>
                <a:lnTo>
                  <a:pt x="5" y="37"/>
                </a:lnTo>
                <a:lnTo>
                  <a:pt x="0" y="40"/>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2" name="Freeform 2127">
            <a:extLst>
              <a:ext uri="{FF2B5EF4-FFF2-40B4-BE49-F238E27FC236}">
                <a16:creationId xmlns:a16="http://schemas.microsoft.com/office/drawing/2014/main" xmlns="" id="{120413E2-8346-4DBC-5913-499FC71AA1AC}"/>
              </a:ext>
            </a:extLst>
          </p:cNvPr>
          <p:cNvSpPr>
            <a:spLocks/>
          </p:cNvSpPr>
          <p:nvPr/>
        </p:nvSpPr>
        <p:spPr bwMode="auto">
          <a:xfrm>
            <a:off x="4752975" y="5375275"/>
            <a:ext cx="161925" cy="203200"/>
          </a:xfrm>
          <a:custGeom>
            <a:avLst/>
            <a:gdLst>
              <a:gd name="T0" fmla="*/ 0 w 153"/>
              <a:gd name="T1" fmla="*/ 2147483646 h 163"/>
              <a:gd name="T2" fmla="*/ 2147483646 w 153"/>
              <a:gd name="T3" fmla="*/ 2147483646 h 163"/>
              <a:gd name="T4" fmla="*/ 2147483646 w 153"/>
              <a:gd name="T5" fmla="*/ 2147483646 h 163"/>
              <a:gd name="T6" fmla="*/ 2147483646 w 153"/>
              <a:gd name="T7" fmla="*/ 2147483646 h 163"/>
              <a:gd name="T8" fmla="*/ 2147483646 w 153"/>
              <a:gd name="T9" fmla="*/ 2147483646 h 163"/>
              <a:gd name="T10" fmla="*/ 2147483646 w 153"/>
              <a:gd name="T11" fmla="*/ 2147483646 h 163"/>
              <a:gd name="T12" fmla="*/ 2147483646 w 153"/>
              <a:gd name="T13" fmla="*/ 2147483646 h 163"/>
              <a:gd name="T14" fmla="*/ 2147483646 w 153"/>
              <a:gd name="T15" fmla="*/ 2147483646 h 163"/>
              <a:gd name="T16" fmla="*/ 2147483646 w 153"/>
              <a:gd name="T17" fmla="*/ 2147483646 h 163"/>
              <a:gd name="T18" fmla="*/ 2147483646 w 153"/>
              <a:gd name="T19" fmla="*/ 2147483646 h 163"/>
              <a:gd name="T20" fmla="*/ 2147483646 w 153"/>
              <a:gd name="T21" fmla="*/ 2147483646 h 163"/>
              <a:gd name="T22" fmla="*/ 2147483646 w 153"/>
              <a:gd name="T23" fmla="*/ 2147483646 h 163"/>
              <a:gd name="T24" fmla="*/ 2147483646 w 153"/>
              <a:gd name="T25" fmla="*/ 2147483646 h 163"/>
              <a:gd name="T26" fmla="*/ 2147483646 w 153"/>
              <a:gd name="T27" fmla="*/ 2147483646 h 163"/>
              <a:gd name="T28" fmla="*/ 2147483646 w 153"/>
              <a:gd name="T29" fmla="*/ 2147483646 h 163"/>
              <a:gd name="T30" fmla="*/ 2147483646 w 153"/>
              <a:gd name="T31" fmla="*/ 2147483646 h 163"/>
              <a:gd name="T32" fmla="*/ 2147483646 w 153"/>
              <a:gd name="T33" fmla="*/ 2147483646 h 163"/>
              <a:gd name="T34" fmla="*/ 2147483646 w 153"/>
              <a:gd name="T35" fmla="*/ 0 h 163"/>
              <a:gd name="T36" fmla="*/ 2147483646 w 153"/>
              <a:gd name="T37" fmla="*/ 2147483646 h 163"/>
              <a:gd name="T38" fmla="*/ 2147483646 w 153"/>
              <a:gd name="T39" fmla="*/ 2147483646 h 163"/>
              <a:gd name="T40" fmla="*/ 2147483646 w 153"/>
              <a:gd name="T41" fmla="*/ 2147483646 h 163"/>
              <a:gd name="T42" fmla="*/ 2147483646 w 153"/>
              <a:gd name="T43" fmla="*/ 2147483646 h 163"/>
              <a:gd name="T44" fmla="*/ 2147483646 w 153"/>
              <a:gd name="T45" fmla="*/ 2147483646 h 163"/>
              <a:gd name="T46" fmla="*/ 2147483646 w 153"/>
              <a:gd name="T47" fmla="*/ 2147483646 h 163"/>
              <a:gd name="T48" fmla="*/ 2147483646 w 153"/>
              <a:gd name="T49" fmla="*/ 2147483646 h 163"/>
              <a:gd name="T50" fmla="*/ 0 w 153"/>
              <a:gd name="T51" fmla="*/ 2147483646 h 1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3"/>
              <a:gd name="T79" fmla="*/ 0 h 163"/>
              <a:gd name="T80" fmla="*/ 153 w 153"/>
              <a:gd name="T81" fmla="*/ 163 h 1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3" h="163">
                <a:moveTo>
                  <a:pt x="0" y="18"/>
                </a:moveTo>
                <a:lnTo>
                  <a:pt x="146" y="163"/>
                </a:lnTo>
                <a:lnTo>
                  <a:pt x="150" y="158"/>
                </a:lnTo>
                <a:lnTo>
                  <a:pt x="153" y="152"/>
                </a:lnTo>
                <a:lnTo>
                  <a:pt x="153" y="144"/>
                </a:lnTo>
                <a:lnTo>
                  <a:pt x="151" y="137"/>
                </a:lnTo>
                <a:lnTo>
                  <a:pt x="150" y="128"/>
                </a:lnTo>
                <a:lnTo>
                  <a:pt x="148" y="121"/>
                </a:lnTo>
                <a:lnTo>
                  <a:pt x="147" y="113"/>
                </a:lnTo>
                <a:lnTo>
                  <a:pt x="146" y="105"/>
                </a:lnTo>
                <a:lnTo>
                  <a:pt x="134" y="91"/>
                </a:lnTo>
                <a:lnTo>
                  <a:pt x="122" y="77"/>
                </a:lnTo>
                <a:lnTo>
                  <a:pt x="108" y="63"/>
                </a:lnTo>
                <a:lnTo>
                  <a:pt x="94" y="49"/>
                </a:lnTo>
                <a:lnTo>
                  <a:pt x="80" y="37"/>
                </a:lnTo>
                <a:lnTo>
                  <a:pt x="68" y="24"/>
                </a:lnTo>
                <a:lnTo>
                  <a:pt x="54" y="12"/>
                </a:lnTo>
                <a:lnTo>
                  <a:pt x="42" y="0"/>
                </a:lnTo>
                <a:lnTo>
                  <a:pt x="36" y="1"/>
                </a:lnTo>
                <a:lnTo>
                  <a:pt x="31" y="2"/>
                </a:lnTo>
                <a:lnTo>
                  <a:pt x="25" y="4"/>
                </a:lnTo>
                <a:lnTo>
                  <a:pt x="19" y="7"/>
                </a:lnTo>
                <a:lnTo>
                  <a:pt x="15" y="10"/>
                </a:lnTo>
                <a:lnTo>
                  <a:pt x="10" y="14"/>
                </a:lnTo>
                <a:lnTo>
                  <a:pt x="4" y="16"/>
                </a:lnTo>
                <a:lnTo>
                  <a:pt x="0" y="18"/>
                </a:lnTo>
                <a:close/>
              </a:path>
            </a:pathLst>
          </a:custGeom>
          <a:solidFill>
            <a:srgbClr val="00FF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3" name="Freeform 2128">
            <a:extLst>
              <a:ext uri="{FF2B5EF4-FFF2-40B4-BE49-F238E27FC236}">
                <a16:creationId xmlns:a16="http://schemas.microsoft.com/office/drawing/2014/main" xmlns="" id="{AE08874C-9016-3363-5A67-F2E839A89C7D}"/>
              </a:ext>
            </a:extLst>
          </p:cNvPr>
          <p:cNvSpPr>
            <a:spLocks/>
          </p:cNvSpPr>
          <p:nvPr/>
        </p:nvSpPr>
        <p:spPr bwMode="auto">
          <a:xfrm>
            <a:off x="4735513" y="5410200"/>
            <a:ext cx="171450" cy="266700"/>
          </a:xfrm>
          <a:custGeom>
            <a:avLst/>
            <a:gdLst>
              <a:gd name="T0" fmla="*/ 2147483646 w 164"/>
              <a:gd name="T1" fmla="*/ 2147483646 h 216"/>
              <a:gd name="T2" fmla="*/ 2147483646 w 164"/>
              <a:gd name="T3" fmla="*/ 2147483646 h 216"/>
              <a:gd name="T4" fmla="*/ 2147483646 w 164"/>
              <a:gd name="T5" fmla="*/ 2147483646 h 216"/>
              <a:gd name="T6" fmla="*/ 2147483646 w 164"/>
              <a:gd name="T7" fmla="*/ 2147483646 h 216"/>
              <a:gd name="T8" fmla="*/ 2147483646 w 164"/>
              <a:gd name="T9" fmla="*/ 2147483646 h 216"/>
              <a:gd name="T10" fmla="*/ 2147483646 w 164"/>
              <a:gd name="T11" fmla="*/ 2147483646 h 216"/>
              <a:gd name="T12" fmla="*/ 2147483646 w 164"/>
              <a:gd name="T13" fmla="*/ 2147483646 h 216"/>
              <a:gd name="T14" fmla="*/ 2147483646 w 164"/>
              <a:gd name="T15" fmla="*/ 2147483646 h 216"/>
              <a:gd name="T16" fmla="*/ 2147483646 w 164"/>
              <a:gd name="T17" fmla="*/ 2147483646 h 216"/>
              <a:gd name="T18" fmla="*/ 2147483646 w 164"/>
              <a:gd name="T19" fmla="*/ 2147483646 h 216"/>
              <a:gd name="T20" fmla="*/ 2147483646 w 164"/>
              <a:gd name="T21" fmla="*/ 2147483646 h 216"/>
              <a:gd name="T22" fmla="*/ 2147483646 w 164"/>
              <a:gd name="T23" fmla="*/ 2147483646 h 216"/>
              <a:gd name="T24" fmla="*/ 2147483646 w 164"/>
              <a:gd name="T25" fmla="*/ 2147483646 h 216"/>
              <a:gd name="T26" fmla="*/ 2147483646 w 164"/>
              <a:gd name="T27" fmla="*/ 2147483646 h 216"/>
              <a:gd name="T28" fmla="*/ 2147483646 w 164"/>
              <a:gd name="T29" fmla="*/ 2147483646 h 216"/>
              <a:gd name="T30" fmla="*/ 2147483646 w 164"/>
              <a:gd name="T31" fmla="*/ 2147483646 h 216"/>
              <a:gd name="T32" fmla="*/ 2147483646 w 164"/>
              <a:gd name="T33" fmla="*/ 2147483646 h 216"/>
              <a:gd name="T34" fmla="*/ 2147483646 w 164"/>
              <a:gd name="T35" fmla="*/ 2147483646 h 216"/>
              <a:gd name="T36" fmla="*/ 2147483646 w 164"/>
              <a:gd name="T37" fmla="*/ 2147483646 h 216"/>
              <a:gd name="T38" fmla="*/ 2147483646 w 164"/>
              <a:gd name="T39" fmla="*/ 2147483646 h 216"/>
              <a:gd name="T40" fmla="*/ 2147483646 w 164"/>
              <a:gd name="T41" fmla="*/ 2147483646 h 216"/>
              <a:gd name="T42" fmla="*/ 2147483646 w 164"/>
              <a:gd name="T43" fmla="*/ 2147483646 h 216"/>
              <a:gd name="T44" fmla="*/ 2147483646 w 164"/>
              <a:gd name="T45" fmla="*/ 2147483646 h 216"/>
              <a:gd name="T46" fmla="*/ 2147483646 w 164"/>
              <a:gd name="T47" fmla="*/ 2147483646 h 216"/>
              <a:gd name="T48" fmla="*/ 2147483646 w 164"/>
              <a:gd name="T49" fmla="*/ 2147483646 h 216"/>
              <a:gd name="T50" fmla="*/ 2147483646 w 164"/>
              <a:gd name="T51" fmla="*/ 2147483646 h 216"/>
              <a:gd name="T52" fmla="*/ 2147483646 w 164"/>
              <a:gd name="T53" fmla="*/ 2147483646 h 216"/>
              <a:gd name="T54" fmla="*/ 2147483646 w 164"/>
              <a:gd name="T55" fmla="*/ 2147483646 h 216"/>
              <a:gd name="T56" fmla="*/ 2147483646 w 164"/>
              <a:gd name="T57" fmla="*/ 2147483646 h 216"/>
              <a:gd name="T58" fmla="*/ 2147483646 w 164"/>
              <a:gd name="T59" fmla="*/ 2147483646 h 216"/>
              <a:gd name="T60" fmla="*/ 2147483646 w 164"/>
              <a:gd name="T61" fmla="*/ 2147483646 h 216"/>
              <a:gd name="T62" fmla="*/ 2147483646 w 164"/>
              <a:gd name="T63" fmla="*/ 2147483646 h 216"/>
              <a:gd name="T64" fmla="*/ 0 w 164"/>
              <a:gd name="T65" fmla="*/ 0 h 216"/>
              <a:gd name="T66" fmla="*/ 0 w 164"/>
              <a:gd name="T67" fmla="*/ 2147483646 h 216"/>
              <a:gd name="T68" fmla="*/ 2147483646 w 164"/>
              <a:gd name="T69" fmla="*/ 2147483646 h 216"/>
              <a:gd name="T70" fmla="*/ 2147483646 w 164"/>
              <a:gd name="T71" fmla="*/ 2147483646 h 216"/>
              <a:gd name="T72" fmla="*/ 2147483646 w 164"/>
              <a:gd name="T73" fmla="*/ 2147483646 h 216"/>
              <a:gd name="T74" fmla="*/ 2147483646 w 164"/>
              <a:gd name="T75" fmla="*/ 2147483646 h 216"/>
              <a:gd name="T76" fmla="*/ 2147483646 w 164"/>
              <a:gd name="T77" fmla="*/ 2147483646 h 216"/>
              <a:gd name="T78" fmla="*/ 2147483646 w 164"/>
              <a:gd name="T79" fmla="*/ 2147483646 h 216"/>
              <a:gd name="T80" fmla="*/ 2147483646 w 164"/>
              <a:gd name="T81" fmla="*/ 2147483646 h 21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64"/>
              <a:gd name="T124" fmla="*/ 0 h 216"/>
              <a:gd name="T125" fmla="*/ 164 w 164"/>
              <a:gd name="T126" fmla="*/ 216 h 21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64" h="216">
                <a:moveTo>
                  <a:pt x="31" y="113"/>
                </a:moveTo>
                <a:lnTo>
                  <a:pt x="44" y="125"/>
                </a:lnTo>
                <a:lnTo>
                  <a:pt x="56" y="136"/>
                </a:lnTo>
                <a:lnTo>
                  <a:pt x="67" y="149"/>
                </a:lnTo>
                <a:lnTo>
                  <a:pt x="77" y="161"/>
                </a:lnTo>
                <a:lnTo>
                  <a:pt x="88" y="174"/>
                </a:lnTo>
                <a:lnTo>
                  <a:pt x="98" y="188"/>
                </a:lnTo>
                <a:lnTo>
                  <a:pt x="107" y="202"/>
                </a:lnTo>
                <a:lnTo>
                  <a:pt x="115" y="216"/>
                </a:lnTo>
                <a:lnTo>
                  <a:pt x="123" y="214"/>
                </a:lnTo>
                <a:lnTo>
                  <a:pt x="131" y="210"/>
                </a:lnTo>
                <a:lnTo>
                  <a:pt x="138" y="206"/>
                </a:lnTo>
                <a:lnTo>
                  <a:pt x="145" y="200"/>
                </a:lnTo>
                <a:lnTo>
                  <a:pt x="151" y="195"/>
                </a:lnTo>
                <a:lnTo>
                  <a:pt x="156" y="189"/>
                </a:lnTo>
                <a:lnTo>
                  <a:pt x="160" y="183"/>
                </a:lnTo>
                <a:lnTo>
                  <a:pt x="164" y="175"/>
                </a:lnTo>
                <a:lnTo>
                  <a:pt x="154" y="165"/>
                </a:lnTo>
                <a:lnTo>
                  <a:pt x="144" y="154"/>
                </a:lnTo>
                <a:lnTo>
                  <a:pt x="135" y="144"/>
                </a:lnTo>
                <a:lnTo>
                  <a:pt x="125" y="134"/>
                </a:lnTo>
                <a:lnTo>
                  <a:pt x="114" y="124"/>
                </a:lnTo>
                <a:lnTo>
                  <a:pt x="105" y="113"/>
                </a:lnTo>
                <a:lnTo>
                  <a:pt x="95" y="104"/>
                </a:lnTo>
                <a:lnTo>
                  <a:pt x="84" y="93"/>
                </a:lnTo>
                <a:lnTo>
                  <a:pt x="73" y="82"/>
                </a:lnTo>
                <a:lnTo>
                  <a:pt x="63" y="72"/>
                </a:lnTo>
                <a:lnTo>
                  <a:pt x="52" y="61"/>
                </a:lnTo>
                <a:lnTo>
                  <a:pt x="42" y="50"/>
                </a:lnTo>
                <a:lnTo>
                  <a:pt x="31" y="38"/>
                </a:lnTo>
                <a:lnTo>
                  <a:pt x="21" y="27"/>
                </a:lnTo>
                <a:lnTo>
                  <a:pt x="11" y="14"/>
                </a:lnTo>
                <a:lnTo>
                  <a:pt x="0" y="0"/>
                </a:lnTo>
                <a:lnTo>
                  <a:pt x="0" y="16"/>
                </a:lnTo>
                <a:lnTo>
                  <a:pt x="6" y="30"/>
                </a:lnTo>
                <a:lnTo>
                  <a:pt x="13" y="42"/>
                </a:lnTo>
                <a:lnTo>
                  <a:pt x="21" y="55"/>
                </a:lnTo>
                <a:lnTo>
                  <a:pt x="29" y="68"/>
                </a:lnTo>
                <a:lnTo>
                  <a:pt x="34" y="80"/>
                </a:lnTo>
                <a:lnTo>
                  <a:pt x="36" y="96"/>
                </a:lnTo>
                <a:lnTo>
                  <a:pt x="31" y="113"/>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4" name="Freeform 2129">
            <a:extLst>
              <a:ext uri="{FF2B5EF4-FFF2-40B4-BE49-F238E27FC236}">
                <a16:creationId xmlns:a16="http://schemas.microsoft.com/office/drawing/2014/main" xmlns="" id="{16D9F216-B58F-B075-5BC9-F5B9070199CC}"/>
              </a:ext>
            </a:extLst>
          </p:cNvPr>
          <p:cNvSpPr>
            <a:spLocks/>
          </p:cNvSpPr>
          <p:nvPr/>
        </p:nvSpPr>
        <p:spPr bwMode="auto">
          <a:xfrm>
            <a:off x="4714875" y="5561013"/>
            <a:ext cx="123825" cy="134937"/>
          </a:xfrm>
          <a:custGeom>
            <a:avLst/>
            <a:gdLst>
              <a:gd name="T0" fmla="*/ 0 w 117"/>
              <a:gd name="T1" fmla="*/ 2147483646 h 109"/>
              <a:gd name="T2" fmla="*/ 2147483646 w 117"/>
              <a:gd name="T3" fmla="*/ 2147483646 h 109"/>
              <a:gd name="T4" fmla="*/ 2147483646 w 117"/>
              <a:gd name="T5" fmla="*/ 2147483646 h 109"/>
              <a:gd name="T6" fmla="*/ 2147483646 w 117"/>
              <a:gd name="T7" fmla="*/ 2147483646 h 109"/>
              <a:gd name="T8" fmla="*/ 2147483646 w 117"/>
              <a:gd name="T9" fmla="*/ 2147483646 h 109"/>
              <a:gd name="T10" fmla="*/ 2147483646 w 117"/>
              <a:gd name="T11" fmla="*/ 2147483646 h 109"/>
              <a:gd name="T12" fmla="*/ 2147483646 w 117"/>
              <a:gd name="T13" fmla="*/ 2147483646 h 109"/>
              <a:gd name="T14" fmla="*/ 2147483646 w 117"/>
              <a:gd name="T15" fmla="*/ 2147483646 h 109"/>
              <a:gd name="T16" fmla="*/ 2147483646 w 117"/>
              <a:gd name="T17" fmla="*/ 2147483646 h 109"/>
              <a:gd name="T18" fmla="*/ 2147483646 w 117"/>
              <a:gd name="T19" fmla="*/ 2147483646 h 109"/>
              <a:gd name="T20" fmla="*/ 2147483646 w 117"/>
              <a:gd name="T21" fmla="*/ 2147483646 h 109"/>
              <a:gd name="T22" fmla="*/ 2147483646 w 117"/>
              <a:gd name="T23" fmla="*/ 2147483646 h 109"/>
              <a:gd name="T24" fmla="*/ 2147483646 w 117"/>
              <a:gd name="T25" fmla="*/ 2147483646 h 109"/>
              <a:gd name="T26" fmla="*/ 2147483646 w 117"/>
              <a:gd name="T27" fmla="*/ 2147483646 h 109"/>
              <a:gd name="T28" fmla="*/ 2147483646 w 117"/>
              <a:gd name="T29" fmla="*/ 2147483646 h 109"/>
              <a:gd name="T30" fmla="*/ 2147483646 w 117"/>
              <a:gd name="T31" fmla="*/ 2147483646 h 109"/>
              <a:gd name="T32" fmla="*/ 2147483646 w 117"/>
              <a:gd name="T33" fmla="*/ 0 h 109"/>
              <a:gd name="T34" fmla="*/ 2147483646 w 117"/>
              <a:gd name="T35" fmla="*/ 2147483646 h 109"/>
              <a:gd name="T36" fmla="*/ 2147483646 w 117"/>
              <a:gd name="T37" fmla="*/ 2147483646 h 109"/>
              <a:gd name="T38" fmla="*/ 2147483646 w 117"/>
              <a:gd name="T39" fmla="*/ 2147483646 h 109"/>
              <a:gd name="T40" fmla="*/ 2147483646 w 117"/>
              <a:gd name="T41" fmla="*/ 2147483646 h 109"/>
              <a:gd name="T42" fmla="*/ 2147483646 w 117"/>
              <a:gd name="T43" fmla="*/ 2147483646 h 109"/>
              <a:gd name="T44" fmla="*/ 2147483646 w 117"/>
              <a:gd name="T45" fmla="*/ 2147483646 h 109"/>
              <a:gd name="T46" fmla="*/ 0 w 117"/>
              <a:gd name="T47" fmla="*/ 2147483646 h 109"/>
              <a:gd name="T48" fmla="*/ 0 w 117"/>
              <a:gd name="T49" fmla="*/ 2147483646 h 10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7"/>
              <a:gd name="T76" fmla="*/ 0 h 109"/>
              <a:gd name="T77" fmla="*/ 117 w 117"/>
              <a:gd name="T78" fmla="*/ 109 h 10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7" h="109">
                <a:moveTo>
                  <a:pt x="0" y="24"/>
                </a:moveTo>
                <a:lnTo>
                  <a:pt x="17" y="33"/>
                </a:lnTo>
                <a:lnTo>
                  <a:pt x="31" y="48"/>
                </a:lnTo>
                <a:lnTo>
                  <a:pt x="41" y="67"/>
                </a:lnTo>
                <a:lnTo>
                  <a:pt x="53" y="85"/>
                </a:lnTo>
                <a:lnTo>
                  <a:pt x="64" y="101"/>
                </a:lnTo>
                <a:lnTo>
                  <a:pt x="78" y="109"/>
                </a:lnTo>
                <a:lnTo>
                  <a:pt x="95" y="109"/>
                </a:lnTo>
                <a:lnTo>
                  <a:pt x="117" y="96"/>
                </a:lnTo>
                <a:lnTo>
                  <a:pt x="104" y="87"/>
                </a:lnTo>
                <a:lnTo>
                  <a:pt x="91" y="76"/>
                </a:lnTo>
                <a:lnTo>
                  <a:pt x="79" y="66"/>
                </a:lnTo>
                <a:lnTo>
                  <a:pt x="68" y="53"/>
                </a:lnTo>
                <a:lnTo>
                  <a:pt x="58" y="41"/>
                </a:lnTo>
                <a:lnTo>
                  <a:pt x="48" y="27"/>
                </a:lnTo>
                <a:lnTo>
                  <a:pt x="39" y="13"/>
                </a:lnTo>
                <a:lnTo>
                  <a:pt x="30" y="0"/>
                </a:lnTo>
                <a:lnTo>
                  <a:pt x="25" y="3"/>
                </a:lnTo>
                <a:lnTo>
                  <a:pt x="20" y="5"/>
                </a:lnTo>
                <a:lnTo>
                  <a:pt x="14" y="7"/>
                </a:lnTo>
                <a:lnTo>
                  <a:pt x="9" y="10"/>
                </a:lnTo>
                <a:lnTo>
                  <a:pt x="5" y="12"/>
                </a:lnTo>
                <a:lnTo>
                  <a:pt x="1" y="15"/>
                </a:lnTo>
                <a:lnTo>
                  <a:pt x="0" y="20"/>
                </a:lnTo>
                <a:lnTo>
                  <a:pt x="0" y="24"/>
                </a:lnTo>
                <a:close/>
              </a:path>
            </a:pathLst>
          </a:custGeom>
          <a:solidFill>
            <a:srgbClr val="00FF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5" name="Freeform 2130">
            <a:extLst>
              <a:ext uri="{FF2B5EF4-FFF2-40B4-BE49-F238E27FC236}">
                <a16:creationId xmlns:a16="http://schemas.microsoft.com/office/drawing/2014/main" xmlns="" id="{B499DFAF-026E-068D-F2D0-BEC9FE9D939A}"/>
              </a:ext>
            </a:extLst>
          </p:cNvPr>
          <p:cNvSpPr>
            <a:spLocks/>
          </p:cNvSpPr>
          <p:nvPr/>
        </p:nvSpPr>
        <p:spPr bwMode="auto">
          <a:xfrm>
            <a:off x="4683125" y="5597525"/>
            <a:ext cx="90488" cy="133350"/>
          </a:xfrm>
          <a:custGeom>
            <a:avLst/>
            <a:gdLst>
              <a:gd name="T0" fmla="*/ 0 w 85"/>
              <a:gd name="T1" fmla="*/ 2147483646 h 109"/>
              <a:gd name="T2" fmla="*/ 2147483646 w 85"/>
              <a:gd name="T3" fmla="*/ 2147483646 h 109"/>
              <a:gd name="T4" fmla="*/ 2147483646 w 85"/>
              <a:gd name="T5" fmla="*/ 2147483646 h 109"/>
              <a:gd name="T6" fmla="*/ 2147483646 w 85"/>
              <a:gd name="T7" fmla="*/ 2147483646 h 109"/>
              <a:gd name="T8" fmla="*/ 2147483646 w 85"/>
              <a:gd name="T9" fmla="*/ 2147483646 h 109"/>
              <a:gd name="T10" fmla="*/ 2147483646 w 85"/>
              <a:gd name="T11" fmla="*/ 2147483646 h 109"/>
              <a:gd name="T12" fmla="*/ 2147483646 w 85"/>
              <a:gd name="T13" fmla="*/ 2147483646 h 109"/>
              <a:gd name="T14" fmla="*/ 2147483646 w 85"/>
              <a:gd name="T15" fmla="*/ 2147483646 h 109"/>
              <a:gd name="T16" fmla="*/ 2147483646 w 85"/>
              <a:gd name="T17" fmla="*/ 2147483646 h 109"/>
              <a:gd name="T18" fmla="*/ 2147483646 w 85"/>
              <a:gd name="T19" fmla="*/ 2147483646 h 109"/>
              <a:gd name="T20" fmla="*/ 2147483646 w 85"/>
              <a:gd name="T21" fmla="*/ 2147483646 h 109"/>
              <a:gd name="T22" fmla="*/ 2147483646 w 85"/>
              <a:gd name="T23" fmla="*/ 2147483646 h 109"/>
              <a:gd name="T24" fmla="*/ 2147483646 w 85"/>
              <a:gd name="T25" fmla="*/ 2147483646 h 109"/>
              <a:gd name="T26" fmla="*/ 2147483646 w 85"/>
              <a:gd name="T27" fmla="*/ 0 h 109"/>
              <a:gd name="T28" fmla="*/ 2147483646 w 85"/>
              <a:gd name="T29" fmla="*/ 2147483646 h 109"/>
              <a:gd name="T30" fmla="*/ 2147483646 w 85"/>
              <a:gd name="T31" fmla="*/ 2147483646 h 109"/>
              <a:gd name="T32" fmla="*/ 2147483646 w 85"/>
              <a:gd name="T33" fmla="*/ 2147483646 h 109"/>
              <a:gd name="T34" fmla="*/ 2147483646 w 85"/>
              <a:gd name="T35" fmla="*/ 2147483646 h 109"/>
              <a:gd name="T36" fmla="*/ 0 w 85"/>
              <a:gd name="T37" fmla="*/ 2147483646 h 109"/>
              <a:gd name="T38" fmla="*/ 0 w 85"/>
              <a:gd name="T39" fmla="*/ 2147483646 h 109"/>
              <a:gd name="T40" fmla="*/ 0 w 85"/>
              <a:gd name="T41" fmla="*/ 2147483646 h 109"/>
              <a:gd name="T42" fmla="*/ 0 w 85"/>
              <a:gd name="T43" fmla="*/ 2147483646 h 10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5"/>
              <a:gd name="T67" fmla="*/ 0 h 109"/>
              <a:gd name="T68" fmla="*/ 85 w 85"/>
              <a:gd name="T69" fmla="*/ 109 h 10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5" h="109">
                <a:moveTo>
                  <a:pt x="0" y="34"/>
                </a:moveTo>
                <a:lnTo>
                  <a:pt x="8" y="42"/>
                </a:lnTo>
                <a:lnTo>
                  <a:pt x="15" y="53"/>
                </a:lnTo>
                <a:lnTo>
                  <a:pt x="21" y="63"/>
                </a:lnTo>
                <a:lnTo>
                  <a:pt x="27" y="74"/>
                </a:lnTo>
                <a:lnTo>
                  <a:pt x="31" y="84"/>
                </a:lnTo>
                <a:lnTo>
                  <a:pt x="38" y="94"/>
                </a:lnTo>
                <a:lnTo>
                  <a:pt x="46" y="102"/>
                </a:lnTo>
                <a:lnTo>
                  <a:pt x="55" y="109"/>
                </a:lnTo>
                <a:lnTo>
                  <a:pt x="65" y="103"/>
                </a:lnTo>
                <a:lnTo>
                  <a:pt x="76" y="99"/>
                </a:lnTo>
                <a:lnTo>
                  <a:pt x="83" y="94"/>
                </a:lnTo>
                <a:lnTo>
                  <a:pt x="85" y="85"/>
                </a:lnTo>
                <a:lnTo>
                  <a:pt x="9" y="0"/>
                </a:lnTo>
                <a:lnTo>
                  <a:pt x="7" y="3"/>
                </a:lnTo>
                <a:lnTo>
                  <a:pt x="5" y="7"/>
                </a:lnTo>
                <a:lnTo>
                  <a:pt x="3" y="11"/>
                </a:lnTo>
                <a:lnTo>
                  <a:pt x="1" y="15"/>
                </a:lnTo>
                <a:lnTo>
                  <a:pt x="0" y="19"/>
                </a:lnTo>
                <a:lnTo>
                  <a:pt x="0" y="23"/>
                </a:lnTo>
                <a:lnTo>
                  <a:pt x="0" y="28"/>
                </a:lnTo>
                <a:lnTo>
                  <a:pt x="0" y="34"/>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6" name="Freeform 2131">
            <a:extLst>
              <a:ext uri="{FF2B5EF4-FFF2-40B4-BE49-F238E27FC236}">
                <a16:creationId xmlns:a16="http://schemas.microsoft.com/office/drawing/2014/main" xmlns="" id="{3267B738-A22A-6FF0-98AC-FD723546B6D5}"/>
              </a:ext>
            </a:extLst>
          </p:cNvPr>
          <p:cNvSpPr>
            <a:spLocks/>
          </p:cNvSpPr>
          <p:nvPr/>
        </p:nvSpPr>
        <p:spPr bwMode="auto">
          <a:xfrm>
            <a:off x="4702175" y="5713413"/>
            <a:ext cx="22225" cy="53975"/>
          </a:xfrm>
          <a:custGeom>
            <a:avLst/>
            <a:gdLst>
              <a:gd name="T0" fmla="*/ 0 w 20"/>
              <a:gd name="T1" fmla="*/ 2147483646 h 44"/>
              <a:gd name="T2" fmla="*/ 2147483646 w 20"/>
              <a:gd name="T3" fmla="*/ 2147483646 h 44"/>
              <a:gd name="T4" fmla="*/ 2147483646 w 20"/>
              <a:gd name="T5" fmla="*/ 2147483646 h 44"/>
              <a:gd name="T6" fmla="*/ 2147483646 w 20"/>
              <a:gd name="T7" fmla="*/ 2147483646 h 44"/>
              <a:gd name="T8" fmla="*/ 2147483646 w 20"/>
              <a:gd name="T9" fmla="*/ 2147483646 h 44"/>
              <a:gd name="T10" fmla="*/ 2147483646 w 20"/>
              <a:gd name="T11" fmla="*/ 2147483646 h 44"/>
              <a:gd name="T12" fmla="*/ 2147483646 w 20"/>
              <a:gd name="T13" fmla="*/ 2147483646 h 44"/>
              <a:gd name="T14" fmla="*/ 2147483646 w 20"/>
              <a:gd name="T15" fmla="*/ 2147483646 h 44"/>
              <a:gd name="T16" fmla="*/ 2147483646 w 20"/>
              <a:gd name="T17" fmla="*/ 0 h 44"/>
              <a:gd name="T18" fmla="*/ 0 w 20"/>
              <a:gd name="T19" fmla="*/ 2147483646 h 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0"/>
              <a:gd name="T31" fmla="*/ 0 h 44"/>
              <a:gd name="T32" fmla="*/ 20 w 20"/>
              <a:gd name="T33" fmla="*/ 44 h 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0" h="44">
                <a:moveTo>
                  <a:pt x="0" y="44"/>
                </a:moveTo>
                <a:lnTo>
                  <a:pt x="10" y="39"/>
                </a:lnTo>
                <a:lnTo>
                  <a:pt x="17" y="34"/>
                </a:lnTo>
                <a:lnTo>
                  <a:pt x="19" y="28"/>
                </a:lnTo>
                <a:lnTo>
                  <a:pt x="20" y="22"/>
                </a:lnTo>
                <a:lnTo>
                  <a:pt x="18" y="16"/>
                </a:lnTo>
                <a:lnTo>
                  <a:pt x="14" y="10"/>
                </a:lnTo>
                <a:lnTo>
                  <a:pt x="10" y="5"/>
                </a:lnTo>
                <a:lnTo>
                  <a:pt x="3" y="0"/>
                </a:lnTo>
                <a:lnTo>
                  <a:pt x="0" y="44"/>
                </a:lnTo>
                <a:close/>
              </a:path>
            </a:pathLst>
          </a:custGeom>
          <a:solidFill>
            <a:srgbClr val="00FF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7" name="Freeform 2132">
            <a:extLst>
              <a:ext uri="{FF2B5EF4-FFF2-40B4-BE49-F238E27FC236}">
                <a16:creationId xmlns:a16="http://schemas.microsoft.com/office/drawing/2014/main" xmlns="" id="{A88C626A-5BB2-B574-AAD0-C01DF3E2EBD2}"/>
              </a:ext>
            </a:extLst>
          </p:cNvPr>
          <p:cNvSpPr>
            <a:spLocks/>
          </p:cNvSpPr>
          <p:nvPr/>
        </p:nvSpPr>
        <p:spPr bwMode="auto">
          <a:xfrm>
            <a:off x="4548188" y="3536950"/>
            <a:ext cx="42862" cy="354013"/>
          </a:xfrm>
          <a:custGeom>
            <a:avLst/>
            <a:gdLst>
              <a:gd name="T0" fmla="*/ 2147483646 w 39"/>
              <a:gd name="T1" fmla="*/ 0 h 285"/>
              <a:gd name="T2" fmla="*/ 2147483646 w 39"/>
              <a:gd name="T3" fmla="*/ 2147483646 h 285"/>
              <a:gd name="T4" fmla="*/ 2147483646 w 39"/>
              <a:gd name="T5" fmla="*/ 2147483646 h 285"/>
              <a:gd name="T6" fmla="*/ 2147483646 w 39"/>
              <a:gd name="T7" fmla="*/ 2147483646 h 285"/>
              <a:gd name="T8" fmla="*/ 2147483646 w 39"/>
              <a:gd name="T9" fmla="*/ 2147483646 h 285"/>
              <a:gd name="T10" fmla="*/ 2147483646 w 39"/>
              <a:gd name="T11" fmla="*/ 2147483646 h 285"/>
              <a:gd name="T12" fmla="*/ 2147483646 w 39"/>
              <a:gd name="T13" fmla="*/ 2147483646 h 285"/>
              <a:gd name="T14" fmla="*/ 2147483646 w 39"/>
              <a:gd name="T15" fmla="*/ 2147483646 h 285"/>
              <a:gd name="T16" fmla="*/ 2147483646 w 39"/>
              <a:gd name="T17" fmla="*/ 2147483646 h 285"/>
              <a:gd name="T18" fmla="*/ 2147483646 w 39"/>
              <a:gd name="T19" fmla="*/ 2147483646 h 285"/>
              <a:gd name="T20" fmla="*/ 2147483646 w 39"/>
              <a:gd name="T21" fmla="*/ 2147483646 h 285"/>
              <a:gd name="T22" fmla="*/ 2147483646 w 39"/>
              <a:gd name="T23" fmla="*/ 2147483646 h 285"/>
              <a:gd name="T24" fmla="*/ 2147483646 w 39"/>
              <a:gd name="T25" fmla="*/ 2147483646 h 285"/>
              <a:gd name="T26" fmla="*/ 0 w 39"/>
              <a:gd name="T27" fmla="*/ 2147483646 h 285"/>
              <a:gd name="T28" fmla="*/ 0 w 39"/>
              <a:gd name="T29" fmla="*/ 2147483646 h 285"/>
              <a:gd name="T30" fmla="*/ 2147483646 w 39"/>
              <a:gd name="T31" fmla="*/ 2147483646 h 285"/>
              <a:gd name="T32" fmla="*/ 2147483646 w 39"/>
              <a:gd name="T33" fmla="*/ 2147483646 h 285"/>
              <a:gd name="T34" fmla="*/ 2147483646 w 39"/>
              <a:gd name="T35" fmla="*/ 2147483646 h 285"/>
              <a:gd name="T36" fmla="*/ 2147483646 w 39"/>
              <a:gd name="T37" fmla="*/ 2147483646 h 285"/>
              <a:gd name="T38" fmla="*/ 2147483646 w 39"/>
              <a:gd name="T39" fmla="*/ 2147483646 h 285"/>
              <a:gd name="T40" fmla="*/ 2147483646 w 39"/>
              <a:gd name="T41" fmla="*/ 2147483646 h 285"/>
              <a:gd name="T42" fmla="*/ 2147483646 w 39"/>
              <a:gd name="T43" fmla="*/ 2147483646 h 285"/>
              <a:gd name="T44" fmla="*/ 2147483646 w 39"/>
              <a:gd name="T45" fmla="*/ 2147483646 h 285"/>
              <a:gd name="T46" fmla="*/ 2147483646 w 39"/>
              <a:gd name="T47" fmla="*/ 2147483646 h 285"/>
              <a:gd name="T48" fmla="*/ 2147483646 w 39"/>
              <a:gd name="T49" fmla="*/ 2147483646 h 285"/>
              <a:gd name="T50" fmla="*/ 2147483646 w 39"/>
              <a:gd name="T51" fmla="*/ 2147483646 h 285"/>
              <a:gd name="T52" fmla="*/ 2147483646 w 39"/>
              <a:gd name="T53" fmla="*/ 2147483646 h 285"/>
              <a:gd name="T54" fmla="*/ 2147483646 w 39"/>
              <a:gd name="T55" fmla="*/ 2147483646 h 285"/>
              <a:gd name="T56" fmla="*/ 2147483646 w 39"/>
              <a:gd name="T57" fmla="*/ 2147483646 h 285"/>
              <a:gd name="T58" fmla="*/ 2147483646 w 39"/>
              <a:gd name="T59" fmla="*/ 2147483646 h 285"/>
              <a:gd name="T60" fmla="*/ 2147483646 w 39"/>
              <a:gd name="T61" fmla="*/ 2147483646 h 285"/>
              <a:gd name="T62" fmla="*/ 2147483646 w 39"/>
              <a:gd name="T63" fmla="*/ 2147483646 h 285"/>
              <a:gd name="T64" fmla="*/ 2147483646 w 39"/>
              <a:gd name="T65" fmla="*/ 2147483646 h 285"/>
              <a:gd name="T66" fmla="*/ 2147483646 w 39"/>
              <a:gd name="T67" fmla="*/ 2147483646 h 285"/>
              <a:gd name="T68" fmla="*/ 2147483646 w 39"/>
              <a:gd name="T69" fmla="*/ 2147483646 h 285"/>
              <a:gd name="T70" fmla="*/ 2147483646 w 39"/>
              <a:gd name="T71" fmla="*/ 2147483646 h 285"/>
              <a:gd name="T72" fmla="*/ 2147483646 w 39"/>
              <a:gd name="T73" fmla="*/ 2147483646 h 285"/>
              <a:gd name="T74" fmla="*/ 2147483646 w 39"/>
              <a:gd name="T75" fmla="*/ 2147483646 h 285"/>
              <a:gd name="T76" fmla="*/ 2147483646 w 39"/>
              <a:gd name="T77" fmla="*/ 2147483646 h 285"/>
              <a:gd name="T78" fmla="*/ 2147483646 w 39"/>
              <a:gd name="T79" fmla="*/ 2147483646 h 285"/>
              <a:gd name="T80" fmla="*/ 2147483646 w 39"/>
              <a:gd name="T81" fmla="*/ 2147483646 h 285"/>
              <a:gd name="T82" fmla="*/ 2147483646 w 39"/>
              <a:gd name="T83" fmla="*/ 2147483646 h 285"/>
              <a:gd name="T84" fmla="*/ 2147483646 w 39"/>
              <a:gd name="T85" fmla="*/ 2147483646 h 285"/>
              <a:gd name="T86" fmla="*/ 2147483646 w 39"/>
              <a:gd name="T87" fmla="*/ 2147483646 h 285"/>
              <a:gd name="T88" fmla="*/ 2147483646 w 39"/>
              <a:gd name="T89" fmla="*/ 2147483646 h 285"/>
              <a:gd name="T90" fmla="*/ 2147483646 w 39"/>
              <a:gd name="T91" fmla="*/ 2147483646 h 285"/>
              <a:gd name="T92" fmla="*/ 2147483646 w 39"/>
              <a:gd name="T93" fmla="*/ 2147483646 h 285"/>
              <a:gd name="T94" fmla="*/ 2147483646 w 39"/>
              <a:gd name="T95" fmla="*/ 2147483646 h 285"/>
              <a:gd name="T96" fmla="*/ 2147483646 w 39"/>
              <a:gd name="T97" fmla="*/ 2147483646 h 285"/>
              <a:gd name="T98" fmla="*/ 2147483646 w 39"/>
              <a:gd name="T99" fmla="*/ 2147483646 h 285"/>
              <a:gd name="T100" fmla="*/ 2147483646 w 39"/>
              <a:gd name="T101" fmla="*/ 2147483646 h 285"/>
              <a:gd name="T102" fmla="*/ 2147483646 w 39"/>
              <a:gd name="T103" fmla="*/ 2147483646 h 285"/>
              <a:gd name="T104" fmla="*/ 2147483646 w 39"/>
              <a:gd name="T105" fmla="*/ 2147483646 h 285"/>
              <a:gd name="T106" fmla="*/ 2147483646 w 39"/>
              <a:gd name="T107" fmla="*/ 2147483646 h 285"/>
              <a:gd name="T108" fmla="*/ 2147483646 w 39"/>
              <a:gd name="T109" fmla="*/ 2147483646 h 285"/>
              <a:gd name="T110" fmla="*/ 2147483646 w 39"/>
              <a:gd name="T111" fmla="*/ 2147483646 h 285"/>
              <a:gd name="T112" fmla="*/ 2147483646 w 39"/>
              <a:gd name="T113" fmla="*/ 0 h 2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9"/>
              <a:gd name="T172" fmla="*/ 0 h 285"/>
              <a:gd name="T173" fmla="*/ 39 w 39"/>
              <a:gd name="T174" fmla="*/ 285 h 2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9" h="285">
                <a:moveTo>
                  <a:pt x="19" y="0"/>
                </a:moveTo>
                <a:lnTo>
                  <a:pt x="19" y="1"/>
                </a:lnTo>
                <a:lnTo>
                  <a:pt x="18" y="4"/>
                </a:lnTo>
                <a:lnTo>
                  <a:pt x="17" y="10"/>
                </a:lnTo>
                <a:lnTo>
                  <a:pt x="15" y="16"/>
                </a:lnTo>
                <a:lnTo>
                  <a:pt x="13" y="26"/>
                </a:lnTo>
                <a:lnTo>
                  <a:pt x="11" y="36"/>
                </a:lnTo>
                <a:lnTo>
                  <a:pt x="9" y="48"/>
                </a:lnTo>
                <a:lnTo>
                  <a:pt x="7" y="61"/>
                </a:lnTo>
                <a:lnTo>
                  <a:pt x="4" y="74"/>
                </a:lnTo>
                <a:lnTo>
                  <a:pt x="3" y="89"/>
                </a:lnTo>
                <a:lnTo>
                  <a:pt x="1" y="104"/>
                </a:lnTo>
                <a:lnTo>
                  <a:pt x="1" y="119"/>
                </a:lnTo>
                <a:lnTo>
                  <a:pt x="0" y="135"/>
                </a:lnTo>
                <a:lnTo>
                  <a:pt x="0" y="150"/>
                </a:lnTo>
                <a:lnTo>
                  <a:pt x="1" y="165"/>
                </a:lnTo>
                <a:lnTo>
                  <a:pt x="2" y="180"/>
                </a:lnTo>
                <a:lnTo>
                  <a:pt x="7" y="206"/>
                </a:lnTo>
                <a:lnTo>
                  <a:pt x="11" y="228"/>
                </a:lnTo>
                <a:lnTo>
                  <a:pt x="16" y="247"/>
                </a:lnTo>
                <a:lnTo>
                  <a:pt x="19" y="261"/>
                </a:lnTo>
                <a:lnTo>
                  <a:pt x="23" y="273"/>
                </a:lnTo>
                <a:lnTo>
                  <a:pt x="25" y="280"/>
                </a:lnTo>
                <a:lnTo>
                  <a:pt x="27" y="284"/>
                </a:lnTo>
                <a:lnTo>
                  <a:pt x="27" y="285"/>
                </a:lnTo>
                <a:lnTo>
                  <a:pt x="27" y="282"/>
                </a:lnTo>
                <a:lnTo>
                  <a:pt x="26" y="275"/>
                </a:lnTo>
                <a:lnTo>
                  <a:pt x="26" y="263"/>
                </a:lnTo>
                <a:lnTo>
                  <a:pt x="26" y="248"/>
                </a:lnTo>
                <a:lnTo>
                  <a:pt x="25" y="230"/>
                </a:lnTo>
                <a:lnTo>
                  <a:pt x="26" y="212"/>
                </a:lnTo>
                <a:lnTo>
                  <a:pt x="27" y="194"/>
                </a:lnTo>
                <a:lnTo>
                  <a:pt x="28" y="175"/>
                </a:lnTo>
                <a:lnTo>
                  <a:pt x="31" y="157"/>
                </a:lnTo>
                <a:lnTo>
                  <a:pt x="33" y="138"/>
                </a:lnTo>
                <a:lnTo>
                  <a:pt x="34" y="119"/>
                </a:lnTo>
                <a:lnTo>
                  <a:pt x="36" y="102"/>
                </a:lnTo>
                <a:lnTo>
                  <a:pt x="38" y="86"/>
                </a:lnTo>
                <a:lnTo>
                  <a:pt x="38" y="74"/>
                </a:lnTo>
                <a:lnTo>
                  <a:pt x="39" y="67"/>
                </a:lnTo>
                <a:lnTo>
                  <a:pt x="39" y="64"/>
                </a:lnTo>
                <a:lnTo>
                  <a:pt x="38" y="63"/>
                </a:lnTo>
                <a:lnTo>
                  <a:pt x="35" y="60"/>
                </a:lnTo>
                <a:lnTo>
                  <a:pt x="33" y="55"/>
                </a:lnTo>
                <a:lnTo>
                  <a:pt x="32" y="50"/>
                </a:lnTo>
                <a:lnTo>
                  <a:pt x="30" y="45"/>
                </a:lnTo>
                <a:lnTo>
                  <a:pt x="28" y="40"/>
                </a:lnTo>
                <a:lnTo>
                  <a:pt x="27" y="35"/>
                </a:lnTo>
                <a:lnTo>
                  <a:pt x="26" y="31"/>
                </a:lnTo>
                <a:lnTo>
                  <a:pt x="25" y="26"/>
                </a:lnTo>
                <a:lnTo>
                  <a:pt x="24" y="20"/>
                </a:lnTo>
                <a:lnTo>
                  <a:pt x="23" y="14"/>
                </a:lnTo>
                <a:lnTo>
                  <a:pt x="22" y="8"/>
                </a:lnTo>
                <a:lnTo>
                  <a:pt x="20" y="4"/>
                </a:lnTo>
                <a:lnTo>
                  <a:pt x="19" y="1"/>
                </a:lnTo>
                <a:lnTo>
                  <a:pt x="19" y="0"/>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spAutoFit/>
          </a:bodyPr>
          <a:lstStyle/>
          <a:p>
            <a:endParaRPr lang="en-US"/>
          </a:p>
        </p:txBody>
      </p:sp>
      <p:sp>
        <p:nvSpPr>
          <p:cNvPr id="33868" name="Line 2134">
            <a:extLst>
              <a:ext uri="{FF2B5EF4-FFF2-40B4-BE49-F238E27FC236}">
                <a16:creationId xmlns:a16="http://schemas.microsoft.com/office/drawing/2014/main" xmlns="" id="{342DFD3B-ACC6-0D98-60F6-BF52324CF4BA}"/>
              </a:ext>
            </a:extLst>
          </p:cNvPr>
          <p:cNvSpPr>
            <a:spLocks noChangeShapeType="1"/>
          </p:cNvSpPr>
          <p:nvPr/>
        </p:nvSpPr>
        <p:spPr bwMode="auto">
          <a:xfrm flipV="1">
            <a:off x="449263" y="828675"/>
            <a:ext cx="748188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70" decel="100000"/>
                                        <p:tgtEl>
                                          <p:spTgt spid="3"/>
                                        </p:tgtEl>
                                      </p:cBhvr>
                                    </p:animEffect>
                                    <p:animScale>
                                      <p:cBhvr>
                                        <p:cTn id="8" dur="770" decel="100000"/>
                                        <p:tgtEl>
                                          <p:spTgt spid="3"/>
                                        </p:tgtEl>
                                      </p:cBhvr>
                                      <p:from x="10000" y="10000"/>
                                      <p:to x="200000" y="450000"/>
                                    </p:animScale>
                                    <p:animScale>
                                      <p:cBhvr>
                                        <p:cTn id="9" dur="1230" accel="100000" fill="hold">
                                          <p:stCondLst>
                                            <p:cond delay="770"/>
                                          </p:stCondLst>
                                        </p:cTn>
                                        <p:tgtEl>
                                          <p:spTgt spid="3"/>
                                        </p:tgtEl>
                                      </p:cBhvr>
                                      <p:from x="200000" y="450000"/>
                                      <p:to x="100000" y="100000"/>
                                    </p:animScale>
                                    <p:set>
                                      <p:cBhvr>
                                        <p:cTn id="10" dur="770" fill="hold"/>
                                        <p:tgtEl>
                                          <p:spTgt spid="3"/>
                                        </p:tgtEl>
                                        <p:attrNameLst>
                                          <p:attrName>ppt_x</p:attrName>
                                        </p:attrNameLst>
                                      </p:cBhvr>
                                      <p:to>
                                        <p:strVal val="(0.5)"/>
                                      </p:to>
                                    </p:set>
                                    <p:anim from="(0.5)" to="(#ppt_x)" calcmode="lin" valueType="num">
                                      <p:cBhvr>
                                        <p:cTn id="11" dur="1230" accel="100000" fill="hold">
                                          <p:stCondLst>
                                            <p:cond delay="770"/>
                                          </p:stCondLst>
                                        </p:cTn>
                                        <p:tgtEl>
                                          <p:spTgt spid="3"/>
                                        </p:tgtEl>
                                        <p:attrNameLst>
                                          <p:attrName>ppt_x</p:attrName>
                                        </p:attrNameLst>
                                      </p:cBhvr>
                                    </p:anim>
                                    <p:set>
                                      <p:cBhvr>
                                        <p:cTn id="12" dur="770" fill="hold"/>
                                        <p:tgtEl>
                                          <p:spTgt spid="3"/>
                                        </p:tgtEl>
                                        <p:attrNameLst>
                                          <p:attrName>ppt_y</p:attrName>
                                        </p:attrNameLst>
                                      </p:cBhvr>
                                      <p:to>
                                        <p:strVal val="(#ppt_y+0.4)"/>
                                      </p:to>
                                    </p:set>
                                    <p:anim from="(#ppt_y+0.4)" to="(#ppt_y)" calcmode="lin" valueType="num">
                                      <p:cBhvr>
                                        <p:cTn id="13" dur="1230" accel="100000" fill="hold">
                                          <p:stCondLst>
                                            <p:cond delay="770"/>
                                          </p:stCondLst>
                                        </p:cTn>
                                        <p:tgtEl>
                                          <p:spTgt spid="3"/>
                                        </p:tgtEl>
                                        <p:attrNameLst>
                                          <p:attrName>ppt_y</p:attrName>
                                        </p:attrNameLst>
                                      </p:cBhvr>
                                    </p:anim>
                                  </p:childTnLst>
                                </p:cTn>
                              </p:par>
                              <p:par>
                                <p:cTn id="14" presetID="51" presetClass="entr" presetSubtype="0" fill="hold" nodeType="withEffect">
                                  <p:stCondLst>
                                    <p:cond delay="0"/>
                                  </p:stCondLst>
                                  <p:childTnLst>
                                    <p:set>
                                      <p:cBhvr>
                                        <p:cTn id="15" dur="1" fill="hold">
                                          <p:stCondLst>
                                            <p:cond delay="0"/>
                                          </p:stCondLst>
                                        </p:cTn>
                                        <p:tgtEl>
                                          <p:spTgt spid="12293"/>
                                        </p:tgtEl>
                                        <p:attrNameLst>
                                          <p:attrName>style.visibility</p:attrName>
                                        </p:attrNameLst>
                                      </p:cBhvr>
                                      <p:to>
                                        <p:strVal val="visible"/>
                                      </p:to>
                                    </p:set>
                                    <p:animEffect transition="in" filter="fade">
                                      <p:cBhvr>
                                        <p:cTn id="16" dur="770" decel="100000"/>
                                        <p:tgtEl>
                                          <p:spTgt spid="12293"/>
                                        </p:tgtEl>
                                      </p:cBhvr>
                                    </p:animEffect>
                                    <p:animScale>
                                      <p:cBhvr>
                                        <p:cTn id="17" dur="770" decel="100000"/>
                                        <p:tgtEl>
                                          <p:spTgt spid="12293"/>
                                        </p:tgtEl>
                                      </p:cBhvr>
                                      <p:from x="10000" y="10000"/>
                                      <p:to x="200000" y="450000"/>
                                    </p:animScale>
                                    <p:animScale>
                                      <p:cBhvr>
                                        <p:cTn id="18" dur="1230" accel="100000" fill="hold">
                                          <p:stCondLst>
                                            <p:cond delay="770"/>
                                          </p:stCondLst>
                                        </p:cTn>
                                        <p:tgtEl>
                                          <p:spTgt spid="12293"/>
                                        </p:tgtEl>
                                      </p:cBhvr>
                                      <p:from x="200000" y="450000"/>
                                      <p:to x="100000" y="100000"/>
                                    </p:animScale>
                                    <p:set>
                                      <p:cBhvr>
                                        <p:cTn id="19" dur="770" fill="hold"/>
                                        <p:tgtEl>
                                          <p:spTgt spid="12293"/>
                                        </p:tgtEl>
                                        <p:attrNameLst>
                                          <p:attrName>ppt_x</p:attrName>
                                        </p:attrNameLst>
                                      </p:cBhvr>
                                      <p:to>
                                        <p:strVal val="(0.5)"/>
                                      </p:to>
                                    </p:set>
                                    <p:anim from="(0.5)" to="(#ppt_x)" calcmode="lin" valueType="num">
                                      <p:cBhvr>
                                        <p:cTn id="20" dur="1230" accel="100000" fill="hold">
                                          <p:stCondLst>
                                            <p:cond delay="770"/>
                                          </p:stCondLst>
                                        </p:cTn>
                                        <p:tgtEl>
                                          <p:spTgt spid="12293"/>
                                        </p:tgtEl>
                                        <p:attrNameLst>
                                          <p:attrName>ppt_x</p:attrName>
                                        </p:attrNameLst>
                                      </p:cBhvr>
                                    </p:anim>
                                    <p:set>
                                      <p:cBhvr>
                                        <p:cTn id="21" dur="770" fill="hold"/>
                                        <p:tgtEl>
                                          <p:spTgt spid="12293"/>
                                        </p:tgtEl>
                                        <p:attrNameLst>
                                          <p:attrName>ppt_y</p:attrName>
                                        </p:attrNameLst>
                                      </p:cBhvr>
                                      <p:to>
                                        <p:strVal val="(#ppt_y+0.4)"/>
                                      </p:to>
                                    </p:set>
                                    <p:anim from="(#ppt_y+0.4)" to="(#ppt_y)" calcmode="lin" valueType="num">
                                      <p:cBhvr>
                                        <p:cTn id="22" dur="1230" accel="100000" fill="hold">
                                          <p:stCondLst>
                                            <p:cond delay="770"/>
                                          </p:stCondLst>
                                        </p:cTn>
                                        <p:tgtEl>
                                          <p:spTgt spid="12293"/>
                                        </p:tgtEl>
                                        <p:attrNameLst>
                                          <p:attrName>ppt_y</p:attrName>
                                        </p:attrNameLst>
                                      </p:cBhvr>
                                    </p:anim>
                                  </p:childTnLst>
                                </p:cTn>
                              </p:par>
                              <p:par>
                                <p:cTn id="23" presetID="51" presetClass="entr" presetSubtype="0" fill="hold" nodeType="withEffect">
                                  <p:stCondLst>
                                    <p:cond delay="0"/>
                                  </p:stCondLst>
                                  <p:childTnLst>
                                    <p:set>
                                      <p:cBhvr>
                                        <p:cTn id="24" dur="1" fill="hold">
                                          <p:stCondLst>
                                            <p:cond delay="0"/>
                                          </p:stCondLst>
                                        </p:cTn>
                                        <p:tgtEl>
                                          <p:spTgt spid="12292"/>
                                        </p:tgtEl>
                                        <p:attrNameLst>
                                          <p:attrName>style.visibility</p:attrName>
                                        </p:attrNameLst>
                                      </p:cBhvr>
                                      <p:to>
                                        <p:strVal val="visible"/>
                                      </p:to>
                                    </p:set>
                                    <p:animEffect transition="in" filter="fade">
                                      <p:cBhvr>
                                        <p:cTn id="25" dur="770" decel="100000"/>
                                        <p:tgtEl>
                                          <p:spTgt spid="12292"/>
                                        </p:tgtEl>
                                      </p:cBhvr>
                                    </p:animEffect>
                                    <p:animScale>
                                      <p:cBhvr>
                                        <p:cTn id="26" dur="770" decel="100000"/>
                                        <p:tgtEl>
                                          <p:spTgt spid="12292"/>
                                        </p:tgtEl>
                                      </p:cBhvr>
                                      <p:from x="10000" y="10000"/>
                                      <p:to x="200000" y="450000"/>
                                    </p:animScale>
                                    <p:animScale>
                                      <p:cBhvr>
                                        <p:cTn id="27" dur="1230" accel="100000" fill="hold">
                                          <p:stCondLst>
                                            <p:cond delay="770"/>
                                          </p:stCondLst>
                                        </p:cTn>
                                        <p:tgtEl>
                                          <p:spTgt spid="12292"/>
                                        </p:tgtEl>
                                      </p:cBhvr>
                                      <p:from x="200000" y="450000"/>
                                      <p:to x="100000" y="100000"/>
                                    </p:animScale>
                                    <p:set>
                                      <p:cBhvr>
                                        <p:cTn id="28" dur="770" fill="hold"/>
                                        <p:tgtEl>
                                          <p:spTgt spid="12292"/>
                                        </p:tgtEl>
                                        <p:attrNameLst>
                                          <p:attrName>ppt_x</p:attrName>
                                        </p:attrNameLst>
                                      </p:cBhvr>
                                      <p:to>
                                        <p:strVal val="(0.5)"/>
                                      </p:to>
                                    </p:set>
                                    <p:anim from="(0.5)" to="(#ppt_x)" calcmode="lin" valueType="num">
                                      <p:cBhvr>
                                        <p:cTn id="29" dur="1230" accel="100000" fill="hold">
                                          <p:stCondLst>
                                            <p:cond delay="770"/>
                                          </p:stCondLst>
                                        </p:cTn>
                                        <p:tgtEl>
                                          <p:spTgt spid="12292"/>
                                        </p:tgtEl>
                                        <p:attrNameLst>
                                          <p:attrName>ppt_x</p:attrName>
                                        </p:attrNameLst>
                                      </p:cBhvr>
                                    </p:anim>
                                    <p:set>
                                      <p:cBhvr>
                                        <p:cTn id="30" dur="770" fill="hold"/>
                                        <p:tgtEl>
                                          <p:spTgt spid="12292"/>
                                        </p:tgtEl>
                                        <p:attrNameLst>
                                          <p:attrName>ppt_y</p:attrName>
                                        </p:attrNameLst>
                                      </p:cBhvr>
                                      <p:to>
                                        <p:strVal val="(#ppt_y+0.4)"/>
                                      </p:to>
                                    </p:set>
                                    <p:anim from="(#ppt_y+0.4)" to="(#ppt_y)" calcmode="lin" valueType="num">
                                      <p:cBhvr>
                                        <p:cTn id="31" dur="1230" accel="100000" fill="hold">
                                          <p:stCondLst>
                                            <p:cond delay="770"/>
                                          </p:stCondLst>
                                        </p:cTn>
                                        <p:tgtEl>
                                          <p:spTgt spid="12292"/>
                                        </p:tgtEl>
                                        <p:attrNameLst>
                                          <p:attrName>ppt_y</p:attrName>
                                        </p:attrNameLst>
                                      </p:cBhvr>
                                    </p:anim>
                                  </p:childTnLst>
                                </p:cTn>
                              </p:par>
                            </p:childTnLst>
                          </p:cTn>
                        </p:par>
                        <p:par>
                          <p:cTn id="32" fill="hold" nodeType="afterGroup">
                            <p:stCondLst>
                              <p:cond delay="2000"/>
                            </p:stCondLst>
                            <p:childTnLst>
                              <p:par>
                                <p:cTn id="33" presetID="51" presetClass="entr" presetSubtype="0" fill="hold" nodeType="after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770" decel="100000"/>
                                        <p:tgtEl>
                                          <p:spTgt spid="4"/>
                                        </p:tgtEl>
                                      </p:cBhvr>
                                    </p:animEffect>
                                    <p:animScale>
                                      <p:cBhvr>
                                        <p:cTn id="36" dur="770" decel="100000"/>
                                        <p:tgtEl>
                                          <p:spTgt spid="4"/>
                                        </p:tgtEl>
                                      </p:cBhvr>
                                      <p:from x="10000" y="10000"/>
                                      <p:to x="200000" y="450000"/>
                                    </p:animScale>
                                    <p:animScale>
                                      <p:cBhvr>
                                        <p:cTn id="37" dur="1230" accel="100000" fill="hold">
                                          <p:stCondLst>
                                            <p:cond delay="770"/>
                                          </p:stCondLst>
                                        </p:cTn>
                                        <p:tgtEl>
                                          <p:spTgt spid="4"/>
                                        </p:tgtEl>
                                      </p:cBhvr>
                                      <p:from x="200000" y="450000"/>
                                      <p:to x="100000" y="100000"/>
                                    </p:animScale>
                                    <p:set>
                                      <p:cBhvr>
                                        <p:cTn id="38" dur="770" fill="hold"/>
                                        <p:tgtEl>
                                          <p:spTgt spid="4"/>
                                        </p:tgtEl>
                                        <p:attrNameLst>
                                          <p:attrName>ppt_x</p:attrName>
                                        </p:attrNameLst>
                                      </p:cBhvr>
                                      <p:to>
                                        <p:strVal val="(0.5)"/>
                                      </p:to>
                                    </p:set>
                                    <p:anim from="(0.5)" to="(#ppt_x)" calcmode="lin" valueType="num">
                                      <p:cBhvr>
                                        <p:cTn id="39" dur="1230" accel="100000" fill="hold">
                                          <p:stCondLst>
                                            <p:cond delay="770"/>
                                          </p:stCondLst>
                                        </p:cTn>
                                        <p:tgtEl>
                                          <p:spTgt spid="4"/>
                                        </p:tgtEl>
                                        <p:attrNameLst>
                                          <p:attrName>ppt_x</p:attrName>
                                        </p:attrNameLst>
                                      </p:cBhvr>
                                    </p:anim>
                                    <p:set>
                                      <p:cBhvr>
                                        <p:cTn id="40" dur="770" fill="hold"/>
                                        <p:tgtEl>
                                          <p:spTgt spid="4"/>
                                        </p:tgtEl>
                                        <p:attrNameLst>
                                          <p:attrName>ppt_y</p:attrName>
                                        </p:attrNameLst>
                                      </p:cBhvr>
                                      <p:to>
                                        <p:strVal val="(#ppt_y+0.4)"/>
                                      </p:to>
                                    </p:set>
                                    <p:anim from="(#ppt_y+0.4)" to="(#ppt_y)" calcmode="lin" valueType="num">
                                      <p:cBhvr>
                                        <p:cTn id="41" dur="1230" accel="100000" fill="hold">
                                          <p:stCondLst>
                                            <p:cond delay="770"/>
                                          </p:stCondLst>
                                        </p:cTn>
                                        <p:tgtEl>
                                          <p:spTgt spid="4"/>
                                        </p:tgtEl>
                                        <p:attrNameLst>
                                          <p:attrName>ppt_y</p:attrName>
                                        </p:attrNameLst>
                                      </p:cBhvr>
                                    </p:anim>
                                  </p:childTnLst>
                                </p:cTn>
                              </p:par>
                              <p:par>
                                <p:cTn id="42" presetID="51" presetClass="entr" presetSubtype="0" fill="hold" nodeType="withEffect">
                                  <p:stCondLst>
                                    <p:cond delay="0"/>
                                  </p:stCondLst>
                                  <p:childTnLst>
                                    <p:set>
                                      <p:cBhvr>
                                        <p:cTn id="43" dur="1" fill="hold">
                                          <p:stCondLst>
                                            <p:cond delay="0"/>
                                          </p:stCondLst>
                                        </p:cTn>
                                        <p:tgtEl>
                                          <p:spTgt spid="12296"/>
                                        </p:tgtEl>
                                        <p:attrNameLst>
                                          <p:attrName>style.visibility</p:attrName>
                                        </p:attrNameLst>
                                      </p:cBhvr>
                                      <p:to>
                                        <p:strVal val="visible"/>
                                      </p:to>
                                    </p:set>
                                    <p:animEffect transition="in" filter="fade">
                                      <p:cBhvr>
                                        <p:cTn id="44" dur="770" decel="100000"/>
                                        <p:tgtEl>
                                          <p:spTgt spid="12296"/>
                                        </p:tgtEl>
                                      </p:cBhvr>
                                    </p:animEffect>
                                    <p:animScale>
                                      <p:cBhvr>
                                        <p:cTn id="45" dur="770" decel="100000"/>
                                        <p:tgtEl>
                                          <p:spTgt spid="12296"/>
                                        </p:tgtEl>
                                      </p:cBhvr>
                                      <p:from x="10000" y="10000"/>
                                      <p:to x="200000" y="450000"/>
                                    </p:animScale>
                                    <p:animScale>
                                      <p:cBhvr>
                                        <p:cTn id="46" dur="1230" accel="100000" fill="hold">
                                          <p:stCondLst>
                                            <p:cond delay="770"/>
                                          </p:stCondLst>
                                        </p:cTn>
                                        <p:tgtEl>
                                          <p:spTgt spid="12296"/>
                                        </p:tgtEl>
                                      </p:cBhvr>
                                      <p:from x="200000" y="450000"/>
                                      <p:to x="100000" y="100000"/>
                                    </p:animScale>
                                    <p:set>
                                      <p:cBhvr>
                                        <p:cTn id="47" dur="770" fill="hold"/>
                                        <p:tgtEl>
                                          <p:spTgt spid="12296"/>
                                        </p:tgtEl>
                                        <p:attrNameLst>
                                          <p:attrName>ppt_x</p:attrName>
                                        </p:attrNameLst>
                                      </p:cBhvr>
                                      <p:to>
                                        <p:strVal val="(0.5)"/>
                                      </p:to>
                                    </p:set>
                                    <p:anim from="(0.5)" to="(#ppt_x)" calcmode="lin" valueType="num">
                                      <p:cBhvr>
                                        <p:cTn id="48" dur="1230" accel="100000" fill="hold">
                                          <p:stCondLst>
                                            <p:cond delay="770"/>
                                          </p:stCondLst>
                                        </p:cTn>
                                        <p:tgtEl>
                                          <p:spTgt spid="12296"/>
                                        </p:tgtEl>
                                        <p:attrNameLst>
                                          <p:attrName>ppt_x</p:attrName>
                                        </p:attrNameLst>
                                      </p:cBhvr>
                                    </p:anim>
                                    <p:set>
                                      <p:cBhvr>
                                        <p:cTn id="49" dur="770" fill="hold"/>
                                        <p:tgtEl>
                                          <p:spTgt spid="12296"/>
                                        </p:tgtEl>
                                        <p:attrNameLst>
                                          <p:attrName>ppt_y</p:attrName>
                                        </p:attrNameLst>
                                      </p:cBhvr>
                                      <p:to>
                                        <p:strVal val="(#ppt_y+0.4)"/>
                                      </p:to>
                                    </p:set>
                                    <p:anim from="(#ppt_y+0.4)" to="(#ppt_y)" calcmode="lin" valueType="num">
                                      <p:cBhvr>
                                        <p:cTn id="50" dur="1230" accel="100000" fill="hold">
                                          <p:stCondLst>
                                            <p:cond delay="770"/>
                                          </p:stCondLst>
                                        </p:cTn>
                                        <p:tgtEl>
                                          <p:spTgt spid="12296"/>
                                        </p:tgtEl>
                                        <p:attrNameLst>
                                          <p:attrName>ppt_y</p:attrName>
                                        </p:attrNameLst>
                                      </p:cBhvr>
                                    </p:anim>
                                  </p:childTnLst>
                                </p:cTn>
                              </p:par>
                              <p:par>
                                <p:cTn id="51" presetID="51" presetClass="entr" presetSubtype="0" fill="hold" nodeType="withEffect">
                                  <p:stCondLst>
                                    <p:cond delay="0"/>
                                  </p:stCondLst>
                                  <p:childTnLst>
                                    <p:set>
                                      <p:cBhvr>
                                        <p:cTn id="52" dur="1" fill="hold">
                                          <p:stCondLst>
                                            <p:cond delay="0"/>
                                          </p:stCondLst>
                                        </p:cTn>
                                        <p:tgtEl>
                                          <p:spTgt spid="12295"/>
                                        </p:tgtEl>
                                        <p:attrNameLst>
                                          <p:attrName>style.visibility</p:attrName>
                                        </p:attrNameLst>
                                      </p:cBhvr>
                                      <p:to>
                                        <p:strVal val="visible"/>
                                      </p:to>
                                    </p:set>
                                    <p:animEffect transition="in" filter="fade">
                                      <p:cBhvr>
                                        <p:cTn id="53" dur="770" decel="100000"/>
                                        <p:tgtEl>
                                          <p:spTgt spid="12295"/>
                                        </p:tgtEl>
                                      </p:cBhvr>
                                    </p:animEffect>
                                    <p:animScale>
                                      <p:cBhvr>
                                        <p:cTn id="54" dur="770" decel="100000"/>
                                        <p:tgtEl>
                                          <p:spTgt spid="12295"/>
                                        </p:tgtEl>
                                      </p:cBhvr>
                                      <p:from x="10000" y="10000"/>
                                      <p:to x="200000" y="450000"/>
                                    </p:animScale>
                                    <p:animScale>
                                      <p:cBhvr>
                                        <p:cTn id="55" dur="1230" accel="100000" fill="hold">
                                          <p:stCondLst>
                                            <p:cond delay="770"/>
                                          </p:stCondLst>
                                        </p:cTn>
                                        <p:tgtEl>
                                          <p:spTgt spid="12295"/>
                                        </p:tgtEl>
                                      </p:cBhvr>
                                      <p:from x="200000" y="450000"/>
                                      <p:to x="100000" y="100000"/>
                                    </p:animScale>
                                    <p:set>
                                      <p:cBhvr>
                                        <p:cTn id="56" dur="770" fill="hold"/>
                                        <p:tgtEl>
                                          <p:spTgt spid="12295"/>
                                        </p:tgtEl>
                                        <p:attrNameLst>
                                          <p:attrName>ppt_x</p:attrName>
                                        </p:attrNameLst>
                                      </p:cBhvr>
                                      <p:to>
                                        <p:strVal val="(0.5)"/>
                                      </p:to>
                                    </p:set>
                                    <p:anim from="(0.5)" to="(#ppt_x)" calcmode="lin" valueType="num">
                                      <p:cBhvr>
                                        <p:cTn id="57" dur="1230" accel="100000" fill="hold">
                                          <p:stCondLst>
                                            <p:cond delay="770"/>
                                          </p:stCondLst>
                                        </p:cTn>
                                        <p:tgtEl>
                                          <p:spTgt spid="12295"/>
                                        </p:tgtEl>
                                        <p:attrNameLst>
                                          <p:attrName>ppt_x</p:attrName>
                                        </p:attrNameLst>
                                      </p:cBhvr>
                                    </p:anim>
                                    <p:set>
                                      <p:cBhvr>
                                        <p:cTn id="58" dur="770" fill="hold"/>
                                        <p:tgtEl>
                                          <p:spTgt spid="12295"/>
                                        </p:tgtEl>
                                        <p:attrNameLst>
                                          <p:attrName>ppt_y</p:attrName>
                                        </p:attrNameLst>
                                      </p:cBhvr>
                                      <p:to>
                                        <p:strVal val="(#ppt_y+0.4)"/>
                                      </p:to>
                                    </p:set>
                                    <p:anim from="(#ppt_y+0.4)" to="(#ppt_y)" calcmode="lin" valueType="num">
                                      <p:cBhvr>
                                        <p:cTn id="59" dur="1230" accel="100000" fill="hold">
                                          <p:stCondLst>
                                            <p:cond delay="770"/>
                                          </p:stCondLst>
                                        </p:cTn>
                                        <p:tgtEl>
                                          <p:spTgt spid="12295"/>
                                        </p:tgtEl>
                                        <p:attrNameLst>
                                          <p:attrName>ppt_y</p:attrName>
                                        </p:attrNameLst>
                                      </p:cBhvr>
                                    </p:anim>
                                  </p:childTnLst>
                                </p:cTn>
                              </p:par>
                            </p:childTnLst>
                          </p:cTn>
                        </p:par>
                        <p:par>
                          <p:cTn id="60" fill="hold" nodeType="afterGroup">
                            <p:stCondLst>
                              <p:cond delay="4000"/>
                            </p:stCondLst>
                            <p:childTnLst>
                              <p:par>
                                <p:cTn id="61" presetID="51" presetClass="entr" presetSubtype="0" fill="hold" nodeType="after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fade">
                                      <p:cBhvr>
                                        <p:cTn id="63" dur="770" decel="100000"/>
                                        <p:tgtEl>
                                          <p:spTgt spid="5"/>
                                        </p:tgtEl>
                                      </p:cBhvr>
                                    </p:animEffect>
                                    <p:animScale>
                                      <p:cBhvr>
                                        <p:cTn id="64" dur="770" decel="100000"/>
                                        <p:tgtEl>
                                          <p:spTgt spid="5"/>
                                        </p:tgtEl>
                                      </p:cBhvr>
                                      <p:from x="10000" y="10000"/>
                                      <p:to x="200000" y="450000"/>
                                    </p:animScale>
                                    <p:animScale>
                                      <p:cBhvr>
                                        <p:cTn id="65" dur="1230" accel="100000" fill="hold">
                                          <p:stCondLst>
                                            <p:cond delay="770"/>
                                          </p:stCondLst>
                                        </p:cTn>
                                        <p:tgtEl>
                                          <p:spTgt spid="5"/>
                                        </p:tgtEl>
                                      </p:cBhvr>
                                      <p:from x="200000" y="450000"/>
                                      <p:to x="100000" y="100000"/>
                                    </p:animScale>
                                    <p:set>
                                      <p:cBhvr>
                                        <p:cTn id="66" dur="770" fill="hold"/>
                                        <p:tgtEl>
                                          <p:spTgt spid="5"/>
                                        </p:tgtEl>
                                        <p:attrNameLst>
                                          <p:attrName>ppt_x</p:attrName>
                                        </p:attrNameLst>
                                      </p:cBhvr>
                                      <p:to>
                                        <p:strVal val="(0.5)"/>
                                      </p:to>
                                    </p:set>
                                    <p:anim from="(0.5)" to="(#ppt_x)" calcmode="lin" valueType="num">
                                      <p:cBhvr>
                                        <p:cTn id="67" dur="1230" accel="100000" fill="hold">
                                          <p:stCondLst>
                                            <p:cond delay="770"/>
                                          </p:stCondLst>
                                        </p:cTn>
                                        <p:tgtEl>
                                          <p:spTgt spid="5"/>
                                        </p:tgtEl>
                                        <p:attrNameLst>
                                          <p:attrName>ppt_x</p:attrName>
                                        </p:attrNameLst>
                                      </p:cBhvr>
                                    </p:anim>
                                    <p:set>
                                      <p:cBhvr>
                                        <p:cTn id="68" dur="770" fill="hold"/>
                                        <p:tgtEl>
                                          <p:spTgt spid="5"/>
                                        </p:tgtEl>
                                        <p:attrNameLst>
                                          <p:attrName>ppt_y</p:attrName>
                                        </p:attrNameLst>
                                      </p:cBhvr>
                                      <p:to>
                                        <p:strVal val="(#ppt_y+0.4)"/>
                                      </p:to>
                                    </p:set>
                                    <p:anim from="(#ppt_y+0.4)" to="(#ppt_y)" calcmode="lin" valueType="num">
                                      <p:cBhvr>
                                        <p:cTn id="69" dur="1230" accel="100000" fill="hold">
                                          <p:stCondLst>
                                            <p:cond delay="770"/>
                                          </p:stCondLst>
                                        </p:cTn>
                                        <p:tgtEl>
                                          <p:spTgt spid="5"/>
                                        </p:tgtEl>
                                        <p:attrNameLst>
                                          <p:attrName>ppt_y</p:attrName>
                                        </p:attrNameLst>
                                      </p:cBhvr>
                                    </p:anim>
                                  </p:childTnLst>
                                </p:cTn>
                              </p:par>
                              <p:par>
                                <p:cTn id="70" presetID="51" presetClass="entr" presetSubtype="0" fill="hold" nodeType="withEffect">
                                  <p:stCondLst>
                                    <p:cond delay="0"/>
                                  </p:stCondLst>
                                  <p:childTnLst>
                                    <p:set>
                                      <p:cBhvr>
                                        <p:cTn id="71" dur="1" fill="hold">
                                          <p:stCondLst>
                                            <p:cond delay="0"/>
                                          </p:stCondLst>
                                        </p:cTn>
                                        <p:tgtEl>
                                          <p:spTgt spid="12299"/>
                                        </p:tgtEl>
                                        <p:attrNameLst>
                                          <p:attrName>style.visibility</p:attrName>
                                        </p:attrNameLst>
                                      </p:cBhvr>
                                      <p:to>
                                        <p:strVal val="visible"/>
                                      </p:to>
                                    </p:set>
                                    <p:animEffect transition="in" filter="fade">
                                      <p:cBhvr>
                                        <p:cTn id="72" dur="770" decel="100000"/>
                                        <p:tgtEl>
                                          <p:spTgt spid="12299"/>
                                        </p:tgtEl>
                                      </p:cBhvr>
                                    </p:animEffect>
                                    <p:animScale>
                                      <p:cBhvr>
                                        <p:cTn id="73" dur="770" decel="100000"/>
                                        <p:tgtEl>
                                          <p:spTgt spid="12299"/>
                                        </p:tgtEl>
                                      </p:cBhvr>
                                      <p:from x="10000" y="10000"/>
                                      <p:to x="200000" y="450000"/>
                                    </p:animScale>
                                    <p:animScale>
                                      <p:cBhvr>
                                        <p:cTn id="74" dur="1230" accel="100000" fill="hold">
                                          <p:stCondLst>
                                            <p:cond delay="770"/>
                                          </p:stCondLst>
                                        </p:cTn>
                                        <p:tgtEl>
                                          <p:spTgt spid="12299"/>
                                        </p:tgtEl>
                                      </p:cBhvr>
                                      <p:from x="200000" y="450000"/>
                                      <p:to x="100000" y="100000"/>
                                    </p:animScale>
                                    <p:set>
                                      <p:cBhvr>
                                        <p:cTn id="75" dur="770" fill="hold"/>
                                        <p:tgtEl>
                                          <p:spTgt spid="12299"/>
                                        </p:tgtEl>
                                        <p:attrNameLst>
                                          <p:attrName>ppt_x</p:attrName>
                                        </p:attrNameLst>
                                      </p:cBhvr>
                                      <p:to>
                                        <p:strVal val="(0.5)"/>
                                      </p:to>
                                    </p:set>
                                    <p:anim from="(0.5)" to="(#ppt_x)" calcmode="lin" valueType="num">
                                      <p:cBhvr>
                                        <p:cTn id="76" dur="1230" accel="100000" fill="hold">
                                          <p:stCondLst>
                                            <p:cond delay="770"/>
                                          </p:stCondLst>
                                        </p:cTn>
                                        <p:tgtEl>
                                          <p:spTgt spid="12299"/>
                                        </p:tgtEl>
                                        <p:attrNameLst>
                                          <p:attrName>ppt_x</p:attrName>
                                        </p:attrNameLst>
                                      </p:cBhvr>
                                    </p:anim>
                                    <p:set>
                                      <p:cBhvr>
                                        <p:cTn id="77" dur="770" fill="hold"/>
                                        <p:tgtEl>
                                          <p:spTgt spid="12299"/>
                                        </p:tgtEl>
                                        <p:attrNameLst>
                                          <p:attrName>ppt_y</p:attrName>
                                        </p:attrNameLst>
                                      </p:cBhvr>
                                      <p:to>
                                        <p:strVal val="(#ppt_y+0.4)"/>
                                      </p:to>
                                    </p:set>
                                    <p:anim from="(#ppt_y+0.4)" to="(#ppt_y)" calcmode="lin" valueType="num">
                                      <p:cBhvr>
                                        <p:cTn id="78" dur="1230" accel="100000" fill="hold">
                                          <p:stCondLst>
                                            <p:cond delay="770"/>
                                          </p:stCondLst>
                                        </p:cTn>
                                        <p:tgtEl>
                                          <p:spTgt spid="12299"/>
                                        </p:tgtEl>
                                        <p:attrNameLst>
                                          <p:attrName>ppt_y</p:attrName>
                                        </p:attrNameLst>
                                      </p:cBhvr>
                                    </p:anim>
                                  </p:childTnLst>
                                </p:cTn>
                              </p:par>
                              <p:par>
                                <p:cTn id="79" presetID="51" presetClass="entr" presetSubtype="0" fill="hold" nodeType="withEffect">
                                  <p:stCondLst>
                                    <p:cond delay="0"/>
                                  </p:stCondLst>
                                  <p:childTnLst>
                                    <p:set>
                                      <p:cBhvr>
                                        <p:cTn id="80" dur="1" fill="hold">
                                          <p:stCondLst>
                                            <p:cond delay="0"/>
                                          </p:stCondLst>
                                        </p:cTn>
                                        <p:tgtEl>
                                          <p:spTgt spid="12298"/>
                                        </p:tgtEl>
                                        <p:attrNameLst>
                                          <p:attrName>style.visibility</p:attrName>
                                        </p:attrNameLst>
                                      </p:cBhvr>
                                      <p:to>
                                        <p:strVal val="visible"/>
                                      </p:to>
                                    </p:set>
                                    <p:animEffect transition="in" filter="fade">
                                      <p:cBhvr>
                                        <p:cTn id="81" dur="770" decel="100000"/>
                                        <p:tgtEl>
                                          <p:spTgt spid="12298"/>
                                        </p:tgtEl>
                                      </p:cBhvr>
                                    </p:animEffect>
                                    <p:animScale>
                                      <p:cBhvr>
                                        <p:cTn id="82" dur="770" decel="100000"/>
                                        <p:tgtEl>
                                          <p:spTgt spid="12298"/>
                                        </p:tgtEl>
                                      </p:cBhvr>
                                      <p:from x="10000" y="10000"/>
                                      <p:to x="200000" y="450000"/>
                                    </p:animScale>
                                    <p:animScale>
                                      <p:cBhvr>
                                        <p:cTn id="83" dur="1230" accel="100000" fill="hold">
                                          <p:stCondLst>
                                            <p:cond delay="770"/>
                                          </p:stCondLst>
                                        </p:cTn>
                                        <p:tgtEl>
                                          <p:spTgt spid="12298"/>
                                        </p:tgtEl>
                                      </p:cBhvr>
                                      <p:from x="200000" y="450000"/>
                                      <p:to x="100000" y="100000"/>
                                    </p:animScale>
                                    <p:set>
                                      <p:cBhvr>
                                        <p:cTn id="84" dur="770" fill="hold"/>
                                        <p:tgtEl>
                                          <p:spTgt spid="12298"/>
                                        </p:tgtEl>
                                        <p:attrNameLst>
                                          <p:attrName>ppt_x</p:attrName>
                                        </p:attrNameLst>
                                      </p:cBhvr>
                                      <p:to>
                                        <p:strVal val="(0.5)"/>
                                      </p:to>
                                    </p:set>
                                    <p:anim from="(0.5)" to="(#ppt_x)" calcmode="lin" valueType="num">
                                      <p:cBhvr>
                                        <p:cTn id="85" dur="1230" accel="100000" fill="hold">
                                          <p:stCondLst>
                                            <p:cond delay="770"/>
                                          </p:stCondLst>
                                        </p:cTn>
                                        <p:tgtEl>
                                          <p:spTgt spid="12298"/>
                                        </p:tgtEl>
                                        <p:attrNameLst>
                                          <p:attrName>ppt_x</p:attrName>
                                        </p:attrNameLst>
                                      </p:cBhvr>
                                    </p:anim>
                                    <p:set>
                                      <p:cBhvr>
                                        <p:cTn id="86" dur="770" fill="hold"/>
                                        <p:tgtEl>
                                          <p:spTgt spid="12298"/>
                                        </p:tgtEl>
                                        <p:attrNameLst>
                                          <p:attrName>ppt_y</p:attrName>
                                        </p:attrNameLst>
                                      </p:cBhvr>
                                      <p:to>
                                        <p:strVal val="(#ppt_y+0.4)"/>
                                      </p:to>
                                    </p:set>
                                    <p:anim from="(#ppt_y+0.4)" to="(#ppt_y)" calcmode="lin" valueType="num">
                                      <p:cBhvr>
                                        <p:cTn id="87" dur="1230" accel="100000" fill="hold">
                                          <p:stCondLst>
                                            <p:cond delay="770"/>
                                          </p:stCondLst>
                                        </p:cTn>
                                        <p:tgtEl>
                                          <p:spTgt spid="12298"/>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a:extLst>
              <a:ext uri="{FF2B5EF4-FFF2-40B4-BE49-F238E27FC236}">
                <a16:creationId xmlns:a16="http://schemas.microsoft.com/office/drawing/2014/main" xmlns="" id="{22C828A4-116C-9D1C-3A42-3F4E1F0168C4}"/>
              </a:ext>
            </a:extLst>
          </p:cNvPr>
          <p:cNvSpPr>
            <a:spLocks noGrp="1" noChangeArrowheads="1"/>
          </p:cNvSpPr>
          <p:nvPr>
            <p:ph type="body" idx="1"/>
          </p:nvPr>
        </p:nvSpPr>
        <p:spPr>
          <a:xfrm>
            <a:off x="214312" y="301625"/>
            <a:ext cx="7927975" cy="677863"/>
          </a:xfrm>
        </p:spPr>
        <p:txBody>
          <a:bodyPr lIns="0" tIns="0" rIns="0" bIns="0" anchor="ctr"/>
          <a:lstStyle/>
          <a:p>
            <a:pPr marL="0" indent="0" defTabSz="465138">
              <a:spcBef>
                <a:spcPct val="0"/>
              </a:spcBef>
              <a:buClr>
                <a:srgbClr val="002060"/>
              </a:buClr>
              <a:buSzPct val="90000"/>
              <a:buFont typeface="Monotype Sorts" pitchFamily="2" charset="2"/>
              <a:buNone/>
              <a:defRPr/>
            </a:pPr>
            <a:r>
              <a:rPr lang="en-US" sz="4400" b="1" dirty="0">
                <a:solidFill>
                  <a:srgbClr val="336600"/>
                </a:solidFill>
                <a:latin typeface="+mj-lt"/>
              </a:rPr>
              <a:t>Mechanical Restraint</a:t>
            </a:r>
            <a:endParaRPr lang="en-US" sz="2000" dirty="0">
              <a:latin typeface="+mj-lt"/>
            </a:endParaRPr>
          </a:p>
        </p:txBody>
      </p:sp>
      <p:sp>
        <p:nvSpPr>
          <p:cNvPr id="685059" name="Text Box 3">
            <a:extLst>
              <a:ext uri="{FF2B5EF4-FFF2-40B4-BE49-F238E27FC236}">
                <a16:creationId xmlns:a16="http://schemas.microsoft.com/office/drawing/2014/main" xmlns="" id="{A8013171-7687-6161-6D51-1B7359E3B41A}"/>
              </a:ext>
            </a:extLst>
          </p:cNvPr>
          <p:cNvSpPr txBox="1">
            <a:spLocks noChangeArrowheads="1"/>
          </p:cNvSpPr>
          <p:nvPr/>
        </p:nvSpPr>
        <p:spPr bwMode="auto">
          <a:xfrm>
            <a:off x="290513" y="1020763"/>
            <a:ext cx="7927975" cy="3429000"/>
          </a:xfrm>
          <a:prstGeom prst="rect">
            <a:avLst/>
          </a:prstGeom>
          <a:noFill/>
          <a:ln w="9525">
            <a:noFill/>
            <a:miter lim="800000"/>
            <a:headEnd/>
            <a:tailEnd/>
          </a:ln>
        </p:spPr>
        <p:txBody>
          <a:bodyPr lIns="0" tIns="0" rIns="0" bIns="0"/>
          <a:lstStyle/>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A device to impair bodily</a:t>
            </a:r>
          </a:p>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   movement:</a:t>
            </a:r>
            <a:r>
              <a:rPr lang="en-US" sz="4800" dirty="0">
                <a:solidFill>
                  <a:srgbClr val="C00000"/>
                </a:solidFill>
                <a:latin typeface="Arial" pitchFamily="34" charset="0"/>
              </a:rPr>
              <a:t>  </a:t>
            </a:r>
            <a:r>
              <a:rPr lang="en-US" sz="4800" b="1" i="1" dirty="0">
                <a:solidFill>
                  <a:srgbClr val="C00000"/>
                </a:solidFill>
                <a:latin typeface="Arial" pitchFamily="34" charset="0"/>
              </a:rPr>
              <a:t>           </a:t>
            </a:r>
            <a:r>
              <a:rPr lang="en-US" sz="3600" b="1" i="1" dirty="0">
                <a:solidFill>
                  <a:srgbClr val="CC3300"/>
                </a:solidFill>
                <a:latin typeface="Arial" pitchFamily="34" charset="0"/>
              </a:rPr>
              <a:t>	</a:t>
            </a:r>
          </a:p>
        </p:txBody>
      </p:sp>
      <p:sp>
        <p:nvSpPr>
          <p:cNvPr id="347140" name="Line 4">
            <a:extLst>
              <a:ext uri="{FF2B5EF4-FFF2-40B4-BE49-F238E27FC236}">
                <a16:creationId xmlns:a16="http://schemas.microsoft.com/office/drawing/2014/main" xmlns="" id="{58B3A34A-DCB1-F7E1-5701-D32408D76AD2}"/>
              </a:ext>
            </a:extLst>
          </p:cNvPr>
          <p:cNvSpPr>
            <a:spLocks noChangeShapeType="1"/>
          </p:cNvSpPr>
          <p:nvPr/>
        </p:nvSpPr>
        <p:spPr bwMode="auto">
          <a:xfrm>
            <a:off x="523875" y="979488"/>
            <a:ext cx="65087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685061" name="Picture 5" descr="helmet">
            <a:extLst>
              <a:ext uri="{FF2B5EF4-FFF2-40B4-BE49-F238E27FC236}">
                <a16:creationId xmlns:a16="http://schemas.microsoft.com/office/drawing/2014/main" xmlns="" id="{7F6E017B-B7C6-B5E2-16FD-066471A417DF}"/>
              </a:ext>
            </a:extLst>
          </p:cNvPr>
          <p:cNvPicPr>
            <a:picLocks noChangeAspect="1" noChangeArrowheads="1"/>
          </p:cNvPicPr>
          <p:nvPr/>
        </p:nvPicPr>
        <p:blipFill>
          <a:blip r:embed="rId2">
            <a:lum contrast="18000"/>
            <a:extLst>
              <a:ext uri="{28A0092B-C50C-407E-A947-70E740481C1C}">
                <a14:useLocalDpi xmlns:a14="http://schemas.microsoft.com/office/drawing/2010/main" val="0"/>
              </a:ext>
            </a:extLst>
          </a:blip>
          <a:srcRect/>
          <a:stretch>
            <a:fillRect/>
          </a:stretch>
        </p:blipFill>
        <p:spPr bwMode="auto">
          <a:xfrm>
            <a:off x="6538913" y="3001963"/>
            <a:ext cx="3062287" cy="467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08542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nodeType="withEffect">
                                  <p:stCondLst>
                                    <p:cond delay="0"/>
                                  </p:stCondLst>
                                  <p:childTnLst>
                                    <p:set>
                                      <p:cBhvr>
                                        <p:cTn id="6" dur="1" fill="hold">
                                          <p:stCondLst>
                                            <p:cond delay="0"/>
                                          </p:stCondLst>
                                        </p:cTn>
                                        <p:tgtEl>
                                          <p:spTgt spid="685061"/>
                                        </p:tgtEl>
                                        <p:attrNameLst>
                                          <p:attrName>style.visibility</p:attrName>
                                        </p:attrNameLst>
                                      </p:cBhvr>
                                      <p:to>
                                        <p:strVal val="visible"/>
                                      </p:to>
                                    </p:set>
                                    <p:animEffect transition="in" filter="fade">
                                      <p:cBhvr>
                                        <p:cTn id="7" dur="800" decel="100000"/>
                                        <p:tgtEl>
                                          <p:spTgt spid="685061"/>
                                        </p:tgtEl>
                                      </p:cBhvr>
                                    </p:animEffect>
                                    <p:anim calcmode="lin" valueType="num">
                                      <p:cBhvr>
                                        <p:cTn id="8" dur="800" decel="100000" fill="hold"/>
                                        <p:tgtEl>
                                          <p:spTgt spid="685061"/>
                                        </p:tgtEl>
                                        <p:attrNameLst>
                                          <p:attrName>style.rotation</p:attrName>
                                        </p:attrNameLst>
                                      </p:cBhvr>
                                      <p:tavLst>
                                        <p:tav tm="0">
                                          <p:val>
                                            <p:fltVal val="-90"/>
                                          </p:val>
                                        </p:tav>
                                        <p:tav tm="100000">
                                          <p:val>
                                            <p:fltVal val="0"/>
                                          </p:val>
                                        </p:tav>
                                      </p:tavLst>
                                    </p:anim>
                                    <p:anim calcmode="lin" valueType="num">
                                      <p:cBhvr>
                                        <p:cTn id="9" dur="800" decel="100000" fill="hold"/>
                                        <p:tgtEl>
                                          <p:spTgt spid="685061"/>
                                        </p:tgtEl>
                                        <p:attrNameLst>
                                          <p:attrName>ppt_x</p:attrName>
                                        </p:attrNameLst>
                                      </p:cBhvr>
                                      <p:tavLst>
                                        <p:tav tm="0">
                                          <p:val>
                                            <p:strVal val="#ppt_x+0.4"/>
                                          </p:val>
                                        </p:tav>
                                        <p:tav tm="100000">
                                          <p:val>
                                            <p:strVal val="#ppt_x-0.05"/>
                                          </p:val>
                                        </p:tav>
                                      </p:tavLst>
                                    </p:anim>
                                    <p:anim calcmode="lin" valueType="num">
                                      <p:cBhvr>
                                        <p:cTn id="10" dur="800" decel="100000" fill="hold"/>
                                        <p:tgtEl>
                                          <p:spTgt spid="685061"/>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685061"/>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685061"/>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Line 3">
            <a:extLst>
              <a:ext uri="{FF2B5EF4-FFF2-40B4-BE49-F238E27FC236}">
                <a16:creationId xmlns:a16="http://schemas.microsoft.com/office/drawing/2014/main" xmlns="" id="{FFCC04C1-A3F5-2274-4020-33561316D182}"/>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6259" name="AutoShape 5" descr="http://mail.aol.com/38466-111/aol-6/en-us/mail/get-attachment.aspx?uid=29589111&amp;folder=NewMail&amp;partId=1">
            <a:extLst>
              <a:ext uri="{FF2B5EF4-FFF2-40B4-BE49-F238E27FC236}">
                <a16:creationId xmlns:a16="http://schemas.microsoft.com/office/drawing/2014/main" xmlns="" id="{411E7A33-C428-1902-C0FF-B83EF1EFFED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96260" name="AutoShape 7" descr="http://mail.aol.com/38466-111/aol-6/en-us/mail/get-attachment.aspx?uid=29589111&amp;folder=NewMail&amp;partId=1">
            <a:extLst>
              <a:ext uri="{FF2B5EF4-FFF2-40B4-BE49-F238E27FC236}">
                <a16:creationId xmlns:a16="http://schemas.microsoft.com/office/drawing/2014/main" xmlns="" id="{F943B0B4-0CB3-DE8F-63A2-7D6164B2B33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96261" name="AutoShape 9" descr="http://mail.aol.com/38466-111/aol-6/en-us/mail/get-attachment.aspx?uid=29589111&amp;folder=NewMail&amp;partId=1">
            <a:extLst>
              <a:ext uri="{FF2B5EF4-FFF2-40B4-BE49-F238E27FC236}">
                <a16:creationId xmlns:a16="http://schemas.microsoft.com/office/drawing/2014/main" xmlns="" id="{E5045DEB-0A1D-40E1-B9F1-463D6E71351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96262" name="AutoShape 11" descr="http://mail.aol.com/38466-111/aol-6/en-us/mail/get-attachment.aspx?uid=29589111&amp;folder=NewMail&amp;partId=1">
            <a:extLst>
              <a:ext uri="{FF2B5EF4-FFF2-40B4-BE49-F238E27FC236}">
                <a16:creationId xmlns:a16="http://schemas.microsoft.com/office/drawing/2014/main" xmlns="" id="{5A646012-4888-CD57-E7F9-64435E75957A}"/>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96263" name="Title 10">
            <a:extLst>
              <a:ext uri="{FF2B5EF4-FFF2-40B4-BE49-F238E27FC236}">
                <a16:creationId xmlns:a16="http://schemas.microsoft.com/office/drawing/2014/main" xmlns="" id="{D0F1630B-86B0-CCD5-E5D2-8CF957921251}"/>
              </a:ext>
            </a:extLst>
          </p:cNvPr>
          <p:cNvSpPr>
            <a:spLocks noGrp="1"/>
          </p:cNvSpPr>
          <p:nvPr>
            <p:ph type="title" sz="quarter"/>
          </p:nvPr>
        </p:nvSpPr>
        <p:spPr>
          <a:xfrm>
            <a:off x="290513" y="0"/>
            <a:ext cx="8058150" cy="1173163"/>
          </a:xfrm>
        </p:spPr>
        <p:txBody>
          <a:bodyPr/>
          <a:lstStyle/>
          <a:p>
            <a:r>
              <a:rPr lang="en-US" altLang="en-US" sz="4400"/>
              <a:t>Restraint</a:t>
            </a:r>
          </a:p>
        </p:txBody>
      </p:sp>
      <p:pic>
        <p:nvPicPr>
          <p:cNvPr id="96264" name="Picture 7" descr="onsite 6.JPG">
            <a:extLst>
              <a:ext uri="{FF2B5EF4-FFF2-40B4-BE49-F238E27FC236}">
                <a16:creationId xmlns:a16="http://schemas.microsoft.com/office/drawing/2014/main" xmlns="" id="{AF96619A-465B-D7E7-1698-54B66836349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9113" y="944563"/>
            <a:ext cx="45720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xmlns="" id="{D87FB0A2-20DB-AB3D-E9BB-ABA5C85AB698}"/>
              </a:ext>
            </a:extLst>
          </p:cNvPr>
          <p:cNvSpPr txBox="1">
            <a:spLocks noChangeArrowheads="1"/>
          </p:cNvSpPr>
          <p:nvPr/>
        </p:nvSpPr>
        <p:spPr bwMode="auto">
          <a:xfrm>
            <a:off x="5011738" y="889000"/>
            <a:ext cx="3595687"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eaLnBrk="1" hangingPunct="1">
              <a:spcBef>
                <a:spcPct val="0"/>
              </a:spcBef>
            </a:pPr>
            <a:r>
              <a:rPr lang="en-US" altLang="en-US" sz="4400" b="1">
                <a:solidFill>
                  <a:srgbClr val="CC00CC"/>
                </a:solidFill>
                <a:latin typeface="Times New Roman" panose="02020603050405020304" pitchFamily="18" charset="0"/>
              </a:rPr>
              <a:t>Is this person secure or </a:t>
            </a:r>
          </a:p>
          <a:p>
            <a:pPr algn="ctr" eaLnBrk="1" hangingPunct="1">
              <a:spcBef>
                <a:spcPct val="0"/>
              </a:spcBef>
            </a:pPr>
            <a:r>
              <a:rPr lang="en-US" altLang="en-US" sz="4400" b="1">
                <a:solidFill>
                  <a:srgbClr val="CC00CC"/>
                </a:solidFill>
                <a:latin typeface="Times New Roman" panose="02020603050405020304" pitchFamily="18" charset="0"/>
              </a:rPr>
              <a:t>behaviorally </a:t>
            </a:r>
          </a:p>
          <a:p>
            <a:pPr algn="ctr" eaLnBrk="1" hangingPunct="1">
              <a:spcBef>
                <a:spcPct val="0"/>
              </a:spcBef>
            </a:pPr>
            <a:r>
              <a:rPr lang="en-US" altLang="en-US" sz="4400" b="1">
                <a:solidFill>
                  <a:srgbClr val="CC00CC"/>
                </a:solidFill>
                <a:latin typeface="Times New Roman" panose="02020603050405020304" pitchFamily="18" charset="0"/>
              </a:rPr>
              <a:t>restrained?</a:t>
            </a:r>
          </a:p>
          <a:p>
            <a:pPr algn="ctr" eaLnBrk="1" hangingPunct="1">
              <a:spcBef>
                <a:spcPct val="0"/>
              </a:spcBef>
            </a:pPr>
            <a:r>
              <a:rPr lang="en-US" altLang="en-US" sz="4400" b="1">
                <a:solidFill>
                  <a:srgbClr val="CC00CC"/>
                </a:solidFill>
                <a:latin typeface="Times New Roman" panose="02020603050405020304" pitchFamily="18" charset="0"/>
              </a:rPr>
              <a:t>Neither explanation is acceptable.</a:t>
            </a:r>
          </a:p>
        </p:txBody>
      </p:sp>
      <p:cxnSp>
        <p:nvCxnSpPr>
          <p:cNvPr id="3" name="Straight Arrow Connector 2">
            <a:extLst>
              <a:ext uri="{FF2B5EF4-FFF2-40B4-BE49-F238E27FC236}">
                <a16:creationId xmlns:a16="http://schemas.microsoft.com/office/drawing/2014/main" xmlns="" id="{DC00929D-A731-9C62-66CB-65849257BFC3}"/>
              </a:ext>
            </a:extLst>
          </p:cNvPr>
          <p:cNvCxnSpPr>
            <a:cxnSpLocks noChangeShapeType="1"/>
          </p:cNvCxnSpPr>
          <p:nvPr/>
        </p:nvCxnSpPr>
        <p:spPr bwMode="auto">
          <a:xfrm flipH="1" flipV="1">
            <a:off x="2576513" y="4221163"/>
            <a:ext cx="2895600" cy="1447800"/>
          </a:xfrm>
          <a:prstGeom prst="straightConnector1">
            <a:avLst/>
          </a:prstGeom>
          <a:noFill/>
          <a:ln w="76200" algn="ctr">
            <a:solidFill>
              <a:srgbClr val="FFC000"/>
            </a:solidFill>
            <a:round/>
            <a:headEnd/>
            <a:tailEnd type="triangle" w="med" len="med"/>
          </a:ln>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5"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500" decel="50000" fill="hold">
                                          <p:stCondLst>
                                            <p:cond delay="0"/>
                                          </p:stCondLst>
                                        </p:cTn>
                                        <p:tgtEl>
                                          <p:spTgt spid="3"/>
                                        </p:tgtEl>
                                        <p:attrNameLst>
                                          <p:attrName>style.rotation</p:attrName>
                                        </p:attrNameLst>
                                      </p:cBhvr>
                                      <p:tavLst>
                                        <p:tav tm="0">
                                          <p:val>
                                            <p:fltVal val="-90"/>
                                          </p:val>
                                        </p:tav>
                                        <p:tav tm="100000">
                                          <p:val>
                                            <p:fltVal val="0"/>
                                          </p:val>
                                        </p:tav>
                                      </p:tavLst>
                                    </p:anim>
                                    <p:anim calcmode="lin" valueType="num">
                                      <p:cBhvr>
                                        <p:cTn id="16" dur="500" decel="50000" fill="hold">
                                          <p:stCondLst>
                                            <p:cond delay="0"/>
                                          </p:stCondLst>
                                        </p:cTn>
                                        <p:tgtEl>
                                          <p:spTgt spid="3"/>
                                        </p:tgtEl>
                                        <p:attrNameLst>
                                          <p:attrName>ppt_w</p:attrName>
                                        </p:attrNameLst>
                                      </p:cBhvr>
                                      <p:tavLst>
                                        <p:tav tm="0">
                                          <p:val>
                                            <p:strVal val="#ppt_w"/>
                                          </p:val>
                                        </p:tav>
                                        <p:tav tm="100000">
                                          <p:val>
                                            <p:strVal val="#ppt_w*.05"/>
                                          </p:val>
                                        </p:tav>
                                      </p:tavLst>
                                    </p:anim>
                                    <p:anim calcmode="lin" valueType="num">
                                      <p:cBhvr>
                                        <p:cTn id="17" dur="500" accel="50000" fill="hold">
                                          <p:stCondLst>
                                            <p:cond delay="500"/>
                                          </p:stCondLst>
                                        </p:cTn>
                                        <p:tgtEl>
                                          <p:spTgt spid="3"/>
                                        </p:tgtEl>
                                        <p:attrNameLst>
                                          <p:attrName>ppt_w</p:attrName>
                                        </p:attrNameLst>
                                      </p:cBhvr>
                                      <p:tavLst>
                                        <p:tav tm="0">
                                          <p:val>
                                            <p:strVal val="#ppt_w*.05"/>
                                          </p:val>
                                        </p:tav>
                                        <p:tav tm="100000">
                                          <p:val>
                                            <p:strVal val="#ppt_w"/>
                                          </p:val>
                                        </p:tav>
                                      </p:tavLst>
                                    </p:anim>
                                    <p:anim calcmode="lin" valueType="num">
                                      <p:cBhvr>
                                        <p:cTn id="18" dur="1000" fill="hold"/>
                                        <p:tgtEl>
                                          <p:spTgt spid="3"/>
                                        </p:tgtEl>
                                        <p:attrNameLst>
                                          <p:attrName>ppt_h</p:attrName>
                                        </p:attrNameLst>
                                      </p:cBhvr>
                                      <p:tavLst>
                                        <p:tav tm="0">
                                          <p:val>
                                            <p:strVal val="#ppt_h"/>
                                          </p:val>
                                        </p:tav>
                                        <p:tav tm="100000">
                                          <p:val>
                                            <p:strVal val="#ppt_h"/>
                                          </p:val>
                                        </p:tav>
                                      </p:tavLst>
                                    </p:anim>
                                    <p:anim calcmode="lin" valueType="num">
                                      <p:cBhvr>
                                        <p:cTn id="19" dur="500" decel="50000" fill="hold">
                                          <p:stCondLst>
                                            <p:cond delay="0"/>
                                          </p:stCondLst>
                                        </p:cTn>
                                        <p:tgtEl>
                                          <p:spTgt spid="3"/>
                                        </p:tgtEl>
                                        <p:attrNameLst>
                                          <p:attrName>ppt_x</p:attrName>
                                        </p:attrNameLst>
                                      </p:cBhvr>
                                      <p:tavLst>
                                        <p:tav tm="0">
                                          <p:val>
                                            <p:strVal val="#ppt_x+.4"/>
                                          </p:val>
                                        </p:tav>
                                        <p:tav tm="100000">
                                          <p:val>
                                            <p:strVal val="#ppt_x"/>
                                          </p:val>
                                        </p:tav>
                                      </p:tavLst>
                                    </p:anim>
                                    <p:anim calcmode="lin" valueType="num">
                                      <p:cBhvr>
                                        <p:cTn id="20" dur="500" decel="50000" fill="hold">
                                          <p:stCondLst>
                                            <p:cond delay="0"/>
                                          </p:stCondLst>
                                        </p:cTn>
                                        <p:tgtEl>
                                          <p:spTgt spid="3"/>
                                        </p:tgtEl>
                                        <p:attrNameLst>
                                          <p:attrName>ppt_y</p:attrName>
                                        </p:attrNameLst>
                                      </p:cBhvr>
                                      <p:tavLst>
                                        <p:tav tm="0">
                                          <p:val>
                                            <p:strVal val="#ppt_y-.2"/>
                                          </p:val>
                                        </p:tav>
                                        <p:tav tm="100000">
                                          <p:val>
                                            <p:strVal val="#ppt_y+.1"/>
                                          </p:val>
                                        </p:tav>
                                      </p:tavLst>
                                    </p:anim>
                                    <p:anim calcmode="lin" valueType="num">
                                      <p:cBhvr>
                                        <p:cTn id="21" dur="500" accel="50000" fill="hold">
                                          <p:stCondLst>
                                            <p:cond delay="500"/>
                                          </p:stCondLst>
                                        </p:cTn>
                                        <p:tgtEl>
                                          <p:spTgt spid="3"/>
                                        </p:tgtEl>
                                        <p:attrNameLst>
                                          <p:attrName>ppt_y</p:attrName>
                                        </p:attrNameLst>
                                      </p:cBhvr>
                                      <p:tavLst>
                                        <p:tav tm="0">
                                          <p:val>
                                            <p:strVal val="#ppt_y+.1"/>
                                          </p:val>
                                        </p:tav>
                                        <p:tav tm="100000">
                                          <p:val>
                                            <p:strVal val="#ppt_y"/>
                                          </p:val>
                                        </p:tav>
                                      </p:tavLst>
                                    </p:anim>
                                    <p:animEffect transition="in" filter="fade">
                                      <p:cBhvr>
                                        <p:cTn id="22" dur="1000" decel="50000">
                                          <p:stCondLst>
                                            <p:cond delay="0"/>
                                          </p:stCondLst>
                                        </p:cTn>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Line 3">
            <a:extLst>
              <a:ext uri="{FF2B5EF4-FFF2-40B4-BE49-F238E27FC236}">
                <a16:creationId xmlns:a16="http://schemas.microsoft.com/office/drawing/2014/main" xmlns="" id="{938E3F34-9F88-3F31-6C88-59E85C46B1D2}"/>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7379" name="Rectangle 74">
            <a:extLst>
              <a:ext uri="{FF2B5EF4-FFF2-40B4-BE49-F238E27FC236}">
                <a16:creationId xmlns:a16="http://schemas.microsoft.com/office/drawing/2014/main" xmlns="" id="{F623A455-BA56-C1DE-BA6A-FA3DDE65FE1A}"/>
              </a:ext>
            </a:extLst>
          </p:cNvPr>
          <p:cNvSpPr>
            <a:spLocks noGrp="1" noChangeArrowheads="1"/>
          </p:cNvSpPr>
          <p:nvPr>
            <p:ph type="title" sz="quarter"/>
          </p:nvPr>
        </p:nvSpPr>
        <p:spPr>
          <a:xfrm>
            <a:off x="290513" y="0"/>
            <a:ext cx="8058150" cy="1044575"/>
          </a:xfrm>
        </p:spPr>
        <p:txBody>
          <a:bodyPr/>
          <a:lstStyle/>
          <a:p>
            <a:r>
              <a:rPr lang="en-US" altLang="en-US" sz="4400">
                <a:solidFill>
                  <a:srgbClr val="336600"/>
                </a:solidFill>
              </a:rPr>
              <a:t>Fooling The Surveyors</a:t>
            </a:r>
          </a:p>
        </p:txBody>
      </p:sp>
      <p:pic>
        <p:nvPicPr>
          <p:cNvPr id="357380" name="Picture 3" descr="wheelchair brakes.jpg">
            <a:extLst>
              <a:ext uri="{FF2B5EF4-FFF2-40B4-BE49-F238E27FC236}">
                <a16:creationId xmlns:a16="http://schemas.microsoft.com/office/drawing/2014/main" xmlns="" id="{074179E4-4CAF-B63A-353E-354DF0F365E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24313" y="944563"/>
            <a:ext cx="4543425"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7381" name="TextBox 5">
            <a:extLst>
              <a:ext uri="{FF2B5EF4-FFF2-40B4-BE49-F238E27FC236}">
                <a16:creationId xmlns:a16="http://schemas.microsoft.com/office/drawing/2014/main" xmlns="" id="{08703D96-1B79-FAFD-9BE8-8F8C5ED93950}"/>
              </a:ext>
            </a:extLst>
          </p:cNvPr>
          <p:cNvSpPr txBox="1">
            <a:spLocks noChangeArrowheads="1"/>
          </p:cNvSpPr>
          <p:nvPr/>
        </p:nvSpPr>
        <p:spPr bwMode="auto">
          <a:xfrm>
            <a:off x="290513" y="1020763"/>
            <a:ext cx="3657600" cy="507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r>
              <a:rPr lang="en-US" altLang="en-US" sz="3600" b="1">
                <a:solidFill>
                  <a:srgbClr val="235B48"/>
                </a:solidFill>
              </a:rPr>
              <a:t>Mechanical restraints</a:t>
            </a:r>
          </a:p>
          <a:p>
            <a:pPr algn="ctr"/>
            <a:r>
              <a:rPr lang="en-US" altLang="en-US" sz="3600" b="1">
                <a:solidFill>
                  <a:srgbClr val="235B48"/>
                </a:solidFill>
              </a:rPr>
              <a:t>for behavioral purposes,</a:t>
            </a:r>
          </a:p>
          <a:p>
            <a:pPr algn="ctr"/>
            <a:r>
              <a:rPr lang="en-US" altLang="en-US" sz="3600" b="1">
                <a:solidFill>
                  <a:srgbClr val="235B48"/>
                </a:solidFill>
              </a:rPr>
              <a:t>in violation of  regulatory </a:t>
            </a:r>
          </a:p>
          <a:p>
            <a:pPr algn="ctr"/>
            <a:r>
              <a:rPr lang="en-US" altLang="en-US" sz="3600" b="1">
                <a:solidFill>
                  <a:srgbClr val="235B48"/>
                </a:solidFill>
              </a:rPr>
              <a:t>requirements and the individual’s rights.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Line 3">
            <a:extLst>
              <a:ext uri="{FF2B5EF4-FFF2-40B4-BE49-F238E27FC236}">
                <a16:creationId xmlns:a16="http://schemas.microsoft.com/office/drawing/2014/main" xmlns="" id="{6A86C02B-6941-3CB4-4967-F990771881AE}"/>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7283" name="AutoShape 5" descr="http://mail.aol.com/38466-111/aol-6/en-us/mail/get-attachment.aspx?uid=29589111&amp;folder=NewMail&amp;partId=1">
            <a:extLst>
              <a:ext uri="{FF2B5EF4-FFF2-40B4-BE49-F238E27FC236}">
                <a16:creationId xmlns:a16="http://schemas.microsoft.com/office/drawing/2014/main" xmlns="" id="{94A59213-60B9-030A-B3ED-A42D605FE73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97284" name="AutoShape 7" descr="http://mail.aol.com/38466-111/aol-6/en-us/mail/get-attachment.aspx?uid=29589111&amp;folder=NewMail&amp;partId=1">
            <a:extLst>
              <a:ext uri="{FF2B5EF4-FFF2-40B4-BE49-F238E27FC236}">
                <a16:creationId xmlns:a16="http://schemas.microsoft.com/office/drawing/2014/main" xmlns="" id="{A0996BC2-021E-9E76-0AF9-97EE45FEE91C}"/>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97285" name="AutoShape 9" descr="http://mail.aol.com/38466-111/aol-6/en-us/mail/get-attachment.aspx?uid=29589111&amp;folder=NewMail&amp;partId=1">
            <a:extLst>
              <a:ext uri="{FF2B5EF4-FFF2-40B4-BE49-F238E27FC236}">
                <a16:creationId xmlns:a16="http://schemas.microsoft.com/office/drawing/2014/main" xmlns="" id="{B87EDBA6-A21F-99A1-5226-840884100D7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97286" name="AutoShape 11" descr="http://mail.aol.com/38466-111/aol-6/en-us/mail/get-attachment.aspx?uid=29589111&amp;folder=NewMail&amp;partId=1">
            <a:extLst>
              <a:ext uri="{FF2B5EF4-FFF2-40B4-BE49-F238E27FC236}">
                <a16:creationId xmlns:a16="http://schemas.microsoft.com/office/drawing/2014/main" xmlns="" id="{658233CC-A067-B13F-95FF-B386A91645C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97287" name="Title 10">
            <a:extLst>
              <a:ext uri="{FF2B5EF4-FFF2-40B4-BE49-F238E27FC236}">
                <a16:creationId xmlns:a16="http://schemas.microsoft.com/office/drawing/2014/main" xmlns="" id="{DE5F3663-BDC2-4100-22A9-D40D6CEBA02D}"/>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The Great Houdini</a:t>
            </a:r>
            <a:br>
              <a:rPr lang="en-US" altLang="en-US" sz="4400"/>
            </a:br>
            <a:endParaRPr lang="en-US" altLang="en-US" sz="4400"/>
          </a:p>
        </p:txBody>
      </p:sp>
      <p:pic>
        <p:nvPicPr>
          <p:cNvPr id="2" name="Picture 1" descr="IMG_0937.JPG">
            <a:extLst>
              <a:ext uri="{FF2B5EF4-FFF2-40B4-BE49-F238E27FC236}">
                <a16:creationId xmlns:a16="http://schemas.microsoft.com/office/drawing/2014/main" xmlns="" id="{CDF76FE5-814C-F9C1-C967-958D8614BF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9113" y="1173163"/>
            <a:ext cx="41148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xmlns="" id="{D536D9EE-A4C8-E447-9482-5C1EDF9AD6F5}"/>
              </a:ext>
            </a:extLst>
          </p:cNvPr>
          <p:cNvSpPr txBox="1">
            <a:spLocks noChangeArrowheads="1"/>
          </p:cNvSpPr>
          <p:nvPr/>
        </p:nvSpPr>
        <p:spPr bwMode="auto">
          <a:xfrm>
            <a:off x="4710113" y="3459163"/>
            <a:ext cx="3962400"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sz="2900" b="1">
                <a:solidFill>
                  <a:srgbClr val="FC3C47"/>
                </a:solidFill>
                <a:ea typeface="MS PGothic" panose="020B0600070205080204" pitchFamily="34" charset="-128"/>
              </a:rPr>
              <a:t>Even Houdini himself wouldn’t be able to get out of this mechanical restraint if he had significant limitations in grasping as a result of cerebral palsy.</a:t>
            </a:r>
          </a:p>
        </p:txBody>
      </p:sp>
      <p:pic>
        <p:nvPicPr>
          <p:cNvPr id="97290" name="Picture 3">
            <a:extLst>
              <a:ext uri="{FF2B5EF4-FFF2-40B4-BE49-F238E27FC236}">
                <a16:creationId xmlns:a16="http://schemas.microsoft.com/office/drawing/2014/main" xmlns="" id="{0BD4C258-71CB-3652-0331-33D09896940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10113" y="1173163"/>
            <a:ext cx="3759200"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9"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Line 3">
            <a:extLst>
              <a:ext uri="{FF2B5EF4-FFF2-40B4-BE49-F238E27FC236}">
                <a16:creationId xmlns:a16="http://schemas.microsoft.com/office/drawing/2014/main" xmlns="" id="{7AAFFDDA-32D1-8DEE-9D57-A144EC135B84}"/>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48163" name="AutoShape 5" descr="http://mail.aol.com/38466-111/aol-6/en-us/mail/get-attachment.aspx?uid=29589111&amp;folder=NewMail&amp;partId=1">
            <a:extLst>
              <a:ext uri="{FF2B5EF4-FFF2-40B4-BE49-F238E27FC236}">
                <a16:creationId xmlns:a16="http://schemas.microsoft.com/office/drawing/2014/main" xmlns="" id="{F2057502-C145-DD7B-8C2A-6469D2CF72E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8164" name="AutoShape 7" descr="http://mail.aol.com/38466-111/aol-6/en-us/mail/get-attachment.aspx?uid=29589111&amp;folder=NewMail&amp;partId=1">
            <a:extLst>
              <a:ext uri="{FF2B5EF4-FFF2-40B4-BE49-F238E27FC236}">
                <a16:creationId xmlns:a16="http://schemas.microsoft.com/office/drawing/2014/main" xmlns="" id="{F33F3AE3-522B-F019-41CB-6FD74CF63A38}"/>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8165" name="AutoShape 9" descr="http://mail.aol.com/38466-111/aol-6/en-us/mail/get-attachment.aspx?uid=29589111&amp;folder=NewMail&amp;partId=1">
            <a:extLst>
              <a:ext uri="{FF2B5EF4-FFF2-40B4-BE49-F238E27FC236}">
                <a16:creationId xmlns:a16="http://schemas.microsoft.com/office/drawing/2014/main" xmlns="" id="{EE126B29-7510-FD0D-BD35-3D745137DCB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8166" name="AutoShape 11" descr="http://mail.aol.com/38466-111/aol-6/en-us/mail/get-attachment.aspx?uid=29589111&amp;folder=NewMail&amp;partId=1">
            <a:extLst>
              <a:ext uri="{FF2B5EF4-FFF2-40B4-BE49-F238E27FC236}">
                <a16:creationId xmlns:a16="http://schemas.microsoft.com/office/drawing/2014/main" xmlns="" id="{3E345892-01A3-02B7-BC44-A40BF7CA8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8167" name="Title 10">
            <a:extLst>
              <a:ext uri="{FF2B5EF4-FFF2-40B4-BE49-F238E27FC236}">
                <a16:creationId xmlns:a16="http://schemas.microsoft.com/office/drawing/2014/main" xmlns="" id="{518E3C12-2D35-F912-CE3F-B0B704C292EB}"/>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000"/>
              <a:t>Least Restrictive</a:t>
            </a:r>
            <a:r>
              <a:rPr lang="en-US" altLang="en-US" sz="4400"/>
              <a:t/>
            </a:r>
            <a:br>
              <a:rPr lang="en-US" altLang="en-US" sz="4400"/>
            </a:br>
            <a:endParaRPr lang="en-US" altLang="en-US" sz="4400"/>
          </a:p>
        </p:txBody>
      </p:sp>
      <p:sp>
        <p:nvSpPr>
          <p:cNvPr id="2" name="TextBox 1">
            <a:extLst>
              <a:ext uri="{FF2B5EF4-FFF2-40B4-BE49-F238E27FC236}">
                <a16:creationId xmlns:a16="http://schemas.microsoft.com/office/drawing/2014/main" xmlns="" id="{4FAA132B-2866-5B3F-193D-31FA5304ECC7}"/>
              </a:ext>
            </a:extLst>
          </p:cNvPr>
          <p:cNvSpPr txBox="1">
            <a:spLocks noChangeArrowheads="1"/>
          </p:cNvSpPr>
          <p:nvPr/>
        </p:nvSpPr>
        <p:spPr bwMode="auto">
          <a:xfrm>
            <a:off x="3033713" y="839788"/>
            <a:ext cx="5583237"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r>
              <a:rPr lang="en-US" altLang="en-US" sz="2800" b="1">
                <a:solidFill>
                  <a:srgbClr val="0F316F"/>
                </a:solidFill>
                <a:ea typeface="MS PGothic" panose="020B0600070205080204" pitchFamily="34" charset="-128"/>
              </a:rPr>
              <a:t>This Plexiglass restraint was designed for a young man who engages in extreme self injurious behavior.  He has blinded himself in one eye, knocked out several teeth and caused serious damage</a:t>
            </a:r>
          </a:p>
          <a:p>
            <a:r>
              <a:rPr lang="en-US" altLang="en-US" sz="2800" b="1">
                <a:solidFill>
                  <a:srgbClr val="0F316F"/>
                </a:solidFill>
                <a:ea typeface="MS PGothic" panose="020B0600070205080204" pitchFamily="34" charset="-128"/>
              </a:rPr>
              <a:t>to his ears.  Many alternatives were attempted to address his needs and thus eliminate the SIB.  </a:t>
            </a:r>
          </a:p>
        </p:txBody>
      </p:sp>
      <p:pic>
        <p:nvPicPr>
          <p:cNvPr id="348169" name="Picture 2">
            <a:extLst>
              <a:ext uri="{FF2B5EF4-FFF2-40B4-BE49-F238E27FC236}">
                <a16:creationId xmlns:a16="http://schemas.microsoft.com/office/drawing/2014/main" xmlns="" id="{84113109-8C6F-E47C-43F8-E4321FED1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663" y="992188"/>
            <a:ext cx="2762250" cy="3757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70" name="Picture 3">
            <a:extLst>
              <a:ext uri="{FF2B5EF4-FFF2-40B4-BE49-F238E27FC236}">
                <a16:creationId xmlns:a16="http://schemas.microsoft.com/office/drawing/2014/main" xmlns="" id="{8C2FFE44-CEBF-3ABF-6FD5-527F550913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4025" y="4379913"/>
            <a:ext cx="1719263"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989AA149-E25E-2C8D-C1EB-F1F20DC0DFFE}"/>
              </a:ext>
            </a:extLst>
          </p:cNvPr>
          <p:cNvSpPr txBox="1">
            <a:spLocks noChangeArrowheads="1"/>
          </p:cNvSpPr>
          <p:nvPr/>
        </p:nvSpPr>
        <p:spPr bwMode="auto">
          <a:xfrm>
            <a:off x="266700" y="4837113"/>
            <a:ext cx="659765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r>
              <a:rPr lang="en-US" altLang="en-US" sz="2800" b="1">
                <a:solidFill>
                  <a:srgbClr val="0F316F"/>
                </a:solidFill>
                <a:ea typeface="MS PGothic" panose="020B0600070205080204" pitchFamily="34" charset="-128"/>
              </a:rPr>
              <a:t>Unfortunately, none were successful.  This restraint allows him to see his hands, move them freely within the Plexiglass area and manipulate items.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15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150" fill="hold"/>
                                        <p:tgtEl>
                                          <p:spTgt spid="2"/>
                                        </p:tgtEl>
                                        <p:attrNameLst>
                                          <p:attrName>ppt_y</p:attrName>
                                        </p:attrNameLst>
                                      </p:cBhvr>
                                      <p:tavLst>
                                        <p:tav tm="0">
                                          <p:val>
                                            <p:strVal val="#ppt_y"/>
                                          </p:val>
                                        </p:tav>
                                        <p:tav tm="100000">
                                          <p:val>
                                            <p:strVal val="#ppt_y"/>
                                          </p:val>
                                        </p:tav>
                                      </p:tavLst>
                                    </p:anim>
                                    <p:anim calcmode="lin" valueType="num">
                                      <p:cBhvr>
                                        <p:cTn id="9" dur="15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15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150" tmFilter="0,0; .5, 1; 1, 1"/>
                                        <p:tgtEl>
                                          <p:spTgt spid="2"/>
                                        </p:tgtEl>
                                      </p:cBhvr>
                                    </p:animEffect>
                                  </p:childTnLst>
                                </p:cTn>
                              </p:par>
                            </p:childTnLst>
                          </p:cTn>
                        </p:par>
                        <p:par>
                          <p:cTn id="12" fill="hold" nodeType="afterGroup">
                            <p:stCondLst>
                              <p:cond delay="3705"/>
                            </p:stCondLst>
                            <p:childTnLst>
                              <p:par>
                                <p:cTn id="13" presetID="41" presetClass="entr" presetSubtype="0" fill="hold" nodeType="afterEffect">
                                  <p:stCondLst>
                                    <p:cond delay="0"/>
                                  </p:stCondLst>
                                  <p:iterate type="lt">
                                    <p:tmPct val="10000"/>
                                  </p:iterate>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p:cTn id="15" dur="15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6" dur="15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17" dur="15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8" dur="15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9" dur="150" tmFilter="0,0; .5, 1; 1, 1"/>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a:extLst>
              <a:ext uri="{FF2B5EF4-FFF2-40B4-BE49-F238E27FC236}">
                <a16:creationId xmlns:a16="http://schemas.microsoft.com/office/drawing/2014/main" xmlns="" id="{22C828A4-116C-9D1C-3A42-3F4E1F0168C4}"/>
              </a:ext>
            </a:extLst>
          </p:cNvPr>
          <p:cNvSpPr>
            <a:spLocks noGrp="1" noChangeArrowheads="1"/>
          </p:cNvSpPr>
          <p:nvPr>
            <p:ph type="body" idx="1"/>
          </p:nvPr>
        </p:nvSpPr>
        <p:spPr>
          <a:xfrm>
            <a:off x="214313" y="301625"/>
            <a:ext cx="7561262" cy="677863"/>
          </a:xfrm>
        </p:spPr>
        <p:txBody>
          <a:bodyPr lIns="0" tIns="0" rIns="0" bIns="0" anchor="ctr"/>
          <a:lstStyle/>
          <a:p>
            <a:pPr marL="0" indent="0" defTabSz="465138">
              <a:spcBef>
                <a:spcPct val="0"/>
              </a:spcBef>
              <a:buClr>
                <a:srgbClr val="002060"/>
              </a:buClr>
              <a:buSzPct val="90000"/>
              <a:buFont typeface="Monotype Sorts" pitchFamily="2" charset="2"/>
              <a:buNone/>
              <a:defRPr/>
            </a:pPr>
            <a:r>
              <a:rPr lang="en-US" sz="4400" b="1" dirty="0">
                <a:solidFill>
                  <a:srgbClr val="336600"/>
                </a:solidFill>
                <a:latin typeface="+mj-lt"/>
              </a:rPr>
              <a:t>Mechanical Restraint </a:t>
            </a:r>
            <a:r>
              <a:rPr lang="en-US" sz="2000" b="1" dirty="0">
                <a:solidFill>
                  <a:srgbClr val="336600"/>
                </a:solidFill>
                <a:latin typeface="+mj-lt"/>
              </a:rPr>
              <a:t>(cont’d)</a:t>
            </a:r>
            <a:endParaRPr lang="en-US" sz="2000" dirty="0">
              <a:latin typeface="+mj-lt"/>
            </a:endParaRPr>
          </a:p>
        </p:txBody>
      </p:sp>
      <p:sp>
        <p:nvSpPr>
          <p:cNvPr id="685059" name="Text Box 3">
            <a:extLst>
              <a:ext uri="{FF2B5EF4-FFF2-40B4-BE49-F238E27FC236}">
                <a16:creationId xmlns:a16="http://schemas.microsoft.com/office/drawing/2014/main" xmlns="" id="{A8013171-7687-6161-6D51-1B7359E3B41A}"/>
              </a:ext>
            </a:extLst>
          </p:cNvPr>
          <p:cNvSpPr txBox="1">
            <a:spLocks noChangeArrowheads="1"/>
          </p:cNvSpPr>
          <p:nvPr/>
        </p:nvSpPr>
        <p:spPr bwMode="auto">
          <a:xfrm>
            <a:off x="290513" y="1020763"/>
            <a:ext cx="7927975" cy="3429000"/>
          </a:xfrm>
          <a:prstGeom prst="rect">
            <a:avLst/>
          </a:prstGeom>
          <a:noFill/>
          <a:ln w="9525">
            <a:noFill/>
            <a:miter lim="800000"/>
            <a:headEnd/>
            <a:tailEnd/>
          </a:ln>
        </p:spPr>
        <p:txBody>
          <a:bodyPr lIns="0" tIns="0" rIns="0" bIns="0"/>
          <a:lstStyle/>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A device to impair bodily</a:t>
            </a:r>
          </a:p>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   movement:</a:t>
            </a:r>
            <a:r>
              <a:rPr lang="en-US" sz="4800" dirty="0">
                <a:solidFill>
                  <a:srgbClr val="C00000"/>
                </a:solidFill>
                <a:latin typeface="Arial" pitchFamily="34" charset="0"/>
              </a:rPr>
              <a:t>  </a:t>
            </a:r>
            <a:r>
              <a:rPr lang="en-US" sz="4800" b="1" i="1" dirty="0">
                <a:solidFill>
                  <a:srgbClr val="C00000"/>
                </a:solidFill>
                <a:latin typeface="Arial" pitchFamily="34" charset="0"/>
              </a:rPr>
              <a:t>           </a:t>
            </a:r>
            <a:r>
              <a:rPr lang="en-US" sz="3600" b="1" i="1" dirty="0">
                <a:solidFill>
                  <a:srgbClr val="CC3300"/>
                </a:solidFill>
                <a:latin typeface="Arial" pitchFamily="34" charset="0"/>
              </a:rPr>
              <a:t>	</a:t>
            </a:r>
          </a:p>
          <a:p>
            <a:pPr marL="742950" indent="-742950" defTabSz="465138">
              <a:lnSpc>
                <a:spcPct val="90000"/>
              </a:lnSpc>
              <a:buClr>
                <a:srgbClr val="000000"/>
              </a:buClr>
              <a:buSzPct val="90000"/>
              <a:defRPr/>
            </a:pPr>
            <a:r>
              <a:rPr lang="en-US" sz="4400" b="1" i="1" dirty="0">
                <a:solidFill>
                  <a:srgbClr val="4A1900"/>
                </a:solidFill>
                <a:latin typeface="Arial" pitchFamily="34" charset="0"/>
              </a:rPr>
              <a:t>-</a:t>
            </a:r>
            <a:r>
              <a:rPr lang="en-US" sz="4800" b="1" i="1" dirty="0">
                <a:solidFill>
                  <a:srgbClr val="4A1900"/>
                </a:solidFill>
                <a:latin typeface="Arial" pitchFamily="34" charset="0"/>
              </a:rPr>
              <a:t>For positioning and body alignment  </a:t>
            </a:r>
          </a:p>
        </p:txBody>
      </p:sp>
      <p:sp>
        <p:nvSpPr>
          <p:cNvPr id="347140" name="Line 4">
            <a:extLst>
              <a:ext uri="{FF2B5EF4-FFF2-40B4-BE49-F238E27FC236}">
                <a16:creationId xmlns:a16="http://schemas.microsoft.com/office/drawing/2014/main" xmlns="" id="{58B3A34A-DCB1-F7E1-5701-D32408D76AD2}"/>
              </a:ext>
            </a:extLst>
          </p:cNvPr>
          <p:cNvSpPr>
            <a:spLocks noChangeShapeType="1"/>
          </p:cNvSpPr>
          <p:nvPr/>
        </p:nvSpPr>
        <p:spPr bwMode="auto">
          <a:xfrm>
            <a:off x="523875" y="979488"/>
            <a:ext cx="65087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685061" name="Picture 5" descr="helmet">
            <a:extLst>
              <a:ext uri="{FF2B5EF4-FFF2-40B4-BE49-F238E27FC236}">
                <a16:creationId xmlns:a16="http://schemas.microsoft.com/office/drawing/2014/main" xmlns="" id="{7F6E017B-B7C6-B5E2-16FD-066471A417DF}"/>
              </a:ext>
            </a:extLst>
          </p:cNvPr>
          <p:cNvPicPr>
            <a:picLocks noChangeAspect="1" noChangeArrowheads="1"/>
          </p:cNvPicPr>
          <p:nvPr/>
        </p:nvPicPr>
        <p:blipFill>
          <a:blip r:embed="rId2">
            <a:lum contrast="18000"/>
            <a:extLst>
              <a:ext uri="{28A0092B-C50C-407E-A947-70E740481C1C}">
                <a14:useLocalDpi xmlns:a14="http://schemas.microsoft.com/office/drawing/2010/main" val="0"/>
              </a:ext>
            </a:extLst>
          </a:blip>
          <a:srcRect/>
          <a:stretch>
            <a:fillRect/>
          </a:stretch>
        </p:blipFill>
        <p:spPr bwMode="auto">
          <a:xfrm>
            <a:off x="6538913" y="3001963"/>
            <a:ext cx="3062287" cy="467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1259991"/>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nodeType="withEffect">
                                  <p:stCondLst>
                                    <p:cond delay="0"/>
                                  </p:stCondLst>
                                  <p:childTnLst>
                                    <p:set>
                                      <p:cBhvr>
                                        <p:cTn id="6" dur="1" fill="hold">
                                          <p:stCondLst>
                                            <p:cond delay="0"/>
                                          </p:stCondLst>
                                        </p:cTn>
                                        <p:tgtEl>
                                          <p:spTgt spid="685061"/>
                                        </p:tgtEl>
                                        <p:attrNameLst>
                                          <p:attrName>style.visibility</p:attrName>
                                        </p:attrNameLst>
                                      </p:cBhvr>
                                      <p:to>
                                        <p:strVal val="visible"/>
                                      </p:to>
                                    </p:set>
                                    <p:animEffect transition="in" filter="fade">
                                      <p:cBhvr>
                                        <p:cTn id="7" dur="800" decel="100000"/>
                                        <p:tgtEl>
                                          <p:spTgt spid="685061"/>
                                        </p:tgtEl>
                                      </p:cBhvr>
                                    </p:animEffect>
                                    <p:anim calcmode="lin" valueType="num">
                                      <p:cBhvr>
                                        <p:cTn id="8" dur="800" decel="100000" fill="hold"/>
                                        <p:tgtEl>
                                          <p:spTgt spid="685061"/>
                                        </p:tgtEl>
                                        <p:attrNameLst>
                                          <p:attrName>style.rotation</p:attrName>
                                        </p:attrNameLst>
                                      </p:cBhvr>
                                      <p:tavLst>
                                        <p:tav tm="0">
                                          <p:val>
                                            <p:fltVal val="-90"/>
                                          </p:val>
                                        </p:tav>
                                        <p:tav tm="100000">
                                          <p:val>
                                            <p:fltVal val="0"/>
                                          </p:val>
                                        </p:tav>
                                      </p:tavLst>
                                    </p:anim>
                                    <p:anim calcmode="lin" valueType="num">
                                      <p:cBhvr>
                                        <p:cTn id="9" dur="800" decel="100000" fill="hold"/>
                                        <p:tgtEl>
                                          <p:spTgt spid="685061"/>
                                        </p:tgtEl>
                                        <p:attrNameLst>
                                          <p:attrName>ppt_x</p:attrName>
                                        </p:attrNameLst>
                                      </p:cBhvr>
                                      <p:tavLst>
                                        <p:tav tm="0">
                                          <p:val>
                                            <p:strVal val="#ppt_x+0.4"/>
                                          </p:val>
                                        </p:tav>
                                        <p:tav tm="100000">
                                          <p:val>
                                            <p:strVal val="#ppt_x-0.05"/>
                                          </p:val>
                                        </p:tav>
                                      </p:tavLst>
                                    </p:anim>
                                    <p:anim calcmode="lin" valueType="num">
                                      <p:cBhvr>
                                        <p:cTn id="10" dur="800" decel="100000" fill="hold"/>
                                        <p:tgtEl>
                                          <p:spTgt spid="685061"/>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685061"/>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685061"/>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xmlns="" id="{F6778CDE-DA22-5DF7-62F3-56AB20CC3DA8}"/>
              </a:ext>
            </a:extLst>
          </p:cNvPr>
          <p:cNvSpPr/>
          <p:nvPr/>
        </p:nvSpPr>
        <p:spPr bwMode="auto">
          <a:xfrm>
            <a:off x="4566834" y="1020764"/>
            <a:ext cx="3936207" cy="5393270"/>
          </a:xfrm>
          <a:prstGeom prst="roundRect">
            <a:avLst/>
          </a:prstGeom>
          <a:solidFill>
            <a:srgbClr val="303FAB"/>
          </a:solidFill>
          <a:ln w="9525" cap="flat" cmpd="sng" algn="ctr">
            <a:noFill/>
            <a:prstDash val="solid"/>
            <a:round/>
            <a:headEnd type="none" w="med" len="med"/>
            <a:tailEnd type="none" w="med" len="med"/>
          </a:ln>
          <a:effectLst>
            <a:glow rad="63500">
              <a:schemeClr val="accent4">
                <a:satMod val="175000"/>
                <a:alpha val="40000"/>
              </a:schemeClr>
            </a:glow>
          </a:effectLst>
        </p:spPr>
        <p:txBody>
          <a:bodyPr/>
          <a:lstStyle/>
          <a:p>
            <a:pPr>
              <a:defRPr/>
            </a:pPr>
            <a:endParaRPr lang="en-US"/>
          </a:p>
        </p:txBody>
      </p:sp>
      <p:sp>
        <p:nvSpPr>
          <p:cNvPr id="349189" name="Line 3">
            <a:extLst>
              <a:ext uri="{FF2B5EF4-FFF2-40B4-BE49-F238E27FC236}">
                <a16:creationId xmlns:a16="http://schemas.microsoft.com/office/drawing/2014/main" xmlns="" id="{2675B0A3-84C3-8F15-5830-BB21026A1F3D}"/>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49190" name="AutoShape 5" descr="http://mail.aol.com/38466-111/aol-6/en-us/mail/get-attachment.aspx?uid=29589111&amp;folder=NewMail&amp;partId=1">
            <a:extLst>
              <a:ext uri="{FF2B5EF4-FFF2-40B4-BE49-F238E27FC236}">
                <a16:creationId xmlns:a16="http://schemas.microsoft.com/office/drawing/2014/main" xmlns="" id="{1C223500-3CFC-B7FD-73AD-8DF146BD058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9191" name="AutoShape 7" descr="http://mail.aol.com/38466-111/aol-6/en-us/mail/get-attachment.aspx?uid=29589111&amp;folder=NewMail&amp;partId=1">
            <a:extLst>
              <a:ext uri="{FF2B5EF4-FFF2-40B4-BE49-F238E27FC236}">
                <a16:creationId xmlns:a16="http://schemas.microsoft.com/office/drawing/2014/main" xmlns="" id="{45CCADEC-59BE-D86E-AA55-59D294E393B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9192" name="AutoShape 9" descr="http://mail.aol.com/38466-111/aol-6/en-us/mail/get-attachment.aspx?uid=29589111&amp;folder=NewMail&amp;partId=1">
            <a:extLst>
              <a:ext uri="{FF2B5EF4-FFF2-40B4-BE49-F238E27FC236}">
                <a16:creationId xmlns:a16="http://schemas.microsoft.com/office/drawing/2014/main" xmlns="" id="{0B818291-7EF5-D79A-FF2D-2CFF16BD099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9193" name="AutoShape 11" descr="http://mail.aol.com/38466-111/aol-6/en-us/mail/get-attachment.aspx?uid=29589111&amp;folder=NewMail&amp;partId=1">
            <a:extLst>
              <a:ext uri="{FF2B5EF4-FFF2-40B4-BE49-F238E27FC236}">
                <a16:creationId xmlns:a16="http://schemas.microsoft.com/office/drawing/2014/main" xmlns="" id="{16461508-2A03-7B27-AB84-EE8AE5A2635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endParaRPr lang="en-US" altLang="en-US" sz="2400">
              <a:ea typeface="MS PGothic" panose="020B0600070205080204" pitchFamily="34" charset="-128"/>
            </a:endParaRPr>
          </a:p>
        </p:txBody>
      </p:sp>
      <p:sp>
        <p:nvSpPr>
          <p:cNvPr id="349194" name="Title 10">
            <a:extLst>
              <a:ext uri="{FF2B5EF4-FFF2-40B4-BE49-F238E27FC236}">
                <a16:creationId xmlns:a16="http://schemas.microsoft.com/office/drawing/2014/main" xmlns="" id="{948F7523-69F1-CB35-1DD3-22E35C58E348}"/>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Arm Restraint</a:t>
            </a:r>
            <a:br>
              <a:rPr lang="en-US" altLang="en-US" sz="4400"/>
            </a:br>
            <a:endParaRPr lang="en-US" altLang="en-US" sz="4400"/>
          </a:p>
        </p:txBody>
      </p:sp>
      <p:sp>
        <p:nvSpPr>
          <p:cNvPr id="2" name="TextBox 1">
            <a:extLst>
              <a:ext uri="{FF2B5EF4-FFF2-40B4-BE49-F238E27FC236}">
                <a16:creationId xmlns:a16="http://schemas.microsoft.com/office/drawing/2014/main" xmlns="" id="{2798B48F-72EB-8FF9-046E-6B97EA5D30CC}"/>
              </a:ext>
            </a:extLst>
          </p:cNvPr>
          <p:cNvSpPr txBox="1">
            <a:spLocks noChangeArrowheads="1"/>
          </p:cNvSpPr>
          <p:nvPr/>
        </p:nvSpPr>
        <p:spPr bwMode="auto">
          <a:xfrm>
            <a:off x="4567238" y="1081088"/>
            <a:ext cx="3922712" cy="528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r>
              <a:rPr lang="en-US" altLang="en-US" sz="2200" b="1">
                <a:solidFill>
                  <a:schemeClr val="bg1"/>
                </a:solidFill>
                <a:latin typeface="Tahoma" panose="020B0604030504040204" pitchFamily="34" charset="0"/>
                <a:ea typeface="MS PGothic" panose="020B0600070205080204" pitchFamily="34" charset="-128"/>
                <a:cs typeface="Tahoma" panose="020B0604030504040204" pitchFamily="34" charset="0"/>
              </a:rPr>
              <a:t>This is an excellent example of a mechanical arm restraint used for the purpose of positioning and as a medical protective device.  This individual, as a result of his Cerebral Palsy, engages in severe extension and flailing arms.  That movement has resulted in injury to his arms by hitting door frames and walls.  This restraint keeps him safe.</a:t>
            </a:r>
          </a:p>
        </p:txBody>
      </p:sp>
      <p:pic>
        <p:nvPicPr>
          <p:cNvPr id="3" name="Picture 2">
            <a:extLst>
              <a:ext uri="{FF2B5EF4-FFF2-40B4-BE49-F238E27FC236}">
                <a16:creationId xmlns:a16="http://schemas.microsoft.com/office/drawing/2014/main" xmlns="" id="{327AC098-66DF-DF95-94DD-8D9B1539E162}"/>
              </a:ext>
            </a:extLst>
          </p:cNvPr>
          <p:cNvPicPr>
            <a:picLocks noChangeAspect="1"/>
          </p:cNvPicPr>
          <p:nvPr/>
        </p:nvPicPr>
        <p:blipFill>
          <a:blip r:embed="rId2" cstate="print"/>
          <a:stretch>
            <a:fillRect/>
          </a:stretch>
        </p:blipFill>
        <p:spPr>
          <a:xfrm rot="5400000">
            <a:off x="-224898" y="1694923"/>
            <a:ext cx="5393270" cy="4044952"/>
          </a:xfrm>
          <a:prstGeom prst="roundRect">
            <a:avLst>
              <a:gd name="adj" fmla="val 16667"/>
            </a:avLst>
          </a:prstGeom>
          <a:ln>
            <a:noFill/>
          </a:ln>
          <a:effectLst>
            <a:glow rad="63500">
              <a:schemeClr val="accent4">
                <a:satMod val="175000"/>
                <a:alpha val="40000"/>
              </a:schemeClr>
            </a:glow>
            <a:outerShdw blurRad="76200" dist="38100" dir="7800000" algn="tl" rotWithShape="0">
              <a:srgbClr val="000000">
                <a:alpha val="40000"/>
              </a:srgbClr>
            </a:outerShdw>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par>
                                <p:cTn id="8" presetID="18" presetClass="entr" presetSubtype="12"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strips(downLeft)">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a:extLst>
              <a:ext uri="{FF2B5EF4-FFF2-40B4-BE49-F238E27FC236}">
                <a16:creationId xmlns:a16="http://schemas.microsoft.com/office/drawing/2014/main" xmlns="" id="{22C828A4-116C-9D1C-3A42-3F4E1F0168C4}"/>
              </a:ext>
            </a:extLst>
          </p:cNvPr>
          <p:cNvSpPr>
            <a:spLocks noGrp="1" noChangeArrowheads="1"/>
          </p:cNvSpPr>
          <p:nvPr>
            <p:ph type="body" idx="1"/>
          </p:nvPr>
        </p:nvSpPr>
        <p:spPr>
          <a:xfrm>
            <a:off x="214313" y="301625"/>
            <a:ext cx="7561262" cy="677863"/>
          </a:xfrm>
        </p:spPr>
        <p:txBody>
          <a:bodyPr lIns="0" tIns="0" rIns="0" bIns="0" anchor="ctr"/>
          <a:lstStyle/>
          <a:p>
            <a:pPr marL="0" indent="0" defTabSz="465138">
              <a:spcBef>
                <a:spcPct val="0"/>
              </a:spcBef>
              <a:buClr>
                <a:srgbClr val="002060"/>
              </a:buClr>
              <a:buSzPct val="90000"/>
              <a:buFont typeface="Monotype Sorts" pitchFamily="2" charset="2"/>
              <a:buNone/>
              <a:defRPr/>
            </a:pPr>
            <a:r>
              <a:rPr lang="en-US" sz="4400" b="1" dirty="0">
                <a:solidFill>
                  <a:srgbClr val="336600"/>
                </a:solidFill>
                <a:latin typeface="+mj-lt"/>
              </a:rPr>
              <a:t>Mechanical Restraint </a:t>
            </a:r>
            <a:r>
              <a:rPr lang="en-US" sz="2000" b="1" dirty="0">
                <a:solidFill>
                  <a:srgbClr val="336600"/>
                </a:solidFill>
                <a:latin typeface="+mj-lt"/>
              </a:rPr>
              <a:t>(cont’d)</a:t>
            </a:r>
            <a:endParaRPr lang="en-US" sz="2000" dirty="0">
              <a:latin typeface="+mj-lt"/>
            </a:endParaRPr>
          </a:p>
        </p:txBody>
      </p:sp>
      <p:sp>
        <p:nvSpPr>
          <p:cNvPr id="685059" name="Text Box 3">
            <a:extLst>
              <a:ext uri="{FF2B5EF4-FFF2-40B4-BE49-F238E27FC236}">
                <a16:creationId xmlns:a16="http://schemas.microsoft.com/office/drawing/2014/main" xmlns="" id="{A8013171-7687-6161-6D51-1B7359E3B41A}"/>
              </a:ext>
            </a:extLst>
          </p:cNvPr>
          <p:cNvSpPr txBox="1">
            <a:spLocks noChangeArrowheads="1"/>
          </p:cNvSpPr>
          <p:nvPr/>
        </p:nvSpPr>
        <p:spPr bwMode="auto">
          <a:xfrm>
            <a:off x="290513" y="1020763"/>
            <a:ext cx="7927975" cy="3429000"/>
          </a:xfrm>
          <a:prstGeom prst="rect">
            <a:avLst/>
          </a:prstGeom>
          <a:noFill/>
          <a:ln w="9525">
            <a:noFill/>
            <a:miter lim="800000"/>
            <a:headEnd/>
            <a:tailEnd/>
          </a:ln>
        </p:spPr>
        <p:txBody>
          <a:bodyPr lIns="0" tIns="0" rIns="0" bIns="0"/>
          <a:lstStyle/>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A device to impair bodily</a:t>
            </a:r>
          </a:p>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   movement:</a:t>
            </a:r>
            <a:r>
              <a:rPr lang="en-US" sz="4800" dirty="0">
                <a:solidFill>
                  <a:srgbClr val="C00000"/>
                </a:solidFill>
                <a:latin typeface="Arial" pitchFamily="34" charset="0"/>
              </a:rPr>
              <a:t>  </a:t>
            </a:r>
            <a:r>
              <a:rPr lang="en-US" sz="4800" b="1" i="1" dirty="0">
                <a:solidFill>
                  <a:srgbClr val="C00000"/>
                </a:solidFill>
                <a:latin typeface="Arial" pitchFamily="34" charset="0"/>
              </a:rPr>
              <a:t>           </a:t>
            </a:r>
            <a:r>
              <a:rPr lang="en-US" sz="3600" b="1" i="1" dirty="0">
                <a:solidFill>
                  <a:srgbClr val="CC3300"/>
                </a:solidFill>
                <a:latin typeface="Arial" pitchFamily="34" charset="0"/>
              </a:rPr>
              <a:t>	</a:t>
            </a:r>
          </a:p>
          <a:p>
            <a:pPr marL="742950" indent="-742950" defTabSz="465138">
              <a:lnSpc>
                <a:spcPct val="90000"/>
              </a:lnSpc>
              <a:buClr>
                <a:srgbClr val="000000"/>
              </a:buClr>
              <a:buSzPct val="90000"/>
              <a:defRPr/>
            </a:pPr>
            <a:r>
              <a:rPr lang="en-US" sz="4400" b="1" i="1" dirty="0">
                <a:solidFill>
                  <a:srgbClr val="4A1900"/>
                </a:solidFill>
                <a:latin typeface="Arial" pitchFamily="34" charset="0"/>
              </a:rPr>
              <a:t>-</a:t>
            </a:r>
            <a:r>
              <a:rPr lang="en-US" sz="4800" b="1" i="1" dirty="0">
                <a:solidFill>
                  <a:srgbClr val="4A1900"/>
                </a:solidFill>
                <a:latin typeface="Arial" pitchFamily="34" charset="0"/>
              </a:rPr>
              <a:t>For positioning and body alignment  </a:t>
            </a:r>
          </a:p>
          <a:p>
            <a:pPr defTabSz="465138">
              <a:lnSpc>
                <a:spcPct val="90000"/>
              </a:lnSpc>
              <a:buClr>
                <a:srgbClr val="000000"/>
              </a:buClr>
              <a:buSzPct val="46000"/>
              <a:buFont typeface="Monotype Sorts" pitchFamily="2" charset="2"/>
              <a:buNone/>
              <a:defRPr/>
            </a:pPr>
            <a:r>
              <a:rPr lang="en-US" sz="4800" b="1" i="1" dirty="0">
                <a:solidFill>
                  <a:srgbClr val="C00000"/>
                </a:solidFill>
                <a:latin typeface="Arial" pitchFamily="34" charset="0"/>
              </a:rPr>
              <a:t>-As a medical </a:t>
            </a:r>
          </a:p>
          <a:p>
            <a:pPr defTabSz="465138">
              <a:lnSpc>
                <a:spcPct val="90000"/>
              </a:lnSpc>
              <a:buClr>
                <a:srgbClr val="000000"/>
              </a:buClr>
              <a:buSzPct val="46000"/>
              <a:buFont typeface="Monotype Sorts" pitchFamily="2" charset="2"/>
              <a:buNone/>
              <a:defRPr/>
            </a:pPr>
            <a:r>
              <a:rPr lang="en-US" sz="4800" b="1" i="1" dirty="0">
                <a:solidFill>
                  <a:srgbClr val="C00000"/>
                </a:solidFill>
                <a:latin typeface="Arial" pitchFamily="34" charset="0"/>
              </a:rPr>
              <a:t>    protective device </a:t>
            </a:r>
          </a:p>
        </p:txBody>
      </p:sp>
      <p:sp>
        <p:nvSpPr>
          <p:cNvPr id="347140" name="Line 4">
            <a:extLst>
              <a:ext uri="{FF2B5EF4-FFF2-40B4-BE49-F238E27FC236}">
                <a16:creationId xmlns:a16="http://schemas.microsoft.com/office/drawing/2014/main" xmlns="" id="{58B3A34A-DCB1-F7E1-5701-D32408D76AD2}"/>
              </a:ext>
            </a:extLst>
          </p:cNvPr>
          <p:cNvSpPr>
            <a:spLocks noChangeShapeType="1"/>
          </p:cNvSpPr>
          <p:nvPr/>
        </p:nvSpPr>
        <p:spPr bwMode="auto">
          <a:xfrm>
            <a:off x="523875" y="979488"/>
            <a:ext cx="65087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685061" name="Picture 5" descr="helmet">
            <a:extLst>
              <a:ext uri="{FF2B5EF4-FFF2-40B4-BE49-F238E27FC236}">
                <a16:creationId xmlns:a16="http://schemas.microsoft.com/office/drawing/2014/main" xmlns="" id="{7F6E017B-B7C6-B5E2-16FD-066471A417DF}"/>
              </a:ext>
            </a:extLst>
          </p:cNvPr>
          <p:cNvPicPr>
            <a:picLocks noChangeAspect="1" noChangeArrowheads="1"/>
          </p:cNvPicPr>
          <p:nvPr/>
        </p:nvPicPr>
        <p:blipFill>
          <a:blip r:embed="rId2">
            <a:lum contrast="18000"/>
            <a:extLst>
              <a:ext uri="{28A0092B-C50C-407E-A947-70E740481C1C}">
                <a14:useLocalDpi xmlns:a14="http://schemas.microsoft.com/office/drawing/2010/main" val="0"/>
              </a:ext>
            </a:extLst>
          </a:blip>
          <a:srcRect/>
          <a:stretch>
            <a:fillRect/>
          </a:stretch>
        </p:blipFill>
        <p:spPr bwMode="auto">
          <a:xfrm>
            <a:off x="6538913" y="3001963"/>
            <a:ext cx="3062287" cy="467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nodeType="clickEffect">
                                  <p:stCondLst>
                                    <p:cond delay="0"/>
                                  </p:stCondLst>
                                  <p:childTnLst>
                                    <p:set>
                                      <p:cBhvr>
                                        <p:cTn id="6" dur="1" fill="hold">
                                          <p:stCondLst>
                                            <p:cond delay="0"/>
                                          </p:stCondLst>
                                        </p:cTn>
                                        <p:tgtEl>
                                          <p:spTgt spid="685059">
                                            <p:txEl>
                                              <p:pRg st="3" end="3"/>
                                            </p:txEl>
                                          </p:spTgt>
                                        </p:tgtEl>
                                        <p:attrNameLst>
                                          <p:attrName>style.visibility</p:attrName>
                                        </p:attrNameLst>
                                      </p:cBhvr>
                                      <p:to>
                                        <p:strVal val="visible"/>
                                      </p:to>
                                    </p:set>
                                    <p:animEffect transition="in" filter="fade">
                                      <p:cBhvr>
                                        <p:cTn id="7" dur="800" decel="100000"/>
                                        <p:tgtEl>
                                          <p:spTgt spid="685059">
                                            <p:txEl>
                                              <p:pRg st="3" end="3"/>
                                            </p:txEl>
                                          </p:spTgt>
                                        </p:tgtEl>
                                      </p:cBhvr>
                                    </p:animEffect>
                                    <p:anim calcmode="lin" valueType="num">
                                      <p:cBhvr>
                                        <p:cTn id="8" dur="800" decel="100000" fill="hold"/>
                                        <p:tgtEl>
                                          <p:spTgt spid="685059">
                                            <p:txEl>
                                              <p:pRg st="3" end="3"/>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685059">
                                            <p:txEl>
                                              <p:pRg st="3" end="3"/>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685059">
                                            <p:txEl>
                                              <p:pRg st="3" end="3"/>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685059">
                                            <p:txEl>
                                              <p:pRg st="3" end="3"/>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685059">
                                            <p:txEl>
                                              <p:pRg st="3" end="3"/>
                                            </p:txEl>
                                          </p:spTgt>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685059">
                                            <p:txEl>
                                              <p:pRg st="4" end="4"/>
                                            </p:txEl>
                                          </p:spTgt>
                                        </p:tgtEl>
                                        <p:attrNameLst>
                                          <p:attrName>style.visibility</p:attrName>
                                        </p:attrNameLst>
                                      </p:cBhvr>
                                      <p:to>
                                        <p:strVal val="visible"/>
                                      </p:to>
                                    </p:set>
                                    <p:animEffect transition="in" filter="fade">
                                      <p:cBhvr>
                                        <p:cTn id="15" dur="800" decel="100000"/>
                                        <p:tgtEl>
                                          <p:spTgt spid="685059">
                                            <p:txEl>
                                              <p:pRg st="4" end="4"/>
                                            </p:txEl>
                                          </p:spTgt>
                                        </p:tgtEl>
                                      </p:cBhvr>
                                    </p:animEffect>
                                    <p:anim calcmode="lin" valueType="num">
                                      <p:cBhvr>
                                        <p:cTn id="16" dur="800" decel="100000" fill="hold"/>
                                        <p:tgtEl>
                                          <p:spTgt spid="685059">
                                            <p:txEl>
                                              <p:pRg st="4" end="4"/>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685059">
                                            <p:txEl>
                                              <p:pRg st="4" end="4"/>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685059">
                                            <p:txEl>
                                              <p:pRg st="4" end="4"/>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685059">
                                            <p:txEl>
                                              <p:pRg st="4" end="4"/>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685059">
                                            <p:txEl>
                                              <p:pRg st="4" end="4"/>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685061"/>
                                        </p:tgtEl>
                                        <p:attrNameLst>
                                          <p:attrName>style.visibility</p:attrName>
                                        </p:attrNameLst>
                                      </p:cBhvr>
                                      <p:to>
                                        <p:strVal val="visible"/>
                                      </p:to>
                                    </p:set>
                                    <p:animEffect transition="in" filter="fade">
                                      <p:cBhvr>
                                        <p:cTn id="23" dur="800" decel="100000"/>
                                        <p:tgtEl>
                                          <p:spTgt spid="685061"/>
                                        </p:tgtEl>
                                      </p:cBhvr>
                                    </p:animEffect>
                                    <p:anim calcmode="lin" valueType="num">
                                      <p:cBhvr>
                                        <p:cTn id="24" dur="800" decel="100000" fill="hold"/>
                                        <p:tgtEl>
                                          <p:spTgt spid="685061"/>
                                        </p:tgtEl>
                                        <p:attrNameLst>
                                          <p:attrName>style.rotation</p:attrName>
                                        </p:attrNameLst>
                                      </p:cBhvr>
                                      <p:tavLst>
                                        <p:tav tm="0">
                                          <p:val>
                                            <p:fltVal val="-90"/>
                                          </p:val>
                                        </p:tav>
                                        <p:tav tm="100000">
                                          <p:val>
                                            <p:fltVal val="0"/>
                                          </p:val>
                                        </p:tav>
                                      </p:tavLst>
                                    </p:anim>
                                    <p:anim calcmode="lin" valueType="num">
                                      <p:cBhvr>
                                        <p:cTn id="25" dur="800" decel="100000" fill="hold"/>
                                        <p:tgtEl>
                                          <p:spTgt spid="685061"/>
                                        </p:tgtEl>
                                        <p:attrNameLst>
                                          <p:attrName>ppt_x</p:attrName>
                                        </p:attrNameLst>
                                      </p:cBhvr>
                                      <p:tavLst>
                                        <p:tav tm="0">
                                          <p:val>
                                            <p:strVal val="#ppt_x+0.4"/>
                                          </p:val>
                                        </p:tav>
                                        <p:tav tm="100000">
                                          <p:val>
                                            <p:strVal val="#ppt_x-0.05"/>
                                          </p:val>
                                        </p:tav>
                                      </p:tavLst>
                                    </p:anim>
                                    <p:anim calcmode="lin" valueType="num">
                                      <p:cBhvr>
                                        <p:cTn id="26" dur="800" decel="100000" fill="hold"/>
                                        <p:tgtEl>
                                          <p:spTgt spid="685061"/>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685061"/>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685061"/>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Line 3">
            <a:extLst>
              <a:ext uri="{FF2B5EF4-FFF2-40B4-BE49-F238E27FC236}">
                <a16:creationId xmlns:a16="http://schemas.microsoft.com/office/drawing/2014/main" xmlns="" id="{E3F5944D-01AF-E072-2247-726AC154B6E4}"/>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0211" name="Rectangle 74">
            <a:extLst>
              <a:ext uri="{FF2B5EF4-FFF2-40B4-BE49-F238E27FC236}">
                <a16:creationId xmlns:a16="http://schemas.microsoft.com/office/drawing/2014/main" xmlns="" id="{F8ABAA5F-91C4-AAF3-DE94-88F979E321D1}"/>
              </a:ext>
            </a:extLst>
          </p:cNvPr>
          <p:cNvSpPr>
            <a:spLocks noGrp="1" noChangeArrowheads="1"/>
          </p:cNvSpPr>
          <p:nvPr>
            <p:ph type="title" sz="quarter"/>
          </p:nvPr>
        </p:nvSpPr>
        <p:spPr>
          <a:xfrm>
            <a:off x="214312" y="0"/>
            <a:ext cx="9661525" cy="1044575"/>
          </a:xfrm>
        </p:spPr>
        <p:txBody>
          <a:bodyPr/>
          <a:lstStyle/>
          <a:p>
            <a:r>
              <a:rPr lang="en-US" altLang="en-US" sz="3600" dirty="0"/>
              <a:t>Medical Protective Restraint</a:t>
            </a:r>
          </a:p>
        </p:txBody>
      </p:sp>
      <p:pic>
        <p:nvPicPr>
          <p:cNvPr id="350212" name="Picture 3" descr="restraint 3.jpg">
            <a:extLst>
              <a:ext uri="{FF2B5EF4-FFF2-40B4-BE49-F238E27FC236}">
                <a16:creationId xmlns:a16="http://schemas.microsoft.com/office/drawing/2014/main" xmlns="" id="{F80211E3-CE14-0752-8E29-7319A36B901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43113" y="868363"/>
            <a:ext cx="6096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a:extLst>
              <a:ext uri="{FF2B5EF4-FFF2-40B4-BE49-F238E27FC236}">
                <a16:creationId xmlns:a16="http://schemas.microsoft.com/office/drawing/2014/main" xmlns="" id="{10FDF44A-70CE-D732-8577-FB72AC97C24C}"/>
              </a:ext>
            </a:extLst>
          </p:cNvPr>
          <p:cNvSpPr>
            <a:spLocks noGrp="1" noChangeArrowheads="1"/>
          </p:cNvSpPr>
          <p:nvPr>
            <p:ph type="body" idx="1"/>
          </p:nvPr>
        </p:nvSpPr>
        <p:spPr>
          <a:xfrm>
            <a:off x="442913" y="301625"/>
            <a:ext cx="8153400" cy="677863"/>
          </a:xfrm>
        </p:spPr>
        <p:txBody>
          <a:bodyPr lIns="0" tIns="0" rIns="0" bIns="0" anchor="ctr"/>
          <a:lstStyle/>
          <a:p>
            <a:pPr marL="0" indent="0" defTabSz="465138">
              <a:spcBef>
                <a:spcPct val="0"/>
              </a:spcBef>
              <a:buClr>
                <a:srgbClr val="002060"/>
              </a:buClr>
              <a:buSzPct val="90000"/>
              <a:buFont typeface="Monotype Sorts" pitchFamily="2" charset="2"/>
              <a:buNone/>
              <a:defRPr/>
            </a:pPr>
            <a:r>
              <a:rPr lang="en-US" sz="4400" b="1" dirty="0">
                <a:solidFill>
                  <a:srgbClr val="336600"/>
                </a:solidFill>
                <a:latin typeface="+mj-lt"/>
              </a:rPr>
              <a:t>Mechanical Restraint </a:t>
            </a:r>
            <a:r>
              <a:rPr lang="en-US" sz="2000" b="1" dirty="0">
                <a:solidFill>
                  <a:srgbClr val="336600"/>
                </a:solidFill>
                <a:latin typeface="+mj-lt"/>
              </a:rPr>
              <a:t>(cont’d)</a:t>
            </a:r>
            <a:endParaRPr lang="en-US" sz="2000" dirty="0">
              <a:latin typeface="+mj-lt"/>
            </a:endParaRPr>
          </a:p>
        </p:txBody>
      </p:sp>
      <p:sp>
        <p:nvSpPr>
          <p:cNvPr id="685059" name="Text Box 3">
            <a:extLst>
              <a:ext uri="{FF2B5EF4-FFF2-40B4-BE49-F238E27FC236}">
                <a16:creationId xmlns:a16="http://schemas.microsoft.com/office/drawing/2014/main" xmlns="" id="{9559FBF8-2107-9E71-A33F-00961AE5FE34}"/>
              </a:ext>
            </a:extLst>
          </p:cNvPr>
          <p:cNvSpPr txBox="1">
            <a:spLocks noChangeArrowheads="1"/>
          </p:cNvSpPr>
          <p:nvPr/>
        </p:nvSpPr>
        <p:spPr bwMode="auto">
          <a:xfrm>
            <a:off x="366713" y="1020763"/>
            <a:ext cx="8004175" cy="4322762"/>
          </a:xfrm>
          <a:prstGeom prst="rect">
            <a:avLst/>
          </a:prstGeom>
          <a:noFill/>
          <a:ln w="9525">
            <a:noFill/>
            <a:miter lim="800000"/>
            <a:headEnd/>
            <a:tailEnd/>
          </a:ln>
        </p:spPr>
        <p:txBody>
          <a:bodyPr lIns="0" tIns="0" rIns="0" bIns="0"/>
          <a:lstStyle/>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A device to impair bodily</a:t>
            </a:r>
          </a:p>
          <a:p>
            <a:pPr defTabSz="465138">
              <a:lnSpc>
                <a:spcPct val="90000"/>
              </a:lnSpc>
              <a:buClr>
                <a:srgbClr val="000000"/>
              </a:buClr>
              <a:buSzPct val="90000"/>
              <a:buFont typeface="Monotype Sorts" pitchFamily="2" charset="2"/>
              <a:buNone/>
              <a:defRPr/>
            </a:pPr>
            <a:r>
              <a:rPr lang="en-US" sz="4800" b="1" dirty="0">
                <a:solidFill>
                  <a:srgbClr val="C00000"/>
                </a:solidFill>
                <a:latin typeface="Arial" pitchFamily="34" charset="0"/>
              </a:rPr>
              <a:t>   movement:</a:t>
            </a:r>
            <a:r>
              <a:rPr lang="en-US" sz="4800" dirty="0">
                <a:solidFill>
                  <a:srgbClr val="C00000"/>
                </a:solidFill>
                <a:latin typeface="Arial" pitchFamily="34" charset="0"/>
              </a:rPr>
              <a:t>  </a:t>
            </a:r>
            <a:r>
              <a:rPr lang="en-US" sz="4800" b="1" i="1" dirty="0">
                <a:solidFill>
                  <a:srgbClr val="C00000"/>
                </a:solidFill>
                <a:latin typeface="Arial" pitchFamily="34" charset="0"/>
              </a:rPr>
              <a:t>           </a:t>
            </a:r>
            <a:r>
              <a:rPr lang="en-US" sz="3600" b="1" i="1" dirty="0">
                <a:solidFill>
                  <a:srgbClr val="CC3300"/>
                </a:solidFill>
                <a:latin typeface="Arial" pitchFamily="34" charset="0"/>
              </a:rPr>
              <a:t>	</a:t>
            </a:r>
          </a:p>
          <a:p>
            <a:pPr marL="742950" indent="-742950" defTabSz="465138">
              <a:lnSpc>
                <a:spcPct val="90000"/>
              </a:lnSpc>
              <a:buClr>
                <a:srgbClr val="000000"/>
              </a:buClr>
              <a:buSzPct val="90000"/>
              <a:defRPr/>
            </a:pPr>
            <a:r>
              <a:rPr lang="en-US" sz="4400" b="1" i="1" dirty="0">
                <a:solidFill>
                  <a:srgbClr val="4A1900"/>
                </a:solidFill>
                <a:latin typeface="Arial" pitchFamily="34" charset="0"/>
              </a:rPr>
              <a:t>-</a:t>
            </a:r>
            <a:r>
              <a:rPr lang="en-US" sz="4800" b="1" i="1" dirty="0">
                <a:solidFill>
                  <a:srgbClr val="4A1900"/>
                </a:solidFill>
                <a:latin typeface="Arial" pitchFamily="34" charset="0"/>
              </a:rPr>
              <a:t>For positioning and body alignment  </a:t>
            </a:r>
          </a:p>
          <a:p>
            <a:pPr defTabSz="465138">
              <a:lnSpc>
                <a:spcPct val="90000"/>
              </a:lnSpc>
              <a:buClr>
                <a:srgbClr val="000000"/>
              </a:buClr>
              <a:buSzPct val="46000"/>
              <a:buFont typeface="Monotype Sorts" pitchFamily="2" charset="2"/>
              <a:buNone/>
              <a:defRPr/>
            </a:pPr>
            <a:r>
              <a:rPr lang="en-US" sz="4800" b="1" i="1" dirty="0">
                <a:solidFill>
                  <a:srgbClr val="C00000"/>
                </a:solidFill>
                <a:latin typeface="Arial" pitchFamily="34" charset="0"/>
              </a:rPr>
              <a:t>-As a medical protective </a:t>
            </a:r>
          </a:p>
          <a:p>
            <a:pPr defTabSz="465138">
              <a:lnSpc>
                <a:spcPct val="90000"/>
              </a:lnSpc>
              <a:buClr>
                <a:srgbClr val="000000"/>
              </a:buClr>
              <a:buSzPct val="46000"/>
              <a:buFont typeface="Monotype Sorts" pitchFamily="2" charset="2"/>
              <a:buNone/>
              <a:defRPr/>
            </a:pPr>
            <a:r>
              <a:rPr lang="en-US" sz="4800" b="1" i="1" dirty="0">
                <a:solidFill>
                  <a:srgbClr val="C00000"/>
                </a:solidFill>
                <a:latin typeface="Arial" pitchFamily="34" charset="0"/>
              </a:rPr>
              <a:t>     device </a:t>
            </a:r>
          </a:p>
          <a:p>
            <a:pPr defTabSz="465138">
              <a:lnSpc>
                <a:spcPct val="90000"/>
              </a:lnSpc>
              <a:buClr>
                <a:srgbClr val="000000"/>
              </a:buClr>
              <a:buSzPct val="46000"/>
              <a:buFont typeface="Monotype Sorts" pitchFamily="2" charset="2"/>
              <a:buNone/>
              <a:defRPr/>
            </a:pPr>
            <a:r>
              <a:rPr lang="en-US" sz="4800" b="1" i="1" dirty="0">
                <a:solidFill>
                  <a:srgbClr val="4A1900"/>
                </a:solidFill>
                <a:latin typeface="Arial" pitchFamily="34" charset="0"/>
              </a:rPr>
              <a:t>-To </a:t>
            </a:r>
            <a:r>
              <a:rPr lang="en-US" sz="4800" b="1" i="1" dirty="0" err="1">
                <a:solidFill>
                  <a:srgbClr val="4A1900"/>
                </a:solidFill>
                <a:latin typeface="Arial" pitchFamily="34" charset="0"/>
              </a:rPr>
              <a:t>consequate</a:t>
            </a:r>
            <a:r>
              <a:rPr lang="en-US" sz="4800" b="1" i="1" dirty="0">
                <a:solidFill>
                  <a:srgbClr val="4A1900"/>
                </a:solidFill>
                <a:latin typeface="Arial" pitchFamily="34" charset="0"/>
              </a:rPr>
              <a:t> </a:t>
            </a:r>
          </a:p>
          <a:p>
            <a:pPr defTabSz="465138">
              <a:lnSpc>
                <a:spcPct val="90000"/>
              </a:lnSpc>
              <a:buClr>
                <a:srgbClr val="000000"/>
              </a:buClr>
              <a:buSzPct val="46000"/>
              <a:buFont typeface="Monotype Sorts" pitchFamily="2" charset="2"/>
              <a:buNone/>
              <a:defRPr/>
            </a:pPr>
            <a:r>
              <a:rPr lang="en-US" sz="4800" b="1" i="1" dirty="0">
                <a:solidFill>
                  <a:srgbClr val="4A1900"/>
                </a:solidFill>
                <a:latin typeface="Arial" pitchFamily="34" charset="0"/>
              </a:rPr>
              <a:t>     behavior</a:t>
            </a:r>
          </a:p>
          <a:p>
            <a:pPr defTabSz="465138">
              <a:lnSpc>
                <a:spcPct val="90000"/>
              </a:lnSpc>
              <a:buClr>
                <a:srgbClr val="000000"/>
              </a:buClr>
              <a:buSzPct val="46000"/>
              <a:buFont typeface="Monotype Sorts" pitchFamily="2" charset="2"/>
              <a:buNone/>
              <a:defRPr/>
            </a:pPr>
            <a:r>
              <a:rPr lang="en-US" sz="4800" b="1" i="1" dirty="0">
                <a:solidFill>
                  <a:srgbClr val="C00000"/>
                </a:solidFill>
                <a:latin typeface="Arial" pitchFamily="34" charset="0"/>
              </a:rPr>
              <a:t>-For crises</a:t>
            </a:r>
            <a:r>
              <a:rPr lang="en-US" sz="4800" dirty="0">
                <a:solidFill>
                  <a:srgbClr val="C00000"/>
                </a:solidFill>
                <a:latin typeface="Arial" pitchFamily="34" charset="0"/>
              </a:rPr>
              <a:t>       </a:t>
            </a:r>
          </a:p>
        </p:txBody>
      </p:sp>
      <p:sp>
        <p:nvSpPr>
          <p:cNvPr id="351236" name="Line 4">
            <a:extLst>
              <a:ext uri="{FF2B5EF4-FFF2-40B4-BE49-F238E27FC236}">
                <a16:creationId xmlns:a16="http://schemas.microsoft.com/office/drawing/2014/main" xmlns="" id="{93541C4B-90CF-A246-31E7-B3E9CFB03931}"/>
              </a:ext>
            </a:extLst>
          </p:cNvPr>
          <p:cNvSpPr>
            <a:spLocks noChangeShapeType="1"/>
          </p:cNvSpPr>
          <p:nvPr/>
        </p:nvSpPr>
        <p:spPr bwMode="auto">
          <a:xfrm>
            <a:off x="523875" y="979488"/>
            <a:ext cx="65087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nodeType="clickEffect">
                                  <p:stCondLst>
                                    <p:cond delay="0"/>
                                  </p:stCondLst>
                                  <p:childTnLst>
                                    <p:set>
                                      <p:cBhvr>
                                        <p:cTn id="6" dur="1" fill="hold">
                                          <p:stCondLst>
                                            <p:cond delay="0"/>
                                          </p:stCondLst>
                                        </p:cTn>
                                        <p:tgtEl>
                                          <p:spTgt spid="685059">
                                            <p:txEl>
                                              <p:pRg st="5" end="5"/>
                                            </p:txEl>
                                          </p:spTgt>
                                        </p:tgtEl>
                                        <p:attrNameLst>
                                          <p:attrName>style.visibility</p:attrName>
                                        </p:attrNameLst>
                                      </p:cBhvr>
                                      <p:to>
                                        <p:strVal val="visible"/>
                                      </p:to>
                                    </p:set>
                                    <p:animEffect transition="in" filter="fade">
                                      <p:cBhvr>
                                        <p:cTn id="7" dur="800" decel="100000"/>
                                        <p:tgtEl>
                                          <p:spTgt spid="685059">
                                            <p:txEl>
                                              <p:pRg st="5" end="5"/>
                                            </p:txEl>
                                          </p:spTgt>
                                        </p:tgtEl>
                                      </p:cBhvr>
                                    </p:animEffect>
                                    <p:anim calcmode="lin" valueType="num">
                                      <p:cBhvr>
                                        <p:cTn id="8" dur="800" decel="100000" fill="hold"/>
                                        <p:tgtEl>
                                          <p:spTgt spid="685059">
                                            <p:txEl>
                                              <p:pRg st="5" end="5"/>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685059">
                                            <p:txEl>
                                              <p:pRg st="5" end="5"/>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685059">
                                            <p:txEl>
                                              <p:pRg st="5" end="5"/>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685059">
                                            <p:txEl>
                                              <p:pRg st="5" end="5"/>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685059">
                                            <p:txEl>
                                              <p:pRg st="5" end="5"/>
                                            </p:txEl>
                                          </p:spTgt>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685059">
                                            <p:txEl>
                                              <p:pRg st="6" end="6"/>
                                            </p:txEl>
                                          </p:spTgt>
                                        </p:tgtEl>
                                        <p:attrNameLst>
                                          <p:attrName>style.visibility</p:attrName>
                                        </p:attrNameLst>
                                      </p:cBhvr>
                                      <p:to>
                                        <p:strVal val="visible"/>
                                      </p:to>
                                    </p:set>
                                    <p:animEffect transition="in" filter="fade">
                                      <p:cBhvr>
                                        <p:cTn id="15" dur="800" decel="100000"/>
                                        <p:tgtEl>
                                          <p:spTgt spid="685059">
                                            <p:txEl>
                                              <p:pRg st="6" end="6"/>
                                            </p:txEl>
                                          </p:spTgt>
                                        </p:tgtEl>
                                      </p:cBhvr>
                                    </p:animEffect>
                                    <p:anim calcmode="lin" valueType="num">
                                      <p:cBhvr>
                                        <p:cTn id="16" dur="800" decel="100000" fill="hold"/>
                                        <p:tgtEl>
                                          <p:spTgt spid="685059">
                                            <p:txEl>
                                              <p:pRg st="6" end="6"/>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685059">
                                            <p:txEl>
                                              <p:pRg st="6" end="6"/>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685059">
                                            <p:txEl>
                                              <p:pRg st="6" end="6"/>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685059">
                                            <p:txEl>
                                              <p:pRg st="6" end="6"/>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685059">
                                            <p:txEl>
                                              <p:pRg st="6" end="6"/>
                                            </p:txEl>
                                          </p:spTgt>
                                        </p:tgtEl>
                                        <p:attrNameLst>
                                          <p:attrName>ppt_y</p:attrName>
                                        </p:attrNameLst>
                                      </p:cBhvr>
                                      <p:tavLst>
                                        <p:tav tm="0">
                                          <p:val>
                                            <p:strVal val="#ppt_y+0.1"/>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30" presetClass="entr" presetSubtype="0" fill="hold" nodeType="clickEffect">
                                  <p:stCondLst>
                                    <p:cond delay="0"/>
                                  </p:stCondLst>
                                  <p:childTnLst>
                                    <p:set>
                                      <p:cBhvr>
                                        <p:cTn id="24" dur="1" fill="hold">
                                          <p:stCondLst>
                                            <p:cond delay="0"/>
                                          </p:stCondLst>
                                        </p:cTn>
                                        <p:tgtEl>
                                          <p:spTgt spid="685059">
                                            <p:txEl>
                                              <p:pRg st="7" end="7"/>
                                            </p:txEl>
                                          </p:spTgt>
                                        </p:tgtEl>
                                        <p:attrNameLst>
                                          <p:attrName>style.visibility</p:attrName>
                                        </p:attrNameLst>
                                      </p:cBhvr>
                                      <p:to>
                                        <p:strVal val="visible"/>
                                      </p:to>
                                    </p:set>
                                    <p:animEffect transition="in" filter="fade">
                                      <p:cBhvr>
                                        <p:cTn id="25" dur="800" decel="100000"/>
                                        <p:tgtEl>
                                          <p:spTgt spid="685059">
                                            <p:txEl>
                                              <p:pRg st="7" end="7"/>
                                            </p:txEl>
                                          </p:spTgt>
                                        </p:tgtEl>
                                      </p:cBhvr>
                                    </p:animEffect>
                                    <p:anim calcmode="lin" valueType="num">
                                      <p:cBhvr>
                                        <p:cTn id="26" dur="800" decel="100000" fill="hold"/>
                                        <p:tgtEl>
                                          <p:spTgt spid="685059">
                                            <p:txEl>
                                              <p:pRg st="7" end="7"/>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685059">
                                            <p:txEl>
                                              <p:pRg st="7" end="7"/>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685059">
                                            <p:txEl>
                                              <p:pRg st="7" end="7"/>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685059">
                                            <p:txEl>
                                              <p:pRg st="7" end="7"/>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685059">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02" name="Rectangle 2">
            <a:extLst>
              <a:ext uri="{FF2B5EF4-FFF2-40B4-BE49-F238E27FC236}">
                <a16:creationId xmlns:a16="http://schemas.microsoft.com/office/drawing/2014/main" xmlns="" id="{1CE0413A-05E2-A248-B7FD-625CC0D129D4}"/>
              </a:ext>
            </a:extLst>
          </p:cNvPr>
          <p:cNvSpPr>
            <a:spLocks noChangeArrowheads="1"/>
          </p:cNvSpPr>
          <p:nvPr/>
        </p:nvSpPr>
        <p:spPr bwMode="auto">
          <a:xfrm>
            <a:off x="523875" y="225425"/>
            <a:ext cx="7920038"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buClr>
                <a:srgbClr val="002060"/>
              </a:buClr>
              <a:buSzPct val="90000"/>
              <a:buFont typeface="Monotype Sorts"/>
              <a:buNone/>
            </a:pPr>
            <a:r>
              <a:rPr lang="en-US" altLang="en-US" sz="4000" b="1">
                <a:solidFill>
                  <a:srgbClr val="336600"/>
                </a:solidFill>
                <a:latin typeface="Arial" panose="020B0604020202020204" pitchFamily="34" charset="0"/>
              </a:rPr>
              <a:t>Crisis Mechanical Restraint </a:t>
            </a:r>
            <a:r>
              <a:rPr lang="en-US" altLang="en-US" sz="2000" b="1">
                <a:solidFill>
                  <a:srgbClr val="336600"/>
                </a:solidFill>
                <a:latin typeface="Arial" panose="020B0604020202020204" pitchFamily="34" charset="0"/>
              </a:rPr>
              <a:t>(cont’d)</a:t>
            </a:r>
            <a:endParaRPr lang="en-US" altLang="en-US" sz="4300" b="1">
              <a:solidFill>
                <a:srgbClr val="336600"/>
              </a:solidFill>
              <a:latin typeface="Arial" panose="020B0604020202020204" pitchFamily="34" charset="0"/>
            </a:endParaRPr>
          </a:p>
        </p:txBody>
      </p:sp>
      <p:sp>
        <p:nvSpPr>
          <p:cNvPr id="358403" name="Text Box 3">
            <a:extLst>
              <a:ext uri="{FF2B5EF4-FFF2-40B4-BE49-F238E27FC236}">
                <a16:creationId xmlns:a16="http://schemas.microsoft.com/office/drawing/2014/main" xmlns="" id="{3848F845-132A-7C9F-E032-64CF5145BB08}"/>
              </a:ext>
            </a:extLst>
          </p:cNvPr>
          <p:cNvSpPr txBox="1">
            <a:spLocks noChangeArrowheads="1"/>
          </p:cNvSpPr>
          <p:nvPr/>
        </p:nvSpPr>
        <p:spPr bwMode="auto">
          <a:xfrm>
            <a:off x="1012825" y="2144713"/>
            <a:ext cx="7646988" cy="425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buClr>
                <a:srgbClr val="000000"/>
              </a:buClr>
              <a:buSzPct val="90000"/>
              <a:buFont typeface="Monotype Sorts"/>
              <a:buNone/>
            </a:pPr>
            <a:endParaRPr lang="en-US" altLang="en-US" sz="2400">
              <a:latin typeface="Arial" panose="020B0604020202020204" pitchFamily="34" charset="0"/>
            </a:endParaRPr>
          </a:p>
        </p:txBody>
      </p:sp>
      <p:pic>
        <p:nvPicPr>
          <p:cNvPr id="282628" name="Picture 4">
            <a:extLst>
              <a:ext uri="{FF2B5EF4-FFF2-40B4-BE49-F238E27FC236}">
                <a16:creationId xmlns:a16="http://schemas.microsoft.com/office/drawing/2014/main" xmlns="" id="{99845FF0-9F50-53D5-C144-846E155992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33"/>
          <a:stretch>
            <a:fillRect/>
          </a:stretch>
        </p:blipFill>
        <p:spPr bwMode="auto">
          <a:xfrm>
            <a:off x="290513" y="979488"/>
            <a:ext cx="8380412" cy="572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05" name="Line 5">
            <a:extLst>
              <a:ext uri="{FF2B5EF4-FFF2-40B4-BE49-F238E27FC236}">
                <a16:creationId xmlns:a16="http://schemas.microsoft.com/office/drawing/2014/main" xmlns="" id="{4A83B705-6D1B-CD74-37C8-C7E734CCF0BE}"/>
              </a:ext>
            </a:extLst>
          </p:cNvPr>
          <p:cNvSpPr>
            <a:spLocks noChangeShapeType="1"/>
          </p:cNvSpPr>
          <p:nvPr/>
        </p:nvSpPr>
        <p:spPr bwMode="auto">
          <a:xfrm>
            <a:off x="523875" y="903288"/>
            <a:ext cx="643413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afterEffect">
                                  <p:stCondLst>
                                    <p:cond delay="0"/>
                                  </p:stCondLst>
                                  <p:childTnLst>
                                    <p:set>
                                      <p:cBhvr>
                                        <p:cTn id="6" dur="1" fill="hold">
                                          <p:stCondLst>
                                            <p:cond delay="0"/>
                                          </p:stCondLst>
                                        </p:cTn>
                                        <p:tgtEl>
                                          <p:spTgt spid="282628"/>
                                        </p:tgtEl>
                                        <p:attrNameLst>
                                          <p:attrName>style.visibility</p:attrName>
                                        </p:attrNameLst>
                                      </p:cBhvr>
                                      <p:to>
                                        <p:strVal val="visible"/>
                                      </p:to>
                                    </p:set>
                                    <p:animEffect transition="in" filter="wipe(down)">
                                      <p:cBhvr>
                                        <p:cTn id="7" dur="580">
                                          <p:stCondLst>
                                            <p:cond delay="0"/>
                                          </p:stCondLst>
                                        </p:cTn>
                                        <p:tgtEl>
                                          <p:spTgt spid="282628"/>
                                        </p:tgtEl>
                                      </p:cBhvr>
                                    </p:animEffect>
                                    <p:anim calcmode="lin" valueType="num">
                                      <p:cBhvr>
                                        <p:cTn id="8" dur="1822" tmFilter="0,0; 0.14,0.36; 0.43,0.73; 0.71,0.91; 1.0,1.0">
                                          <p:stCondLst>
                                            <p:cond delay="0"/>
                                          </p:stCondLst>
                                        </p:cTn>
                                        <p:tgtEl>
                                          <p:spTgt spid="28262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8262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8262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8262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82628"/>
                                        </p:tgtEl>
                                        <p:attrNameLst>
                                          <p:attrName>ppt_y</p:attrName>
                                        </p:attrNameLst>
                                      </p:cBhvr>
                                      <p:tavLst>
                                        <p:tav tm="0" fmla="#ppt_y-sin(pi*$)/81">
                                          <p:val>
                                            <p:fltVal val="0"/>
                                          </p:val>
                                        </p:tav>
                                        <p:tav tm="100000">
                                          <p:val>
                                            <p:fltVal val="1"/>
                                          </p:val>
                                        </p:tav>
                                      </p:tavLst>
                                    </p:anim>
                                    <p:animScale>
                                      <p:cBhvr>
                                        <p:cTn id="13" dur="26">
                                          <p:stCondLst>
                                            <p:cond delay="650"/>
                                          </p:stCondLst>
                                        </p:cTn>
                                        <p:tgtEl>
                                          <p:spTgt spid="282628"/>
                                        </p:tgtEl>
                                      </p:cBhvr>
                                      <p:to x="100000" y="60000"/>
                                    </p:animScale>
                                    <p:animScale>
                                      <p:cBhvr>
                                        <p:cTn id="14" dur="166" decel="50000">
                                          <p:stCondLst>
                                            <p:cond delay="676"/>
                                          </p:stCondLst>
                                        </p:cTn>
                                        <p:tgtEl>
                                          <p:spTgt spid="282628"/>
                                        </p:tgtEl>
                                      </p:cBhvr>
                                      <p:to x="100000" y="100000"/>
                                    </p:animScale>
                                    <p:animScale>
                                      <p:cBhvr>
                                        <p:cTn id="15" dur="26">
                                          <p:stCondLst>
                                            <p:cond delay="1312"/>
                                          </p:stCondLst>
                                        </p:cTn>
                                        <p:tgtEl>
                                          <p:spTgt spid="282628"/>
                                        </p:tgtEl>
                                      </p:cBhvr>
                                      <p:to x="100000" y="80000"/>
                                    </p:animScale>
                                    <p:animScale>
                                      <p:cBhvr>
                                        <p:cTn id="16" dur="166" decel="50000">
                                          <p:stCondLst>
                                            <p:cond delay="1338"/>
                                          </p:stCondLst>
                                        </p:cTn>
                                        <p:tgtEl>
                                          <p:spTgt spid="282628"/>
                                        </p:tgtEl>
                                      </p:cBhvr>
                                      <p:to x="100000" y="100000"/>
                                    </p:animScale>
                                    <p:animScale>
                                      <p:cBhvr>
                                        <p:cTn id="17" dur="26">
                                          <p:stCondLst>
                                            <p:cond delay="1642"/>
                                          </p:stCondLst>
                                        </p:cTn>
                                        <p:tgtEl>
                                          <p:spTgt spid="282628"/>
                                        </p:tgtEl>
                                      </p:cBhvr>
                                      <p:to x="100000" y="90000"/>
                                    </p:animScale>
                                    <p:animScale>
                                      <p:cBhvr>
                                        <p:cTn id="18" dur="166" decel="50000">
                                          <p:stCondLst>
                                            <p:cond delay="1668"/>
                                          </p:stCondLst>
                                        </p:cTn>
                                        <p:tgtEl>
                                          <p:spTgt spid="282628"/>
                                        </p:tgtEl>
                                      </p:cBhvr>
                                      <p:to x="100000" y="100000"/>
                                    </p:animScale>
                                    <p:animScale>
                                      <p:cBhvr>
                                        <p:cTn id="19" dur="26">
                                          <p:stCondLst>
                                            <p:cond delay="1808"/>
                                          </p:stCondLst>
                                        </p:cTn>
                                        <p:tgtEl>
                                          <p:spTgt spid="282628"/>
                                        </p:tgtEl>
                                      </p:cBhvr>
                                      <p:to x="100000" y="95000"/>
                                    </p:animScale>
                                    <p:animScale>
                                      <p:cBhvr>
                                        <p:cTn id="20" dur="166" decel="50000">
                                          <p:stCondLst>
                                            <p:cond delay="1834"/>
                                          </p:stCondLst>
                                        </p:cTn>
                                        <p:tgtEl>
                                          <p:spTgt spid="2826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Line 3">
            <a:extLst>
              <a:ext uri="{FF2B5EF4-FFF2-40B4-BE49-F238E27FC236}">
                <a16:creationId xmlns:a16="http://schemas.microsoft.com/office/drawing/2014/main" xmlns="" id="{A330EC16-9A07-38D2-5930-39944EE21B60}"/>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2259" name="Rectangle 74">
            <a:extLst>
              <a:ext uri="{FF2B5EF4-FFF2-40B4-BE49-F238E27FC236}">
                <a16:creationId xmlns:a16="http://schemas.microsoft.com/office/drawing/2014/main" xmlns="" id="{F7E5A808-C42E-3DBA-671F-1A482BE61E20}"/>
              </a:ext>
            </a:extLst>
          </p:cNvPr>
          <p:cNvSpPr>
            <a:spLocks noGrp="1" noChangeArrowheads="1"/>
          </p:cNvSpPr>
          <p:nvPr>
            <p:ph type="title" sz="quarter"/>
          </p:nvPr>
        </p:nvSpPr>
        <p:spPr>
          <a:xfrm>
            <a:off x="137319" y="0"/>
            <a:ext cx="9219406" cy="1044575"/>
          </a:xfrm>
        </p:spPr>
        <p:txBody>
          <a:bodyPr/>
          <a:lstStyle/>
          <a:p>
            <a:r>
              <a:rPr lang="en-US" altLang="en-US" sz="4400" dirty="0"/>
              <a:t>Crisis Mechanical Restraint</a:t>
            </a:r>
          </a:p>
        </p:txBody>
      </p:sp>
      <p:pic>
        <p:nvPicPr>
          <p:cNvPr id="352260" name="Picture 3" descr="restraint 4.jpg">
            <a:extLst>
              <a:ext uri="{FF2B5EF4-FFF2-40B4-BE49-F238E27FC236}">
                <a16:creationId xmlns:a16="http://schemas.microsoft.com/office/drawing/2014/main" xmlns="" id="{98DAE877-308E-52A6-7454-A368EF3AAD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1325" y="944563"/>
            <a:ext cx="8186738"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Line 3">
            <a:extLst>
              <a:ext uri="{FF2B5EF4-FFF2-40B4-BE49-F238E27FC236}">
                <a16:creationId xmlns:a16="http://schemas.microsoft.com/office/drawing/2014/main" xmlns="" id="{158EFE36-4249-801F-B874-961B73DF69A4}"/>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3283" name="Rectangle 74">
            <a:extLst>
              <a:ext uri="{FF2B5EF4-FFF2-40B4-BE49-F238E27FC236}">
                <a16:creationId xmlns:a16="http://schemas.microsoft.com/office/drawing/2014/main" xmlns="" id="{230C084B-3FF4-FBEE-12E4-19C40FB1E589}"/>
              </a:ext>
            </a:extLst>
          </p:cNvPr>
          <p:cNvSpPr>
            <a:spLocks noGrp="1" noChangeArrowheads="1"/>
          </p:cNvSpPr>
          <p:nvPr>
            <p:ph type="title" sz="quarter"/>
          </p:nvPr>
        </p:nvSpPr>
        <p:spPr>
          <a:xfrm>
            <a:off x="290513" y="0"/>
            <a:ext cx="8058150" cy="1044575"/>
          </a:xfrm>
        </p:spPr>
        <p:txBody>
          <a:bodyPr/>
          <a:lstStyle/>
          <a:p>
            <a:r>
              <a:rPr lang="en-US" altLang="en-US" sz="4000">
                <a:solidFill>
                  <a:srgbClr val="336600"/>
                </a:solidFill>
              </a:rPr>
              <a:t>Crisis Mechanical Restraint </a:t>
            </a:r>
            <a:r>
              <a:rPr lang="en-US" altLang="en-US" sz="2000">
                <a:solidFill>
                  <a:srgbClr val="336600"/>
                </a:solidFill>
              </a:rPr>
              <a:t>(cont’d)</a:t>
            </a:r>
            <a:endParaRPr lang="en-US" altLang="en-US" sz="4400">
              <a:solidFill>
                <a:srgbClr val="336600"/>
              </a:solidFill>
            </a:endParaRPr>
          </a:p>
        </p:txBody>
      </p:sp>
      <p:pic>
        <p:nvPicPr>
          <p:cNvPr id="353284" name="Picture 3" descr="restraint 2.jpg">
            <a:extLst>
              <a:ext uri="{FF2B5EF4-FFF2-40B4-BE49-F238E27FC236}">
                <a16:creationId xmlns:a16="http://schemas.microsoft.com/office/drawing/2014/main" xmlns="" id="{A7F125D6-F1D7-FD13-0E11-83C03BFFCD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6713" y="944563"/>
            <a:ext cx="82296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Line 3">
            <a:extLst>
              <a:ext uri="{FF2B5EF4-FFF2-40B4-BE49-F238E27FC236}">
                <a16:creationId xmlns:a16="http://schemas.microsoft.com/office/drawing/2014/main" xmlns="" id="{FCAFBCCB-A636-A2DE-7782-7CB15B829C3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4307" name="Title 6">
            <a:extLst>
              <a:ext uri="{FF2B5EF4-FFF2-40B4-BE49-F238E27FC236}">
                <a16:creationId xmlns:a16="http://schemas.microsoft.com/office/drawing/2014/main" xmlns="" id="{E7A456FF-47DE-206B-B7EC-63254E02D227}"/>
              </a:ext>
            </a:extLst>
          </p:cNvPr>
          <p:cNvSpPr>
            <a:spLocks noGrp="1" noChangeArrowheads="1"/>
          </p:cNvSpPr>
          <p:nvPr>
            <p:ph type="title" sz="quarter"/>
          </p:nvPr>
        </p:nvSpPr>
        <p:spPr>
          <a:xfrm>
            <a:off x="290513" y="0"/>
            <a:ext cx="8058150" cy="1044575"/>
          </a:xfrm>
        </p:spPr>
        <p:txBody>
          <a:bodyPr/>
          <a:lstStyle/>
          <a:p>
            <a:r>
              <a:rPr lang="en-US" altLang="en-US" sz="4400"/>
              <a:t>Five Point Restraint</a:t>
            </a:r>
          </a:p>
        </p:txBody>
      </p:sp>
      <p:pic>
        <p:nvPicPr>
          <p:cNvPr id="2052" name="Picture 4">
            <a:extLst>
              <a:ext uri="{FF2B5EF4-FFF2-40B4-BE49-F238E27FC236}">
                <a16:creationId xmlns:a16="http://schemas.microsoft.com/office/drawing/2014/main" xmlns="" id="{582060A3-3864-7C02-F41D-71F274C508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13" y="944563"/>
            <a:ext cx="7620000" cy="577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xmlns="" id="{10C0D138-A343-154F-CCB8-831463155C8A}"/>
              </a:ext>
            </a:extLst>
          </p:cNvPr>
          <p:cNvSpPr txBox="1"/>
          <p:nvPr/>
        </p:nvSpPr>
        <p:spPr>
          <a:xfrm>
            <a:off x="366713" y="5211763"/>
            <a:ext cx="7924800" cy="1323975"/>
          </a:xfrm>
          <a:prstGeom prst="rect">
            <a:avLst/>
          </a:prstGeom>
          <a:noFill/>
        </p:spPr>
        <p:txBody>
          <a:bodyPr>
            <a:spAutoFit/>
          </a:bodyPr>
          <a:lstStyle/>
          <a:p>
            <a:pPr algn="ctr">
              <a:defRPr/>
            </a:pPr>
            <a:r>
              <a:rPr lang="en-US" sz="4000" b="1" dirty="0">
                <a:solidFill>
                  <a:schemeClr val="accent6">
                    <a:lumMod val="50000"/>
                  </a:schemeClr>
                </a:solidFill>
              </a:rPr>
              <a:t>Used in psychiatric hospitals when an individual is highly combative.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nodeType="after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2000" fill="hold"/>
                                        <p:tgtEl>
                                          <p:spTgt spid="2052"/>
                                        </p:tgtEl>
                                        <p:attrNameLst>
                                          <p:attrName>ppt_w</p:attrName>
                                        </p:attrNameLst>
                                      </p:cBhvr>
                                      <p:tavLst>
                                        <p:tav tm="0">
                                          <p:val>
                                            <p:fltVal val="0"/>
                                          </p:val>
                                        </p:tav>
                                        <p:tav tm="100000">
                                          <p:val>
                                            <p:strVal val="#ppt_w"/>
                                          </p:val>
                                        </p:tav>
                                      </p:tavLst>
                                    </p:anim>
                                    <p:anim calcmode="lin" valueType="num">
                                      <p:cBhvr>
                                        <p:cTn id="8" dur="2000" fill="hold"/>
                                        <p:tgtEl>
                                          <p:spTgt spid="2052"/>
                                        </p:tgtEl>
                                        <p:attrNameLst>
                                          <p:attrName>ppt_h</p:attrName>
                                        </p:attrNameLst>
                                      </p:cBhvr>
                                      <p:tavLst>
                                        <p:tav tm="0">
                                          <p:val>
                                            <p:fltVal val="0"/>
                                          </p:val>
                                        </p:tav>
                                        <p:tav tm="100000">
                                          <p:val>
                                            <p:strVal val="#ppt_h"/>
                                          </p:val>
                                        </p:tav>
                                      </p:tavLst>
                                    </p:anim>
                                    <p:animEffect transition="in" filter="fade">
                                      <p:cBhvr>
                                        <p:cTn id="9" dur="2000"/>
                                        <p:tgtEl>
                                          <p:spTgt spid="2052"/>
                                        </p:tgtEl>
                                      </p:cBhvr>
                                    </p:animEffect>
                                  </p:childTnLst>
                                </p:cTn>
                              </p:par>
                              <p:par>
                                <p:cTn id="10" presetID="53"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2000" fill="hold"/>
                                        <p:tgtEl>
                                          <p:spTgt spid="6"/>
                                        </p:tgtEl>
                                        <p:attrNameLst>
                                          <p:attrName>ppt_w</p:attrName>
                                        </p:attrNameLst>
                                      </p:cBhvr>
                                      <p:tavLst>
                                        <p:tav tm="0">
                                          <p:val>
                                            <p:fltVal val="0"/>
                                          </p:val>
                                        </p:tav>
                                        <p:tav tm="100000">
                                          <p:val>
                                            <p:strVal val="#ppt_w"/>
                                          </p:val>
                                        </p:tav>
                                      </p:tavLst>
                                    </p:anim>
                                    <p:anim calcmode="lin" valueType="num">
                                      <p:cBhvr>
                                        <p:cTn id="13" dur="2000" fill="hold"/>
                                        <p:tgtEl>
                                          <p:spTgt spid="6"/>
                                        </p:tgtEl>
                                        <p:attrNameLst>
                                          <p:attrName>ppt_h</p:attrName>
                                        </p:attrNameLst>
                                      </p:cBhvr>
                                      <p:tavLst>
                                        <p:tav tm="0">
                                          <p:val>
                                            <p:fltVal val="0"/>
                                          </p:val>
                                        </p:tav>
                                        <p:tav tm="100000">
                                          <p:val>
                                            <p:strVal val="#ppt_h"/>
                                          </p:val>
                                        </p:tav>
                                      </p:tavLst>
                                    </p:anim>
                                    <p:animEffect transition="in" filter="fade">
                                      <p:cBhvr>
                                        <p:cTn id="1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Line 3">
            <a:extLst>
              <a:ext uri="{FF2B5EF4-FFF2-40B4-BE49-F238E27FC236}">
                <a16:creationId xmlns:a16="http://schemas.microsoft.com/office/drawing/2014/main" xmlns="" id="{71C7FB72-4297-5933-3CC8-4288FA223E73}"/>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5331" name="AutoShape 5" descr="http://mail.aol.com/38466-111/aol-6/en-us/mail/get-attachment.aspx?uid=29589111&amp;folder=NewMail&amp;partId=1">
            <a:extLst>
              <a:ext uri="{FF2B5EF4-FFF2-40B4-BE49-F238E27FC236}">
                <a16:creationId xmlns:a16="http://schemas.microsoft.com/office/drawing/2014/main" xmlns="" id="{AEFF85CF-AEA3-B40C-E7E4-282C98C97FD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sp>
        <p:nvSpPr>
          <p:cNvPr id="355332" name="AutoShape 7" descr="http://mail.aol.com/38466-111/aol-6/en-us/mail/get-attachment.aspx?uid=29589111&amp;folder=NewMail&amp;partId=1">
            <a:extLst>
              <a:ext uri="{FF2B5EF4-FFF2-40B4-BE49-F238E27FC236}">
                <a16:creationId xmlns:a16="http://schemas.microsoft.com/office/drawing/2014/main" xmlns="" id="{A7422A1B-0DE7-B4DF-7CE3-83495C72340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sp>
        <p:nvSpPr>
          <p:cNvPr id="355333" name="AutoShape 9" descr="http://mail.aol.com/38466-111/aol-6/en-us/mail/get-attachment.aspx?uid=29589111&amp;folder=NewMail&amp;partId=1">
            <a:extLst>
              <a:ext uri="{FF2B5EF4-FFF2-40B4-BE49-F238E27FC236}">
                <a16:creationId xmlns:a16="http://schemas.microsoft.com/office/drawing/2014/main" xmlns="" id="{F869DBC4-B68A-9338-6A50-EAE31BD62D2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sp>
        <p:nvSpPr>
          <p:cNvPr id="355334" name="AutoShape 11" descr="http://mail.aol.com/38466-111/aol-6/en-us/mail/get-attachment.aspx?uid=29589111&amp;folder=NewMail&amp;partId=1">
            <a:extLst>
              <a:ext uri="{FF2B5EF4-FFF2-40B4-BE49-F238E27FC236}">
                <a16:creationId xmlns:a16="http://schemas.microsoft.com/office/drawing/2014/main" xmlns="" id="{3A722B6A-1F70-7855-BE25-0D49E7C8351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sp>
        <p:nvSpPr>
          <p:cNvPr id="355335" name="Title 8">
            <a:extLst>
              <a:ext uri="{FF2B5EF4-FFF2-40B4-BE49-F238E27FC236}">
                <a16:creationId xmlns:a16="http://schemas.microsoft.com/office/drawing/2014/main" xmlns="" id="{8D2C55B9-BEA2-BD6F-4BD6-8BB7CC1C3790}"/>
              </a:ext>
            </a:extLst>
          </p:cNvPr>
          <p:cNvSpPr>
            <a:spLocks noGrp="1" noChangeArrowheads="1"/>
          </p:cNvSpPr>
          <p:nvPr>
            <p:ph type="title" sz="quarter"/>
          </p:nvPr>
        </p:nvSpPr>
        <p:spPr>
          <a:xfrm>
            <a:off x="290513" y="0"/>
            <a:ext cx="8058150" cy="1044575"/>
          </a:xfrm>
        </p:spPr>
        <p:txBody>
          <a:bodyPr/>
          <a:lstStyle/>
          <a:p>
            <a:r>
              <a:rPr lang="en-US" altLang="en-US" sz="4400"/>
              <a:t>Crisis Restraint</a:t>
            </a:r>
          </a:p>
        </p:txBody>
      </p:sp>
      <p:pic>
        <p:nvPicPr>
          <p:cNvPr id="355336" name="Picture 7" descr="man in full restraints.jpg">
            <a:extLst>
              <a:ext uri="{FF2B5EF4-FFF2-40B4-BE49-F238E27FC236}">
                <a16:creationId xmlns:a16="http://schemas.microsoft.com/office/drawing/2014/main" xmlns="" id="{46692264-3755-7242-54E2-CBA979DB804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95713" y="944563"/>
            <a:ext cx="47752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5337" name="TextBox 8">
            <a:extLst>
              <a:ext uri="{FF2B5EF4-FFF2-40B4-BE49-F238E27FC236}">
                <a16:creationId xmlns:a16="http://schemas.microsoft.com/office/drawing/2014/main" xmlns="" id="{723D9BE9-9019-B819-65C2-3D74F76068A8}"/>
              </a:ext>
            </a:extLst>
          </p:cNvPr>
          <p:cNvSpPr txBox="1">
            <a:spLocks noChangeArrowheads="1"/>
          </p:cNvSpPr>
          <p:nvPr/>
        </p:nvSpPr>
        <p:spPr bwMode="auto">
          <a:xfrm>
            <a:off x="290513" y="1401763"/>
            <a:ext cx="34290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r>
              <a:rPr lang="en-US" altLang="en-US" sz="3200" b="1">
                <a:solidFill>
                  <a:srgbClr val="333399"/>
                </a:solidFill>
              </a:rPr>
              <a:t>Used only in extreme</a:t>
            </a:r>
          </a:p>
          <a:p>
            <a:pPr algn="ctr"/>
            <a:r>
              <a:rPr lang="en-US" altLang="en-US" sz="3200" b="1">
                <a:solidFill>
                  <a:srgbClr val="333399"/>
                </a:solidFill>
              </a:rPr>
              <a:t>situations, such as </a:t>
            </a:r>
          </a:p>
          <a:p>
            <a:pPr algn="ctr"/>
            <a:r>
              <a:rPr lang="en-US" altLang="en-US" sz="3200" b="1">
                <a:solidFill>
                  <a:srgbClr val="333399"/>
                </a:solidFill>
              </a:rPr>
              <a:t>an individual on hallucinogenic </a:t>
            </a:r>
          </a:p>
          <a:p>
            <a:pPr algn="ctr"/>
            <a:r>
              <a:rPr lang="en-US" altLang="en-US" sz="3200" b="1">
                <a:solidFill>
                  <a:srgbClr val="333399"/>
                </a:solidFill>
              </a:rPr>
              <a:t>drugs who is a danger to</a:t>
            </a:r>
          </a:p>
          <a:p>
            <a:pPr algn="ctr"/>
            <a:r>
              <a:rPr lang="en-US" altLang="en-US" sz="3200" b="1">
                <a:solidFill>
                  <a:srgbClr val="333399"/>
                </a:solidFill>
              </a:rPr>
              <a:t>themselves or others.</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354" name="Line 3">
            <a:extLst>
              <a:ext uri="{FF2B5EF4-FFF2-40B4-BE49-F238E27FC236}">
                <a16:creationId xmlns:a16="http://schemas.microsoft.com/office/drawing/2014/main" xmlns="" id="{F71DCD8E-80F1-3DD1-472F-9F93C9FBC19B}"/>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56355" name="Title 6">
            <a:extLst>
              <a:ext uri="{FF2B5EF4-FFF2-40B4-BE49-F238E27FC236}">
                <a16:creationId xmlns:a16="http://schemas.microsoft.com/office/drawing/2014/main" xmlns="" id="{C356FCBD-9E40-F6B0-AE89-B1E08D985B1F}"/>
              </a:ext>
            </a:extLst>
          </p:cNvPr>
          <p:cNvSpPr>
            <a:spLocks noGrp="1" noChangeArrowheads="1"/>
          </p:cNvSpPr>
          <p:nvPr>
            <p:ph type="title" sz="quarter"/>
          </p:nvPr>
        </p:nvSpPr>
        <p:spPr>
          <a:xfrm>
            <a:off x="290513" y="0"/>
            <a:ext cx="8058150" cy="1173163"/>
          </a:xfrm>
        </p:spPr>
        <p:txBody>
          <a:bodyPr/>
          <a:lstStyle/>
          <a:p>
            <a:r>
              <a:rPr lang="en-US" altLang="en-US" sz="4400"/>
              <a:t>This Is No Joke</a:t>
            </a:r>
          </a:p>
        </p:txBody>
      </p:sp>
      <p:pic>
        <p:nvPicPr>
          <p:cNvPr id="356356" name="Picture 4">
            <a:extLst>
              <a:ext uri="{FF2B5EF4-FFF2-40B4-BE49-F238E27FC236}">
                <a16:creationId xmlns:a16="http://schemas.microsoft.com/office/drawing/2014/main" xmlns="" id="{C2154043-6387-F2EC-3B41-A3738845B7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944563"/>
            <a:ext cx="8229600"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
            <a:extLst>
              <a:ext uri="{FF2B5EF4-FFF2-40B4-BE49-F238E27FC236}">
                <a16:creationId xmlns:a16="http://schemas.microsoft.com/office/drawing/2014/main" xmlns="" id="{37E7CA9F-5447-D092-87C3-570C6ED8BB28}"/>
              </a:ext>
            </a:extLst>
          </p:cNvPr>
          <p:cNvSpPr>
            <a:spLocks noGrp="1" noChangeArrowheads="1"/>
          </p:cNvSpPr>
          <p:nvPr>
            <p:ph type="body" idx="1"/>
          </p:nvPr>
        </p:nvSpPr>
        <p:spPr>
          <a:xfrm>
            <a:off x="381000" y="0"/>
            <a:ext cx="7175500" cy="1279525"/>
          </a:xfrm>
          <a:noFill/>
        </p:spPr>
        <p:txBody>
          <a:bodyPr lIns="0" tIns="0" rIns="0" bIns="0" anchor="ctr"/>
          <a:lstStyle/>
          <a:p>
            <a:pPr marL="0" indent="0" algn="just" defTabSz="465138">
              <a:spcBef>
                <a:spcPct val="0"/>
              </a:spcBef>
              <a:buClr>
                <a:srgbClr val="002060"/>
              </a:buClr>
              <a:buSzPct val="90000"/>
              <a:buFont typeface="Monotype Sorts"/>
              <a:buNone/>
            </a:pPr>
            <a:r>
              <a:rPr lang="en-US" altLang="en-US" sz="4300" b="1">
                <a:solidFill>
                  <a:srgbClr val="336600"/>
                </a:solidFill>
              </a:rPr>
              <a:t>Chemical Restraint</a:t>
            </a:r>
          </a:p>
        </p:txBody>
      </p:sp>
      <p:sp>
        <p:nvSpPr>
          <p:cNvPr id="370691" name="Line 88">
            <a:extLst>
              <a:ext uri="{FF2B5EF4-FFF2-40B4-BE49-F238E27FC236}">
                <a16:creationId xmlns:a16="http://schemas.microsoft.com/office/drawing/2014/main" xmlns="" id="{C5062589-BCA5-5C7F-A394-86FDE532DD8D}"/>
              </a:ext>
            </a:extLst>
          </p:cNvPr>
          <p:cNvSpPr>
            <a:spLocks noChangeShapeType="1"/>
          </p:cNvSpPr>
          <p:nvPr/>
        </p:nvSpPr>
        <p:spPr bwMode="auto">
          <a:xfrm>
            <a:off x="449263" y="979488"/>
            <a:ext cx="65087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 name="TextBox 2">
            <a:extLst>
              <a:ext uri="{FF2B5EF4-FFF2-40B4-BE49-F238E27FC236}">
                <a16:creationId xmlns:a16="http://schemas.microsoft.com/office/drawing/2014/main" xmlns="" id="{6FE31CF7-72D6-4494-5A58-F921660315B7}"/>
              </a:ext>
            </a:extLst>
          </p:cNvPr>
          <p:cNvSpPr txBox="1">
            <a:spLocks noChangeArrowheads="1"/>
          </p:cNvSpPr>
          <p:nvPr/>
        </p:nvSpPr>
        <p:spPr bwMode="auto">
          <a:xfrm>
            <a:off x="176213" y="1117600"/>
            <a:ext cx="8207375" cy="527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r>
              <a:rPr lang="en-US" altLang="en-US" sz="4800" b="1">
                <a:solidFill>
                  <a:srgbClr val="CC3300"/>
                </a:solidFill>
              </a:rPr>
              <a:t>Chemical restraints are any form of psychoactive </a:t>
            </a:r>
          </a:p>
          <a:p>
            <a:pPr algn="ctr"/>
            <a:r>
              <a:rPr lang="en-US" altLang="en-US" sz="4800" b="1">
                <a:solidFill>
                  <a:srgbClr val="CC3300"/>
                </a:solidFill>
              </a:rPr>
              <a:t>medication used not to treat illness, but to </a:t>
            </a:r>
          </a:p>
          <a:p>
            <a:pPr algn="ctr"/>
            <a:r>
              <a:rPr lang="en-US" altLang="en-US" sz="4800" b="1">
                <a:solidFill>
                  <a:srgbClr val="CC3300"/>
                </a:solidFill>
              </a:rPr>
              <a:t>intentionally inhibit a</a:t>
            </a:r>
          </a:p>
          <a:p>
            <a:pPr algn="ctr"/>
            <a:r>
              <a:rPr lang="en-US" altLang="en-US" sz="4800" b="1">
                <a:solidFill>
                  <a:srgbClr val="CC3300"/>
                </a:solidFill>
              </a:rPr>
              <a:t>particular behavior or </a:t>
            </a:r>
          </a:p>
          <a:p>
            <a:pPr algn="ctr"/>
            <a:r>
              <a:rPr lang="en-US" altLang="en-US" sz="4800" b="1">
                <a:solidFill>
                  <a:srgbClr val="CC3300"/>
                </a:solidFill>
              </a:rPr>
              <a:t>movement.</a:t>
            </a:r>
          </a:p>
        </p:txBody>
      </p:sp>
      <p:pic>
        <p:nvPicPr>
          <p:cNvPr id="5" name="Picture 4">
            <a:extLst>
              <a:ext uri="{FF2B5EF4-FFF2-40B4-BE49-F238E27FC236}">
                <a16:creationId xmlns:a16="http://schemas.microsoft.com/office/drawing/2014/main" xmlns="" id="{69441962-9C3B-03D5-0CD1-88D6D953DD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9263" y="1023938"/>
            <a:ext cx="7934325" cy="561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xit" presetSubtype="10" fill="hold" grpId="1" nodeType="clickEffect">
                                  <p:stCondLst>
                                    <p:cond delay="0"/>
                                  </p:stCondLst>
                                  <p:childTnLst>
                                    <p:anim calcmode="lin" valueType="num">
                                      <p:cBhvr>
                                        <p:cTn id="11" dur="500"/>
                                        <p:tgtEl>
                                          <p:spTgt spid="3"/>
                                        </p:tgtEl>
                                        <p:attrNameLst>
                                          <p:attrName>ppt_w</p:attrName>
                                        </p:attrNameLst>
                                      </p:cBhvr>
                                      <p:tavLst>
                                        <p:tav tm="0">
                                          <p:val>
                                            <p:strVal val="ppt_w"/>
                                          </p:val>
                                        </p:tav>
                                        <p:tav tm="100000">
                                          <p:val>
                                            <p:fltVal val="0"/>
                                          </p:val>
                                        </p:tav>
                                      </p:tavLst>
                                    </p:anim>
                                    <p:anim calcmode="lin" valueType="num">
                                      <p:cBhvr>
                                        <p:cTn id="12" dur="500"/>
                                        <p:tgtEl>
                                          <p:spTgt spid="3"/>
                                        </p:tgtEl>
                                        <p:attrNameLst>
                                          <p:attrName>ppt_h</p:attrName>
                                        </p:attrNameLst>
                                      </p:cBhvr>
                                      <p:tavLst>
                                        <p:tav tm="0">
                                          <p:val>
                                            <p:strVal val="ppt_h"/>
                                          </p:val>
                                        </p:tav>
                                        <p:tav tm="100000">
                                          <p:val>
                                            <p:strVal val="ppt_h"/>
                                          </p:val>
                                        </p:tav>
                                      </p:tavLst>
                                    </p:anim>
                                    <p:set>
                                      <p:cBhvr>
                                        <p:cTn id="13" dur="1" fill="hold">
                                          <p:stCondLst>
                                            <p:cond delay="499"/>
                                          </p:stCondLst>
                                        </p:cTn>
                                        <p:tgtEl>
                                          <p:spTgt spid="3"/>
                                        </p:tgtEl>
                                        <p:attrNameLst>
                                          <p:attrName>style.visibility</p:attrName>
                                        </p:attrNameLst>
                                      </p:cBhvr>
                                      <p:to>
                                        <p:strVal val="hidden"/>
                                      </p:to>
                                    </p:set>
                                  </p:childTnLst>
                                </p:cTn>
                              </p:par>
                            </p:childTnLst>
                          </p:cTn>
                        </p:par>
                        <p:par>
                          <p:cTn id="14" fill="hold" nodeType="afterGroup">
                            <p:stCondLst>
                              <p:cond delay="500"/>
                            </p:stCondLst>
                            <p:childTnLst>
                              <p:par>
                                <p:cTn id="15" presetID="10"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4274" name="Text Box 2">
            <a:extLst>
              <a:ext uri="{FF2B5EF4-FFF2-40B4-BE49-F238E27FC236}">
                <a16:creationId xmlns:a16="http://schemas.microsoft.com/office/drawing/2014/main" xmlns="" id="{FF2F134C-C490-F888-E0D6-C58C93F77059}"/>
              </a:ext>
            </a:extLst>
          </p:cNvPr>
          <p:cNvSpPr txBox="1">
            <a:spLocks noChangeArrowheads="1"/>
          </p:cNvSpPr>
          <p:nvPr/>
        </p:nvSpPr>
        <p:spPr bwMode="auto">
          <a:xfrm>
            <a:off x="366713" y="944563"/>
            <a:ext cx="5943600" cy="225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492125" indent="-492125"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lgn="ctr">
              <a:buClr>
                <a:srgbClr val="000000"/>
              </a:buClr>
              <a:buSzPct val="70000"/>
              <a:buFont typeface="Arial" panose="020B0604020202020204" pitchFamily="34" charset="0"/>
              <a:buNone/>
            </a:pPr>
            <a:r>
              <a:rPr lang="en-US" altLang="en-US" b="1" i="1">
                <a:solidFill>
                  <a:srgbClr val="00B0F0"/>
                </a:solidFill>
                <a:latin typeface="Arial Black" panose="020B0A04020102020204" pitchFamily="34" charset="0"/>
              </a:rPr>
              <a:t>The right drug doesn't fix the wrong </a:t>
            </a:r>
          </a:p>
          <a:p>
            <a:pPr algn="ctr">
              <a:buClr>
                <a:srgbClr val="000000"/>
              </a:buClr>
              <a:buSzPct val="70000"/>
              <a:buFont typeface="Arial" panose="020B0604020202020204" pitchFamily="34" charset="0"/>
              <a:buNone/>
            </a:pPr>
            <a:r>
              <a:rPr lang="en-US" altLang="en-US" b="1" i="1">
                <a:solidFill>
                  <a:srgbClr val="00B0F0"/>
                </a:solidFill>
                <a:latin typeface="Arial Black" panose="020B0A04020102020204" pitchFamily="34" charset="0"/>
              </a:rPr>
              <a:t>  environment.</a:t>
            </a:r>
          </a:p>
          <a:p>
            <a:pPr algn="ctr">
              <a:buClr>
                <a:srgbClr val="000000"/>
              </a:buClr>
              <a:buSzPct val="70000"/>
              <a:buFont typeface="Arial" panose="020B0604020202020204" pitchFamily="34" charset="0"/>
              <a:buNone/>
            </a:pPr>
            <a:r>
              <a:rPr lang="en-US" altLang="en-US" b="1" i="1">
                <a:solidFill>
                  <a:srgbClr val="FF6600"/>
                </a:solidFill>
                <a:latin typeface="Arial Black" panose="020B0A04020102020204" pitchFamily="34" charset="0"/>
              </a:rPr>
              <a:t>Drugs treat </a:t>
            </a:r>
          </a:p>
          <a:p>
            <a:pPr algn="ctr">
              <a:buClr>
                <a:srgbClr val="000000"/>
              </a:buClr>
              <a:buSzPct val="70000"/>
              <a:buFont typeface="Arial" panose="020B0604020202020204" pitchFamily="34" charset="0"/>
              <a:buNone/>
            </a:pPr>
            <a:r>
              <a:rPr lang="en-US" altLang="en-US" b="1" i="1">
                <a:solidFill>
                  <a:srgbClr val="FF6600"/>
                </a:solidFill>
                <a:latin typeface="Arial Black" panose="020B0A04020102020204" pitchFamily="34" charset="0"/>
              </a:rPr>
              <a:t>  disorders, </a:t>
            </a:r>
          </a:p>
          <a:p>
            <a:pPr algn="ctr">
              <a:buClr>
                <a:srgbClr val="000000"/>
              </a:buClr>
              <a:buSzPct val="70000"/>
              <a:buFont typeface="Arial" panose="020B0604020202020204" pitchFamily="34" charset="0"/>
              <a:buNone/>
            </a:pPr>
            <a:r>
              <a:rPr lang="en-US" altLang="en-US" b="1" i="1">
                <a:solidFill>
                  <a:srgbClr val="FF6600"/>
                </a:solidFill>
                <a:latin typeface="Arial Black" panose="020B0A04020102020204" pitchFamily="34" charset="0"/>
              </a:rPr>
              <a:t>  not behaviors.</a:t>
            </a:r>
          </a:p>
        </p:txBody>
      </p:sp>
      <p:sp>
        <p:nvSpPr>
          <p:cNvPr id="371715" name="Line 3">
            <a:extLst>
              <a:ext uri="{FF2B5EF4-FFF2-40B4-BE49-F238E27FC236}">
                <a16:creationId xmlns:a16="http://schemas.microsoft.com/office/drawing/2014/main" xmlns="" id="{1332B771-947A-AFCD-66C8-B02CDEDE0A1A}"/>
              </a:ext>
            </a:extLst>
          </p:cNvPr>
          <p:cNvSpPr>
            <a:spLocks noChangeShapeType="1"/>
          </p:cNvSpPr>
          <p:nvPr/>
        </p:nvSpPr>
        <p:spPr bwMode="auto">
          <a:xfrm>
            <a:off x="519113" y="944563"/>
            <a:ext cx="800100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71716" name="Text Box 4">
            <a:extLst>
              <a:ext uri="{FF2B5EF4-FFF2-40B4-BE49-F238E27FC236}">
                <a16:creationId xmlns:a16="http://schemas.microsoft.com/office/drawing/2014/main" xmlns="" id="{4228FA85-A37D-C2FB-0CEE-4D34175849C2}"/>
              </a:ext>
            </a:extLst>
          </p:cNvPr>
          <p:cNvSpPr txBox="1">
            <a:spLocks noChangeArrowheads="1"/>
          </p:cNvSpPr>
          <p:nvPr/>
        </p:nvSpPr>
        <p:spPr bwMode="auto">
          <a:xfrm>
            <a:off x="374650" y="182563"/>
            <a:ext cx="8004175"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400" b="1">
                <a:solidFill>
                  <a:srgbClr val="336600"/>
                </a:solidFill>
              </a:rPr>
              <a:t>Psychopharmacology Laws</a:t>
            </a:r>
          </a:p>
        </p:txBody>
      </p:sp>
      <p:graphicFrame>
        <p:nvGraphicFramePr>
          <p:cNvPr id="371717" name="Object 7">
            <a:extLst>
              <a:ext uri="{FF2B5EF4-FFF2-40B4-BE49-F238E27FC236}">
                <a16:creationId xmlns:a16="http://schemas.microsoft.com/office/drawing/2014/main" xmlns="" id="{AC55966B-CE59-91D3-2635-FEBC4FAD3B43}"/>
              </a:ext>
            </a:extLst>
          </p:cNvPr>
          <p:cNvGraphicFramePr>
            <a:graphicFrameLocks noChangeAspect="1"/>
          </p:cNvGraphicFramePr>
          <p:nvPr/>
        </p:nvGraphicFramePr>
        <p:xfrm>
          <a:off x="7148513" y="715963"/>
          <a:ext cx="2547937" cy="3176587"/>
        </p:xfrm>
        <a:graphic>
          <a:graphicData uri="http://schemas.openxmlformats.org/presentationml/2006/ole">
            <mc:AlternateContent xmlns:mc="http://schemas.openxmlformats.org/markup-compatibility/2006">
              <mc:Choice xmlns:v="urn:schemas-microsoft-com:vml" Requires="v">
                <p:oleObj spid="_x0000_s1029" name="Clip" r:id="rId3" imgW="1533796" imgH="1531535" progId="MS_ClipArt_Gallery.2">
                  <p:embed/>
                </p:oleObj>
              </mc:Choice>
              <mc:Fallback>
                <p:oleObj name="Clip" r:id="rId3" imgW="1533796" imgH="1531535" progId="MS_ClipArt_Gallery.2">
                  <p:embed/>
                  <p:pic>
                    <p:nvPicPr>
                      <p:cNvPr id="371717" name="Object 7">
                        <a:extLst>
                          <a:ext uri="{FF2B5EF4-FFF2-40B4-BE49-F238E27FC236}">
                            <a16:creationId xmlns:a16="http://schemas.microsoft.com/office/drawing/2014/main" xmlns="" id="{AC55966B-CE59-91D3-2635-FEBC4FAD3B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8513" y="715963"/>
                        <a:ext cx="2547937" cy="31765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71718" name="Object 8">
            <a:extLst>
              <a:ext uri="{FF2B5EF4-FFF2-40B4-BE49-F238E27FC236}">
                <a16:creationId xmlns:a16="http://schemas.microsoft.com/office/drawing/2014/main" xmlns="" id="{FA203A43-BE3C-6D5C-1573-795A05CA83E1}"/>
              </a:ext>
            </a:extLst>
          </p:cNvPr>
          <p:cNvGraphicFramePr>
            <a:graphicFrameLocks noChangeAspect="1"/>
          </p:cNvGraphicFramePr>
          <p:nvPr/>
        </p:nvGraphicFramePr>
        <p:xfrm>
          <a:off x="5776913" y="2773363"/>
          <a:ext cx="2667000" cy="2794000"/>
        </p:xfrm>
        <a:graphic>
          <a:graphicData uri="http://schemas.openxmlformats.org/presentationml/2006/ole">
            <mc:AlternateContent xmlns:mc="http://schemas.openxmlformats.org/markup-compatibility/2006">
              <mc:Choice xmlns:v="urn:schemas-microsoft-com:vml" Requires="v">
                <p:oleObj spid="_x0000_s1030" name="Clip" r:id="rId5" imgW="1560621" imgH="1514901" progId="MS_ClipArt_Gallery.2">
                  <p:embed/>
                </p:oleObj>
              </mc:Choice>
              <mc:Fallback>
                <p:oleObj name="Clip" r:id="rId5" imgW="1560621" imgH="1514901" progId="MS_ClipArt_Gallery.2">
                  <p:embed/>
                  <p:pic>
                    <p:nvPicPr>
                      <p:cNvPr id="371718" name="Object 8">
                        <a:extLst>
                          <a:ext uri="{FF2B5EF4-FFF2-40B4-BE49-F238E27FC236}">
                            <a16:creationId xmlns:a16="http://schemas.microsoft.com/office/drawing/2014/main" xmlns="" id="{FA203A43-BE3C-6D5C-1573-795A05CA83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76913" y="2773363"/>
                        <a:ext cx="2667000" cy="2794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71719" name="Object 9">
            <a:extLst>
              <a:ext uri="{FF2B5EF4-FFF2-40B4-BE49-F238E27FC236}">
                <a16:creationId xmlns:a16="http://schemas.microsoft.com/office/drawing/2014/main" xmlns="" id="{92AB2CF6-8F4B-020E-AC97-5E656E361C65}"/>
              </a:ext>
            </a:extLst>
          </p:cNvPr>
          <p:cNvGraphicFramePr>
            <a:graphicFrameLocks noChangeAspect="1"/>
          </p:cNvGraphicFramePr>
          <p:nvPr/>
        </p:nvGraphicFramePr>
        <p:xfrm>
          <a:off x="6234113" y="4906963"/>
          <a:ext cx="3371850" cy="2773362"/>
        </p:xfrm>
        <a:graphic>
          <a:graphicData uri="http://schemas.openxmlformats.org/presentationml/2006/ole">
            <mc:AlternateContent xmlns:mc="http://schemas.openxmlformats.org/markup-compatibility/2006">
              <mc:Choice xmlns:v="urn:schemas-microsoft-com:vml" Requires="v">
                <p:oleObj spid="_x0000_s1031" name="Clip" r:id="rId7" imgW="1148792" imgH="1079292" progId="MS_ClipArt_Gallery.2">
                  <p:embed/>
                </p:oleObj>
              </mc:Choice>
              <mc:Fallback>
                <p:oleObj name="Clip" r:id="rId7" imgW="1148792" imgH="1079292" progId="MS_ClipArt_Gallery.2">
                  <p:embed/>
                  <p:pic>
                    <p:nvPicPr>
                      <p:cNvPr id="371719" name="Object 9">
                        <a:extLst>
                          <a:ext uri="{FF2B5EF4-FFF2-40B4-BE49-F238E27FC236}">
                            <a16:creationId xmlns:a16="http://schemas.microsoft.com/office/drawing/2014/main" xmlns="" id="{92AB2CF6-8F4B-020E-AC97-5E656E361C6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34113" y="4906963"/>
                        <a:ext cx="3371850" cy="27733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694274">
                                            <p:txEl>
                                              <p:pRg st="0" end="0"/>
                                            </p:txEl>
                                          </p:spTgt>
                                        </p:tgtEl>
                                        <p:attrNameLst>
                                          <p:attrName>style.visibility</p:attrName>
                                        </p:attrNameLst>
                                      </p:cBhvr>
                                      <p:to>
                                        <p:strVal val="visible"/>
                                      </p:to>
                                    </p:set>
                                    <p:animEffect transition="in" filter="checkerboard(across)">
                                      <p:cBhvr>
                                        <p:cTn id="7" dur="500"/>
                                        <p:tgtEl>
                                          <p:spTgt spid="694274">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694274">
                                            <p:txEl>
                                              <p:pRg st="1" end="1"/>
                                            </p:txEl>
                                          </p:spTgt>
                                        </p:tgtEl>
                                        <p:attrNameLst>
                                          <p:attrName>style.visibility</p:attrName>
                                        </p:attrNameLst>
                                      </p:cBhvr>
                                      <p:to>
                                        <p:strVal val="visible"/>
                                      </p:to>
                                    </p:set>
                                    <p:animEffect transition="in" filter="checkerboard(across)">
                                      <p:cBhvr>
                                        <p:cTn id="10" dur="500"/>
                                        <p:tgtEl>
                                          <p:spTgt spid="694274">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nodeType="clickEffect">
                                  <p:stCondLst>
                                    <p:cond delay="0"/>
                                  </p:stCondLst>
                                  <p:childTnLst>
                                    <p:set>
                                      <p:cBhvr>
                                        <p:cTn id="14" dur="1" fill="hold">
                                          <p:stCondLst>
                                            <p:cond delay="0"/>
                                          </p:stCondLst>
                                        </p:cTn>
                                        <p:tgtEl>
                                          <p:spTgt spid="694274">
                                            <p:txEl>
                                              <p:pRg st="2" end="2"/>
                                            </p:txEl>
                                          </p:spTgt>
                                        </p:tgtEl>
                                        <p:attrNameLst>
                                          <p:attrName>style.visibility</p:attrName>
                                        </p:attrNameLst>
                                      </p:cBhvr>
                                      <p:to>
                                        <p:strVal val="visible"/>
                                      </p:to>
                                    </p:set>
                                    <p:animEffect transition="in" filter="checkerboard(across)">
                                      <p:cBhvr>
                                        <p:cTn id="15" dur="500"/>
                                        <p:tgtEl>
                                          <p:spTgt spid="694274">
                                            <p:txEl>
                                              <p:pRg st="2" end="2"/>
                                            </p:txEl>
                                          </p:spTgt>
                                        </p:tgtEl>
                                      </p:cBhvr>
                                    </p:animEffect>
                                  </p:childTnLst>
                                </p:cTn>
                              </p:par>
                              <p:par>
                                <p:cTn id="16" presetID="5" presetClass="entr" presetSubtype="10" fill="hold" nodeType="withEffect">
                                  <p:stCondLst>
                                    <p:cond delay="0"/>
                                  </p:stCondLst>
                                  <p:childTnLst>
                                    <p:set>
                                      <p:cBhvr>
                                        <p:cTn id="17" dur="1" fill="hold">
                                          <p:stCondLst>
                                            <p:cond delay="0"/>
                                          </p:stCondLst>
                                        </p:cTn>
                                        <p:tgtEl>
                                          <p:spTgt spid="694274">
                                            <p:txEl>
                                              <p:pRg st="3" end="3"/>
                                            </p:txEl>
                                          </p:spTgt>
                                        </p:tgtEl>
                                        <p:attrNameLst>
                                          <p:attrName>style.visibility</p:attrName>
                                        </p:attrNameLst>
                                      </p:cBhvr>
                                      <p:to>
                                        <p:strVal val="visible"/>
                                      </p:to>
                                    </p:set>
                                    <p:animEffect transition="in" filter="checkerboard(across)">
                                      <p:cBhvr>
                                        <p:cTn id="18" dur="500"/>
                                        <p:tgtEl>
                                          <p:spTgt spid="694274">
                                            <p:txEl>
                                              <p:pRg st="3" end="3"/>
                                            </p:txEl>
                                          </p:spTgt>
                                        </p:tgtEl>
                                      </p:cBhvr>
                                    </p:animEffect>
                                  </p:childTnLst>
                                </p:cTn>
                              </p:par>
                              <p:par>
                                <p:cTn id="19" presetID="5" presetClass="entr" presetSubtype="10" fill="hold" nodeType="withEffect">
                                  <p:stCondLst>
                                    <p:cond delay="0"/>
                                  </p:stCondLst>
                                  <p:childTnLst>
                                    <p:set>
                                      <p:cBhvr>
                                        <p:cTn id="20" dur="1" fill="hold">
                                          <p:stCondLst>
                                            <p:cond delay="0"/>
                                          </p:stCondLst>
                                        </p:cTn>
                                        <p:tgtEl>
                                          <p:spTgt spid="694274">
                                            <p:txEl>
                                              <p:pRg st="4" end="4"/>
                                            </p:txEl>
                                          </p:spTgt>
                                        </p:tgtEl>
                                        <p:attrNameLst>
                                          <p:attrName>style.visibility</p:attrName>
                                        </p:attrNameLst>
                                      </p:cBhvr>
                                      <p:to>
                                        <p:strVal val="visible"/>
                                      </p:to>
                                    </p:set>
                                    <p:animEffect transition="in" filter="checkerboard(across)">
                                      <p:cBhvr>
                                        <p:cTn id="21" dur="500"/>
                                        <p:tgtEl>
                                          <p:spTgt spid="6942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738" name="Picture 3" descr="article.JPG">
            <a:extLst>
              <a:ext uri="{FF2B5EF4-FFF2-40B4-BE49-F238E27FC236}">
                <a16:creationId xmlns:a16="http://schemas.microsoft.com/office/drawing/2014/main" xmlns="" id="{2C241821-6A50-5D6E-52E6-AEE0156B87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4313" y="258763"/>
            <a:ext cx="9448800" cy="655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72739" name="Straight Connector 5">
            <a:extLst>
              <a:ext uri="{FF2B5EF4-FFF2-40B4-BE49-F238E27FC236}">
                <a16:creationId xmlns:a16="http://schemas.microsoft.com/office/drawing/2014/main" xmlns="" id="{91ACE37F-0D51-941E-7B53-54F61A988185}"/>
              </a:ext>
            </a:extLst>
          </p:cNvPr>
          <p:cNvCxnSpPr>
            <a:cxnSpLocks noChangeShapeType="1"/>
          </p:cNvCxnSpPr>
          <p:nvPr/>
        </p:nvCxnSpPr>
        <p:spPr bwMode="auto">
          <a:xfrm rot="16200000" flipH="1">
            <a:off x="595313" y="2087563"/>
            <a:ext cx="2895600" cy="13716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372740" name="Rectangle 6">
            <a:extLst>
              <a:ext uri="{FF2B5EF4-FFF2-40B4-BE49-F238E27FC236}">
                <a16:creationId xmlns:a16="http://schemas.microsoft.com/office/drawing/2014/main" xmlns="" id="{3824032B-4D27-10B5-8E37-5709EA916CEC}"/>
              </a:ext>
            </a:extLst>
          </p:cNvPr>
          <p:cNvSpPr>
            <a:spLocks noChangeArrowheads="1"/>
          </p:cNvSpPr>
          <p:nvPr/>
        </p:nvSpPr>
        <p:spPr bwMode="auto">
          <a:xfrm>
            <a:off x="214313" y="4221163"/>
            <a:ext cx="3200400" cy="2590800"/>
          </a:xfrm>
          <a:prstGeom prst="rect">
            <a:avLst/>
          </a:prstGeom>
          <a:solidFill>
            <a:srgbClr val="FFFFCC"/>
          </a:solidFill>
          <a:ln w="9525" algn="ctr">
            <a:solidFill>
              <a:schemeClr val="tx1"/>
            </a:solidFill>
            <a:round/>
            <a:headEnd/>
            <a:tailEnd/>
          </a:ln>
        </p:spPr>
        <p:txBody>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sp>
        <p:nvSpPr>
          <p:cNvPr id="372741" name="TextBox 8">
            <a:extLst>
              <a:ext uri="{FF2B5EF4-FFF2-40B4-BE49-F238E27FC236}">
                <a16:creationId xmlns:a16="http://schemas.microsoft.com/office/drawing/2014/main" xmlns="" id="{718EC3BC-7FCA-8F12-B815-43C33309A3A5}"/>
              </a:ext>
            </a:extLst>
          </p:cNvPr>
          <p:cNvSpPr txBox="1">
            <a:spLocks noChangeArrowheads="1"/>
          </p:cNvSpPr>
          <p:nvPr/>
        </p:nvSpPr>
        <p:spPr bwMode="auto">
          <a:xfrm>
            <a:off x="290513" y="4297363"/>
            <a:ext cx="304800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r>
              <a:rPr lang="en-US" altLang="en-US" sz="2000" b="1"/>
              <a:t>The drugs most widely used to manage aggressive outbursts in intellectual ly disabled people are no more effective than placebos for most patients and may be less so, researchers report.</a:t>
            </a:r>
          </a:p>
        </p:txBody>
      </p:sp>
      <p:cxnSp>
        <p:nvCxnSpPr>
          <p:cNvPr id="372742" name="Straight Connector 10">
            <a:extLst>
              <a:ext uri="{FF2B5EF4-FFF2-40B4-BE49-F238E27FC236}">
                <a16:creationId xmlns:a16="http://schemas.microsoft.com/office/drawing/2014/main" xmlns="" id="{5BB2D025-04F3-B967-40F9-743BA12C1C6A}"/>
              </a:ext>
            </a:extLst>
          </p:cNvPr>
          <p:cNvCxnSpPr>
            <a:cxnSpLocks noChangeShapeType="1"/>
          </p:cNvCxnSpPr>
          <p:nvPr/>
        </p:nvCxnSpPr>
        <p:spPr bwMode="auto">
          <a:xfrm rot="5400000">
            <a:off x="6196013" y="2887663"/>
            <a:ext cx="1524000" cy="6858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13" name="Rectangle 12">
            <a:extLst>
              <a:ext uri="{FF2B5EF4-FFF2-40B4-BE49-F238E27FC236}">
                <a16:creationId xmlns:a16="http://schemas.microsoft.com/office/drawing/2014/main" xmlns="" id="{54298411-8A82-0764-1588-C5C5ECB015E4}"/>
              </a:ext>
            </a:extLst>
          </p:cNvPr>
          <p:cNvSpPr/>
          <p:nvPr/>
        </p:nvSpPr>
        <p:spPr bwMode="auto">
          <a:xfrm>
            <a:off x="4176713" y="3992563"/>
            <a:ext cx="5486400" cy="2819400"/>
          </a:xfrm>
          <a:prstGeom prst="rect">
            <a:avLst/>
          </a:prstGeom>
          <a:solidFill>
            <a:schemeClr val="accent2">
              <a:lumMod val="20000"/>
              <a:lumOff val="80000"/>
            </a:schemeClr>
          </a:solidFill>
          <a:ln w="9525" cap="flat" cmpd="sng" algn="ctr">
            <a:solidFill>
              <a:schemeClr val="tx1"/>
            </a:solidFill>
            <a:prstDash val="solid"/>
            <a:round/>
            <a:headEnd type="none" w="med" len="med"/>
            <a:tailEnd type="none" w="med" len="med"/>
          </a:ln>
          <a:effectLst/>
        </p:spPr>
        <p:txBody>
          <a:bodyPr/>
          <a:lstStyle/>
          <a:p>
            <a:pPr algn="ctr">
              <a:defRPr/>
            </a:pPr>
            <a:r>
              <a:rPr lang="en-US" sz="2000" b="1" dirty="0"/>
              <a:t>  In the study, Dr. Peter J. </a:t>
            </a:r>
            <a:r>
              <a:rPr lang="en-US" sz="2000" b="1" dirty="0" err="1"/>
              <a:t>Tyrer</a:t>
            </a:r>
            <a:r>
              <a:rPr lang="en-US" sz="2000" b="1" dirty="0"/>
              <a:t>, a professor of psychiatry at Imperial College London, led a research team who assigned 86 people from ages 18-65 to one of three groups: one that received </a:t>
            </a:r>
            <a:r>
              <a:rPr lang="en-US" sz="2000" b="1" dirty="0" err="1"/>
              <a:t>Risperdal</a:t>
            </a:r>
            <a:r>
              <a:rPr lang="en-US" sz="2000" b="1" dirty="0"/>
              <a:t>; one that received a generic form of </a:t>
            </a:r>
            <a:r>
              <a:rPr lang="en-US" sz="2000" b="1" dirty="0" err="1"/>
              <a:t>Haldol</a:t>
            </a:r>
            <a:r>
              <a:rPr lang="en-US" sz="2000" b="1" dirty="0"/>
              <a:t>; and one that was given a placebo pill.  Caregivers tracked the participants’ behavior. Unexpectedly, those in the placebo group improved the most significantly.</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762" name="Line 2">
            <a:extLst>
              <a:ext uri="{FF2B5EF4-FFF2-40B4-BE49-F238E27FC236}">
                <a16:creationId xmlns:a16="http://schemas.microsoft.com/office/drawing/2014/main" xmlns="" id="{100A89F3-5D07-F025-38BC-C9EC0E0C416E}"/>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73763" name="Rectangle 3">
            <a:extLst>
              <a:ext uri="{FF2B5EF4-FFF2-40B4-BE49-F238E27FC236}">
                <a16:creationId xmlns:a16="http://schemas.microsoft.com/office/drawing/2014/main" xmlns="" id="{715F80C8-A1BB-A4E2-81EA-2A262FDD480D}"/>
              </a:ext>
            </a:extLst>
          </p:cNvPr>
          <p:cNvSpPr>
            <a:spLocks noGrp="1" noChangeArrowheads="1"/>
          </p:cNvSpPr>
          <p:nvPr>
            <p:ph type="title"/>
          </p:nvPr>
        </p:nvSpPr>
        <p:spPr>
          <a:xfrm>
            <a:off x="465138" y="334963"/>
            <a:ext cx="8058150" cy="457200"/>
          </a:xfrm>
        </p:spPr>
        <p:txBody>
          <a:bodyPr/>
          <a:lstStyle/>
          <a:p>
            <a:r>
              <a:rPr lang="en-US" altLang="en-US" sz="4400">
                <a:solidFill>
                  <a:srgbClr val="336600"/>
                </a:solidFill>
              </a:rPr>
              <a:t>Can’t Prove It….</a:t>
            </a:r>
          </a:p>
        </p:txBody>
      </p:sp>
      <p:sp>
        <p:nvSpPr>
          <p:cNvPr id="696324" name="Text Box 4">
            <a:extLst>
              <a:ext uri="{FF2B5EF4-FFF2-40B4-BE49-F238E27FC236}">
                <a16:creationId xmlns:a16="http://schemas.microsoft.com/office/drawing/2014/main" xmlns="" id="{75A7D1DB-E6E7-2D47-5C95-56AEE95CFC33}"/>
              </a:ext>
            </a:extLst>
          </p:cNvPr>
          <p:cNvSpPr txBox="1">
            <a:spLocks noChangeArrowheads="1"/>
          </p:cNvSpPr>
          <p:nvPr/>
        </p:nvSpPr>
        <p:spPr bwMode="auto">
          <a:xfrm>
            <a:off x="366713" y="944563"/>
            <a:ext cx="8229600" cy="582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nSpc>
                <a:spcPct val="90000"/>
              </a:lnSpc>
            </a:pPr>
            <a:r>
              <a:rPr lang="en-US" altLang="en-US" sz="3600" b="1">
                <a:solidFill>
                  <a:srgbClr val="6600CC"/>
                </a:solidFill>
                <a:latin typeface="Tahoma" panose="020B0604030504040204" pitchFamily="34" charset="0"/>
              </a:rPr>
              <a:t>…but I believe that:</a:t>
            </a:r>
          </a:p>
          <a:p>
            <a:pPr algn="ctr">
              <a:lnSpc>
                <a:spcPct val="90000"/>
              </a:lnSpc>
            </a:pPr>
            <a:r>
              <a:rPr lang="en-US" altLang="en-US" sz="3600" b="1">
                <a:solidFill>
                  <a:srgbClr val="FF6600"/>
                </a:solidFill>
                <a:latin typeface="Tahoma" panose="020B0604030504040204" pitchFamily="34" charset="0"/>
              </a:rPr>
              <a:t>60% of all individuals with a primary diagnosis of developmental disabilities and a secondary diagnosis of mental illness have a “trumped up” diagnosis of the mental illness to meet best practice</a:t>
            </a:r>
          </a:p>
          <a:p>
            <a:pPr algn="ctr">
              <a:lnSpc>
                <a:spcPct val="90000"/>
              </a:lnSpc>
            </a:pPr>
            <a:r>
              <a:rPr lang="en-US" altLang="en-US" sz="3600" b="1">
                <a:solidFill>
                  <a:srgbClr val="FF6600"/>
                </a:solidFill>
                <a:latin typeface="Tahoma" panose="020B0604030504040204" pitchFamily="34" charset="0"/>
              </a:rPr>
              <a:t>guidelines for prescribing</a:t>
            </a:r>
          </a:p>
          <a:p>
            <a:pPr algn="ctr">
              <a:lnSpc>
                <a:spcPct val="90000"/>
              </a:lnSpc>
            </a:pPr>
            <a:r>
              <a:rPr lang="en-US" altLang="en-US" sz="3600" b="1">
                <a:solidFill>
                  <a:srgbClr val="FF6600"/>
                </a:solidFill>
                <a:latin typeface="Tahoma" panose="020B0604030504040204" pitchFamily="34" charset="0"/>
              </a:rPr>
              <a:t>medication.</a:t>
            </a:r>
          </a:p>
          <a:p>
            <a:pPr>
              <a:lnSpc>
                <a:spcPct val="90000"/>
              </a:lnSpc>
            </a:pPr>
            <a:r>
              <a:rPr lang="en-US" altLang="en-US" b="1">
                <a:solidFill>
                  <a:srgbClr val="6600CC"/>
                </a:solidFill>
                <a:latin typeface="Tahoma" panose="020B0604030504040204" pitchFamily="34" charset="0"/>
              </a:rPr>
              <a:t>What do you think?</a:t>
            </a:r>
          </a:p>
        </p:txBody>
      </p:sp>
      <p:pic>
        <p:nvPicPr>
          <p:cNvPr id="373765" name="Picture 5" descr="MCj02507610000[1]">
            <a:extLst>
              <a:ext uri="{FF2B5EF4-FFF2-40B4-BE49-F238E27FC236}">
                <a16:creationId xmlns:a16="http://schemas.microsoft.com/office/drawing/2014/main" xmlns="" id="{D33258AF-1F46-2822-14B5-F7EAFF8E5D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0700" y="4525963"/>
            <a:ext cx="2868613" cy="293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nodeType="afterEffect">
                                  <p:stCondLst>
                                    <p:cond delay="0"/>
                                  </p:stCondLst>
                                  <p:childTnLst>
                                    <p:set>
                                      <p:cBhvr>
                                        <p:cTn id="6" dur="1" fill="hold">
                                          <p:stCondLst>
                                            <p:cond delay="0"/>
                                          </p:stCondLst>
                                        </p:cTn>
                                        <p:tgtEl>
                                          <p:spTgt spid="696324">
                                            <p:txEl>
                                              <p:pRg st="4" end="4"/>
                                            </p:txEl>
                                          </p:spTgt>
                                        </p:tgtEl>
                                        <p:attrNameLst>
                                          <p:attrName>style.visibility</p:attrName>
                                        </p:attrNameLst>
                                      </p:cBhvr>
                                      <p:to>
                                        <p:strVal val="visible"/>
                                      </p:to>
                                    </p:set>
                                    <p:animEffect transition="in" filter="strips(downRight)">
                                      <p:cBhvr>
                                        <p:cTn id="7" dur="2000"/>
                                        <p:tgtEl>
                                          <p:spTgt spid="6963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Rectangle 2">
            <a:extLst>
              <a:ext uri="{FF2B5EF4-FFF2-40B4-BE49-F238E27FC236}">
                <a16:creationId xmlns:a16="http://schemas.microsoft.com/office/drawing/2014/main" xmlns="" id="{B5D796D3-3B89-80EF-5236-86A1D8EF3DE4}"/>
              </a:ext>
            </a:extLst>
          </p:cNvPr>
          <p:cNvSpPr>
            <a:spLocks noGrp="1" noChangeArrowheads="1"/>
          </p:cNvSpPr>
          <p:nvPr>
            <p:ph type="body" idx="1"/>
          </p:nvPr>
        </p:nvSpPr>
        <p:spPr>
          <a:xfrm>
            <a:off x="523875" y="0"/>
            <a:ext cx="7251700" cy="1128713"/>
          </a:xfrm>
          <a:noFill/>
        </p:spPr>
        <p:txBody>
          <a:bodyPr lIns="0" tIns="0" rIns="0" bIns="0" anchor="ctr"/>
          <a:lstStyle/>
          <a:p>
            <a:pPr marL="0" indent="0" defTabSz="465138">
              <a:spcBef>
                <a:spcPct val="0"/>
              </a:spcBef>
              <a:buClr>
                <a:srgbClr val="002060"/>
              </a:buClr>
              <a:buSzPct val="90000"/>
              <a:buFont typeface="Monotype Sorts"/>
              <a:buNone/>
            </a:pPr>
            <a:r>
              <a:rPr lang="en-US" altLang="en-US" sz="4300" b="1">
                <a:solidFill>
                  <a:srgbClr val="336600"/>
                </a:solidFill>
              </a:rPr>
              <a:t>Physical Restraint</a:t>
            </a:r>
            <a:endParaRPr lang="en-US" altLang="en-US" sz="4300">
              <a:solidFill>
                <a:schemeClr val="accent2"/>
              </a:solidFill>
            </a:endParaRPr>
          </a:p>
        </p:txBody>
      </p:sp>
      <p:sp>
        <p:nvSpPr>
          <p:cNvPr id="681987" name="Text Box 3" descr="Small grid">
            <a:extLst>
              <a:ext uri="{FF2B5EF4-FFF2-40B4-BE49-F238E27FC236}">
                <a16:creationId xmlns:a16="http://schemas.microsoft.com/office/drawing/2014/main" xmlns="" id="{4BBE5D48-F257-CE87-9956-E8E93EC27700}"/>
              </a:ext>
            </a:extLst>
          </p:cNvPr>
          <p:cNvSpPr txBox="1">
            <a:spLocks noChangeArrowheads="1"/>
          </p:cNvSpPr>
          <p:nvPr/>
        </p:nvSpPr>
        <p:spPr bwMode="auto">
          <a:xfrm>
            <a:off x="300038" y="979488"/>
            <a:ext cx="8229600" cy="5721350"/>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3500" b="1" dirty="0">
                <a:solidFill>
                  <a:srgbClr val="FF5050"/>
                </a:solidFill>
                <a:latin typeface="Arial" panose="020B0604020202020204" pitchFamily="34" charset="0"/>
              </a:rPr>
              <a:t>Impairing another's bodily movements by using your own body:</a:t>
            </a:r>
            <a:r>
              <a:rPr lang="en-US" altLang="en-US" sz="2400" dirty="0">
                <a:solidFill>
                  <a:srgbClr val="000000"/>
                </a:solidFill>
                <a:latin typeface="Arial" panose="020B0604020202020204" pitchFamily="34" charset="0"/>
              </a:rPr>
              <a:t>        </a:t>
            </a:r>
          </a:p>
          <a:p>
            <a:pPr>
              <a:buClr>
                <a:srgbClr val="000000"/>
              </a:buClr>
              <a:buSzPct val="90000"/>
              <a:buFont typeface="Monotype Sorts"/>
              <a:buNone/>
            </a:pPr>
            <a:endParaRPr lang="en-US" altLang="en-US" sz="2400" dirty="0">
              <a:solidFill>
                <a:srgbClr val="000000"/>
              </a:solidFill>
              <a:latin typeface="Arial" panose="020B0604020202020204" pitchFamily="34" charset="0"/>
            </a:endParaRPr>
          </a:p>
          <a:p>
            <a:pPr>
              <a:buClr>
                <a:srgbClr val="000000"/>
              </a:buClr>
              <a:buSzPct val="90000"/>
              <a:buFont typeface="Monotype Sorts"/>
              <a:buNone/>
            </a:pPr>
            <a:r>
              <a:rPr lang="en-US" altLang="en-US" sz="2400" dirty="0">
                <a:solidFill>
                  <a:srgbClr val="000000"/>
                </a:solidFill>
                <a:latin typeface="Arial" panose="020B0604020202020204" pitchFamily="34" charset="0"/>
              </a:rPr>
              <a:t>       </a:t>
            </a:r>
            <a:r>
              <a:rPr lang="en-US" altLang="en-US" sz="3200" b="1" i="1" dirty="0">
                <a:solidFill>
                  <a:srgbClr val="003399"/>
                </a:solidFill>
                <a:latin typeface="Arial" panose="020B0604020202020204" pitchFamily="34" charset="0"/>
              </a:rPr>
              <a:t>To enhance developmental </a:t>
            </a:r>
          </a:p>
          <a:p>
            <a:pPr>
              <a:buClr>
                <a:srgbClr val="000000"/>
              </a:buClr>
              <a:buSzPct val="90000"/>
              <a:buFont typeface="Monotype Sorts"/>
              <a:buNone/>
            </a:pPr>
            <a:r>
              <a:rPr lang="en-US" altLang="en-US" sz="3200" b="1" i="1" dirty="0">
                <a:solidFill>
                  <a:srgbClr val="003399"/>
                </a:solidFill>
                <a:latin typeface="Arial" panose="020B0604020202020204" pitchFamily="34" charset="0"/>
              </a:rPr>
              <a:t>          competence    			  </a:t>
            </a:r>
            <a:br>
              <a:rPr lang="en-US" altLang="en-US" sz="3200" b="1" i="1" dirty="0">
                <a:solidFill>
                  <a:srgbClr val="003399"/>
                </a:solidFill>
                <a:latin typeface="Arial" panose="020B0604020202020204" pitchFamily="34" charset="0"/>
              </a:rPr>
            </a:br>
            <a:endParaRPr lang="en-US" altLang="en-US" sz="3200" b="1" i="1" dirty="0">
              <a:solidFill>
                <a:srgbClr val="003399"/>
              </a:solidFill>
              <a:latin typeface="Arial" panose="020B0604020202020204" pitchFamily="34" charset="0"/>
            </a:endParaRPr>
          </a:p>
          <a:p>
            <a:pPr>
              <a:buClr>
                <a:srgbClr val="000000"/>
              </a:buClr>
              <a:buSzPct val="46000"/>
              <a:buFont typeface="Monotype Sorts"/>
              <a:buNone/>
            </a:pPr>
            <a:r>
              <a:rPr lang="en-US" altLang="en-US" sz="3200" b="1" i="1" dirty="0">
                <a:solidFill>
                  <a:srgbClr val="003399"/>
                </a:solidFill>
                <a:latin typeface="Arial" panose="020B0604020202020204" pitchFamily="34" charset="0"/>
              </a:rPr>
              <a:t>      To protect from harm</a:t>
            </a:r>
            <a:br>
              <a:rPr lang="en-US" altLang="en-US" sz="3200" b="1" i="1" dirty="0">
                <a:solidFill>
                  <a:srgbClr val="003399"/>
                </a:solidFill>
                <a:latin typeface="Arial" panose="020B0604020202020204" pitchFamily="34" charset="0"/>
              </a:rPr>
            </a:br>
            <a:endParaRPr lang="en-US" altLang="en-US" sz="3200" b="1" i="1" dirty="0">
              <a:solidFill>
                <a:srgbClr val="003399"/>
              </a:solidFill>
              <a:latin typeface="Arial" panose="020B0604020202020204" pitchFamily="34" charset="0"/>
            </a:endParaRPr>
          </a:p>
          <a:p>
            <a:pPr>
              <a:buClr>
                <a:srgbClr val="000000"/>
              </a:buClr>
              <a:buSzPct val="46000"/>
              <a:buFont typeface="Monotype Sorts"/>
              <a:buNone/>
            </a:pPr>
            <a:r>
              <a:rPr lang="en-US" altLang="en-US" sz="3200" b="1" i="1" dirty="0">
                <a:solidFill>
                  <a:srgbClr val="003399"/>
                </a:solidFill>
                <a:latin typeface="Arial" panose="020B0604020202020204" pitchFamily="34" charset="0"/>
              </a:rPr>
              <a:t>      </a:t>
            </a:r>
            <a:endParaRPr lang="en-US" altLang="en-US" sz="2400" dirty="0">
              <a:latin typeface="Arial" panose="020B0604020202020204" pitchFamily="34" charset="0"/>
            </a:endParaRPr>
          </a:p>
        </p:txBody>
      </p:sp>
      <p:sp>
        <p:nvSpPr>
          <p:cNvPr id="342020" name="Line 4">
            <a:extLst>
              <a:ext uri="{FF2B5EF4-FFF2-40B4-BE49-F238E27FC236}">
                <a16:creationId xmlns:a16="http://schemas.microsoft.com/office/drawing/2014/main" xmlns="" id="{1678A24E-ECFF-61B5-D23E-4813134DB7DA}"/>
              </a:ext>
            </a:extLst>
          </p:cNvPr>
          <p:cNvSpPr>
            <a:spLocks noChangeShapeType="1"/>
          </p:cNvSpPr>
          <p:nvPr/>
        </p:nvSpPr>
        <p:spPr bwMode="auto">
          <a:xfrm>
            <a:off x="523875" y="903288"/>
            <a:ext cx="643413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342021" name="Picture 9" descr="j0097921">
            <a:extLst>
              <a:ext uri="{FF2B5EF4-FFF2-40B4-BE49-F238E27FC236}">
                <a16:creationId xmlns:a16="http://schemas.microsoft.com/office/drawing/2014/main" xmlns="" id="{491BDE1C-005F-F97A-7D11-CEFF8CFCCE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37200" y="2860675"/>
            <a:ext cx="2992438" cy="2601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1987">
                                            <p:txEl>
                                              <p:pRg st="2" end="2"/>
                                            </p:txEl>
                                          </p:spTgt>
                                        </p:tgtEl>
                                        <p:attrNameLst>
                                          <p:attrName>style.visibility</p:attrName>
                                        </p:attrNameLst>
                                      </p:cBhvr>
                                      <p:to>
                                        <p:strVal val="visible"/>
                                      </p:to>
                                    </p:set>
                                    <p:anim calcmode="lin" valueType="num">
                                      <p:cBhvr additive="base">
                                        <p:cTn id="7" dur="500" fill="hold"/>
                                        <p:tgtEl>
                                          <p:spTgt spid="68198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1987">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81987">
                                            <p:txEl>
                                              <p:pRg st="3" end="3"/>
                                            </p:txEl>
                                          </p:spTgt>
                                        </p:tgtEl>
                                        <p:attrNameLst>
                                          <p:attrName>style.visibility</p:attrName>
                                        </p:attrNameLst>
                                      </p:cBhvr>
                                      <p:to>
                                        <p:strVal val="visible"/>
                                      </p:to>
                                    </p:set>
                                    <p:anim calcmode="lin" valueType="num">
                                      <p:cBhvr additive="base">
                                        <p:cTn id="11" dur="500" fill="hold"/>
                                        <p:tgtEl>
                                          <p:spTgt spid="68198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819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81987">
                                            <p:txEl>
                                              <p:pRg st="4" end="4"/>
                                            </p:txEl>
                                          </p:spTgt>
                                        </p:tgtEl>
                                        <p:attrNameLst>
                                          <p:attrName>style.visibility</p:attrName>
                                        </p:attrNameLst>
                                      </p:cBhvr>
                                      <p:to>
                                        <p:strVal val="visible"/>
                                      </p:to>
                                    </p:set>
                                    <p:anim calcmode="lin" valueType="num">
                                      <p:cBhvr additive="base">
                                        <p:cTn id="17" dur="500" fill="hold"/>
                                        <p:tgtEl>
                                          <p:spTgt spid="681987">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8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681987">
                                            <p:txEl>
                                              <p:pRg st="5" end="5"/>
                                            </p:txEl>
                                          </p:spTgt>
                                        </p:tgtEl>
                                        <p:attrNameLst>
                                          <p:attrName>style.visibility</p:attrName>
                                        </p:attrNameLst>
                                      </p:cBhvr>
                                      <p:to>
                                        <p:strVal val="visible"/>
                                      </p:to>
                                    </p:set>
                                    <p:anim calcmode="lin" valueType="num">
                                      <p:cBhvr additive="base">
                                        <p:cTn id="23" dur="500" fill="hold"/>
                                        <p:tgtEl>
                                          <p:spTgt spid="681987">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8198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042" name="Line 3">
            <a:extLst>
              <a:ext uri="{FF2B5EF4-FFF2-40B4-BE49-F238E27FC236}">
                <a16:creationId xmlns:a16="http://schemas.microsoft.com/office/drawing/2014/main" xmlns="" id="{05C7B1D6-A526-6877-BD77-372267EB1CBD}"/>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43043" name="Rectangle 74">
            <a:extLst>
              <a:ext uri="{FF2B5EF4-FFF2-40B4-BE49-F238E27FC236}">
                <a16:creationId xmlns:a16="http://schemas.microsoft.com/office/drawing/2014/main" xmlns="" id="{E2CD92BE-A1FA-D93C-15E6-3BBA2DE1C6F7}"/>
              </a:ext>
            </a:extLst>
          </p:cNvPr>
          <p:cNvSpPr>
            <a:spLocks noGrp="1" noChangeArrowheads="1"/>
          </p:cNvSpPr>
          <p:nvPr>
            <p:ph type="title" sz="quarter"/>
          </p:nvPr>
        </p:nvSpPr>
        <p:spPr>
          <a:xfrm>
            <a:off x="290513" y="0"/>
            <a:ext cx="8058150" cy="1044575"/>
          </a:xfrm>
        </p:spPr>
        <p:txBody>
          <a:bodyPr/>
          <a:lstStyle/>
          <a:p>
            <a:r>
              <a:rPr lang="en-US" altLang="en-US" sz="4400">
                <a:solidFill>
                  <a:srgbClr val="336600"/>
                </a:solidFill>
              </a:rPr>
              <a:t>Prone Physical Restraint</a:t>
            </a:r>
          </a:p>
        </p:txBody>
      </p:sp>
      <p:pic>
        <p:nvPicPr>
          <p:cNvPr id="343044" name="Picture 3" descr="restraint 5.jpg">
            <a:extLst>
              <a:ext uri="{FF2B5EF4-FFF2-40B4-BE49-F238E27FC236}">
                <a16:creationId xmlns:a16="http://schemas.microsoft.com/office/drawing/2014/main" xmlns="" id="{836BDA60-D3FA-CEE8-6FEA-7A708F4410A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8475" y="944563"/>
            <a:ext cx="5999163"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a:extLst>
              <a:ext uri="{FF2B5EF4-FFF2-40B4-BE49-F238E27FC236}">
                <a16:creationId xmlns:a16="http://schemas.microsoft.com/office/drawing/2014/main" xmlns="" id="{3A9879D3-7F70-AC8C-7670-8CB36C37AB19}"/>
              </a:ext>
            </a:extLst>
          </p:cNvPr>
          <p:cNvSpPr>
            <a:spLocks noChangeArrowheads="1"/>
          </p:cNvSpPr>
          <p:nvPr/>
        </p:nvSpPr>
        <p:spPr bwMode="auto">
          <a:xfrm>
            <a:off x="598488" y="225425"/>
            <a:ext cx="7253287"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buClr>
                <a:srgbClr val="002060"/>
              </a:buClr>
              <a:buSzPct val="90000"/>
              <a:buFont typeface="Monotype Sorts"/>
              <a:buNone/>
            </a:pPr>
            <a:r>
              <a:rPr lang="en-US" altLang="en-US" sz="4300" b="1">
                <a:solidFill>
                  <a:srgbClr val="336600"/>
                </a:solidFill>
                <a:latin typeface="Arial" panose="020B0604020202020204" pitchFamily="34" charset="0"/>
              </a:rPr>
              <a:t>Therapeutic Hold</a:t>
            </a:r>
            <a:endParaRPr lang="en-US" altLang="en-US" sz="4300">
              <a:latin typeface="Arial" panose="020B0604020202020204" pitchFamily="34" charset="0"/>
            </a:endParaRPr>
          </a:p>
        </p:txBody>
      </p:sp>
      <p:grpSp>
        <p:nvGrpSpPr>
          <p:cNvPr id="2" name="Group 3">
            <a:extLst>
              <a:ext uri="{FF2B5EF4-FFF2-40B4-BE49-F238E27FC236}">
                <a16:creationId xmlns:a16="http://schemas.microsoft.com/office/drawing/2014/main" xmlns="" id="{526677D4-335D-E3BD-007A-63429FA0634D}"/>
              </a:ext>
            </a:extLst>
          </p:cNvPr>
          <p:cNvGrpSpPr>
            <a:grpSpLocks/>
          </p:cNvGrpSpPr>
          <p:nvPr/>
        </p:nvGrpSpPr>
        <p:grpSpPr bwMode="auto">
          <a:xfrm>
            <a:off x="449263" y="1128713"/>
            <a:ext cx="8147050" cy="5683250"/>
            <a:chOff x="318" y="997"/>
            <a:chExt cx="5063" cy="3039"/>
          </a:xfrm>
        </p:grpSpPr>
        <p:pic>
          <p:nvPicPr>
            <p:cNvPr id="344069" name="Picture 4">
              <a:extLst>
                <a:ext uri="{FF2B5EF4-FFF2-40B4-BE49-F238E27FC236}">
                  <a16:creationId xmlns:a16="http://schemas.microsoft.com/office/drawing/2014/main" xmlns="" id="{C7CC6643-7E7C-9B81-1B31-975DF940D6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 y="997"/>
              <a:ext cx="5063" cy="3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4070" name="Rectangle 5">
              <a:extLst>
                <a:ext uri="{FF2B5EF4-FFF2-40B4-BE49-F238E27FC236}">
                  <a16:creationId xmlns:a16="http://schemas.microsoft.com/office/drawing/2014/main" xmlns="" id="{62457599-EB2D-9089-8FD4-8E806C1130E5}"/>
                </a:ext>
              </a:extLst>
            </p:cNvPr>
            <p:cNvSpPr>
              <a:spLocks noChangeArrowheads="1"/>
            </p:cNvSpPr>
            <p:nvPr/>
          </p:nvSpPr>
          <p:spPr bwMode="auto">
            <a:xfrm>
              <a:off x="4944" y="3840"/>
              <a:ext cx="432" cy="192"/>
            </a:xfrm>
            <a:prstGeom prst="rect">
              <a:avLst/>
            </a:prstGeom>
            <a:solidFill>
              <a:srgbClr val="DAF3F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5400">
                  <a:solidFill>
                    <a:schemeClr val="tx1"/>
                  </a:solidFill>
                  <a:latin typeface="Times New Roman" panose="02020603050405020304" pitchFamily="18" charset="0"/>
                </a:defRPr>
              </a:lvl1pPr>
              <a:lvl2pPr marL="742950" indent="-285750">
                <a:defRPr sz="5400">
                  <a:solidFill>
                    <a:schemeClr val="tx1"/>
                  </a:solidFill>
                  <a:latin typeface="Times New Roman" panose="02020603050405020304" pitchFamily="18" charset="0"/>
                </a:defRPr>
              </a:lvl2pPr>
              <a:lvl3pPr marL="1143000" indent="-228600">
                <a:defRPr sz="5400">
                  <a:solidFill>
                    <a:schemeClr val="tx1"/>
                  </a:solidFill>
                  <a:latin typeface="Times New Roman" panose="02020603050405020304" pitchFamily="18" charset="0"/>
                </a:defRPr>
              </a:lvl3pPr>
              <a:lvl4pPr marL="1600200" indent="-228600">
                <a:defRPr sz="5400">
                  <a:solidFill>
                    <a:schemeClr val="tx1"/>
                  </a:solidFill>
                  <a:latin typeface="Times New Roman" panose="02020603050405020304" pitchFamily="18" charset="0"/>
                </a:defRPr>
              </a:lvl4pPr>
              <a:lvl5pPr marL="2057400" indent="-228600">
                <a:defRPr sz="5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5400">
                  <a:solidFill>
                    <a:schemeClr val="tx1"/>
                  </a:solidFill>
                  <a:latin typeface="Times New Roman" panose="02020603050405020304" pitchFamily="18" charset="0"/>
                </a:defRPr>
              </a:lvl9pPr>
            </a:lstStyle>
            <a:p>
              <a:pPr algn="ctr"/>
              <a:endParaRPr lang="en-US" altLang="en-US"/>
            </a:p>
          </p:txBody>
        </p:sp>
      </p:grpSp>
      <p:sp>
        <p:nvSpPr>
          <p:cNvPr id="344068" name="Line 6">
            <a:extLst>
              <a:ext uri="{FF2B5EF4-FFF2-40B4-BE49-F238E27FC236}">
                <a16:creationId xmlns:a16="http://schemas.microsoft.com/office/drawing/2014/main" xmlns="" id="{919B86F1-B9D9-A553-650D-363EB0C47EE7}"/>
              </a:ext>
            </a:extLst>
          </p:cNvPr>
          <p:cNvSpPr>
            <a:spLocks noChangeShapeType="1"/>
          </p:cNvSpPr>
          <p:nvPr/>
        </p:nvSpPr>
        <p:spPr bwMode="auto">
          <a:xfrm>
            <a:off x="523875" y="979488"/>
            <a:ext cx="643413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Rectangle 2">
            <a:extLst>
              <a:ext uri="{FF2B5EF4-FFF2-40B4-BE49-F238E27FC236}">
                <a16:creationId xmlns:a16="http://schemas.microsoft.com/office/drawing/2014/main" xmlns="" id="{B5D796D3-3B89-80EF-5236-86A1D8EF3DE4}"/>
              </a:ext>
            </a:extLst>
          </p:cNvPr>
          <p:cNvSpPr>
            <a:spLocks noGrp="1" noChangeArrowheads="1"/>
          </p:cNvSpPr>
          <p:nvPr>
            <p:ph type="body" idx="1"/>
          </p:nvPr>
        </p:nvSpPr>
        <p:spPr>
          <a:xfrm>
            <a:off x="523875" y="0"/>
            <a:ext cx="7251700" cy="1128713"/>
          </a:xfrm>
          <a:noFill/>
        </p:spPr>
        <p:txBody>
          <a:bodyPr lIns="0" tIns="0" rIns="0" bIns="0" anchor="ctr"/>
          <a:lstStyle/>
          <a:p>
            <a:pPr marL="0" indent="0" defTabSz="465138">
              <a:spcBef>
                <a:spcPct val="0"/>
              </a:spcBef>
              <a:buClr>
                <a:srgbClr val="002060"/>
              </a:buClr>
              <a:buSzPct val="90000"/>
              <a:buFont typeface="Monotype Sorts"/>
              <a:buNone/>
            </a:pPr>
            <a:r>
              <a:rPr lang="en-US" altLang="en-US" sz="4300" b="1">
                <a:solidFill>
                  <a:srgbClr val="336600"/>
                </a:solidFill>
              </a:rPr>
              <a:t>Physical Restraint</a:t>
            </a:r>
            <a:endParaRPr lang="en-US" altLang="en-US" sz="4300">
              <a:solidFill>
                <a:schemeClr val="accent2"/>
              </a:solidFill>
            </a:endParaRPr>
          </a:p>
        </p:txBody>
      </p:sp>
      <p:sp>
        <p:nvSpPr>
          <p:cNvPr id="681987" name="Text Box 3" descr="Small grid">
            <a:extLst>
              <a:ext uri="{FF2B5EF4-FFF2-40B4-BE49-F238E27FC236}">
                <a16:creationId xmlns:a16="http://schemas.microsoft.com/office/drawing/2014/main" xmlns="" id="{4BBE5D48-F257-CE87-9956-E8E93EC27700}"/>
              </a:ext>
            </a:extLst>
          </p:cNvPr>
          <p:cNvSpPr txBox="1">
            <a:spLocks noChangeArrowheads="1"/>
          </p:cNvSpPr>
          <p:nvPr/>
        </p:nvSpPr>
        <p:spPr bwMode="auto">
          <a:xfrm>
            <a:off x="300038" y="979488"/>
            <a:ext cx="8229600" cy="5721350"/>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5138">
              <a:defRPr sz="5400">
                <a:solidFill>
                  <a:schemeClr val="tx1"/>
                </a:solidFill>
                <a:latin typeface="Times New Roman" panose="02020603050405020304" pitchFamily="18" charset="0"/>
              </a:defRPr>
            </a:lvl1pPr>
            <a:lvl2pPr marL="742950" indent="-285750" defTabSz="465138">
              <a:defRPr sz="5400">
                <a:solidFill>
                  <a:schemeClr val="tx1"/>
                </a:solidFill>
                <a:latin typeface="Times New Roman" panose="02020603050405020304" pitchFamily="18" charset="0"/>
              </a:defRPr>
            </a:lvl2pPr>
            <a:lvl3pPr marL="1143000" indent="-228600" defTabSz="465138">
              <a:defRPr sz="5400">
                <a:solidFill>
                  <a:schemeClr val="tx1"/>
                </a:solidFill>
                <a:latin typeface="Times New Roman" panose="02020603050405020304" pitchFamily="18" charset="0"/>
              </a:defRPr>
            </a:lvl3pPr>
            <a:lvl4pPr marL="1600200" indent="-228600" defTabSz="465138">
              <a:defRPr sz="5400">
                <a:solidFill>
                  <a:schemeClr val="tx1"/>
                </a:solidFill>
                <a:latin typeface="Times New Roman" panose="02020603050405020304" pitchFamily="18" charset="0"/>
              </a:defRPr>
            </a:lvl4pPr>
            <a:lvl5pPr marL="2057400" indent="-228600" defTabSz="465138">
              <a:defRPr sz="5400">
                <a:solidFill>
                  <a:schemeClr val="tx1"/>
                </a:solidFill>
                <a:latin typeface="Times New Roman" panose="02020603050405020304" pitchFamily="18" charset="0"/>
              </a:defRPr>
            </a:lvl5pPr>
            <a:lvl6pPr marL="2514600" indent="-228600" defTabSz="465138" eaLnBrk="0" fontAlgn="base" hangingPunct="0">
              <a:spcBef>
                <a:spcPct val="0"/>
              </a:spcBef>
              <a:spcAft>
                <a:spcPct val="0"/>
              </a:spcAft>
              <a:defRPr sz="5400">
                <a:solidFill>
                  <a:schemeClr val="tx1"/>
                </a:solidFill>
                <a:latin typeface="Times New Roman" panose="02020603050405020304" pitchFamily="18" charset="0"/>
              </a:defRPr>
            </a:lvl6pPr>
            <a:lvl7pPr marL="2971800" indent="-228600" defTabSz="465138" eaLnBrk="0" fontAlgn="base" hangingPunct="0">
              <a:spcBef>
                <a:spcPct val="0"/>
              </a:spcBef>
              <a:spcAft>
                <a:spcPct val="0"/>
              </a:spcAft>
              <a:defRPr sz="5400">
                <a:solidFill>
                  <a:schemeClr val="tx1"/>
                </a:solidFill>
                <a:latin typeface="Times New Roman" panose="02020603050405020304" pitchFamily="18" charset="0"/>
              </a:defRPr>
            </a:lvl7pPr>
            <a:lvl8pPr marL="3429000" indent="-228600" defTabSz="465138" eaLnBrk="0" fontAlgn="base" hangingPunct="0">
              <a:spcBef>
                <a:spcPct val="0"/>
              </a:spcBef>
              <a:spcAft>
                <a:spcPct val="0"/>
              </a:spcAft>
              <a:defRPr sz="5400">
                <a:solidFill>
                  <a:schemeClr val="tx1"/>
                </a:solidFill>
                <a:latin typeface="Times New Roman" panose="02020603050405020304" pitchFamily="18" charset="0"/>
              </a:defRPr>
            </a:lvl8pPr>
            <a:lvl9pPr marL="3886200" indent="-228600" defTabSz="465138" eaLnBrk="0" fontAlgn="base" hangingPunct="0">
              <a:spcBef>
                <a:spcPct val="0"/>
              </a:spcBef>
              <a:spcAft>
                <a:spcPct val="0"/>
              </a:spcAft>
              <a:defRPr sz="5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3500" b="1">
                <a:solidFill>
                  <a:srgbClr val="FF5050"/>
                </a:solidFill>
                <a:latin typeface="Arial" panose="020B0604020202020204" pitchFamily="34" charset="0"/>
              </a:rPr>
              <a:t>Impairing another's bodily movements by using your own body:</a:t>
            </a:r>
            <a:r>
              <a:rPr lang="en-US" altLang="en-US" sz="2400">
                <a:solidFill>
                  <a:srgbClr val="000000"/>
                </a:solidFill>
                <a:latin typeface="Arial" panose="020B0604020202020204" pitchFamily="34" charset="0"/>
              </a:rPr>
              <a:t>        </a:t>
            </a:r>
          </a:p>
          <a:p>
            <a:pPr>
              <a:buClr>
                <a:srgbClr val="000000"/>
              </a:buClr>
              <a:buSzPct val="90000"/>
              <a:buFont typeface="Monotype Sorts"/>
              <a:buNone/>
            </a:pPr>
            <a:endParaRPr lang="en-US" altLang="en-US" sz="2400">
              <a:solidFill>
                <a:srgbClr val="000000"/>
              </a:solidFill>
              <a:latin typeface="Arial" panose="020B0604020202020204" pitchFamily="34" charset="0"/>
            </a:endParaRPr>
          </a:p>
          <a:p>
            <a:pPr>
              <a:buClr>
                <a:srgbClr val="000000"/>
              </a:buClr>
              <a:buSzPct val="90000"/>
              <a:buFont typeface="Monotype Sorts"/>
              <a:buNone/>
            </a:pPr>
            <a:r>
              <a:rPr lang="en-US" altLang="en-US" sz="2400">
                <a:solidFill>
                  <a:srgbClr val="000000"/>
                </a:solidFill>
                <a:latin typeface="Arial" panose="020B0604020202020204" pitchFamily="34" charset="0"/>
              </a:rPr>
              <a:t>       </a:t>
            </a:r>
            <a:r>
              <a:rPr lang="en-US" altLang="en-US" sz="3200" b="1" i="1">
                <a:solidFill>
                  <a:srgbClr val="003399"/>
                </a:solidFill>
                <a:latin typeface="Arial" panose="020B0604020202020204" pitchFamily="34" charset="0"/>
              </a:rPr>
              <a:t>To enhance developmental </a:t>
            </a:r>
          </a:p>
          <a:p>
            <a:pPr>
              <a:buClr>
                <a:srgbClr val="000000"/>
              </a:buClr>
              <a:buSzPct val="90000"/>
              <a:buFont typeface="Monotype Sorts"/>
              <a:buNone/>
            </a:pPr>
            <a:r>
              <a:rPr lang="en-US" altLang="en-US" sz="3200" b="1" i="1">
                <a:solidFill>
                  <a:srgbClr val="003399"/>
                </a:solidFill>
                <a:latin typeface="Arial" panose="020B0604020202020204" pitchFamily="34" charset="0"/>
              </a:rPr>
              <a:t>          competence    			  </a:t>
            </a:r>
            <a:br>
              <a:rPr lang="en-US" altLang="en-US" sz="3200" b="1" i="1">
                <a:solidFill>
                  <a:srgbClr val="003399"/>
                </a:solidFill>
                <a:latin typeface="Arial" panose="020B0604020202020204" pitchFamily="34" charset="0"/>
              </a:rPr>
            </a:br>
            <a:endParaRPr lang="en-US" altLang="en-US" sz="3200" b="1" i="1">
              <a:solidFill>
                <a:srgbClr val="003399"/>
              </a:solidFill>
              <a:latin typeface="Arial" panose="020B0604020202020204" pitchFamily="34" charset="0"/>
            </a:endParaRPr>
          </a:p>
          <a:p>
            <a:pPr>
              <a:buClr>
                <a:srgbClr val="000000"/>
              </a:buClr>
              <a:buSzPct val="46000"/>
              <a:buFont typeface="Monotype Sorts"/>
              <a:buNone/>
            </a:pPr>
            <a:r>
              <a:rPr lang="en-US" altLang="en-US" sz="3200" b="1" i="1">
                <a:solidFill>
                  <a:srgbClr val="003399"/>
                </a:solidFill>
                <a:latin typeface="Arial" panose="020B0604020202020204" pitchFamily="34" charset="0"/>
              </a:rPr>
              <a:t>      To protect from harm</a:t>
            </a:r>
            <a:br>
              <a:rPr lang="en-US" altLang="en-US" sz="3200" b="1" i="1">
                <a:solidFill>
                  <a:srgbClr val="003399"/>
                </a:solidFill>
                <a:latin typeface="Arial" panose="020B0604020202020204" pitchFamily="34" charset="0"/>
              </a:rPr>
            </a:br>
            <a:endParaRPr lang="en-US" altLang="en-US" sz="3200" b="1" i="1">
              <a:solidFill>
                <a:srgbClr val="003399"/>
              </a:solidFill>
              <a:latin typeface="Arial" panose="020B0604020202020204" pitchFamily="34" charset="0"/>
            </a:endParaRPr>
          </a:p>
          <a:p>
            <a:pPr>
              <a:buClr>
                <a:srgbClr val="000000"/>
              </a:buClr>
              <a:buSzPct val="46000"/>
              <a:buFont typeface="Monotype Sorts"/>
              <a:buNone/>
            </a:pPr>
            <a:r>
              <a:rPr lang="en-US" altLang="en-US" sz="3200" b="1" i="1">
                <a:solidFill>
                  <a:srgbClr val="003399"/>
                </a:solidFill>
                <a:latin typeface="Arial" panose="020B0604020202020204" pitchFamily="34" charset="0"/>
              </a:rPr>
              <a:t>      To consequate behavior - </a:t>
            </a:r>
          </a:p>
          <a:p>
            <a:pPr>
              <a:buClr>
                <a:srgbClr val="000000"/>
              </a:buClr>
              <a:buSzPct val="46000"/>
              <a:buFont typeface="Monotype Sorts"/>
              <a:buNone/>
            </a:pPr>
            <a:r>
              <a:rPr lang="en-US" altLang="en-US" sz="3200" b="1" i="1">
                <a:solidFill>
                  <a:srgbClr val="003399"/>
                </a:solidFill>
                <a:latin typeface="Arial" panose="020B0604020202020204" pitchFamily="34" charset="0"/>
              </a:rPr>
              <a:t>          contingently applied</a:t>
            </a:r>
            <a:br>
              <a:rPr lang="en-US" altLang="en-US" sz="3200" b="1" i="1">
                <a:solidFill>
                  <a:srgbClr val="003399"/>
                </a:solidFill>
                <a:latin typeface="Arial" panose="020B0604020202020204" pitchFamily="34" charset="0"/>
              </a:rPr>
            </a:br>
            <a:endParaRPr lang="en-US" altLang="en-US" sz="3200" b="1" i="1">
              <a:solidFill>
                <a:srgbClr val="003399"/>
              </a:solidFill>
              <a:latin typeface="Arial" panose="020B0604020202020204" pitchFamily="34" charset="0"/>
            </a:endParaRPr>
          </a:p>
          <a:p>
            <a:pPr>
              <a:buClr>
                <a:srgbClr val="000000"/>
              </a:buClr>
              <a:buSzPct val="46000"/>
              <a:buFont typeface="Monotype Sorts"/>
              <a:buNone/>
            </a:pPr>
            <a:r>
              <a:rPr lang="en-US" altLang="en-US" sz="3200" b="1" i="1">
                <a:solidFill>
                  <a:srgbClr val="003399"/>
                </a:solidFill>
                <a:latin typeface="Arial" panose="020B0604020202020204" pitchFamily="34" charset="0"/>
              </a:rPr>
              <a:t>      To achieve a medical outcome</a:t>
            </a:r>
            <a:r>
              <a:rPr lang="en-US" altLang="en-US" sz="2400">
                <a:solidFill>
                  <a:srgbClr val="000000"/>
                </a:solidFill>
                <a:latin typeface="Arial" panose="020B0604020202020204" pitchFamily="34" charset="0"/>
              </a:rPr>
              <a:t> </a:t>
            </a:r>
            <a:endParaRPr lang="en-US" altLang="en-US" sz="2400">
              <a:latin typeface="Arial" panose="020B0604020202020204" pitchFamily="34" charset="0"/>
            </a:endParaRPr>
          </a:p>
        </p:txBody>
      </p:sp>
      <p:sp>
        <p:nvSpPr>
          <p:cNvPr id="342020" name="Line 4">
            <a:extLst>
              <a:ext uri="{FF2B5EF4-FFF2-40B4-BE49-F238E27FC236}">
                <a16:creationId xmlns:a16="http://schemas.microsoft.com/office/drawing/2014/main" xmlns="" id="{1678A24E-ECFF-61B5-D23E-4813134DB7DA}"/>
              </a:ext>
            </a:extLst>
          </p:cNvPr>
          <p:cNvSpPr>
            <a:spLocks noChangeShapeType="1"/>
          </p:cNvSpPr>
          <p:nvPr/>
        </p:nvSpPr>
        <p:spPr bwMode="auto">
          <a:xfrm>
            <a:off x="523875" y="903288"/>
            <a:ext cx="643413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342021" name="Picture 9" descr="j0097921">
            <a:extLst>
              <a:ext uri="{FF2B5EF4-FFF2-40B4-BE49-F238E27FC236}">
                <a16:creationId xmlns:a16="http://schemas.microsoft.com/office/drawing/2014/main" xmlns="" id="{491BDE1C-005F-F97A-7D11-CEFF8CFCCE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37200" y="2860675"/>
            <a:ext cx="2992438" cy="2601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78797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1987">
                                            <p:txEl>
                                              <p:pRg st="2" end="2"/>
                                            </p:txEl>
                                          </p:spTgt>
                                        </p:tgtEl>
                                        <p:attrNameLst>
                                          <p:attrName>style.visibility</p:attrName>
                                        </p:attrNameLst>
                                      </p:cBhvr>
                                      <p:to>
                                        <p:strVal val="visible"/>
                                      </p:to>
                                    </p:set>
                                    <p:anim calcmode="lin" valueType="num">
                                      <p:cBhvr additive="base">
                                        <p:cTn id="7" dur="500" fill="hold"/>
                                        <p:tgtEl>
                                          <p:spTgt spid="68198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1987">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81987">
                                            <p:txEl>
                                              <p:pRg st="3" end="3"/>
                                            </p:txEl>
                                          </p:spTgt>
                                        </p:tgtEl>
                                        <p:attrNameLst>
                                          <p:attrName>style.visibility</p:attrName>
                                        </p:attrNameLst>
                                      </p:cBhvr>
                                      <p:to>
                                        <p:strVal val="visible"/>
                                      </p:to>
                                    </p:set>
                                    <p:anim calcmode="lin" valueType="num">
                                      <p:cBhvr additive="base">
                                        <p:cTn id="11" dur="500" fill="hold"/>
                                        <p:tgtEl>
                                          <p:spTgt spid="68198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819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81987">
                                            <p:txEl>
                                              <p:pRg st="4" end="4"/>
                                            </p:txEl>
                                          </p:spTgt>
                                        </p:tgtEl>
                                        <p:attrNameLst>
                                          <p:attrName>style.visibility</p:attrName>
                                        </p:attrNameLst>
                                      </p:cBhvr>
                                      <p:to>
                                        <p:strVal val="visible"/>
                                      </p:to>
                                    </p:set>
                                    <p:anim calcmode="lin" valueType="num">
                                      <p:cBhvr additive="base">
                                        <p:cTn id="17" dur="500" fill="hold"/>
                                        <p:tgtEl>
                                          <p:spTgt spid="681987">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8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681987">
                                            <p:txEl>
                                              <p:pRg st="5" end="5"/>
                                            </p:txEl>
                                          </p:spTgt>
                                        </p:tgtEl>
                                        <p:attrNameLst>
                                          <p:attrName>style.visibility</p:attrName>
                                        </p:attrNameLst>
                                      </p:cBhvr>
                                      <p:to>
                                        <p:strVal val="visible"/>
                                      </p:to>
                                    </p:set>
                                    <p:anim calcmode="lin" valueType="num">
                                      <p:cBhvr additive="base">
                                        <p:cTn id="23" dur="500" fill="hold"/>
                                        <p:tgtEl>
                                          <p:spTgt spid="681987">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81987">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81987">
                                            <p:txEl>
                                              <p:pRg st="6" end="6"/>
                                            </p:txEl>
                                          </p:spTgt>
                                        </p:tgtEl>
                                        <p:attrNameLst>
                                          <p:attrName>style.visibility</p:attrName>
                                        </p:attrNameLst>
                                      </p:cBhvr>
                                      <p:to>
                                        <p:strVal val="visible"/>
                                      </p:to>
                                    </p:set>
                                    <p:anim calcmode="lin" valueType="num">
                                      <p:cBhvr additive="base">
                                        <p:cTn id="27" dur="500" fill="hold"/>
                                        <p:tgtEl>
                                          <p:spTgt spid="681987">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8198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681987">
                                            <p:txEl>
                                              <p:pRg st="7" end="7"/>
                                            </p:txEl>
                                          </p:spTgt>
                                        </p:tgtEl>
                                        <p:attrNameLst>
                                          <p:attrName>style.visibility</p:attrName>
                                        </p:attrNameLst>
                                      </p:cBhvr>
                                      <p:to>
                                        <p:strVal val="visible"/>
                                      </p:to>
                                    </p:set>
                                    <p:anim calcmode="lin" valueType="num">
                                      <p:cBhvr additive="base">
                                        <p:cTn id="33" dur="500" fill="hold"/>
                                        <p:tgtEl>
                                          <p:spTgt spid="681987">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819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6529AE67-2B5B-2F44-2DD2-3008D68078C2}"/>
              </a:ext>
            </a:extLst>
          </p:cNvPr>
          <p:cNvPicPr>
            <a:picLocks noChangeAspect="1"/>
          </p:cNvPicPr>
          <p:nvPr/>
        </p:nvPicPr>
        <p:blipFill>
          <a:blip r:embed="rId2"/>
          <a:stretch>
            <a:fillRect/>
          </a:stretch>
        </p:blipFill>
        <p:spPr>
          <a:xfrm>
            <a:off x="255024" y="947102"/>
            <a:ext cx="8297375" cy="586486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Assure Privacy</a:t>
            </a:r>
            <a:br>
              <a:rPr lang="en-US" altLang="en-US" sz="4400" dirty="0"/>
            </a:br>
            <a:endParaRPr lang="en-US" altLang="en-US" sz="4400" dirty="0"/>
          </a:p>
        </p:txBody>
      </p:sp>
      <p:sp>
        <p:nvSpPr>
          <p:cNvPr id="8" name="TextBox 7">
            <a:extLst>
              <a:ext uri="{FF2B5EF4-FFF2-40B4-BE49-F238E27FC236}">
                <a16:creationId xmlns:a16="http://schemas.microsoft.com/office/drawing/2014/main" xmlns="" id="{F6A85FD8-7019-9AD2-5E51-14A842F6C0F7}"/>
              </a:ext>
            </a:extLst>
          </p:cNvPr>
          <p:cNvSpPr txBox="1"/>
          <p:nvPr/>
        </p:nvSpPr>
        <p:spPr>
          <a:xfrm>
            <a:off x="441416" y="1185658"/>
            <a:ext cx="7904344" cy="584775"/>
          </a:xfrm>
          <a:prstGeom prst="rect">
            <a:avLst/>
          </a:prstGeom>
          <a:solidFill>
            <a:schemeClr val="tx1"/>
          </a:solidFill>
          <a:ln w="120650">
            <a:solidFill>
              <a:schemeClr val="accent1"/>
            </a:solidFill>
          </a:ln>
        </p:spPr>
        <p:txBody>
          <a:bodyPr wrap="square" rtlCol="0">
            <a:spAutoFit/>
          </a:bodyPr>
          <a:lstStyle/>
          <a:p>
            <a:r>
              <a:rPr lang="en-US" sz="3200" dirty="0">
                <a:solidFill>
                  <a:schemeClr val="bg1"/>
                </a:solidFill>
              </a:rPr>
              <a:t>The state of being free of public attention</a:t>
            </a:r>
          </a:p>
        </p:txBody>
      </p:sp>
      <p:sp>
        <p:nvSpPr>
          <p:cNvPr id="9" name="TextBox 8">
            <a:extLst>
              <a:ext uri="{FF2B5EF4-FFF2-40B4-BE49-F238E27FC236}">
                <a16:creationId xmlns:a16="http://schemas.microsoft.com/office/drawing/2014/main" xmlns="" id="{31D60903-5386-A4F2-E091-4919B49E2B0F}"/>
              </a:ext>
            </a:extLst>
          </p:cNvPr>
          <p:cNvSpPr txBox="1"/>
          <p:nvPr/>
        </p:nvSpPr>
        <p:spPr>
          <a:xfrm>
            <a:off x="4734979" y="1956686"/>
            <a:ext cx="3610781" cy="1631216"/>
          </a:xfrm>
          <a:custGeom>
            <a:avLst/>
            <a:gdLst>
              <a:gd name="connsiteX0" fmla="*/ 0 w 3610781"/>
              <a:gd name="connsiteY0" fmla="*/ 0 h 1631216"/>
              <a:gd name="connsiteX1" fmla="*/ 3610781 w 3610781"/>
              <a:gd name="connsiteY1" fmla="*/ 0 h 1631216"/>
              <a:gd name="connsiteX2" fmla="*/ 3610781 w 3610781"/>
              <a:gd name="connsiteY2" fmla="*/ 1631216 h 1631216"/>
              <a:gd name="connsiteX3" fmla="*/ 0 w 3610781"/>
              <a:gd name="connsiteY3" fmla="*/ 1631216 h 1631216"/>
              <a:gd name="connsiteX4" fmla="*/ 0 w 3610781"/>
              <a:gd name="connsiteY4" fmla="*/ 0 h 16312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10781" h="1631216" fill="none" extrusionOk="0">
                <a:moveTo>
                  <a:pt x="0" y="0"/>
                </a:moveTo>
                <a:cubicBezTo>
                  <a:pt x="1707296" y="-49533"/>
                  <a:pt x="2279166" y="-14809"/>
                  <a:pt x="3610781" y="0"/>
                </a:cubicBezTo>
                <a:cubicBezTo>
                  <a:pt x="3580608" y="683410"/>
                  <a:pt x="3740844" y="853905"/>
                  <a:pt x="3610781" y="1631216"/>
                </a:cubicBezTo>
                <a:cubicBezTo>
                  <a:pt x="2617025" y="1582985"/>
                  <a:pt x="1393275" y="1715671"/>
                  <a:pt x="0" y="1631216"/>
                </a:cubicBezTo>
                <a:cubicBezTo>
                  <a:pt x="52306" y="936493"/>
                  <a:pt x="-35816" y="351411"/>
                  <a:pt x="0" y="0"/>
                </a:cubicBezTo>
                <a:close/>
              </a:path>
              <a:path w="3610781" h="1631216" stroke="0" extrusionOk="0">
                <a:moveTo>
                  <a:pt x="0" y="0"/>
                </a:moveTo>
                <a:cubicBezTo>
                  <a:pt x="1694017" y="118645"/>
                  <a:pt x="3141969" y="116012"/>
                  <a:pt x="3610781" y="0"/>
                </a:cubicBezTo>
                <a:cubicBezTo>
                  <a:pt x="3579139" y="320625"/>
                  <a:pt x="3638597" y="1228454"/>
                  <a:pt x="3610781" y="1631216"/>
                </a:cubicBezTo>
                <a:cubicBezTo>
                  <a:pt x="2536085" y="1765816"/>
                  <a:pt x="981459" y="1474020"/>
                  <a:pt x="0" y="1631216"/>
                </a:cubicBezTo>
                <a:cubicBezTo>
                  <a:pt x="-27276" y="1257373"/>
                  <a:pt x="24246" y="171394"/>
                  <a:pt x="0" y="0"/>
                </a:cubicBezTo>
                <a:close/>
              </a:path>
            </a:pathLst>
          </a:custGeom>
          <a:solidFill>
            <a:srgbClr val="FFFFCC"/>
          </a:solidFill>
          <a:ln w="117475">
            <a:solidFill>
              <a:schemeClr val="accent1"/>
            </a:solidFill>
            <a:extLst>
              <a:ext uri="{C807C97D-BFC1-408E-A445-0C87EB9F89A2}">
                <ask:lineSketchStyleProps xmlns:ask="http://schemas.microsoft.com/office/drawing/2018/sketchyshapes" xmlns="" sd="1219033472">
                  <a:prstGeom prst="rect">
                    <a:avLst/>
                  </a:prstGeom>
                  <ask:type>
                    <ask:lineSketchCurved/>
                  </ask:type>
                </ask:lineSketchStyleProps>
              </a:ext>
            </a:extLst>
          </a:ln>
        </p:spPr>
        <p:txBody>
          <a:bodyPr wrap="square" rtlCol="0">
            <a:spAutoFit/>
          </a:bodyPr>
          <a:lstStyle/>
          <a:p>
            <a:pPr algn="ctr"/>
            <a:r>
              <a:rPr lang="en-US" sz="2000" dirty="0">
                <a:solidFill>
                  <a:srgbClr val="002060"/>
                </a:solidFill>
                <a:latin typeface="Georgia Pro Black" panose="02040A02050405020203" pitchFamily="18" charset="0"/>
              </a:rPr>
              <a:t>The ability of </a:t>
            </a:r>
          </a:p>
          <a:p>
            <a:pPr algn="ctr"/>
            <a:r>
              <a:rPr lang="en-US" sz="2000" dirty="0">
                <a:solidFill>
                  <a:srgbClr val="002060"/>
                </a:solidFill>
                <a:latin typeface="Georgia Pro Black" panose="02040A02050405020203" pitchFamily="18" charset="0"/>
              </a:rPr>
              <a:t>an individual to </a:t>
            </a:r>
          </a:p>
          <a:p>
            <a:pPr algn="ctr"/>
            <a:r>
              <a:rPr lang="en-US" sz="2000" i="1" dirty="0">
                <a:solidFill>
                  <a:srgbClr val="002060"/>
                </a:solidFill>
                <a:latin typeface="Felix Titling" panose="04060505060202020A04" pitchFamily="82" charset="0"/>
              </a:rPr>
              <a:t>Seclude themselves</a:t>
            </a:r>
            <a:r>
              <a:rPr lang="en-US" sz="2000" dirty="0">
                <a:solidFill>
                  <a:srgbClr val="002060"/>
                </a:solidFill>
                <a:latin typeface="Felix Titling" panose="04060505060202020A04" pitchFamily="82" charset="0"/>
              </a:rPr>
              <a:t> </a:t>
            </a:r>
            <a:r>
              <a:rPr lang="en-US" sz="2000" dirty="0">
                <a:solidFill>
                  <a:srgbClr val="002060"/>
                </a:solidFill>
                <a:latin typeface="Georgia Pro Black" panose="02040A02050405020203" pitchFamily="18" charset="0"/>
              </a:rPr>
              <a:t>or </a:t>
            </a:r>
            <a:r>
              <a:rPr lang="en-US" sz="2000" i="1" dirty="0">
                <a:solidFill>
                  <a:srgbClr val="002060"/>
                </a:solidFill>
                <a:latin typeface="Felix Titling" panose="04060505060202020A04" pitchFamily="82" charset="0"/>
              </a:rPr>
              <a:t>information </a:t>
            </a:r>
          </a:p>
          <a:p>
            <a:pPr algn="ctr"/>
            <a:r>
              <a:rPr lang="en-US" sz="2000" i="1" dirty="0">
                <a:solidFill>
                  <a:srgbClr val="002060"/>
                </a:solidFill>
                <a:latin typeface="Felix Titling" panose="04060505060202020A04" pitchFamily="82" charset="0"/>
              </a:rPr>
              <a:t>about themselves</a:t>
            </a:r>
          </a:p>
        </p:txBody>
      </p:sp>
      <p:sp>
        <p:nvSpPr>
          <p:cNvPr id="10" name="TextBox 9">
            <a:extLst>
              <a:ext uri="{FF2B5EF4-FFF2-40B4-BE49-F238E27FC236}">
                <a16:creationId xmlns:a16="http://schemas.microsoft.com/office/drawing/2014/main" xmlns="" id="{77843CBC-F7BF-F73B-E567-01ADB0C0ABAD}"/>
              </a:ext>
            </a:extLst>
          </p:cNvPr>
          <p:cNvSpPr txBox="1"/>
          <p:nvPr/>
        </p:nvSpPr>
        <p:spPr>
          <a:xfrm>
            <a:off x="550583" y="3556169"/>
            <a:ext cx="3977760" cy="3170099"/>
          </a:xfrm>
          <a:prstGeom prst="rect">
            <a:avLst/>
          </a:prstGeom>
          <a:solidFill>
            <a:schemeClr val="bg1"/>
          </a:solidFill>
          <a:ln w="92075">
            <a:solidFill>
              <a:srgbClr val="FFFF00"/>
            </a:solidFill>
          </a:ln>
        </p:spPr>
        <p:txBody>
          <a:bodyPr wrap="square" rtlCol="0">
            <a:spAutoFit/>
          </a:bodyPr>
          <a:lstStyle/>
          <a:p>
            <a:r>
              <a:rPr lang="en-US" b="1" i="1" dirty="0"/>
              <a:t>Privacy</a:t>
            </a:r>
            <a:r>
              <a:rPr lang="en-US" dirty="0"/>
              <a:t> </a:t>
            </a:r>
            <a:r>
              <a:rPr lang="en-US" sz="2200" dirty="0">
                <a:latin typeface="Eras Medium ITC" panose="020B0602030504020804" pitchFamily="34" charset="0"/>
              </a:rPr>
              <a:t>helps us establish boundaries to limit who has access to our bodies, places and things. It is a fundamental right, essential to autonomy and the protection of human dignity, serving as the foundation upon which many other human rights are built.</a:t>
            </a:r>
          </a:p>
        </p:txBody>
      </p:sp>
      <p:sp>
        <p:nvSpPr>
          <p:cNvPr id="11" name="TextBox 10">
            <a:extLst>
              <a:ext uri="{FF2B5EF4-FFF2-40B4-BE49-F238E27FC236}">
                <a16:creationId xmlns:a16="http://schemas.microsoft.com/office/drawing/2014/main" xmlns="" id="{0A664603-82AA-A53C-AC3B-99103B533B53}"/>
              </a:ext>
            </a:extLst>
          </p:cNvPr>
          <p:cNvSpPr txBox="1"/>
          <p:nvPr/>
        </p:nvSpPr>
        <p:spPr>
          <a:xfrm>
            <a:off x="4997462" y="3744313"/>
            <a:ext cx="3085817" cy="2923877"/>
          </a:xfrm>
          <a:custGeom>
            <a:avLst/>
            <a:gdLst>
              <a:gd name="connsiteX0" fmla="*/ 0 w 3085817"/>
              <a:gd name="connsiteY0" fmla="*/ 0 h 2923877"/>
              <a:gd name="connsiteX1" fmla="*/ 586305 w 3085817"/>
              <a:gd name="connsiteY1" fmla="*/ 0 h 2923877"/>
              <a:gd name="connsiteX2" fmla="*/ 1141752 w 3085817"/>
              <a:gd name="connsiteY2" fmla="*/ 0 h 2923877"/>
              <a:gd name="connsiteX3" fmla="*/ 1789774 w 3085817"/>
              <a:gd name="connsiteY3" fmla="*/ 0 h 2923877"/>
              <a:gd name="connsiteX4" fmla="*/ 2406937 w 3085817"/>
              <a:gd name="connsiteY4" fmla="*/ 0 h 2923877"/>
              <a:gd name="connsiteX5" fmla="*/ 3085817 w 3085817"/>
              <a:gd name="connsiteY5" fmla="*/ 0 h 2923877"/>
              <a:gd name="connsiteX6" fmla="*/ 3085817 w 3085817"/>
              <a:gd name="connsiteY6" fmla="*/ 643253 h 2923877"/>
              <a:gd name="connsiteX7" fmla="*/ 3085817 w 3085817"/>
              <a:gd name="connsiteY7" fmla="*/ 1257267 h 2923877"/>
              <a:gd name="connsiteX8" fmla="*/ 3085817 w 3085817"/>
              <a:gd name="connsiteY8" fmla="*/ 1783565 h 2923877"/>
              <a:gd name="connsiteX9" fmla="*/ 3085817 w 3085817"/>
              <a:gd name="connsiteY9" fmla="*/ 2397579 h 2923877"/>
              <a:gd name="connsiteX10" fmla="*/ 3085817 w 3085817"/>
              <a:gd name="connsiteY10" fmla="*/ 2923877 h 2923877"/>
              <a:gd name="connsiteX11" fmla="*/ 2437795 w 3085817"/>
              <a:gd name="connsiteY11" fmla="*/ 2923877 h 2923877"/>
              <a:gd name="connsiteX12" fmla="*/ 1789774 w 3085817"/>
              <a:gd name="connsiteY12" fmla="*/ 2923877 h 2923877"/>
              <a:gd name="connsiteX13" fmla="*/ 1110894 w 3085817"/>
              <a:gd name="connsiteY13" fmla="*/ 2923877 h 2923877"/>
              <a:gd name="connsiteX14" fmla="*/ 0 w 3085817"/>
              <a:gd name="connsiteY14" fmla="*/ 2923877 h 2923877"/>
              <a:gd name="connsiteX15" fmla="*/ 0 w 3085817"/>
              <a:gd name="connsiteY15" fmla="*/ 2280624 h 2923877"/>
              <a:gd name="connsiteX16" fmla="*/ 0 w 3085817"/>
              <a:gd name="connsiteY16" fmla="*/ 1754326 h 2923877"/>
              <a:gd name="connsiteX17" fmla="*/ 0 w 3085817"/>
              <a:gd name="connsiteY17" fmla="*/ 1169551 h 2923877"/>
              <a:gd name="connsiteX18" fmla="*/ 0 w 3085817"/>
              <a:gd name="connsiteY18" fmla="*/ 555537 h 2923877"/>
              <a:gd name="connsiteX19" fmla="*/ 0 w 3085817"/>
              <a:gd name="connsiteY19" fmla="*/ 0 h 2923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85817" h="2923877" fill="none" extrusionOk="0">
                <a:moveTo>
                  <a:pt x="0" y="0"/>
                </a:moveTo>
                <a:cubicBezTo>
                  <a:pt x="195048" y="-27792"/>
                  <a:pt x="468690" y="24057"/>
                  <a:pt x="586305" y="0"/>
                </a:cubicBezTo>
                <a:cubicBezTo>
                  <a:pt x="703921" y="-24057"/>
                  <a:pt x="876968" y="660"/>
                  <a:pt x="1141752" y="0"/>
                </a:cubicBezTo>
                <a:cubicBezTo>
                  <a:pt x="1406536" y="-660"/>
                  <a:pt x="1493999" y="2938"/>
                  <a:pt x="1789774" y="0"/>
                </a:cubicBezTo>
                <a:cubicBezTo>
                  <a:pt x="2085549" y="-2938"/>
                  <a:pt x="2132734" y="-28431"/>
                  <a:pt x="2406937" y="0"/>
                </a:cubicBezTo>
                <a:cubicBezTo>
                  <a:pt x="2681140" y="28431"/>
                  <a:pt x="2946137" y="-1393"/>
                  <a:pt x="3085817" y="0"/>
                </a:cubicBezTo>
                <a:cubicBezTo>
                  <a:pt x="3094872" y="224205"/>
                  <a:pt x="3106546" y="443159"/>
                  <a:pt x="3085817" y="643253"/>
                </a:cubicBezTo>
                <a:cubicBezTo>
                  <a:pt x="3065088" y="843347"/>
                  <a:pt x="3097087" y="1007244"/>
                  <a:pt x="3085817" y="1257267"/>
                </a:cubicBezTo>
                <a:cubicBezTo>
                  <a:pt x="3074547" y="1507290"/>
                  <a:pt x="3086552" y="1649518"/>
                  <a:pt x="3085817" y="1783565"/>
                </a:cubicBezTo>
                <a:cubicBezTo>
                  <a:pt x="3085082" y="1917612"/>
                  <a:pt x="3079284" y="2181733"/>
                  <a:pt x="3085817" y="2397579"/>
                </a:cubicBezTo>
                <a:cubicBezTo>
                  <a:pt x="3092350" y="2613425"/>
                  <a:pt x="3103718" y="2816552"/>
                  <a:pt x="3085817" y="2923877"/>
                </a:cubicBezTo>
                <a:cubicBezTo>
                  <a:pt x="2864367" y="2897964"/>
                  <a:pt x="2646723" y="2918542"/>
                  <a:pt x="2437795" y="2923877"/>
                </a:cubicBezTo>
                <a:cubicBezTo>
                  <a:pt x="2228867" y="2929212"/>
                  <a:pt x="2042858" y="2909752"/>
                  <a:pt x="1789774" y="2923877"/>
                </a:cubicBezTo>
                <a:cubicBezTo>
                  <a:pt x="1536690" y="2938002"/>
                  <a:pt x="1448795" y="2956988"/>
                  <a:pt x="1110894" y="2923877"/>
                </a:cubicBezTo>
                <a:cubicBezTo>
                  <a:pt x="772993" y="2890766"/>
                  <a:pt x="265360" y="2944468"/>
                  <a:pt x="0" y="2923877"/>
                </a:cubicBezTo>
                <a:cubicBezTo>
                  <a:pt x="9261" y="2742435"/>
                  <a:pt x="-20329" y="2547909"/>
                  <a:pt x="0" y="2280624"/>
                </a:cubicBezTo>
                <a:cubicBezTo>
                  <a:pt x="20329" y="2013339"/>
                  <a:pt x="-4194" y="1969387"/>
                  <a:pt x="0" y="1754326"/>
                </a:cubicBezTo>
                <a:cubicBezTo>
                  <a:pt x="4194" y="1539265"/>
                  <a:pt x="-23627" y="1382891"/>
                  <a:pt x="0" y="1169551"/>
                </a:cubicBezTo>
                <a:cubicBezTo>
                  <a:pt x="23627" y="956212"/>
                  <a:pt x="-15721" y="715873"/>
                  <a:pt x="0" y="555537"/>
                </a:cubicBezTo>
                <a:cubicBezTo>
                  <a:pt x="15721" y="395201"/>
                  <a:pt x="25069" y="159785"/>
                  <a:pt x="0" y="0"/>
                </a:cubicBezTo>
                <a:close/>
              </a:path>
              <a:path w="3085817" h="2923877" stroke="0" extrusionOk="0">
                <a:moveTo>
                  <a:pt x="0" y="0"/>
                </a:moveTo>
                <a:cubicBezTo>
                  <a:pt x="260404" y="2770"/>
                  <a:pt x="428165" y="-22731"/>
                  <a:pt x="586305" y="0"/>
                </a:cubicBezTo>
                <a:cubicBezTo>
                  <a:pt x="744446" y="22731"/>
                  <a:pt x="964480" y="25595"/>
                  <a:pt x="1110894" y="0"/>
                </a:cubicBezTo>
                <a:cubicBezTo>
                  <a:pt x="1257308" y="-25595"/>
                  <a:pt x="1623259" y="-16627"/>
                  <a:pt x="1789774" y="0"/>
                </a:cubicBezTo>
                <a:cubicBezTo>
                  <a:pt x="1956289" y="16627"/>
                  <a:pt x="2131343" y="-10253"/>
                  <a:pt x="2376079" y="0"/>
                </a:cubicBezTo>
                <a:cubicBezTo>
                  <a:pt x="2620816" y="10253"/>
                  <a:pt x="2932638" y="19814"/>
                  <a:pt x="3085817" y="0"/>
                </a:cubicBezTo>
                <a:cubicBezTo>
                  <a:pt x="3071517" y="257042"/>
                  <a:pt x="3096480" y="483840"/>
                  <a:pt x="3085817" y="643253"/>
                </a:cubicBezTo>
                <a:cubicBezTo>
                  <a:pt x="3075154" y="802666"/>
                  <a:pt x="3085434" y="984480"/>
                  <a:pt x="3085817" y="1228028"/>
                </a:cubicBezTo>
                <a:cubicBezTo>
                  <a:pt x="3086200" y="1471576"/>
                  <a:pt x="3081600" y="1576054"/>
                  <a:pt x="3085817" y="1812804"/>
                </a:cubicBezTo>
                <a:cubicBezTo>
                  <a:pt x="3090034" y="2049554"/>
                  <a:pt x="3095946" y="2198602"/>
                  <a:pt x="3085817" y="2339102"/>
                </a:cubicBezTo>
                <a:cubicBezTo>
                  <a:pt x="3075688" y="2479602"/>
                  <a:pt x="3079053" y="2671331"/>
                  <a:pt x="3085817" y="2923877"/>
                </a:cubicBezTo>
                <a:cubicBezTo>
                  <a:pt x="2910248" y="2906255"/>
                  <a:pt x="2692577" y="2915892"/>
                  <a:pt x="2468654" y="2923877"/>
                </a:cubicBezTo>
                <a:cubicBezTo>
                  <a:pt x="2244731" y="2931862"/>
                  <a:pt x="2050992" y="2926533"/>
                  <a:pt x="1882348" y="2923877"/>
                </a:cubicBezTo>
                <a:cubicBezTo>
                  <a:pt x="1713704" y="2921221"/>
                  <a:pt x="1364600" y="2894198"/>
                  <a:pt x="1203469" y="2923877"/>
                </a:cubicBezTo>
                <a:cubicBezTo>
                  <a:pt x="1042338" y="2953556"/>
                  <a:pt x="840715" y="2937220"/>
                  <a:pt x="524589" y="2923877"/>
                </a:cubicBezTo>
                <a:cubicBezTo>
                  <a:pt x="208463" y="2910534"/>
                  <a:pt x="135629" y="2915812"/>
                  <a:pt x="0" y="2923877"/>
                </a:cubicBezTo>
                <a:cubicBezTo>
                  <a:pt x="14722" y="2786849"/>
                  <a:pt x="891" y="2572551"/>
                  <a:pt x="0" y="2339102"/>
                </a:cubicBezTo>
                <a:cubicBezTo>
                  <a:pt x="-891" y="2105654"/>
                  <a:pt x="27273" y="1914696"/>
                  <a:pt x="0" y="1783565"/>
                </a:cubicBezTo>
                <a:cubicBezTo>
                  <a:pt x="-27273" y="1652434"/>
                  <a:pt x="12338" y="1425680"/>
                  <a:pt x="0" y="1286506"/>
                </a:cubicBezTo>
                <a:cubicBezTo>
                  <a:pt x="-12338" y="1147332"/>
                  <a:pt x="15095" y="947530"/>
                  <a:pt x="0" y="760208"/>
                </a:cubicBezTo>
                <a:cubicBezTo>
                  <a:pt x="-15095" y="572886"/>
                  <a:pt x="-37940" y="271389"/>
                  <a:pt x="0" y="0"/>
                </a:cubicBezTo>
                <a:close/>
              </a:path>
            </a:pathLst>
          </a:custGeom>
          <a:solidFill>
            <a:srgbClr val="FFFFCC"/>
          </a:solidFill>
          <a:ln w="133350">
            <a:solidFill>
              <a:srgbClr val="002060"/>
            </a:solidFill>
            <a:extLst>
              <a:ext uri="{C807C97D-BFC1-408E-A445-0C87EB9F89A2}">
                <ask:lineSketchStyleProps xmlns:ask="http://schemas.microsoft.com/office/drawing/2018/sketchyshapes" xmlns="" sd="1219033472">
                  <a:prstGeom prst="rect">
                    <a:avLst/>
                  </a:prstGeom>
                  <ask:type>
                    <ask:lineSketchFreehand/>
                  </ask:type>
                </ask:lineSketchStyleProps>
              </a:ext>
            </a:extLst>
          </a:ln>
        </p:spPr>
        <p:txBody>
          <a:bodyPr wrap="square" rtlCol="0">
            <a:spAutoFit/>
          </a:bodyPr>
          <a:lstStyle/>
          <a:p>
            <a:pPr algn="ctr"/>
            <a:r>
              <a:rPr lang="en-US" sz="4000" b="1" i="1" dirty="0">
                <a:latin typeface="Footlight MT Light" panose="0204060206030A020304" pitchFamily="18" charset="0"/>
              </a:rPr>
              <a:t>Privacy</a:t>
            </a:r>
            <a:r>
              <a:rPr lang="en-US" sz="3600" dirty="0">
                <a:latin typeface="Footlight MT Light" panose="0204060206030A020304" pitchFamily="18" charset="0"/>
              </a:rPr>
              <a:t> is essential </a:t>
            </a:r>
          </a:p>
          <a:p>
            <a:pPr algn="ctr"/>
            <a:r>
              <a:rPr lang="en-US" sz="3600" dirty="0">
                <a:latin typeface="Footlight MT Light" panose="0204060206030A020304" pitchFamily="18" charset="0"/>
              </a:rPr>
              <a:t>to who we are </a:t>
            </a:r>
          </a:p>
          <a:p>
            <a:pPr algn="ctr"/>
            <a:r>
              <a:rPr lang="en-US" sz="3600" dirty="0">
                <a:latin typeface="Footlight MT Light" panose="0204060206030A020304" pitchFamily="18" charset="0"/>
              </a:rPr>
              <a:t>as human beings!</a:t>
            </a:r>
          </a:p>
        </p:txBody>
      </p:sp>
      <p:pic>
        <p:nvPicPr>
          <p:cNvPr id="4" name="Picture 3">
            <a:extLst>
              <a:ext uri="{FF2B5EF4-FFF2-40B4-BE49-F238E27FC236}">
                <a16:creationId xmlns:a16="http://schemas.microsoft.com/office/drawing/2014/main" xmlns="" id="{28513E8A-4D0A-C111-00B8-B90F96FEDB49}"/>
              </a:ext>
            </a:extLst>
          </p:cNvPr>
          <p:cNvPicPr>
            <a:picLocks noChangeAspect="1"/>
          </p:cNvPicPr>
          <p:nvPr/>
        </p:nvPicPr>
        <p:blipFill rotWithShape="1">
          <a:blip r:embed="rId3"/>
          <a:srcRect t="7263" b="8230"/>
          <a:stretch/>
        </p:blipFill>
        <p:spPr>
          <a:xfrm>
            <a:off x="853538" y="2334431"/>
            <a:ext cx="3371850" cy="1143000"/>
          </a:xfrm>
          <a:prstGeom prst="rect">
            <a:avLst/>
          </a:prstGeom>
          <a:ln w="92075">
            <a:solidFill>
              <a:srgbClr val="FFFF00"/>
            </a:solidFill>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1" presetClass="entr" presetSubtype="0" fill="hold" grpId="0" nodeType="clickEffect">
                                  <p:stCondLst>
                                    <p:cond delay="0"/>
                                  </p:stCondLst>
                                  <p:iterate type="lt">
                                    <p:tmPct val="10000"/>
                                  </p:iterate>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8"/>
                                        </p:tgtEl>
                                        <p:attrNameLst>
                                          <p:attrName>ppt_y</p:attrName>
                                        </p:attrNameLst>
                                      </p:cBhvr>
                                      <p:tavLst>
                                        <p:tav tm="0">
                                          <p:val>
                                            <p:strVal val="#ppt_y"/>
                                          </p:val>
                                        </p:tav>
                                        <p:tav tm="100000">
                                          <p:val>
                                            <p:strVal val="#ppt_y"/>
                                          </p:val>
                                        </p:tav>
                                      </p:tavLst>
                                    </p:anim>
                                    <p:anim calcmode="lin" valueType="num">
                                      <p:cBhvr>
                                        <p:cTn id="14"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8"/>
                                        </p:tgtEl>
                                      </p:cBhvr>
                                    </p:animEffect>
                                  </p:childTnLst>
                                </p:cTn>
                              </p:par>
                              <p:par>
                                <p:cTn id="17" presetID="2" presetClass="entr" presetSubtype="1"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2000" fill="hold"/>
                                        <p:tgtEl>
                                          <p:spTgt spid="4"/>
                                        </p:tgtEl>
                                        <p:attrNameLst>
                                          <p:attrName>ppt_x</p:attrName>
                                        </p:attrNameLst>
                                      </p:cBhvr>
                                      <p:tavLst>
                                        <p:tav tm="0">
                                          <p:val>
                                            <p:strVal val="#ppt_x"/>
                                          </p:val>
                                        </p:tav>
                                        <p:tav tm="100000">
                                          <p:val>
                                            <p:strVal val="#ppt_x"/>
                                          </p:val>
                                        </p:tav>
                                      </p:tavLst>
                                    </p:anim>
                                    <p:anim calcmode="lin" valueType="num">
                                      <p:cBhvr additive="base">
                                        <p:cTn id="20" dur="20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12"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additive="base">
                                        <p:cTn id="32" dur="500" fill="hold"/>
                                        <p:tgtEl>
                                          <p:spTgt spid="10"/>
                                        </p:tgtEl>
                                        <p:attrNameLst>
                                          <p:attrName>ppt_x</p:attrName>
                                        </p:attrNameLst>
                                      </p:cBhvr>
                                      <p:tavLst>
                                        <p:tav tm="0">
                                          <p:val>
                                            <p:strVal val="0-#ppt_w/2"/>
                                          </p:val>
                                        </p:tav>
                                        <p:tav tm="100000">
                                          <p:val>
                                            <p:strVal val="#ppt_x"/>
                                          </p:val>
                                        </p:tav>
                                      </p:tavLst>
                                    </p:anim>
                                    <p:anim calcmode="lin" valueType="num">
                                      <p:cBhvr additive="base">
                                        <p:cTn id="33" dur="500" fill="hold"/>
                                        <p:tgtEl>
                                          <p:spTgt spid="10"/>
                                        </p:tgtEl>
                                        <p:attrNameLst>
                                          <p:attrName>ppt_y</p:attrName>
                                        </p:attrNameLst>
                                      </p:cBhvr>
                                      <p:tavLst>
                                        <p:tav tm="0">
                                          <p:val>
                                            <p:strVal val="1+#ppt_h/2"/>
                                          </p:val>
                                        </p:tav>
                                        <p:tav tm="100000">
                                          <p:val>
                                            <p:strVal val="#ppt_y"/>
                                          </p:val>
                                        </p:tav>
                                      </p:tavLst>
                                    </p:anim>
                                  </p:childTnLst>
                                </p:cTn>
                              </p:par>
                              <p:par>
                                <p:cTn id="34" presetID="56" presetClass="entr" presetSubtype="0" fill="hold" grpId="0" nodeType="withEffect">
                                  <p:stCondLst>
                                    <p:cond delay="0"/>
                                  </p:stCondLst>
                                  <p:iterate type="lt">
                                    <p:tmPct val="10000"/>
                                  </p:iterate>
                                  <p:childTnLst>
                                    <p:set>
                                      <p:cBhvr>
                                        <p:cTn id="35" dur="1" fill="hold">
                                          <p:stCondLst>
                                            <p:cond delay="0"/>
                                          </p:stCondLst>
                                        </p:cTn>
                                        <p:tgtEl>
                                          <p:spTgt spid="11"/>
                                        </p:tgtEl>
                                        <p:attrNameLst>
                                          <p:attrName>style.visibility</p:attrName>
                                        </p:attrNameLst>
                                      </p:cBhvr>
                                      <p:to>
                                        <p:strVal val="visible"/>
                                      </p:to>
                                    </p:set>
                                    <p:anim by="(-#ppt_w*2)" calcmode="lin" valueType="num">
                                      <p:cBhvr rctx="PPT">
                                        <p:cTn id="36" dur="500" autoRev="1" fill="hold">
                                          <p:stCondLst>
                                            <p:cond delay="0"/>
                                          </p:stCondLst>
                                        </p:cTn>
                                        <p:tgtEl>
                                          <p:spTgt spid="11"/>
                                        </p:tgtEl>
                                        <p:attrNameLst>
                                          <p:attrName>ppt_w</p:attrName>
                                        </p:attrNameLst>
                                      </p:cBhvr>
                                    </p:anim>
                                    <p:anim by="(#ppt_w*0.50)" calcmode="lin" valueType="num">
                                      <p:cBhvr>
                                        <p:cTn id="37" dur="500" decel="50000" autoRev="1" fill="hold">
                                          <p:stCondLst>
                                            <p:cond delay="0"/>
                                          </p:stCondLst>
                                        </p:cTn>
                                        <p:tgtEl>
                                          <p:spTgt spid="11"/>
                                        </p:tgtEl>
                                        <p:attrNameLst>
                                          <p:attrName>ppt_x</p:attrName>
                                        </p:attrNameLst>
                                      </p:cBhvr>
                                    </p:anim>
                                    <p:anim from="(-#ppt_h/2)" to="(#ppt_y)" calcmode="lin" valueType="num">
                                      <p:cBhvr>
                                        <p:cTn id="38" dur="1000" fill="hold">
                                          <p:stCondLst>
                                            <p:cond delay="0"/>
                                          </p:stCondLst>
                                        </p:cTn>
                                        <p:tgtEl>
                                          <p:spTgt spid="11"/>
                                        </p:tgtEl>
                                        <p:attrNameLst>
                                          <p:attrName>ppt_y</p:attrName>
                                        </p:attrNameLst>
                                      </p:cBhvr>
                                    </p:anim>
                                    <p:animRot by="21600000">
                                      <p:cBhvr>
                                        <p:cTn id="39" dur="1000" fill="hold">
                                          <p:stCondLst>
                                            <p:cond delay="0"/>
                                          </p:stCondLst>
                                        </p:cTn>
                                        <p:tgtEl>
                                          <p:spTgt spid="11"/>
                                        </p:tgtEl>
                                        <p:attrNameLst>
                                          <p:attrName>r</p:attrName>
                                        </p:attrNameLst>
                                      </p:cBhvr>
                                    </p:animRot>
                                  </p:childTnLst>
                                </p:cTn>
                              </p:par>
                            </p:childTnLst>
                          </p:cTn>
                        </p:par>
                        <p:par>
                          <p:cTn id="40" fill="hold">
                            <p:stCondLst>
                              <p:cond delay="5100"/>
                            </p:stCondLst>
                            <p:childTnLst>
                              <p:par>
                                <p:cTn id="41" presetID="36" presetClass="emph" presetSubtype="0" fill="hold" grpId="1" nodeType="afterEffect">
                                  <p:stCondLst>
                                    <p:cond delay="0"/>
                                  </p:stCondLst>
                                  <p:iterate type="lt">
                                    <p:tmPct val="10000"/>
                                  </p:iterate>
                                  <p:childTnLst>
                                    <p:animScale>
                                      <p:cBhvr>
                                        <p:cTn id="42" dur="250" autoRev="1" fill="hold">
                                          <p:stCondLst>
                                            <p:cond delay="0"/>
                                          </p:stCondLst>
                                        </p:cTn>
                                        <p:tgtEl>
                                          <p:spTgt spid="11"/>
                                        </p:tgtEl>
                                      </p:cBhvr>
                                      <p:to x="80000" y="100000"/>
                                    </p:animScale>
                                    <p:anim by="(#ppt_w*0.10)" calcmode="lin" valueType="num">
                                      <p:cBhvr>
                                        <p:cTn id="43" dur="250" autoRev="1" fill="hold">
                                          <p:stCondLst>
                                            <p:cond delay="0"/>
                                          </p:stCondLst>
                                        </p:cTn>
                                        <p:tgtEl>
                                          <p:spTgt spid="11"/>
                                        </p:tgtEl>
                                        <p:attrNameLst>
                                          <p:attrName>ppt_x</p:attrName>
                                        </p:attrNameLst>
                                      </p:cBhvr>
                                    </p:anim>
                                    <p:anim by="(-#ppt_w*0.10)" calcmode="lin" valueType="num">
                                      <p:cBhvr>
                                        <p:cTn id="44" dur="250" autoRev="1" fill="hold">
                                          <p:stCondLst>
                                            <p:cond delay="0"/>
                                          </p:stCondLst>
                                        </p:cTn>
                                        <p:tgtEl>
                                          <p:spTgt spid="11"/>
                                        </p:tgtEl>
                                        <p:attrNameLst>
                                          <p:attrName>ppt_y</p:attrName>
                                        </p:attrNameLst>
                                      </p:cBhvr>
                                    </p:anim>
                                    <p:animRot by="-480000">
                                      <p:cBhvr>
                                        <p:cTn id="45" dur="250" autoRev="1" fill="hold">
                                          <p:stCondLst>
                                            <p:cond delay="0"/>
                                          </p:stCondLst>
                                        </p:cTn>
                                        <p:tgtEl>
                                          <p:spTgt spid="1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1" grpId="1" animBg="1"/>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Line 3">
            <a:extLst>
              <a:ext uri="{FF2B5EF4-FFF2-40B4-BE49-F238E27FC236}">
                <a16:creationId xmlns:a16="http://schemas.microsoft.com/office/drawing/2014/main" xmlns="" id="{C1252B1D-7B95-ED8F-CE04-B786A2BCB79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8483" name="AutoShape 5" descr="http://mail.aol.com/38466-111/aol-6/en-us/mail/get-attachment.aspx?uid=29589111&amp;folder=NewMail&amp;partId=1">
            <a:extLst>
              <a:ext uri="{FF2B5EF4-FFF2-40B4-BE49-F238E27FC236}">
                <a16:creationId xmlns:a16="http://schemas.microsoft.com/office/drawing/2014/main" xmlns="" id="{CDFDC7B4-1019-9D36-B3FE-D7B38A2A06A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8484" name="AutoShape 7" descr="http://mail.aol.com/38466-111/aol-6/en-us/mail/get-attachment.aspx?uid=29589111&amp;folder=NewMail&amp;partId=1">
            <a:extLst>
              <a:ext uri="{FF2B5EF4-FFF2-40B4-BE49-F238E27FC236}">
                <a16:creationId xmlns:a16="http://schemas.microsoft.com/office/drawing/2014/main" xmlns="" id="{213C4EB1-3FBD-1CD1-BC7C-B90CD93B56D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8485" name="AutoShape 9" descr="http://mail.aol.com/38466-111/aol-6/en-us/mail/get-attachment.aspx?uid=29589111&amp;folder=NewMail&amp;partId=1">
            <a:extLst>
              <a:ext uri="{FF2B5EF4-FFF2-40B4-BE49-F238E27FC236}">
                <a16:creationId xmlns:a16="http://schemas.microsoft.com/office/drawing/2014/main" xmlns="" id="{B0F3B81D-3C42-F3AA-0007-4B0F01B6770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8486" name="AutoShape 11" descr="http://mail.aol.com/38466-111/aol-6/en-us/mail/get-attachment.aspx?uid=29589111&amp;folder=NewMail&amp;partId=1">
            <a:extLst>
              <a:ext uri="{FF2B5EF4-FFF2-40B4-BE49-F238E27FC236}">
                <a16:creationId xmlns:a16="http://schemas.microsoft.com/office/drawing/2014/main" xmlns="" id="{E0CEC04B-315F-62D0-47CB-7DF01FC2FB9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8487" name="Title 10">
            <a:extLst>
              <a:ext uri="{FF2B5EF4-FFF2-40B4-BE49-F238E27FC236}">
                <a16:creationId xmlns:a16="http://schemas.microsoft.com/office/drawing/2014/main" xmlns="" id="{DE3A8D16-66B8-C0C4-0244-2AC8A6C5AD63}"/>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000"/>
              <a:t>Look Here</a:t>
            </a:r>
            <a:r>
              <a:rPr lang="en-US" altLang="en-US" sz="4400"/>
              <a:t/>
            </a:r>
            <a:br>
              <a:rPr lang="en-US" altLang="en-US" sz="4400"/>
            </a:br>
            <a:endParaRPr lang="en-US" altLang="en-US" sz="4400"/>
          </a:p>
        </p:txBody>
      </p:sp>
      <p:sp>
        <p:nvSpPr>
          <p:cNvPr id="148488" name="TextBox 1">
            <a:extLst>
              <a:ext uri="{FF2B5EF4-FFF2-40B4-BE49-F238E27FC236}">
                <a16:creationId xmlns:a16="http://schemas.microsoft.com/office/drawing/2014/main" xmlns="" id="{999BBE0E-D4CE-E9F3-442F-0919902D8719}"/>
              </a:ext>
            </a:extLst>
          </p:cNvPr>
          <p:cNvSpPr txBox="1">
            <a:spLocks noChangeArrowheads="1"/>
          </p:cNvSpPr>
          <p:nvPr/>
        </p:nvSpPr>
        <p:spPr bwMode="auto">
          <a:xfrm>
            <a:off x="4476750" y="1004888"/>
            <a:ext cx="4002088"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sz="4000" b="1">
                <a:solidFill>
                  <a:srgbClr val="002060"/>
                </a:solidFill>
                <a:ea typeface="MS PGothic" panose="020B0600070205080204" pitchFamily="34" charset="-128"/>
              </a:rPr>
              <a:t>Even though this window has a partial screen, it does nothing to promote privacy.  There is a direct line of sight from the street to the bedroom.</a:t>
            </a:r>
          </a:p>
        </p:txBody>
      </p:sp>
      <p:pic>
        <p:nvPicPr>
          <p:cNvPr id="148489" name="Picture 2">
            <a:extLst>
              <a:ext uri="{FF2B5EF4-FFF2-40B4-BE49-F238E27FC236}">
                <a16:creationId xmlns:a16="http://schemas.microsoft.com/office/drawing/2014/main" xmlns="" id="{CEAE8BD5-952D-0839-B734-05F4D83C9BC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8625" y="1249363"/>
            <a:ext cx="3857625" cy="5145087"/>
          </a:xfrm>
          <a:prstGeom prst="rect">
            <a:avLst/>
          </a:prstGeom>
          <a:noFill/>
          <a:ln w="12700">
            <a:solidFill>
              <a:srgbClr val="303FAB"/>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xmlns="" id="{6DC0E675-DAED-0377-028C-41C024E083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47878" y="5059362"/>
            <a:ext cx="495891" cy="495891"/>
          </a:xfrm>
          <a:prstGeom prst="ellipse">
            <a:avLst/>
          </a:prstGeom>
          <a:ln>
            <a:noFill/>
          </a:ln>
          <a:effectLst>
            <a:softEdge rad="112500"/>
          </a:effectLst>
        </p:spPr>
      </p:pic>
      <p:pic>
        <p:nvPicPr>
          <p:cNvPr id="7" name="Picture 6">
            <a:extLst>
              <a:ext uri="{FF2B5EF4-FFF2-40B4-BE49-F238E27FC236}">
                <a16:creationId xmlns:a16="http://schemas.microsoft.com/office/drawing/2014/main" xmlns="" id="{7F24AA3E-68E3-0D2C-002D-4F051A01B3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35677" y="5059362"/>
            <a:ext cx="495891" cy="495891"/>
          </a:xfrm>
          <a:prstGeom prst="ellipse">
            <a:avLst/>
          </a:prstGeom>
          <a:ln>
            <a:noFill/>
          </a:ln>
          <a:effectLst>
            <a:softEdge rad="112500"/>
          </a:effectLst>
        </p:spPr>
      </p:pic>
    </p:spTree>
    <p:extLst>
      <p:ext uri="{BB962C8B-B14F-4D97-AF65-F5344CB8AC3E}">
        <p14:creationId xmlns:p14="http://schemas.microsoft.com/office/powerpoint/2010/main" val="376464253"/>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13">
            <a:extLst>
              <a:ext uri="{FF2B5EF4-FFF2-40B4-BE49-F238E27FC236}">
                <a16:creationId xmlns:a16="http://schemas.microsoft.com/office/drawing/2014/main" xmlns="" id="{398889EF-7384-886E-B2B0-E0D8FD2D6CFC}"/>
              </a:ext>
            </a:extLst>
          </p:cNvPr>
          <p:cNvSpPr>
            <a:spLocks noChangeArrowheads="1"/>
          </p:cNvSpPr>
          <p:nvPr/>
        </p:nvSpPr>
        <p:spPr bwMode="auto">
          <a:xfrm>
            <a:off x="319088" y="927100"/>
            <a:ext cx="8204200" cy="5843588"/>
          </a:xfrm>
          <a:prstGeom prst="rect">
            <a:avLst/>
          </a:prstGeom>
          <a:solidFill>
            <a:srgbClr val="FAFAFA"/>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9507" name="Line 3">
            <a:extLst>
              <a:ext uri="{FF2B5EF4-FFF2-40B4-BE49-F238E27FC236}">
                <a16:creationId xmlns:a16="http://schemas.microsoft.com/office/drawing/2014/main" xmlns="" id="{CDA6B5EE-491B-77A3-693D-7A20087CBCFD}"/>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9508" name="AutoShape 5" descr="http://mail.aol.com/38466-111/aol-6/en-us/mail/get-attachment.aspx?uid=29589111&amp;folder=NewMail&amp;partId=1">
            <a:extLst>
              <a:ext uri="{FF2B5EF4-FFF2-40B4-BE49-F238E27FC236}">
                <a16:creationId xmlns:a16="http://schemas.microsoft.com/office/drawing/2014/main" xmlns="" id="{A05B40EC-E5A3-E176-9906-4617CC44962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9509" name="AutoShape 7" descr="http://mail.aol.com/38466-111/aol-6/en-us/mail/get-attachment.aspx?uid=29589111&amp;folder=NewMail&amp;partId=1">
            <a:extLst>
              <a:ext uri="{FF2B5EF4-FFF2-40B4-BE49-F238E27FC236}">
                <a16:creationId xmlns:a16="http://schemas.microsoft.com/office/drawing/2014/main" xmlns="" id="{7FAD43E7-2EB9-0830-BAFA-9D5BFA5A3C1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9510" name="AutoShape 9" descr="http://mail.aol.com/38466-111/aol-6/en-us/mail/get-attachment.aspx?uid=29589111&amp;folder=NewMail&amp;partId=1">
            <a:extLst>
              <a:ext uri="{FF2B5EF4-FFF2-40B4-BE49-F238E27FC236}">
                <a16:creationId xmlns:a16="http://schemas.microsoft.com/office/drawing/2014/main" xmlns="" id="{38A251B8-5521-C6E4-717B-763E8906DE0C}"/>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9511" name="AutoShape 11" descr="http://mail.aol.com/38466-111/aol-6/en-us/mail/get-attachment.aspx?uid=29589111&amp;folder=NewMail&amp;partId=1">
            <a:extLst>
              <a:ext uri="{FF2B5EF4-FFF2-40B4-BE49-F238E27FC236}">
                <a16:creationId xmlns:a16="http://schemas.microsoft.com/office/drawing/2014/main" xmlns="" id="{E3562638-57FC-75F7-1FC3-BB880A788ABC}"/>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9512" name="Title 10">
            <a:extLst>
              <a:ext uri="{FF2B5EF4-FFF2-40B4-BE49-F238E27FC236}">
                <a16:creationId xmlns:a16="http://schemas.microsoft.com/office/drawing/2014/main" xmlns="" id="{E9EDCB52-F49B-7578-B982-5B8D9B89AD2E}"/>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000"/>
              <a:t>For All To See</a:t>
            </a:r>
            <a:r>
              <a:rPr lang="en-US" altLang="en-US" sz="4400"/>
              <a:t/>
            </a:r>
            <a:br>
              <a:rPr lang="en-US" altLang="en-US" sz="4400"/>
            </a:br>
            <a:endParaRPr lang="en-US" altLang="en-US" sz="4400"/>
          </a:p>
        </p:txBody>
      </p:sp>
      <p:sp>
        <p:nvSpPr>
          <p:cNvPr id="149513" name="TextBox 3">
            <a:extLst>
              <a:ext uri="{FF2B5EF4-FFF2-40B4-BE49-F238E27FC236}">
                <a16:creationId xmlns:a16="http://schemas.microsoft.com/office/drawing/2014/main" xmlns="" id="{AF5EE71D-47D5-8397-EC37-F7D26E265FD9}"/>
              </a:ext>
            </a:extLst>
          </p:cNvPr>
          <p:cNvSpPr txBox="1">
            <a:spLocks noChangeArrowheads="1"/>
          </p:cNvSpPr>
          <p:nvPr/>
        </p:nvSpPr>
        <p:spPr bwMode="auto">
          <a:xfrm>
            <a:off x="366713" y="809625"/>
            <a:ext cx="8193087"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3200" b="1">
                <a:solidFill>
                  <a:srgbClr val="F27A63"/>
                </a:solidFill>
                <a:latin typeface="Tahoma" panose="020B0604030504040204" pitchFamily="34" charset="0"/>
                <a:ea typeface="MS PGothic" panose="020B0600070205080204" pitchFamily="34" charset="-128"/>
                <a:cs typeface="Tahoma" panose="020B0604030504040204" pitchFamily="34" charset="0"/>
              </a:rPr>
              <a:t>Three women live in this two bedroom home that faces the street.  One resident was getting dressed in the early morning, in front of her window without the curtains drawn…</a:t>
            </a:r>
          </a:p>
        </p:txBody>
      </p:sp>
      <p:pic>
        <p:nvPicPr>
          <p:cNvPr id="149514" name="Picture 4">
            <a:extLst>
              <a:ext uri="{FF2B5EF4-FFF2-40B4-BE49-F238E27FC236}">
                <a16:creationId xmlns:a16="http://schemas.microsoft.com/office/drawing/2014/main" xmlns="" id="{D06989E6-1177-ED68-BC89-8C1E0773043C}"/>
              </a:ext>
            </a:extLst>
          </p:cNvPr>
          <p:cNvPicPr>
            <a:picLocks noChangeAspect="1"/>
          </p:cNvPicPr>
          <p:nvPr/>
        </p:nvPicPr>
        <p:blipFill>
          <a:blip r:embed="rId3">
            <a:extLst>
              <a:ext uri="{28A0092B-C50C-407E-A947-70E740481C1C}">
                <a14:useLocalDpi xmlns:a14="http://schemas.microsoft.com/office/drawing/2010/main" val="0"/>
              </a:ext>
            </a:extLst>
          </a:blip>
          <a:srcRect b="28438"/>
          <a:stretch>
            <a:fillRect/>
          </a:stretch>
        </p:blipFill>
        <p:spPr bwMode="auto">
          <a:xfrm>
            <a:off x="2673350" y="3422650"/>
            <a:ext cx="5791200" cy="3108325"/>
          </a:xfrm>
          <a:prstGeom prst="rect">
            <a:avLst/>
          </a:prstGeom>
          <a:noFill/>
          <a:ln w="38100">
            <a:solidFill>
              <a:srgbClr val="489B56"/>
            </a:solidFill>
            <a:miter lim="800000"/>
            <a:headEnd/>
            <a:tailEnd/>
          </a:ln>
          <a:extLst>
            <a:ext uri="{909E8E84-426E-40DD-AFC4-6F175D3DCCD1}">
              <a14:hiddenFill xmlns:a14="http://schemas.microsoft.com/office/drawing/2010/main">
                <a:solidFill>
                  <a:srgbClr val="FFFFFF"/>
                </a:solidFill>
              </a14:hiddenFill>
            </a:ext>
          </a:extLst>
        </p:spPr>
      </p:pic>
      <p:pic>
        <p:nvPicPr>
          <p:cNvPr id="149515" name="Picture 12">
            <a:extLst>
              <a:ext uri="{FF2B5EF4-FFF2-40B4-BE49-F238E27FC236}">
                <a16:creationId xmlns:a16="http://schemas.microsoft.com/office/drawing/2014/main" xmlns="" id="{279FCE8A-7372-5FBD-B347-AE297BA7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575" y="3363913"/>
            <a:ext cx="2332038"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8595145"/>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Line 3">
            <a:extLst>
              <a:ext uri="{FF2B5EF4-FFF2-40B4-BE49-F238E27FC236}">
                <a16:creationId xmlns:a16="http://schemas.microsoft.com/office/drawing/2014/main" xmlns="" id="{1448BD6A-225B-7707-F97E-D884C62225C3}"/>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51555" name="AutoShape 5" descr="http://mail.aol.com/38466-111/aol-6/en-us/mail/get-attachment.aspx?uid=29589111&amp;folder=NewMail&amp;partId=1">
            <a:extLst>
              <a:ext uri="{FF2B5EF4-FFF2-40B4-BE49-F238E27FC236}">
                <a16:creationId xmlns:a16="http://schemas.microsoft.com/office/drawing/2014/main" xmlns="" id="{65C1B02F-C098-C70F-9F2D-FB61F74CD3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51556" name="AutoShape 7" descr="http://mail.aol.com/38466-111/aol-6/en-us/mail/get-attachment.aspx?uid=29589111&amp;folder=NewMail&amp;partId=1">
            <a:extLst>
              <a:ext uri="{FF2B5EF4-FFF2-40B4-BE49-F238E27FC236}">
                <a16:creationId xmlns:a16="http://schemas.microsoft.com/office/drawing/2014/main" xmlns="" id="{FD7D5A42-8296-CDE9-A47E-FCCB9CC1F7C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51557" name="AutoShape 9" descr="http://mail.aol.com/38466-111/aol-6/en-us/mail/get-attachment.aspx?uid=29589111&amp;folder=NewMail&amp;partId=1">
            <a:extLst>
              <a:ext uri="{FF2B5EF4-FFF2-40B4-BE49-F238E27FC236}">
                <a16:creationId xmlns:a16="http://schemas.microsoft.com/office/drawing/2014/main" xmlns="" id="{D56F5432-63F2-25F0-CFEE-36907818221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51558" name="AutoShape 11" descr="http://mail.aol.com/38466-111/aol-6/en-us/mail/get-attachment.aspx?uid=29589111&amp;folder=NewMail&amp;partId=1">
            <a:extLst>
              <a:ext uri="{FF2B5EF4-FFF2-40B4-BE49-F238E27FC236}">
                <a16:creationId xmlns:a16="http://schemas.microsoft.com/office/drawing/2014/main" xmlns="" id="{A0CEEB00-B69E-502F-8685-4AF84AA67D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51559" name="Title 10">
            <a:extLst>
              <a:ext uri="{FF2B5EF4-FFF2-40B4-BE49-F238E27FC236}">
                <a16:creationId xmlns:a16="http://schemas.microsoft.com/office/drawing/2014/main" xmlns="" id="{F071034F-26B9-2A9B-FFB2-4F23BCB0474F}"/>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000"/>
              <a:t>Bedroom Door?</a:t>
            </a:r>
            <a:r>
              <a:rPr lang="en-US" altLang="en-US" sz="4400"/>
              <a:t/>
            </a:r>
            <a:br>
              <a:rPr lang="en-US" altLang="en-US" sz="4400"/>
            </a:br>
            <a:endParaRPr lang="en-US" altLang="en-US" sz="4400"/>
          </a:p>
        </p:txBody>
      </p:sp>
      <p:pic>
        <p:nvPicPr>
          <p:cNvPr id="151560" name="Picture 2">
            <a:extLst>
              <a:ext uri="{FF2B5EF4-FFF2-40B4-BE49-F238E27FC236}">
                <a16:creationId xmlns:a16="http://schemas.microsoft.com/office/drawing/2014/main" xmlns="" id="{50136C4E-FDB9-2326-3CC8-275376137FB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76713" y="1031875"/>
            <a:ext cx="4227512"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xmlns="" id="{72AD79CF-9715-0B1C-C796-58484F68C2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9413" y="965200"/>
            <a:ext cx="3797300" cy="569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xmlns="" id="{E78C31CA-F48F-963B-65B5-2A4A9A16E1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76713" y="963613"/>
            <a:ext cx="4210050" cy="570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04472BCB-89D8-4232-DA07-F3779D327AC6}"/>
              </a:ext>
            </a:extLst>
          </p:cNvPr>
          <p:cNvSpPr txBox="1">
            <a:spLocks noChangeArrowheads="1"/>
          </p:cNvSpPr>
          <p:nvPr/>
        </p:nvSpPr>
        <p:spPr bwMode="auto">
          <a:xfrm>
            <a:off x="900113" y="1306513"/>
            <a:ext cx="3006725" cy="5016500"/>
          </a:xfrm>
          <a:prstGeom prst="rect">
            <a:avLst/>
          </a:prstGeom>
          <a:solidFill>
            <a:srgbClr val="66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sz="3200" b="1">
                <a:solidFill>
                  <a:srgbClr val="C00000"/>
                </a:solidFill>
                <a:ea typeface="MS PGothic" panose="020B0600070205080204" pitchFamily="34" charset="-128"/>
              </a:rPr>
              <a:t>As astonishing as it may seem, the bedrooms in this residence have no doors thus no privacy.  This is a residence licensed by the state.</a:t>
            </a:r>
          </a:p>
        </p:txBody>
      </p:sp>
    </p:spTree>
    <p:extLst>
      <p:ext uri="{BB962C8B-B14F-4D97-AF65-F5344CB8AC3E}">
        <p14:creationId xmlns:p14="http://schemas.microsoft.com/office/powerpoint/2010/main" val="26072625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nodeType="afterGroup">
                            <p:stCondLst>
                              <p:cond delay="1000"/>
                            </p:stCondLst>
                            <p:childTnLst>
                              <p:par>
                                <p:cTn id="13" presetID="1" presetClass="entr" presetSubtype="0" fill="hold" grpId="0" nodeType="afterEffect">
                                  <p:stCondLst>
                                    <p:cond delay="25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xmlns="" id="{BB258DA1-B818-0887-692C-691E682E7319}"/>
              </a:ext>
            </a:extLst>
          </p:cNvPr>
          <p:cNvPicPr>
            <a:picLocks noChangeAspect="1"/>
          </p:cNvPicPr>
          <p:nvPr/>
        </p:nvPicPr>
        <p:blipFill rotWithShape="1">
          <a:blip r:embed="rId2">
            <a:duotone>
              <a:prstClr val="black"/>
              <a:srgbClr val="D9C3A5">
                <a:tint val="50000"/>
                <a:satMod val="180000"/>
              </a:srgbClr>
            </a:duotone>
          </a:blip>
          <a:srcRect l="-1" r="10563"/>
          <a:stretch/>
        </p:blipFill>
        <p:spPr>
          <a:xfrm>
            <a:off x="320675" y="932411"/>
            <a:ext cx="2834640" cy="5771880"/>
          </a:xfrm>
          <a:prstGeom prst="rect">
            <a:avLst/>
          </a:prstGeom>
        </p:spPr>
      </p:pic>
      <p:pic>
        <p:nvPicPr>
          <p:cNvPr id="27" name="Picture 26">
            <a:extLst>
              <a:ext uri="{FF2B5EF4-FFF2-40B4-BE49-F238E27FC236}">
                <a16:creationId xmlns:a16="http://schemas.microsoft.com/office/drawing/2014/main" xmlns="" id="{C82039FD-50FD-E407-EB2A-BC44CFA3FDB5}"/>
              </a:ext>
            </a:extLst>
          </p:cNvPr>
          <p:cNvPicPr>
            <a:picLocks noChangeAspect="1"/>
          </p:cNvPicPr>
          <p:nvPr/>
        </p:nvPicPr>
        <p:blipFill rotWithShape="1">
          <a:blip r:embed="rId2">
            <a:duotone>
              <a:prstClr val="black"/>
              <a:srgbClr val="D9C3A5">
                <a:tint val="50000"/>
                <a:satMod val="180000"/>
              </a:srgbClr>
            </a:duotone>
          </a:blip>
          <a:srcRect l="-1" r="10563"/>
          <a:stretch/>
        </p:blipFill>
        <p:spPr>
          <a:xfrm>
            <a:off x="3155315" y="909797"/>
            <a:ext cx="2834640" cy="5817108"/>
          </a:xfrm>
          <a:prstGeom prst="rect">
            <a:avLst/>
          </a:prstGeom>
        </p:spPr>
      </p:pic>
      <p:pic>
        <p:nvPicPr>
          <p:cNvPr id="28" name="Picture 27">
            <a:extLst>
              <a:ext uri="{FF2B5EF4-FFF2-40B4-BE49-F238E27FC236}">
                <a16:creationId xmlns:a16="http://schemas.microsoft.com/office/drawing/2014/main" xmlns="" id="{78CE97BF-B920-AE1B-E575-30303056F729}"/>
              </a:ext>
            </a:extLst>
          </p:cNvPr>
          <p:cNvPicPr>
            <a:picLocks noChangeAspect="1"/>
          </p:cNvPicPr>
          <p:nvPr/>
        </p:nvPicPr>
        <p:blipFill rotWithShape="1">
          <a:blip r:embed="rId2">
            <a:duotone>
              <a:prstClr val="black"/>
              <a:srgbClr val="D9C3A5">
                <a:tint val="50000"/>
                <a:satMod val="180000"/>
              </a:srgbClr>
            </a:duotone>
          </a:blip>
          <a:srcRect l="-1" r="10563"/>
          <a:stretch/>
        </p:blipFill>
        <p:spPr>
          <a:xfrm>
            <a:off x="5989955" y="909797"/>
            <a:ext cx="2596334" cy="5817108"/>
          </a:xfrm>
          <a:prstGeom prst="rect">
            <a:avLst/>
          </a:prstGeom>
          <a:blipFill>
            <a:blip r:embed="rId3"/>
            <a:tile tx="0" ty="0" sx="100000" sy="100000" flip="none" algn="tl"/>
          </a:blipFill>
        </p:spPr>
      </p:pic>
      <p:sp>
        <p:nvSpPr>
          <p:cNvPr id="147461" name="Line 3">
            <a:extLst>
              <a:ext uri="{FF2B5EF4-FFF2-40B4-BE49-F238E27FC236}">
                <a16:creationId xmlns:a16="http://schemas.microsoft.com/office/drawing/2014/main" xmlns="" id="{C3CA312B-D15E-B577-5C94-14D8A4A9C9B2}"/>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7462" name="AutoShape 5" descr="http://mail.aol.com/38466-111/aol-6/en-us/mail/get-attachment.aspx?uid=29589111&amp;folder=NewMail&amp;partId=1">
            <a:extLst>
              <a:ext uri="{FF2B5EF4-FFF2-40B4-BE49-F238E27FC236}">
                <a16:creationId xmlns:a16="http://schemas.microsoft.com/office/drawing/2014/main" xmlns="" id="{5A62326E-77C4-F470-F18D-1E92AC2F3E7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7463" name="AutoShape 7" descr="http://mail.aol.com/38466-111/aol-6/en-us/mail/get-attachment.aspx?uid=29589111&amp;folder=NewMail&amp;partId=1">
            <a:extLst>
              <a:ext uri="{FF2B5EF4-FFF2-40B4-BE49-F238E27FC236}">
                <a16:creationId xmlns:a16="http://schemas.microsoft.com/office/drawing/2014/main" xmlns="" id="{5A46075B-DF39-0EC0-737B-BE59FFB6B20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7464" name="AutoShape 9" descr="http://mail.aol.com/38466-111/aol-6/en-us/mail/get-attachment.aspx?uid=29589111&amp;folder=NewMail&amp;partId=1">
            <a:extLst>
              <a:ext uri="{FF2B5EF4-FFF2-40B4-BE49-F238E27FC236}">
                <a16:creationId xmlns:a16="http://schemas.microsoft.com/office/drawing/2014/main" xmlns="" id="{2279A33C-9A63-7DAE-3537-5ABC7BAB9E28}"/>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7465" name="AutoShape 11" descr="http://mail.aol.com/38466-111/aol-6/en-us/mail/get-attachment.aspx?uid=29589111&amp;folder=NewMail&amp;partId=1">
            <a:extLst>
              <a:ext uri="{FF2B5EF4-FFF2-40B4-BE49-F238E27FC236}">
                <a16:creationId xmlns:a16="http://schemas.microsoft.com/office/drawing/2014/main" xmlns="" id="{BB52177A-8352-2CD2-D63A-1697BADC44F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7466" name="Title 10">
            <a:extLst>
              <a:ext uri="{FF2B5EF4-FFF2-40B4-BE49-F238E27FC236}">
                <a16:creationId xmlns:a16="http://schemas.microsoft.com/office/drawing/2014/main" xmlns="" id="{09028642-C383-F946-8FB2-F69E0D5A2B74}"/>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Peekaboo</a:t>
            </a:r>
            <a:br>
              <a:rPr lang="en-US" altLang="en-US" sz="4400"/>
            </a:br>
            <a:endParaRPr lang="en-US" altLang="en-US" sz="4400"/>
          </a:p>
        </p:txBody>
      </p:sp>
      <p:pic>
        <p:nvPicPr>
          <p:cNvPr id="15" name="Picture 14">
            <a:extLst>
              <a:ext uri="{FF2B5EF4-FFF2-40B4-BE49-F238E27FC236}">
                <a16:creationId xmlns:a16="http://schemas.microsoft.com/office/drawing/2014/main" xmlns="" id="{580478E5-A3AE-AEBB-2F93-5104CB64C756}"/>
              </a:ext>
            </a:extLst>
          </p:cNvPr>
          <p:cNvPicPr>
            <a:picLocks noChangeAspect="1"/>
          </p:cNvPicPr>
          <p:nvPr/>
        </p:nvPicPr>
        <p:blipFill rotWithShape="1">
          <a:blip r:embed="rId4">
            <a:duotone>
              <a:prstClr val="black"/>
              <a:srgbClr val="D9C3A5">
                <a:tint val="50000"/>
                <a:satMod val="180000"/>
              </a:srgbClr>
            </a:duotone>
          </a:blip>
          <a:srcRect b="19190"/>
          <a:stretch/>
        </p:blipFill>
        <p:spPr>
          <a:xfrm>
            <a:off x="1038807" y="938131"/>
            <a:ext cx="6910812" cy="3285765"/>
          </a:xfrm>
          <a:prstGeom prst="rect">
            <a:avLst/>
          </a:prstGeom>
          <a:ln>
            <a:noFill/>
          </a:ln>
          <a:effectLst>
            <a:softEdge rad="112500"/>
          </a:effectLst>
        </p:spPr>
      </p:pic>
      <p:sp>
        <p:nvSpPr>
          <p:cNvPr id="16" name="TextBox 15">
            <a:extLst>
              <a:ext uri="{FF2B5EF4-FFF2-40B4-BE49-F238E27FC236}">
                <a16:creationId xmlns:a16="http://schemas.microsoft.com/office/drawing/2014/main" xmlns="" id="{74A16B77-6608-F040-5871-E35E0F8E0AE9}"/>
              </a:ext>
            </a:extLst>
          </p:cNvPr>
          <p:cNvSpPr txBox="1">
            <a:spLocks noChangeArrowheads="1"/>
          </p:cNvSpPr>
          <p:nvPr/>
        </p:nvSpPr>
        <p:spPr bwMode="auto">
          <a:xfrm>
            <a:off x="458788" y="3797300"/>
            <a:ext cx="800417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3200" b="1">
                <a:latin typeface="Tahoma" panose="020B0604030504040204" pitchFamily="34" charset="0"/>
                <a:ea typeface="MS PGothic" panose="020B0600070205080204" pitchFamily="34" charset="-128"/>
                <a:cs typeface="Tahoma" panose="020B0604030504040204" pitchFamily="34" charset="0"/>
              </a:rPr>
              <a:t>Make sure you have your pajamas on because the neighbors have a good view!</a:t>
            </a:r>
          </a:p>
        </p:txBody>
      </p:sp>
      <p:sp>
        <p:nvSpPr>
          <p:cNvPr id="24" name="TextBox 23">
            <a:extLst>
              <a:ext uri="{FF2B5EF4-FFF2-40B4-BE49-F238E27FC236}">
                <a16:creationId xmlns:a16="http://schemas.microsoft.com/office/drawing/2014/main" xmlns="" id="{EE9D0379-E373-69BA-C771-FD0963415F07}"/>
              </a:ext>
            </a:extLst>
          </p:cNvPr>
          <p:cNvSpPr txBox="1">
            <a:spLocks noChangeArrowheads="1"/>
          </p:cNvSpPr>
          <p:nvPr/>
        </p:nvSpPr>
        <p:spPr bwMode="auto">
          <a:xfrm>
            <a:off x="444500" y="5251450"/>
            <a:ext cx="8004175"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3200" b="1">
                <a:latin typeface="Tahoma" panose="020B0604030504040204" pitchFamily="34" charset="0"/>
                <a:ea typeface="MS PGothic" panose="020B0600070205080204" pitchFamily="34" charset="-128"/>
                <a:cs typeface="Tahoma" panose="020B0604030504040204" pitchFamily="34" charset="0"/>
              </a:rPr>
              <a:t>Why would this type of window covering be used in a home where individuals tend to be destructive?</a:t>
            </a:r>
          </a:p>
        </p:txBody>
      </p:sp>
      <p:pic>
        <p:nvPicPr>
          <p:cNvPr id="147470" name="Picture 16">
            <a:extLst>
              <a:ext uri="{FF2B5EF4-FFF2-40B4-BE49-F238E27FC236}">
                <a16:creationId xmlns:a16="http://schemas.microsoft.com/office/drawing/2014/main" xmlns="" id="{F9A73984-A657-9B3F-92B8-E931CBD1363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66913" y="2274888"/>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5"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vertical)">
                                      <p:cBhvr>
                                        <p:cTn id="7" dur="500"/>
                                        <p:tgtEl>
                                          <p:spTgt spid="18"/>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randombar(vertical)">
                                      <p:cBhvr>
                                        <p:cTn id="11" dur="500"/>
                                        <p:tgtEl>
                                          <p:spTgt spid="27"/>
                                        </p:tgtEl>
                                      </p:cBhvr>
                                    </p:animEffect>
                                  </p:childTnLst>
                                </p:cTn>
                              </p:par>
                            </p:childTnLst>
                          </p:cTn>
                        </p:par>
                        <p:par>
                          <p:cTn id="12" fill="hold" nodeType="afterGroup">
                            <p:stCondLst>
                              <p:cond delay="1000"/>
                            </p:stCondLst>
                            <p:childTnLst>
                              <p:par>
                                <p:cTn id="13" presetID="14" presetClass="entr" presetSubtype="5" fill="hold" nodeType="after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randombar(vertical)">
                                      <p:cBhvr>
                                        <p:cTn id="15" dur="500"/>
                                        <p:tgtEl>
                                          <p:spTgt spid="28"/>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iterate type="lt">
                                    <p:tmAbs val="0"/>
                                  </p:iterate>
                                  <p:childTnLst>
                                    <p:set>
                                      <p:cBhvr>
                                        <p:cTn id="19"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3" presetClass="emph" presetSubtype="2" fill="hold" grpId="0" nodeType="clickEffect">
                                  <p:stCondLst>
                                    <p:cond delay="0"/>
                                  </p:stCondLst>
                                  <p:iterate type="lt">
                                    <p:tmPct val="0"/>
                                  </p:iterate>
                                  <p:childTnLst>
                                    <p:animClr clrSpc="rgb" dir="cw">
                                      <p:cBhvr override="childStyle">
                                        <p:cTn id="23" dur="2000" fill="hold"/>
                                        <p:tgtEl>
                                          <p:spTgt spid="16">
                                            <p:txEl>
                                              <p:pRg st="0" end="0"/>
                                            </p:txEl>
                                          </p:spTgt>
                                        </p:tgtEl>
                                        <p:attrNameLst>
                                          <p:attrName>style.color</p:attrName>
                                        </p:attrNameLst>
                                      </p:cBhvr>
                                      <p:to>
                                        <a:srgbClr val="606060"/>
                                      </p:to>
                                    </p:animClr>
                                  </p:childTnLst>
                                </p:cTn>
                              </p:par>
                              <p:par>
                                <p:cTn id="24" presetID="1"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mph" presetSubtype="2" fill="hold" grpId="1" nodeType="clickEffect">
                                  <p:stCondLst>
                                    <p:cond delay="0"/>
                                  </p:stCondLst>
                                  <p:childTnLst>
                                    <p:animClr clrSpc="rgb" dir="cw">
                                      <p:cBhvr override="childStyle">
                                        <p:cTn id="29" dur="2000" fill="hold"/>
                                        <p:tgtEl>
                                          <p:spTgt spid="24"/>
                                        </p:tgtEl>
                                        <p:attrNameLst>
                                          <p:attrName>style.color</p:attrName>
                                        </p:attrNameLst>
                                      </p:cBhvr>
                                      <p:to>
                                        <a:srgbClr val="60606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allAtOnce"/>
      <p:bldP spid="24" grpId="0"/>
      <p:bldP spid="24" grpId="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Line 3">
            <a:extLst>
              <a:ext uri="{FF2B5EF4-FFF2-40B4-BE49-F238E27FC236}">
                <a16:creationId xmlns:a16="http://schemas.microsoft.com/office/drawing/2014/main" xmlns="" id="{0424950C-4696-21B7-3912-5CBABFDE33B5}"/>
              </a:ext>
            </a:extLst>
          </p:cNvPr>
          <p:cNvSpPr>
            <a:spLocks noChangeShapeType="1"/>
          </p:cNvSpPr>
          <p:nvPr/>
        </p:nvSpPr>
        <p:spPr bwMode="auto">
          <a:xfrm>
            <a:off x="442913" y="10969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2054" name="Picture 6">
            <a:extLst>
              <a:ext uri="{FF2B5EF4-FFF2-40B4-BE49-F238E27FC236}">
                <a16:creationId xmlns:a16="http://schemas.microsoft.com/office/drawing/2014/main" xmlns="" id="{06A09E10-7999-0933-DAE0-CDE1C6B25D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6113" y="868363"/>
            <a:ext cx="5434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xmlns="" id="{5A9ECD09-D134-AA62-80F8-3EC913092289}"/>
              </a:ext>
            </a:extLst>
          </p:cNvPr>
          <p:cNvSpPr txBox="1">
            <a:spLocks noChangeArrowheads="1"/>
          </p:cNvSpPr>
          <p:nvPr/>
        </p:nvSpPr>
        <p:spPr bwMode="auto">
          <a:xfrm>
            <a:off x="214313" y="1477963"/>
            <a:ext cx="335121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4800" b="1">
                <a:solidFill>
                  <a:srgbClr val="FF0000"/>
                </a:solidFill>
                <a:cs typeface="Times New Roman" panose="02020603050405020304" pitchFamily="18" charset="0"/>
              </a:rPr>
              <a:t>Nothing like </a:t>
            </a:r>
          </a:p>
          <a:p>
            <a:pPr algn="ctr"/>
            <a:r>
              <a:rPr lang="en-US" altLang="en-US" sz="4800" b="1">
                <a:solidFill>
                  <a:srgbClr val="FF0000"/>
                </a:solidFill>
                <a:cs typeface="Times New Roman" panose="02020603050405020304" pitchFamily="18" charset="0"/>
              </a:rPr>
              <a:t>everyone knowing </a:t>
            </a:r>
          </a:p>
          <a:p>
            <a:pPr algn="ctr"/>
            <a:r>
              <a:rPr lang="en-US" altLang="en-US" sz="4800" b="1">
                <a:solidFill>
                  <a:srgbClr val="FF0000"/>
                </a:solidFill>
                <a:cs typeface="Times New Roman" panose="02020603050405020304" pitchFamily="18" charset="0"/>
              </a:rPr>
              <a:t>your “business”!</a:t>
            </a:r>
          </a:p>
        </p:txBody>
      </p:sp>
      <p:sp>
        <p:nvSpPr>
          <p:cNvPr id="136197" name="Title 8">
            <a:extLst>
              <a:ext uri="{FF2B5EF4-FFF2-40B4-BE49-F238E27FC236}">
                <a16:creationId xmlns:a16="http://schemas.microsoft.com/office/drawing/2014/main" xmlns="" id="{88A7B09E-65DD-5D74-EE52-8D9788451B3E}"/>
              </a:ext>
            </a:extLst>
          </p:cNvPr>
          <p:cNvSpPr>
            <a:spLocks noGrp="1"/>
          </p:cNvSpPr>
          <p:nvPr>
            <p:ph type="title" sz="quarter"/>
          </p:nvPr>
        </p:nvSpPr>
        <p:spPr>
          <a:xfrm>
            <a:off x="366713" y="258763"/>
            <a:ext cx="8058150" cy="1044575"/>
          </a:xfrm>
        </p:spPr>
        <p:txBody>
          <a:bodyPr/>
          <a:lstStyle/>
          <a:p>
            <a:r>
              <a:rPr lang="en-US" altLang="en-US" sz="4400">
                <a:solidFill>
                  <a:srgbClr val="006600"/>
                </a:solidFill>
              </a:rPr>
              <a:t>Privacy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par>
                                <p:cTn id="10" presetID="53" presetClass="entr" presetSubtype="0" fill="hold" nodeType="withEffect">
                                  <p:stCondLst>
                                    <p:cond delay="0"/>
                                  </p:stCondLst>
                                  <p:childTnLst>
                                    <p:set>
                                      <p:cBhvr>
                                        <p:cTn id="11" dur="1" fill="hold">
                                          <p:stCondLst>
                                            <p:cond delay="0"/>
                                          </p:stCondLst>
                                        </p:cTn>
                                        <p:tgtEl>
                                          <p:spTgt spid="2054"/>
                                        </p:tgtEl>
                                        <p:attrNameLst>
                                          <p:attrName>style.visibility</p:attrName>
                                        </p:attrNameLst>
                                      </p:cBhvr>
                                      <p:to>
                                        <p:strVal val="visible"/>
                                      </p:to>
                                    </p:set>
                                    <p:anim calcmode="lin" valueType="num">
                                      <p:cBhvr>
                                        <p:cTn id="12" dur="1000" fill="hold"/>
                                        <p:tgtEl>
                                          <p:spTgt spid="2054"/>
                                        </p:tgtEl>
                                        <p:attrNameLst>
                                          <p:attrName>ppt_w</p:attrName>
                                        </p:attrNameLst>
                                      </p:cBhvr>
                                      <p:tavLst>
                                        <p:tav tm="0">
                                          <p:val>
                                            <p:fltVal val="0"/>
                                          </p:val>
                                        </p:tav>
                                        <p:tav tm="100000">
                                          <p:val>
                                            <p:strVal val="#ppt_w"/>
                                          </p:val>
                                        </p:tav>
                                      </p:tavLst>
                                    </p:anim>
                                    <p:anim calcmode="lin" valueType="num">
                                      <p:cBhvr>
                                        <p:cTn id="13" dur="1000" fill="hold"/>
                                        <p:tgtEl>
                                          <p:spTgt spid="2054"/>
                                        </p:tgtEl>
                                        <p:attrNameLst>
                                          <p:attrName>ppt_h</p:attrName>
                                        </p:attrNameLst>
                                      </p:cBhvr>
                                      <p:tavLst>
                                        <p:tav tm="0">
                                          <p:val>
                                            <p:fltVal val="0"/>
                                          </p:val>
                                        </p:tav>
                                        <p:tav tm="100000">
                                          <p:val>
                                            <p:strVal val="#ppt_h"/>
                                          </p:val>
                                        </p:tav>
                                      </p:tavLst>
                                    </p:anim>
                                    <p:animEffect transition="in" filter="fade">
                                      <p:cBhvr>
                                        <p:cTn id="14" dur="1000"/>
                                        <p:tgtEl>
                                          <p:spTgt spid="2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Line 3">
            <a:extLst>
              <a:ext uri="{FF2B5EF4-FFF2-40B4-BE49-F238E27FC236}">
                <a16:creationId xmlns:a16="http://schemas.microsoft.com/office/drawing/2014/main" xmlns="" id="{EC3B2F1F-B4B5-31F8-66AD-2332B25A5E54}"/>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7219" name="AutoShape 5" descr="http://mail.aol.com/38466-111/aol-6/en-us/mail/get-attachment.aspx?uid=29589111&amp;folder=NewMail&amp;partId=1">
            <a:extLst>
              <a:ext uri="{FF2B5EF4-FFF2-40B4-BE49-F238E27FC236}">
                <a16:creationId xmlns:a16="http://schemas.microsoft.com/office/drawing/2014/main" xmlns="" id="{A3F43BF3-BED6-6527-92A6-DE4A9F23956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7220" name="AutoShape 7" descr="http://mail.aol.com/38466-111/aol-6/en-us/mail/get-attachment.aspx?uid=29589111&amp;folder=NewMail&amp;partId=1">
            <a:extLst>
              <a:ext uri="{FF2B5EF4-FFF2-40B4-BE49-F238E27FC236}">
                <a16:creationId xmlns:a16="http://schemas.microsoft.com/office/drawing/2014/main" xmlns="" id="{D2D0DA6C-FFE3-5C57-6D03-560419EA1DB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7221" name="AutoShape 9" descr="http://mail.aol.com/38466-111/aol-6/en-us/mail/get-attachment.aspx?uid=29589111&amp;folder=NewMail&amp;partId=1">
            <a:extLst>
              <a:ext uri="{FF2B5EF4-FFF2-40B4-BE49-F238E27FC236}">
                <a16:creationId xmlns:a16="http://schemas.microsoft.com/office/drawing/2014/main" xmlns="" id="{51516F07-6382-51E7-DEA6-A54CA4AEAE9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7222" name="AutoShape 11" descr="http://mail.aol.com/38466-111/aol-6/en-us/mail/get-attachment.aspx?uid=29589111&amp;folder=NewMail&amp;partId=1">
            <a:extLst>
              <a:ext uri="{FF2B5EF4-FFF2-40B4-BE49-F238E27FC236}">
                <a16:creationId xmlns:a16="http://schemas.microsoft.com/office/drawing/2014/main" xmlns="" id="{0729B974-03F4-C966-C385-6C5307D7B4A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7223" name="Title 10">
            <a:extLst>
              <a:ext uri="{FF2B5EF4-FFF2-40B4-BE49-F238E27FC236}">
                <a16:creationId xmlns:a16="http://schemas.microsoft.com/office/drawing/2014/main" xmlns="" id="{489A03BA-CDC7-87CA-C6F9-14F55FD574CF}"/>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HIPAA</a:t>
            </a:r>
            <a:br>
              <a:rPr lang="en-US" altLang="en-US" sz="4400"/>
            </a:br>
            <a:endParaRPr lang="en-US" altLang="en-US" sz="4400"/>
          </a:p>
        </p:txBody>
      </p:sp>
      <p:sp>
        <p:nvSpPr>
          <p:cNvPr id="2" name="TextBox 1">
            <a:extLst>
              <a:ext uri="{FF2B5EF4-FFF2-40B4-BE49-F238E27FC236}">
                <a16:creationId xmlns:a16="http://schemas.microsoft.com/office/drawing/2014/main" xmlns="" id="{C2C6B4DB-C900-ED4D-978A-7392F9789B1E}"/>
              </a:ext>
            </a:extLst>
          </p:cNvPr>
          <p:cNvSpPr txBox="1">
            <a:spLocks noChangeArrowheads="1"/>
          </p:cNvSpPr>
          <p:nvPr/>
        </p:nvSpPr>
        <p:spPr bwMode="auto">
          <a:xfrm>
            <a:off x="290513" y="868363"/>
            <a:ext cx="8232775"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a:latin typeface="Arial Black" panose="020B0A04020102020204" pitchFamily="34" charset="0"/>
                <a:ea typeface="MS PGothic" panose="020B0600070205080204" pitchFamily="34" charset="-128"/>
              </a:rPr>
              <a:t>This garage is used as an office for the residential manager of this home that supports three individuals.  The garage door is frequently open with all the resident records unsecured.</a:t>
            </a:r>
          </a:p>
        </p:txBody>
      </p:sp>
      <p:pic>
        <p:nvPicPr>
          <p:cNvPr id="5" name="Picture 4">
            <a:extLst>
              <a:ext uri="{FF2B5EF4-FFF2-40B4-BE49-F238E27FC236}">
                <a16:creationId xmlns:a16="http://schemas.microsoft.com/office/drawing/2014/main" xmlns="" id="{EDF9A333-0119-81D5-DD56-052FA5AE0881}"/>
              </a:ext>
            </a:extLst>
          </p:cNvPr>
          <p:cNvPicPr>
            <a:picLocks noChangeAspect="1"/>
          </p:cNvPicPr>
          <p:nvPr/>
        </p:nvPicPr>
        <p:blipFill>
          <a:blip r:embed="rId2" cstate="print">
            <a:extLst>
              <a:ext uri="{28A0092B-C50C-407E-A947-70E740481C1C}">
                <a14:useLocalDpi xmlns:a14="http://schemas.microsoft.com/office/drawing/2010/main" val="0"/>
              </a:ext>
            </a:extLst>
          </a:blip>
          <a:srcRect l="-3326" r="3326"/>
          <a:stretch>
            <a:fillRect/>
          </a:stretch>
        </p:blipFill>
        <p:spPr bwMode="auto">
          <a:xfrm rot="987035">
            <a:off x="5395913" y="5456238"/>
            <a:ext cx="625475"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xmlns="" id="{9E39C079-78BB-8BEA-4ED9-C0321347D712}"/>
              </a:ext>
            </a:extLst>
          </p:cNvPr>
          <p:cNvPicPr>
            <a:picLocks noChangeAspect="1"/>
          </p:cNvPicPr>
          <p:nvPr/>
        </p:nvPicPr>
        <p:blipFill>
          <a:blip r:embed="rId2" cstate="print">
            <a:extLst>
              <a:ext uri="{28A0092B-C50C-407E-A947-70E740481C1C}">
                <a14:useLocalDpi xmlns:a14="http://schemas.microsoft.com/office/drawing/2010/main" val="0"/>
              </a:ext>
            </a:extLst>
          </a:blip>
          <a:srcRect l="-3326" r="3326"/>
          <a:stretch>
            <a:fillRect/>
          </a:stretch>
        </p:blipFill>
        <p:spPr bwMode="auto">
          <a:xfrm rot="-1007374">
            <a:off x="3644900" y="5456238"/>
            <a:ext cx="627063"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7227" name="Picture 3">
            <a:extLst>
              <a:ext uri="{FF2B5EF4-FFF2-40B4-BE49-F238E27FC236}">
                <a16:creationId xmlns:a16="http://schemas.microsoft.com/office/drawing/2014/main" xmlns="" id="{1ADF6DED-DED9-CC54-1745-A0583F55492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9350" y="2444750"/>
            <a:ext cx="6553200" cy="424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49" presetClass="path" presetSubtype="0" accel="50000" decel="50000" fill="hold" nodeType="withEffect">
                                  <p:stCondLst>
                                    <p:cond delay="0"/>
                                  </p:stCondLst>
                                  <p:childTnLst>
                                    <p:animMotion origin="layout" path="M -2.11542E-6 1.3766E-6 L 0.20753 0.00165 " pathEditMode="relative" rAng="0" ptsTypes="AA">
                                      <p:cBhvr>
                                        <p:cTn id="8" dur="2000" fill="hold"/>
                                        <p:tgtEl>
                                          <p:spTgt spid="5"/>
                                        </p:tgtEl>
                                        <p:attrNameLst>
                                          <p:attrName>ppt_x</p:attrName>
                                          <p:attrName>ppt_y</p:attrName>
                                        </p:attrNameLst>
                                      </p:cBhvr>
                                      <p:rCtr x="10368" y="83"/>
                                    </p:animMotion>
                                  </p:childTnLst>
                                </p:cTn>
                              </p:par>
                            </p:childTnLst>
                          </p:cTn>
                        </p:par>
                        <p:par>
                          <p:cTn id="9" fill="hold" nodeType="afterGroup">
                            <p:stCondLst>
                              <p:cond delay="2000"/>
                            </p:stCondLst>
                            <p:childTnLst>
                              <p:par>
                                <p:cTn id="10" presetID="49" presetClass="path" presetSubtype="0" accel="50000" decel="50000" fill="hold" nodeType="afterEffect">
                                  <p:stCondLst>
                                    <p:cond delay="1000"/>
                                  </p:stCondLst>
                                  <p:childTnLst>
                                    <p:animMotion origin="layout" path="M 5.6904E-7 1.3766E-6 L -0.3006 0.0031 " pathEditMode="relative" rAng="0" ptsTypes="AA">
                                      <p:cBhvr>
                                        <p:cTn id="11" dur="2000" fill="hold"/>
                                        <p:tgtEl>
                                          <p:spTgt spid="12"/>
                                        </p:tgtEl>
                                        <p:attrNameLst>
                                          <p:attrName>ppt_x</p:attrName>
                                          <p:attrName>ppt_y</p:attrName>
                                        </p:attrNameLst>
                                      </p:cBhvr>
                                      <p:rCtr x="-15030" y="14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Line 3">
            <a:extLst>
              <a:ext uri="{FF2B5EF4-FFF2-40B4-BE49-F238E27FC236}">
                <a16:creationId xmlns:a16="http://schemas.microsoft.com/office/drawing/2014/main" xmlns="" id="{724BDCF9-E655-535C-E688-1EFE9B39EE9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8243" name="AutoShape 5" descr="http://mail.aol.com/38466-111/aol-6/en-us/mail/get-attachment.aspx?uid=29589111&amp;folder=NewMail&amp;partId=1">
            <a:extLst>
              <a:ext uri="{FF2B5EF4-FFF2-40B4-BE49-F238E27FC236}">
                <a16:creationId xmlns:a16="http://schemas.microsoft.com/office/drawing/2014/main" xmlns="" id="{A8509A10-52F2-636C-1C26-11829B717C1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8244" name="AutoShape 7" descr="http://mail.aol.com/38466-111/aol-6/en-us/mail/get-attachment.aspx?uid=29589111&amp;folder=NewMail&amp;partId=1">
            <a:extLst>
              <a:ext uri="{FF2B5EF4-FFF2-40B4-BE49-F238E27FC236}">
                <a16:creationId xmlns:a16="http://schemas.microsoft.com/office/drawing/2014/main" xmlns="" id="{E7972539-EE49-7858-3E39-3D1D693D3EC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8245" name="AutoShape 9" descr="http://mail.aol.com/38466-111/aol-6/en-us/mail/get-attachment.aspx?uid=29589111&amp;folder=NewMail&amp;partId=1">
            <a:extLst>
              <a:ext uri="{FF2B5EF4-FFF2-40B4-BE49-F238E27FC236}">
                <a16:creationId xmlns:a16="http://schemas.microsoft.com/office/drawing/2014/main" xmlns="" id="{880B0DE4-14D4-2888-B134-E48628AC8D58}"/>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8246" name="AutoShape 11" descr="http://mail.aol.com/38466-111/aol-6/en-us/mail/get-attachment.aspx?uid=29589111&amp;folder=NewMail&amp;partId=1">
            <a:extLst>
              <a:ext uri="{FF2B5EF4-FFF2-40B4-BE49-F238E27FC236}">
                <a16:creationId xmlns:a16="http://schemas.microsoft.com/office/drawing/2014/main" xmlns="" id="{5745F98F-E7D1-E9E9-74A4-B1DF660AFCA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8247" name="Title 10">
            <a:extLst>
              <a:ext uri="{FF2B5EF4-FFF2-40B4-BE49-F238E27FC236}">
                <a16:creationId xmlns:a16="http://schemas.microsoft.com/office/drawing/2014/main" xmlns="" id="{F5688AD6-47BE-9872-B3BD-E776F0F3D152}"/>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Public Disclosure</a:t>
            </a:r>
            <a:br>
              <a:rPr lang="en-US" altLang="en-US" sz="4400"/>
            </a:br>
            <a:endParaRPr lang="en-US" altLang="en-US" sz="4400"/>
          </a:p>
        </p:txBody>
      </p:sp>
      <p:pic>
        <p:nvPicPr>
          <p:cNvPr id="6" name="Picture 5">
            <a:extLst>
              <a:ext uri="{FF2B5EF4-FFF2-40B4-BE49-F238E27FC236}">
                <a16:creationId xmlns:a16="http://schemas.microsoft.com/office/drawing/2014/main" xmlns="" id="{0C683AC8-3865-310D-CE7D-72A8C2B6E928}"/>
              </a:ext>
            </a:extLst>
          </p:cNvPr>
          <p:cNvPicPr>
            <a:picLocks noChangeAspect="1"/>
          </p:cNvPicPr>
          <p:nvPr/>
        </p:nvPicPr>
        <p:blipFill>
          <a:blip r:embed="rId2"/>
          <a:stretch>
            <a:fillRect/>
          </a:stretch>
        </p:blipFill>
        <p:spPr>
          <a:xfrm>
            <a:off x="397291" y="1155223"/>
            <a:ext cx="3903949" cy="53519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8249" name="Picture 4">
            <a:extLst>
              <a:ext uri="{FF2B5EF4-FFF2-40B4-BE49-F238E27FC236}">
                <a16:creationId xmlns:a16="http://schemas.microsoft.com/office/drawing/2014/main" xmlns="" id="{CF584AF9-F56B-2A98-83B1-4D6685FBF65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4749178">
            <a:off x="4115594" y="100807"/>
            <a:ext cx="4330700" cy="609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50" name="TextBox 1">
            <a:extLst>
              <a:ext uri="{FF2B5EF4-FFF2-40B4-BE49-F238E27FC236}">
                <a16:creationId xmlns:a16="http://schemas.microsoft.com/office/drawing/2014/main" xmlns="" id="{028DE29E-DA32-3A28-FC90-C7FC63A89243}"/>
              </a:ext>
            </a:extLst>
          </p:cNvPr>
          <p:cNvSpPr txBox="1">
            <a:spLocks noChangeArrowheads="1"/>
          </p:cNvSpPr>
          <p:nvPr/>
        </p:nvSpPr>
        <p:spPr bwMode="auto">
          <a:xfrm>
            <a:off x="4510088" y="1325563"/>
            <a:ext cx="38100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sz="2800" b="1">
                <a:solidFill>
                  <a:schemeClr val="bg1"/>
                </a:solidFill>
                <a:ea typeface="MS PGothic" panose="020B0600070205080204" pitchFamily="34" charset="-128"/>
              </a:rPr>
              <a:t>   These shift logs, notating the most intimate and personal information regarding the residents of this home, are readily accessible to all;</a:t>
            </a:r>
          </a:p>
          <a:p>
            <a:r>
              <a:rPr lang="en-US" altLang="en-US" sz="2800" b="1">
                <a:solidFill>
                  <a:schemeClr val="bg1"/>
                </a:solidFill>
                <a:ea typeface="MS PGothic" panose="020B0600070205080204" pitchFamily="34" charset="-128"/>
              </a:rPr>
              <a:t>a violation of HIPAA!</a:t>
            </a:r>
          </a:p>
        </p:txBody>
      </p:sp>
      <p:pic>
        <p:nvPicPr>
          <p:cNvPr id="138251" name="Picture 7">
            <a:extLst>
              <a:ext uri="{FF2B5EF4-FFF2-40B4-BE49-F238E27FC236}">
                <a16:creationId xmlns:a16="http://schemas.microsoft.com/office/drawing/2014/main" xmlns="" id="{4397D4CB-D366-81F8-D6AC-9A04A20F074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8513" y="3763963"/>
            <a:ext cx="3554412" cy="391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3">
            <a:extLst>
              <a:ext uri="{FF2B5EF4-FFF2-40B4-BE49-F238E27FC236}">
                <a16:creationId xmlns:a16="http://schemas.microsoft.com/office/drawing/2014/main" xmlns="" id="{C393B80F-7265-0B0A-C1A2-A7A653C5D6C0}"/>
              </a:ext>
            </a:extLst>
          </p:cNvPr>
          <p:cNvSpPr>
            <a:spLocks noChangeArrowheads="1"/>
          </p:cNvSpPr>
          <p:nvPr/>
        </p:nvSpPr>
        <p:spPr bwMode="auto">
          <a:xfrm>
            <a:off x="320675" y="936625"/>
            <a:ext cx="8202613" cy="5807075"/>
          </a:xfrm>
          <a:prstGeom prst="rect">
            <a:avLst/>
          </a:prstGeom>
          <a:solidFill>
            <a:srgbClr val="213354"/>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9267" name="Line 3">
            <a:extLst>
              <a:ext uri="{FF2B5EF4-FFF2-40B4-BE49-F238E27FC236}">
                <a16:creationId xmlns:a16="http://schemas.microsoft.com/office/drawing/2014/main" xmlns="" id="{DDB1E46E-8FBE-7549-27D8-801497AD27F6}"/>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9268" name="AutoShape 5" descr="http://mail.aol.com/38466-111/aol-6/en-us/mail/get-attachment.aspx?uid=29589111&amp;folder=NewMail&amp;partId=1">
            <a:extLst>
              <a:ext uri="{FF2B5EF4-FFF2-40B4-BE49-F238E27FC236}">
                <a16:creationId xmlns:a16="http://schemas.microsoft.com/office/drawing/2014/main" xmlns="" id="{CF140609-EC59-CFEE-E07F-90B295DFD17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9269" name="AutoShape 7" descr="http://mail.aol.com/38466-111/aol-6/en-us/mail/get-attachment.aspx?uid=29589111&amp;folder=NewMail&amp;partId=1">
            <a:extLst>
              <a:ext uri="{FF2B5EF4-FFF2-40B4-BE49-F238E27FC236}">
                <a16:creationId xmlns:a16="http://schemas.microsoft.com/office/drawing/2014/main" xmlns="" id="{AF07DDD1-D868-8BD1-7BD9-CA9F796B39A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9270" name="AutoShape 9" descr="http://mail.aol.com/38466-111/aol-6/en-us/mail/get-attachment.aspx?uid=29589111&amp;folder=NewMail&amp;partId=1">
            <a:extLst>
              <a:ext uri="{FF2B5EF4-FFF2-40B4-BE49-F238E27FC236}">
                <a16:creationId xmlns:a16="http://schemas.microsoft.com/office/drawing/2014/main" xmlns="" id="{EF87E67C-FBF2-FB90-FD17-CB53CD13040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9271" name="AutoShape 11" descr="http://mail.aol.com/38466-111/aol-6/en-us/mail/get-attachment.aspx?uid=29589111&amp;folder=NewMail&amp;partId=1">
            <a:extLst>
              <a:ext uri="{FF2B5EF4-FFF2-40B4-BE49-F238E27FC236}">
                <a16:creationId xmlns:a16="http://schemas.microsoft.com/office/drawing/2014/main" xmlns="" id="{2E020ABE-6120-C12E-6702-2F44D90617A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39272" name="Title 10">
            <a:extLst>
              <a:ext uri="{FF2B5EF4-FFF2-40B4-BE49-F238E27FC236}">
                <a16:creationId xmlns:a16="http://schemas.microsoft.com/office/drawing/2014/main" xmlns="" id="{C1B8E8F0-50B4-93B2-A231-44FC99D18169}"/>
              </a:ext>
            </a:extLst>
          </p:cNvPr>
          <p:cNvSpPr>
            <a:spLocks noGrp="1" noChangeArrowheads="1"/>
          </p:cNvSpPr>
          <p:nvPr>
            <p:ph type="title" sz="quarter"/>
          </p:nvPr>
        </p:nvSpPr>
        <p:spPr>
          <a:xfrm>
            <a:off x="358775" y="317500"/>
            <a:ext cx="8058150" cy="247650"/>
          </a:xfrm>
        </p:spPr>
        <p:txBody>
          <a:bodyPr/>
          <a:lstStyle/>
          <a:p>
            <a:r>
              <a:rPr lang="en-US" altLang="en-US" sz="4400"/>
              <a:t/>
            </a:r>
            <a:br>
              <a:rPr lang="en-US" altLang="en-US" sz="4400"/>
            </a:br>
            <a:r>
              <a:rPr lang="en-US" altLang="en-US" sz="4000"/>
              <a:t>Public Disclosure </a:t>
            </a:r>
            <a:r>
              <a:rPr lang="en-US" altLang="en-US" sz="2400"/>
              <a:t>(cont’d)</a:t>
            </a:r>
            <a:br>
              <a:rPr lang="en-US" altLang="en-US" sz="2400"/>
            </a:br>
            <a:endParaRPr lang="en-US" altLang="en-US" sz="2400"/>
          </a:p>
        </p:txBody>
      </p:sp>
      <p:sp>
        <p:nvSpPr>
          <p:cNvPr id="4105" name="TextBox 1">
            <a:extLst>
              <a:ext uri="{FF2B5EF4-FFF2-40B4-BE49-F238E27FC236}">
                <a16:creationId xmlns:a16="http://schemas.microsoft.com/office/drawing/2014/main" xmlns="" id="{CF5D4069-6846-D74D-061B-2163EB56BFFB}"/>
              </a:ext>
            </a:extLst>
          </p:cNvPr>
          <p:cNvSpPr txBox="1">
            <a:spLocks noChangeArrowheads="1"/>
          </p:cNvSpPr>
          <p:nvPr/>
        </p:nvSpPr>
        <p:spPr bwMode="auto">
          <a:xfrm>
            <a:off x="4421188" y="1046163"/>
            <a:ext cx="4044950"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3200" b="1">
                <a:solidFill>
                  <a:schemeClr val="bg1"/>
                </a:solidFill>
                <a:latin typeface="Tahoma" panose="020B0604030504040204" pitchFamily="34" charset="0"/>
                <a:ea typeface="MS PGothic" panose="020B0600070205080204" pitchFamily="34" charset="-128"/>
                <a:cs typeface="Tahoma" panose="020B0604030504040204" pitchFamily="34" charset="0"/>
              </a:rPr>
              <a:t>The program records of the four  residents in this home are available to all.  Their initials are on the books as a way of “suggesting” confidentiality.</a:t>
            </a:r>
          </a:p>
        </p:txBody>
      </p:sp>
      <p:pic>
        <p:nvPicPr>
          <p:cNvPr id="139274" name="Picture 2">
            <a:extLst>
              <a:ext uri="{FF2B5EF4-FFF2-40B4-BE49-F238E27FC236}">
                <a16:creationId xmlns:a16="http://schemas.microsoft.com/office/drawing/2014/main" xmlns="" id="{1EBD62AD-CCA9-818C-02A2-6718BB2A61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295400"/>
            <a:ext cx="371475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8301FD77-C0D0-198C-332A-6DA6056CD164}"/>
              </a:ext>
            </a:extLst>
          </p:cNvPr>
          <p:cNvSpPr txBox="1">
            <a:spLocks noChangeArrowheads="1"/>
          </p:cNvSpPr>
          <p:nvPr/>
        </p:nvSpPr>
        <p:spPr bwMode="auto">
          <a:xfrm>
            <a:off x="1890713" y="1401763"/>
            <a:ext cx="342423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sz="6600">
                <a:solidFill>
                  <a:srgbClr val="FF0000"/>
                </a:solidFill>
              </a:rPr>
              <a:t>What?</a:t>
            </a:r>
          </a:p>
        </p:txBody>
      </p:sp>
      <p:cxnSp>
        <p:nvCxnSpPr>
          <p:cNvPr id="4" name="Straight Arrow Connector 3">
            <a:extLst>
              <a:ext uri="{FF2B5EF4-FFF2-40B4-BE49-F238E27FC236}">
                <a16:creationId xmlns:a16="http://schemas.microsoft.com/office/drawing/2014/main" xmlns="" id="{876E4CB9-79CC-5474-6DDD-00137F815D74}"/>
              </a:ext>
            </a:extLst>
          </p:cNvPr>
          <p:cNvCxnSpPr>
            <a:cxnSpLocks noChangeShapeType="1"/>
          </p:cNvCxnSpPr>
          <p:nvPr/>
        </p:nvCxnSpPr>
        <p:spPr bwMode="auto">
          <a:xfrm flipH="1">
            <a:off x="3490913" y="2376488"/>
            <a:ext cx="0" cy="3216275"/>
          </a:xfrm>
          <a:prstGeom prst="straightConnector1">
            <a:avLst/>
          </a:prstGeom>
          <a:noFill/>
          <a:ln w="76200" algn="ctr">
            <a:solidFill>
              <a:srgbClr val="FF0000"/>
            </a:solidFill>
            <a:round/>
            <a:headEnd/>
            <a:tailEnd type="triangle" w="med" len="med"/>
          </a:ln>
          <a:extLst>
            <a:ext uri="{909E8E84-426E-40DD-AFC4-6F175D3DCCD1}">
              <a14:hiddenFill xmlns:a14="http://schemas.microsoft.com/office/drawing/2010/main">
                <a:noFill/>
              </a14:hiddenFill>
            </a:ext>
          </a:extLst>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05"/>
                                        </p:tgtEl>
                                        <p:attrNameLst>
                                          <p:attrName>style.visibility</p:attrName>
                                        </p:attrNameLst>
                                      </p:cBhvr>
                                      <p:to>
                                        <p:strVal val="visible"/>
                                      </p:to>
                                    </p:set>
                                    <p:animEffect transition="in" filter="fade">
                                      <p:cBhvr>
                                        <p:cTn id="7" dur="500"/>
                                        <p:tgtEl>
                                          <p:spTgt spid="4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5" grpId="0"/>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5" descr="Empty dining table">
            <a:extLst>
              <a:ext uri="{FF2B5EF4-FFF2-40B4-BE49-F238E27FC236}">
                <a16:creationId xmlns:a16="http://schemas.microsoft.com/office/drawing/2014/main" xmlns="" id="{CC465F39-5847-FD18-337E-9DF14F217C68}"/>
              </a:ext>
            </a:extLst>
          </p:cNvPr>
          <p:cNvPicPr>
            <a:picLocks noChangeAspect="1"/>
          </p:cNvPicPr>
          <p:nvPr/>
        </p:nvPicPr>
        <p:blipFill>
          <a:blip r:embed="rId2">
            <a:extLst>
              <a:ext uri="{28A0092B-C50C-407E-A947-70E740481C1C}">
                <a14:useLocalDpi xmlns:a14="http://schemas.microsoft.com/office/drawing/2010/main" val="0"/>
              </a:ext>
            </a:extLst>
          </a:blip>
          <a:srcRect t="32639" r="15675"/>
          <a:stretch>
            <a:fillRect/>
          </a:stretch>
        </p:blipFill>
        <p:spPr bwMode="auto">
          <a:xfrm>
            <a:off x="695325" y="2300288"/>
            <a:ext cx="7353300" cy="443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0291" name="Line 3">
            <a:extLst>
              <a:ext uri="{FF2B5EF4-FFF2-40B4-BE49-F238E27FC236}">
                <a16:creationId xmlns:a16="http://schemas.microsoft.com/office/drawing/2014/main" xmlns="" id="{30D5C285-8BF3-7F47-1F5D-22C99274B94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0292" name="AutoShape 5" descr="http://mail.aol.com/38466-111/aol-6/en-us/mail/get-attachment.aspx?uid=29589111&amp;folder=NewMail&amp;partId=1">
            <a:extLst>
              <a:ext uri="{FF2B5EF4-FFF2-40B4-BE49-F238E27FC236}">
                <a16:creationId xmlns:a16="http://schemas.microsoft.com/office/drawing/2014/main" xmlns="" id="{DCC48001-9FEB-96AE-A36F-D8AC4E04C9A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0293" name="AutoShape 7" descr="http://mail.aol.com/38466-111/aol-6/en-us/mail/get-attachment.aspx?uid=29589111&amp;folder=NewMail&amp;partId=1">
            <a:extLst>
              <a:ext uri="{FF2B5EF4-FFF2-40B4-BE49-F238E27FC236}">
                <a16:creationId xmlns:a16="http://schemas.microsoft.com/office/drawing/2014/main" xmlns="" id="{CF79C420-7AB6-29F7-B2F6-4EA92362595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0294" name="AutoShape 9" descr="http://mail.aol.com/38466-111/aol-6/en-us/mail/get-attachment.aspx?uid=29589111&amp;folder=NewMail&amp;partId=1">
            <a:extLst>
              <a:ext uri="{FF2B5EF4-FFF2-40B4-BE49-F238E27FC236}">
                <a16:creationId xmlns:a16="http://schemas.microsoft.com/office/drawing/2014/main" xmlns="" id="{618F7D8F-049C-4D17-6CDB-F8B098AE601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0295" name="AutoShape 11" descr="http://mail.aol.com/38466-111/aol-6/en-us/mail/get-attachment.aspx?uid=29589111&amp;folder=NewMail&amp;partId=1">
            <a:extLst>
              <a:ext uri="{FF2B5EF4-FFF2-40B4-BE49-F238E27FC236}">
                <a16:creationId xmlns:a16="http://schemas.microsoft.com/office/drawing/2014/main" xmlns="" id="{F57BCB69-FD11-7903-CB0E-0BBE03961C2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40296" name="Title 10">
            <a:extLst>
              <a:ext uri="{FF2B5EF4-FFF2-40B4-BE49-F238E27FC236}">
                <a16:creationId xmlns:a16="http://schemas.microsoft.com/office/drawing/2014/main" xmlns="" id="{E923BD6B-2861-E3B0-EA44-BCF8370B9C45}"/>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Easy Access</a:t>
            </a:r>
            <a:br>
              <a:rPr lang="en-US" altLang="en-US" sz="4400"/>
            </a:br>
            <a:endParaRPr lang="en-US" altLang="en-US" sz="4400"/>
          </a:p>
        </p:txBody>
      </p:sp>
      <p:pic>
        <p:nvPicPr>
          <p:cNvPr id="2" name="Picture 1">
            <a:extLst>
              <a:ext uri="{FF2B5EF4-FFF2-40B4-BE49-F238E27FC236}">
                <a16:creationId xmlns:a16="http://schemas.microsoft.com/office/drawing/2014/main" xmlns="" id="{3D1868D1-08C9-ABD1-E69D-FA8510930DB7}"/>
              </a:ext>
            </a:extLst>
          </p:cNvPr>
          <p:cNvPicPr>
            <a:picLocks noChangeAspect="1"/>
          </p:cNvPicPr>
          <p:nvPr/>
        </p:nvPicPr>
        <p:blipFill rotWithShape="1">
          <a:blip r:embed="rId3"/>
          <a:srcRect l="16718" t="14877" b="16943"/>
          <a:stretch/>
        </p:blipFill>
        <p:spPr>
          <a:xfrm>
            <a:off x="706438" y="1328738"/>
            <a:ext cx="4064000" cy="2482850"/>
          </a:xfrm>
          <a:prstGeom prst="rect">
            <a:avLst/>
          </a:prstGeom>
          <a:ln w="57150">
            <a:solidFill>
              <a:srgbClr val="FFFFCC"/>
            </a:solidFill>
          </a:ln>
          <a:effectLst>
            <a:outerShdw blurRad="190500" algn="tl" rotWithShape="0">
              <a:srgbClr val="000000">
                <a:alpha val="70000"/>
              </a:srgbClr>
            </a:outerShdw>
          </a:effectLst>
        </p:spPr>
      </p:pic>
      <p:sp>
        <p:nvSpPr>
          <p:cNvPr id="3" name="TextBox 2">
            <a:extLst>
              <a:ext uri="{FF2B5EF4-FFF2-40B4-BE49-F238E27FC236}">
                <a16:creationId xmlns:a16="http://schemas.microsoft.com/office/drawing/2014/main" xmlns="" id="{8F705080-C129-4C4B-9C55-220B593CDAEE}"/>
              </a:ext>
            </a:extLst>
          </p:cNvPr>
          <p:cNvSpPr txBox="1">
            <a:spLocks noChangeArrowheads="1"/>
          </p:cNvSpPr>
          <p:nvPr/>
        </p:nvSpPr>
        <p:spPr bwMode="auto">
          <a:xfrm>
            <a:off x="4860925" y="946150"/>
            <a:ext cx="3467100" cy="3416300"/>
          </a:xfrm>
          <a:prstGeom prst="rect">
            <a:avLst/>
          </a:prstGeom>
          <a:solidFill>
            <a:schemeClr val="bg1"/>
          </a:solidFill>
          <a:ln w="114300">
            <a:solidFill>
              <a:srgbClr val="FFFFCC"/>
            </a:solidFill>
            <a:miter lim="800000"/>
            <a:headEnd/>
            <a:tailEnd/>
          </a:ln>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b="1">
                <a:solidFill>
                  <a:schemeClr val="accent1"/>
                </a:solidFill>
                <a:latin typeface="Bahnschrift Light" panose="020B0502040204020203" pitchFamily="34" charset="0"/>
              </a:rPr>
              <a:t>The program records for the six residents in this home are situated in the dining room. </a:t>
            </a:r>
          </a:p>
          <a:p>
            <a:r>
              <a:rPr lang="en-US" altLang="en-US" b="1">
                <a:solidFill>
                  <a:schemeClr val="accent1"/>
                </a:solidFill>
                <a:latin typeface="Bahnschrift Light" panose="020B0502040204020203" pitchFamily="34" charset="0"/>
              </a:rPr>
              <a:t> </a:t>
            </a:r>
          </a:p>
          <a:p>
            <a:r>
              <a:rPr lang="en-US" altLang="en-US" b="1">
                <a:solidFill>
                  <a:schemeClr val="accent1"/>
                </a:solidFill>
                <a:latin typeface="Bahnschrift Light" panose="020B0502040204020203" pitchFamily="34" charset="0"/>
              </a:rPr>
              <a:t>This location provides easy access for the staff to record data and shift notes.</a:t>
            </a:r>
          </a:p>
        </p:txBody>
      </p:sp>
      <p:sp>
        <p:nvSpPr>
          <p:cNvPr id="4" name="TextBox 3">
            <a:extLst>
              <a:ext uri="{FF2B5EF4-FFF2-40B4-BE49-F238E27FC236}">
                <a16:creationId xmlns:a16="http://schemas.microsoft.com/office/drawing/2014/main" xmlns="" id="{F5287664-DA7F-5229-9B00-89E46B876D6F}"/>
              </a:ext>
            </a:extLst>
          </p:cNvPr>
          <p:cNvSpPr txBox="1"/>
          <p:nvPr/>
        </p:nvSpPr>
        <p:spPr>
          <a:xfrm>
            <a:off x="1724619" y="4912735"/>
            <a:ext cx="6272609" cy="1815882"/>
          </a:xfrm>
          <a:prstGeom prst="rect">
            <a:avLst/>
          </a:prstGeom>
          <a:solidFill>
            <a:schemeClr val="accent5">
              <a:lumMod val="50000"/>
            </a:schemeClr>
          </a:solidFill>
          <a:effectLst>
            <a:innerShdw blurRad="63500" dist="50800" dir="13500000">
              <a:prstClr val="black">
                <a:alpha val="50000"/>
              </a:prstClr>
            </a:innerShdw>
          </a:effectLst>
        </p:spPr>
        <p:txBody>
          <a:bodyPr>
            <a:spAutoFit/>
          </a:bodyPr>
          <a:lstStyle/>
          <a:p>
            <a:pPr algn="ctr">
              <a:defRPr/>
            </a:pPr>
            <a:r>
              <a:rPr lang="en-US" sz="2800" dirty="0">
                <a:solidFill>
                  <a:srgbClr val="FFFFCC"/>
                </a:solidFill>
              </a:rPr>
              <a:t>Obviously, all involved seem to be </a:t>
            </a:r>
            <a:r>
              <a:rPr lang="en-US" sz="2800">
                <a:solidFill>
                  <a:srgbClr val="FFFFCC"/>
                </a:solidFill>
              </a:rPr>
              <a:t>unaware of </a:t>
            </a:r>
            <a:r>
              <a:rPr lang="en-US" sz="2800" dirty="0">
                <a:solidFill>
                  <a:srgbClr val="FFFFCC"/>
                </a:solidFill>
              </a:rPr>
              <a:t>HIPPA requirements which mandate securing such personal information.</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3"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1+#ppt_w/2"/>
                                          </p:val>
                                        </p:tav>
                                        <p:tav tm="100000">
                                          <p:val>
                                            <p:strVal val="#ppt_x"/>
                                          </p:val>
                                        </p:tav>
                                      </p:tavLst>
                                    </p:anim>
                                    <p:anim calcmode="lin" valueType="num">
                                      <p:cBhvr additive="base">
                                        <p:cTn id="13"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5"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2000"/>
                                        <p:tgtEl>
                                          <p:spTgt spid="4"/>
                                        </p:tgtEl>
                                      </p:cBhvr>
                                    </p:animEffect>
                                    <p:anim calcmode="lin" valueType="num">
                                      <p:cBhvr>
                                        <p:cTn id="19" dur="2000" fill="hold"/>
                                        <p:tgtEl>
                                          <p:spTgt spid="4"/>
                                        </p:tgtEl>
                                        <p:attrNameLst>
                                          <p:attrName>ppt_w</p:attrName>
                                        </p:attrNameLst>
                                      </p:cBhvr>
                                      <p:tavLst>
                                        <p:tav tm="0" fmla="#ppt_w*sin(2.5*pi*$)">
                                          <p:val>
                                            <p:fltVal val="0"/>
                                          </p:val>
                                        </p:tav>
                                        <p:tav tm="100000">
                                          <p:val>
                                            <p:fltVal val="1"/>
                                          </p:val>
                                        </p:tav>
                                      </p:tavLst>
                                    </p:anim>
                                    <p:anim calcmode="lin" valueType="num">
                                      <p:cBhvr>
                                        <p:cTn id="20"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4DEF341C-FDA9-AB0E-B7FC-54D9150B4433}"/>
              </a:ext>
            </a:extLst>
          </p:cNvPr>
          <p:cNvPicPr>
            <a:picLocks noChangeAspect="1"/>
          </p:cNvPicPr>
          <p:nvPr/>
        </p:nvPicPr>
        <p:blipFill>
          <a:blip r:embed="rId2">
            <a:alphaModFix amt="77000"/>
          </a:blip>
          <a:stretch>
            <a:fillRect/>
          </a:stretch>
        </p:blipFill>
        <p:spPr>
          <a:xfrm>
            <a:off x="260176" y="919841"/>
            <a:ext cx="8263112" cy="5840642"/>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Choice of Provider</a:t>
            </a:r>
            <a:br>
              <a:rPr lang="en-US" altLang="en-US" sz="4400" dirty="0"/>
            </a:br>
            <a:endParaRPr lang="en-US" altLang="en-US" sz="4400" dirty="0"/>
          </a:p>
        </p:txBody>
      </p:sp>
      <p:sp>
        <p:nvSpPr>
          <p:cNvPr id="2" name="TextBox 1">
            <a:extLst>
              <a:ext uri="{FF2B5EF4-FFF2-40B4-BE49-F238E27FC236}">
                <a16:creationId xmlns:a16="http://schemas.microsoft.com/office/drawing/2014/main" xmlns="" id="{0723A30C-A12E-AB35-43CE-D13E38F1142B}"/>
              </a:ext>
            </a:extLst>
          </p:cNvPr>
          <p:cNvSpPr txBox="1"/>
          <p:nvPr/>
        </p:nvSpPr>
        <p:spPr>
          <a:xfrm>
            <a:off x="981075" y="1072242"/>
            <a:ext cx="6781800" cy="927802"/>
          </a:xfrm>
          <a:prstGeom prst="rect">
            <a:avLst/>
          </a:prstGeom>
          <a:solidFill>
            <a:srgbClr val="FFFFCC"/>
          </a:solidFill>
          <a:ln w="47625">
            <a:solidFill>
              <a:schemeClr val="accent1"/>
            </a:solidFill>
          </a:ln>
        </p:spPr>
        <p:txBody>
          <a:bodyPr wrap="square" rtlCol="0">
            <a:noAutofit/>
          </a:bodyPr>
          <a:lstStyle/>
          <a:p>
            <a:pPr algn="ctr"/>
            <a:r>
              <a:rPr lang="en-US" dirty="0">
                <a:solidFill>
                  <a:srgbClr val="C00000"/>
                </a:solidFill>
                <a:latin typeface="Verdana Pro Black" panose="020B0A04030504040204" pitchFamily="34" charset="0"/>
              </a:rPr>
              <a:t>A provider of HCBW services can be a person, or an organization</a:t>
            </a:r>
          </a:p>
          <a:p>
            <a:endParaRPr lang="en-US" dirty="0"/>
          </a:p>
        </p:txBody>
      </p:sp>
      <p:sp>
        <p:nvSpPr>
          <p:cNvPr id="4" name="TextBox 3">
            <a:extLst>
              <a:ext uri="{FF2B5EF4-FFF2-40B4-BE49-F238E27FC236}">
                <a16:creationId xmlns:a16="http://schemas.microsoft.com/office/drawing/2014/main" xmlns="" id="{4DEFA44E-2C45-CBB8-0828-D863DCEDFFF7}"/>
              </a:ext>
            </a:extLst>
          </p:cNvPr>
          <p:cNvSpPr txBox="1"/>
          <p:nvPr/>
        </p:nvSpPr>
        <p:spPr>
          <a:xfrm>
            <a:off x="320676" y="2235317"/>
            <a:ext cx="3410898" cy="2782348"/>
          </a:xfrm>
          <a:prstGeom prst="rect">
            <a:avLst/>
          </a:prstGeom>
          <a:solidFill>
            <a:srgbClr val="FFFFCC"/>
          </a:solidFill>
          <a:ln w="8572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noAutofit/>
          </a:bodyPr>
          <a:lstStyle/>
          <a:p>
            <a:r>
              <a:rPr lang="en-US" b="1" u="sng" dirty="0">
                <a:latin typeface="Tahoma" panose="020B0604030504040204" pitchFamily="34" charset="0"/>
                <a:ea typeface="Tahoma" panose="020B0604030504040204" pitchFamily="34" charset="0"/>
                <a:cs typeface="Tahoma" panose="020B0604030504040204" pitchFamily="34" charset="0"/>
              </a:rPr>
              <a:t>Organization</a:t>
            </a:r>
          </a:p>
          <a:p>
            <a:pPr marL="342900" indent="-342900">
              <a:buFont typeface="Wingdings" panose="05000000000000000000" pitchFamily="2" charset="2"/>
              <a:buChar char="§"/>
            </a:pPr>
            <a:r>
              <a:rPr lang="en-US" dirty="0"/>
              <a:t>Not for Profit</a:t>
            </a:r>
          </a:p>
          <a:p>
            <a:pPr marL="342900" indent="-342900">
              <a:buFont typeface="Wingdings" panose="05000000000000000000" pitchFamily="2" charset="2"/>
              <a:buChar char="§"/>
            </a:pPr>
            <a:r>
              <a:rPr lang="en-US" dirty="0"/>
              <a:t>For Profit</a:t>
            </a:r>
          </a:p>
          <a:p>
            <a:pPr marL="342900" indent="-342900">
              <a:buFont typeface="Wingdings" panose="05000000000000000000" pitchFamily="2" charset="2"/>
              <a:buChar char="§"/>
            </a:pPr>
            <a:r>
              <a:rPr lang="en-US" dirty="0"/>
              <a:t>Sectarian</a:t>
            </a:r>
          </a:p>
          <a:p>
            <a:pPr marL="342900" indent="-342900">
              <a:buFont typeface="Wingdings" panose="05000000000000000000" pitchFamily="2" charset="2"/>
              <a:buChar char="§"/>
            </a:pPr>
            <a:r>
              <a:rPr lang="en-US" dirty="0"/>
              <a:t>Non-Sectarian</a:t>
            </a:r>
          </a:p>
          <a:p>
            <a:pPr marL="342900" indent="-342900">
              <a:buFont typeface="Wingdings" panose="05000000000000000000" pitchFamily="2" charset="2"/>
              <a:buChar char="§"/>
            </a:pPr>
            <a:r>
              <a:rPr lang="en-US" dirty="0"/>
              <a:t>Governmental</a:t>
            </a:r>
          </a:p>
          <a:p>
            <a:pPr marL="342900" indent="-342900">
              <a:buFont typeface="Wingdings" panose="05000000000000000000" pitchFamily="2" charset="2"/>
              <a:buChar char="§"/>
            </a:pPr>
            <a:r>
              <a:rPr lang="en-US" dirty="0"/>
              <a:t>Quasi governmental</a:t>
            </a:r>
          </a:p>
          <a:p>
            <a:endParaRPr lang="en-US" dirty="0"/>
          </a:p>
        </p:txBody>
      </p:sp>
      <p:sp>
        <p:nvSpPr>
          <p:cNvPr id="5" name="TextBox 4">
            <a:extLst>
              <a:ext uri="{FF2B5EF4-FFF2-40B4-BE49-F238E27FC236}">
                <a16:creationId xmlns:a16="http://schemas.microsoft.com/office/drawing/2014/main" xmlns="" id="{B41E00ED-F483-568D-F4ED-757FBDAF5027}"/>
              </a:ext>
            </a:extLst>
          </p:cNvPr>
          <p:cNvSpPr txBox="1"/>
          <p:nvPr/>
        </p:nvSpPr>
        <p:spPr>
          <a:xfrm>
            <a:off x="5462026" y="2185493"/>
            <a:ext cx="3688107" cy="2782348"/>
          </a:xfrm>
          <a:prstGeom prst="rect">
            <a:avLst/>
          </a:prstGeom>
          <a:solidFill>
            <a:srgbClr val="FFFFCC"/>
          </a:solidFill>
          <a:ln w="85725">
            <a:gradFill>
              <a:gsLst>
                <a:gs pos="0">
                  <a:schemeClr val="accent1">
                    <a:lumMod val="5000"/>
                    <a:lumOff val="95000"/>
                  </a:schemeClr>
                </a:gs>
                <a:gs pos="54000">
                  <a:srgbClr val="002060"/>
                </a:gs>
                <a:gs pos="83000">
                  <a:schemeClr val="accent1">
                    <a:lumMod val="45000"/>
                    <a:lumOff val="55000"/>
                  </a:schemeClr>
                </a:gs>
                <a:gs pos="100000">
                  <a:schemeClr val="accent1">
                    <a:lumMod val="30000"/>
                    <a:lumOff val="70000"/>
                  </a:schemeClr>
                </a:gs>
              </a:gsLst>
              <a:lin ang="5400000" scaled="1"/>
            </a:gradFill>
          </a:ln>
        </p:spPr>
        <p:txBody>
          <a:bodyPr wrap="square" rtlCol="0">
            <a:noAutofit/>
          </a:bodyPr>
          <a:lstStyle/>
          <a:p>
            <a:r>
              <a:rPr lang="en-US" b="1" u="sng" dirty="0">
                <a:latin typeface="Tahoma" panose="020B0604030504040204" pitchFamily="34" charset="0"/>
                <a:ea typeface="Tahoma" panose="020B0604030504040204" pitchFamily="34" charset="0"/>
                <a:cs typeface="Tahoma" panose="020B0604030504040204" pitchFamily="34" charset="0"/>
              </a:rPr>
              <a:t>Person</a:t>
            </a:r>
          </a:p>
          <a:p>
            <a:pPr marL="342900" indent="-342900">
              <a:buFont typeface="Wingdings" panose="05000000000000000000" pitchFamily="2" charset="2"/>
              <a:buChar char="§"/>
            </a:pPr>
            <a:r>
              <a:rPr lang="en-US" dirty="0"/>
              <a:t>Professionally trained</a:t>
            </a:r>
          </a:p>
          <a:p>
            <a:pPr marL="342900" indent="-342900">
              <a:buFont typeface="Wingdings" panose="05000000000000000000" pitchFamily="2" charset="2"/>
              <a:buChar char="§"/>
            </a:pPr>
            <a:r>
              <a:rPr lang="en-US" dirty="0"/>
              <a:t>Friend</a:t>
            </a:r>
          </a:p>
          <a:p>
            <a:pPr marL="342900" indent="-342900">
              <a:buFont typeface="Wingdings" panose="05000000000000000000" pitchFamily="2" charset="2"/>
              <a:buChar char="§"/>
            </a:pPr>
            <a:r>
              <a:rPr lang="en-US" dirty="0"/>
              <a:t>Relative</a:t>
            </a:r>
          </a:p>
          <a:p>
            <a:r>
              <a:rPr lang="en-US" dirty="0"/>
              <a:t>	-Spouse</a:t>
            </a:r>
          </a:p>
          <a:p>
            <a:r>
              <a:rPr lang="en-US" dirty="0"/>
              <a:t>	-Parent</a:t>
            </a:r>
          </a:p>
          <a:p>
            <a:r>
              <a:rPr lang="en-US" dirty="0"/>
              <a:t>	-Brother/Sister</a:t>
            </a:r>
          </a:p>
          <a:p>
            <a:pPr marL="342900" indent="-342900">
              <a:buFont typeface="Wingdings" panose="05000000000000000000" pitchFamily="2" charset="2"/>
              <a:buChar char="§"/>
            </a:pPr>
            <a:endParaRPr lang="en-US" dirty="0"/>
          </a:p>
        </p:txBody>
      </p:sp>
      <p:sp>
        <p:nvSpPr>
          <p:cNvPr id="6" name="TextBox 5">
            <a:extLst>
              <a:ext uri="{FF2B5EF4-FFF2-40B4-BE49-F238E27FC236}">
                <a16:creationId xmlns:a16="http://schemas.microsoft.com/office/drawing/2014/main" xmlns="" id="{794E8C00-C7EB-C93D-CC38-66478CBC74F2}"/>
              </a:ext>
            </a:extLst>
          </p:cNvPr>
          <p:cNvSpPr txBox="1"/>
          <p:nvPr/>
        </p:nvSpPr>
        <p:spPr>
          <a:xfrm>
            <a:off x="320675" y="5315421"/>
            <a:ext cx="9113044" cy="1692771"/>
          </a:xfrm>
          <a:prstGeom prst="rect">
            <a:avLst/>
          </a:prstGeom>
          <a:solidFill>
            <a:srgbClr val="00B0F0"/>
          </a:solidFill>
          <a:ln w="63500">
            <a:solidFill>
              <a:schemeClr val="accent1"/>
            </a:solidFill>
          </a:ln>
        </p:spPr>
        <p:txBody>
          <a:bodyPr wrap="square" rtlCol="0">
            <a:spAutoFit/>
          </a:bodyPr>
          <a:lstStyle/>
          <a:p>
            <a:pPr algn="ctr"/>
            <a:r>
              <a:rPr lang="en-US" sz="2600" dirty="0"/>
              <a:t>The HCBW standard is that the Waiver Recipient can choose both the Organization they wish to provide them the staff, as well as the staff hired or contracted by the organization.</a:t>
            </a:r>
          </a:p>
        </p:txBody>
      </p:sp>
      <p:pic>
        <p:nvPicPr>
          <p:cNvPr id="8" name="Picture 7" descr="Smiling healthcare professional">
            <a:extLst>
              <a:ext uri="{FF2B5EF4-FFF2-40B4-BE49-F238E27FC236}">
                <a16:creationId xmlns:a16="http://schemas.microsoft.com/office/drawing/2014/main" xmlns="" id="{5656762D-E089-C5A4-8319-9433AC5C8C9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3695" r="33025"/>
          <a:stretch/>
        </p:blipFill>
        <p:spPr>
          <a:xfrm>
            <a:off x="3779558" y="2099691"/>
            <a:ext cx="1375569" cy="1558041"/>
          </a:xfrm>
          <a:prstGeom prst="rect">
            <a:avLst/>
          </a:prstGeom>
          <a:ln w="53975">
            <a:solidFill>
              <a:srgbClr val="00B0F0"/>
            </a:solidFill>
          </a:ln>
        </p:spPr>
      </p:pic>
      <p:pic>
        <p:nvPicPr>
          <p:cNvPr id="12" name="Picture 11" descr="Two women sitting at dinner table">
            <a:extLst>
              <a:ext uri="{FF2B5EF4-FFF2-40B4-BE49-F238E27FC236}">
                <a16:creationId xmlns:a16="http://schemas.microsoft.com/office/drawing/2014/main" xmlns="" id="{671FA69F-C5F0-0C19-A212-72C84F78F6B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595" t="9565" r="27153" b="19836"/>
          <a:stretch/>
        </p:blipFill>
        <p:spPr>
          <a:xfrm>
            <a:off x="3731574" y="3757379"/>
            <a:ext cx="1525277" cy="1348106"/>
          </a:xfrm>
          <a:prstGeom prst="rect">
            <a:avLst/>
          </a:prstGeom>
          <a:ln w="57150">
            <a:solidFill>
              <a:srgbClr val="00B0F0"/>
            </a:solidFill>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strVal val="#ppt_w+.3"/>
                                          </p:val>
                                        </p:tav>
                                        <p:tav tm="100000">
                                          <p:val>
                                            <p:strVal val="#ppt_w"/>
                                          </p:val>
                                        </p:tav>
                                      </p:tavLst>
                                    </p:anim>
                                    <p:anim calcmode="lin" valueType="num">
                                      <p:cBhvr>
                                        <p:cTn id="8" dur="2000" fill="hold"/>
                                        <p:tgtEl>
                                          <p:spTgt spid="3"/>
                                        </p:tgtEl>
                                        <p:attrNameLst>
                                          <p:attrName>ppt_h</p:attrName>
                                        </p:attrNameLst>
                                      </p:cBhvr>
                                      <p:tavLst>
                                        <p:tav tm="0">
                                          <p:val>
                                            <p:strVal val="#ppt_h"/>
                                          </p:val>
                                        </p:tav>
                                        <p:tav tm="100000">
                                          <p:val>
                                            <p:strVal val="#ppt_h"/>
                                          </p:val>
                                        </p:tav>
                                      </p:tavLst>
                                    </p:anim>
                                    <p:animEffect transition="in" filter="fade">
                                      <p:cBhvr>
                                        <p:cTn id="9" dur="2000"/>
                                        <p:tgtEl>
                                          <p:spTgt spid="3"/>
                                        </p:tgtEl>
                                      </p:cBhvr>
                                    </p:animEffect>
                                  </p:childTnLst>
                                </p:cTn>
                              </p:par>
                            </p:childTnLst>
                          </p:cTn>
                        </p:par>
                        <p:par>
                          <p:cTn id="10" fill="hold">
                            <p:stCondLst>
                              <p:cond delay="2000"/>
                            </p:stCondLst>
                            <p:childTnLst>
                              <p:par>
                                <p:cTn id="11" presetID="35"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style.rotation</p:attrName>
                                        </p:attrNameLst>
                                      </p:cBhvr>
                                      <p:tavLst>
                                        <p:tav tm="0">
                                          <p:val>
                                            <p:fltVal val="720"/>
                                          </p:val>
                                        </p:tav>
                                        <p:tav tm="100000">
                                          <p:val>
                                            <p:fltVal val="0"/>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 calcmode="lin" valueType="num">
                                      <p:cBhvr>
                                        <p:cTn id="16" dur="2000" fill="hold"/>
                                        <p:tgtEl>
                                          <p:spTgt spid="2"/>
                                        </p:tgtEl>
                                        <p:attrNameLst>
                                          <p:attrName>ppt_w</p:attrName>
                                        </p:attrNameLst>
                                      </p:cBhvr>
                                      <p:tavLst>
                                        <p:tav tm="0">
                                          <p:val>
                                            <p:fltVal val="0"/>
                                          </p:val>
                                        </p:tav>
                                        <p:tav tm="100000">
                                          <p:val>
                                            <p:strVal val="#ppt_w"/>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9"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0-#ppt_w/2"/>
                                          </p:val>
                                        </p:tav>
                                        <p:tav tm="100000">
                                          <p:val>
                                            <p:strVal val="#ppt_x"/>
                                          </p:val>
                                        </p:tav>
                                      </p:tavLst>
                                    </p:anim>
                                    <p:anim calcmode="lin" valueType="num">
                                      <p:cBhvr additive="base">
                                        <p:cTn id="22"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3"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1+#ppt_w/2"/>
                                          </p:val>
                                        </p:tav>
                                        <p:tav tm="100000">
                                          <p:val>
                                            <p:strVal val="#ppt_x"/>
                                          </p:val>
                                        </p:tav>
                                      </p:tavLst>
                                    </p:anim>
                                    <p:anim calcmode="lin" valueType="num">
                                      <p:cBhvr additive="base">
                                        <p:cTn id="28" dur="500" fill="hold"/>
                                        <p:tgtEl>
                                          <p:spTgt spid="5"/>
                                        </p:tgtEl>
                                        <p:attrNameLst>
                                          <p:attrName>ppt_y</p:attrName>
                                        </p:attrNameLst>
                                      </p:cBhvr>
                                      <p:tavLst>
                                        <p:tav tm="0">
                                          <p:val>
                                            <p:strVal val="0-#ppt_h/2"/>
                                          </p:val>
                                        </p:tav>
                                        <p:tav tm="100000">
                                          <p:val>
                                            <p:strVal val="#ppt_y"/>
                                          </p:val>
                                        </p:tav>
                                      </p:tavLst>
                                    </p:anim>
                                  </p:childTnLst>
                                </p:cTn>
                              </p:par>
                              <p:par>
                                <p:cTn id="29" presetID="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0"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20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1000"/>
                                        <p:tgtEl>
                                          <p:spTgt spid="6"/>
                                        </p:tgtEl>
                                      </p:cBhvr>
                                    </p:animEffect>
                                    <p:anim calcmode="lin" valueType="num">
                                      <p:cBhvr>
                                        <p:cTn id="39" dur="1000" fill="hold"/>
                                        <p:tgtEl>
                                          <p:spTgt spid="6"/>
                                        </p:tgtEl>
                                        <p:attrNameLst>
                                          <p:attrName>ppt_x</p:attrName>
                                        </p:attrNameLst>
                                      </p:cBhvr>
                                      <p:tavLst>
                                        <p:tav tm="0">
                                          <p:val>
                                            <p:strVal val="#ppt_x"/>
                                          </p:val>
                                        </p:tav>
                                        <p:tav tm="100000">
                                          <p:val>
                                            <p:strVal val="#ppt_x"/>
                                          </p:val>
                                        </p:tav>
                                      </p:tavLst>
                                    </p:anim>
                                    <p:anim calcmode="lin" valueType="num">
                                      <p:cBhvr>
                                        <p:cTn id="4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Chair with orange circular patterns with a grey background">
            <a:extLst>
              <a:ext uri="{FF2B5EF4-FFF2-40B4-BE49-F238E27FC236}">
                <a16:creationId xmlns:a16="http://schemas.microsoft.com/office/drawing/2014/main" xmlns="" id="{56751770-E1BC-8EF6-0DDF-45314D44DFA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3695" b="3946"/>
          <a:stretch/>
        </p:blipFill>
        <p:spPr>
          <a:xfrm>
            <a:off x="320675" y="952624"/>
            <a:ext cx="8214517" cy="5775076"/>
          </a:xfrm>
          <a:prstGeom prst="rect">
            <a:avLst/>
          </a:prstGeom>
          <a:ln w="41275">
            <a:solidFill>
              <a:schemeClr val="accent1"/>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Choice of Setting</a:t>
            </a:r>
            <a:br>
              <a:rPr lang="en-US" altLang="en-US" sz="4400" dirty="0"/>
            </a:br>
            <a:endParaRPr lang="en-US" altLang="en-US" sz="4400" dirty="0"/>
          </a:p>
        </p:txBody>
      </p:sp>
      <p:sp>
        <p:nvSpPr>
          <p:cNvPr id="2" name="TextBox 1">
            <a:extLst>
              <a:ext uri="{FF2B5EF4-FFF2-40B4-BE49-F238E27FC236}">
                <a16:creationId xmlns:a16="http://schemas.microsoft.com/office/drawing/2014/main" xmlns="" id="{51CA0EDD-CD7C-DB3D-7B70-BD9757689024}"/>
              </a:ext>
            </a:extLst>
          </p:cNvPr>
          <p:cNvSpPr txBox="1"/>
          <p:nvPr/>
        </p:nvSpPr>
        <p:spPr>
          <a:xfrm>
            <a:off x="555094" y="2466154"/>
            <a:ext cx="7918093" cy="938719"/>
          </a:xfrm>
          <a:prstGeom prst="rect">
            <a:avLst/>
          </a:prstGeom>
          <a:solidFill>
            <a:srgbClr val="FFC000"/>
          </a:solidFill>
          <a:ln w="107950">
            <a:solidFill>
              <a:srgbClr val="FF0000"/>
            </a:solidFill>
          </a:ln>
        </p:spPr>
        <p:txBody>
          <a:bodyPr wrap="square" rtlCol="0">
            <a:spAutoFit/>
          </a:bodyPr>
          <a:lstStyle/>
          <a:p>
            <a:r>
              <a:rPr lang="en-US" sz="3800" dirty="0">
                <a:latin typeface="Univers Condensed Light" panose="020B0306020202040204" pitchFamily="34" charset="0"/>
              </a:rPr>
              <a:t>People can choose where they wish to </a:t>
            </a:r>
            <a:r>
              <a:rPr lang="en-US" sz="5500" dirty="0">
                <a:latin typeface="Rage Italic" panose="03070502040507070304" pitchFamily="66" charset="0"/>
              </a:rPr>
              <a:t>live</a:t>
            </a:r>
          </a:p>
        </p:txBody>
      </p:sp>
      <p:sp>
        <p:nvSpPr>
          <p:cNvPr id="4" name="TextBox 3">
            <a:extLst>
              <a:ext uri="{FF2B5EF4-FFF2-40B4-BE49-F238E27FC236}">
                <a16:creationId xmlns:a16="http://schemas.microsoft.com/office/drawing/2014/main" xmlns="" id="{32868E99-8519-E061-85FA-0264325F6B27}"/>
              </a:ext>
            </a:extLst>
          </p:cNvPr>
          <p:cNvSpPr txBox="1"/>
          <p:nvPr/>
        </p:nvSpPr>
        <p:spPr>
          <a:xfrm>
            <a:off x="685759" y="3916362"/>
            <a:ext cx="3727093" cy="1569660"/>
          </a:xfrm>
          <a:prstGeom prst="rect">
            <a:avLst/>
          </a:prstGeom>
          <a:solidFill>
            <a:srgbClr val="FFC000"/>
          </a:solidFill>
          <a:ln w="107950">
            <a:solidFill>
              <a:srgbClr val="002060"/>
            </a:solidFill>
          </a:ln>
        </p:spPr>
        <p:txBody>
          <a:bodyPr wrap="square" rtlCol="0">
            <a:spAutoFit/>
          </a:bodyPr>
          <a:lstStyle/>
          <a:p>
            <a:pPr algn="ctr"/>
            <a:r>
              <a:rPr lang="en-US" sz="3200" dirty="0">
                <a:latin typeface="Univers Light" panose="020B0604020202020204" pitchFamily="34" charset="0"/>
              </a:rPr>
              <a:t>Perhaps their choice of setting </a:t>
            </a:r>
          </a:p>
          <a:p>
            <a:pPr algn="ctr"/>
            <a:r>
              <a:rPr lang="en-US" sz="3200" dirty="0">
                <a:latin typeface="Univers Light" panose="020B0604020202020204" pitchFamily="34" charset="0"/>
              </a:rPr>
              <a:t>is a:</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3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5"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000"/>
                                        <p:tgtEl>
                                          <p:spTgt spid="2"/>
                                        </p:tgtEl>
                                      </p:cBhvr>
                                    </p:animEffect>
                                    <p:anim calcmode="lin" valueType="num">
                                      <p:cBhvr>
                                        <p:cTn id="13" dur="2000" fill="hold"/>
                                        <p:tgtEl>
                                          <p:spTgt spid="2"/>
                                        </p:tgtEl>
                                        <p:attrNameLst>
                                          <p:attrName>style.rotation</p:attrName>
                                        </p:attrNameLst>
                                      </p:cBhvr>
                                      <p:tavLst>
                                        <p:tav tm="0">
                                          <p:val>
                                            <p:fltVal val="720"/>
                                          </p:val>
                                        </p:tav>
                                        <p:tav tm="100000">
                                          <p:val>
                                            <p:fltVal val="0"/>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 calcmode="lin" valueType="num">
                                      <p:cBhvr>
                                        <p:cTn id="15" dur="2000" fill="hold"/>
                                        <p:tgtEl>
                                          <p:spTgt spid="2"/>
                                        </p:tgtEl>
                                        <p:attrNameLst>
                                          <p:attrName>ppt_w</p:attrName>
                                        </p:attrNameLst>
                                      </p:cBhvr>
                                      <p:tavLst>
                                        <p:tav tm="0">
                                          <p:val>
                                            <p:fltVal val="0"/>
                                          </p:val>
                                        </p:tav>
                                        <p:tav tm="100000">
                                          <p:val>
                                            <p:strVal val="#ppt_w"/>
                                          </p:val>
                                        </p:tav>
                                      </p:tavLst>
                                    </p:anim>
                                  </p:childTnLst>
                                </p:cTn>
                              </p:par>
                            </p:childTnLst>
                          </p:cTn>
                        </p:par>
                      </p:childTnLst>
                    </p:cTn>
                  </p:par>
                  <p:par>
                    <p:cTn id="16" fill="hold">
                      <p:stCondLst>
                        <p:cond delay="indefinite"/>
                      </p:stCondLst>
                      <p:childTnLst>
                        <p:par>
                          <p:cTn id="17" fill="hold">
                            <p:stCondLst>
                              <p:cond delay="0"/>
                            </p:stCondLst>
                            <p:childTnLst>
                              <p:par>
                                <p:cTn id="18" presetID="47"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xmlns="" id="{B368787D-1B3D-5362-E3C8-8235C845CD54}"/>
              </a:ext>
            </a:extLst>
          </p:cNvPr>
          <p:cNvSpPr txBox="1"/>
          <p:nvPr/>
        </p:nvSpPr>
        <p:spPr>
          <a:xfrm>
            <a:off x="283131" y="927542"/>
            <a:ext cx="8274844" cy="5898552"/>
          </a:xfrm>
          <a:prstGeom prst="rect">
            <a:avLst/>
          </a:prstGeom>
          <a:solidFill>
            <a:srgbClr val="002060"/>
          </a:solidFill>
          <a:ln cap="rnd">
            <a:solidFill>
              <a:srgbClr val="002060"/>
            </a:solidFill>
            <a:bevel/>
          </a:ln>
        </p:spPr>
        <p:txBody>
          <a:bodyPr wrap="square" rtlCol="0">
            <a:no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4279" y="240586"/>
            <a:ext cx="8058150" cy="247650"/>
          </a:xfrm>
        </p:spPr>
        <p:txBody>
          <a:bodyPr/>
          <a:lstStyle/>
          <a:p>
            <a:r>
              <a:rPr lang="en-US" altLang="en-US" sz="4400" dirty="0"/>
              <a:t/>
            </a:r>
            <a:br>
              <a:rPr lang="en-US" altLang="en-US" sz="4400" dirty="0"/>
            </a:br>
            <a:r>
              <a:rPr lang="en-US" altLang="en-US" sz="4400" dirty="0"/>
              <a:t>Choice of Setting </a:t>
            </a:r>
            <a:r>
              <a:rPr lang="en-US" altLang="en-US" sz="1600" dirty="0"/>
              <a:t>(cont’d)</a:t>
            </a:r>
            <a:br>
              <a:rPr lang="en-US" altLang="en-US" sz="1600" dirty="0"/>
            </a:br>
            <a:endParaRPr lang="en-US" altLang="en-US" sz="1600" dirty="0"/>
          </a:p>
        </p:txBody>
      </p:sp>
      <p:pic>
        <p:nvPicPr>
          <p:cNvPr id="5" name="Picture 4" descr="Lakeside cabin">
            <a:extLst>
              <a:ext uri="{FF2B5EF4-FFF2-40B4-BE49-F238E27FC236}">
                <a16:creationId xmlns:a16="http://schemas.microsoft.com/office/drawing/2014/main" xmlns="" id="{7B8CA0F1-66C4-D593-5916-6E411694E8F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189" y="4531365"/>
            <a:ext cx="3009834" cy="2005772"/>
          </a:xfrm>
          <a:prstGeom prst="rect">
            <a:avLst/>
          </a:prstGeom>
          <a:ln w="79375">
            <a:solidFill>
              <a:schemeClr val="accent1"/>
            </a:solidFill>
          </a:ln>
          <a:effectLst>
            <a:outerShdw blurRad="190500" algn="tl" rotWithShape="0">
              <a:srgbClr val="000000">
                <a:alpha val="70000"/>
              </a:srgbClr>
            </a:outerShdw>
          </a:effectLst>
        </p:spPr>
      </p:pic>
      <p:pic>
        <p:nvPicPr>
          <p:cNvPr id="19" name="Picture 18">
            <a:extLst>
              <a:ext uri="{FF2B5EF4-FFF2-40B4-BE49-F238E27FC236}">
                <a16:creationId xmlns:a16="http://schemas.microsoft.com/office/drawing/2014/main" xmlns="" id="{122AA08E-1428-D195-F0D0-6F2FAF2445D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37052" y="4435911"/>
            <a:ext cx="3258338" cy="2297085"/>
          </a:xfrm>
          <a:prstGeom prst="rect">
            <a:avLst/>
          </a:prstGeom>
          <a:ln w="53975">
            <a:solidFill>
              <a:srgbClr val="00B050"/>
            </a:solidFill>
          </a:ln>
          <a:effectLst>
            <a:outerShdw blurRad="190500" algn="tl" rotWithShape="0">
              <a:srgbClr val="000000">
                <a:alpha val="70000"/>
              </a:srgbClr>
            </a:outerShdw>
          </a:effectLst>
        </p:spPr>
      </p:pic>
      <p:pic>
        <p:nvPicPr>
          <p:cNvPr id="24" name="Picture 23">
            <a:extLst>
              <a:ext uri="{FF2B5EF4-FFF2-40B4-BE49-F238E27FC236}">
                <a16:creationId xmlns:a16="http://schemas.microsoft.com/office/drawing/2014/main" xmlns="" id="{81D1AC9B-C387-E3DA-7869-E0EFD1876CD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6939815" y="1068041"/>
            <a:ext cx="2570046" cy="2772121"/>
          </a:xfrm>
          <a:prstGeom prst="rect">
            <a:avLst/>
          </a:prstGeom>
          <a:ln w="53975">
            <a:solidFill>
              <a:srgbClr val="002060"/>
            </a:solidFill>
          </a:ln>
          <a:effectLst>
            <a:outerShdw blurRad="190500" algn="tl" rotWithShape="0">
              <a:srgbClr val="000000">
                <a:alpha val="70000"/>
              </a:srgbClr>
            </a:outerShdw>
          </a:effectLst>
        </p:spPr>
      </p:pic>
      <p:pic>
        <p:nvPicPr>
          <p:cNvPr id="26" name="Picture 25">
            <a:extLst>
              <a:ext uri="{FF2B5EF4-FFF2-40B4-BE49-F238E27FC236}">
                <a16:creationId xmlns:a16="http://schemas.microsoft.com/office/drawing/2014/main" xmlns="" id="{98D3EDAF-CEAE-193C-5341-4AA9C0E990D9}"/>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xmlns="" r:id="rId8"/>
              </a:ext>
            </a:extLst>
          </a:blip>
          <a:stretch>
            <a:fillRect/>
          </a:stretch>
        </p:blipFill>
        <p:spPr>
          <a:xfrm>
            <a:off x="4936207" y="1297115"/>
            <a:ext cx="1720642" cy="2579703"/>
          </a:xfrm>
          <a:prstGeom prst="rect">
            <a:avLst/>
          </a:prstGeom>
          <a:ln w="85725">
            <a:solidFill>
              <a:srgbClr val="0070C0"/>
            </a:solidFill>
          </a:ln>
          <a:effectLst>
            <a:outerShdw blurRad="190500" algn="tl" rotWithShape="0">
              <a:srgbClr val="000000">
                <a:alpha val="70000"/>
              </a:srgbClr>
            </a:outerShdw>
          </a:effectLst>
        </p:spPr>
      </p:pic>
      <p:sp>
        <p:nvSpPr>
          <p:cNvPr id="27" name="TextBox 26">
            <a:extLst>
              <a:ext uri="{FF2B5EF4-FFF2-40B4-BE49-F238E27FC236}">
                <a16:creationId xmlns:a16="http://schemas.microsoft.com/office/drawing/2014/main" xmlns="" id="{C6E0AEB6-A871-28A6-D8CF-01742B19AAC4}"/>
              </a:ext>
            </a:extLst>
          </p:cNvPr>
          <p:cNvSpPr txBox="1"/>
          <p:nvPr/>
        </p:nvSpPr>
        <p:spPr>
          <a:xfrm>
            <a:off x="5776119" y="7812197"/>
            <a:ext cx="1723158" cy="369332"/>
          </a:xfrm>
          <a:prstGeom prst="rect">
            <a:avLst/>
          </a:prstGeom>
          <a:noFill/>
        </p:spPr>
        <p:txBody>
          <a:bodyPr wrap="square" rtlCol="0">
            <a:spAutoFit/>
          </a:bodyPr>
          <a:lstStyle/>
          <a:p>
            <a:r>
              <a:rPr lang="en-US" sz="900">
                <a:hlinkClick r:id="rId8" tooltip="http://www.flickr.com/photos/wallyg/5168715761/"/>
              </a:rPr>
              <a:t>This Photo</a:t>
            </a:r>
            <a:r>
              <a:rPr lang="en-US" sz="900"/>
              <a:t> by Unknown Author is licensed under </a:t>
            </a:r>
            <a:r>
              <a:rPr lang="en-US" sz="900">
                <a:hlinkClick r:id="rId9" tooltip="https://creativecommons.org/licenses/by-nc-nd/3.0/"/>
              </a:rPr>
              <a:t>CC BY-NC-ND</a:t>
            </a:r>
            <a:endParaRPr lang="en-US" sz="900"/>
          </a:p>
        </p:txBody>
      </p:sp>
      <p:sp>
        <p:nvSpPr>
          <p:cNvPr id="6" name="TextBox 5">
            <a:extLst>
              <a:ext uri="{FF2B5EF4-FFF2-40B4-BE49-F238E27FC236}">
                <a16:creationId xmlns:a16="http://schemas.microsoft.com/office/drawing/2014/main" xmlns="" id="{5213AF72-C570-4E42-E3C8-C350519CB644}"/>
              </a:ext>
            </a:extLst>
          </p:cNvPr>
          <p:cNvSpPr txBox="1"/>
          <p:nvPr/>
        </p:nvSpPr>
        <p:spPr>
          <a:xfrm>
            <a:off x="725575" y="1142783"/>
            <a:ext cx="3886200" cy="3016210"/>
          </a:xfrm>
          <a:custGeom>
            <a:avLst/>
            <a:gdLst>
              <a:gd name="connsiteX0" fmla="*/ 0 w 3886200"/>
              <a:gd name="connsiteY0" fmla="*/ 0 h 3016210"/>
              <a:gd name="connsiteX1" fmla="*/ 3886200 w 3886200"/>
              <a:gd name="connsiteY1" fmla="*/ 0 h 3016210"/>
              <a:gd name="connsiteX2" fmla="*/ 3886200 w 3886200"/>
              <a:gd name="connsiteY2" fmla="*/ 3016210 h 3016210"/>
              <a:gd name="connsiteX3" fmla="*/ 0 w 3886200"/>
              <a:gd name="connsiteY3" fmla="*/ 3016210 h 3016210"/>
              <a:gd name="connsiteX4" fmla="*/ 0 w 3886200"/>
              <a:gd name="connsiteY4" fmla="*/ 0 h 3016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86200" h="3016210" fill="none" extrusionOk="0">
                <a:moveTo>
                  <a:pt x="0" y="0"/>
                </a:moveTo>
                <a:cubicBezTo>
                  <a:pt x="1769989" y="-49533"/>
                  <a:pt x="3293139" y="-14809"/>
                  <a:pt x="3886200" y="0"/>
                </a:cubicBezTo>
                <a:cubicBezTo>
                  <a:pt x="3973839" y="516574"/>
                  <a:pt x="3813521" y="2643207"/>
                  <a:pt x="3886200" y="3016210"/>
                </a:cubicBezTo>
                <a:cubicBezTo>
                  <a:pt x="2940874" y="2967979"/>
                  <a:pt x="924255" y="3100665"/>
                  <a:pt x="0" y="3016210"/>
                </a:cubicBezTo>
                <a:cubicBezTo>
                  <a:pt x="-38581" y="2219146"/>
                  <a:pt x="63341" y="709150"/>
                  <a:pt x="0" y="0"/>
                </a:cubicBezTo>
                <a:close/>
              </a:path>
              <a:path w="3886200" h="3016210" stroke="0" extrusionOk="0">
                <a:moveTo>
                  <a:pt x="0" y="0"/>
                </a:moveTo>
                <a:cubicBezTo>
                  <a:pt x="898979" y="118645"/>
                  <a:pt x="2500856" y="116012"/>
                  <a:pt x="3886200" y="0"/>
                </a:cubicBezTo>
                <a:cubicBezTo>
                  <a:pt x="3753318" y="843278"/>
                  <a:pt x="3971151" y="1566943"/>
                  <a:pt x="3886200" y="3016210"/>
                </a:cubicBezTo>
                <a:cubicBezTo>
                  <a:pt x="2513472" y="3150810"/>
                  <a:pt x="414702" y="2859014"/>
                  <a:pt x="0" y="3016210"/>
                </a:cubicBezTo>
                <a:cubicBezTo>
                  <a:pt x="-20187" y="1542253"/>
                  <a:pt x="-152480" y="763415"/>
                  <a:pt x="0" y="0"/>
                </a:cubicBezTo>
                <a:close/>
              </a:path>
            </a:pathLst>
          </a:custGeom>
          <a:solidFill>
            <a:srgbClr val="00B050">
              <a:alpha val="85000"/>
            </a:srgbClr>
          </a:solidFill>
          <a:ln>
            <a:solidFill>
              <a:schemeClr val="accent1"/>
            </a:solidFill>
            <a:extLst>
              <a:ext uri="{C807C97D-BFC1-408E-A445-0C87EB9F89A2}">
                <ask:lineSketchStyleProps xmlns:ask="http://schemas.microsoft.com/office/drawing/2018/sketchyshapes" xmlns="" sd="1219033472">
                  <a:prstGeom prst="rect">
                    <a:avLst/>
                  </a:prstGeom>
                  <ask:type>
                    <ask:lineSketchCurved/>
                  </ask:type>
                </ask:lineSketchStyleProps>
              </a:ext>
            </a:extLst>
          </a:ln>
        </p:spPr>
        <p:txBody>
          <a:bodyPr wrap="square" rtlCol="0">
            <a:spAutoFit/>
          </a:bodyPr>
          <a:lstStyle/>
          <a:p>
            <a:pPr algn="ctr"/>
            <a:r>
              <a:rPr lang="en-US" sz="4000" b="1" dirty="0">
                <a:solidFill>
                  <a:schemeClr val="accent1"/>
                </a:solidFill>
                <a:latin typeface="Segoe Print" panose="02000600000000000000" pitchFamily="2" charset="0"/>
              </a:rPr>
              <a:t>Where would </a:t>
            </a:r>
            <a:r>
              <a:rPr lang="en-US" sz="5000" b="1" i="1" dirty="0">
                <a:solidFill>
                  <a:schemeClr val="accent1"/>
                </a:solidFill>
                <a:latin typeface="Segoe Print" panose="02000600000000000000" pitchFamily="2" charset="0"/>
              </a:rPr>
              <a:t>YOU</a:t>
            </a:r>
          </a:p>
          <a:p>
            <a:pPr algn="ctr"/>
            <a:r>
              <a:rPr lang="en-US" sz="4000" b="1" dirty="0">
                <a:solidFill>
                  <a:schemeClr val="accent1"/>
                </a:solidFill>
                <a:latin typeface="Segoe Print" panose="02000600000000000000" pitchFamily="2" charset="0"/>
              </a:rPr>
              <a:t>like to </a:t>
            </a:r>
          </a:p>
          <a:p>
            <a:pPr algn="ctr"/>
            <a:r>
              <a:rPr lang="en-US" sz="6000" b="1" dirty="0">
                <a:solidFill>
                  <a:srgbClr val="7030A0"/>
                </a:solidFill>
                <a:latin typeface="Segoe Print" panose="02000600000000000000" pitchFamily="2" charset="0"/>
              </a:rPr>
              <a:t>LIVE</a:t>
            </a:r>
            <a:r>
              <a:rPr lang="en-US" sz="4000" b="1" dirty="0">
                <a:solidFill>
                  <a:srgbClr val="7030A0"/>
                </a:solidFill>
                <a:latin typeface="Segoe Print" panose="02000600000000000000" pitchFamily="2" charset="0"/>
              </a:rPr>
              <a:t>?</a:t>
            </a:r>
          </a:p>
        </p:txBody>
      </p:sp>
      <p:sp>
        <p:nvSpPr>
          <p:cNvPr id="2" name="TextBox 1">
            <a:extLst>
              <a:ext uri="{FF2B5EF4-FFF2-40B4-BE49-F238E27FC236}">
                <a16:creationId xmlns:a16="http://schemas.microsoft.com/office/drawing/2014/main" xmlns="" id="{035642A6-11F0-604D-A3A6-60370123186B}"/>
              </a:ext>
            </a:extLst>
          </p:cNvPr>
          <p:cNvSpPr txBox="1"/>
          <p:nvPr/>
        </p:nvSpPr>
        <p:spPr>
          <a:xfrm>
            <a:off x="426218" y="1245095"/>
            <a:ext cx="4259300" cy="2862322"/>
          </a:xfrm>
          <a:prstGeom prst="rect">
            <a:avLst/>
          </a:prstGeom>
          <a:solidFill>
            <a:schemeClr val="bg1"/>
          </a:solidFill>
          <a:ln w="117475">
            <a:solidFill>
              <a:schemeClr val="accent1"/>
            </a:solidFill>
          </a:ln>
        </p:spPr>
        <p:txBody>
          <a:bodyPr wrap="square" rtlCol="0">
            <a:spAutoFit/>
          </a:bodyPr>
          <a:lstStyle/>
          <a:p>
            <a:pPr marL="342900" indent="-342900">
              <a:buFont typeface="Wingdings" panose="05000000000000000000" pitchFamily="2" charset="2"/>
              <a:buChar char="v"/>
            </a:pPr>
            <a:r>
              <a:rPr lang="en-US" sz="2000" dirty="0">
                <a:solidFill>
                  <a:srgbClr val="002060"/>
                </a:solidFill>
                <a:latin typeface="Georgia" panose="02040502050405020303" pitchFamily="18" charset="0"/>
              </a:rPr>
              <a:t>Cabin in the woods</a:t>
            </a:r>
          </a:p>
          <a:p>
            <a:pPr marL="342900" indent="-342900">
              <a:buFont typeface="Wingdings" panose="05000000000000000000" pitchFamily="2" charset="2"/>
              <a:buChar char="v"/>
            </a:pPr>
            <a:r>
              <a:rPr lang="en-US" sz="2000" dirty="0">
                <a:solidFill>
                  <a:srgbClr val="00B050"/>
                </a:solidFill>
                <a:latin typeface="Georgia" panose="02040502050405020303" pitchFamily="18" charset="0"/>
              </a:rPr>
              <a:t>Cottage on the lake</a:t>
            </a:r>
          </a:p>
          <a:p>
            <a:pPr marL="342900" indent="-342900">
              <a:buFont typeface="Wingdings" panose="05000000000000000000" pitchFamily="2" charset="2"/>
              <a:buChar char="v"/>
            </a:pPr>
            <a:r>
              <a:rPr lang="en-US" sz="2000" dirty="0">
                <a:solidFill>
                  <a:srgbClr val="002060"/>
                </a:solidFill>
                <a:latin typeface="Georgia" panose="02040502050405020303" pitchFamily="18" charset="0"/>
              </a:rPr>
              <a:t>Mobile home in a mobile home park</a:t>
            </a:r>
          </a:p>
          <a:p>
            <a:pPr marL="342900" indent="-342900">
              <a:buFont typeface="Wingdings" panose="05000000000000000000" pitchFamily="2" charset="2"/>
              <a:buChar char="v"/>
            </a:pPr>
            <a:r>
              <a:rPr lang="en-US" sz="2000" dirty="0">
                <a:solidFill>
                  <a:srgbClr val="00B050"/>
                </a:solidFill>
                <a:latin typeface="Georgia" panose="02040502050405020303" pitchFamily="18" charset="0"/>
              </a:rPr>
              <a:t>Apartment</a:t>
            </a:r>
          </a:p>
          <a:p>
            <a:pPr marL="342900" indent="-342900">
              <a:buFont typeface="Wingdings" panose="05000000000000000000" pitchFamily="2" charset="2"/>
              <a:buChar char="v"/>
            </a:pPr>
            <a:r>
              <a:rPr lang="en-US" sz="2000" dirty="0">
                <a:solidFill>
                  <a:srgbClr val="002060"/>
                </a:solidFill>
                <a:latin typeface="Georgia" panose="02040502050405020303" pitchFamily="18" charset="0"/>
              </a:rPr>
              <a:t>Condominium</a:t>
            </a:r>
          </a:p>
          <a:p>
            <a:pPr marL="342900" indent="-342900">
              <a:buFont typeface="Wingdings" panose="05000000000000000000" pitchFamily="2" charset="2"/>
              <a:buChar char="v"/>
            </a:pPr>
            <a:r>
              <a:rPr lang="en-US" sz="2000" dirty="0">
                <a:solidFill>
                  <a:srgbClr val="00B050"/>
                </a:solidFill>
                <a:latin typeface="Georgia" panose="02040502050405020303" pitchFamily="18" charset="0"/>
              </a:rPr>
              <a:t>Extended family home</a:t>
            </a:r>
          </a:p>
          <a:p>
            <a:pPr marL="342900" indent="-342900">
              <a:buFont typeface="Wingdings" panose="05000000000000000000" pitchFamily="2" charset="2"/>
              <a:buChar char="v"/>
            </a:pPr>
            <a:r>
              <a:rPr lang="en-US" sz="2000" dirty="0">
                <a:solidFill>
                  <a:srgbClr val="002060"/>
                </a:solidFill>
                <a:latin typeface="Georgia" panose="02040502050405020303" pitchFamily="18" charset="0"/>
              </a:rPr>
              <a:t>Shared living arrangement</a:t>
            </a:r>
          </a:p>
          <a:p>
            <a:pPr marL="342900" indent="-342900">
              <a:buFont typeface="Wingdings" panose="05000000000000000000" pitchFamily="2" charset="2"/>
              <a:buChar char="v"/>
            </a:pPr>
            <a:r>
              <a:rPr lang="en-US" sz="2000" dirty="0">
                <a:solidFill>
                  <a:srgbClr val="00B050"/>
                </a:solidFill>
                <a:latin typeface="Georgia" panose="02040502050405020303" pitchFamily="18" charset="0"/>
              </a:rPr>
              <a:t>Parents or other family member</a:t>
            </a:r>
          </a:p>
        </p:txBody>
      </p:sp>
      <p:pic>
        <p:nvPicPr>
          <p:cNvPr id="8" name="Picture 7" descr="Happy family standing in front of a house">
            <a:extLst>
              <a:ext uri="{FF2B5EF4-FFF2-40B4-BE49-F238E27FC236}">
                <a16:creationId xmlns:a16="http://schemas.microsoft.com/office/drawing/2014/main" xmlns="" id="{F370C786-59B0-C38B-FDA7-15B08E408DC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2563" t="-473" r="26863" b="1269"/>
          <a:stretch/>
        </p:blipFill>
        <p:spPr>
          <a:xfrm>
            <a:off x="7224822" y="3958287"/>
            <a:ext cx="2250473" cy="2942926"/>
          </a:xfrm>
          <a:prstGeom prst="rect">
            <a:avLst/>
          </a:prstGeom>
          <a:ln w="85725">
            <a:solidFill>
              <a:srgbClr val="002060"/>
            </a:solidFill>
          </a:ln>
        </p:spPr>
      </p:pic>
    </p:spTree>
    <p:extLst>
      <p:ext uri="{BB962C8B-B14F-4D97-AF65-F5344CB8AC3E}">
        <p14:creationId xmlns:p14="http://schemas.microsoft.com/office/powerpoint/2010/main" val="31928160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8" presetClass="entr" presetSubtype="16" fill="hold" nodeType="withEffect">
                                  <p:stCondLst>
                                    <p:cond delay="0"/>
                                  </p:stCondLst>
                                  <p:childTnLst>
                                    <p:set>
                                      <p:cBhvr>
                                        <p:cTn id="8" dur="1" fill="hold">
                                          <p:stCondLst>
                                            <p:cond delay="0"/>
                                          </p:stCondLst>
                                        </p:cTn>
                                        <p:tgtEl>
                                          <p:spTgt spid="24"/>
                                        </p:tgtEl>
                                        <p:attrNameLst>
                                          <p:attrName>style.visibility</p:attrName>
                                        </p:attrNameLst>
                                      </p:cBhvr>
                                      <p:to>
                                        <p:strVal val="visible"/>
                                      </p:to>
                                    </p:set>
                                    <p:animEffect transition="in" filter="diamond(in)">
                                      <p:cBhvr>
                                        <p:cTn id="9" dur="2000"/>
                                        <p:tgtEl>
                                          <p:spTgt spid="2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500"/>
                                        <p:tgtEl>
                                          <p:spTgt spid="2">
                                            <p:txEl>
                                              <p:pRg st="1" end="1"/>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strVal val="#ppt_w*0.70"/>
                                          </p:val>
                                        </p:tav>
                                        <p:tav tm="100000">
                                          <p:val>
                                            <p:strVal val="#ppt_w"/>
                                          </p:val>
                                        </p:tav>
                                      </p:tavLst>
                                    </p:anim>
                                    <p:anim calcmode="lin" valueType="num">
                                      <p:cBhvr>
                                        <p:cTn id="18" dur="1000" fill="hold"/>
                                        <p:tgtEl>
                                          <p:spTgt spid="5"/>
                                        </p:tgtEl>
                                        <p:attrNameLst>
                                          <p:attrName>ppt_h</p:attrName>
                                        </p:attrNameLst>
                                      </p:cBhvr>
                                      <p:tavLst>
                                        <p:tav tm="0">
                                          <p:val>
                                            <p:strVal val="#ppt_h"/>
                                          </p:val>
                                        </p:tav>
                                        <p:tav tm="100000">
                                          <p:val>
                                            <p:strVal val="#ppt_h"/>
                                          </p:val>
                                        </p:tav>
                                      </p:tavLst>
                                    </p:anim>
                                    <p:animEffect transition="in" filter="fade">
                                      <p:cBhvr>
                                        <p:cTn id="19" dur="1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19"/>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childTnLst>
                                </p:cTn>
                              </p:par>
                              <p:par>
                                <p:cTn id="30" presetID="55" presetClass="entr" presetSubtype="0" fill="hold" nodeType="withEffect">
                                  <p:stCondLst>
                                    <p:cond delay="0"/>
                                  </p:stCondLst>
                                  <p:childTnLst>
                                    <p:set>
                                      <p:cBhvr>
                                        <p:cTn id="31" dur="1" fill="hold">
                                          <p:stCondLst>
                                            <p:cond delay="0"/>
                                          </p:stCondLst>
                                        </p:cTn>
                                        <p:tgtEl>
                                          <p:spTgt spid="26"/>
                                        </p:tgtEl>
                                        <p:attrNameLst>
                                          <p:attrName>style.visibility</p:attrName>
                                        </p:attrNameLst>
                                      </p:cBhvr>
                                      <p:to>
                                        <p:strVal val="visible"/>
                                      </p:to>
                                    </p:set>
                                    <p:anim calcmode="lin" valueType="num">
                                      <p:cBhvr>
                                        <p:cTn id="32" dur="1000" fill="hold"/>
                                        <p:tgtEl>
                                          <p:spTgt spid="26"/>
                                        </p:tgtEl>
                                        <p:attrNameLst>
                                          <p:attrName>ppt_w</p:attrName>
                                        </p:attrNameLst>
                                      </p:cBhvr>
                                      <p:tavLst>
                                        <p:tav tm="0">
                                          <p:val>
                                            <p:strVal val="#ppt_w*0.70"/>
                                          </p:val>
                                        </p:tav>
                                        <p:tav tm="100000">
                                          <p:val>
                                            <p:strVal val="#ppt_w"/>
                                          </p:val>
                                        </p:tav>
                                      </p:tavLst>
                                    </p:anim>
                                    <p:anim calcmode="lin" valueType="num">
                                      <p:cBhvr>
                                        <p:cTn id="33" dur="1000" fill="hold"/>
                                        <p:tgtEl>
                                          <p:spTgt spid="26"/>
                                        </p:tgtEl>
                                        <p:attrNameLst>
                                          <p:attrName>ppt_h</p:attrName>
                                        </p:attrNameLst>
                                      </p:cBhvr>
                                      <p:tavLst>
                                        <p:tav tm="0">
                                          <p:val>
                                            <p:strVal val="#ppt_h"/>
                                          </p:val>
                                        </p:tav>
                                        <p:tav tm="100000">
                                          <p:val>
                                            <p:strVal val="#ppt_h"/>
                                          </p:val>
                                        </p:tav>
                                      </p:tavLst>
                                    </p:anim>
                                    <p:animEffect transition="in" filter="fade">
                                      <p:cBhvr>
                                        <p:cTn id="34" dur="1000"/>
                                        <p:tgtEl>
                                          <p:spTgt spid="26"/>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childTnLst>
                                </p:cTn>
                              </p:par>
                            </p:childTnLst>
                          </p:cTn>
                        </p:par>
                        <p:par>
                          <p:cTn id="43" fill="hold">
                            <p:stCondLst>
                              <p:cond delay="0"/>
                            </p:stCondLst>
                            <p:childTnLst>
                              <p:par>
                                <p:cTn id="44" presetID="6" presetClass="entr" presetSubtype="16" fill="hold" nodeType="after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circle(in)">
                                      <p:cBhvr>
                                        <p:cTn id="46" dur="2000"/>
                                        <p:tgtEl>
                                          <p:spTgt spid="8"/>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0" presetClass="exit" presetSubtype="0" fill="hold" grpId="0" nodeType="clickEffect">
                                  <p:stCondLst>
                                    <p:cond delay="0"/>
                                  </p:stCondLst>
                                  <p:childTnLst>
                                    <p:animEffect transition="out" filter="fade">
                                      <p:cBhvr>
                                        <p:cTn id="58" dur="500"/>
                                        <p:tgtEl>
                                          <p:spTgt spid="2">
                                            <p:txEl>
                                              <p:pRg st="0" end="0"/>
                                            </p:txEl>
                                          </p:spTgt>
                                        </p:tgtEl>
                                      </p:cBhvr>
                                    </p:animEffect>
                                    <p:set>
                                      <p:cBhvr>
                                        <p:cTn id="59" dur="1" fill="hold">
                                          <p:stCondLst>
                                            <p:cond delay="499"/>
                                          </p:stCondLst>
                                        </p:cTn>
                                        <p:tgtEl>
                                          <p:spTgt spid="2">
                                            <p:txEl>
                                              <p:pRg st="0" end="0"/>
                                            </p:txEl>
                                          </p:spTgt>
                                        </p:tgtEl>
                                        <p:attrNameLst>
                                          <p:attrName>style.visibility</p:attrName>
                                        </p:attrNameLst>
                                      </p:cBhvr>
                                      <p:to>
                                        <p:strVal val="hidden"/>
                                      </p:to>
                                    </p:set>
                                  </p:childTnLst>
                                </p:cTn>
                              </p:par>
                              <p:par>
                                <p:cTn id="60" presetID="10" presetClass="exit" presetSubtype="0" fill="hold" grpId="0" nodeType="withEffect">
                                  <p:stCondLst>
                                    <p:cond delay="0"/>
                                  </p:stCondLst>
                                  <p:childTnLst>
                                    <p:animEffect transition="out" filter="fade">
                                      <p:cBhvr>
                                        <p:cTn id="61" dur="500"/>
                                        <p:tgtEl>
                                          <p:spTgt spid="2">
                                            <p:txEl>
                                              <p:pRg st="1" end="1"/>
                                            </p:txEl>
                                          </p:spTgt>
                                        </p:tgtEl>
                                      </p:cBhvr>
                                    </p:animEffect>
                                    <p:set>
                                      <p:cBhvr>
                                        <p:cTn id="62" dur="1" fill="hold">
                                          <p:stCondLst>
                                            <p:cond delay="499"/>
                                          </p:stCondLst>
                                        </p:cTn>
                                        <p:tgtEl>
                                          <p:spTgt spid="2">
                                            <p:txEl>
                                              <p:pRg st="1" end="1"/>
                                            </p:txEl>
                                          </p:spTgt>
                                        </p:tgtEl>
                                        <p:attrNameLst>
                                          <p:attrName>style.visibility</p:attrName>
                                        </p:attrNameLst>
                                      </p:cBhvr>
                                      <p:to>
                                        <p:strVal val="hidden"/>
                                      </p:to>
                                    </p:set>
                                  </p:childTnLst>
                                </p:cTn>
                              </p:par>
                              <p:par>
                                <p:cTn id="63" presetID="10" presetClass="exit" presetSubtype="0" fill="hold" grpId="0" nodeType="withEffect">
                                  <p:stCondLst>
                                    <p:cond delay="0"/>
                                  </p:stCondLst>
                                  <p:childTnLst>
                                    <p:animEffect transition="out" filter="fade">
                                      <p:cBhvr>
                                        <p:cTn id="64" dur="500"/>
                                        <p:tgtEl>
                                          <p:spTgt spid="2">
                                            <p:txEl>
                                              <p:pRg st="2" end="2"/>
                                            </p:txEl>
                                          </p:spTgt>
                                        </p:tgtEl>
                                      </p:cBhvr>
                                    </p:animEffect>
                                    <p:set>
                                      <p:cBhvr>
                                        <p:cTn id="65" dur="1" fill="hold">
                                          <p:stCondLst>
                                            <p:cond delay="499"/>
                                          </p:stCondLst>
                                        </p:cTn>
                                        <p:tgtEl>
                                          <p:spTgt spid="2">
                                            <p:txEl>
                                              <p:pRg st="2" end="2"/>
                                            </p:txEl>
                                          </p:spTgt>
                                        </p:tgtEl>
                                        <p:attrNameLst>
                                          <p:attrName>style.visibility</p:attrName>
                                        </p:attrNameLst>
                                      </p:cBhvr>
                                      <p:to>
                                        <p:strVal val="hidden"/>
                                      </p:to>
                                    </p:set>
                                  </p:childTnLst>
                                </p:cTn>
                              </p:par>
                              <p:par>
                                <p:cTn id="66" presetID="10" presetClass="exit" presetSubtype="0" fill="hold" grpId="0" nodeType="withEffect">
                                  <p:stCondLst>
                                    <p:cond delay="0"/>
                                  </p:stCondLst>
                                  <p:childTnLst>
                                    <p:animEffect transition="out" filter="fade">
                                      <p:cBhvr>
                                        <p:cTn id="67" dur="500"/>
                                        <p:tgtEl>
                                          <p:spTgt spid="2">
                                            <p:txEl>
                                              <p:pRg st="3" end="3"/>
                                            </p:txEl>
                                          </p:spTgt>
                                        </p:tgtEl>
                                      </p:cBhvr>
                                    </p:animEffect>
                                    <p:set>
                                      <p:cBhvr>
                                        <p:cTn id="68" dur="1" fill="hold">
                                          <p:stCondLst>
                                            <p:cond delay="499"/>
                                          </p:stCondLst>
                                        </p:cTn>
                                        <p:tgtEl>
                                          <p:spTgt spid="2">
                                            <p:txEl>
                                              <p:pRg st="3" end="3"/>
                                            </p:txEl>
                                          </p:spTgt>
                                        </p:tgtEl>
                                        <p:attrNameLst>
                                          <p:attrName>style.visibility</p:attrName>
                                        </p:attrNameLst>
                                      </p:cBhvr>
                                      <p:to>
                                        <p:strVal val="hidden"/>
                                      </p:to>
                                    </p:set>
                                  </p:childTnLst>
                                </p:cTn>
                              </p:par>
                              <p:par>
                                <p:cTn id="69" presetID="10" presetClass="exit" presetSubtype="0" fill="hold" grpId="0" nodeType="withEffect">
                                  <p:stCondLst>
                                    <p:cond delay="0"/>
                                  </p:stCondLst>
                                  <p:childTnLst>
                                    <p:animEffect transition="out" filter="fade">
                                      <p:cBhvr>
                                        <p:cTn id="70" dur="500"/>
                                        <p:tgtEl>
                                          <p:spTgt spid="2">
                                            <p:txEl>
                                              <p:pRg st="4" end="4"/>
                                            </p:txEl>
                                          </p:spTgt>
                                        </p:tgtEl>
                                      </p:cBhvr>
                                    </p:animEffect>
                                    <p:set>
                                      <p:cBhvr>
                                        <p:cTn id="71" dur="1" fill="hold">
                                          <p:stCondLst>
                                            <p:cond delay="499"/>
                                          </p:stCondLst>
                                        </p:cTn>
                                        <p:tgtEl>
                                          <p:spTgt spid="2">
                                            <p:txEl>
                                              <p:pRg st="4" end="4"/>
                                            </p:txEl>
                                          </p:spTgt>
                                        </p:tgtEl>
                                        <p:attrNameLst>
                                          <p:attrName>style.visibility</p:attrName>
                                        </p:attrNameLst>
                                      </p:cBhvr>
                                      <p:to>
                                        <p:strVal val="hidden"/>
                                      </p:to>
                                    </p:set>
                                  </p:childTnLst>
                                </p:cTn>
                              </p:par>
                              <p:par>
                                <p:cTn id="72" presetID="10" presetClass="exit" presetSubtype="0" fill="hold" grpId="0" nodeType="withEffect">
                                  <p:stCondLst>
                                    <p:cond delay="0"/>
                                  </p:stCondLst>
                                  <p:childTnLst>
                                    <p:animEffect transition="out" filter="fade">
                                      <p:cBhvr>
                                        <p:cTn id="73" dur="500"/>
                                        <p:tgtEl>
                                          <p:spTgt spid="2">
                                            <p:txEl>
                                              <p:pRg st="5" end="5"/>
                                            </p:txEl>
                                          </p:spTgt>
                                        </p:tgtEl>
                                      </p:cBhvr>
                                    </p:animEffect>
                                    <p:set>
                                      <p:cBhvr>
                                        <p:cTn id="74" dur="1" fill="hold">
                                          <p:stCondLst>
                                            <p:cond delay="499"/>
                                          </p:stCondLst>
                                        </p:cTn>
                                        <p:tgtEl>
                                          <p:spTgt spid="2">
                                            <p:txEl>
                                              <p:pRg st="5" end="5"/>
                                            </p:txEl>
                                          </p:spTgt>
                                        </p:tgtEl>
                                        <p:attrNameLst>
                                          <p:attrName>style.visibility</p:attrName>
                                        </p:attrNameLst>
                                      </p:cBhvr>
                                      <p:to>
                                        <p:strVal val="hidden"/>
                                      </p:to>
                                    </p:set>
                                  </p:childTnLst>
                                </p:cTn>
                              </p:par>
                              <p:par>
                                <p:cTn id="75" presetID="10" presetClass="exit" presetSubtype="0" fill="hold" grpId="0" nodeType="withEffect">
                                  <p:stCondLst>
                                    <p:cond delay="0"/>
                                  </p:stCondLst>
                                  <p:childTnLst>
                                    <p:animEffect transition="out" filter="fade">
                                      <p:cBhvr>
                                        <p:cTn id="76" dur="500"/>
                                        <p:tgtEl>
                                          <p:spTgt spid="2">
                                            <p:txEl>
                                              <p:pRg st="6" end="6"/>
                                            </p:txEl>
                                          </p:spTgt>
                                        </p:tgtEl>
                                      </p:cBhvr>
                                    </p:animEffect>
                                    <p:set>
                                      <p:cBhvr>
                                        <p:cTn id="77" dur="1" fill="hold">
                                          <p:stCondLst>
                                            <p:cond delay="499"/>
                                          </p:stCondLst>
                                        </p:cTn>
                                        <p:tgtEl>
                                          <p:spTgt spid="2">
                                            <p:txEl>
                                              <p:pRg st="6" end="6"/>
                                            </p:txEl>
                                          </p:spTgt>
                                        </p:tgtEl>
                                        <p:attrNameLst>
                                          <p:attrName>style.visibility</p:attrName>
                                        </p:attrNameLst>
                                      </p:cBhvr>
                                      <p:to>
                                        <p:strVal val="hidden"/>
                                      </p:to>
                                    </p:set>
                                  </p:childTnLst>
                                </p:cTn>
                              </p:par>
                              <p:par>
                                <p:cTn id="78" presetID="10" presetClass="exit" presetSubtype="0" fill="hold" grpId="0" nodeType="withEffect">
                                  <p:stCondLst>
                                    <p:cond delay="0"/>
                                  </p:stCondLst>
                                  <p:childTnLst>
                                    <p:animEffect transition="out" filter="fade">
                                      <p:cBhvr>
                                        <p:cTn id="79" dur="500"/>
                                        <p:tgtEl>
                                          <p:spTgt spid="2">
                                            <p:txEl>
                                              <p:pRg st="7" end="7"/>
                                            </p:txEl>
                                          </p:spTgt>
                                        </p:tgtEl>
                                      </p:cBhvr>
                                    </p:animEffect>
                                    <p:set>
                                      <p:cBhvr>
                                        <p:cTn id="80" dur="1" fill="hold">
                                          <p:stCondLst>
                                            <p:cond delay="499"/>
                                          </p:stCondLst>
                                        </p:cTn>
                                        <p:tgtEl>
                                          <p:spTgt spid="2">
                                            <p:txEl>
                                              <p:pRg st="7" end="7"/>
                                            </p:txEl>
                                          </p:spTgt>
                                        </p:tgtEl>
                                        <p:attrNameLst>
                                          <p:attrName>style.visibility</p:attrName>
                                        </p:attrNameLst>
                                      </p:cBhvr>
                                      <p:to>
                                        <p:strVal val="hidden"/>
                                      </p:to>
                                    </p:set>
                                  </p:childTnLst>
                                </p:cTn>
                              </p:par>
                              <p:par>
                                <p:cTn id="81" presetID="10" presetClass="exit" presetSubtype="0" fill="hold" grpId="0" nodeType="withEffect">
                                  <p:stCondLst>
                                    <p:cond delay="0"/>
                                  </p:stCondLst>
                                  <p:childTnLst>
                                    <p:animEffect transition="out" filter="fade">
                                      <p:cBhvr>
                                        <p:cTn id="82" dur="500"/>
                                        <p:tgtEl>
                                          <p:spTgt spid="2">
                                            <p:bg/>
                                          </p:spTgt>
                                        </p:tgtEl>
                                      </p:cBhvr>
                                    </p:animEffect>
                                    <p:set>
                                      <p:cBhvr>
                                        <p:cTn id="83" dur="1" fill="hold">
                                          <p:stCondLst>
                                            <p:cond delay="499"/>
                                          </p:stCondLst>
                                        </p:cTn>
                                        <p:tgtEl>
                                          <p:spTgt spid="2">
                                            <p:bg/>
                                          </p:spTgt>
                                        </p:tgtEl>
                                        <p:attrNameLst>
                                          <p:attrName>style.visibility</p:attrName>
                                        </p:attrNameLst>
                                      </p:cBhvr>
                                      <p:to>
                                        <p:strVal val="hidden"/>
                                      </p:to>
                                    </p:set>
                                  </p:childTnLst>
                                </p:cTn>
                              </p:par>
                              <p:par>
                                <p:cTn id="84" presetID="31" presetClass="entr" presetSubtype="0" fill="hold" grpId="0" nodeType="withEffect">
                                  <p:stCondLst>
                                    <p:cond delay="0"/>
                                  </p:stCondLst>
                                  <p:childTnLst>
                                    <p:set>
                                      <p:cBhvr>
                                        <p:cTn id="85" dur="1" fill="hold">
                                          <p:stCondLst>
                                            <p:cond delay="0"/>
                                          </p:stCondLst>
                                        </p:cTn>
                                        <p:tgtEl>
                                          <p:spTgt spid="6"/>
                                        </p:tgtEl>
                                        <p:attrNameLst>
                                          <p:attrName>style.visibility</p:attrName>
                                        </p:attrNameLst>
                                      </p:cBhvr>
                                      <p:to>
                                        <p:strVal val="visible"/>
                                      </p:to>
                                    </p:set>
                                    <p:anim calcmode="lin" valueType="num">
                                      <p:cBhvr>
                                        <p:cTn id="86" dur="1000" fill="hold"/>
                                        <p:tgtEl>
                                          <p:spTgt spid="6"/>
                                        </p:tgtEl>
                                        <p:attrNameLst>
                                          <p:attrName>ppt_w</p:attrName>
                                        </p:attrNameLst>
                                      </p:cBhvr>
                                      <p:tavLst>
                                        <p:tav tm="0">
                                          <p:val>
                                            <p:fltVal val="0"/>
                                          </p:val>
                                        </p:tav>
                                        <p:tav tm="100000">
                                          <p:val>
                                            <p:strVal val="#ppt_w"/>
                                          </p:val>
                                        </p:tav>
                                      </p:tavLst>
                                    </p:anim>
                                    <p:anim calcmode="lin" valueType="num">
                                      <p:cBhvr>
                                        <p:cTn id="87" dur="1000" fill="hold"/>
                                        <p:tgtEl>
                                          <p:spTgt spid="6"/>
                                        </p:tgtEl>
                                        <p:attrNameLst>
                                          <p:attrName>ppt_h</p:attrName>
                                        </p:attrNameLst>
                                      </p:cBhvr>
                                      <p:tavLst>
                                        <p:tav tm="0">
                                          <p:val>
                                            <p:fltVal val="0"/>
                                          </p:val>
                                        </p:tav>
                                        <p:tav tm="100000">
                                          <p:val>
                                            <p:strVal val="#ppt_h"/>
                                          </p:val>
                                        </p:tav>
                                      </p:tavLst>
                                    </p:anim>
                                    <p:anim calcmode="lin" valueType="num">
                                      <p:cBhvr>
                                        <p:cTn id="88" dur="1000" fill="hold"/>
                                        <p:tgtEl>
                                          <p:spTgt spid="6"/>
                                        </p:tgtEl>
                                        <p:attrNameLst>
                                          <p:attrName>style.rotation</p:attrName>
                                        </p:attrNameLst>
                                      </p:cBhvr>
                                      <p:tavLst>
                                        <p:tav tm="0">
                                          <p:val>
                                            <p:fltVal val="90"/>
                                          </p:val>
                                        </p:tav>
                                        <p:tav tm="100000">
                                          <p:val>
                                            <p:fltVal val="0"/>
                                          </p:val>
                                        </p:tav>
                                      </p:tavLst>
                                    </p:anim>
                                    <p:animEffect transition="in" filter="fade">
                                      <p:cBhvr>
                                        <p:cTn id="89" dur="1000"/>
                                        <p:tgtEl>
                                          <p:spTgt spid="6"/>
                                        </p:tgtEl>
                                      </p:cBhvr>
                                    </p:animEffect>
                                  </p:childTnLst>
                                </p:cTn>
                              </p:par>
                            </p:childTnLst>
                          </p:cTn>
                        </p:par>
                        <p:par>
                          <p:cTn id="90" fill="hold">
                            <p:stCondLst>
                              <p:cond delay="1000"/>
                            </p:stCondLst>
                            <p:childTnLst>
                              <p:par>
                                <p:cTn id="91" presetID="32" presetClass="emph" presetSubtype="0" fill="hold" grpId="1" nodeType="afterEffect">
                                  <p:stCondLst>
                                    <p:cond delay="0"/>
                                  </p:stCondLst>
                                  <p:childTnLst>
                                    <p:animRot by="120000">
                                      <p:cBhvr>
                                        <p:cTn id="92" dur="100" fill="hold">
                                          <p:stCondLst>
                                            <p:cond delay="0"/>
                                          </p:stCondLst>
                                        </p:cTn>
                                        <p:tgtEl>
                                          <p:spTgt spid="6"/>
                                        </p:tgtEl>
                                        <p:attrNameLst>
                                          <p:attrName>r</p:attrName>
                                        </p:attrNameLst>
                                      </p:cBhvr>
                                    </p:animRot>
                                    <p:animRot by="-240000">
                                      <p:cBhvr>
                                        <p:cTn id="93" dur="200" fill="hold">
                                          <p:stCondLst>
                                            <p:cond delay="200"/>
                                          </p:stCondLst>
                                        </p:cTn>
                                        <p:tgtEl>
                                          <p:spTgt spid="6"/>
                                        </p:tgtEl>
                                        <p:attrNameLst>
                                          <p:attrName>r</p:attrName>
                                        </p:attrNameLst>
                                      </p:cBhvr>
                                    </p:animRot>
                                    <p:animRot by="240000">
                                      <p:cBhvr>
                                        <p:cTn id="94" dur="200" fill="hold">
                                          <p:stCondLst>
                                            <p:cond delay="400"/>
                                          </p:stCondLst>
                                        </p:cTn>
                                        <p:tgtEl>
                                          <p:spTgt spid="6"/>
                                        </p:tgtEl>
                                        <p:attrNameLst>
                                          <p:attrName>r</p:attrName>
                                        </p:attrNameLst>
                                      </p:cBhvr>
                                    </p:animRot>
                                    <p:animRot by="-240000">
                                      <p:cBhvr>
                                        <p:cTn id="95" dur="200" fill="hold">
                                          <p:stCondLst>
                                            <p:cond delay="600"/>
                                          </p:stCondLst>
                                        </p:cTn>
                                        <p:tgtEl>
                                          <p:spTgt spid="6"/>
                                        </p:tgtEl>
                                        <p:attrNameLst>
                                          <p:attrName>r</p:attrName>
                                        </p:attrNameLst>
                                      </p:cBhvr>
                                    </p:animRot>
                                    <p:animRot by="120000">
                                      <p:cBhvr>
                                        <p:cTn id="96" dur="200" fill="hold">
                                          <p:stCondLst>
                                            <p:cond delay="800"/>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2" grpId="0" build="allAtOnce"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1" name="Text Box 3">
            <a:extLst>
              <a:ext uri="{FF2B5EF4-FFF2-40B4-BE49-F238E27FC236}">
                <a16:creationId xmlns:a16="http://schemas.microsoft.com/office/drawing/2014/main" xmlns="" id="{3AF5CD15-458E-8EBC-3914-C78567FD10A4}"/>
              </a:ext>
            </a:extLst>
          </p:cNvPr>
          <p:cNvSpPr txBox="1">
            <a:spLocks noChangeArrowheads="1"/>
          </p:cNvSpPr>
          <p:nvPr/>
        </p:nvSpPr>
        <p:spPr bwMode="auto">
          <a:xfrm>
            <a:off x="747713" y="0"/>
            <a:ext cx="7254875" cy="1128713"/>
          </a:xfrm>
          <a:prstGeom prst="rect">
            <a:avLst/>
          </a:prstGeom>
          <a:noFill/>
          <a:ln w="9525">
            <a:noFill/>
            <a:miter lim="800000"/>
            <a:headEnd/>
            <a:tailEnd/>
          </a:ln>
          <a:effectLst/>
        </p:spPr>
        <p:txBody>
          <a:bodyPr lIns="0" tIns="0" rIns="0" bIns="0" anchor="ctr"/>
          <a:lstStyle/>
          <a:p>
            <a:pPr algn="just" defTabSz="463550">
              <a:buClr>
                <a:srgbClr val="002060"/>
              </a:buClr>
              <a:buSzPct val="90000"/>
              <a:buFont typeface="Monotype Sorts" pitchFamily="2" charset="2"/>
              <a:buNone/>
              <a:defRPr/>
            </a:pPr>
            <a:r>
              <a:rPr lang="en-US" sz="3900">
                <a:solidFill>
                  <a:srgbClr val="336600"/>
                </a:solidFill>
                <a:latin typeface="Arial" pitchFamily="34" charset="0"/>
                <a:cs typeface="+mn-cs"/>
              </a:rPr>
              <a:t>It’s What’s</a:t>
            </a:r>
            <a:r>
              <a:rPr lang="en-US" sz="3900">
                <a:solidFill>
                  <a:schemeClr val="accent2"/>
                </a:solidFill>
                <a:effectLst>
                  <a:outerShdw blurRad="38100" dist="38100" dir="2700000" algn="tl">
                    <a:srgbClr val="C0C0C0"/>
                  </a:outerShdw>
                </a:effectLst>
                <a:latin typeface="Arial" pitchFamily="34" charset="0"/>
                <a:cs typeface="+mn-cs"/>
              </a:rPr>
              <a:t> </a:t>
            </a:r>
            <a:r>
              <a:rPr lang="en-US" sz="3900">
                <a:solidFill>
                  <a:srgbClr val="336600"/>
                </a:solidFill>
                <a:latin typeface="Arial" pitchFamily="34" charset="0"/>
                <a:cs typeface="+mn-cs"/>
              </a:rPr>
              <a:t>Inside That Counts</a:t>
            </a:r>
          </a:p>
        </p:txBody>
      </p:sp>
      <p:sp>
        <p:nvSpPr>
          <p:cNvPr id="151555" name="Rectangle 4">
            <a:extLst>
              <a:ext uri="{FF2B5EF4-FFF2-40B4-BE49-F238E27FC236}">
                <a16:creationId xmlns:a16="http://schemas.microsoft.com/office/drawing/2014/main" xmlns="" id="{8DB48F78-CB76-6A37-A6CE-1B161A435BC8}"/>
              </a:ext>
            </a:extLst>
          </p:cNvPr>
          <p:cNvSpPr>
            <a:spLocks noChangeArrowheads="1"/>
          </p:cNvSpPr>
          <p:nvPr/>
        </p:nvSpPr>
        <p:spPr bwMode="auto">
          <a:xfrm>
            <a:off x="987425" y="6057900"/>
            <a:ext cx="79009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17513">
              <a:spcBef>
                <a:spcPct val="20000"/>
              </a:spcBef>
              <a:defRPr sz="3200">
                <a:solidFill>
                  <a:schemeClr val="tx1"/>
                </a:solidFill>
                <a:latin typeface="Arial" panose="020B0604020202020204" pitchFamily="34" charset="0"/>
              </a:defRPr>
            </a:lvl1pPr>
            <a:lvl2pPr marL="742950" indent="-285750" defTabSz="417513">
              <a:spcBef>
                <a:spcPct val="20000"/>
              </a:spcBef>
              <a:buChar char="–"/>
              <a:defRPr sz="2800">
                <a:solidFill>
                  <a:schemeClr val="tx1"/>
                </a:solidFill>
                <a:latin typeface="Arial" panose="020B0604020202020204" pitchFamily="34" charset="0"/>
              </a:defRPr>
            </a:lvl2pPr>
            <a:lvl3pPr marL="1143000" indent="-228600" defTabSz="417513">
              <a:spcBef>
                <a:spcPct val="20000"/>
              </a:spcBef>
              <a:buChar char="•"/>
              <a:defRPr sz="2400">
                <a:solidFill>
                  <a:schemeClr val="tx1"/>
                </a:solidFill>
                <a:latin typeface="Arial" panose="020B0604020202020204" pitchFamily="34" charset="0"/>
              </a:defRPr>
            </a:lvl3pPr>
            <a:lvl4pPr marL="1600200" indent="-228600" defTabSz="417513">
              <a:spcBef>
                <a:spcPct val="20000"/>
              </a:spcBef>
              <a:buChar char="–"/>
              <a:defRPr sz="2000">
                <a:solidFill>
                  <a:schemeClr val="tx1"/>
                </a:solidFill>
                <a:latin typeface="Arial" panose="020B0604020202020204" pitchFamily="34" charset="0"/>
              </a:defRPr>
            </a:lvl4pPr>
            <a:lvl5pPr marL="2057400" indent="-228600" defTabSz="417513">
              <a:spcBef>
                <a:spcPct val="20000"/>
              </a:spcBef>
              <a:buChar char="»"/>
              <a:defRPr sz="2000">
                <a:solidFill>
                  <a:schemeClr val="tx1"/>
                </a:solidFill>
                <a:latin typeface="Arial" panose="020B0604020202020204" pitchFamily="34" charset="0"/>
              </a:defRPr>
            </a:lvl5pPr>
            <a:lvl6pPr marL="2514600" indent="-228600" defTabSz="4175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175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175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17513" eaLnBrk="0" fontAlgn="base" hangingPunct="0">
              <a:spcBef>
                <a:spcPct val="20000"/>
              </a:spcBef>
              <a:spcAft>
                <a:spcPct val="0"/>
              </a:spcAft>
              <a:buChar char="»"/>
              <a:defRPr sz="2000">
                <a:solidFill>
                  <a:schemeClr val="tx1"/>
                </a:solidFill>
                <a:latin typeface="Arial" panose="020B0604020202020204" pitchFamily="34" charset="0"/>
              </a:defRPr>
            </a:lvl9pPr>
          </a:lstStyle>
          <a:p>
            <a:pPr>
              <a:buClr>
                <a:srgbClr val="000000"/>
              </a:buClr>
              <a:buSzPct val="75000"/>
              <a:buFont typeface="Wingdings" panose="05000000000000000000" pitchFamily="2" charset="2"/>
              <a:buNone/>
            </a:pPr>
            <a:endParaRPr lang="en-US" altLang="en-US" sz="2600" i="1"/>
          </a:p>
        </p:txBody>
      </p:sp>
      <p:sp>
        <p:nvSpPr>
          <p:cNvPr id="150533" name="Text Box 5">
            <a:extLst>
              <a:ext uri="{FF2B5EF4-FFF2-40B4-BE49-F238E27FC236}">
                <a16:creationId xmlns:a16="http://schemas.microsoft.com/office/drawing/2014/main" xmlns="" id="{3D62E183-7EF4-2E4C-2329-00BA294DDB33}"/>
              </a:ext>
            </a:extLst>
          </p:cNvPr>
          <p:cNvSpPr txBox="1">
            <a:spLocks noChangeArrowheads="1"/>
          </p:cNvSpPr>
          <p:nvPr/>
        </p:nvSpPr>
        <p:spPr bwMode="auto">
          <a:xfrm>
            <a:off x="366713" y="4068763"/>
            <a:ext cx="7489825" cy="2540000"/>
          </a:xfrm>
          <a:prstGeom prst="rect">
            <a:avLst/>
          </a:prstGeom>
          <a:noFill/>
          <a:ln w="9525">
            <a:noFill/>
            <a:miter lim="800000"/>
            <a:headEnd/>
            <a:tailEnd/>
          </a:ln>
          <a:effectLst/>
        </p:spPr>
        <p:txBody>
          <a:bodyPr lIns="100303" tIns="50151" rIns="100303" bIns="50151">
            <a:spAutoFit/>
          </a:bodyPr>
          <a:lstStyle/>
          <a:p>
            <a:pPr defTabSz="1003300" eaLnBrk="1" hangingPunct="1">
              <a:defRPr/>
            </a:pPr>
            <a:r>
              <a:rPr lang="en-US" sz="4000" dirty="0">
                <a:latin typeface="Tahoma" pitchFamily="34" charset="0"/>
                <a:cs typeface="+mn-cs"/>
              </a:rPr>
              <a:t>We all want to live in the same place: a place where we are treated with </a:t>
            </a:r>
            <a:r>
              <a:rPr lang="en-US" sz="4000" dirty="0">
                <a:solidFill>
                  <a:srgbClr val="800080"/>
                </a:solidFill>
                <a:effectLst>
                  <a:outerShdw blurRad="38100" dist="38100" dir="2700000" algn="tl">
                    <a:srgbClr val="C0C0C0"/>
                  </a:outerShdw>
                </a:effectLst>
                <a:latin typeface="Tahoma" pitchFamily="34" charset="0"/>
                <a:cs typeface="+mn-cs"/>
              </a:rPr>
              <a:t>DIGNITY</a:t>
            </a:r>
            <a:r>
              <a:rPr lang="en-US" sz="4000" dirty="0">
                <a:latin typeface="Tahoma" pitchFamily="34" charset="0"/>
                <a:cs typeface="+mn-cs"/>
              </a:rPr>
              <a:t> and </a:t>
            </a:r>
            <a:r>
              <a:rPr lang="en-US" sz="4000" dirty="0">
                <a:solidFill>
                  <a:srgbClr val="800080"/>
                </a:solidFill>
                <a:effectLst>
                  <a:outerShdw blurRad="38100" dist="38100" dir="2700000" algn="tl">
                    <a:srgbClr val="C0C0C0"/>
                  </a:outerShdw>
                </a:effectLst>
                <a:latin typeface="Tahoma" pitchFamily="34" charset="0"/>
                <a:cs typeface="+mn-cs"/>
              </a:rPr>
              <a:t>RESPECT</a:t>
            </a:r>
            <a:r>
              <a:rPr lang="en-US" sz="4000" dirty="0">
                <a:latin typeface="Tahoma" pitchFamily="34" charset="0"/>
                <a:cs typeface="+mn-cs"/>
              </a:rPr>
              <a:t>.</a:t>
            </a:r>
          </a:p>
        </p:txBody>
      </p:sp>
      <p:sp>
        <p:nvSpPr>
          <p:cNvPr id="151557" name="Text Box 6">
            <a:extLst>
              <a:ext uri="{FF2B5EF4-FFF2-40B4-BE49-F238E27FC236}">
                <a16:creationId xmlns:a16="http://schemas.microsoft.com/office/drawing/2014/main" xmlns="" id="{C6627FFE-46D4-30F3-B4E2-FDF47A236945}"/>
              </a:ext>
            </a:extLst>
          </p:cNvPr>
          <p:cNvSpPr txBox="1">
            <a:spLocks noChangeArrowheads="1"/>
          </p:cNvSpPr>
          <p:nvPr/>
        </p:nvSpPr>
        <p:spPr bwMode="auto">
          <a:xfrm>
            <a:off x="366713" y="944563"/>
            <a:ext cx="7734300"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303" tIns="50151" rIns="100303" bIns="50151">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pPr>
            <a:r>
              <a:rPr lang="en-US" altLang="en-US" sz="3600">
                <a:latin typeface="Tahoma" panose="020B0604030504040204" pitchFamily="34" charset="0"/>
              </a:rPr>
              <a:t>These are merely a façade:</a:t>
            </a:r>
          </a:p>
        </p:txBody>
      </p:sp>
      <p:sp>
        <p:nvSpPr>
          <p:cNvPr id="151558" name="Text Box 7">
            <a:extLst>
              <a:ext uri="{FF2B5EF4-FFF2-40B4-BE49-F238E27FC236}">
                <a16:creationId xmlns:a16="http://schemas.microsoft.com/office/drawing/2014/main" xmlns="" id="{48328AAD-B38A-7776-CF20-C603FECEF8A6}"/>
              </a:ext>
            </a:extLst>
          </p:cNvPr>
          <p:cNvSpPr txBox="1">
            <a:spLocks noChangeArrowheads="1"/>
          </p:cNvSpPr>
          <p:nvPr/>
        </p:nvSpPr>
        <p:spPr bwMode="auto">
          <a:xfrm>
            <a:off x="366713" y="1554163"/>
            <a:ext cx="4610100" cy="252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303" tIns="50151" rIns="100303" bIns="50151">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30000"/>
              </a:spcBef>
            </a:pPr>
            <a:r>
              <a:rPr lang="en-US" altLang="en-US" sz="2700">
                <a:solidFill>
                  <a:srgbClr val="800080"/>
                </a:solidFill>
                <a:latin typeface="Tahoma" panose="020B0604030504040204" pitchFamily="34" charset="0"/>
              </a:rPr>
              <a:t>Mobile home in a park</a:t>
            </a:r>
          </a:p>
          <a:p>
            <a:pPr eaLnBrk="1" hangingPunct="1">
              <a:spcBef>
                <a:spcPct val="30000"/>
              </a:spcBef>
            </a:pPr>
            <a:r>
              <a:rPr lang="en-US" altLang="en-US" sz="2700">
                <a:solidFill>
                  <a:srgbClr val="800080"/>
                </a:solidFill>
                <a:latin typeface="Tahoma" panose="020B0604030504040204" pitchFamily="34" charset="0"/>
              </a:rPr>
              <a:t>Farm in a rural area</a:t>
            </a:r>
          </a:p>
          <a:p>
            <a:pPr eaLnBrk="1" hangingPunct="1">
              <a:spcBef>
                <a:spcPct val="30000"/>
              </a:spcBef>
            </a:pPr>
            <a:r>
              <a:rPr lang="en-US" altLang="en-US" sz="2700">
                <a:solidFill>
                  <a:srgbClr val="800080"/>
                </a:solidFill>
                <a:latin typeface="Tahoma" panose="020B0604030504040204" pitchFamily="34" charset="0"/>
              </a:rPr>
              <a:t>Ranch house in the suburbs</a:t>
            </a:r>
          </a:p>
          <a:p>
            <a:pPr eaLnBrk="1" hangingPunct="1">
              <a:spcBef>
                <a:spcPct val="30000"/>
              </a:spcBef>
            </a:pPr>
            <a:r>
              <a:rPr lang="en-US" altLang="en-US" sz="2700">
                <a:solidFill>
                  <a:srgbClr val="800080"/>
                </a:solidFill>
                <a:latin typeface="Tahoma" panose="020B0604030504040204" pitchFamily="34" charset="0"/>
              </a:rPr>
              <a:t>Brownstone in the city</a:t>
            </a:r>
          </a:p>
        </p:txBody>
      </p:sp>
      <p:sp>
        <p:nvSpPr>
          <p:cNvPr id="151559" name="Text Box 8">
            <a:extLst>
              <a:ext uri="{FF2B5EF4-FFF2-40B4-BE49-F238E27FC236}">
                <a16:creationId xmlns:a16="http://schemas.microsoft.com/office/drawing/2014/main" xmlns="" id="{F943B752-CB8C-5A3D-0FF9-2CB369C7CF04}"/>
              </a:ext>
            </a:extLst>
          </p:cNvPr>
          <p:cNvSpPr txBox="1">
            <a:spLocks noChangeArrowheads="1"/>
          </p:cNvSpPr>
          <p:nvPr/>
        </p:nvSpPr>
        <p:spPr bwMode="auto">
          <a:xfrm>
            <a:off x="4938713" y="1554163"/>
            <a:ext cx="3621087" cy="240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303" tIns="50151" rIns="100303" bIns="50151">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30000"/>
              </a:spcBef>
            </a:pPr>
            <a:r>
              <a:rPr lang="en-US" altLang="en-US" sz="2700">
                <a:solidFill>
                  <a:srgbClr val="800080"/>
                </a:solidFill>
                <a:latin typeface="Tahoma" panose="020B0604030504040204" pitchFamily="34" charset="0"/>
              </a:rPr>
              <a:t>A-frame in the woods</a:t>
            </a:r>
          </a:p>
          <a:p>
            <a:pPr eaLnBrk="1" hangingPunct="1">
              <a:spcBef>
                <a:spcPct val="30000"/>
              </a:spcBef>
            </a:pPr>
            <a:r>
              <a:rPr lang="en-US" altLang="en-US" sz="2700">
                <a:solidFill>
                  <a:srgbClr val="800080"/>
                </a:solidFill>
                <a:latin typeface="Tahoma" panose="020B0604030504040204" pitchFamily="34" charset="0"/>
              </a:rPr>
              <a:t>Cabin in the      	mountains</a:t>
            </a:r>
          </a:p>
          <a:p>
            <a:pPr eaLnBrk="1" hangingPunct="1">
              <a:spcBef>
                <a:spcPct val="30000"/>
              </a:spcBef>
            </a:pPr>
            <a:r>
              <a:rPr lang="en-US" altLang="en-US" sz="2700">
                <a:solidFill>
                  <a:srgbClr val="800080"/>
                </a:solidFill>
                <a:latin typeface="Tahoma" panose="020B0604030504040204" pitchFamily="34" charset="0"/>
              </a:rPr>
              <a:t>Cottage on the lake</a:t>
            </a:r>
          </a:p>
        </p:txBody>
      </p:sp>
      <p:sp>
        <p:nvSpPr>
          <p:cNvPr id="151560" name="Line 10">
            <a:extLst>
              <a:ext uri="{FF2B5EF4-FFF2-40B4-BE49-F238E27FC236}">
                <a16:creationId xmlns:a16="http://schemas.microsoft.com/office/drawing/2014/main" xmlns="" id="{EC79D145-FE12-B765-246B-7EC262C33D8E}"/>
              </a:ext>
            </a:extLst>
          </p:cNvPr>
          <p:cNvSpPr>
            <a:spLocks noChangeShapeType="1"/>
          </p:cNvSpPr>
          <p:nvPr/>
        </p:nvSpPr>
        <p:spPr bwMode="auto">
          <a:xfrm>
            <a:off x="598488" y="903288"/>
            <a:ext cx="71802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graphicFrame>
        <p:nvGraphicFramePr>
          <p:cNvPr id="151561" name="Object 0">
            <a:extLst>
              <a:ext uri="{FF2B5EF4-FFF2-40B4-BE49-F238E27FC236}">
                <a16:creationId xmlns:a16="http://schemas.microsoft.com/office/drawing/2014/main" xmlns="" id="{2AE5BD99-1083-87D2-6E0F-58EF470D9258}"/>
              </a:ext>
            </a:extLst>
          </p:cNvPr>
          <p:cNvGraphicFramePr>
            <a:graphicFrameLocks noChangeAspect="1"/>
          </p:cNvGraphicFramePr>
          <p:nvPr/>
        </p:nvGraphicFramePr>
        <p:xfrm>
          <a:off x="6691313" y="5287963"/>
          <a:ext cx="2797175" cy="2144712"/>
        </p:xfrm>
        <a:graphic>
          <a:graphicData uri="http://schemas.openxmlformats.org/presentationml/2006/ole">
            <mc:AlternateContent xmlns:mc="http://schemas.openxmlformats.org/markup-compatibility/2006">
              <mc:Choice xmlns:v="urn:schemas-microsoft-com:vml" Requires="v">
                <p:oleObj spid="_x0000_s2052" name="Clip" r:id="rId3" imgW="3438325" imgH="2330646" progId="">
                  <p:embed/>
                </p:oleObj>
              </mc:Choice>
              <mc:Fallback>
                <p:oleObj name="Clip" r:id="rId3" imgW="3438325" imgH="2330646" progId="">
                  <p:embed/>
                  <p:pic>
                    <p:nvPicPr>
                      <p:cNvPr id="151561" name="Object 0">
                        <a:extLst>
                          <a:ext uri="{FF2B5EF4-FFF2-40B4-BE49-F238E27FC236}">
                            <a16:creationId xmlns:a16="http://schemas.microsoft.com/office/drawing/2014/main" xmlns="" id="{2AE5BD99-1083-87D2-6E0F-58EF470D92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1313" y="5287963"/>
                        <a:ext cx="2797175" cy="2144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1562" name="Object 1">
            <a:extLst>
              <a:ext uri="{FF2B5EF4-FFF2-40B4-BE49-F238E27FC236}">
                <a16:creationId xmlns:a16="http://schemas.microsoft.com/office/drawing/2014/main" xmlns="" id="{B166705A-6B05-8B03-2097-AB318A0FEEFD}"/>
              </a:ext>
            </a:extLst>
          </p:cNvPr>
          <p:cNvGraphicFramePr>
            <a:graphicFrameLocks noChangeAspect="1"/>
          </p:cNvGraphicFramePr>
          <p:nvPr/>
        </p:nvGraphicFramePr>
        <p:xfrm>
          <a:off x="7529513" y="792163"/>
          <a:ext cx="2111375" cy="2438400"/>
        </p:xfrm>
        <a:graphic>
          <a:graphicData uri="http://schemas.openxmlformats.org/presentationml/2006/ole">
            <mc:AlternateContent xmlns:mc="http://schemas.openxmlformats.org/markup-compatibility/2006">
              <mc:Choice xmlns:v="urn:schemas-microsoft-com:vml" Requires="v">
                <p:oleObj spid="_x0000_s2053" name="Clip" r:id="rId5" imgW="3171578" imgH="2598524" progId="">
                  <p:embed/>
                </p:oleObj>
              </mc:Choice>
              <mc:Fallback>
                <p:oleObj name="Clip" r:id="rId5" imgW="3171578" imgH="2598524" progId="">
                  <p:embed/>
                  <p:pic>
                    <p:nvPicPr>
                      <p:cNvPr id="151562" name="Object 1">
                        <a:extLst>
                          <a:ext uri="{FF2B5EF4-FFF2-40B4-BE49-F238E27FC236}">
                            <a16:creationId xmlns:a16="http://schemas.microsoft.com/office/drawing/2014/main" xmlns="" id="{B166705A-6B05-8B03-2097-AB318A0FE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29513" y="792163"/>
                        <a:ext cx="2111375"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150533"/>
                                        </p:tgtEl>
                                        <p:attrNameLst>
                                          <p:attrName>style.visibility</p:attrName>
                                        </p:attrNameLst>
                                      </p:cBhvr>
                                      <p:to>
                                        <p:strVal val="visible"/>
                                      </p:to>
                                    </p:set>
                                    <p:animScale>
                                      <p:cBhvr>
                                        <p:cTn id="7" dur="1000" decel="50000" fill="hold">
                                          <p:stCondLst>
                                            <p:cond delay="0"/>
                                          </p:stCondLst>
                                        </p:cTn>
                                        <p:tgtEl>
                                          <p:spTgt spid="15053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150533"/>
                                        </p:tgtEl>
                                        <p:attrNameLst>
                                          <p:attrName>ppt_x</p:attrName>
                                          <p:attrName>ppt_y</p:attrName>
                                        </p:attrNameLst>
                                      </p:cBhvr>
                                    </p:animMotion>
                                    <p:animEffect transition="in" filter="fade">
                                      <p:cBhvr>
                                        <p:cTn id="9" dur="1000"/>
                                        <p:tgtEl>
                                          <p:spTgt spid="150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3"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4">
            <a:extLst>
              <a:ext uri="{FF2B5EF4-FFF2-40B4-BE49-F238E27FC236}">
                <a16:creationId xmlns:a16="http://schemas.microsoft.com/office/drawing/2014/main" xmlns="" id="{B6A968C5-6CD0-0AF7-5957-60F23D8B73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5415"/>
          <a:stretch>
            <a:fillRect/>
          </a:stretch>
        </p:blipFill>
        <p:spPr bwMode="auto">
          <a:xfrm>
            <a:off x="3548056" y="4268416"/>
            <a:ext cx="1683209" cy="884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3" name="Line 3">
            <a:extLst>
              <a:ext uri="{FF2B5EF4-FFF2-40B4-BE49-F238E27FC236}">
                <a16:creationId xmlns:a16="http://schemas.microsoft.com/office/drawing/2014/main" xmlns="" id="{1568DCA7-AF6E-5901-1C20-6B42BF7F9F30}"/>
              </a:ext>
            </a:extLst>
          </p:cNvPr>
          <p:cNvSpPr>
            <a:spLocks noChangeShapeType="1"/>
          </p:cNvSpPr>
          <p:nvPr/>
        </p:nvSpPr>
        <p:spPr bwMode="auto">
          <a:xfrm>
            <a:off x="693034" y="985139"/>
            <a:ext cx="740266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4100" name="AutoShape 5">
            <a:extLst>
              <a:ext uri="{FF2B5EF4-FFF2-40B4-BE49-F238E27FC236}">
                <a16:creationId xmlns:a16="http://schemas.microsoft.com/office/drawing/2014/main" xmlns="" id="{DD9A9E7D-2BD7-DB81-2266-384BBA812B87}"/>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1" name="AutoShape 7">
            <a:extLst>
              <a:ext uri="{FF2B5EF4-FFF2-40B4-BE49-F238E27FC236}">
                <a16:creationId xmlns:a16="http://schemas.microsoft.com/office/drawing/2014/main" xmlns="" id="{D275F4E3-4E9C-2F4B-4125-8530C9491DF6}"/>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2" name="AutoShape 9">
            <a:extLst>
              <a:ext uri="{FF2B5EF4-FFF2-40B4-BE49-F238E27FC236}">
                <a16:creationId xmlns:a16="http://schemas.microsoft.com/office/drawing/2014/main" xmlns="" id="{90A483A9-F64B-6C0D-CD64-B1CFF4FBA5D3}"/>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3" name="AutoShape 11">
            <a:extLst>
              <a:ext uri="{FF2B5EF4-FFF2-40B4-BE49-F238E27FC236}">
                <a16:creationId xmlns:a16="http://schemas.microsoft.com/office/drawing/2014/main" xmlns="" id="{44912761-CFB8-CF72-DFA1-87144FC1863A}"/>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112648" name="Title 10">
            <a:extLst>
              <a:ext uri="{FF2B5EF4-FFF2-40B4-BE49-F238E27FC236}">
                <a16:creationId xmlns:a16="http://schemas.microsoft.com/office/drawing/2014/main" xmlns="" id="{76BC528A-E29B-1DDD-D1AF-3CF6DF2A88E3}"/>
              </a:ext>
            </a:extLst>
          </p:cNvPr>
          <p:cNvSpPr>
            <a:spLocks noGrp="1" noChangeArrowheads="1"/>
          </p:cNvSpPr>
          <p:nvPr>
            <p:ph type="title" sz="quarter"/>
          </p:nvPr>
        </p:nvSpPr>
        <p:spPr>
          <a:xfrm>
            <a:off x="611461" y="493837"/>
            <a:ext cx="7910924" cy="270109"/>
          </a:xfrm>
        </p:spPr>
        <p:txBody>
          <a:bodyPr/>
          <a:lstStyle/>
          <a:p>
            <a:r>
              <a:rPr lang="en-US" altLang="en-US" sz="4348" dirty="0"/>
              <a:t/>
            </a:r>
            <a:br>
              <a:rPr lang="en-US" altLang="en-US" sz="4348" dirty="0"/>
            </a:br>
            <a:r>
              <a:rPr lang="en-US" altLang="en-US" sz="4348" dirty="0"/>
              <a:t>People for Places</a:t>
            </a:r>
            <a:br>
              <a:rPr lang="en-US" altLang="en-US" sz="4348" dirty="0"/>
            </a:br>
            <a:endParaRPr lang="en-US" altLang="en-US" sz="4348" dirty="0"/>
          </a:p>
        </p:txBody>
      </p:sp>
      <p:sp>
        <p:nvSpPr>
          <p:cNvPr id="2" name="TextBox 1">
            <a:extLst>
              <a:ext uri="{FF2B5EF4-FFF2-40B4-BE49-F238E27FC236}">
                <a16:creationId xmlns:a16="http://schemas.microsoft.com/office/drawing/2014/main" xmlns="" id="{4B8F67F8-5669-F0B3-6B2F-F9CE18422E03}"/>
              </a:ext>
            </a:extLst>
          </p:cNvPr>
          <p:cNvSpPr txBox="1">
            <a:spLocks noChangeArrowheads="1"/>
          </p:cNvSpPr>
          <p:nvPr/>
        </p:nvSpPr>
        <p:spPr bwMode="auto">
          <a:xfrm>
            <a:off x="611462" y="1131028"/>
            <a:ext cx="7910923" cy="5664553"/>
          </a:xfrm>
          <a:prstGeom prst="rect">
            <a:avLst/>
          </a:prstGeom>
          <a:noFill/>
          <a:ln>
            <a:noFill/>
          </a:ln>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2305" b="1" dirty="0"/>
              <a:t>The current service system is commonly characterized by “finding people for places.”</a:t>
            </a:r>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endParaRPr lang="en-US" altLang="en-US" sz="2305" b="1" dirty="0"/>
          </a:p>
          <a:p>
            <a:pPr>
              <a:defRPr/>
            </a:pPr>
            <a:r>
              <a:rPr lang="en-US" altLang="en-US" sz="2305" b="1" dirty="0"/>
              <a:t>In a person centered organization, supports are created and identified to meet the needs and desires of each individual.</a:t>
            </a:r>
          </a:p>
          <a:p>
            <a:pPr>
              <a:defRPr/>
            </a:pPr>
            <a:endParaRPr lang="en-US" altLang="en-US" sz="865" b="1" dirty="0"/>
          </a:p>
          <a:p>
            <a:pPr>
              <a:defRPr/>
            </a:pPr>
            <a:r>
              <a:rPr lang="en-US" altLang="en-US" sz="2305" b="1" dirty="0"/>
              <a:t>It’s the difference between:</a:t>
            </a:r>
          </a:p>
          <a:p>
            <a:pPr>
              <a:defRPr/>
            </a:pPr>
            <a:r>
              <a:rPr lang="en-US" altLang="en-US" sz="2305" b="1" dirty="0"/>
              <a:t>	</a:t>
            </a:r>
            <a:r>
              <a:rPr lang="en-US" altLang="en-US" sz="3074" b="1" dirty="0"/>
              <a:t>Places for People vs. People for Places</a:t>
            </a:r>
            <a:endParaRPr lang="en-US" altLang="en-US" sz="2305" b="1" dirty="0"/>
          </a:p>
        </p:txBody>
      </p:sp>
      <p:sp>
        <p:nvSpPr>
          <p:cNvPr id="3" name="Speech Bubble: Rectangle with Corners Rounded 2">
            <a:extLst>
              <a:ext uri="{FF2B5EF4-FFF2-40B4-BE49-F238E27FC236}">
                <a16:creationId xmlns:a16="http://schemas.microsoft.com/office/drawing/2014/main" xmlns="" id="{61E4CB7E-2178-3F00-2DA2-E78952C870A6}"/>
              </a:ext>
            </a:extLst>
          </p:cNvPr>
          <p:cNvSpPr>
            <a:spLocks noChangeArrowheads="1"/>
          </p:cNvSpPr>
          <p:nvPr/>
        </p:nvSpPr>
        <p:spPr bwMode="auto">
          <a:xfrm>
            <a:off x="4861054" y="1556144"/>
            <a:ext cx="3148368" cy="2048714"/>
          </a:xfrm>
          <a:prstGeom prst="wedgeRoundRectCallout">
            <a:avLst>
              <a:gd name="adj1" fmla="val -36338"/>
              <a:gd name="adj2" fmla="val 91667"/>
              <a:gd name="adj3" fmla="val 16667"/>
            </a:avLst>
          </a:prstGeom>
          <a:solidFill>
            <a:srgbClr val="FFD011"/>
          </a:solidFill>
          <a:ln w="9525" algn="ctr">
            <a:solidFill>
              <a:schemeClr val="tx1"/>
            </a:solidFill>
            <a:round/>
            <a:headEnd/>
            <a:tailEnd/>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 name="TextBox 3">
            <a:extLst>
              <a:ext uri="{FF2B5EF4-FFF2-40B4-BE49-F238E27FC236}">
                <a16:creationId xmlns:a16="http://schemas.microsoft.com/office/drawing/2014/main" xmlns="" id="{CF751AA4-DD5E-4DE1-56C5-CB960925935B}"/>
              </a:ext>
            </a:extLst>
          </p:cNvPr>
          <p:cNvSpPr txBox="1">
            <a:spLocks noChangeArrowheads="1"/>
          </p:cNvSpPr>
          <p:nvPr/>
        </p:nvSpPr>
        <p:spPr bwMode="auto">
          <a:xfrm>
            <a:off x="4934782" y="1694189"/>
            <a:ext cx="3146800" cy="1744388"/>
          </a:xfrm>
          <a:prstGeom prst="rect">
            <a:avLst/>
          </a:prstGeom>
          <a:noFill/>
          <a:ln>
            <a:noFill/>
          </a:ln>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defRPr/>
            </a:pPr>
            <a:r>
              <a:rPr lang="en-US" altLang="en-US" sz="2690" b="1"/>
              <a:t>We have an empty bed. Do you have someone to place here?</a:t>
            </a:r>
          </a:p>
        </p:txBody>
      </p:sp>
      <p:sp>
        <p:nvSpPr>
          <p:cNvPr id="11" name="Speech Bubble: Rectangle with Corners Rounded 10">
            <a:extLst>
              <a:ext uri="{FF2B5EF4-FFF2-40B4-BE49-F238E27FC236}">
                <a16:creationId xmlns:a16="http://schemas.microsoft.com/office/drawing/2014/main" xmlns="" id="{4F155F54-BE72-D384-FCE7-0B925C0CA5C8}"/>
              </a:ext>
            </a:extLst>
          </p:cNvPr>
          <p:cNvSpPr>
            <a:spLocks noChangeArrowheads="1"/>
          </p:cNvSpPr>
          <p:nvPr/>
        </p:nvSpPr>
        <p:spPr bwMode="auto">
          <a:xfrm>
            <a:off x="693034" y="2156955"/>
            <a:ext cx="3148369" cy="2048714"/>
          </a:xfrm>
          <a:prstGeom prst="wedgeRoundRectCallout">
            <a:avLst>
              <a:gd name="adj1" fmla="val 36144"/>
              <a:gd name="adj2" fmla="val 82144"/>
              <a:gd name="adj3" fmla="val 16667"/>
            </a:avLst>
          </a:prstGeom>
          <a:solidFill>
            <a:srgbClr val="92D050"/>
          </a:solidFill>
          <a:ln w="9525" algn="ctr">
            <a:solidFill>
              <a:schemeClr val="tx1"/>
            </a:solidFill>
            <a:round/>
            <a:headEnd/>
            <a:tailEnd/>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12" name="TextBox 11">
            <a:extLst>
              <a:ext uri="{FF2B5EF4-FFF2-40B4-BE49-F238E27FC236}">
                <a16:creationId xmlns:a16="http://schemas.microsoft.com/office/drawing/2014/main" xmlns="" id="{0D0C7857-4B85-02F2-6DD5-F7C976C930EC}"/>
              </a:ext>
            </a:extLst>
          </p:cNvPr>
          <p:cNvSpPr txBox="1">
            <a:spLocks noChangeArrowheads="1"/>
          </p:cNvSpPr>
          <p:nvPr/>
        </p:nvSpPr>
        <p:spPr bwMode="auto">
          <a:xfrm>
            <a:off x="693033" y="2240094"/>
            <a:ext cx="3000912" cy="1744388"/>
          </a:xfrm>
          <a:prstGeom prst="rect">
            <a:avLst/>
          </a:prstGeom>
          <a:noFill/>
          <a:ln>
            <a:noFill/>
          </a:ln>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defRPr/>
            </a:pPr>
            <a:r>
              <a:rPr lang="en-US" altLang="en-US" sz="2690" b="1"/>
              <a:t>We have a vacancy in our day program. Do you have a referral?</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1000" fill="hold"/>
                                        <p:tgtEl>
                                          <p:spTgt spid="3"/>
                                        </p:tgtEl>
                                        <p:attrNameLst>
                                          <p:attrName>ppt_w</p:attrName>
                                        </p:attrNameLst>
                                      </p:cBhvr>
                                      <p:tavLst>
                                        <p:tav tm="0">
                                          <p:val>
                                            <p:fltVal val="0"/>
                                          </p:val>
                                        </p:tav>
                                        <p:tav tm="100000">
                                          <p:val>
                                            <p:strVal val="#ppt_w"/>
                                          </p:val>
                                        </p:tav>
                                      </p:tavLst>
                                    </p:anim>
                                    <p:anim calcmode="lin" valueType="num">
                                      <p:cBhvr>
                                        <p:cTn id="22" dur="1000" fill="hold"/>
                                        <p:tgtEl>
                                          <p:spTgt spid="3"/>
                                        </p:tgtEl>
                                        <p:attrNameLst>
                                          <p:attrName>ppt_h</p:attrName>
                                        </p:attrNameLst>
                                      </p:cBhvr>
                                      <p:tavLst>
                                        <p:tav tm="0">
                                          <p:val>
                                            <p:fltVal val="0"/>
                                          </p:val>
                                        </p:tav>
                                        <p:tav tm="100000">
                                          <p:val>
                                            <p:strVal val="#ppt_h"/>
                                          </p:val>
                                        </p:tav>
                                      </p:tavLst>
                                    </p:anim>
                                    <p:anim calcmode="lin" valueType="num">
                                      <p:cBhvr>
                                        <p:cTn id="23" dur="1000" fill="hold"/>
                                        <p:tgtEl>
                                          <p:spTgt spid="3"/>
                                        </p:tgtEl>
                                        <p:attrNameLst>
                                          <p:attrName>style.rotation</p:attrName>
                                        </p:attrNameLst>
                                      </p:cBhvr>
                                      <p:tavLst>
                                        <p:tav tm="0">
                                          <p:val>
                                            <p:fltVal val="90"/>
                                          </p:val>
                                        </p:tav>
                                        <p:tav tm="100000">
                                          <p:val>
                                            <p:fltVal val="0"/>
                                          </p:val>
                                        </p:tav>
                                      </p:tavLst>
                                    </p:anim>
                                    <p:animEffect transition="in" filter="fade">
                                      <p:cBhvr>
                                        <p:cTn id="24" dur="1000"/>
                                        <p:tgtEl>
                                          <p:spTgt spid="3"/>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1000" fill="hold"/>
                                        <p:tgtEl>
                                          <p:spTgt spid="4"/>
                                        </p:tgtEl>
                                        <p:attrNameLst>
                                          <p:attrName>ppt_w</p:attrName>
                                        </p:attrNameLst>
                                      </p:cBhvr>
                                      <p:tavLst>
                                        <p:tav tm="0">
                                          <p:val>
                                            <p:fltVal val="0"/>
                                          </p:val>
                                        </p:tav>
                                        <p:tav tm="100000">
                                          <p:val>
                                            <p:strVal val="#ppt_w"/>
                                          </p:val>
                                        </p:tav>
                                      </p:tavLst>
                                    </p:anim>
                                    <p:anim calcmode="lin" valueType="num">
                                      <p:cBhvr>
                                        <p:cTn id="28" dur="1000" fill="hold"/>
                                        <p:tgtEl>
                                          <p:spTgt spid="4"/>
                                        </p:tgtEl>
                                        <p:attrNameLst>
                                          <p:attrName>ppt_h</p:attrName>
                                        </p:attrNameLst>
                                      </p:cBhvr>
                                      <p:tavLst>
                                        <p:tav tm="0">
                                          <p:val>
                                            <p:fltVal val="0"/>
                                          </p:val>
                                        </p:tav>
                                        <p:tav tm="100000">
                                          <p:val>
                                            <p:strVal val="#ppt_h"/>
                                          </p:val>
                                        </p:tav>
                                      </p:tavLst>
                                    </p:anim>
                                    <p:anim calcmode="lin" valueType="num">
                                      <p:cBhvr>
                                        <p:cTn id="29" dur="1000" fill="hold"/>
                                        <p:tgtEl>
                                          <p:spTgt spid="4"/>
                                        </p:tgtEl>
                                        <p:attrNameLst>
                                          <p:attrName>style.rotation</p:attrName>
                                        </p:attrNameLst>
                                      </p:cBhvr>
                                      <p:tavLst>
                                        <p:tav tm="0">
                                          <p:val>
                                            <p:fltVal val="90"/>
                                          </p:val>
                                        </p:tav>
                                        <p:tav tm="100000">
                                          <p:val>
                                            <p:fltVal val="0"/>
                                          </p:val>
                                        </p:tav>
                                      </p:tavLst>
                                    </p:anim>
                                    <p:animEffect transition="in" filter="fade">
                                      <p:cBhvr>
                                        <p:cTn id="30" dur="1000"/>
                                        <p:tgtEl>
                                          <p:spTgt spid="4"/>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11" grpId="0" animBg="1"/>
      <p:bldP spid="12"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Line 2">
            <a:extLst>
              <a:ext uri="{FF2B5EF4-FFF2-40B4-BE49-F238E27FC236}">
                <a16:creationId xmlns:a16="http://schemas.microsoft.com/office/drawing/2014/main" xmlns="" id="{86EA3D78-D008-8411-880D-8959FEA412CA}"/>
              </a:ext>
            </a:extLst>
          </p:cNvPr>
          <p:cNvSpPr>
            <a:spLocks noChangeShapeType="1"/>
          </p:cNvSpPr>
          <p:nvPr/>
        </p:nvSpPr>
        <p:spPr bwMode="auto">
          <a:xfrm>
            <a:off x="571460" y="86905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0051" name="Rectangle 3">
            <a:extLst>
              <a:ext uri="{FF2B5EF4-FFF2-40B4-BE49-F238E27FC236}">
                <a16:creationId xmlns:a16="http://schemas.microsoft.com/office/drawing/2014/main" xmlns="" id="{1B2B87AF-526B-3816-0CC6-5D9EA6542C62}"/>
              </a:ext>
            </a:extLst>
          </p:cNvPr>
          <p:cNvSpPr>
            <a:spLocks noGrp="1" noChangeArrowheads="1"/>
          </p:cNvSpPr>
          <p:nvPr>
            <p:ph type="title" sz="quarter"/>
          </p:nvPr>
        </p:nvSpPr>
        <p:spPr>
          <a:xfrm>
            <a:off x="518124" y="467470"/>
            <a:ext cx="7962690" cy="246285"/>
          </a:xfrm>
        </p:spPr>
        <p:txBody>
          <a:bodyPr/>
          <a:lstStyle/>
          <a:p>
            <a:r>
              <a:rPr lang="en-US" altLang="en-US" sz="4348">
                <a:solidFill>
                  <a:srgbClr val="006600"/>
                </a:solidFill>
              </a:rPr>
              <a:t>Choose One</a:t>
            </a:r>
          </a:p>
        </p:txBody>
      </p:sp>
      <p:sp>
        <p:nvSpPr>
          <p:cNvPr id="752644" name="Text Box 4">
            <a:extLst>
              <a:ext uri="{FF2B5EF4-FFF2-40B4-BE49-F238E27FC236}">
                <a16:creationId xmlns:a16="http://schemas.microsoft.com/office/drawing/2014/main" xmlns="" id="{B18AAAB1-4255-891B-032D-5C3684309F40}"/>
              </a:ext>
            </a:extLst>
          </p:cNvPr>
          <p:cNvSpPr txBox="1">
            <a:spLocks noChangeArrowheads="1"/>
          </p:cNvSpPr>
          <p:nvPr/>
        </p:nvSpPr>
        <p:spPr bwMode="auto">
          <a:xfrm>
            <a:off x="345568" y="944354"/>
            <a:ext cx="4291946" cy="5821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5000"/>
              </a:lnSpc>
              <a:spcBef>
                <a:spcPct val="0"/>
              </a:spcBef>
            </a:pPr>
            <a:r>
              <a:rPr lang="en-US" altLang="en-US" sz="5336" b="1">
                <a:solidFill>
                  <a:srgbClr val="800000"/>
                </a:solidFill>
                <a:latin typeface="Tahoma" panose="020B0604030504040204" pitchFamily="34" charset="0"/>
              </a:rPr>
              <a:t>     The difference is two little letters…</a:t>
            </a:r>
          </a:p>
          <a:p>
            <a:pPr>
              <a:lnSpc>
                <a:spcPct val="95000"/>
              </a:lnSpc>
              <a:spcBef>
                <a:spcPct val="0"/>
              </a:spcBef>
            </a:pPr>
            <a:r>
              <a:rPr lang="en-US" altLang="en-US" sz="5929" b="1" u="sng">
                <a:solidFill>
                  <a:srgbClr val="000066"/>
                </a:solidFill>
                <a:latin typeface="Tahoma" panose="020B0604030504040204" pitchFamily="34" charset="0"/>
              </a:rPr>
              <a:t>In</a:t>
            </a:r>
            <a:r>
              <a:rPr lang="en-US" altLang="en-US" sz="5929" b="1">
                <a:solidFill>
                  <a:srgbClr val="000066"/>
                </a:solidFill>
                <a:latin typeface="Tahoma" panose="020B0604030504040204" pitchFamily="34" charset="0"/>
              </a:rPr>
              <a:t> a home</a:t>
            </a:r>
          </a:p>
          <a:p>
            <a:pPr>
              <a:lnSpc>
                <a:spcPct val="95000"/>
              </a:lnSpc>
              <a:spcBef>
                <a:spcPct val="0"/>
              </a:spcBef>
            </a:pPr>
            <a:r>
              <a:rPr lang="en-US" altLang="en-US" sz="5929" b="1">
                <a:solidFill>
                  <a:srgbClr val="000066"/>
                </a:solidFill>
                <a:latin typeface="Tahoma" panose="020B0604030504040204" pitchFamily="34" charset="0"/>
              </a:rPr>
              <a:t>      vs.</a:t>
            </a:r>
          </a:p>
          <a:p>
            <a:pPr>
              <a:lnSpc>
                <a:spcPct val="95000"/>
              </a:lnSpc>
              <a:spcBef>
                <a:spcPct val="0"/>
              </a:spcBef>
            </a:pPr>
            <a:r>
              <a:rPr lang="en-US" altLang="en-US" sz="5929" b="1">
                <a:solidFill>
                  <a:srgbClr val="000066"/>
                </a:solidFill>
                <a:latin typeface="Tahoma" panose="020B0604030504040204" pitchFamily="34" charset="0"/>
              </a:rPr>
              <a:t> </a:t>
            </a:r>
            <a:r>
              <a:rPr lang="en-US" altLang="en-US" sz="5929" b="1" u="sng">
                <a:solidFill>
                  <a:srgbClr val="000066"/>
                </a:solidFill>
                <a:latin typeface="Tahoma" panose="020B0604030504040204" pitchFamily="34" charset="0"/>
              </a:rPr>
              <a:t>At</a:t>
            </a:r>
            <a:r>
              <a:rPr lang="en-US" altLang="en-US" sz="5929" b="1">
                <a:solidFill>
                  <a:srgbClr val="000066"/>
                </a:solidFill>
                <a:latin typeface="Tahoma" panose="020B0604030504040204" pitchFamily="34" charset="0"/>
              </a:rPr>
              <a:t> home</a:t>
            </a:r>
          </a:p>
        </p:txBody>
      </p:sp>
      <p:pic>
        <p:nvPicPr>
          <p:cNvPr id="752645" name="Picture 5" descr="redir?src=image&amp;clickedItemURN=http%3A%2F%2Fwww">
            <a:extLst>
              <a:ext uri="{FF2B5EF4-FFF2-40B4-BE49-F238E27FC236}">
                <a16:creationId xmlns:a16="http://schemas.microsoft.com/office/drawing/2014/main" xmlns="" id="{70314654-B36B-F847-CE16-1F0C2D749E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2811" y="487864"/>
            <a:ext cx="3840163" cy="2818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2646" name="Picture 6" descr="MPj04007240000[1]">
            <a:extLst>
              <a:ext uri="{FF2B5EF4-FFF2-40B4-BE49-F238E27FC236}">
                <a16:creationId xmlns:a16="http://schemas.microsoft.com/office/drawing/2014/main" xmlns="" id="{DDB11E06-ACB7-6C6B-797B-5256E8B2C30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2811" y="3917029"/>
            <a:ext cx="3840163" cy="2894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2647" name="Text Box 7">
            <a:extLst>
              <a:ext uri="{FF2B5EF4-FFF2-40B4-BE49-F238E27FC236}">
                <a16:creationId xmlns:a16="http://schemas.microsoft.com/office/drawing/2014/main" xmlns="" id="{8EA78EAE-B5CF-A80B-E4F0-167CFB853392}"/>
              </a:ext>
            </a:extLst>
          </p:cNvPr>
          <p:cNvSpPr txBox="1">
            <a:spLocks noChangeArrowheads="1"/>
          </p:cNvSpPr>
          <p:nvPr/>
        </p:nvSpPr>
        <p:spPr bwMode="auto">
          <a:xfrm>
            <a:off x="5992866" y="3002480"/>
            <a:ext cx="1240836" cy="1005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5929" b="1">
                <a:solidFill>
                  <a:srgbClr val="800000"/>
                </a:solidFill>
                <a:latin typeface="Tahoma" panose="020B0604030504040204" pitchFamily="34" charset="0"/>
              </a:rPr>
              <a:t>vs.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52644">
                                            <p:txEl>
                                              <p:pRg st="1" end="1"/>
                                            </p:txEl>
                                          </p:spTgt>
                                        </p:tgtEl>
                                        <p:attrNameLst>
                                          <p:attrName>style.visibility</p:attrName>
                                        </p:attrNameLst>
                                      </p:cBhvr>
                                      <p:to>
                                        <p:strVal val="visible"/>
                                      </p:to>
                                    </p:set>
                                    <p:anim calcmode="lin" valueType="num">
                                      <p:cBhvr additive="base">
                                        <p:cTn id="7" dur="500" fill="hold"/>
                                        <p:tgtEl>
                                          <p:spTgt spid="75264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5264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52644">
                                            <p:txEl>
                                              <p:pRg st="2" end="2"/>
                                            </p:txEl>
                                          </p:spTgt>
                                        </p:tgtEl>
                                        <p:attrNameLst>
                                          <p:attrName>style.visibility</p:attrName>
                                        </p:attrNameLst>
                                      </p:cBhvr>
                                      <p:to>
                                        <p:strVal val="visible"/>
                                      </p:to>
                                    </p:set>
                                    <p:anim calcmode="lin" valueType="num">
                                      <p:cBhvr additive="base">
                                        <p:cTn id="11" dur="500" fill="hold"/>
                                        <p:tgtEl>
                                          <p:spTgt spid="75264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5264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52645"/>
                                        </p:tgtEl>
                                        <p:attrNameLst>
                                          <p:attrName>style.visibility</p:attrName>
                                        </p:attrNameLst>
                                      </p:cBhvr>
                                      <p:to>
                                        <p:strVal val="visible"/>
                                      </p:to>
                                    </p:set>
                                    <p:anim calcmode="lin" valueType="num">
                                      <p:cBhvr additive="base">
                                        <p:cTn id="15" dur="500" fill="hold"/>
                                        <p:tgtEl>
                                          <p:spTgt spid="752645"/>
                                        </p:tgtEl>
                                        <p:attrNameLst>
                                          <p:attrName>ppt_x</p:attrName>
                                        </p:attrNameLst>
                                      </p:cBhvr>
                                      <p:tavLst>
                                        <p:tav tm="0">
                                          <p:val>
                                            <p:strVal val="#ppt_x"/>
                                          </p:val>
                                        </p:tav>
                                        <p:tav tm="100000">
                                          <p:val>
                                            <p:strVal val="#ppt_x"/>
                                          </p:val>
                                        </p:tav>
                                      </p:tavLst>
                                    </p:anim>
                                    <p:anim calcmode="lin" valueType="num">
                                      <p:cBhvr additive="base">
                                        <p:cTn id="16" dur="500" fill="hold"/>
                                        <p:tgtEl>
                                          <p:spTgt spid="75264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52647"/>
                                        </p:tgtEl>
                                        <p:attrNameLst>
                                          <p:attrName>style.visibility</p:attrName>
                                        </p:attrNameLst>
                                      </p:cBhvr>
                                      <p:to>
                                        <p:strVal val="visible"/>
                                      </p:to>
                                    </p:set>
                                    <p:anim calcmode="lin" valueType="num">
                                      <p:cBhvr additive="base">
                                        <p:cTn id="19" dur="500" fill="hold"/>
                                        <p:tgtEl>
                                          <p:spTgt spid="752647"/>
                                        </p:tgtEl>
                                        <p:attrNameLst>
                                          <p:attrName>ppt_x</p:attrName>
                                        </p:attrNameLst>
                                      </p:cBhvr>
                                      <p:tavLst>
                                        <p:tav tm="0">
                                          <p:val>
                                            <p:strVal val="#ppt_x"/>
                                          </p:val>
                                        </p:tav>
                                        <p:tav tm="100000">
                                          <p:val>
                                            <p:strVal val="#ppt_x"/>
                                          </p:val>
                                        </p:tav>
                                      </p:tavLst>
                                    </p:anim>
                                    <p:anim calcmode="lin" valueType="num">
                                      <p:cBhvr additive="base">
                                        <p:cTn id="20" dur="500" fill="hold"/>
                                        <p:tgtEl>
                                          <p:spTgt spid="75264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52644">
                                            <p:txEl>
                                              <p:pRg st="3" end="3"/>
                                            </p:txEl>
                                          </p:spTgt>
                                        </p:tgtEl>
                                        <p:attrNameLst>
                                          <p:attrName>style.visibility</p:attrName>
                                        </p:attrNameLst>
                                      </p:cBhvr>
                                      <p:to>
                                        <p:strVal val="visible"/>
                                      </p:to>
                                    </p:set>
                                    <p:anim calcmode="lin" valueType="num">
                                      <p:cBhvr additive="base">
                                        <p:cTn id="25" dur="500" fill="hold"/>
                                        <p:tgtEl>
                                          <p:spTgt spid="75264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52644">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52646"/>
                                        </p:tgtEl>
                                        <p:attrNameLst>
                                          <p:attrName>style.visibility</p:attrName>
                                        </p:attrNameLst>
                                      </p:cBhvr>
                                      <p:to>
                                        <p:strVal val="visible"/>
                                      </p:to>
                                    </p:set>
                                    <p:anim calcmode="lin" valueType="num">
                                      <p:cBhvr additive="base">
                                        <p:cTn id="29" dur="500" fill="hold"/>
                                        <p:tgtEl>
                                          <p:spTgt spid="752646"/>
                                        </p:tgtEl>
                                        <p:attrNameLst>
                                          <p:attrName>ppt_x</p:attrName>
                                        </p:attrNameLst>
                                      </p:cBhvr>
                                      <p:tavLst>
                                        <p:tav tm="0">
                                          <p:val>
                                            <p:strVal val="#ppt_x"/>
                                          </p:val>
                                        </p:tav>
                                        <p:tav tm="100000">
                                          <p:val>
                                            <p:strVal val="#ppt_x"/>
                                          </p:val>
                                        </p:tav>
                                      </p:tavLst>
                                    </p:anim>
                                    <p:anim calcmode="lin" valueType="num">
                                      <p:cBhvr additive="base">
                                        <p:cTn id="30" dur="500" fill="hold"/>
                                        <p:tgtEl>
                                          <p:spTgt spid="7526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2647"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ext Box 2">
            <a:extLst>
              <a:ext uri="{FF2B5EF4-FFF2-40B4-BE49-F238E27FC236}">
                <a16:creationId xmlns:a16="http://schemas.microsoft.com/office/drawing/2014/main" xmlns="" id="{41BCBFFA-F24D-AB20-8AF6-BDCAF92BA021}"/>
              </a:ext>
            </a:extLst>
          </p:cNvPr>
          <p:cNvSpPr txBox="1">
            <a:spLocks noChangeArrowheads="1"/>
          </p:cNvSpPr>
          <p:nvPr/>
        </p:nvSpPr>
        <p:spPr bwMode="auto">
          <a:xfrm>
            <a:off x="449263" y="150813"/>
            <a:ext cx="7847012"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spcBef>
                <a:spcPct val="20000"/>
              </a:spcBef>
              <a:defRPr sz="3500">
                <a:solidFill>
                  <a:schemeClr val="tx1"/>
                </a:solidFill>
                <a:latin typeface="Arial" panose="020B0604020202020204" pitchFamily="34" charset="0"/>
              </a:defRPr>
            </a:lvl1pPr>
            <a:lvl2pPr marL="742950" indent="-285750" defTabSz="463550">
              <a:spcBef>
                <a:spcPct val="20000"/>
              </a:spcBef>
              <a:buChar char="–"/>
              <a:defRPr sz="3100">
                <a:solidFill>
                  <a:schemeClr val="tx1"/>
                </a:solidFill>
                <a:latin typeface="Arial" panose="020B0604020202020204" pitchFamily="34" charset="0"/>
              </a:defRPr>
            </a:lvl2pPr>
            <a:lvl3pPr marL="1143000" indent="-228600" defTabSz="463550">
              <a:spcBef>
                <a:spcPct val="20000"/>
              </a:spcBef>
              <a:buChar char="•"/>
              <a:defRPr sz="2600">
                <a:solidFill>
                  <a:schemeClr val="tx1"/>
                </a:solidFill>
                <a:latin typeface="Arial" panose="020B0604020202020204" pitchFamily="34" charset="0"/>
              </a:defRPr>
            </a:lvl3pPr>
            <a:lvl4pPr marL="1600200" indent="-228600" defTabSz="463550">
              <a:spcBef>
                <a:spcPct val="20000"/>
              </a:spcBef>
              <a:buChar char="–"/>
              <a:defRPr sz="2200">
                <a:solidFill>
                  <a:schemeClr val="tx1"/>
                </a:solidFill>
                <a:latin typeface="Arial" panose="020B0604020202020204" pitchFamily="34" charset="0"/>
              </a:defRPr>
            </a:lvl4pPr>
            <a:lvl5pPr marL="2057400" indent="-228600" defTabSz="463550">
              <a:spcBef>
                <a:spcPct val="20000"/>
              </a:spcBef>
              <a:buChar char="»"/>
              <a:defRPr sz="22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2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400" b="1">
                <a:solidFill>
                  <a:srgbClr val="336600"/>
                </a:solidFill>
              </a:rPr>
              <a:t>Beds</a:t>
            </a:r>
          </a:p>
        </p:txBody>
      </p:sp>
      <p:grpSp>
        <p:nvGrpSpPr>
          <p:cNvPr id="2" name="Group 3">
            <a:extLst>
              <a:ext uri="{FF2B5EF4-FFF2-40B4-BE49-F238E27FC236}">
                <a16:creationId xmlns:a16="http://schemas.microsoft.com/office/drawing/2014/main" xmlns="" id="{F78FBAD5-B9B1-E941-5641-658CBDBDC1D1}"/>
              </a:ext>
            </a:extLst>
          </p:cNvPr>
          <p:cNvGrpSpPr>
            <a:grpSpLocks/>
          </p:cNvGrpSpPr>
          <p:nvPr/>
        </p:nvGrpSpPr>
        <p:grpSpPr bwMode="auto">
          <a:xfrm>
            <a:off x="3490913" y="411163"/>
            <a:ext cx="3581400" cy="2286000"/>
            <a:chOff x="2592" y="672"/>
            <a:chExt cx="1094" cy="1219"/>
          </a:xfrm>
        </p:grpSpPr>
        <p:sp>
          <p:nvSpPr>
            <p:cNvPr id="109722" name="Freeform 4">
              <a:extLst>
                <a:ext uri="{FF2B5EF4-FFF2-40B4-BE49-F238E27FC236}">
                  <a16:creationId xmlns:a16="http://schemas.microsoft.com/office/drawing/2014/main" xmlns="" id="{14CF5AA6-0E39-776C-7094-63FB6AB48227}"/>
                </a:ext>
              </a:extLst>
            </p:cNvPr>
            <p:cNvSpPr>
              <a:spLocks/>
            </p:cNvSpPr>
            <p:nvPr/>
          </p:nvSpPr>
          <p:spPr bwMode="auto">
            <a:xfrm>
              <a:off x="2592" y="672"/>
              <a:ext cx="1094" cy="1219"/>
            </a:xfrm>
            <a:custGeom>
              <a:avLst/>
              <a:gdLst>
                <a:gd name="T0" fmla="*/ 152 w 1094"/>
                <a:gd name="T1" fmla="*/ 0 h 1219"/>
                <a:gd name="T2" fmla="*/ 137 w 1094"/>
                <a:gd name="T3" fmla="*/ 2 h 1219"/>
                <a:gd name="T4" fmla="*/ 123 w 1094"/>
                <a:gd name="T5" fmla="*/ 4 h 1219"/>
                <a:gd name="T6" fmla="*/ 93 w 1094"/>
                <a:gd name="T7" fmla="*/ 16 h 1219"/>
                <a:gd name="T8" fmla="*/ 67 w 1094"/>
                <a:gd name="T9" fmla="*/ 33 h 1219"/>
                <a:gd name="T10" fmla="*/ 46 w 1094"/>
                <a:gd name="T11" fmla="*/ 57 h 1219"/>
                <a:gd name="T12" fmla="*/ 26 w 1094"/>
                <a:gd name="T13" fmla="*/ 84 h 1219"/>
                <a:gd name="T14" fmla="*/ 12 w 1094"/>
                <a:gd name="T15" fmla="*/ 117 h 1219"/>
                <a:gd name="T16" fmla="*/ 4 w 1094"/>
                <a:gd name="T17" fmla="*/ 152 h 1219"/>
                <a:gd name="T18" fmla="*/ 0 w 1094"/>
                <a:gd name="T19" fmla="*/ 191 h 1219"/>
                <a:gd name="T20" fmla="*/ 0 w 1094"/>
                <a:gd name="T21" fmla="*/ 671 h 1219"/>
                <a:gd name="T22" fmla="*/ 0 w 1094"/>
                <a:gd name="T23" fmla="*/ 960 h 1219"/>
                <a:gd name="T24" fmla="*/ 4 w 1094"/>
                <a:gd name="T25" fmla="*/ 999 h 1219"/>
                <a:gd name="T26" fmla="*/ 12 w 1094"/>
                <a:gd name="T27" fmla="*/ 1035 h 1219"/>
                <a:gd name="T28" fmla="*/ 26 w 1094"/>
                <a:gd name="T29" fmla="*/ 1068 h 1219"/>
                <a:gd name="T30" fmla="*/ 46 w 1094"/>
                <a:gd name="T31" fmla="*/ 1095 h 1219"/>
                <a:gd name="T32" fmla="*/ 67 w 1094"/>
                <a:gd name="T33" fmla="*/ 1118 h 1219"/>
                <a:gd name="T34" fmla="*/ 93 w 1094"/>
                <a:gd name="T35" fmla="*/ 1136 h 1219"/>
                <a:gd name="T36" fmla="*/ 123 w 1094"/>
                <a:gd name="T37" fmla="*/ 1148 h 1219"/>
                <a:gd name="T38" fmla="*/ 137 w 1094"/>
                <a:gd name="T39" fmla="*/ 1152 h 1219"/>
                <a:gd name="T40" fmla="*/ 152 w 1094"/>
                <a:gd name="T41" fmla="*/ 1152 h 1219"/>
                <a:gd name="T42" fmla="*/ 533 w 1094"/>
                <a:gd name="T43" fmla="*/ 1152 h 1219"/>
                <a:gd name="T44" fmla="*/ 760 w 1094"/>
                <a:gd name="T45" fmla="*/ 1152 h 1219"/>
                <a:gd name="T46" fmla="*/ 776 w 1094"/>
                <a:gd name="T47" fmla="*/ 1152 h 1219"/>
                <a:gd name="T48" fmla="*/ 792 w 1094"/>
                <a:gd name="T49" fmla="*/ 1148 h 1219"/>
                <a:gd name="T50" fmla="*/ 820 w 1094"/>
                <a:gd name="T51" fmla="*/ 1136 h 1219"/>
                <a:gd name="T52" fmla="*/ 846 w 1094"/>
                <a:gd name="T53" fmla="*/ 1118 h 1219"/>
                <a:gd name="T54" fmla="*/ 869 w 1094"/>
                <a:gd name="T55" fmla="*/ 1095 h 1219"/>
                <a:gd name="T56" fmla="*/ 887 w 1094"/>
                <a:gd name="T57" fmla="*/ 1068 h 1219"/>
                <a:gd name="T58" fmla="*/ 901 w 1094"/>
                <a:gd name="T59" fmla="*/ 1035 h 1219"/>
                <a:gd name="T60" fmla="*/ 909 w 1094"/>
                <a:gd name="T61" fmla="*/ 999 h 1219"/>
                <a:gd name="T62" fmla="*/ 913 w 1094"/>
                <a:gd name="T63" fmla="*/ 960 h 1219"/>
                <a:gd name="T64" fmla="*/ 1093 w 1094"/>
                <a:gd name="T65" fmla="*/ 1218 h 1219"/>
                <a:gd name="T66" fmla="*/ 913 w 1094"/>
                <a:gd name="T67" fmla="*/ 671 h 1219"/>
                <a:gd name="T68" fmla="*/ 913 w 1094"/>
                <a:gd name="T69" fmla="*/ 191 h 1219"/>
                <a:gd name="T70" fmla="*/ 909 w 1094"/>
                <a:gd name="T71" fmla="*/ 152 h 1219"/>
                <a:gd name="T72" fmla="*/ 901 w 1094"/>
                <a:gd name="T73" fmla="*/ 117 h 1219"/>
                <a:gd name="T74" fmla="*/ 887 w 1094"/>
                <a:gd name="T75" fmla="*/ 84 h 1219"/>
                <a:gd name="T76" fmla="*/ 869 w 1094"/>
                <a:gd name="T77" fmla="*/ 57 h 1219"/>
                <a:gd name="T78" fmla="*/ 846 w 1094"/>
                <a:gd name="T79" fmla="*/ 33 h 1219"/>
                <a:gd name="T80" fmla="*/ 820 w 1094"/>
                <a:gd name="T81" fmla="*/ 16 h 1219"/>
                <a:gd name="T82" fmla="*/ 792 w 1094"/>
                <a:gd name="T83" fmla="*/ 4 h 1219"/>
                <a:gd name="T84" fmla="*/ 776 w 1094"/>
                <a:gd name="T85" fmla="*/ 2 h 1219"/>
                <a:gd name="T86" fmla="*/ 760 w 1094"/>
                <a:gd name="T87" fmla="*/ 0 h 1219"/>
                <a:gd name="T88" fmla="*/ 533 w 1094"/>
                <a:gd name="T89" fmla="*/ 0 h 1219"/>
                <a:gd name="T90" fmla="*/ 152 w 1094"/>
                <a:gd name="T91" fmla="*/ 0 h 121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94"/>
                <a:gd name="T139" fmla="*/ 0 h 1219"/>
                <a:gd name="T140" fmla="*/ 1094 w 1094"/>
                <a:gd name="T141" fmla="*/ 1219 h 1219"/>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94" h="1219">
                  <a:moveTo>
                    <a:pt x="152" y="0"/>
                  </a:moveTo>
                  <a:lnTo>
                    <a:pt x="137" y="2"/>
                  </a:lnTo>
                  <a:lnTo>
                    <a:pt x="123" y="4"/>
                  </a:lnTo>
                  <a:lnTo>
                    <a:pt x="93" y="16"/>
                  </a:lnTo>
                  <a:lnTo>
                    <a:pt x="67" y="33"/>
                  </a:lnTo>
                  <a:lnTo>
                    <a:pt x="46" y="57"/>
                  </a:lnTo>
                  <a:lnTo>
                    <a:pt x="26" y="84"/>
                  </a:lnTo>
                  <a:lnTo>
                    <a:pt x="12" y="117"/>
                  </a:lnTo>
                  <a:lnTo>
                    <a:pt x="4" y="152"/>
                  </a:lnTo>
                  <a:lnTo>
                    <a:pt x="0" y="191"/>
                  </a:lnTo>
                  <a:lnTo>
                    <a:pt x="0" y="671"/>
                  </a:lnTo>
                  <a:lnTo>
                    <a:pt x="0" y="960"/>
                  </a:lnTo>
                  <a:lnTo>
                    <a:pt x="4" y="999"/>
                  </a:lnTo>
                  <a:lnTo>
                    <a:pt x="12" y="1035"/>
                  </a:lnTo>
                  <a:lnTo>
                    <a:pt x="26" y="1068"/>
                  </a:lnTo>
                  <a:lnTo>
                    <a:pt x="46" y="1095"/>
                  </a:lnTo>
                  <a:lnTo>
                    <a:pt x="67" y="1118"/>
                  </a:lnTo>
                  <a:lnTo>
                    <a:pt x="93" y="1136"/>
                  </a:lnTo>
                  <a:lnTo>
                    <a:pt x="123" y="1148"/>
                  </a:lnTo>
                  <a:lnTo>
                    <a:pt x="137" y="1152"/>
                  </a:lnTo>
                  <a:lnTo>
                    <a:pt x="152" y="1152"/>
                  </a:lnTo>
                  <a:lnTo>
                    <a:pt x="533" y="1152"/>
                  </a:lnTo>
                  <a:lnTo>
                    <a:pt x="760" y="1152"/>
                  </a:lnTo>
                  <a:lnTo>
                    <a:pt x="776" y="1152"/>
                  </a:lnTo>
                  <a:lnTo>
                    <a:pt x="792" y="1148"/>
                  </a:lnTo>
                  <a:lnTo>
                    <a:pt x="820" y="1136"/>
                  </a:lnTo>
                  <a:lnTo>
                    <a:pt x="846" y="1118"/>
                  </a:lnTo>
                  <a:lnTo>
                    <a:pt x="869" y="1095"/>
                  </a:lnTo>
                  <a:lnTo>
                    <a:pt x="887" y="1068"/>
                  </a:lnTo>
                  <a:lnTo>
                    <a:pt x="901" y="1035"/>
                  </a:lnTo>
                  <a:lnTo>
                    <a:pt x="909" y="999"/>
                  </a:lnTo>
                  <a:lnTo>
                    <a:pt x="913" y="960"/>
                  </a:lnTo>
                  <a:lnTo>
                    <a:pt x="1093" y="1218"/>
                  </a:lnTo>
                  <a:lnTo>
                    <a:pt x="913" y="671"/>
                  </a:lnTo>
                  <a:lnTo>
                    <a:pt x="913" y="191"/>
                  </a:lnTo>
                  <a:lnTo>
                    <a:pt x="909" y="152"/>
                  </a:lnTo>
                  <a:lnTo>
                    <a:pt x="901" y="117"/>
                  </a:lnTo>
                  <a:lnTo>
                    <a:pt x="887" y="84"/>
                  </a:lnTo>
                  <a:lnTo>
                    <a:pt x="869" y="57"/>
                  </a:lnTo>
                  <a:lnTo>
                    <a:pt x="846" y="33"/>
                  </a:lnTo>
                  <a:lnTo>
                    <a:pt x="820" y="16"/>
                  </a:lnTo>
                  <a:lnTo>
                    <a:pt x="792" y="4"/>
                  </a:lnTo>
                  <a:lnTo>
                    <a:pt x="776" y="2"/>
                  </a:lnTo>
                  <a:lnTo>
                    <a:pt x="760" y="0"/>
                  </a:lnTo>
                  <a:lnTo>
                    <a:pt x="533" y="0"/>
                  </a:lnTo>
                  <a:lnTo>
                    <a:pt x="152" y="0"/>
                  </a:lnTo>
                </a:path>
              </a:pathLst>
            </a:custGeom>
            <a:solidFill>
              <a:srgbClr val="FFFFCC"/>
            </a:solidFill>
            <a:ln w="12700" cap="rnd">
              <a:solidFill>
                <a:schemeClr val="tx1"/>
              </a:solidFill>
              <a:round/>
              <a:headEnd/>
              <a:tailEnd/>
            </a:ln>
          </p:spPr>
          <p:txBody>
            <a:bodyPr lIns="0" tIns="0" rIns="0" bIns="0"/>
            <a:lstStyle/>
            <a:p>
              <a:endParaRPr lang="en-US"/>
            </a:p>
          </p:txBody>
        </p:sp>
        <p:sp>
          <p:nvSpPr>
            <p:cNvPr id="109723" name="Rectangle 5">
              <a:extLst>
                <a:ext uri="{FF2B5EF4-FFF2-40B4-BE49-F238E27FC236}">
                  <a16:creationId xmlns:a16="http://schemas.microsoft.com/office/drawing/2014/main" xmlns="" id="{34B25240-B580-FCD8-2994-131E693A25C2}"/>
                </a:ext>
              </a:extLst>
            </p:cNvPr>
            <p:cNvSpPr>
              <a:spLocks noChangeArrowheads="1"/>
            </p:cNvSpPr>
            <p:nvPr/>
          </p:nvSpPr>
          <p:spPr bwMode="auto">
            <a:xfrm>
              <a:off x="2682" y="744"/>
              <a:ext cx="732" cy="1008"/>
            </a:xfrm>
            <a:prstGeom prst="rect">
              <a:avLst/>
            </a:prstGeom>
            <a:solidFill>
              <a:srgbClr val="FFFFCC"/>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eaLnBrk="1" hangingPunct="1">
                <a:spcBef>
                  <a:spcPct val="0"/>
                </a:spcBef>
              </a:pPr>
              <a:r>
                <a:rPr lang="en-US" altLang="en-US" sz="2400" b="1"/>
                <a:t>What kind of beds?  Double, bunk, hideaway, rollaway, or Murphy? </a:t>
              </a:r>
            </a:p>
          </p:txBody>
        </p:sp>
      </p:grpSp>
      <p:sp>
        <p:nvSpPr>
          <p:cNvPr id="109572" name="Freeform 6">
            <a:extLst>
              <a:ext uri="{FF2B5EF4-FFF2-40B4-BE49-F238E27FC236}">
                <a16:creationId xmlns:a16="http://schemas.microsoft.com/office/drawing/2014/main" xmlns="" id="{05710F62-599E-D95B-0A8F-05C1F902E18D}"/>
              </a:ext>
            </a:extLst>
          </p:cNvPr>
          <p:cNvSpPr>
            <a:spLocks/>
          </p:cNvSpPr>
          <p:nvPr/>
        </p:nvSpPr>
        <p:spPr bwMode="auto">
          <a:xfrm>
            <a:off x="2879725" y="4568825"/>
            <a:ext cx="11113" cy="22225"/>
          </a:xfrm>
          <a:custGeom>
            <a:avLst/>
            <a:gdLst>
              <a:gd name="T0" fmla="*/ 2147483646 w 6"/>
              <a:gd name="T1" fmla="*/ 0 h 13"/>
              <a:gd name="T2" fmla="*/ 0 w 6"/>
              <a:gd name="T3" fmla="*/ 2147483646 h 13"/>
              <a:gd name="T4" fmla="*/ 2147483646 w 6"/>
              <a:gd name="T5" fmla="*/ 2147483646 h 13"/>
              <a:gd name="T6" fmla="*/ 2147483646 w 6"/>
              <a:gd name="T7" fmla="*/ 0 h 13"/>
              <a:gd name="T8" fmla="*/ 0 60000 65536"/>
              <a:gd name="T9" fmla="*/ 0 60000 65536"/>
              <a:gd name="T10" fmla="*/ 0 60000 65536"/>
              <a:gd name="T11" fmla="*/ 0 60000 65536"/>
              <a:gd name="T12" fmla="*/ 0 w 6"/>
              <a:gd name="T13" fmla="*/ 0 h 13"/>
              <a:gd name="T14" fmla="*/ 6 w 6"/>
              <a:gd name="T15" fmla="*/ 13 h 13"/>
            </a:gdLst>
            <a:ahLst/>
            <a:cxnLst>
              <a:cxn ang="T8">
                <a:pos x="T0" y="T1"/>
              </a:cxn>
              <a:cxn ang="T9">
                <a:pos x="T2" y="T3"/>
              </a:cxn>
              <a:cxn ang="T10">
                <a:pos x="T4" y="T5"/>
              </a:cxn>
              <a:cxn ang="T11">
                <a:pos x="T6" y="T7"/>
              </a:cxn>
            </a:cxnLst>
            <a:rect l="T12" t="T13" r="T14" b="T15"/>
            <a:pathLst>
              <a:path w="6" h="13">
                <a:moveTo>
                  <a:pt x="5" y="0"/>
                </a:moveTo>
                <a:lnTo>
                  <a:pt x="0" y="12"/>
                </a:lnTo>
                <a:lnTo>
                  <a:pt x="5" y="12"/>
                </a:lnTo>
                <a:lnTo>
                  <a:pt x="5"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grpSp>
        <p:nvGrpSpPr>
          <p:cNvPr id="109573" name="Group 7">
            <a:extLst>
              <a:ext uri="{FF2B5EF4-FFF2-40B4-BE49-F238E27FC236}">
                <a16:creationId xmlns:a16="http://schemas.microsoft.com/office/drawing/2014/main" xmlns="" id="{604248AE-6FA3-DAB9-02FB-A7F2AAE31E83}"/>
              </a:ext>
            </a:extLst>
          </p:cNvPr>
          <p:cNvGrpSpPr>
            <a:grpSpLocks/>
          </p:cNvGrpSpPr>
          <p:nvPr/>
        </p:nvGrpSpPr>
        <p:grpSpPr bwMode="auto">
          <a:xfrm>
            <a:off x="493713" y="1506538"/>
            <a:ext cx="9082087" cy="5270500"/>
            <a:chOff x="480" y="1152"/>
            <a:chExt cx="5089" cy="2689"/>
          </a:xfrm>
        </p:grpSpPr>
        <p:sp>
          <p:nvSpPr>
            <p:cNvPr id="109578" name="Freeform 8">
              <a:extLst>
                <a:ext uri="{FF2B5EF4-FFF2-40B4-BE49-F238E27FC236}">
                  <a16:creationId xmlns:a16="http://schemas.microsoft.com/office/drawing/2014/main" xmlns="" id="{8B892D5D-6EE3-7BB0-4633-70D2D7A8782C}"/>
                </a:ext>
              </a:extLst>
            </p:cNvPr>
            <p:cNvSpPr>
              <a:spLocks/>
            </p:cNvSpPr>
            <p:nvPr/>
          </p:nvSpPr>
          <p:spPr bwMode="auto">
            <a:xfrm>
              <a:off x="480" y="3746"/>
              <a:ext cx="5089" cy="95"/>
            </a:xfrm>
            <a:custGeom>
              <a:avLst/>
              <a:gdLst>
                <a:gd name="T0" fmla="*/ 41 w 5089"/>
                <a:gd name="T1" fmla="*/ 48 h 95"/>
                <a:gd name="T2" fmla="*/ 155 w 5089"/>
                <a:gd name="T3" fmla="*/ 64 h 95"/>
                <a:gd name="T4" fmla="*/ 311 w 5089"/>
                <a:gd name="T5" fmla="*/ 60 h 95"/>
                <a:gd name="T6" fmla="*/ 584 w 5089"/>
                <a:gd name="T7" fmla="*/ 83 h 95"/>
                <a:gd name="T8" fmla="*/ 895 w 5089"/>
                <a:gd name="T9" fmla="*/ 94 h 95"/>
                <a:gd name="T10" fmla="*/ 1005 w 5089"/>
                <a:gd name="T11" fmla="*/ 83 h 95"/>
                <a:gd name="T12" fmla="*/ 1252 w 5089"/>
                <a:gd name="T13" fmla="*/ 81 h 95"/>
                <a:gd name="T14" fmla="*/ 1417 w 5089"/>
                <a:gd name="T15" fmla="*/ 81 h 95"/>
                <a:gd name="T16" fmla="*/ 1613 w 5089"/>
                <a:gd name="T17" fmla="*/ 81 h 95"/>
                <a:gd name="T18" fmla="*/ 1918 w 5089"/>
                <a:gd name="T19" fmla="*/ 81 h 95"/>
                <a:gd name="T20" fmla="*/ 2211 w 5089"/>
                <a:gd name="T21" fmla="*/ 83 h 95"/>
                <a:gd name="T22" fmla="*/ 2495 w 5089"/>
                <a:gd name="T23" fmla="*/ 83 h 95"/>
                <a:gd name="T24" fmla="*/ 2866 w 5089"/>
                <a:gd name="T25" fmla="*/ 81 h 95"/>
                <a:gd name="T26" fmla="*/ 3149 w 5089"/>
                <a:gd name="T27" fmla="*/ 81 h 95"/>
                <a:gd name="T28" fmla="*/ 3406 w 5089"/>
                <a:gd name="T29" fmla="*/ 83 h 95"/>
                <a:gd name="T30" fmla="*/ 3726 w 5089"/>
                <a:gd name="T31" fmla="*/ 94 h 95"/>
                <a:gd name="T32" fmla="*/ 3960 w 5089"/>
                <a:gd name="T33" fmla="*/ 94 h 95"/>
                <a:gd name="T34" fmla="*/ 4145 w 5089"/>
                <a:gd name="T35" fmla="*/ 86 h 95"/>
                <a:gd name="T36" fmla="*/ 4466 w 5089"/>
                <a:gd name="T37" fmla="*/ 71 h 95"/>
                <a:gd name="T38" fmla="*/ 4699 w 5089"/>
                <a:gd name="T39" fmla="*/ 64 h 95"/>
                <a:gd name="T40" fmla="*/ 4949 w 5089"/>
                <a:gd name="T41" fmla="*/ 64 h 95"/>
                <a:gd name="T42" fmla="*/ 5088 w 5089"/>
                <a:gd name="T43" fmla="*/ 48 h 95"/>
                <a:gd name="T44" fmla="*/ 5070 w 5089"/>
                <a:gd name="T45" fmla="*/ 25 h 95"/>
                <a:gd name="T46" fmla="*/ 4838 w 5089"/>
                <a:gd name="T47" fmla="*/ 25 h 95"/>
                <a:gd name="T48" fmla="*/ 4500 w 5089"/>
                <a:gd name="T49" fmla="*/ 33 h 95"/>
                <a:gd name="T50" fmla="*/ 4276 w 5089"/>
                <a:gd name="T51" fmla="*/ 58 h 95"/>
                <a:gd name="T52" fmla="*/ 3998 w 5089"/>
                <a:gd name="T53" fmla="*/ 60 h 95"/>
                <a:gd name="T54" fmla="*/ 3758 w 5089"/>
                <a:gd name="T55" fmla="*/ 64 h 95"/>
                <a:gd name="T56" fmla="*/ 3385 w 5089"/>
                <a:gd name="T57" fmla="*/ 60 h 95"/>
                <a:gd name="T58" fmla="*/ 3122 w 5089"/>
                <a:gd name="T59" fmla="*/ 58 h 95"/>
                <a:gd name="T60" fmla="*/ 2788 w 5089"/>
                <a:gd name="T61" fmla="*/ 48 h 95"/>
                <a:gd name="T62" fmla="*/ 2421 w 5089"/>
                <a:gd name="T63" fmla="*/ 58 h 95"/>
                <a:gd name="T64" fmla="*/ 2083 w 5089"/>
                <a:gd name="T65" fmla="*/ 60 h 95"/>
                <a:gd name="T66" fmla="*/ 1840 w 5089"/>
                <a:gd name="T67" fmla="*/ 60 h 95"/>
                <a:gd name="T68" fmla="*/ 1506 w 5089"/>
                <a:gd name="T69" fmla="*/ 60 h 95"/>
                <a:gd name="T70" fmla="*/ 1296 w 5089"/>
                <a:gd name="T71" fmla="*/ 55 h 95"/>
                <a:gd name="T72" fmla="*/ 1060 w 5089"/>
                <a:gd name="T73" fmla="*/ 40 h 95"/>
                <a:gd name="T74" fmla="*/ 929 w 5089"/>
                <a:gd name="T75" fmla="*/ 37 h 95"/>
                <a:gd name="T76" fmla="*/ 701 w 5089"/>
                <a:gd name="T77" fmla="*/ 60 h 95"/>
                <a:gd name="T78" fmla="*/ 574 w 5089"/>
                <a:gd name="T79" fmla="*/ 58 h 95"/>
                <a:gd name="T80" fmla="*/ 384 w 5089"/>
                <a:gd name="T81" fmla="*/ 46 h 95"/>
                <a:gd name="T82" fmla="*/ 213 w 5089"/>
                <a:gd name="T83" fmla="*/ 37 h 95"/>
                <a:gd name="T84" fmla="*/ 80 w 5089"/>
                <a:gd name="T85" fmla="*/ 33 h 95"/>
                <a:gd name="T86" fmla="*/ 0 w 5089"/>
                <a:gd name="T87" fmla="*/ 0 h 95"/>
                <a:gd name="T88" fmla="*/ 41 w 5089"/>
                <a:gd name="T89" fmla="*/ 48 h 9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089"/>
                <a:gd name="T136" fmla="*/ 0 h 95"/>
                <a:gd name="T137" fmla="*/ 5089 w 5089"/>
                <a:gd name="T138" fmla="*/ 95 h 9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089" h="95">
                  <a:moveTo>
                    <a:pt x="41" y="48"/>
                  </a:moveTo>
                  <a:lnTo>
                    <a:pt x="155" y="64"/>
                  </a:lnTo>
                  <a:lnTo>
                    <a:pt x="311" y="60"/>
                  </a:lnTo>
                  <a:lnTo>
                    <a:pt x="584" y="83"/>
                  </a:lnTo>
                  <a:lnTo>
                    <a:pt x="895" y="94"/>
                  </a:lnTo>
                  <a:lnTo>
                    <a:pt x="1005" y="83"/>
                  </a:lnTo>
                  <a:lnTo>
                    <a:pt x="1252" y="81"/>
                  </a:lnTo>
                  <a:lnTo>
                    <a:pt x="1417" y="81"/>
                  </a:lnTo>
                  <a:lnTo>
                    <a:pt x="1613" y="81"/>
                  </a:lnTo>
                  <a:lnTo>
                    <a:pt x="1918" y="81"/>
                  </a:lnTo>
                  <a:lnTo>
                    <a:pt x="2211" y="83"/>
                  </a:lnTo>
                  <a:lnTo>
                    <a:pt x="2495" y="83"/>
                  </a:lnTo>
                  <a:lnTo>
                    <a:pt x="2866" y="81"/>
                  </a:lnTo>
                  <a:lnTo>
                    <a:pt x="3149" y="81"/>
                  </a:lnTo>
                  <a:lnTo>
                    <a:pt x="3406" y="83"/>
                  </a:lnTo>
                  <a:lnTo>
                    <a:pt x="3726" y="94"/>
                  </a:lnTo>
                  <a:lnTo>
                    <a:pt x="3960" y="94"/>
                  </a:lnTo>
                  <a:lnTo>
                    <a:pt x="4145" y="86"/>
                  </a:lnTo>
                  <a:lnTo>
                    <a:pt x="4466" y="71"/>
                  </a:lnTo>
                  <a:lnTo>
                    <a:pt x="4699" y="64"/>
                  </a:lnTo>
                  <a:lnTo>
                    <a:pt x="4949" y="64"/>
                  </a:lnTo>
                  <a:lnTo>
                    <a:pt x="5088" y="48"/>
                  </a:lnTo>
                  <a:lnTo>
                    <a:pt x="5070" y="25"/>
                  </a:lnTo>
                  <a:lnTo>
                    <a:pt x="4838" y="25"/>
                  </a:lnTo>
                  <a:lnTo>
                    <a:pt x="4500" y="33"/>
                  </a:lnTo>
                  <a:lnTo>
                    <a:pt x="4276" y="58"/>
                  </a:lnTo>
                  <a:lnTo>
                    <a:pt x="3998" y="60"/>
                  </a:lnTo>
                  <a:lnTo>
                    <a:pt x="3758" y="64"/>
                  </a:lnTo>
                  <a:lnTo>
                    <a:pt x="3385" y="60"/>
                  </a:lnTo>
                  <a:lnTo>
                    <a:pt x="3122" y="58"/>
                  </a:lnTo>
                  <a:lnTo>
                    <a:pt x="2788" y="48"/>
                  </a:lnTo>
                  <a:lnTo>
                    <a:pt x="2421" y="58"/>
                  </a:lnTo>
                  <a:lnTo>
                    <a:pt x="2083" y="60"/>
                  </a:lnTo>
                  <a:lnTo>
                    <a:pt x="1840" y="60"/>
                  </a:lnTo>
                  <a:lnTo>
                    <a:pt x="1506" y="60"/>
                  </a:lnTo>
                  <a:lnTo>
                    <a:pt x="1296" y="55"/>
                  </a:lnTo>
                  <a:lnTo>
                    <a:pt x="1060" y="40"/>
                  </a:lnTo>
                  <a:lnTo>
                    <a:pt x="929" y="37"/>
                  </a:lnTo>
                  <a:lnTo>
                    <a:pt x="701" y="60"/>
                  </a:lnTo>
                  <a:lnTo>
                    <a:pt x="574" y="58"/>
                  </a:lnTo>
                  <a:lnTo>
                    <a:pt x="384" y="46"/>
                  </a:lnTo>
                  <a:lnTo>
                    <a:pt x="213" y="37"/>
                  </a:lnTo>
                  <a:lnTo>
                    <a:pt x="80" y="33"/>
                  </a:lnTo>
                  <a:lnTo>
                    <a:pt x="0" y="0"/>
                  </a:lnTo>
                  <a:lnTo>
                    <a:pt x="41" y="4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79" name="Freeform 9">
              <a:extLst>
                <a:ext uri="{FF2B5EF4-FFF2-40B4-BE49-F238E27FC236}">
                  <a16:creationId xmlns:a16="http://schemas.microsoft.com/office/drawing/2014/main" xmlns="" id="{49CD8AB5-B248-C444-0661-BD4DD7D22ED2}"/>
                </a:ext>
              </a:extLst>
            </p:cNvPr>
            <p:cNvSpPr>
              <a:spLocks/>
            </p:cNvSpPr>
            <p:nvPr/>
          </p:nvSpPr>
          <p:spPr bwMode="auto">
            <a:xfrm>
              <a:off x="484" y="2640"/>
              <a:ext cx="5074" cy="1189"/>
            </a:xfrm>
            <a:custGeom>
              <a:avLst/>
              <a:gdLst>
                <a:gd name="T0" fmla="*/ 16 w 5074"/>
                <a:gd name="T1" fmla="*/ 828 h 1189"/>
                <a:gd name="T2" fmla="*/ 447 w 5074"/>
                <a:gd name="T3" fmla="*/ 325 h 1189"/>
                <a:gd name="T4" fmla="*/ 742 w 5074"/>
                <a:gd name="T5" fmla="*/ 28 h 1189"/>
                <a:gd name="T6" fmla="*/ 968 w 5074"/>
                <a:gd name="T7" fmla="*/ 20 h 1189"/>
                <a:gd name="T8" fmla="*/ 1708 w 5074"/>
                <a:gd name="T9" fmla="*/ 0 h 1189"/>
                <a:gd name="T10" fmla="*/ 2218 w 5074"/>
                <a:gd name="T11" fmla="*/ 10 h 1189"/>
                <a:gd name="T12" fmla="*/ 2676 w 5074"/>
                <a:gd name="T13" fmla="*/ 16 h 1189"/>
                <a:gd name="T14" fmla="*/ 2980 w 5074"/>
                <a:gd name="T15" fmla="*/ 35 h 1189"/>
                <a:gd name="T16" fmla="*/ 3342 w 5074"/>
                <a:gd name="T17" fmla="*/ 30 h 1189"/>
                <a:gd name="T18" fmla="*/ 3791 w 5074"/>
                <a:gd name="T19" fmla="*/ 35 h 1189"/>
                <a:gd name="T20" fmla="*/ 4205 w 5074"/>
                <a:gd name="T21" fmla="*/ 35 h 1189"/>
                <a:gd name="T22" fmla="*/ 4402 w 5074"/>
                <a:gd name="T23" fmla="*/ 35 h 1189"/>
                <a:gd name="T24" fmla="*/ 4515 w 5074"/>
                <a:gd name="T25" fmla="*/ 147 h 1189"/>
                <a:gd name="T26" fmla="*/ 4620 w 5074"/>
                <a:gd name="T27" fmla="*/ 335 h 1189"/>
                <a:gd name="T28" fmla="*/ 4908 w 5074"/>
                <a:gd name="T29" fmla="*/ 762 h 1189"/>
                <a:gd name="T30" fmla="*/ 5073 w 5074"/>
                <a:gd name="T31" fmla="*/ 998 h 1189"/>
                <a:gd name="T32" fmla="*/ 5059 w 5074"/>
                <a:gd name="T33" fmla="*/ 1142 h 1189"/>
                <a:gd name="T34" fmla="*/ 4759 w 5074"/>
                <a:gd name="T35" fmla="*/ 1148 h 1189"/>
                <a:gd name="T36" fmla="*/ 4340 w 5074"/>
                <a:gd name="T37" fmla="*/ 1165 h 1189"/>
                <a:gd name="T38" fmla="*/ 3791 w 5074"/>
                <a:gd name="T39" fmla="*/ 1188 h 1189"/>
                <a:gd name="T40" fmla="*/ 3102 w 5074"/>
                <a:gd name="T41" fmla="*/ 1176 h 1189"/>
                <a:gd name="T42" fmla="*/ 2626 w 5074"/>
                <a:gd name="T43" fmla="*/ 1169 h 1189"/>
                <a:gd name="T44" fmla="*/ 2156 w 5074"/>
                <a:gd name="T45" fmla="*/ 1178 h 1189"/>
                <a:gd name="T46" fmla="*/ 1747 w 5074"/>
                <a:gd name="T47" fmla="*/ 1178 h 1189"/>
                <a:gd name="T48" fmla="*/ 1147 w 5074"/>
                <a:gd name="T49" fmla="*/ 1174 h 1189"/>
                <a:gd name="T50" fmla="*/ 795 w 5074"/>
                <a:gd name="T51" fmla="*/ 1178 h 1189"/>
                <a:gd name="T52" fmla="*/ 604 w 5074"/>
                <a:gd name="T53" fmla="*/ 1176 h 1189"/>
                <a:gd name="T54" fmla="*/ 442 w 5074"/>
                <a:gd name="T55" fmla="*/ 1165 h 1189"/>
                <a:gd name="T56" fmla="*/ 236 w 5074"/>
                <a:gd name="T57" fmla="*/ 1156 h 1189"/>
                <a:gd name="T58" fmla="*/ 4 w 5074"/>
                <a:gd name="T59" fmla="*/ 1142 h 1189"/>
                <a:gd name="T60" fmla="*/ 0 w 5074"/>
                <a:gd name="T61" fmla="*/ 965 h 1189"/>
                <a:gd name="T62" fmla="*/ 16 w 5074"/>
                <a:gd name="T63" fmla="*/ 828 h 11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074"/>
                <a:gd name="T97" fmla="*/ 0 h 1189"/>
                <a:gd name="T98" fmla="*/ 5074 w 5074"/>
                <a:gd name="T99" fmla="*/ 1189 h 118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074" h="1189">
                  <a:moveTo>
                    <a:pt x="16" y="828"/>
                  </a:moveTo>
                  <a:lnTo>
                    <a:pt x="447" y="325"/>
                  </a:lnTo>
                  <a:lnTo>
                    <a:pt x="742" y="28"/>
                  </a:lnTo>
                  <a:lnTo>
                    <a:pt x="968" y="20"/>
                  </a:lnTo>
                  <a:lnTo>
                    <a:pt x="1708" y="0"/>
                  </a:lnTo>
                  <a:lnTo>
                    <a:pt x="2218" y="10"/>
                  </a:lnTo>
                  <a:lnTo>
                    <a:pt x="2676" y="16"/>
                  </a:lnTo>
                  <a:lnTo>
                    <a:pt x="2980" y="35"/>
                  </a:lnTo>
                  <a:lnTo>
                    <a:pt x="3342" y="30"/>
                  </a:lnTo>
                  <a:lnTo>
                    <a:pt x="3791" y="35"/>
                  </a:lnTo>
                  <a:lnTo>
                    <a:pt x="4205" y="35"/>
                  </a:lnTo>
                  <a:lnTo>
                    <a:pt x="4402" y="35"/>
                  </a:lnTo>
                  <a:lnTo>
                    <a:pt x="4515" y="147"/>
                  </a:lnTo>
                  <a:lnTo>
                    <a:pt x="4620" y="335"/>
                  </a:lnTo>
                  <a:lnTo>
                    <a:pt x="4908" y="762"/>
                  </a:lnTo>
                  <a:lnTo>
                    <a:pt x="5073" y="998"/>
                  </a:lnTo>
                  <a:lnTo>
                    <a:pt x="5059" y="1142"/>
                  </a:lnTo>
                  <a:lnTo>
                    <a:pt x="4759" y="1148"/>
                  </a:lnTo>
                  <a:lnTo>
                    <a:pt x="4340" y="1165"/>
                  </a:lnTo>
                  <a:lnTo>
                    <a:pt x="3791" y="1188"/>
                  </a:lnTo>
                  <a:lnTo>
                    <a:pt x="3102" y="1176"/>
                  </a:lnTo>
                  <a:lnTo>
                    <a:pt x="2626" y="1169"/>
                  </a:lnTo>
                  <a:lnTo>
                    <a:pt x="2156" y="1178"/>
                  </a:lnTo>
                  <a:lnTo>
                    <a:pt x="1747" y="1178"/>
                  </a:lnTo>
                  <a:lnTo>
                    <a:pt x="1147" y="1174"/>
                  </a:lnTo>
                  <a:lnTo>
                    <a:pt x="795" y="1178"/>
                  </a:lnTo>
                  <a:lnTo>
                    <a:pt x="604" y="1176"/>
                  </a:lnTo>
                  <a:lnTo>
                    <a:pt x="442" y="1165"/>
                  </a:lnTo>
                  <a:lnTo>
                    <a:pt x="236" y="1156"/>
                  </a:lnTo>
                  <a:lnTo>
                    <a:pt x="4" y="1142"/>
                  </a:lnTo>
                  <a:lnTo>
                    <a:pt x="0" y="965"/>
                  </a:lnTo>
                  <a:lnTo>
                    <a:pt x="16" y="828"/>
                  </a:lnTo>
                </a:path>
              </a:pathLst>
            </a:custGeom>
            <a:solidFill>
              <a:srgbClr val="D99966"/>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0" name="Freeform 10">
              <a:extLst>
                <a:ext uri="{FF2B5EF4-FFF2-40B4-BE49-F238E27FC236}">
                  <a16:creationId xmlns:a16="http://schemas.microsoft.com/office/drawing/2014/main" xmlns="" id="{58BDC995-3499-3005-77FB-67E1CCA49FAD}"/>
                </a:ext>
              </a:extLst>
            </p:cNvPr>
            <p:cNvSpPr>
              <a:spLocks/>
            </p:cNvSpPr>
            <p:nvPr/>
          </p:nvSpPr>
          <p:spPr bwMode="auto">
            <a:xfrm>
              <a:off x="4446" y="2659"/>
              <a:ext cx="619" cy="1139"/>
            </a:xfrm>
            <a:custGeom>
              <a:avLst/>
              <a:gdLst>
                <a:gd name="T0" fmla="*/ 37 w 619"/>
                <a:gd name="T1" fmla="*/ 10 h 1139"/>
                <a:gd name="T2" fmla="*/ 618 w 619"/>
                <a:gd name="T3" fmla="*/ 1138 h 1139"/>
                <a:gd name="T4" fmla="*/ 579 w 619"/>
                <a:gd name="T5" fmla="*/ 1138 h 1139"/>
                <a:gd name="T6" fmla="*/ 0 w 619"/>
                <a:gd name="T7" fmla="*/ 0 h 1139"/>
                <a:gd name="T8" fmla="*/ 37 w 619"/>
                <a:gd name="T9" fmla="*/ 10 h 1139"/>
                <a:gd name="T10" fmla="*/ 0 60000 65536"/>
                <a:gd name="T11" fmla="*/ 0 60000 65536"/>
                <a:gd name="T12" fmla="*/ 0 60000 65536"/>
                <a:gd name="T13" fmla="*/ 0 60000 65536"/>
                <a:gd name="T14" fmla="*/ 0 60000 65536"/>
                <a:gd name="T15" fmla="*/ 0 w 619"/>
                <a:gd name="T16" fmla="*/ 0 h 1139"/>
                <a:gd name="T17" fmla="*/ 619 w 619"/>
                <a:gd name="T18" fmla="*/ 1139 h 1139"/>
              </a:gdLst>
              <a:ahLst/>
              <a:cxnLst>
                <a:cxn ang="T10">
                  <a:pos x="T0" y="T1"/>
                </a:cxn>
                <a:cxn ang="T11">
                  <a:pos x="T2" y="T3"/>
                </a:cxn>
                <a:cxn ang="T12">
                  <a:pos x="T4" y="T5"/>
                </a:cxn>
                <a:cxn ang="T13">
                  <a:pos x="T6" y="T7"/>
                </a:cxn>
                <a:cxn ang="T14">
                  <a:pos x="T8" y="T9"/>
                </a:cxn>
              </a:cxnLst>
              <a:rect l="T15" t="T16" r="T17" b="T18"/>
              <a:pathLst>
                <a:path w="619" h="1139">
                  <a:moveTo>
                    <a:pt x="37" y="10"/>
                  </a:moveTo>
                  <a:lnTo>
                    <a:pt x="618" y="1138"/>
                  </a:lnTo>
                  <a:lnTo>
                    <a:pt x="579" y="1138"/>
                  </a:lnTo>
                  <a:lnTo>
                    <a:pt x="0" y="0"/>
                  </a:lnTo>
                  <a:lnTo>
                    <a:pt x="37" y="1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1" name="Freeform 11">
              <a:extLst>
                <a:ext uri="{FF2B5EF4-FFF2-40B4-BE49-F238E27FC236}">
                  <a16:creationId xmlns:a16="http://schemas.microsoft.com/office/drawing/2014/main" xmlns="" id="{F2722521-E839-7EBA-DEEA-A6FB1BAF79F0}"/>
                </a:ext>
              </a:extLst>
            </p:cNvPr>
            <p:cNvSpPr>
              <a:spLocks/>
            </p:cNvSpPr>
            <p:nvPr/>
          </p:nvSpPr>
          <p:spPr bwMode="auto">
            <a:xfrm>
              <a:off x="3729" y="3418"/>
              <a:ext cx="164" cy="396"/>
            </a:xfrm>
            <a:custGeom>
              <a:avLst/>
              <a:gdLst>
                <a:gd name="T0" fmla="*/ 68 w 164"/>
                <a:gd name="T1" fmla="*/ 395 h 396"/>
                <a:gd name="T2" fmla="*/ 116 w 164"/>
                <a:gd name="T3" fmla="*/ 352 h 396"/>
                <a:gd name="T4" fmla="*/ 135 w 164"/>
                <a:gd name="T5" fmla="*/ 313 h 396"/>
                <a:gd name="T6" fmla="*/ 156 w 164"/>
                <a:gd name="T7" fmla="*/ 279 h 396"/>
                <a:gd name="T8" fmla="*/ 163 w 164"/>
                <a:gd name="T9" fmla="*/ 240 h 396"/>
                <a:gd name="T10" fmla="*/ 159 w 164"/>
                <a:gd name="T11" fmla="*/ 185 h 396"/>
                <a:gd name="T12" fmla="*/ 156 w 164"/>
                <a:gd name="T13" fmla="*/ 139 h 396"/>
                <a:gd name="T14" fmla="*/ 142 w 164"/>
                <a:gd name="T15" fmla="*/ 85 h 396"/>
                <a:gd name="T16" fmla="*/ 116 w 164"/>
                <a:gd name="T17" fmla="*/ 32 h 396"/>
                <a:gd name="T18" fmla="*/ 86 w 164"/>
                <a:gd name="T19" fmla="*/ 2 h 396"/>
                <a:gd name="T20" fmla="*/ 60 w 164"/>
                <a:gd name="T21" fmla="*/ 0 h 396"/>
                <a:gd name="T22" fmla="*/ 9 w 164"/>
                <a:gd name="T23" fmla="*/ 37 h 396"/>
                <a:gd name="T24" fmla="*/ 0 w 164"/>
                <a:gd name="T25" fmla="*/ 88 h 396"/>
                <a:gd name="T26" fmla="*/ 5 w 164"/>
                <a:gd name="T27" fmla="*/ 139 h 396"/>
                <a:gd name="T28" fmla="*/ 16 w 164"/>
                <a:gd name="T29" fmla="*/ 199 h 396"/>
                <a:gd name="T30" fmla="*/ 96 w 164"/>
                <a:gd name="T31" fmla="*/ 225 h 396"/>
                <a:gd name="T32" fmla="*/ 116 w 164"/>
                <a:gd name="T33" fmla="*/ 199 h 396"/>
                <a:gd name="T34" fmla="*/ 102 w 164"/>
                <a:gd name="T35" fmla="*/ 164 h 396"/>
                <a:gd name="T36" fmla="*/ 100 w 164"/>
                <a:gd name="T37" fmla="*/ 119 h 396"/>
                <a:gd name="T38" fmla="*/ 79 w 164"/>
                <a:gd name="T39" fmla="*/ 85 h 396"/>
                <a:gd name="T40" fmla="*/ 53 w 164"/>
                <a:gd name="T41" fmla="*/ 50 h 396"/>
                <a:gd name="T42" fmla="*/ 60 w 164"/>
                <a:gd name="T43" fmla="*/ 73 h 396"/>
                <a:gd name="T44" fmla="*/ 63 w 164"/>
                <a:gd name="T45" fmla="*/ 108 h 396"/>
                <a:gd name="T46" fmla="*/ 68 w 164"/>
                <a:gd name="T47" fmla="*/ 137 h 396"/>
                <a:gd name="T48" fmla="*/ 79 w 164"/>
                <a:gd name="T49" fmla="*/ 174 h 396"/>
                <a:gd name="T50" fmla="*/ 79 w 164"/>
                <a:gd name="T51" fmla="*/ 199 h 396"/>
                <a:gd name="T52" fmla="*/ 53 w 164"/>
                <a:gd name="T53" fmla="*/ 194 h 396"/>
                <a:gd name="T54" fmla="*/ 30 w 164"/>
                <a:gd name="T55" fmla="*/ 151 h 396"/>
                <a:gd name="T56" fmla="*/ 30 w 164"/>
                <a:gd name="T57" fmla="*/ 113 h 396"/>
                <a:gd name="T58" fmla="*/ 23 w 164"/>
                <a:gd name="T59" fmla="*/ 62 h 396"/>
                <a:gd name="T60" fmla="*/ 42 w 164"/>
                <a:gd name="T61" fmla="*/ 28 h 396"/>
                <a:gd name="T62" fmla="*/ 68 w 164"/>
                <a:gd name="T63" fmla="*/ 19 h 396"/>
                <a:gd name="T64" fmla="*/ 100 w 164"/>
                <a:gd name="T65" fmla="*/ 53 h 396"/>
                <a:gd name="T66" fmla="*/ 126 w 164"/>
                <a:gd name="T67" fmla="*/ 98 h 396"/>
                <a:gd name="T68" fmla="*/ 133 w 164"/>
                <a:gd name="T69" fmla="*/ 146 h 396"/>
                <a:gd name="T70" fmla="*/ 135 w 164"/>
                <a:gd name="T71" fmla="*/ 202 h 396"/>
                <a:gd name="T72" fmla="*/ 135 w 164"/>
                <a:gd name="T73" fmla="*/ 235 h 396"/>
                <a:gd name="T74" fmla="*/ 135 w 164"/>
                <a:gd name="T75" fmla="*/ 261 h 396"/>
                <a:gd name="T76" fmla="*/ 105 w 164"/>
                <a:gd name="T77" fmla="*/ 288 h 396"/>
                <a:gd name="T78" fmla="*/ 105 w 164"/>
                <a:gd name="T79" fmla="*/ 316 h 396"/>
                <a:gd name="T80" fmla="*/ 86 w 164"/>
                <a:gd name="T81" fmla="*/ 341 h 396"/>
                <a:gd name="T82" fmla="*/ 79 w 164"/>
                <a:gd name="T83" fmla="*/ 359 h 396"/>
                <a:gd name="T84" fmla="*/ 68 w 164"/>
                <a:gd name="T85" fmla="*/ 395 h 3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64"/>
                <a:gd name="T130" fmla="*/ 0 h 396"/>
                <a:gd name="T131" fmla="*/ 164 w 164"/>
                <a:gd name="T132" fmla="*/ 396 h 3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64" h="396">
                  <a:moveTo>
                    <a:pt x="68" y="395"/>
                  </a:moveTo>
                  <a:lnTo>
                    <a:pt x="116" y="352"/>
                  </a:lnTo>
                  <a:lnTo>
                    <a:pt x="135" y="313"/>
                  </a:lnTo>
                  <a:lnTo>
                    <a:pt x="156" y="279"/>
                  </a:lnTo>
                  <a:lnTo>
                    <a:pt x="163" y="240"/>
                  </a:lnTo>
                  <a:lnTo>
                    <a:pt x="159" y="185"/>
                  </a:lnTo>
                  <a:lnTo>
                    <a:pt x="156" y="139"/>
                  </a:lnTo>
                  <a:lnTo>
                    <a:pt x="142" y="85"/>
                  </a:lnTo>
                  <a:lnTo>
                    <a:pt x="116" y="32"/>
                  </a:lnTo>
                  <a:lnTo>
                    <a:pt x="86" y="2"/>
                  </a:lnTo>
                  <a:lnTo>
                    <a:pt x="60" y="0"/>
                  </a:lnTo>
                  <a:lnTo>
                    <a:pt x="9" y="37"/>
                  </a:lnTo>
                  <a:lnTo>
                    <a:pt x="0" y="88"/>
                  </a:lnTo>
                  <a:lnTo>
                    <a:pt x="5" y="139"/>
                  </a:lnTo>
                  <a:lnTo>
                    <a:pt x="16" y="199"/>
                  </a:lnTo>
                  <a:lnTo>
                    <a:pt x="96" y="225"/>
                  </a:lnTo>
                  <a:lnTo>
                    <a:pt x="116" y="199"/>
                  </a:lnTo>
                  <a:lnTo>
                    <a:pt x="102" y="164"/>
                  </a:lnTo>
                  <a:lnTo>
                    <a:pt x="100" y="119"/>
                  </a:lnTo>
                  <a:lnTo>
                    <a:pt x="79" y="85"/>
                  </a:lnTo>
                  <a:lnTo>
                    <a:pt x="53" y="50"/>
                  </a:lnTo>
                  <a:lnTo>
                    <a:pt x="60" y="73"/>
                  </a:lnTo>
                  <a:lnTo>
                    <a:pt x="63" y="108"/>
                  </a:lnTo>
                  <a:lnTo>
                    <a:pt x="68" y="137"/>
                  </a:lnTo>
                  <a:lnTo>
                    <a:pt x="79" y="174"/>
                  </a:lnTo>
                  <a:lnTo>
                    <a:pt x="79" y="199"/>
                  </a:lnTo>
                  <a:lnTo>
                    <a:pt x="53" y="194"/>
                  </a:lnTo>
                  <a:lnTo>
                    <a:pt x="30" y="151"/>
                  </a:lnTo>
                  <a:lnTo>
                    <a:pt x="30" y="113"/>
                  </a:lnTo>
                  <a:lnTo>
                    <a:pt x="23" y="62"/>
                  </a:lnTo>
                  <a:lnTo>
                    <a:pt x="42" y="28"/>
                  </a:lnTo>
                  <a:lnTo>
                    <a:pt x="68" y="19"/>
                  </a:lnTo>
                  <a:lnTo>
                    <a:pt x="100" y="53"/>
                  </a:lnTo>
                  <a:lnTo>
                    <a:pt x="126" y="98"/>
                  </a:lnTo>
                  <a:lnTo>
                    <a:pt x="133" y="146"/>
                  </a:lnTo>
                  <a:lnTo>
                    <a:pt x="135" y="202"/>
                  </a:lnTo>
                  <a:lnTo>
                    <a:pt x="135" y="235"/>
                  </a:lnTo>
                  <a:lnTo>
                    <a:pt x="135" y="261"/>
                  </a:lnTo>
                  <a:lnTo>
                    <a:pt x="105" y="288"/>
                  </a:lnTo>
                  <a:lnTo>
                    <a:pt x="105" y="316"/>
                  </a:lnTo>
                  <a:lnTo>
                    <a:pt x="86" y="341"/>
                  </a:lnTo>
                  <a:lnTo>
                    <a:pt x="79" y="359"/>
                  </a:lnTo>
                  <a:lnTo>
                    <a:pt x="68" y="395"/>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2" name="Freeform 12">
              <a:extLst>
                <a:ext uri="{FF2B5EF4-FFF2-40B4-BE49-F238E27FC236}">
                  <a16:creationId xmlns:a16="http://schemas.microsoft.com/office/drawing/2014/main" xmlns="" id="{D1A20E3A-9F02-CB56-25B5-1000CE888373}"/>
                </a:ext>
              </a:extLst>
            </p:cNvPr>
            <p:cNvSpPr>
              <a:spLocks/>
            </p:cNvSpPr>
            <p:nvPr/>
          </p:nvSpPr>
          <p:spPr bwMode="auto">
            <a:xfrm>
              <a:off x="2177" y="3213"/>
              <a:ext cx="147" cy="377"/>
            </a:xfrm>
            <a:custGeom>
              <a:avLst/>
              <a:gdLst>
                <a:gd name="T0" fmla="*/ 68 w 147"/>
                <a:gd name="T1" fmla="*/ 0 h 377"/>
                <a:gd name="T2" fmla="*/ 75 w 147"/>
                <a:gd name="T3" fmla="*/ 12 h 377"/>
                <a:gd name="T4" fmla="*/ 91 w 147"/>
                <a:gd name="T5" fmla="*/ 43 h 377"/>
                <a:gd name="T6" fmla="*/ 98 w 147"/>
                <a:gd name="T7" fmla="*/ 86 h 377"/>
                <a:gd name="T8" fmla="*/ 94 w 147"/>
                <a:gd name="T9" fmla="*/ 129 h 377"/>
                <a:gd name="T10" fmla="*/ 71 w 147"/>
                <a:gd name="T11" fmla="*/ 163 h 377"/>
                <a:gd name="T12" fmla="*/ 41 w 147"/>
                <a:gd name="T13" fmla="*/ 193 h 377"/>
                <a:gd name="T14" fmla="*/ 16 w 147"/>
                <a:gd name="T15" fmla="*/ 213 h 377"/>
                <a:gd name="T16" fmla="*/ 4 w 147"/>
                <a:gd name="T17" fmla="*/ 262 h 377"/>
                <a:gd name="T18" fmla="*/ 0 w 147"/>
                <a:gd name="T19" fmla="*/ 298 h 377"/>
                <a:gd name="T20" fmla="*/ 4 w 147"/>
                <a:gd name="T21" fmla="*/ 348 h 377"/>
                <a:gd name="T22" fmla="*/ 20 w 147"/>
                <a:gd name="T23" fmla="*/ 376 h 377"/>
                <a:gd name="T24" fmla="*/ 27 w 147"/>
                <a:gd name="T25" fmla="*/ 337 h 377"/>
                <a:gd name="T26" fmla="*/ 30 w 147"/>
                <a:gd name="T27" fmla="*/ 282 h 377"/>
                <a:gd name="T28" fmla="*/ 41 w 147"/>
                <a:gd name="T29" fmla="*/ 225 h 377"/>
                <a:gd name="T30" fmla="*/ 87 w 147"/>
                <a:gd name="T31" fmla="*/ 190 h 377"/>
                <a:gd name="T32" fmla="*/ 105 w 147"/>
                <a:gd name="T33" fmla="*/ 152 h 377"/>
                <a:gd name="T34" fmla="*/ 146 w 147"/>
                <a:gd name="T35" fmla="*/ 88 h 377"/>
                <a:gd name="T36" fmla="*/ 132 w 147"/>
                <a:gd name="T37" fmla="*/ 51 h 377"/>
                <a:gd name="T38" fmla="*/ 87 w 147"/>
                <a:gd name="T39" fmla="*/ 12 h 377"/>
                <a:gd name="T40" fmla="*/ 68 w 147"/>
                <a:gd name="T41" fmla="*/ 0 h 37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7"/>
                <a:gd name="T64" fmla="*/ 0 h 377"/>
                <a:gd name="T65" fmla="*/ 147 w 147"/>
                <a:gd name="T66" fmla="*/ 377 h 37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7" h="377">
                  <a:moveTo>
                    <a:pt x="68" y="0"/>
                  </a:moveTo>
                  <a:lnTo>
                    <a:pt x="75" y="12"/>
                  </a:lnTo>
                  <a:lnTo>
                    <a:pt x="91" y="43"/>
                  </a:lnTo>
                  <a:lnTo>
                    <a:pt x="98" y="86"/>
                  </a:lnTo>
                  <a:lnTo>
                    <a:pt x="94" y="129"/>
                  </a:lnTo>
                  <a:lnTo>
                    <a:pt x="71" y="163"/>
                  </a:lnTo>
                  <a:lnTo>
                    <a:pt x="41" y="193"/>
                  </a:lnTo>
                  <a:lnTo>
                    <a:pt x="16" y="213"/>
                  </a:lnTo>
                  <a:lnTo>
                    <a:pt x="4" y="262"/>
                  </a:lnTo>
                  <a:lnTo>
                    <a:pt x="0" y="298"/>
                  </a:lnTo>
                  <a:lnTo>
                    <a:pt x="4" y="348"/>
                  </a:lnTo>
                  <a:lnTo>
                    <a:pt x="20" y="376"/>
                  </a:lnTo>
                  <a:lnTo>
                    <a:pt x="27" y="337"/>
                  </a:lnTo>
                  <a:lnTo>
                    <a:pt x="30" y="282"/>
                  </a:lnTo>
                  <a:lnTo>
                    <a:pt x="41" y="225"/>
                  </a:lnTo>
                  <a:lnTo>
                    <a:pt x="87" y="190"/>
                  </a:lnTo>
                  <a:lnTo>
                    <a:pt x="105" y="152"/>
                  </a:lnTo>
                  <a:lnTo>
                    <a:pt x="146" y="88"/>
                  </a:lnTo>
                  <a:lnTo>
                    <a:pt x="132" y="51"/>
                  </a:lnTo>
                  <a:lnTo>
                    <a:pt x="87" y="12"/>
                  </a:lnTo>
                  <a:lnTo>
                    <a:pt x="68"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3" name="Freeform 13">
              <a:extLst>
                <a:ext uri="{FF2B5EF4-FFF2-40B4-BE49-F238E27FC236}">
                  <a16:creationId xmlns:a16="http://schemas.microsoft.com/office/drawing/2014/main" xmlns="" id="{A6BF15BD-B404-90E0-89EF-6582DCC3C0BA}"/>
                </a:ext>
              </a:extLst>
            </p:cNvPr>
            <p:cNvSpPr>
              <a:spLocks/>
            </p:cNvSpPr>
            <p:nvPr/>
          </p:nvSpPr>
          <p:spPr bwMode="auto">
            <a:xfrm>
              <a:off x="3995" y="2729"/>
              <a:ext cx="654" cy="389"/>
            </a:xfrm>
            <a:custGeom>
              <a:avLst/>
              <a:gdLst>
                <a:gd name="T0" fmla="*/ 0 w 654"/>
                <a:gd name="T1" fmla="*/ 96 h 389"/>
                <a:gd name="T2" fmla="*/ 202 w 654"/>
                <a:gd name="T3" fmla="*/ 62 h 389"/>
                <a:gd name="T4" fmla="*/ 315 w 654"/>
                <a:gd name="T5" fmla="*/ 17 h 389"/>
                <a:gd name="T6" fmla="*/ 453 w 654"/>
                <a:gd name="T7" fmla="*/ 0 h 389"/>
                <a:gd name="T8" fmla="*/ 527 w 654"/>
                <a:gd name="T9" fmla="*/ 10 h 389"/>
                <a:gd name="T10" fmla="*/ 557 w 654"/>
                <a:gd name="T11" fmla="*/ 119 h 389"/>
                <a:gd name="T12" fmla="*/ 653 w 654"/>
                <a:gd name="T13" fmla="*/ 324 h 389"/>
                <a:gd name="T14" fmla="*/ 444 w 654"/>
                <a:gd name="T15" fmla="*/ 350 h 389"/>
                <a:gd name="T16" fmla="*/ 276 w 654"/>
                <a:gd name="T17" fmla="*/ 384 h 389"/>
                <a:gd name="T18" fmla="*/ 147 w 654"/>
                <a:gd name="T19" fmla="*/ 388 h 389"/>
                <a:gd name="T20" fmla="*/ 127 w 654"/>
                <a:gd name="T21" fmla="*/ 309 h 389"/>
                <a:gd name="T22" fmla="*/ 42 w 654"/>
                <a:gd name="T23" fmla="*/ 187 h 389"/>
                <a:gd name="T24" fmla="*/ 0 w 654"/>
                <a:gd name="T25" fmla="*/ 96 h 38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54"/>
                <a:gd name="T40" fmla="*/ 0 h 389"/>
                <a:gd name="T41" fmla="*/ 654 w 654"/>
                <a:gd name="T42" fmla="*/ 389 h 38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54" h="389">
                  <a:moveTo>
                    <a:pt x="0" y="96"/>
                  </a:moveTo>
                  <a:lnTo>
                    <a:pt x="202" y="62"/>
                  </a:lnTo>
                  <a:lnTo>
                    <a:pt x="315" y="17"/>
                  </a:lnTo>
                  <a:lnTo>
                    <a:pt x="453" y="0"/>
                  </a:lnTo>
                  <a:lnTo>
                    <a:pt x="527" y="10"/>
                  </a:lnTo>
                  <a:lnTo>
                    <a:pt x="557" y="119"/>
                  </a:lnTo>
                  <a:lnTo>
                    <a:pt x="653" y="324"/>
                  </a:lnTo>
                  <a:lnTo>
                    <a:pt x="444" y="350"/>
                  </a:lnTo>
                  <a:lnTo>
                    <a:pt x="276" y="384"/>
                  </a:lnTo>
                  <a:lnTo>
                    <a:pt x="147" y="388"/>
                  </a:lnTo>
                  <a:lnTo>
                    <a:pt x="127" y="309"/>
                  </a:lnTo>
                  <a:lnTo>
                    <a:pt x="42" y="187"/>
                  </a:lnTo>
                  <a:lnTo>
                    <a:pt x="0" y="96"/>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4" name="Freeform 14">
              <a:extLst>
                <a:ext uri="{FF2B5EF4-FFF2-40B4-BE49-F238E27FC236}">
                  <a16:creationId xmlns:a16="http://schemas.microsoft.com/office/drawing/2014/main" xmlns="" id="{FF42941B-C014-1C30-84E8-62638642897B}"/>
                </a:ext>
              </a:extLst>
            </p:cNvPr>
            <p:cNvSpPr>
              <a:spLocks/>
            </p:cNvSpPr>
            <p:nvPr/>
          </p:nvSpPr>
          <p:spPr bwMode="auto">
            <a:xfrm>
              <a:off x="2596" y="2642"/>
              <a:ext cx="90" cy="1177"/>
            </a:xfrm>
            <a:custGeom>
              <a:avLst/>
              <a:gdLst>
                <a:gd name="T0" fmla="*/ 51 w 90"/>
                <a:gd name="T1" fmla="*/ 0 h 1177"/>
                <a:gd name="T2" fmla="*/ 0 w 90"/>
                <a:gd name="T3" fmla="*/ 1176 h 1177"/>
                <a:gd name="T4" fmla="*/ 44 w 90"/>
                <a:gd name="T5" fmla="*/ 1176 h 1177"/>
                <a:gd name="T6" fmla="*/ 89 w 90"/>
                <a:gd name="T7" fmla="*/ 7 h 1177"/>
                <a:gd name="T8" fmla="*/ 51 w 90"/>
                <a:gd name="T9" fmla="*/ 0 h 1177"/>
                <a:gd name="T10" fmla="*/ 0 60000 65536"/>
                <a:gd name="T11" fmla="*/ 0 60000 65536"/>
                <a:gd name="T12" fmla="*/ 0 60000 65536"/>
                <a:gd name="T13" fmla="*/ 0 60000 65536"/>
                <a:gd name="T14" fmla="*/ 0 60000 65536"/>
                <a:gd name="T15" fmla="*/ 0 w 90"/>
                <a:gd name="T16" fmla="*/ 0 h 1177"/>
                <a:gd name="T17" fmla="*/ 90 w 90"/>
                <a:gd name="T18" fmla="*/ 1177 h 1177"/>
              </a:gdLst>
              <a:ahLst/>
              <a:cxnLst>
                <a:cxn ang="T10">
                  <a:pos x="T0" y="T1"/>
                </a:cxn>
                <a:cxn ang="T11">
                  <a:pos x="T2" y="T3"/>
                </a:cxn>
                <a:cxn ang="T12">
                  <a:pos x="T4" y="T5"/>
                </a:cxn>
                <a:cxn ang="T13">
                  <a:pos x="T6" y="T7"/>
                </a:cxn>
                <a:cxn ang="T14">
                  <a:pos x="T8" y="T9"/>
                </a:cxn>
              </a:cxnLst>
              <a:rect l="T15" t="T16" r="T17" b="T18"/>
              <a:pathLst>
                <a:path w="90" h="1177">
                  <a:moveTo>
                    <a:pt x="51" y="0"/>
                  </a:moveTo>
                  <a:lnTo>
                    <a:pt x="0" y="1176"/>
                  </a:lnTo>
                  <a:lnTo>
                    <a:pt x="44" y="1176"/>
                  </a:lnTo>
                  <a:lnTo>
                    <a:pt x="89" y="7"/>
                  </a:lnTo>
                  <a:lnTo>
                    <a:pt x="51"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5" name="Freeform 15">
              <a:extLst>
                <a:ext uri="{FF2B5EF4-FFF2-40B4-BE49-F238E27FC236}">
                  <a16:creationId xmlns:a16="http://schemas.microsoft.com/office/drawing/2014/main" xmlns="" id="{55BC34C5-CDEA-2232-5103-91D04B59A4B4}"/>
                </a:ext>
              </a:extLst>
            </p:cNvPr>
            <p:cNvSpPr>
              <a:spLocks/>
            </p:cNvSpPr>
            <p:nvPr/>
          </p:nvSpPr>
          <p:spPr bwMode="auto">
            <a:xfrm>
              <a:off x="3825" y="2669"/>
              <a:ext cx="469" cy="1160"/>
            </a:xfrm>
            <a:custGeom>
              <a:avLst/>
              <a:gdLst>
                <a:gd name="T0" fmla="*/ 0 w 469"/>
                <a:gd name="T1" fmla="*/ 0 h 1160"/>
                <a:gd name="T2" fmla="*/ 431 w 469"/>
                <a:gd name="T3" fmla="*/ 1159 h 1160"/>
                <a:gd name="T4" fmla="*/ 468 w 469"/>
                <a:gd name="T5" fmla="*/ 1157 h 1160"/>
                <a:gd name="T6" fmla="*/ 27 w 469"/>
                <a:gd name="T7" fmla="*/ 5 h 1160"/>
                <a:gd name="T8" fmla="*/ 0 w 469"/>
                <a:gd name="T9" fmla="*/ 0 h 1160"/>
                <a:gd name="T10" fmla="*/ 0 60000 65536"/>
                <a:gd name="T11" fmla="*/ 0 60000 65536"/>
                <a:gd name="T12" fmla="*/ 0 60000 65536"/>
                <a:gd name="T13" fmla="*/ 0 60000 65536"/>
                <a:gd name="T14" fmla="*/ 0 60000 65536"/>
                <a:gd name="T15" fmla="*/ 0 w 469"/>
                <a:gd name="T16" fmla="*/ 0 h 1160"/>
                <a:gd name="T17" fmla="*/ 469 w 469"/>
                <a:gd name="T18" fmla="*/ 1160 h 1160"/>
              </a:gdLst>
              <a:ahLst/>
              <a:cxnLst>
                <a:cxn ang="T10">
                  <a:pos x="T0" y="T1"/>
                </a:cxn>
                <a:cxn ang="T11">
                  <a:pos x="T2" y="T3"/>
                </a:cxn>
                <a:cxn ang="T12">
                  <a:pos x="T4" y="T5"/>
                </a:cxn>
                <a:cxn ang="T13">
                  <a:pos x="T6" y="T7"/>
                </a:cxn>
                <a:cxn ang="T14">
                  <a:pos x="T8" y="T9"/>
                </a:cxn>
              </a:cxnLst>
              <a:rect l="T15" t="T16" r="T17" b="T18"/>
              <a:pathLst>
                <a:path w="469" h="1160">
                  <a:moveTo>
                    <a:pt x="0" y="0"/>
                  </a:moveTo>
                  <a:lnTo>
                    <a:pt x="431" y="1159"/>
                  </a:lnTo>
                  <a:lnTo>
                    <a:pt x="468" y="1157"/>
                  </a:lnTo>
                  <a:lnTo>
                    <a:pt x="27" y="5"/>
                  </a:lnTo>
                  <a:lnTo>
                    <a:pt x="0"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6" name="Freeform 16">
              <a:extLst>
                <a:ext uri="{FF2B5EF4-FFF2-40B4-BE49-F238E27FC236}">
                  <a16:creationId xmlns:a16="http://schemas.microsoft.com/office/drawing/2014/main" xmlns="" id="{D1D7897D-8E9C-1DAA-3D9D-0F8D8BCFD25A}"/>
                </a:ext>
              </a:extLst>
            </p:cNvPr>
            <p:cNvSpPr>
              <a:spLocks/>
            </p:cNvSpPr>
            <p:nvPr/>
          </p:nvSpPr>
          <p:spPr bwMode="auto">
            <a:xfrm>
              <a:off x="2049" y="3495"/>
              <a:ext cx="651" cy="223"/>
            </a:xfrm>
            <a:custGeom>
              <a:avLst/>
              <a:gdLst>
                <a:gd name="T0" fmla="*/ 0 w 651"/>
                <a:gd name="T1" fmla="*/ 145 h 223"/>
                <a:gd name="T2" fmla="*/ 278 w 651"/>
                <a:gd name="T3" fmla="*/ 69 h 223"/>
                <a:gd name="T4" fmla="*/ 467 w 651"/>
                <a:gd name="T5" fmla="*/ 16 h 223"/>
                <a:gd name="T6" fmla="*/ 650 w 651"/>
                <a:gd name="T7" fmla="*/ 0 h 223"/>
                <a:gd name="T8" fmla="*/ 598 w 651"/>
                <a:gd name="T9" fmla="*/ 66 h 223"/>
                <a:gd name="T10" fmla="*/ 422 w 651"/>
                <a:gd name="T11" fmla="*/ 119 h 223"/>
                <a:gd name="T12" fmla="*/ 71 w 651"/>
                <a:gd name="T13" fmla="*/ 222 h 223"/>
                <a:gd name="T14" fmla="*/ 0 w 651"/>
                <a:gd name="T15" fmla="*/ 145 h 223"/>
                <a:gd name="T16" fmla="*/ 0 60000 65536"/>
                <a:gd name="T17" fmla="*/ 0 60000 65536"/>
                <a:gd name="T18" fmla="*/ 0 60000 65536"/>
                <a:gd name="T19" fmla="*/ 0 60000 65536"/>
                <a:gd name="T20" fmla="*/ 0 60000 65536"/>
                <a:gd name="T21" fmla="*/ 0 60000 65536"/>
                <a:gd name="T22" fmla="*/ 0 60000 65536"/>
                <a:gd name="T23" fmla="*/ 0 60000 65536"/>
                <a:gd name="T24" fmla="*/ 0 w 651"/>
                <a:gd name="T25" fmla="*/ 0 h 223"/>
                <a:gd name="T26" fmla="*/ 651 w 651"/>
                <a:gd name="T27" fmla="*/ 223 h 22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51" h="223">
                  <a:moveTo>
                    <a:pt x="0" y="145"/>
                  </a:moveTo>
                  <a:lnTo>
                    <a:pt x="278" y="69"/>
                  </a:lnTo>
                  <a:lnTo>
                    <a:pt x="467" y="16"/>
                  </a:lnTo>
                  <a:lnTo>
                    <a:pt x="650" y="0"/>
                  </a:lnTo>
                  <a:lnTo>
                    <a:pt x="598" y="66"/>
                  </a:lnTo>
                  <a:lnTo>
                    <a:pt x="422" y="119"/>
                  </a:lnTo>
                  <a:lnTo>
                    <a:pt x="71" y="222"/>
                  </a:lnTo>
                  <a:lnTo>
                    <a:pt x="0" y="145"/>
                  </a:lnTo>
                </a:path>
              </a:pathLst>
            </a:custGeom>
            <a:solidFill>
              <a:srgbClr val="333385"/>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7" name="Freeform 17">
              <a:extLst>
                <a:ext uri="{FF2B5EF4-FFF2-40B4-BE49-F238E27FC236}">
                  <a16:creationId xmlns:a16="http://schemas.microsoft.com/office/drawing/2014/main" xmlns="" id="{0648BD89-FE2C-5CE1-D0FF-E16E31E6240B}"/>
                </a:ext>
              </a:extLst>
            </p:cNvPr>
            <p:cNvSpPr>
              <a:spLocks/>
            </p:cNvSpPr>
            <p:nvPr/>
          </p:nvSpPr>
          <p:spPr bwMode="auto">
            <a:xfrm>
              <a:off x="1769" y="2637"/>
              <a:ext cx="402" cy="1182"/>
            </a:xfrm>
            <a:custGeom>
              <a:avLst/>
              <a:gdLst>
                <a:gd name="T0" fmla="*/ 367 w 402"/>
                <a:gd name="T1" fmla="*/ 2 h 1182"/>
                <a:gd name="T2" fmla="*/ 0 w 402"/>
                <a:gd name="T3" fmla="*/ 1181 h 1182"/>
                <a:gd name="T4" fmla="*/ 41 w 402"/>
                <a:gd name="T5" fmla="*/ 1179 h 1182"/>
                <a:gd name="T6" fmla="*/ 401 w 402"/>
                <a:gd name="T7" fmla="*/ 0 h 1182"/>
                <a:gd name="T8" fmla="*/ 367 w 402"/>
                <a:gd name="T9" fmla="*/ 2 h 1182"/>
                <a:gd name="T10" fmla="*/ 0 60000 65536"/>
                <a:gd name="T11" fmla="*/ 0 60000 65536"/>
                <a:gd name="T12" fmla="*/ 0 60000 65536"/>
                <a:gd name="T13" fmla="*/ 0 60000 65536"/>
                <a:gd name="T14" fmla="*/ 0 60000 65536"/>
                <a:gd name="T15" fmla="*/ 0 w 402"/>
                <a:gd name="T16" fmla="*/ 0 h 1182"/>
                <a:gd name="T17" fmla="*/ 402 w 402"/>
                <a:gd name="T18" fmla="*/ 1182 h 1182"/>
              </a:gdLst>
              <a:ahLst/>
              <a:cxnLst>
                <a:cxn ang="T10">
                  <a:pos x="T0" y="T1"/>
                </a:cxn>
                <a:cxn ang="T11">
                  <a:pos x="T2" y="T3"/>
                </a:cxn>
                <a:cxn ang="T12">
                  <a:pos x="T4" y="T5"/>
                </a:cxn>
                <a:cxn ang="T13">
                  <a:pos x="T6" y="T7"/>
                </a:cxn>
                <a:cxn ang="T14">
                  <a:pos x="T8" y="T9"/>
                </a:cxn>
              </a:cxnLst>
              <a:rect l="T15" t="T16" r="T17" b="T18"/>
              <a:pathLst>
                <a:path w="402" h="1182">
                  <a:moveTo>
                    <a:pt x="367" y="2"/>
                  </a:moveTo>
                  <a:lnTo>
                    <a:pt x="0" y="1181"/>
                  </a:lnTo>
                  <a:lnTo>
                    <a:pt x="41" y="1179"/>
                  </a:lnTo>
                  <a:lnTo>
                    <a:pt x="401" y="0"/>
                  </a:lnTo>
                  <a:lnTo>
                    <a:pt x="367" y="2"/>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8" name="Freeform 18">
              <a:extLst>
                <a:ext uri="{FF2B5EF4-FFF2-40B4-BE49-F238E27FC236}">
                  <a16:creationId xmlns:a16="http://schemas.microsoft.com/office/drawing/2014/main" xmlns="" id="{DEE6F15F-F969-1C78-90B5-043F019D9245}"/>
                </a:ext>
              </a:extLst>
            </p:cNvPr>
            <p:cNvSpPr>
              <a:spLocks/>
            </p:cNvSpPr>
            <p:nvPr/>
          </p:nvSpPr>
          <p:spPr bwMode="auto">
            <a:xfrm>
              <a:off x="3086" y="2206"/>
              <a:ext cx="1322" cy="550"/>
            </a:xfrm>
            <a:custGeom>
              <a:avLst/>
              <a:gdLst>
                <a:gd name="T0" fmla="*/ 0 w 1322"/>
                <a:gd name="T1" fmla="*/ 495 h 550"/>
                <a:gd name="T2" fmla="*/ 71 w 1322"/>
                <a:gd name="T3" fmla="*/ 379 h 550"/>
                <a:gd name="T4" fmla="*/ 201 w 1322"/>
                <a:gd name="T5" fmla="*/ 229 h 550"/>
                <a:gd name="T6" fmla="*/ 341 w 1322"/>
                <a:gd name="T7" fmla="*/ 122 h 550"/>
                <a:gd name="T8" fmla="*/ 446 w 1322"/>
                <a:gd name="T9" fmla="*/ 73 h 550"/>
                <a:gd name="T10" fmla="*/ 577 w 1322"/>
                <a:gd name="T11" fmla="*/ 30 h 550"/>
                <a:gd name="T12" fmla="*/ 685 w 1322"/>
                <a:gd name="T13" fmla="*/ 0 h 550"/>
                <a:gd name="T14" fmla="*/ 746 w 1322"/>
                <a:gd name="T15" fmla="*/ 43 h 550"/>
                <a:gd name="T16" fmla="*/ 820 w 1322"/>
                <a:gd name="T17" fmla="*/ 73 h 550"/>
                <a:gd name="T18" fmla="*/ 984 w 1322"/>
                <a:gd name="T19" fmla="*/ 53 h 550"/>
                <a:gd name="T20" fmla="*/ 1030 w 1322"/>
                <a:gd name="T21" fmla="*/ 11 h 550"/>
                <a:gd name="T22" fmla="*/ 1152 w 1322"/>
                <a:gd name="T23" fmla="*/ 91 h 550"/>
                <a:gd name="T24" fmla="*/ 1206 w 1322"/>
                <a:gd name="T25" fmla="*/ 165 h 550"/>
                <a:gd name="T26" fmla="*/ 1232 w 1322"/>
                <a:gd name="T27" fmla="*/ 247 h 550"/>
                <a:gd name="T28" fmla="*/ 1293 w 1322"/>
                <a:gd name="T29" fmla="*/ 371 h 550"/>
                <a:gd name="T30" fmla="*/ 1310 w 1322"/>
                <a:gd name="T31" fmla="*/ 488 h 550"/>
                <a:gd name="T32" fmla="*/ 1321 w 1322"/>
                <a:gd name="T33" fmla="*/ 524 h 550"/>
                <a:gd name="T34" fmla="*/ 1314 w 1322"/>
                <a:gd name="T35" fmla="*/ 524 h 550"/>
                <a:gd name="T36" fmla="*/ 1300 w 1322"/>
                <a:gd name="T37" fmla="*/ 529 h 550"/>
                <a:gd name="T38" fmla="*/ 1284 w 1322"/>
                <a:gd name="T39" fmla="*/ 533 h 550"/>
                <a:gd name="T40" fmla="*/ 1266 w 1322"/>
                <a:gd name="T41" fmla="*/ 538 h 550"/>
                <a:gd name="T42" fmla="*/ 1246 w 1322"/>
                <a:gd name="T43" fmla="*/ 542 h 550"/>
                <a:gd name="T44" fmla="*/ 1229 w 1322"/>
                <a:gd name="T45" fmla="*/ 547 h 550"/>
                <a:gd name="T46" fmla="*/ 1216 w 1322"/>
                <a:gd name="T47" fmla="*/ 549 h 550"/>
                <a:gd name="T48" fmla="*/ 1213 w 1322"/>
                <a:gd name="T49" fmla="*/ 549 h 550"/>
                <a:gd name="T50" fmla="*/ 1209 w 1322"/>
                <a:gd name="T51" fmla="*/ 542 h 550"/>
                <a:gd name="T52" fmla="*/ 1206 w 1322"/>
                <a:gd name="T53" fmla="*/ 531 h 550"/>
                <a:gd name="T54" fmla="*/ 1198 w 1322"/>
                <a:gd name="T55" fmla="*/ 524 h 550"/>
                <a:gd name="T56" fmla="*/ 1198 w 1322"/>
                <a:gd name="T57" fmla="*/ 518 h 550"/>
                <a:gd name="T58" fmla="*/ 1195 w 1322"/>
                <a:gd name="T59" fmla="*/ 508 h 550"/>
                <a:gd name="T60" fmla="*/ 1191 w 1322"/>
                <a:gd name="T61" fmla="*/ 498 h 550"/>
                <a:gd name="T62" fmla="*/ 1186 w 1322"/>
                <a:gd name="T63" fmla="*/ 492 h 550"/>
                <a:gd name="T64" fmla="*/ 1186 w 1322"/>
                <a:gd name="T65" fmla="*/ 483 h 550"/>
                <a:gd name="T66" fmla="*/ 1179 w 1322"/>
                <a:gd name="T67" fmla="*/ 473 h 550"/>
                <a:gd name="T68" fmla="*/ 1179 w 1322"/>
                <a:gd name="T69" fmla="*/ 470 h 550"/>
                <a:gd name="T70" fmla="*/ 1172 w 1322"/>
                <a:gd name="T71" fmla="*/ 457 h 550"/>
                <a:gd name="T72" fmla="*/ 1172 w 1322"/>
                <a:gd name="T73" fmla="*/ 455 h 550"/>
                <a:gd name="T74" fmla="*/ 1142 w 1322"/>
                <a:gd name="T75" fmla="*/ 348 h 550"/>
                <a:gd name="T76" fmla="*/ 1074 w 1322"/>
                <a:gd name="T77" fmla="*/ 290 h 550"/>
                <a:gd name="T78" fmla="*/ 1003 w 1322"/>
                <a:gd name="T79" fmla="*/ 259 h 550"/>
                <a:gd name="T80" fmla="*/ 1030 w 1322"/>
                <a:gd name="T81" fmla="*/ 307 h 550"/>
                <a:gd name="T82" fmla="*/ 1087 w 1322"/>
                <a:gd name="T83" fmla="*/ 462 h 550"/>
                <a:gd name="T84" fmla="*/ 820 w 1322"/>
                <a:gd name="T85" fmla="*/ 460 h 550"/>
                <a:gd name="T86" fmla="*/ 426 w 1322"/>
                <a:gd name="T87" fmla="*/ 462 h 550"/>
                <a:gd name="T88" fmla="*/ 463 w 1322"/>
                <a:gd name="T89" fmla="*/ 336 h 550"/>
                <a:gd name="T90" fmla="*/ 486 w 1322"/>
                <a:gd name="T91" fmla="*/ 222 h 550"/>
                <a:gd name="T92" fmla="*/ 433 w 1322"/>
                <a:gd name="T93" fmla="*/ 261 h 550"/>
                <a:gd name="T94" fmla="*/ 302 w 1322"/>
                <a:gd name="T95" fmla="*/ 356 h 550"/>
                <a:gd name="T96" fmla="*/ 142 w 1322"/>
                <a:gd name="T97" fmla="*/ 524 h 550"/>
                <a:gd name="T98" fmla="*/ 0 w 1322"/>
                <a:gd name="T99" fmla="*/ 495 h 55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322"/>
                <a:gd name="T151" fmla="*/ 0 h 550"/>
                <a:gd name="T152" fmla="*/ 1322 w 1322"/>
                <a:gd name="T153" fmla="*/ 550 h 55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322" h="550">
                  <a:moveTo>
                    <a:pt x="0" y="495"/>
                  </a:moveTo>
                  <a:lnTo>
                    <a:pt x="71" y="379"/>
                  </a:lnTo>
                  <a:lnTo>
                    <a:pt x="201" y="229"/>
                  </a:lnTo>
                  <a:lnTo>
                    <a:pt x="341" y="122"/>
                  </a:lnTo>
                  <a:lnTo>
                    <a:pt x="446" y="73"/>
                  </a:lnTo>
                  <a:lnTo>
                    <a:pt x="577" y="30"/>
                  </a:lnTo>
                  <a:lnTo>
                    <a:pt x="685" y="0"/>
                  </a:lnTo>
                  <a:lnTo>
                    <a:pt x="746" y="43"/>
                  </a:lnTo>
                  <a:lnTo>
                    <a:pt x="820" y="73"/>
                  </a:lnTo>
                  <a:lnTo>
                    <a:pt x="984" y="53"/>
                  </a:lnTo>
                  <a:lnTo>
                    <a:pt x="1030" y="11"/>
                  </a:lnTo>
                  <a:lnTo>
                    <a:pt x="1152" y="91"/>
                  </a:lnTo>
                  <a:lnTo>
                    <a:pt x="1206" y="165"/>
                  </a:lnTo>
                  <a:lnTo>
                    <a:pt x="1232" y="247"/>
                  </a:lnTo>
                  <a:lnTo>
                    <a:pt x="1293" y="371"/>
                  </a:lnTo>
                  <a:lnTo>
                    <a:pt x="1310" y="488"/>
                  </a:lnTo>
                  <a:lnTo>
                    <a:pt x="1321" y="524"/>
                  </a:lnTo>
                  <a:lnTo>
                    <a:pt x="1314" y="524"/>
                  </a:lnTo>
                  <a:lnTo>
                    <a:pt x="1300" y="529"/>
                  </a:lnTo>
                  <a:lnTo>
                    <a:pt x="1284" y="533"/>
                  </a:lnTo>
                  <a:lnTo>
                    <a:pt x="1266" y="538"/>
                  </a:lnTo>
                  <a:lnTo>
                    <a:pt x="1246" y="542"/>
                  </a:lnTo>
                  <a:lnTo>
                    <a:pt x="1229" y="547"/>
                  </a:lnTo>
                  <a:lnTo>
                    <a:pt x="1216" y="549"/>
                  </a:lnTo>
                  <a:lnTo>
                    <a:pt x="1213" y="549"/>
                  </a:lnTo>
                  <a:lnTo>
                    <a:pt x="1209" y="542"/>
                  </a:lnTo>
                  <a:lnTo>
                    <a:pt x="1206" y="531"/>
                  </a:lnTo>
                  <a:lnTo>
                    <a:pt x="1198" y="524"/>
                  </a:lnTo>
                  <a:lnTo>
                    <a:pt x="1198" y="518"/>
                  </a:lnTo>
                  <a:lnTo>
                    <a:pt x="1195" y="508"/>
                  </a:lnTo>
                  <a:lnTo>
                    <a:pt x="1191" y="498"/>
                  </a:lnTo>
                  <a:lnTo>
                    <a:pt x="1186" y="492"/>
                  </a:lnTo>
                  <a:lnTo>
                    <a:pt x="1186" y="483"/>
                  </a:lnTo>
                  <a:lnTo>
                    <a:pt x="1179" y="473"/>
                  </a:lnTo>
                  <a:lnTo>
                    <a:pt x="1179" y="470"/>
                  </a:lnTo>
                  <a:lnTo>
                    <a:pt x="1172" y="457"/>
                  </a:lnTo>
                  <a:lnTo>
                    <a:pt x="1172" y="455"/>
                  </a:lnTo>
                  <a:lnTo>
                    <a:pt x="1142" y="348"/>
                  </a:lnTo>
                  <a:lnTo>
                    <a:pt x="1074" y="290"/>
                  </a:lnTo>
                  <a:lnTo>
                    <a:pt x="1003" y="259"/>
                  </a:lnTo>
                  <a:lnTo>
                    <a:pt x="1030" y="307"/>
                  </a:lnTo>
                  <a:lnTo>
                    <a:pt x="1087" y="462"/>
                  </a:lnTo>
                  <a:lnTo>
                    <a:pt x="820" y="460"/>
                  </a:lnTo>
                  <a:lnTo>
                    <a:pt x="426" y="462"/>
                  </a:lnTo>
                  <a:lnTo>
                    <a:pt x="463" y="336"/>
                  </a:lnTo>
                  <a:lnTo>
                    <a:pt x="486" y="222"/>
                  </a:lnTo>
                  <a:lnTo>
                    <a:pt x="433" y="261"/>
                  </a:lnTo>
                  <a:lnTo>
                    <a:pt x="302" y="356"/>
                  </a:lnTo>
                  <a:lnTo>
                    <a:pt x="142" y="524"/>
                  </a:lnTo>
                  <a:lnTo>
                    <a:pt x="0" y="495"/>
                  </a:lnTo>
                </a:path>
              </a:pathLst>
            </a:custGeom>
            <a:solidFill>
              <a:srgbClr val="19B357"/>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89" name="Freeform 19">
              <a:extLst>
                <a:ext uri="{FF2B5EF4-FFF2-40B4-BE49-F238E27FC236}">
                  <a16:creationId xmlns:a16="http://schemas.microsoft.com/office/drawing/2014/main" xmlns="" id="{AE205992-ADDA-DB63-2E16-D8EEA74CFC9C}"/>
                </a:ext>
              </a:extLst>
            </p:cNvPr>
            <p:cNvSpPr>
              <a:spLocks/>
            </p:cNvSpPr>
            <p:nvPr/>
          </p:nvSpPr>
          <p:spPr bwMode="auto">
            <a:xfrm>
              <a:off x="3747" y="2215"/>
              <a:ext cx="324" cy="160"/>
            </a:xfrm>
            <a:custGeom>
              <a:avLst/>
              <a:gdLst>
                <a:gd name="T0" fmla="*/ 34 w 324"/>
                <a:gd name="T1" fmla="*/ 0 h 160"/>
                <a:gd name="T2" fmla="*/ 0 w 324"/>
                <a:gd name="T3" fmla="*/ 147 h 160"/>
                <a:gd name="T4" fmla="*/ 97 w 324"/>
                <a:gd name="T5" fmla="*/ 117 h 160"/>
                <a:gd name="T6" fmla="*/ 148 w 324"/>
                <a:gd name="T7" fmla="*/ 81 h 160"/>
                <a:gd name="T8" fmla="*/ 182 w 324"/>
                <a:gd name="T9" fmla="*/ 81 h 160"/>
                <a:gd name="T10" fmla="*/ 228 w 324"/>
                <a:gd name="T11" fmla="*/ 127 h 160"/>
                <a:gd name="T12" fmla="*/ 286 w 324"/>
                <a:gd name="T13" fmla="*/ 159 h 160"/>
                <a:gd name="T14" fmla="*/ 312 w 324"/>
                <a:gd name="T15" fmla="*/ 117 h 160"/>
                <a:gd name="T16" fmla="*/ 323 w 324"/>
                <a:gd name="T17" fmla="*/ 33 h 160"/>
                <a:gd name="T18" fmla="*/ 198 w 324"/>
                <a:gd name="T19" fmla="*/ 69 h 160"/>
                <a:gd name="T20" fmla="*/ 120 w 324"/>
                <a:gd name="T21" fmla="*/ 47 h 160"/>
                <a:gd name="T22" fmla="*/ 34 w 324"/>
                <a:gd name="T23" fmla="*/ 0 h 1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160"/>
                <a:gd name="T38" fmla="*/ 324 w 324"/>
                <a:gd name="T39" fmla="*/ 160 h 1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160">
                  <a:moveTo>
                    <a:pt x="34" y="0"/>
                  </a:moveTo>
                  <a:lnTo>
                    <a:pt x="0" y="147"/>
                  </a:lnTo>
                  <a:lnTo>
                    <a:pt x="97" y="117"/>
                  </a:lnTo>
                  <a:lnTo>
                    <a:pt x="148" y="81"/>
                  </a:lnTo>
                  <a:lnTo>
                    <a:pt x="182" y="81"/>
                  </a:lnTo>
                  <a:lnTo>
                    <a:pt x="228" y="127"/>
                  </a:lnTo>
                  <a:lnTo>
                    <a:pt x="286" y="159"/>
                  </a:lnTo>
                  <a:lnTo>
                    <a:pt x="312" y="117"/>
                  </a:lnTo>
                  <a:lnTo>
                    <a:pt x="323" y="33"/>
                  </a:lnTo>
                  <a:lnTo>
                    <a:pt x="198" y="69"/>
                  </a:lnTo>
                  <a:lnTo>
                    <a:pt x="120" y="47"/>
                  </a:lnTo>
                  <a:lnTo>
                    <a:pt x="34" y="0"/>
                  </a:lnTo>
                </a:path>
              </a:pathLst>
            </a:custGeom>
            <a:solidFill>
              <a:srgbClr val="1A4D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0" name="Freeform 20">
              <a:extLst>
                <a:ext uri="{FF2B5EF4-FFF2-40B4-BE49-F238E27FC236}">
                  <a16:creationId xmlns:a16="http://schemas.microsoft.com/office/drawing/2014/main" xmlns="" id="{1566DD65-7DFB-DC64-8A5A-A5A8FF533632}"/>
                </a:ext>
              </a:extLst>
            </p:cNvPr>
            <p:cNvSpPr>
              <a:spLocks/>
            </p:cNvSpPr>
            <p:nvPr/>
          </p:nvSpPr>
          <p:spPr bwMode="auto">
            <a:xfrm>
              <a:off x="3296" y="2669"/>
              <a:ext cx="160" cy="1145"/>
            </a:xfrm>
            <a:custGeom>
              <a:avLst/>
              <a:gdLst>
                <a:gd name="T0" fmla="*/ 0 w 160"/>
                <a:gd name="T1" fmla="*/ 7 h 1145"/>
                <a:gd name="T2" fmla="*/ 111 w 160"/>
                <a:gd name="T3" fmla="*/ 1144 h 1145"/>
                <a:gd name="T4" fmla="*/ 159 w 160"/>
                <a:gd name="T5" fmla="*/ 1139 h 1145"/>
                <a:gd name="T6" fmla="*/ 30 w 160"/>
                <a:gd name="T7" fmla="*/ 0 h 1145"/>
                <a:gd name="T8" fmla="*/ 0 w 160"/>
                <a:gd name="T9" fmla="*/ 7 h 1145"/>
                <a:gd name="T10" fmla="*/ 0 60000 65536"/>
                <a:gd name="T11" fmla="*/ 0 60000 65536"/>
                <a:gd name="T12" fmla="*/ 0 60000 65536"/>
                <a:gd name="T13" fmla="*/ 0 60000 65536"/>
                <a:gd name="T14" fmla="*/ 0 60000 65536"/>
                <a:gd name="T15" fmla="*/ 0 w 160"/>
                <a:gd name="T16" fmla="*/ 0 h 1145"/>
                <a:gd name="T17" fmla="*/ 160 w 160"/>
                <a:gd name="T18" fmla="*/ 1145 h 1145"/>
              </a:gdLst>
              <a:ahLst/>
              <a:cxnLst>
                <a:cxn ang="T10">
                  <a:pos x="T0" y="T1"/>
                </a:cxn>
                <a:cxn ang="T11">
                  <a:pos x="T2" y="T3"/>
                </a:cxn>
                <a:cxn ang="T12">
                  <a:pos x="T4" y="T5"/>
                </a:cxn>
                <a:cxn ang="T13">
                  <a:pos x="T6" y="T7"/>
                </a:cxn>
                <a:cxn ang="T14">
                  <a:pos x="T8" y="T9"/>
                </a:cxn>
              </a:cxnLst>
              <a:rect l="T15" t="T16" r="T17" b="T18"/>
              <a:pathLst>
                <a:path w="160" h="1145">
                  <a:moveTo>
                    <a:pt x="0" y="7"/>
                  </a:moveTo>
                  <a:lnTo>
                    <a:pt x="111" y="1144"/>
                  </a:lnTo>
                  <a:lnTo>
                    <a:pt x="159" y="1139"/>
                  </a:lnTo>
                  <a:lnTo>
                    <a:pt x="30" y="0"/>
                  </a:lnTo>
                  <a:lnTo>
                    <a:pt x="0" y="7"/>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1" name="Freeform 21">
              <a:extLst>
                <a:ext uri="{FF2B5EF4-FFF2-40B4-BE49-F238E27FC236}">
                  <a16:creationId xmlns:a16="http://schemas.microsoft.com/office/drawing/2014/main" xmlns="" id="{7DF5733C-C3FB-47AD-2371-A038B591255F}"/>
                </a:ext>
              </a:extLst>
            </p:cNvPr>
            <p:cNvSpPr>
              <a:spLocks/>
            </p:cNvSpPr>
            <p:nvPr/>
          </p:nvSpPr>
          <p:spPr bwMode="auto">
            <a:xfrm>
              <a:off x="3906" y="1167"/>
              <a:ext cx="623" cy="707"/>
            </a:xfrm>
            <a:custGeom>
              <a:avLst/>
              <a:gdLst>
                <a:gd name="T0" fmla="*/ 55 w 623"/>
                <a:gd name="T1" fmla="*/ 153 h 707"/>
                <a:gd name="T2" fmla="*/ 0 w 623"/>
                <a:gd name="T3" fmla="*/ 80 h 707"/>
                <a:gd name="T4" fmla="*/ 30 w 623"/>
                <a:gd name="T5" fmla="*/ 30 h 707"/>
                <a:gd name="T6" fmla="*/ 116 w 623"/>
                <a:gd name="T7" fmla="*/ 0 h 707"/>
                <a:gd name="T8" fmla="*/ 217 w 623"/>
                <a:gd name="T9" fmla="*/ 16 h 707"/>
                <a:gd name="T10" fmla="*/ 281 w 623"/>
                <a:gd name="T11" fmla="*/ 53 h 707"/>
                <a:gd name="T12" fmla="*/ 311 w 623"/>
                <a:gd name="T13" fmla="*/ 33 h 707"/>
                <a:gd name="T14" fmla="*/ 375 w 623"/>
                <a:gd name="T15" fmla="*/ 33 h 707"/>
                <a:gd name="T16" fmla="*/ 403 w 623"/>
                <a:gd name="T17" fmla="*/ 89 h 707"/>
                <a:gd name="T18" fmla="*/ 467 w 623"/>
                <a:gd name="T19" fmla="*/ 80 h 707"/>
                <a:gd name="T20" fmla="*/ 544 w 623"/>
                <a:gd name="T21" fmla="*/ 92 h 707"/>
                <a:gd name="T22" fmla="*/ 558 w 623"/>
                <a:gd name="T23" fmla="*/ 145 h 707"/>
                <a:gd name="T24" fmla="*/ 540 w 623"/>
                <a:gd name="T25" fmla="*/ 188 h 707"/>
                <a:gd name="T26" fmla="*/ 501 w 623"/>
                <a:gd name="T27" fmla="*/ 222 h 707"/>
                <a:gd name="T28" fmla="*/ 562 w 623"/>
                <a:gd name="T29" fmla="*/ 232 h 707"/>
                <a:gd name="T30" fmla="*/ 618 w 623"/>
                <a:gd name="T31" fmla="*/ 296 h 707"/>
                <a:gd name="T32" fmla="*/ 622 w 623"/>
                <a:gd name="T33" fmla="*/ 356 h 707"/>
                <a:gd name="T34" fmla="*/ 608 w 623"/>
                <a:gd name="T35" fmla="*/ 405 h 707"/>
                <a:gd name="T36" fmla="*/ 599 w 623"/>
                <a:gd name="T37" fmla="*/ 422 h 707"/>
                <a:gd name="T38" fmla="*/ 611 w 623"/>
                <a:gd name="T39" fmla="*/ 466 h 707"/>
                <a:gd name="T40" fmla="*/ 611 w 623"/>
                <a:gd name="T41" fmla="*/ 502 h 707"/>
                <a:gd name="T42" fmla="*/ 562 w 623"/>
                <a:gd name="T43" fmla="*/ 520 h 707"/>
                <a:gd name="T44" fmla="*/ 599 w 623"/>
                <a:gd name="T45" fmla="*/ 560 h 707"/>
                <a:gd name="T46" fmla="*/ 574 w 623"/>
                <a:gd name="T47" fmla="*/ 599 h 707"/>
                <a:gd name="T48" fmla="*/ 487 w 623"/>
                <a:gd name="T49" fmla="*/ 635 h 707"/>
                <a:gd name="T50" fmla="*/ 443 w 623"/>
                <a:gd name="T51" fmla="*/ 683 h 707"/>
                <a:gd name="T52" fmla="*/ 352 w 623"/>
                <a:gd name="T53" fmla="*/ 706 h 707"/>
                <a:gd name="T54" fmla="*/ 379 w 623"/>
                <a:gd name="T55" fmla="*/ 543 h 707"/>
                <a:gd name="T56" fmla="*/ 386 w 623"/>
                <a:gd name="T57" fmla="*/ 356 h 707"/>
                <a:gd name="T58" fmla="*/ 341 w 623"/>
                <a:gd name="T59" fmla="*/ 227 h 707"/>
                <a:gd name="T60" fmla="*/ 267 w 623"/>
                <a:gd name="T61" fmla="*/ 170 h 707"/>
                <a:gd name="T62" fmla="*/ 135 w 623"/>
                <a:gd name="T63" fmla="*/ 147 h 707"/>
                <a:gd name="T64" fmla="*/ 55 w 623"/>
                <a:gd name="T65" fmla="*/ 153 h 70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23"/>
                <a:gd name="T100" fmla="*/ 0 h 707"/>
                <a:gd name="T101" fmla="*/ 623 w 623"/>
                <a:gd name="T102" fmla="*/ 707 h 70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23" h="707">
                  <a:moveTo>
                    <a:pt x="55" y="153"/>
                  </a:moveTo>
                  <a:lnTo>
                    <a:pt x="0" y="80"/>
                  </a:lnTo>
                  <a:lnTo>
                    <a:pt x="30" y="30"/>
                  </a:lnTo>
                  <a:lnTo>
                    <a:pt x="116" y="0"/>
                  </a:lnTo>
                  <a:lnTo>
                    <a:pt x="217" y="16"/>
                  </a:lnTo>
                  <a:lnTo>
                    <a:pt x="281" y="53"/>
                  </a:lnTo>
                  <a:lnTo>
                    <a:pt x="311" y="33"/>
                  </a:lnTo>
                  <a:lnTo>
                    <a:pt x="375" y="33"/>
                  </a:lnTo>
                  <a:lnTo>
                    <a:pt x="403" y="89"/>
                  </a:lnTo>
                  <a:lnTo>
                    <a:pt x="467" y="80"/>
                  </a:lnTo>
                  <a:lnTo>
                    <a:pt x="544" y="92"/>
                  </a:lnTo>
                  <a:lnTo>
                    <a:pt x="558" y="145"/>
                  </a:lnTo>
                  <a:lnTo>
                    <a:pt x="540" y="188"/>
                  </a:lnTo>
                  <a:lnTo>
                    <a:pt x="501" y="222"/>
                  </a:lnTo>
                  <a:lnTo>
                    <a:pt x="562" y="232"/>
                  </a:lnTo>
                  <a:lnTo>
                    <a:pt x="618" y="296"/>
                  </a:lnTo>
                  <a:lnTo>
                    <a:pt x="622" y="356"/>
                  </a:lnTo>
                  <a:lnTo>
                    <a:pt x="608" y="405"/>
                  </a:lnTo>
                  <a:lnTo>
                    <a:pt x="599" y="422"/>
                  </a:lnTo>
                  <a:lnTo>
                    <a:pt x="611" y="466"/>
                  </a:lnTo>
                  <a:lnTo>
                    <a:pt x="611" y="502"/>
                  </a:lnTo>
                  <a:lnTo>
                    <a:pt x="562" y="520"/>
                  </a:lnTo>
                  <a:lnTo>
                    <a:pt x="599" y="560"/>
                  </a:lnTo>
                  <a:lnTo>
                    <a:pt x="574" y="599"/>
                  </a:lnTo>
                  <a:lnTo>
                    <a:pt x="487" y="635"/>
                  </a:lnTo>
                  <a:lnTo>
                    <a:pt x="443" y="683"/>
                  </a:lnTo>
                  <a:lnTo>
                    <a:pt x="352" y="706"/>
                  </a:lnTo>
                  <a:lnTo>
                    <a:pt x="379" y="543"/>
                  </a:lnTo>
                  <a:lnTo>
                    <a:pt x="386" y="356"/>
                  </a:lnTo>
                  <a:lnTo>
                    <a:pt x="341" y="227"/>
                  </a:lnTo>
                  <a:lnTo>
                    <a:pt x="267" y="170"/>
                  </a:lnTo>
                  <a:lnTo>
                    <a:pt x="135" y="147"/>
                  </a:lnTo>
                  <a:lnTo>
                    <a:pt x="55" y="153"/>
                  </a:lnTo>
                </a:path>
              </a:pathLst>
            </a:custGeom>
            <a:solidFill>
              <a:srgbClr val="FF9933"/>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2" name="Freeform 22">
              <a:extLst>
                <a:ext uri="{FF2B5EF4-FFF2-40B4-BE49-F238E27FC236}">
                  <a16:creationId xmlns:a16="http://schemas.microsoft.com/office/drawing/2014/main" xmlns="" id="{908B21DE-AD95-FD5D-5457-E82B5ACFA04B}"/>
                </a:ext>
              </a:extLst>
            </p:cNvPr>
            <p:cNvSpPr>
              <a:spLocks/>
            </p:cNvSpPr>
            <p:nvPr/>
          </p:nvSpPr>
          <p:spPr bwMode="auto">
            <a:xfrm>
              <a:off x="3793" y="1312"/>
              <a:ext cx="519" cy="972"/>
            </a:xfrm>
            <a:custGeom>
              <a:avLst/>
              <a:gdLst>
                <a:gd name="T0" fmla="*/ 9 w 519"/>
                <a:gd name="T1" fmla="*/ 890 h 972"/>
                <a:gd name="T2" fmla="*/ 5 w 519"/>
                <a:gd name="T3" fmla="*/ 675 h 972"/>
                <a:gd name="T4" fmla="*/ 50 w 519"/>
                <a:gd name="T5" fmla="*/ 460 h 972"/>
                <a:gd name="T6" fmla="*/ 80 w 519"/>
                <a:gd name="T7" fmla="*/ 302 h 972"/>
                <a:gd name="T8" fmla="*/ 0 w 519"/>
                <a:gd name="T9" fmla="*/ 272 h 972"/>
                <a:gd name="T10" fmla="*/ 0 w 519"/>
                <a:gd name="T11" fmla="*/ 226 h 972"/>
                <a:gd name="T12" fmla="*/ 53 w 519"/>
                <a:gd name="T13" fmla="*/ 151 h 972"/>
                <a:gd name="T14" fmla="*/ 147 w 519"/>
                <a:gd name="T15" fmla="*/ 43 h 972"/>
                <a:gd name="T16" fmla="*/ 188 w 519"/>
                <a:gd name="T17" fmla="*/ 0 h 972"/>
                <a:gd name="T18" fmla="*/ 300 w 519"/>
                <a:gd name="T19" fmla="*/ 0 h 972"/>
                <a:gd name="T20" fmla="*/ 397 w 519"/>
                <a:gd name="T21" fmla="*/ 34 h 972"/>
                <a:gd name="T22" fmla="*/ 484 w 519"/>
                <a:gd name="T23" fmla="*/ 143 h 972"/>
                <a:gd name="T24" fmla="*/ 518 w 519"/>
                <a:gd name="T25" fmla="*/ 265 h 972"/>
                <a:gd name="T26" fmla="*/ 483 w 519"/>
                <a:gd name="T27" fmla="*/ 451 h 972"/>
                <a:gd name="T28" fmla="*/ 413 w 519"/>
                <a:gd name="T29" fmla="*/ 652 h 972"/>
                <a:gd name="T30" fmla="*/ 319 w 519"/>
                <a:gd name="T31" fmla="*/ 875 h 972"/>
                <a:gd name="T32" fmla="*/ 293 w 519"/>
                <a:gd name="T33" fmla="*/ 936 h 972"/>
                <a:gd name="T34" fmla="*/ 169 w 519"/>
                <a:gd name="T35" fmla="*/ 971 h 972"/>
                <a:gd name="T36" fmla="*/ 110 w 519"/>
                <a:gd name="T37" fmla="*/ 961 h 972"/>
                <a:gd name="T38" fmla="*/ 23 w 519"/>
                <a:gd name="T39" fmla="*/ 926 h 972"/>
                <a:gd name="T40" fmla="*/ 9 w 519"/>
                <a:gd name="T41" fmla="*/ 890 h 97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19"/>
                <a:gd name="T64" fmla="*/ 0 h 972"/>
                <a:gd name="T65" fmla="*/ 519 w 519"/>
                <a:gd name="T66" fmla="*/ 972 h 97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19" h="972">
                  <a:moveTo>
                    <a:pt x="9" y="890"/>
                  </a:moveTo>
                  <a:lnTo>
                    <a:pt x="5" y="675"/>
                  </a:lnTo>
                  <a:lnTo>
                    <a:pt x="50" y="460"/>
                  </a:lnTo>
                  <a:lnTo>
                    <a:pt x="80" y="302"/>
                  </a:lnTo>
                  <a:lnTo>
                    <a:pt x="0" y="272"/>
                  </a:lnTo>
                  <a:lnTo>
                    <a:pt x="0" y="226"/>
                  </a:lnTo>
                  <a:lnTo>
                    <a:pt x="53" y="151"/>
                  </a:lnTo>
                  <a:lnTo>
                    <a:pt x="147" y="43"/>
                  </a:lnTo>
                  <a:lnTo>
                    <a:pt x="188" y="0"/>
                  </a:lnTo>
                  <a:lnTo>
                    <a:pt x="300" y="0"/>
                  </a:lnTo>
                  <a:lnTo>
                    <a:pt x="397" y="34"/>
                  </a:lnTo>
                  <a:lnTo>
                    <a:pt x="484" y="143"/>
                  </a:lnTo>
                  <a:lnTo>
                    <a:pt x="518" y="265"/>
                  </a:lnTo>
                  <a:lnTo>
                    <a:pt x="483" y="451"/>
                  </a:lnTo>
                  <a:lnTo>
                    <a:pt x="413" y="652"/>
                  </a:lnTo>
                  <a:lnTo>
                    <a:pt x="319" y="875"/>
                  </a:lnTo>
                  <a:lnTo>
                    <a:pt x="293" y="936"/>
                  </a:lnTo>
                  <a:lnTo>
                    <a:pt x="169" y="971"/>
                  </a:lnTo>
                  <a:lnTo>
                    <a:pt x="110" y="961"/>
                  </a:lnTo>
                  <a:lnTo>
                    <a:pt x="23" y="926"/>
                  </a:lnTo>
                  <a:lnTo>
                    <a:pt x="9" y="890"/>
                  </a:lnTo>
                </a:path>
              </a:pathLst>
            </a:custGeom>
            <a:solidFill>
              <a:srgbClr val="FFC4B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3" name="Freeform 23">
              <a:extLst>
                <a:ext uri="{FF2B5EF4-FFF2-40B4-BE49-F238E27FC236}">
                  <a16:creationId xmlns:a16="http://schemas.microsoft.com/office/drawing/2014/main" xmlns="" id="{D28CE052-1754-C651-DE95-9A30EBF2B494}"/>
                </a:ext>
              </a:extLst>
            </p:cNvPr>
            <p:cNvSpPr>
              <a:spLocks/>
            </p:cNvSpPr>
            <p:nvPr/>
          </p:nvSpPr>
          <p:spPr bwMode="auto">
            <a:xfrm>
              <a:off x="927" y="2649"/>
              <a:ext cx="708" cy="1158"/>
            </a:xfrm>
            <a:custGeom>
              <a:avLst/>
              <a:gdLst>
                <a:gd name="T0" fmla="*/ 677 w 708"/>
                <a:gd name="T1" fmla="*/ 2 h 1158"/>
                <a:gd name="T2" fmla="*/ 0 w 708"/>
                <a:gd name="T3" fmla="*/ 1155 h 1158"/>
                <a:gd name="T4" fmla="*/ 41 w 708"/>
                <a:gd name="T5" fmla="*/ 1157 h 1158"/>
                <a:gd name="T6" fmla="*/ 707 w 708"/>
                <a:gd name="T7" fmla="*/ 0 h 1158"/>
                <a:gd name="T8" fmla="*/ 677 w 708"/>
                <a:gd name="T9" fmla="*/ 2 h 1158"/>
                <a:gd name="T10" fmla="*/ 0 60000 65536"/>
                <a:gd name="T11" fmla="*/ 0 60000 65536"/>
                <a:gd name="T12" fmla="*/ 0 60000 65536"/>
                <a:gd name="T13" fmla="*/ 0 60000 65536"/>
                <a:gd name="T14" fmla="*/ 0 60000 65536"/>
                <a:gd name="T15" fmla="*/ 0 w 708"/>
                <a:gd name="T16" fmla="*/ 0 h 1158"/>
                <a:gd name="T17" fmla="*/ 708 w 708"/>
                <a:gd name="T18" fmla="*/ 1158 h 1158"/>
              </a:gdLst>
              <a:ahLst/>
              <a:cxnLst>
                <a:cxn ang="T10">
                  <a:pos x="T0" y="T1"/>
                </a:cxn>
                <a:cxn ang="T11">
                  <a:pos x="T2" y="T3"/>
                </a:cxn>
                <a:cxn ang="T12">
                  <a:pos x="T4" y="T5"/>
                </a:cxn>
                <a:cxn ang="T13">
                  <a:pos x="T6" y="T7"/>
                </a:cxn>
                <a:cxn ang="T14">
                  <a:pos x="T8" y="T9"/>
                </a:cxn>
              </a:cxnLst>
              <a:rect l="T15" t="T16" r="T17" b="T18"/>
              <a:pathLst>
                <a:path w="708" h="1158">
                  <a:moveTo>
                    <a:pt x="677" y="2"/>
                  </a:moveTo>
                  <a:lnTo>
                    <a:pt x="0" y="1155"/>
                  </a:lnTo>
                  <a:lnTo>
                    <a:pt x="41" y="1157"/>
                  </a:lnTo>
                  <a:lnTo>
                    <a:pt x="707" y="0"/>
                  </a:lnTo>
                  <a:lnTo>
                    <a:pt x="677" y="2"/>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4" name="Freeform 24">
              <a:extLst>
                <a:ext uri="{FF2B5EF4-FFF2-40B4-BE49-F238E27FC236}">
                  <a16:creationId xmlns:a16="http://schemas.microsoft.com/office/drawing/2014/main" xmlns="" id="{F94017D2-783E-1EA8-25D1-A869D7FC441B}"/>
                </a:ext>
              </a:extLst>
            </p:cNvPr>
            <p:cNvSpPr>
              <a:spLocks/>
            </p:cNvSpPr>
            <p:nvPr/>
          </p:nvSpPr>
          <p:spPr bwMode="auto">
            <a:xfrm>
              <a:off x="3803" y="1979"/>
              <a:ext cx="289" cy="86"/>
            </a:xfrm>
            <a:custGeom>
              <a:avLst/>
              <a:gdLst>
                <a:gd name="T0" fmla="*/ 0 w 289"/>
                <a:gd name="T1" fmla="*/ 0 h 86"/>
                <a:gd name="T2" fmla="*/ 125 w 289"/>
                <a:gd name="T3" fmla="*/ 0 h 86"/>
                <a:gd name="T4" fmla="*/ 288 w 289"/>
                <a:gd name="T5" fmla="*/ 0 h 86"/>
                <a:gd name="T6" fmla="*/ 258 w 289"/>
                <a:gd name="T7" fmla="*/ 44 h 86"/>
                <a:gd name="T8" fmla="*/ 158 w 289"/>
                <a:gd name="T9" fmla="*/ 85 h 86"/>
                <a:gd name="T10" fmla="*/ 0 w 289"/>
                <a:gd name="T11" fmla="*/ 83 h 86"/>
                <a:gd name="T12" fmla="*/ 0 w 289"/>
                <a:gd name="T13" fmla="*/ 0 h 86"/>
                <a:gd name="T14" fmla="*/ 0 60000 65536"/>
                <a:gd name="T15" fmla="*/ 0 60000 65536"/>
                <a:gd name="T16" fmla="*/ 0 60000 65536"/>
                <a:gd name="T17" fmla="*/ 0 60000 65536"/>
                <a:gd name="T18" fmla="*/ 0 60000 65536"/>
                <a:gd name="T19" fmla="*/ 0 60000 65536"/>
                <a:gd name="T20" fmla="*/ 0 60000 65536"/>
                <a:gd name="T21" fmla="*/ 0 w 289"/>
                <a:gd name="T22" fmla="*/ 0 h 86"/>
                <a:gd name="T23" fmla="*/ 289 w 289"/>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9" h="86">
                  <a:moveTo>
                    <a:pt x="0" y="0"/>
                  </a:moveTo>
                  <a:lnTo>
                    <a:pt x="125" y="0"/>
                  </a:lnTo>
                  <a:lnTo>
                    <a:pt x="288" y="0"/>
                  </a:lnTo>
                  <a:lnTo>
                    <a:pt x="258" y="44"/>
                  </a:lnTo>
                  <a:lnTo>
                    <a:pt x="158" y="85"/>
                  </a:lnTo>
                  <a:lnTo>
                    <a:pt x="0" y="83"/>
                  </a:lnTo>
                  <a:lnTo>
                    <a:pt x="0" y="0"/>
                  </a:lnTo>
                </a:path>
              </a:pathLst>
            </a:custGeom>
            <a:solidFill>
              <a:srgbClr val="FF736B"/>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5" name="Freeform 25">
              <a:extLst>
                <a:ext uri="{FF2B5EF4-FFF2-40B4-BE49-F238E27FC236}">
                  <a16:creationId xmlns:a16="http://schemas.microsoft.com/office/drawing/2014/main" xmlns="" id="{AE395936-0793-D021-BAC5-DC7CAFF17014}"/>
                </a:ext>
              </a:extLst>
            </p:cNvPr>
            <p:cNvSpPr>
              <a:spLocks/>
            </p:cNvSpPr>
            <p:nvPr/>
          </p:nvSpPr>
          <p:spPr bwMode="auto">
            <a:xfrm>
              <a:off x="3913" y="1439"/>
              <a:ext cx="285" cy="90"/>
            </a:xfrm>
            <a:custGeom>
              <a:avLst/>
              <a:gdLst>
                <a:gd name="T0" fmla="*/ 0 w 285"/>
                <a:gd name="T1" fmla="*/ 46 h 90"/>
                <a:gd name="T2" fmla="*/ 98 w 285"/>
                <a:gd name="T3" fmla="*/ 10 h 90"/>
                <a:gd name="T4" fmla="*/ 199 w 285"/>
                <a:gd name="T5" fmla="*/ 0 h 90"/>
                <a:gd name="T6" fmla="*/ 284 w 285"/>
                <a:gd name="T7" fmla="*/ 37 h 90"/>
                <a:gd name="T8" fmla="*/ 209 w 285"/>
                <a:gd name="T9" fmla="*/ 83 h 90"/>
                <a:gd name="T10" fmla="*/ 108 w 285"/>
                <a:gd name="T11" fmla="*/ 89 h 90"/>
                <a:gd name="T12" fmla="*/ 44 w 285"/>
                <a:gd name="T13" fmla="*/ 87 h 90"/>
                <a:gd name="T14" fmla="*/ 0 w 285"/>
                <a:gd name="T15" fmla="*/ 46 h 90"/>
                <a:gd name="T16" fmla="*/ 0 60000 65536"/>
                <a:gd name="T17" fmla="*/ 0 60000 65536"/>
                <a:gd name="T18" fmla="*/ 0 60000 65536"/>
                <a:gd name="T19" fmla="*/ 0 60000 65536"/>
                <a:gd name="T20" fmla="*/ 0 60000 65536"/>
                <a:gd name="T21" fmla="*/ 0 60000 65536"/>
                <a:gd name="T22" fmla="*/ 0 60000 65536"/>
                <a:gd name="T23" fmla="*/ 0 60000 65536"/>
                <a:gd name="T24" fmla="*/ 0 w 285"/>
                <a:gd name="T25" fmla="*/ 0 h 90"/>
                <a:gd name="T26" fmla="*/ 285 w 285"/>
                <a:gd name="T27" fmla="*/ 90 h 9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85" h="90">
                  <a:moveTo>
                    <a:pt x="0" y="46"/>
                  </a:moveTo>
                  <a:lnTo>
                    <a:pt x="98" y="10"/>
                  </a:lnTo>
                  <a:lnTo>
                    <a:pt x="199" y="0"/>
                  </a:lnTo>
                  <a:lnTo>
                    <a:pt x="284" y="37"/>
                  </a:lnTo>
                  <a:lnTo>
                    <a:pt x="209" y="83"/>
                  </a:lnTo>
                  <a:lnTo>
                    <a:pt x="108" y="89"/>
                  </a:lnTo>
                  <a:lnTo>
                    <a:pt x="44" y="87"/>
                  </a:lnTo>
                  <a:lnTo>
                    <a:pt x="0" y="46"/>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6" name="Freeform 26">
              <a:extLst>
                <a:ext uri="{FF2B5EF4-FFF2-40B4-BE49-F238E27FC236}">
                  <a16:creationId xmlns:a16="http://schemas.microsoft.com/office/drawing/2014/main" xmlns="" id="{CBF88F1B-9702-997D-B2BC-38804F508597}"/>
                </a:ext>
              </a:extLst>
            </p:cNvPr>
            <p:cNvSpPr>
              <a:spLocks/>
            </p:cNvSpPr>
            <p:nvPr/>
          </p:nvSpPr>
          <p:spPr bwMode="auto">
            <a:xfrm>
              <a:off x="3029" y="2712"/>
              <a:ext cx="190" cy="117"/>
            </a:xfrm>
            <a:custGeom>
              <a:avLst/>
              <a:gdLst>
                <a:gd name="T0" fmla="*/ 91 w 190"/>
                <a:gd name="T1" fmla="*/ 0 h 117"/>
                <a:gd name="T2" fmla="*/ 78 w 190"/>
                <a:gd name="T3" fmla="*/ 13 h 117"/>
                <a:gd name="T4" fmla="*/ 27 w 190"/>
                <a:gd name="T5" fmla="*/ 30 h 117"/>
                <a:gd name="T6" fmla="*/ 0 w 190"/>
                <a:gd name="T7" fmla="*/ 53 h 117"/>
                <a:gd name="T8" fmla="*/ 4 w 190"/>
                <a:gd name="T9" fmla="*/ 66 h 117"/>
                <a:gd name="T10" fmla="*/ 45 w 190"/>
                <a:gd name="T11" fmla="*/ 61 h 117"/>
                <a:gd name="T12" fmla="*/ 64 w 190"/>
                <a:gd name="T13" fmla="*/ 53 h 117"/>
                <a:gd name="T14" fmla="*/ 78 w 190"/>
                <a:gd name="T15" fmla="*/ 75 h 117"/>
                <a:gd name="T16" fmla="*/ 78 w 190"/>
                <a:gd name="T17" fmla="*/ 103 h 117"/>
                <a:gd name="T18" fmla="*/ 98 w 190"/>
                <a:gd name="T19" fmla="*/ 116 h 117"/>
                <a:gd name="T20" fmla="*/ 112 w 190"/>
                <a:gd name="T21" fmla="*/ 100 h 117"/>
                <a:gd name="T22" fmla="*/ 116 w 190"/>
                <a:gd name="T23" fmla="*/ 68 h 117"/>
                <a:gd name="T24" fmla="*/ 128 w 190"/>
                <a:gd name="T25" fmla="*/ 68 h 117"/>
                <a:gd name="T26" fmla="*/ 150 w 190"/>
                <a:gd name="T27" fmla="*/ 98 h 117"/>
                <a:gd name="T28" fmla="*/ 169 w 190"/>
                <a:gd name="T29" fmla="*/ 106 h 117"/>
                <a:gd name="T30" fmla="*/ 189 w 190"/>
                <a:gd name="T31" fmla="*/ 100 h 117"/>
                <a:gd name="T32" fmla="*/ 177 w 190"/>
                <a:gd name="T33" fmla="*/ 63 h 117"/>
                <a:gd name="T34" fmla="*/ 159 w 190"/>
                <a:gd name="T35" fmla="*/ 16 h 117"/>
                <a:gd name="T36" fmla="*/ 91 w 190"/>
                <a:gd name="T37" fmla="*/ 0 h 11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0"/>
                <a:gd name="T58" fmla="*/ 0 h 117"/>
                <a:gd name="T59" fmla="*/ 190 w 190"/>
                <a:gd name="T60" fmla="*/ 117 h 11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0" h="117">
                  <a:moveTo>
                    <a:pt x="91" y="0"/>
                  </a:moveTo>
                  <a:lnTo>
                    <a:pt x="78" y="13"/>
                  </a:lnTo>
                  <a:lnTo>
                    <a:pt x="27" y="30"/>
                  </a:lnTo>
                  <a:lnTo>
                    <a:pt x="0" y="53"/>
                  </a:lnTo>
                  <a:lnTo>
                    <a:pt x="4" y="66"/>
                  </a:lnTo>
                  <a:lnTo>
                    <a:pt x="45" y="61"/>
                  </a:lnTo>
                  <a:lnTo>
                    <a:pt x="64" y="53"/>
                  </a:lnTo>
                  <a:lnTo>
                    <a:pt x="78" y="75"/>
                  </a:lnTo>
                  <a:lnTo>
                    <a:pt x="78" y="103"/>
                  </a:lnTo>
                  <a:lnTo>
                    <a:pt x="98" y="116"/>
                  </a:lnTo>
                  <a:lnTo>
                    <a:pt x="112" y="100"/>
                  </a:lnTo>
                  <a:lnTo>
                    <a:pt x="116" y="68"/>
                  </a:lnTo>
                  <a:lnTo>
                    <a:pt x="128" y="68"/>
                  </a:lnTo>
                  <a:lnTo>
                    <a:pt x="150" y="98"/>
                  </a:lnTo>
                  <a:lnTo>
                    <a:pt x="169" y="106"/>
                  </a:lnTo>
                  <a:lnTo>
                    <a:pt x="189" y="100"/>
                  </a:lnTo>
                  <a:lnTo>
                    <a:pt x="177" y="63"/>
                  </a:lnTo>
                  <a:lnTo>
                    <a:pt x="159" y="16"/>
                  </a:lnTo>
                  <a:lnTo>
                    <a:pt x="91" y="0"/>
                  </a:lnTo>
                </a:path>
              </a:pathLst>
            </a:custGeom>
            <a:solidFill>
              <a:srgbClr val="FFC4B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7" name="Freeform 27">
              <a:extLst>
                <a:ext uri="{FF2B5EF4-FFF2-40B4-BE49-F238E27FC236}">
                  <a16:creationId xmlns:a16="http://schemas.microsoft.com/office/drawing/2014/main" xmlns="" id="{6E0BB2C8-18C3-219E-745F-C41B2A03A60B}"/>
                </a:ext>
              </a:extLst>
            </p:cNvPr>
            <p:cNvSpPr>
              <a:spLocks/>
            </p:cNvSpPr>
            <p:nvPr/>
          </p:nvSpPr>
          <p:spPr bwMode="auto">
            <a:xfrm>
              <a:off x="4300" y="2736"/>
              <a:ext cx="190" cy="114"/>
            </a:xfrm>
            <a:custGeom>
              <a:avLst/>
              <a:gdLst>
                <a:gd name="T0" fmla="*/ 16 w 190"/>
                <a:gd name="T1" fmla="*/ 20 h 114"/>
                <a:gd name="T2" fmla="*/ 0 w 190"/>
                <a:gd name="T3" fmla="*/ 77 h 114"/>
                <a:gd name="T4" fmla="*/ 0 w 190"/>
                <a:gd name="T5" fmla="*/ 106 h 114"/>
                <a:gd name="T6" fmla="*/ 20 w 190"/>
                <a:gd name="T7" fmla="*/ 111 h 114"/>
                <a:gd name="T8" fmla="*/ 42 w 190"/>
                <a:gd name="T9" fmla="*/ 90 h 114"/>
                <a:gd name="T10" fmla="*/ 58 w 190"/>
                <a:gd name="T11" fmla="*/ 57 h 114"/>
                <a:gd name="T12" fmla="*/ 69 w 190"/>
                <a:gd name="T13" fmla="*/ 88 h 114"/>
                <a:gd name="T14" fmla="*/ 78 w 190"/>
                <a:gd name="T15" fmla="*/ 113 h 114"/>
                <a:gd name="T16" fmla="*/ 107 w 190"/>
                <a:gd name="T17" fmla="*/ 111 h 114"/>
                <a:gd name="T18" fmla="*/ 113 w 190"/>
                <a:gd name="T19" fmla="*/ 88 h 114"/>
                <a:gd name="T20" fmla="*/ 113 w 190"/>
                <a:gd name="T21" fmla="*/ 52 h 114"/>
                <a:gd name="T22" fmla="*/ 151 w 190"/>
                <a:gd name="T23" fmla="*/ 65 h 114"/>
                <a:gd name="T24" fmla="*/ 189 w 190"/>
                <a:gd name="T25" fmla="*/ 68 h 114"/>
                <a:gd name="T26" fmla="*/ 185 w 190"/>
                <a:gd name="T27" fmla="*/ 43 h 114"/>
                <a:gd name="T28" fmla="*/ 85 w 190"/>
                <a:gd name="T29" fmla="*/ 0 h 114"/>
                <a:gd name="T30" fmla="*/ 16 w 190"/>
                <a:gd name="T31" fmla="*/ 20 h 1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90"/>
                <a:gd name="T49" fmla="*/ 0 h 114"/>
                <a:gd name="T50" fmla="*/ 190 w 190"/>
                <a:gd name="T51" fmla="*/ 114 h 11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90" h="114">
                  <a:moveTo>
                    <a:pt x="16" y="20"/>
                  </a:moveTo>
                  <a:lnTo>
                    <a:pt x="0" y="77"/>
                  </a:lnTo>
                  <a:lnTo>
                    <a:pt x="0" y="106"/>
                  </a:lnTo>
                  <a:lnTo>
                    <a:pt x="20" y="111"/>
                  </a:lnTo>
                  <a:lnTo>
                    <a:pt x="42" y="90"/>
                  </a:lnTo>
                  <a:lnTo>
                    <a:pt x="58" y="57"/>
                  </a:lnTo>
                  <a:lnTo>
                    <a:pt x="69" y="88"/>
                  </a:lnTo>
                  <a:lnTo>
                    <a:pt x="78" y="113"/>
                  </a:lnTo>
                  <a:lnTo>
                    <a:pt x="107" y="111"/>
                  </a:lnTo>
                  <a:lnTo>
                    <a:pt x="113" y="88"/>
                  </a:lnTo>
                  <a:lnTo>
                    <a:pt x="113" y="52"/>
                  </a:lnTo>
                  <a:lnTo>
                    <a:pt x="151" y="65"/>
                  </a:lnTo>
                  <a:lnTo>
                    <a:pt x="189" y="68"/>
                  </a:lnTo>
                  <a:lnTo>
                    <a:pt x="185" y="43"/>
                  </a:lnTo>
                  <a:lnTo>
                    <a:pt x="85" y="0"/>
                  </a:lnTo>
                  <a:lnTo>
                    <a:pt x="16" y="20"/>
                  </a:lnTo>
                </a:path>
              </a:pathLst>
            </a:custGeom>
            <a:solidFill>
              <a:srgbClr val="FFC4B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8" name="Freeform 28">
              <a:extLst>
                <a:ext uri="{FF2B5EF4-FFF2-40B4-BE49-F238E27FC236}">
                  <a16:creationId xmlns:a16="http://schemas.microsoft.com/office/drawing/2014/main" xmlns="" id="{40908EDD-E4F0-BCAD-25ED-91CBD6470293}"/>
                </a:ext>
              </a:extLst>
            </p:cNvPr>
            <p:cNvSpPr>
              <a:spLocks/>
            </p:cNvSpPr>
            <p:nvPr/>
          </p:nvSpPr>
          <p:spPr bwMode="auto">
            <a:xfrm>
              <a:off x="3544" y="2948"/>
              <a:ext cx="555" cy="466"/>
            </a:xfrm>
            <a:custGeom>
              <a:avLst/>
              <a:gdLst>
                <a:gd name="T0" fmla="*/ 7 w 555"/>
                <a:gd name="T1" fmla="*/ 87 h 466"/>
                <a:gd name="T2" fmla="*/ 158 w 555"/>
                <a:gd name="T3" fmla="*/ 71 h 466"/>
                <a:gd name="T4" fmla="*/ 360 w 555"/>
                <a:gd name="T5" fmla="*/ 0 h 466"/>
                <a:gd name="T6" fmla="*/ 431 w 555"/>
                <a:gd name="T7" fmla="*/ 146 h 466"/>
                <a:gd name="T8" fmla="*/ 554 w 555"/>
                <a:gd name="T9" fmla="*/ 410 h 466"/>
                <a:gd name="T10" fmla="*/ 487 w 555"/>
                <a:gd name="T11" fmla="*/ 425 h 466"/>
                <a:gd name="T12" fmla="*/ 318 w 555"/>
                <a:gd name="T13" fmla="*/ 430 h 466"/>
                <a:gd name="T14" fmla="*/ 50 w 555"/>
                <a:gd name="T15" fmla="*/ 465 h 466"/>
                <a:gd name="T16" fmla="*/ 60 w 555"/>
                <a:gd name="T17" fmla="*/ 302 h 466"/>
                <a:gd name="T18" fmla="*/ 0 w 555"/>
                <a:gd name="T19" fmla="*/ 122 h 466"/>
                <a:gd name="T20" fmla="*/ 7 w 555"/>
                <a:gd name="T21" fmla="*/ 87 h 4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5"/>
                <a:gd name="T34" fmla="*/ 0 h 466"/>
                <a:gd name="T35" fmla="*/ 555 w 555"/>
                <a:gd name="T36" fmla="*/ 466 h 46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5" h="466">
                  <a:moveTo>
                    <a:pt x="7" y="87"/>
                  </a:moveTo>
                  <a:lnTo>
                    <a:pt x="158" y="71"/>
                  </a:lnTo>
                  <a:lnTo>
                    <a:pt x="360" y="0"/>
                  </a:lnTo>
                  <a:lnTo>
                    <a:pt x="431" y="146"/>
                  </a:lnTo>
                  <a:lnTo>
                    <a:pt x="554" y="410"/>
                  </a:lnTo>
                  <a:lnTo>
                    <a:pt x="487" y="425"/>
                  </a:lnTo>
                  <a:lnTo>
                    <a:pt x="318" y="430"/>
                  </a:lnTo>
                  <a:lnTo>
                    <a:pt x="50" y="465"/>
                  </a:lnTo>
                  <a:lnTo>
                    <a:pt x="60" y="302"/>
                  </a:lnTo>
                  <a:lnTo>
                    <a:pt x="0" y="122"/>
                  </a:lnTo>
                  <a:lnTo>
                    <a:pt x="7" y="87"/>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599" name="Freeform 29">
              <a:extLst>
                <a:ext uri="{FF2B5EF4-FFF2-40B4-BE49-F238E27FC236}">
                  <a16:creationId xmlns:a16="http://schemas.microsoft.com/office/drawing/2014/main" xmlns="" id="{5F99642F-1556-7F13-1A7C-03CA2F35F380}"/>
                </a:ext>
              </a:extLst>
            </p:cNvPr>
            <p:cNvSpPr>
              <a:spLocks/>
            </p:cNvSpPr>
            <p:nvPr/>
          </p:nvSpPr>
          <p:spPr bwMode="auto">
            <a:xfrm>
              <a:off x="1982" y="2748"/>
              <a:ext cx="516" cy="445"/>
            </a:xfrm>
            <a:custGeom>
              <a:avLst/>
              <a:gdLst>
                <a:gd name="T0" fmla="*/ 46 w 516"/>
                <a:gd name="T1" fmla="*/ 15 h 445"/>
                <a:gd name="T2" fmla="*/ 271 w 516"/>
                <a:gd name="T3" fmla="*/ 15 h 445"/>
                <a:gd name="T4" fmla="*/ 515 w 516"/>
                <a:gd name="T5" fmla="*/ 0 h 445"/>
                <a:gd name="T6" fmla="*/ 508 w 516"/>
                <a:gd name="T7" fmla="*/ 247 h 445"/>
                <a:gd name="T8" fmla="*/ 474 w 516"/>
                <a:gd name="T9" fmla="*/ 444 h 445"/>
                <a:gd name="T10" fmla="*/ 189 w 516"/>
                <a:gd name="T11" fmla="*/ 426 h 445"/>
                <a:gd name="T12" fmla="*/ 0 w 516"/>
                <a:gd name="T13" fmla="*/ 426 h 445"/>
                <a:gd name="T14" fmla="*/ 64 w 516"/>
                <a:gd name="T15" fmla="*/ 316 h 445"/>
                <a:gd name="T16" fmla="*/ 46 w 516"/>
                <a:gd name="T17" fmla="*/ 15 h 4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16"/>
                <a:gd name="T28" fmla="*/ 0 h 445"/>
                <a:gd name="T29" fmla="*/ 516 w 516"/>
                <a:gd name="T30" fmla="*/ 445 h 4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16" h="445">
                  <a:moveTo>
                    <a:pt x="46" y="15"/>
                  </a:moveTo>
                  <a:lnTo>
                    <a:pt x="271" y="15"/>
                  </a:lnTo>
                  <a:lnTo>
                    <a:pt x="515" y="0"/>
                  </a:lnTo>
                  <a:lnTo>
                    <a:pt x="508" y="247"/>
                  </a:lnTo>
                  <a:lnTo>
                    <a:pt x="474" y="444"/>
                  </a:lnTo>
                  <a:lnTo>
                    <a:pt x="189" y="426"/>
                  </a:lnTo>
                  <a:lnTo>
                    <a:pt x="0" y="426"/>
                  </a:lnTo>
                  <a:lnTo>
                    <a:pt x="64" y="316"/>
                  </a:lnTo>
                  <a:lnTo>
                    <a:pt x="46" y="15"/>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0" name="Freeform 30">
              <a:extLst>
                <a:ext uri="{FF2B5EF4-FFF2-40B4-BE49-F238E27FC236}">
                  <a16:creationId xmlns:a16="http://schemas.microsoft.com/office/drawing/2014/main" xmlns="" id="{322A52D6-7B71-C17B-97F3-2A1D7DDF6656}"/>
                </a:ext>
              </a:extLst>
            </p:cNvPr>
            <p:cNvSpPr>
              <a:spLocks/>
            </p:cNvSpPr>
            <p:nvPr/>
          </p:nvSpPr>
          <p:spPr bwMode="auto">
            <a:xfrm>
              <a:off x="1290" y="2936"/>
              <a:ext cx="633" cy="560"/>
            </a:xfrm>
            <a:custGeom>
              <a:avLst/>
              <a:gdLst>
                <a:gd name="T0" fmla="*/ 0 w 633"/>
                <a:gd name="T1" fmla="*/ 452 h 560"/>
                <a:gd name="T2" fmla="*/ 108 w 633"/>
                <a:gd name="T3" fmla="*/ 320 h 560"/>
                <a:gd name="T4" fmla="*/ 191 w 633"/>
                <a:gd name="T5" fmla="*/ 124 h 560"/>
                <a:gd name="T6" fmla="*/ 290 w 633"/>
                <a:gd name="T7" fmla="*/ 0 h 560"/>
                <a:gd name="T8" fmla="*/ 563 w 633"/>
                <a:gd name="T9" fmla="*/ 12 h 560"/>
                <a:gd name="T10" fmla="*/ 611 w 633"/>
                <a:gd name="T11" fmla="*/ 33 h 560"/>
                <a:gd name="T12" fmla="*/ 632 w 633"/>
                <a:gd name="T13" fmla="*/ 193 h 560"/>
                <a:gd name="T14" fmla="*/ 533 w 633"/>
                <a:gd name="T15" fmla="*/ 295 h 560"/>
                <a:gd name="T16" fmla="*/ 567 w 633"/>
                <a:gd name="T17" fmla="*/ 559 h 560"/>
                <a:gd name="T18" fmla="*/ 295 w 633"/>
                <a:gd name="T19" fmla="*/ 520 h 560"/>
                <a:gd name="T20" fmla="*/ 0 w 633"/>
                <a:gd name="T21" fmla="*/ 45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33"/>
                <a:gd name="T34" fmla="*/ 0 h 560"/>
                <a:gd name="T35" fmla="*/ 633 w 633"/>
                <a:gd name="T36" fmla="*/ 560 h 5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33" h="560">
                  <a:moveTo>
                    <a:pt x="0" y="452"/>
                  </a:moveTo>
                  <a:lnTo>
                    <a:pt x="108" y="320"/>
                  </a:lnTo>
                  <a:lnTo>
                    <a:pt x="191" y="124"/>
                  </a:lnTo>
                  <a:lnTo>
                    <a:pt x="290" y="0"/>
                  </a:lnTo>
                  <a:lnTo>
                    <a:pt x="563" y="12"/>
                  </a:lnTo>
                  <a:lnTo>
                    <a:pt x="611" y="33"/>
                  </a:lnTo>
                  <a:lnTo>
                    <a:pt x="632" y="193"/>
                  </a:lnTo>
                  <a:lnTo>
                    <a:pt x="533" y="295"/>
                  </a:lnTo>
                  <a:lnTo>
                    <a:pt x="567" y="559"/>
                  </a:lnTo>
                  <a:lnTo>
                    <a:pt x="295" y="520"/>
                  </a:lnTo>
                  <a:lnTo>
                    <a:pt x="0" y="452"/>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1" name="Freeform 31">
              <a:extLst>
                <a:ext uri="{FF2B5EF4-FFF2-40B4-BE49-F238E27FC236}">
                  <a16:creationId xmlns:a16="http://schemas.microsoft.com/office/drawing/2014/main" xmlns="" id="{39F89068-BD47-7F5C-6A2B-245C2D3CF2CF}"/>
                </a:ext>
              </a:extLst>
            </p:cNvPr>
            <p:cNvSpPr>
              <a:spLocks/>
            </p:cNvSpPr>
            <p:nvPr/>
          </p:nvSpPr>
          <p:spPr bwMode="auto">
            <a:xfrm>
              <a:off x="1265" y="1169"/>
              <a:ext cx="824" cy="1144"/>
            </a:xfrm>
            <a:custGeom>
              <a:avLst/>
              <a:gdLst>
                <a:gd name="T0" fmla="*/ 192 w 824"/>
                <a:gd name="T1" fmla="*/ 1132 h 1144"/>
                <a:gd name="T2" fmla="*/ 192 w 824"/>
                <a:gd name="T3" fmla="*/ 1035 h 1144"/>
                <a:gd name="T4" fmla="*/ 145 w 824"/>
                <a:gd name="T5" fmla="*/ 980 h 1144"/>
                <a:gd name="T6" fmla="*/ 50 w 824"/>
                <a:gd name="T7" fmla="*/ 930 h 1144"/>
                <a:gd name="T8" fmla="*/ 0 w 824"/>
                <a:gd name="T9" fmla="*/ 857 h 1144"/>
                <a:gd name="T10" fmla="*/ 57 w 824"/>
                <a:gd name="T11" fmla="*/ 778 h 1144"/>
                <a:gd name="T12" fmla="*/ 147 w 824"/>
                <a:gd name="T13" fmla="*/ 678 h 1144"/>
                <a:gd name="T14" fmla="*/ 243 w 824"/>
                <a:gd name="T15" fmla="*/ 584 h 1144"/>
                <a:gd name="T16" fmla="*/ 236 w 824"/>
                <a:gd name="T17" fmla="*/ 459 h 1144"/>
                <a:gd name="T18" fmla="*/ 206 w 824"/>
                <a:gd name="T19" fmla="*/ 319 h 1144"/>
                <a:gd name="T20" fmla="*/ 154 w 824"/>
                <a:gd name="T21" fmla="*/ 202 h 1144"/>
                <a:gd name="T22" fmla="*/ 154 w 824"/>
                <a:gd name="T23" fmla="*/ 99 h 1144"/>
                <a:gd name="T24" fmla="*/ 255 w 824"/>
                <a:gd name="T25" fmla="*/ 48 h 1144"/>
                <a:gd name="T26" fmla="*/ 364 w 824"/>
                <a:gd name="T27" fmla="*/ 5 h 1144"/>
                <a:gd name="T28" fmla="*/ 482 w 824"/>
                <a:gd name="T29" fmla="*/ 0 h 1144"/>
                <a:gd name="T30" fmla="*/ 610 w 824"/>
                <a:gd name="T31" fmla="*/ 11 h 1144"/>
                <a:gd name="T32" fmla="*/ 692 w 824"/>
                <a:gd name="T33" fmla="*/ 31 h 1144"/>
                <a:gd name="T34" fmla="*/ 775 w 824"/>
                <a:gd name="T35" fmla="*/ 80 h 1144"/>
                <a:gd name="T36" fmla="*/ 823 w 824"/>
                <a:gd name="T37" fmla="*/ 207 h 1144"/>
                <a:gd name="T38" fmla="*/ 637 w 824"/>
                <a:gd name="T39" fmla="*/ 166 h 1144"/>
                <a:gd name="T40" fmla="*/ 465 w 824"/>
                <a:gd name="T41" fmla="*/ 220 h 1144"/>
                <a:gd name="T42" fmla="*/ 404 w 824"/>
                <a:gd name="T43" fmla="*/ 337 h 1144"/>
                <a:gd name="T44" fmla="*/ 442 w 824"/>
                <a:gd name="T45" fmla="*/ 507 h 1144"/>
                <a:gd name="T46" fmla="*/ 502 w 824"/>
                <a:gd name="T47" fmla="*/ 819 h 1144"/>
                <a:gd name="T48" fmla="*/ 525 w 824"/>
                <a:gd name="T49" fmla="*/ 1025 h 1144"/>
                <a:gd name="T50" fmla="*/ 239 w 824"/>
                <a:gd name="T51" fmla="*/ 1143 h 1144"/>
                <a:gd name="T52" fmla="*/ 192 w 824"/>
                <a:gd name="T53" fmla="*/ 1132 h 114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824"/>
                <a:gd name="T82" fmla="*/ 0 h 1144"/>
                <a:gd name="T83" fmla="*/ 824 w 824"/>
                <a:gd name="T84" fmla="*/ 1144 h 114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824" h="1144">
                  <a:moveTo>
                    <a:pt x="192" y="1132"/>
                  </a:moveTo>
                  <a:lnTo>
                    <a:pt x="192" y="1035"/>
                  </a:lnTo>
                  <a:lnTo>
                    <a:pt x="145" y="980"/>
                  </a:lnTo>
                  <a:lnTo>
                    <a:pt x="50" y="930"/>
                  </a:lnTo>
                  <a:lnTo>
                    <a:pt x="0" y="857"/>
                  </a:lnTo>
                  <a:lnTo>
                    <a:pt x="57" y="778"/>
                  </a:lnTo>
                  <a:lnTo>
                    <a:pt x="147" y="678"/>
                  </a:lnTo>
                  <a:lnTo>
                    <a:pt x="243" y="584"/>
                  </a:lnTo>
                  <a:lnTo>
                    <a:pt x="236" y="459"/>
                  </a:lnTo>
                  <a:lnTo>
                    <a:pt x="206" y="319"/>
                  </a:lnTo>
                  <a:lnTo>
                    <a:pt x="154" y="202"/>
                  </a:lnTo>
                  <a:lnTo>
                    <a:pt x="154" y="99"/>
                  </a:lnTo>
                  <a:lnTo>
                    <a:pt x="255" y="48"/>
                  </a:lnTo>
                  <a:lnTo>
                    <a:pt x="364" y="5"/>
                  </a:lnTo>
                  <a:lnTo>
                    <a:pt x="482" y="0"/>
                  </a:lnTo>
                  <a:lnTo>
                    <a:pt x="610" y="11"/>
                  </a:lnTo>
                  <a:lnTo>
                    <a:pt x="692" y="31"/>
                  </a:lnTo>
                  <a:lnTo>
                    <a:pt x="775" y="80"/>
                  </a:lnTo>
                  <a:lnTo>
                    <a:pt x="823" y="207"/>
                  </a:lnTo>
                  <a:lnTo>
                    <a:pt x="637" y="166"/>
                  </a:lnTo>
                  <a:lnTo>
                    <a:pt x="465" y="220"/>
                  </a:lnTo>
                  <a:lnTo>
                    <a:pt x="404" y="337"/>
                  </a:lnTo>
                  <a:lnTo>
                    <a:pt x="442" y="507"/>
                  </a:lnTo>
                  <a:lnTo>
                    <a:pt x="502" y="819"/>
                  </a:lnTo>
                  <a:lnTo>
                    <a:pt x="525" y="1025"/>
                  </a:lnTo>
                  <a:lnTo>
                    <a:pt x="239" y="1143"/>
                  </a:lnTo>
                  <a:lnTo>
                    <a:pt x="192" y="1132"/>
                  </a:lnTo>
                </a:path>
              </a:pathLst>
            </a:custGeom>
            <a:solidFill>
              <a:srgbClr val="FFD98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2" name="Freeform 32">
              <a:extLst>
                <a:ext uri="{FF2B5EF4-FFF2-40B4-BE49-F238E27FC236}">
                  <a16:creationId xmlns:a16="http://schemas.microsoft.com/office/drawing/2014/main" xmlns="" id="{3E5AB5E1-1B13-BF02-6693-2CDB976F3D67}"/>
                </a:ext>
              </a:extLst>
            </p:cNvPr>
            <p:cNvSpPr>
              <a:spLocks/>
            </p:cNvSpPr>
            <p:nvPr/>
          </p:nvSpPr>
          <p:spPr bwMode="auto">
            <a:xfrm>
              <a:off x="1357" y="2165"/>
              <a:ext cx="1364" cy="488"/>
            </a:xfrm>
            <a:custGeom>
              <a:avLst/>
              <a:gdLst>
                <a:gd name="T0" fmla="*/ 426 w 1364"/>
                <a:gd name="T1" fmla="*/ 25 h 488"/>
                <a:gd name="T2" fmla="*/ 0 w 1364"/>
                <a:gd name="T3" fmla="*/ 188 h 488"/>
                <a:gd name="T4" fmla="*/ 44 w 1364"/>
                <a:gd name="T5" fmla="*/ 265 h 488"/>
                <a:gd name="T6" fmla="*/ 362 w 1364"/>
                <a:gd name="T7" fmla="*/ 171 h 488"/>
                <a:gd name="T8" fmla="*/ 362 w 1364"/>
                <a:gd name="T9" fmla="*/ 226 h 488"/>
                <a:gd name="T10" fmla="*/ 351 w 1364"/>
                <a:gd name="T11" fmla="*/ 487 h 488"/>
                <a:gd name="T12" fmla="*/ 1067 w 1364"/>
                <a:gd name="T13" fmla="*/ 473 h 488"/>
                <a:gd name="T14" fmla="*/ 1010 w 1364"/>
                <a:gd name="T15" fmla="*/ 297 h 488"/>
                <a:gd name="T16" fmla="*/ 969 w 1364"/>
                <a:gd name="T17" fmla="*/ 173 h 488"/>
                <a:gd name="T18" fmla="*/ 1045 w 1364"/>
                <a:gd name="T19" fmla="*/ 194 h 488"/>
                <a:gd name="T20" fmla="*/ 1272 w 1364"/>
                <a:gd name="T21" fmla="*/ 277 h 488"/>
                <a:gd name="T22" fmla="*/ 1363 w 1364"/>
                <a:gd name="T23" fmla="*/ 224 h 488"/>
                <a:gd name="T24" fmla="*/ 1205 w 1364"/>
                <a:gd name="T25" fmla="*/ 137 h 488"/>
                <a:gd name="T26" fmla="*/ 1063 w 1364"/>
                <a:gd name="T27" fmla="*/ 71 h 488"/>
                <a:gd name="T28" fmla="*/ 838 w 1364"/>
                <a:gd name="T29" fmla="*/ 0 h 488"/>
                <a:gd name="T30" fmla="*/ 763 w 1364"/>
                <a:gd name="T31" fmla="*/ 143 h 488"/>
                <a:gd name="T32" fmla="*/ 632 w 1364"/>
                <a:gd name="T33" fmla="*/ 158 h 488"/>
                <a:gd name="T34" fmla="*/ 520 w 1364"/>
                <a:gd name="T35" fmla="*/ 89 h 488"/>
                <a:gd name="T36" fmla="*/ 426 w 1364"/>
                <a:gd name="T37" fmla="*/ 25 h 48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64"/>
                <a:gd name="T58" fmla="*/ 0 h 488"/>
                <a:gd name="T59" fmla="*/ 1364 w 1364"/>
                <a:gd name="T60" fmla="*/ 488 h 48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64" h="488">
                  <a:moveTo>
                    <a:pt x="426" y="25"/>
                  </a:moveTo>
                  <a:lnTo>
                    <a:pt x="0" y="188"/>
                  </a:lnTo>
                  <a:lnTo>
                    <a:pt x="44" y="265"/>
                  </a:lnTo>
                  <a:lnTo>
                    <a:pt x="362" y="171"/>
                  </a:lnTo>
                  <a:lnTo>
                    <a:pt x="362" y="226"/>
                  </a:lnTo>
                  <a:lnTo>
                    <a:pt x="351" y="487"/>
                  </a:lnTo>
                  <a:lnTo>
                    <a:pt x="1067" y="473"/>
                  </a:lnTo>
                  <a:lnTo>
                    <a:pt x="1010" y="297"/>
                  </a:lnTo>
                  <a:lnTo>
                    <a:pt x="969" y="173"/>
                  </a:lnTo>
                  <a:lnTo>
                    <a:pt x="1045" y="194"/>
                  </a:lnTo>
                  <a:lnTo>
                    <a:pt x="1272" y="277"/>
                  </a:lnTo>
                  <a:lnTo>
                    <a:pt x="1363" y="224"/>
                  </a:lnTo>
                  <a:lnTo>
                    <a:pt x="1205" y="137"/>
                  </a:lnTo>
                  <a:lnTo>
                    <a:pt x="1063" y="71"/>
                  </a:lnTo>
                  <a:lnTo>
                    <a:pt x="838" y="0"/>
                  </a:lnTo>
                  <a:lnTo>
                    <a:pt x="763" y="143"/>
                  </a:lnTo>
                  <a:lnTo>
                    <a:pt x="632" y="158"/>
                  </a:lnTo>
                  <a:lnTo>
                    <a:pt x="520" y="89"/>
                  </a:lnTo>
                  <a:lnTo>
                    <a:pt x="426" y="25"/>
                  </a:lnTo>
                </a:path>
              </a:pathLst>
            </a:custGeom>
            <a:solidFill>
              <a:srgbClr val="FF66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3" name="Freeform 33">
              <a:extLst>
                <a:ext uri="{FF2B5EF4-FFF2-40B4-BE49-F238E27FC236}">
                  <a16:creationId xmlns:a16="http://schemas.microsoft.com/office/drawing/2014/main" xmlns="" id="{A4B7C9A8-19C2-C4CC-EB60-61469A3C4B0F}"/>
                </a:ext>
              </a:extLst>
            </p:cNvPr>
            <p:cNvSpPr>
              <a:spLocks/>
            </p:cNvSpPr>
            <p:nvPr/>
          </p:nvSpPr>
          <p:spPr bwMode="auto">
            <a:xfrm>
              <a:off x="2628" y="2401"/>
              <a:ext cx="207" cy="124"/>
            </a:xfrm>
            <a:custGeom>
              <a:avLst/>
              <a:gdLst>
                <a:gd name="T0" fmla="*/ 0 w 207"/>
                <a:gd name="T1" fmla="*/ 36 h 124"/>
                <a:gd name="T2" fmla="*/ 71 w 207"/>
                <a:gd name="T3" fmla="*/ 0 h 124"/>
                <a:gd name="T4" fmla="*/ 147 w 207"/>
                <a:gd name="T5" fmla="*/ 20 h 124"/>
                <a:gd name="T6" fmla="*/ 206 w 207"/>
                <a:gd name="T7" fmla="*/ 41 h 124"/>
                <a:gd name="T8" fmla="*/ 185 w 207"/>
                <a:gd name="T9" fmla="*/ 54 h 124"/>
                <a:gd name="T10" fmla="*/ 146 w 207"/>
                <a:gd name="T11" fmla="*/ 54 h 124"/>
                <a:gd name="T12" fmla="*/ 105 w 207"/>
                <a:gd name="T13" fmla="*/ 47 h 124"/>
                <a:gd name="T14" fmla="*/ 142 w 207"/>
                <a:gd name="T15" fmla="*/ 75 h 124"/>
                <a:gd name="T16" fmla="*/ 169 w 207"/>
                <a:gd name="T17" fmla="*/ 98 h 124"/>
                <a:gd name="T18" fmla="*/ 139 w 207"/>
                <a:gd name="T19" fmla="*/ 102 h 124"/>
                <a:gd name="T20" fmla="*/ 75 w 207"/>
                <a:gd name="T21" fmla="*/ 77 h 124"/>
                <a:gd name="T22" fmla="*/ 64 w 207"/>
                <a:gd name="T23" fmla="*/ 110 h 124"/>
                <a:gd name="T24" fmla="*/ 30 w 207"/>
                <a:gd name="T25" fmla="*/ 123 h 124"/>
                <a:gd name="T26" fmla="*/ 12 w 207"/>
                <a:gd name="T27" fmla="*/ 98 h 124"/>
                <a:gd name="T28" fmla="*/ 27 w 207"/>
                <a:gd name="T29" fmla="*/ 52 h 124"/>
                <a:gd name="T30" fmla="*/ 0 w 207"/>
                <a:gd name="T31" fmla="*/ 36 h 12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7"/>
                <a:gd name="T49" fmla="*/ 0 h 124"/>
                <a:gd name="T50" fmla="*/ 207 w 207"/>
                <a:gd name="T51" fmla="*/ 124 h 12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7" h="124">
                  <a:moveTo>
                    <a:pt x="0" y="36"/>
                  </a:moveTo>
                  <a:lnTo>
                    <a:pt x="71" y="0"/>
                  </a:lnTo>
                  <a:lnTo>
                    <a:pt x="147" y="20"/>
                  </a:lnTo>
                  <a:lnTo>
                    <a:pt x="206" y="41"/>
                  </a:lnTo>
                  <a:lnTo>
                    <a:pt x="185" y="54"/>
                  </a:lnTo>
                  <a:lnTo>
                    <a:pt x="146" y="54"/>
                  </a:lnTo>
                  <a:lnTo>
                    <a:pt x="105" y="47"/>
                  </a:lnTo>
                  <a:lnTo>
                    <a:pt x="142" y="75"/>
                  </a:lnTo>
                  <a:lnTo>
                    <a:pt x="169" y="98"/>
                  </a:lnTo>
                  <a:lnTo>
                    <a:pt x="139" y="102"/>
                  </a:lnTo>
                  <a:lnTo>
                    <a:pt x="75" y="77"/>
                  </a:lnTo>
                  <a:lnTo>
                    <a:pt x="64" y="110"/>
                  </a:lnTo>
                  <a:lnTo>
                    <a:pt x="30" y="123"/>
                  </a:lnTo>
                  <a:lnTo>
                    <a:pt x="12" y="98"/>
                  </a:lnTo>
                  <a:lnTo>
                    <a:pt x="27" y="52"/>
                  </a:lnTo>
                  <a:lnTo>
                    <a:pt x="0" y="36"/>
                  </a:lnTo>
                </a:path>
              </a:pathLst>
            </a:custGeom>
            <a:solidFill>
              <a:srgbClr val="FFB5A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4" name="Freeform 34">
              <a:extLst>
                <a:ext uri="{FF2B5EF4-FFF2-40B4-BE49-F238E27FC236}">
                  <a16:creationId xmlns:a16="http://schemas.microsoft.com/office/drawing/2014/main" xmlns="" id="{AE4E9965-7358-ACC0-66DA-2A386F54898C}"/>
                </a:ext>
              </a:extLst>
            </p:cNvPr>
            <p:cNvSpPr>
              <a:spLocks/>
            </p:cNvSpPr>
            <p:nvPr/>
          </p:nvSpPr>
          <p:spPr bwMode="auto">
            <a:xfrm>
              <a:off x="1162" y="2370"/>
              <a:ext cx="246" cy="174"/>
            </a:xfrm>
            <a:custGeom>
              <a:avLst/>
              <a:gdLst>
                <a:gd name="T0" fmla="*/ 215 w 246"/>
                <a:gd name="T1" fmla="*/ 0 h 174"/>
                <a:gd name="T2" fmla="*/ 84 w 246"/>
                <a:gd name="T3" fmla="*/ 16 h 174"/>
                <a:gd name="T4" fmla="*/ 0 w 246"/>
                <a:gd name="T5" fmla="*/ 44 h 174"/>
                <a:gd name="T6" fmla="*/ 0 w 246"/>
                <a:gd name="T7" fmla="*/ 77 h 174"/>
                <a:gd name="T8" fmla="*/ 84 w 246"/>
                <a:gd name="T9" fmla="*/ 80 h 174"/>
                <a:gd name="T10" fmla="*/ 50 w 246"/>
                <a:gd name="T11" fmla="*/ 106 h 174"/>
                <a:gd name="T12" fmla="*/ 41 w 246"/>
                <a:gd name="T13" fmla="*/ 134 h 174"/>
                <a:gd name="T14" fmla="*/ 72 w 246"/>
                <a:gd name="T15" fmla="*/ 134 h 174"/>
                <a:gd name="T16" fmla="*/ 118 w 246"/>
                <a:gd name="T17" fmla="*/ 118 h 174"/>
                <a:gd name="T18" fmla="*/ 143 w 246"/>
                <a:gd name="T19" fmla="*/ 108 h 174"/>
                <a:gd name="T20" fmla="*/ 139 w 246"/>
                <a:gd name="T21" fmla="*/ 129 h 174"/>
                <a:gd name="T22" fmla="*/ 118 w 246"/>
                <a:gd name="T23" fmla="*/ 162 h 174"/>
                <a:gd name="T24" fmla="*/ 152 w 246"/>
                <a:gd name="T25" fmla="*/ 173 h 174"/>
                <a:gd name="T26" fmla="*/ 182 w 246"/>
                <a:gd name="T27" fmla="*/ 167 h 174"/>
                <a:gd name="T28" fmla="*/ 193 w 246"/>
                <a:gd name="T29" fmla="*/ 111 h 174"/>
                <a:gd name="T30" fmla="*/ 245 w 246"/>
                <a:gd name="T31" fmla="*/ 44 h 174"/>
                <a:gd name="T32" fmla="*/ 215 w 246"/>
                <a:gd name="T33" fmla="*/ 0 h 17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46"/>
                <a:gd name="T52" fmla="*/ 0 h 174"/>
                <a:gd name="T53" fmla="*/ 246 w 246"/>
                <a:gd name="T54" fmla="*/ 174 h 17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46" h="174">
                  <a:moveTo>
                    <a:pt x="215" y="0"/>
                  </a:moveTo>
                  <a:lnTo>
                    <a:pt x="84" y="16"/>
                  </a:lnTo>
                  <a:lnTo>
                    <a:pt x="0" y="44"/>
                  </a:lnTo>
                  <a:lnTo>
                    <a:pt x="0" y="77"/>
                  </a:lnTo>
                  <a:lnTo>
                    <a:pt x="84" y="80"/>
                  </a:lnTo>
                  <a:lnTo>
                    <a:pt x="50" y="106"/>
                  </a:lnTo>
                  <a:lnTo>
                    <a:pt x="41" y="134"/>
                  </a:lnTo>
                  <a:lnTo>
                    <a:pt x="72" y="134"/>
                  </a:lnTo>
                  <a:lnTo>
                    <a:pt x="118" y="118"/>
                  </a:lnTo>
                  <a:lnTo>
                    <a:pt x="143" y="108"/>
                  </a:lnTo>
                  <a:lnTo>
                    <a:pt x="139" y="129"/>
                  </a:lnTo>
                  <a:lnTo>
                    <a:pt x="118" y="162"/>
                  </a:lnTo>
                  <a:lnTo>
                    <a:pt x="152" y="173"/>
                  </a:lnTo>
                  <a:lnTo>
                    <a:pt x="182" y="167"/>
                  </a:lnTo>
                  <a:lnTo>
                    <a:pt x="193" y="111"/>
                  </a:lnTo>
                  <a:lnTo>
                    <a:pt x="245" y="44"/>
                  </a:lnTo>
                  <a:lnTo>
                    <a:pt x="215" y="0"/>
                  </a:lnTo>
                </a:path>
              </a:pathLst>
            </a:custGeom>
            <a:solidFill>
              <a:srgbClr val="FFB5A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5" name="Freeform 35">
              <a:extLst>
                <a:ext uri="{FF2B5EF4-FFF2-40B4-BE49-F238E27FC236}">
                  <a16:creationId xmlns:a16="http://schemas.microsoft.com/office/drawing/2014/main" xmlns="" id="{0E5542F9-2280-69B5-636F-30BCCE8DF818}"/>
                </a:ext>
              </a:extLst>
            </p:cNvPr>
            <p:cNvSpPr>
              <a:spLocks/>
            </p:cNvSpPr>
            <p:nvPr/>
          </p:nvSpPr>
          <p:spPr bwMode="auto">
            <a:xfrm>
              <a:off x="1669" y="1340"/>
              <a:ext cx="562" cy="997"/>
            </a:xfrm>
            <a:custGeom>
              <a:avLst/>
              <a:gdLst>
                <a:gd name="T0" fmla="*/ 395 w 562"/>
                <a:gd name="T1" fmla="*/ 35 h 997"/>
                <a:gd name="T2" fmla="*/ 342 w 562"/>
                <a:gd name="T3" fmla="*/ 0 h 997"/>
                <a:gd name="T4" fmla="*/ 240 w 562"/>
                <a:gd name="T5" fmla="*/ 0 h 997"/>
                <a:gd name="T6" fmla="*/ 142 w 562"/>
                <a:gd name="T7" fmla="*/ 25 h 997"/>
                <a:gd name="T8" fmla="*/ 41 w 562"/>
                <a:gd name="T9" fmla="*/ 86 h 997"/>
                <a:gd name="T10" fmla="*/ 0 w 562"/>
                <a:gd name="T11" fmla="*/ 167 h 997"/>
                <a:gd name="T12" fmla="*/ 23 w 562"/>
                <a:gd name="T13" fmla="*/ 314 h 997"/>
                <a:gd name="T14" fmla="*/ 37 w 562"/>
                <a:gd name="T15" fmla="*/ 408 h 997"/>
                <a:gd name="T16" fmla="*/ 82 w 562"/>
                <a:gd name="T17" fmla="*/ 556 h 997"/>
                <a:gd name="T18" fmla="*/ 98 w 562"/>
                <a:gd name="T19" fmla="*/ 648 h 997"/>
                <a:gd name="T20" fmla="*/ 118 w 562"/>
                <a:gd name="T21" fmla="*/ 749 h 997"/>
                <a:gd name="T22" fmla="*/ 118 w 562"/>
                <a:gd name="T23" fmla="*/ 848 h 997"/>
                <a:gd name="T24" fmla="*/ 203 w 562"/>
                <a:gd name="T25" fmla="*/ 925 h 997"/>
                <a:gd name="T26" fmla="*/ 281 w 562"/>
                <a:gd name="T27" fmla="*/ 978 h 997"/>
                <a:gd name="T28" fmla="*/ 372 w 562"/>
                <a:gd name="T29" fmla="*/ 996 h 997"/>
                <a:gd name="T30" fmla="*/ 454 w 562"/>
                <a:gd name="T31" fmla="*/ 960 h 997"/>
                <a:gd name="T32" fmla="*/ 508 w 562"/>
                <a:gd name="T33" fmla="*/ 873 h 997"/>
                <a:gd name="T34" fmla="*/ 552 w 562"/>
                <a:gd name="T35" fmla="*/ 761 h 997"/>
                <a:gd name="T36" fmla="*/ 561 w 562"/>
                <a:gd name="T37" fmla="*/ 635 h 997"/>
                <a:gd name="T38" fmla="*/ 538 w 562"/>
                <a:gd name="T39" fmla="*/ 525 h 997"/>
                <a:gd name="T40" fmla="*/ 451 w 562"/>
                <a:gd name="T41" fmla="*/ 323 h 997"/>
                <a:gd name="T42" fmla="*/ 531 w 562"/>
                <a:gd name="T43" fmla="*/ 257 h 997"/>
                <a:gd name="T44" fmla="*/ 511 w 562"/>
                <a:gd name="T45" fmla="*/ 136 h 997"/>
                <a:gd name="T46" fmla="*/ 420 w 562"/>
                <a:gd name="T47" fmla="*/ 37 h 997"/>
                <a:gd name="T48" fmla="*/ 395 w 562"/>
                <a:gd name="T49" fmla="*/ 35 h 99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62"/>
                <a:gd name="T76" fmla="*/ 0 h 997"/>
                <a:gd name="T77" fmla="*/ 562 w 562"/>
                <a:gd name="T78" fmla="*/ 997 h 99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62" h="997">
                  <a:moveTo>
                    <a:pt x="395" y="35"/>
                  </a:moveTo>
                  <a:lnTo>
                    <a:pt x="342" y="0"/>
                  </a:lnTo>
                  <a:lnTo>
                    <a:pt x="240" y="0"/>
                  </a:lnTo>
                  <a:lnTo>
                    <a:pt x="142" y="25"/>
                  </a:lnTo>
                  <a:lnTo>
                    <a:pt x="41" y="86"/>
                  </a:lnTo>
                  <a:lnTo>
                    <a:pt x="0" y="167"/>
                  </a:lnTo>
                  <a:lnTo>
                    <a:pt x="23" y="314"/>
                  </a:lnTo>
                  <a:lnTo>
                    <a:pt x="37" y="408"/>
                  </a:lnTo>
                  <a:lnTo>
                    <a:pt x="82" y="556"/>
                  </a:lnTo>
                  <a:lnTo>
                    <a:pt x="98" y="648"/>
                  </a:lnTo>
                  <a:lnTo>
                    <a:pt x="118" y="749"/>
                  </a:lnTo>
                  <a:lnTo>
                    <a:pt x="118" y="848"/>
                  </a:lnTo>
                  <a:lnTo>
                    <a:pt x="203" y="925"/>
                  </a:lnTo>
                  <a:lnTo>
                    <a:pt x="281" y="978"/>
                  </a:lnTo>
                  <a:lnTo>
                    <a:pt x="372" y="996"/>
                  </a:lnTo>
                  <a:lnTo>
                    <a:pt x="454" y="960"/>
                  </a:lnTo>
                  <a:lnTo>
                    <a:pt x="508" y="873"/>
                  </a:lnTo>
                  <a:lnTo>
                    <a:pt x="552" y="761"/>
                  </a:lnTo>
                  <a:lnTo>
                    <a:pt x="561" y="635"/>
                  </a:lnTo>
                  <a:lnTo>
                    <a:pt x="538" y="525"/>
                  </a:lnTo>
                  <a:lnTo>
                    <a:pt x="451" y="323"/>
                  </a:lnTo>
                  <a:lnTo>
                    <a:pt x="531" y="257"/>
                  </a:lnTo>
                  <a:lnTo>
                    <a:pt x="511" y="136"/>
                  </a:lnTo>
                  <a:lnTo>
                    <a:pt x="420" y="37"/>
                  </a:lnTo>
                  <a:lnTo>
                    <a:pt x="395" y="35"/>
                  </a:lnTo>
                </a:path>
              </a:pathLst>
            </a:custGeom>
            <a:solidFill>
              <a:srgbClr val="FFB5A8"/>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6" name="Freeform 36">
              <a:extLst>
                <a:ext uri="{FF2B5EF4-FFF2-40B4-BE49-F238E27FC236}">
                  <a16:creationId xmlns:a16="http://schemas.microsoft.com/office/drawing/2014/main" xmlns="" id="{7D08DB0F-EC5B-55AE-7967-73EEE657AB89}"/>
                </a:ext>
              </a:extLst>
            </p:cNvPr>
            <p:cNvSpPr>
              <a:spLocks/>
            </p:cNvSpPr>
            <p:nvPr/>
          </p:nvSpPr>
          <p:spPr bwMode="auto">
            <a:xfrm>
              <a:off x="1875" y="1986"/>
              <a:ext cx="356" cy="105"/>
            </a:xfrm>
            <a:custGeom>
              <a:avLst/>
              <a:gdLst>
                <a:gd name="T0" fmla="*/ 0 w 356"/>
                <a:gd name="T1" fmla="*/ 53 h 105"/>
                <a:gd name="T2" fmla="*/ 112 w 356"/>
                <a:gd name="T3" fmla="*/ 0 h 105"/>
                <a:gd name="T4" fmla="*/ 184 w 356"/>
                <a:gd name="T5" fmla="*/ 23 h 105"/>
                <a:gd name="T6" fmla="*/ 257 w 356"/>
                <a:gd name="T7" fmla="*/ 10 h 105"/>
                <a:gd name="T8" fmla="*/ 355 w 356"/>
                <a:gd name="T9" fmla="*/ 19 h 105"/>
                <a:gd name="T10" fmla="*/ 346 w 356"/>
                <a:gd name="T11" fmla="*/ 65 h 105"/>
                <a:gd name="T12" fmla="*/ 244 w 356"/>
                <a:gd name="T13" fmla="*/ 99 h 105"/>
                <a:gd name="T14" fmla="*/ 150 w 356"/>
                <a:gd name="T15" fmla="*/ 104 h 105"/>
                <a:gd name="T16" fmla="*/ 0 w 356"/>
                <a:gd name="T17" fmla="*/ 53 h 1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6"/>
                <a:gd name="T28" fmla="*/ 0 h 105"/>
                <a:gd name="T29" fmla="*/ 356 w 356"/>
                <a:gd name="T30" fmla="*/ 105 h 10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6" h="105">
                  <a:moveTo>
                    <a:pt x="0" y="53"/>
                  </a:moveTo>
                  <a:lnTo>
                    <a:pt x="112" y="0"/>
                  </a:lnTo>
                  <a:lnTo>
                    <a:pt x="184" y="23"/>
                  </a:lnTo>
                  <a:lnTo>
                    <a:pt x="257" y="10"/>
                  </a:lnTo>
                  <a:lnTo>
                    <a:pt x="355" y="19"/>
                  </a:lnTo>
                  <a:lnTo>
                    <a:pt x="346" y="65"/>
                  </a:lnTo>
                  <a:lnTo>
                    <a:pt x="244" y="99"/>
                  </a:lnTo>
                  <a:lnTo>
                    <a:pt x="150" y="104"/>
                  </a:lnTo>
                  <a:lnTo>
                    <a:pt x="0" y="53"/>
                  </a:lnTo>
                </a:path>
              </a:pathLst>
            </a:custGeom>
            <a:solidFill>
              <a:srgbClr val="EB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7" name="Freeform 37">
              <a:extLst>
                <a:ext uri="{FF2B5EF4-FFF2-40B4-BE49-F238E27FC236}">
                  <a16:creationId xmlns:a16="http://schemas.microsoft.com/office/drawing/2014/main" xmlns="" id="{1664C23A-AF4F-9CD6-39D3-C16084BC77B8}"/>
                </a:ext>
              </a:extLst>
            </p:cNvPr>
            <p:cNvSpPr>
              <a:spLocks/>
            </p:cNvSpPr>
            <p:nvPr/>
          </p:nvSpPr>
          <p:spPr bwMode="auto">
            <a:xfrm>
              <a:off x="1790" y="1451"/>
              <a:ext cx="275" cy="86"/>
            </a:xfrm>
            <a:custGeom>
              <a:avLst/>
              <a:gdLst>
                <a:gd name="T0" fmla="*/ 0 w 275"/>
                <a:gd name="T1" fmla="*/ 29 h 86"/>
                <a:gd name="T2" fmla="*/ 98 w 275"/>
                <a:gd name="T3" fmla="*/ 0 h 86"/>
                <a:gd name="T4" fmla="*/ 221 w 275"/>
                <a:gd name="T5" fmla="*/ 4 h 86"/>
                <a:gd name="T6" fmla="*/ 270 w 275"/>
                <a:gd name="T7" fmla="*/ 34 h 86"/>
                <a:gd name="T8" fmla="*/ 274 w 275"/>
                <a:gd name="T9" fmla="*/ 55 h 86"/>
                <a:gd name="T10" fmla="*/ 214 w 275"/>
                <a:gd name="T11" fmla="*/ 80 h 86"/>
                <a:gd name="T12" fmla="*/ 119 w 275"/>
                <a:gd name="T13" fmla="*/ 85 h 86"/>
                <a:gd name="T14" fmla="*/ 34 w 275"/>
                <a:gd name="T15" fmla="*/ 80 h 86"/>
                <a:gd name="T16" fmla="*/ 0 w 275"/>
                <a:gd name="T17" fmla="*/ 29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5"/>
                <a:gd name="T28" fmla="*/ 0 h 86"/>
                <a:gd name="T29" fmla="*/ 275 w 275"/>
                <a:gd name="T30" fmla="*/ 86 h 8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5" h="86">
                  <a:moveTo>
                    <a:pt x="0" y="29"/>
                  </a:moveTo>
                  <a:lnTo>
                    <a:pt x="98" y="0"/>
                  </a:lnTo>
                  <a:lnTo>
                    <a:pt x="221" y="4"/>
                  </a:lnTo>
                  <a:lnTo>
                    <a:pt x="270" y="34"/>
                  </a:lnTo>
                  <a:lnTo>
                    <a:pt x="274" y="55"/>
                  </a:lnTo>
                  <a:lnTo>
                    <a:pt x="214" y="80"/>
                  </a:lnTo>
                  <a:lnTo>
                    <a:pt x="119" y="85"/>
                  </a:lnTo>
                  <a:lnTo>
                    <a:pt x="34" y="80"/>
                  </a:lnTo>
                  <a:lnTo>
                    <a:pt x="0" y="29"/>
                  </a:lnTo>
                </a:path>
              </a:pathLst>
            </a:custGeom>
            <a:solidFill>
              <a:srgbClr val="FF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8" name="Freeform 38">
              <a:extLst>
                <a:ext uri="{FF2B5EF4-FFF2-40B4-BE49-F238E27FC236}">
                  <a16:creationId xmlns:a16="http://schemas.microsoft.com/office/drawing/2014/main" xmlns="" id="{4DEE6692-7EAD-E3AA-819E-5E26065AD94A}"/>
                </a:ext>
              </a:extLst>
            </p:cNvPr>
            <p:cNvSpPr>
              <a:spLocks/>
            </p:cNvSpPr>
            <p:nvPr/>
          </p:nvSpPr>
          <p:spPr bwMode="auto">
            <a:xfrm>
              <a:off x="1243" y="1160"/>
              <a:ext cx="875" cy="1162"/>
            </a:xfrm>
            <a:custGeom>
              <a:avLst/>
              <a:gdLst>
                <a:gd name="T0" fmla="*/ 874 w 875"/>
                <a:gd name="T1" fmla="*/ 228 h 1162"/>
                <a:gd name="T2" fmla="*/ 849 w 875"/>
                <a:gd name="T3" fmla="*/ 154 h 1162"/>
                <a:gd name="T4" fmla="*/ 796 w 875"/>
                <a:gd name="T5" fmla="*/ 69 h 1162"/>
                <a:gd name="T6" fmla="*/ 714 w 875"/>
                <a:gd name="T7" fmla="*/ 35 h 1162"/>
                <a:gd name="T8" fmla="*/ 608 w 875"/>
                <a:gd name="T9" fmla="*/ 0 h 1162"/>
                <a:gd name="T10" fmla="*/ 503 w 875"/>
                <a:gd name="T11" fmla="*/ 0 h 1162"/>
                <a:gd name="T12" fmla="*/ 385 w 875"/>
                <a:gd name="T13" fmla="*/ 5 h 1162"/>
                <a:gd name="T14" fmla="*/ 261 w 875"/>
                <a:gd name="T15" fmla="*/ 43 h 1162"/>
                <a:gd name="T16" fmla="*/ 145 w 875"/>
                <a:gd name="T17" fmla="*/ 124 h 1162"/>
                <a:gd name="T18" fmla="*/ 145 w 875"/>
                <a:gd name="T19" fmla="*/ 210 h 1162"/>
                <a:gd name="T20" fmla="*/ 202 w 875"/>
                <a:gd name="T21" fmla="*/ 291 h 1162"/>
                <a:gd name="T22" fmla="*/ 213 w 875"/>
                <a:gd name="T23" fmla="*/ 364 h 1162"/>
                <a:gd name="T24" fmla="*/ 243 w 875"/>
                <a:gd name="T25" fmla="*/ 453 h 1162"/>
                <a:gd name="T26" fmla="*/ 243 w 875"/>
                <a:gd name="T27" fmla="*/ 517 h 1162"/>
                <a:gd name="T28" fmla="*/ 236 w 875"/>
                <a:gd name="T29" fmla="*/ 590 h 1162"/>
                <a:gd name="T30" fmla="*/ 167 w 875"/>
                <a:gd name="T31" fmla="*/ 661 h 1162"/>
                <a:gd name="T32" fmla="*/ 115 w 875"/>
                <a:gd name="T33" fmla="*/ 722 h 1162"/>
                <a:gd name="T34" fmla="*/ 59 w 875"/>
                <a:gd name="T35" fmla="*/ 761 h 1162"/>
                <a:gd name="T36" fmla="*/ 7 w 875"/>
                <a:gd name="T37" fmla="*/ 823 h 1162"/>
                <a:gd name="T38" fmla="*/ 0 w 875"/>
                <a:gd name="T39" fmla="*/ 880 h 1162"/>
                <a:gd name="T40" fmla="*/ 18 w 875"/>
                <a:gd name="T41" fmla="*/ 935 h 1162"/>
                <a:gd name="T42" fmla="*/ 78 w 875"/>
                <a:gd name="T43" fmla="*/ 966 h 1162"/>
                <a:gd name="T44" fmla="*/ 119 w 875"/>
                <a:gd name="T45" fmla="*/ 989 h 1162"/>
                <a:gd name="T46" fmla="*/ 186 w 875"/>
                <a:gd name="T47" fmla="*/ 1014 h 1162"/>
                <a:gd name="T48" fmla="*/ 193 w 875"/>
                <a:gd name="T49" fmla="*/ 1044 h 1162"/>
                <a:gd name="T50" fmla="*/ 193 w 875"/>
                <a:gd name="T51" fmla="*/ 1097 h 1162"/>
                <a:gd name="T52" fmla="*/ 193 w 875"/>
                <a:gd name="T53" fmla="*/ 1161 h 1162"/>
                <a:gd name="T54" fmla="*/ 223 w 875"/>
                <a:gd name="T55" fmla="*/ 1151 h 1162"/>
                <a:gd name="T56" fmla="*/ 230 w 875"/>
                <a:gd name="T57" fmla="*/ 1123 h 1162"/>
                <a:gd name="T58" fmla="*/ 236 w 875"/>
                <a:gd name="T59" fmla="*/ 1078 h 1162"/>
                <a:gd name="T60" fmla="*/ 220 w 875"/>
                <a:gd name="T61" fmla="*/ 1012 h 1162"/>
                <a:gd name="T62" fmla="*/ 190 w 875"/>
                <a:gd name="T63" fmla="*/ 981 h 1162"/>
                <a:gd name="T64" fmla="*/ 138 w 875"/>
                <a:gd name="T65" fmla="*/ 963 h 1162"/>
                <a:gd name="T66" fmla="*/ 99 w 875"/>
                <a:gd name="T67" fmla="*/ 925 h 1162"/>
                <a:gd name="T68" fmla="*/ 55 w 875"/>
                <a:gd name="T69" fmla="*/ 889 h 1162"/>
                <a:gd name="T70" fmla="*/ 59 w 875"/>
                <a:gd name="T71" fmla="*/ 829 h 1162"/>
                <a:gd name="T72" fmla="*/ 99 w 875"/>
                <a:gd name="T73" fmla="*/ 791 h 1162"/>
                <a:gd name="T74" fmla="*/ 135 w 875"/>
                <a:gd name="T75" fmla="*/ 750 h 1162"/>
                <a:gd name="T76" fmla="*/ 172 w 875"/>
                <a:gd name="T77" fmla="*/ 707 h 1162"/>
                <a:gd name="T78" fmla="*/ 273 w 875"/>
                <a:gd name="T79" fmla="*/ 624 h 1162"/>
                <a:gd name="T80" fmla="*/ 301 w 875"/>
                <a:gd name="T81" fmla="*/ 560 h 1162"/>
                <a:gd name="T82" fmla="*/ 310 w 875"/>
                <a:gd name="T83" fmla="*/ 501 h 1162"/>
                <a:gd name="T84" fmla="*/ 277 w 875"/>
                <a:gd name="T85" fmla="*/ 425 h 1162"/>
                <a:gd name="T86" fmla="*/ 261 w 875"/>
                <a:gd name="T87" fmla="*/ 339 h 1162"/>
                <a:gd name="T88" fmla="*/ 227 w 875"/>
                <a:gd name="T89" fmla="*/ 279 h 1162"/>
                <a:gd name="T90" fmla="*/ 202 w 875"/>
                <a:gd name="T91" fmla="*/ 192 h 1162"/>
                <a:gd name="T92" fmla="*/ 206 w 875"/>
                <a:gd name="T93" fmla="*/ 129 h 1162"/>
                <a:gd name="T94" fmla="*/ 268 w 875"/>
                <a:gd name="T95" fmla="*/ 76 h 1162"/>
                <a:gd name="T96" fmla="*/ 358 w 875"/>
                <a:gd name="T97" fmla="*/ 42 h 1162"/>
                <a:gd name="T98" fmla="*/ 429 w 875"/>
                <a:gd name="T99" fmla="*/ 19 h 1162"/>
                <a:gd name="T100" fmla="*/ 534 w 875"/>
                <a:gd name="T101" fmla="*/ 28 h 1162"/>
                <a:gd name="T102" fmla="*/ 635 w 875"/>
                <a:gd name="T103" fmla="*/ 40 h 1162"/>
                <a:gd name="T104" fmla="*/ 714 w 875"/>
                <a:gd name="T105" fmla="*/ 66 h 1162"/>
                <a:gd name="T106" fmla="*/ 780 w 875"/>
                <a:gd name="T107" fmla="*/ 101 h 1162"/>
                <a:gd name="T108" fmla="*/ 800 w 875"/>
                <a:gd name="T109" fmla="*/ 149 h 1162"/>
                <a:gd name="T110" fmla="*/ 826 w 875"/>
                <a:gd name="T111" fmla="*/ 206 h 1162"/>
                <a:gd name="T112" fmla="*/ 874 w 875"/>
                <a:gd name="T113" fmla="*/ 228 h 11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75"/>
                <a:gd name="T172" fmla="*/ 0 h 1162"/>
                <a:gd name="T173" fmla="*/ 875 w 875"/>
                <a:gd name="T174" fmla="*/ 1162 h 11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75" h="1162">
                  <a:moveTo>
                    <a:pt x="874" y="228"/>
                  </a:moveTo>
                  <a:lnTo>
                    <a:pt x="849" y="154"/>
                  </a:lnTo>
                  <a:lnTo>
                    <a:pt x="796" y="69"/>
                  </a:lnTo>
                  <a:lnTo>
                    <a:pt x="714" y="35"/>
                  </a:lnTo>
                  <a:lnTo>
                    <a:pt x="608" y="0"/>
                  </a:lnTo>
                  <a:lnTo>
                    <a:pt x="503" y="0"/>
                  </a:lnTo>
                  <a:lnTo>
                    <a:pt x="385" y="5"/>
                  </a:lnTo>
                  <a:lnTo>
                    <a:pt x="261" y="43"/>
                  </a:lnTo>
                  <a:lnTo>
                    <a:pt x="145" y="124"/>
                  </a:lnTo>
                  <a:lnTo>
                    <a:pt x="145" y="210"/>
                  </a:lnTo>
                  <a:lnTo>
                    <a:pt x="202" y="291"/>
                  </a:lnTo>
                  <a:lnTo>
                    <a:pt x="213" y="364"/>
                  </a:lnTo>
                  <a:lnTo>
                    <a:pt x="243" y="453"/>
                  </a:lnTo>
                  <a:lnTo>
                    <a:pt x="243" y="517"/>
                  </a:lnTo>
                  <a:lnTo>
                    <a:pt x="236" y="590"/>
                  </a:lnTo>
                  <a:lnTo>
                    <a:pt x="167" y="661"/>
                  </a:lnTo>
                  <a:lnTo>
                    <a:pt x="115" y="722"/>
                  </a:lnTo>
                  <a:lnTo>
                    <a:pt x="59" y="761"/>
                  </a:lnTo>
                  <a:lnTo>
                    <a:pt x="7" y="823"/>
                  </a:lnTo>
                  <a:lnTo>
                    <a:pt x="0" y="880"/>
                  </a:lnTo>
                  <a:lnTo>
                    <a:pt x="18" y="935"/>
                  </a:lnTo>
                  <a:lnTo>
                    <a:pt x="78" y="966"/>
                  </a:lnTo>
                  <a:lnTo>
                    <a:pt x="119" y="989"/>
                  </a:lnTo>
                  <a:lnTo>
                    <a:pt x="186" y="1014"/>
                  </a:lnTo>
                  <a:lnTo>
                    <a:pt x="193" y="1044"/>
                  </a:lnTo>
                  <a:lnTo>
                    <a:pt x="193" y="1097"/>
                  </a:lnTo>
                  <a:lnTo>
                    <a:pt x="193" y="1161"/>
                  </a:lnTo>
                  <a:lnTo>
                    <a:pt x="223" y="1151"/>
                  </a:lnTo>
                  <a:lnTo>
                    <a:pt x="230" y="1123"/>
                  </a:lnTo>
                  <a:lnTo>
                    <a:pt x="236" y="1078"/>
                  </a:lnTo>
                  <a:lnTo>
                    <a:pt x="220" y="1012"/>
                  </a:lnTo>
                  <a:lnTo>
                    <a:pt x="190" y="981"/>
                  </a:lnTo>
                  <a:lnTo>
                    <a:pt x="138" y="963"/>
                  </a:lnTo>
                  <a:lnTo>
                    <a:pt x="99" y="925"/>
                  </a:lnTo>
                  <a:lnTo>
                    <a:pt x="55" y="889"/>
                  </a:lnTo>
                  <a:lnTo>
                    <a:pt x="59" y="829"/>
                  </a:lnTo>
                  <a:lnTo>
                    <a:pt x="99" y="791"/>
                  </a:lnTo>
                  <a:lnTo>
                    <a:pt x="135" y="750"/>
                  </a:lnTo>
                  <a:lnTo>
                    <a:pt x="172" y="707"/>
                  </a:lnTo>
                  <a:lnTo>
                    <a:pt x="273" y="624"/>
                  </a:lnTo>
                  <a:lnTo>
                    <a:pt x="301" y="560"/>
                  </a:lnTo>
                  <a:lnTo>
                    <a:pt x="310" y="501"/>
                  </a:lnTo>
                  <a:lnTo>
                    <a:pt x="277" y="425"/>
                  </a:lnTo>
                  <a:lnTo>
                    <a:pt x="261" y="339"/>
                  </a:lnTo>
                  <a:lnTo>
                    <a:pt x="227" y="279"/>
                  </a:lnTo>
                  <a:lnTo>
                    <a:pt x="202" y="192"/>
                  </a:lnTo>
                  <a:lnTo>
                    <a:pt x="206" y="129"/>
                  </a:lnTo>
                  <a:lnTo>
                    <a:pt x="268" y="76"/>
                  </a:lnTo>
                  <a:lnTo>
                    <a:pt x="358" y="42"/>
                  </a:lnTo>
                  <a:lnTo>
                    <a:pt x="429" y="19"/>
                  </a:lnTo>
                  <a:lnTo>
                    <a:pt x="534" y="28"/>
                  </a:lnTo>
                  <a:lnTo>
                    <a:pt x="635" y="40"/>
                  </a:lnTo>
                  <a:lnTo>
                    <a:pt x="714" y="66"/>
                  </a:lnTo>
                  <a:lnTo>
                    <a:pt x="780" y="101"/>
                  </a:lnTo>
                  <a:lnTo>
                    <a:pt x="800" y="149"/>
                  </a:lnTo>
                  <a:lnTo>
                    <a:pt x="826" y="206"/>
                  </a:lnTo>
                  <a:lnTo>
                    <a:pt x="874" y="22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09" name="Freeform 39">
              <a:extLst>
                <a:ext uri="{FF2B5EF4-FFF2-40B4-BE49-F238E27FC236}">
                  <a16:creationId xmlns:a16="http://schemas.microsoft.com/office/drawing/2014/main" xmlns="" id="{9BFD1C3D-3CFC-A5AA-3711-A9B9B4E24F3E}"/>
                </a:ext>
              </a:extLst>
            </p:cNvPr>
            <p:cNvSpPr>
              <a:spLocks/>
            </p:cNvSpPr>
            <p:nvPr/>
          </p:nvSpPr>
          <p:spPr bwMode="auto">
            <a:xfrm>
              <a:off x="2071" y="1345"/>
              <a:ext cx="175" cy="838"/>
            </a:xfrm>
            <a:custGeom>
              <a:avLst/>
              <a:gdLst>
                <a:gd name="T0" fmla="*/ 47 w 175"/>
                <a:gd name="T1" fmla="*/ 43 h 838"/>
                <a:gd name="T2" fmla="*/ 97 w 175"/>
                <a:gd name="T3" fmla="*/ 94 h 838"/>
                <a:gd name="T4" fmla="*/ 123 w 175"/>
                <a:gd name="T5" fmla="*/ 158 h 838"/>
                <a:gd name="T6" fmla="*/ 137 w 175"/>
                <a:gd name="T7" fmla="*/ 218 h 838"/>
                <a:gd name="T8" fmla="*/ 148 w 175"/>
                <a:gd name="T9" fmla="*/ 254 h 838"/>
                <a:gd name="T10" fmla="*/ 123 w 175"/>
                <a:gd name="T11" fmla="*/ 289 h 838"/>
                <a:gd name="T12" fmla="*/ 88 w 175"/>
                <a:gd name="T13" fmla="*/ 302 h 838"/>
                <a:gd name="T14" fmla="*/ 74 w 175"/>
                <a:gd name="T15" fmla="*/ 332 h 838"/>
                <a:gd name="T16" fmla="*/ 104 w 175"/>
                <a:gd name="T17" fmla="*/ 396 h 838"/>
                <a:gd name="T18" fmla="*/ 127 w 175"/>
                <a:gd name="T19" fmla="*/ 467 h 838"/>
                <a:gd name="T20" fmla="*/ 156 w 175"/>
                <a:gd name="T21" fmla="*/ 545 h 838"/>
                <a:gd name="T22" fmla="*/ 163 w 175"/>
                <a:gd name="T23" fmla="*/ 616 h 838"/>
                <a:gd name="T24" fmla="*/ 174 w 175"/>
                <a:gd name="T25" fmla="*/ 663 h 838"/>
                <a:gd name="T26" fmla="*/ 174 w 175"/>
                <a:gd name="T27" fmla="*/ 720 h 838"/>
                <a:gd name="T28" fmla="*/ 163 w 175"/>
                <a:gd name="T29" fmla="*/ 776 h 838"/>
                <a:gd name="T30" fmla="*/ 137 w 175"/>
                <a:gd name="T31" fmla="*/ 837 h 838"/>
                <a:gd name="T32" fmla="*/ 97 w 175"/>
                <a:gd name="T33" fmla="*/ 830 h 838"/>
                <a:gd name="T34" fmla="*/ 137 w 175"/>
                <a:gd name="T35" fmla="*/ 741 h 838"/>
                <a:gd name="T36" fmla="*/ 144 w 175"/>
                <a:gd name="T37" fmla="*/ 667 h 838"/>
                <a:gd name="T38" fmla="*/ 134 w 175"/>
                <a:gd name="T39" fmla="*/ 570 h 838"/>
                <a:gd name="T40" fmla="*/ 84 w 175"/>
                <a:gd name="T41" fmla="*/ 467 h 838"/>
                <a:gd name="T42" fmla="*/ 60 w 175"/>
                <a:gd name="T43" fmla="*/ 414 h 838"/>
                <a:gd name="T44" fmla="*/ 23 w 175"/>
                <a:gd name="T45" fmla="*/ 343 h 838"/>
                <a:gd name="T46" fmla="*/ 23 w 175"/>
                <a:gd name="T47" fmla="*/ 304 h 838"/>
                <a:gd name="T48" fmla="*/ 67 w 175"/>
                <a:gd name="T49" fmla="*/ 277 h 838"/>
                <a:gd name="T50" fmla="*/ 107 w 175"/>
                <a:gd name="T51" fmla="*/ 249 h 838"/>
                <a:gd name="T52" fmla="*/ 107 w 175"/>
                <a:gd name="T53" fmla="*/ 213 h 838"/>
                <a:gd name="T54" fmla="*/ 97 w 175"/>
                <a:gd name="T55" fmla="*/ 162 h 838"/>
                <a:gd name="T56" fmla="*/ 70 w 175"/>
                <a:gd name="T57" fmla="*/ 108 h 838"/>
                <a:gd name="T58" fmla="*/ 37 w 175"/>
                <a:gd name="T59" fmla="*/ 71 h 838"/>
                <a:gd name="T60" fmla="*/ 7 w 175"/>
                <a:gd name="T61" fmla="*/ 43 h 838"/>
                <a:gd name="T62" fmla="*/ 0 w 175"/>
                <a:gd name="T63" fmla="*/ 20 h 838"/>
                <a:gd name="T64" fmla="*/ 18 w 175"/>
                <a:gd name="T65" fmla="*/ 0 h 838"/>
                <a:gd name="T66" fmla="*/ 47 w 175"/>
                <a:gd name="T67" fmla="*/ 43 h 8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5"/>
                <a:gd name="T103" fmla="*/ 0 h 838"/>
                <a:gd name="T104" fmla="*/ 175 w 175"/>
                <a:gd name="T105" fmla="*/ 838 h 83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5" h="838">
                  <a:moveTo>
                    <a:pt x="47" y="43"/>
                  </a:moveTo>
                  <a:lnTo>
                    <a:pt x="97" y="94"/>
                  </a:lnTo>
                  <a:lnTo>
                    <a:pt x="123" y="158"/>
                  </a:lnTo>
                  <a:lnTo>
                    <a:pt x="137" y="218"/>
                  </a:lnTo>
                  <a:lnTo>
                    <a:pt x="148" y="254"/>
                  </a:lnTo>
                  <a:lnTo>
                    <a:pt x="123" y="289"/>
                  </a:lnTo>
                  <a:lnTo>
                    <a:pt x="88" y="302"/>
                  </a:lnTo>
                  <a:lnTo>
                    <a:pt x="74" y="332"/>
                  </a:lnTo>
                  <a:lnTo>
                    <a:pt x="104" y="396"/>
                  </a:lnTo>
                  <a:lnTo>
                    <a:pt x="127" y="467"/>
                  </a:lnTo>
                  <a:lnTo>
                    <a:pt x="156" y="545"/>
                  </a:lnTo>
                  <a:lnTo>
                    <a:pt x="163" y="616"/>
                  </a:lnTo>
                  <a:lnTo>
                    <a:pt x="174" y="663"/>
                  </a:lnTo>
                  <a:lnTo>
                    <a:pt x="174" y="720"/>
                  </a:lnTo>
                  <a:lnTo>
                    <a:pt x="163" y="776"/>
                  </a:lnTo>
                  <a:lnTo>
                    <a:pt x="137" y="837"/>
                  </a:lnTo>
                  <a:lnTo>
                    <a:pt x="97" y="830"/>
                  </a:lnTo>
                  <a:lnTo>
                    <a:pt x="137" y="741"/>
                  </a:lnTo>
                  <a:lnTo>
                    <a:pt x="144" y="667"/>
                  </a:lnTo>
                  <a:lnTo>
                    <a:pt x="134" y="570"/>
                  </a:lnTo>
                  <a:lnTo>
                    <a:pt x="84" y="467"/>
                  </a:lnTo>
                  <a:lnTo>
                    <a:pt x="60" y="414"/>
                  </a:lnTo>
                  <a:lnTo>
                    <a:pt x="23" y="343"/>
                  </a:lnTo>
                  <a:lnTo>
                    <a:pt x="23" y="304"/>
                  </a:lnTo>
                  <a:lnTo>
                    <a:pt x="67" y="277"/>
                  </a:lnTo>
                  <a:lnTo>
                    <a:pt x="107" y="249"/>
                  </a:lnTo>
                  <a:lnTo>
                    <a:pt x="107" y="213"/>
                  </a:lnTo>
                  <a:lnTo>
                    <a:pt x="97" y="162"/>
                  </a:lnTo>
                  <a:lnTo>
                    <a:pt x="70" y="108"/>
                  </a:lnTo>
                  <a:lnTo>
                    <a:pt x="37" y="71"/>
                  </a:lnTo>
                  <a:lnTo>
                    <a:pt x="7" y="43"/>
                  </a:lnTo>
                  <a:lnTo>
                    <a:pt x="0" y="20"/>
                  </a:lnTo>
                  <a:lnTo>
                    <a:pt x="18" y="0"/>
                  </a:lnTo>
                  <a:lnTo>
                    <a:pt x="47" y="4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0" name="Freeform 40">
              <a:extLst>
                <a:ext uri="{FF2B5EF4-FFF2-40B4-BE49-F238E27FC236}">
                  <a16:creationId xmlns:a16="http://schemas.microsoft.com/office/drawing/2014/main" xmlns="" id="{973B55AA-BF01-D5F6-499B-799FF8983241}"/>
                </a:ext>
              </a:extLst>
            </p:cNvPr>
            <p:cNvSpPr>
              <a:spLocks/>
            </p:cNvSpPr>
            <p:nvPr/>
          </p:nvSpPr>
          <p:spPr bwMode="auto">
            <a:xfrm>
              <a:off x="1641" y="1326"/>
              <a:ext cx="466" cy="874"/>
            </a:xfrm>
            <a:custGeom>
              <a:avLst/>
              <a:gdLst>
                <a:gd name="T0" fmla="*/ 442 w 466"/>
                <a:gd name="T1" fmla="*/ 30 h 874"/>
                <a:gd name="T2" fmla="*/ 385 w 466"/>
                <a:gd name="T3" fmla="*/ 2 h 874"/>
                <a:gd name="T4" fmla="*/ 299 w 466"/>
                <a:gd name="T5" fmla="*/ 0 h 874"/>
                <a:gd name="T6" fmla="*/ 186 w 466"/>
                <a:gd name="T7" fmla="*/ 2 h 874"/>
                <a:gd name="T8" fmla="*/ 118 w 466"/>
                <a:gd name="T9" fmla="*/ 35 h 874"/>
                <a:gd name="T10" fmla="*/ 64 w 466"/>
                <a:gd name="T11" fmla="*/ 82 h 874"/>
                <a:gd name="T12" fmla="*/ 27 w 466"/>
                <a:gd name="T13" fmla="*/ 137 h 874"/>
                <a:gd name="T14" fmla="*/ 0 w 466"/>
                <a:gd name="T15" fmla="*/ 201 h 874"/>
                <a:gd name="T16" fmla="*/ 23 w 466"/>
                <a:gd name="T17" fmla="*/ 264 h 874"/>
                <a:gd name="T18" fmla="*/ 23 w 466"/>
                <a:gd name="T19" fmla="*/ 307 h 874"/>
                <a:gd name="T20" fmla="*/ 46 w 466"/>
                <a:gd name="T21" fmla="*/ 397 h 874"/>
                <a:gd name="T22" fmla="*/ 68 w 466"/>
                <a:gd name="T23" fmla="*/ 461 h 874"/>
                <a:gd name="T24" fmla="*/ 84 w 466"/>
                <a:gd name="T25" fmla="*/ 506 h 874"/>
                <a:gd name="T26" fmla="*/ 84 w 466"/>
                <a:gd name="T27" fmla="*/ 562 h 874"/>
                <a:gd name="T28" fmla="*/ 98 w 466"/>
                <a:gd name="T29" fmla="*/ 613 h 874"/>
                <a:gd name="T30" fmla="*/ 106 w 466"/>
                <a:gd name="T31" fmla="*/ 672 h 874"/>
                <a:gd name="T32" fmla="*/ 125 w 466"/>
                <a:gd name="T33" fmla="*/ 725 h 874"/>
                <a:gd name="T34" fmla="*/ 129 w 466"/>
                <a:gd name="T35" fmla="*/ 775 h 874"/>
                <a:gd name="T36" fmla="*/ 129 w 466"/>
                <a:gd name="T37" fmla="*/ 809 h 874"/>
                <a:gd name="T38" fmla="*/ 125 w 466"/>
                <a:gd name="T39" fmla="*/ 873 h 874"/>
                <a:gd name="T40" fmla="*/ 163 w 466"/>
                <a:gd name="T41" fmla="*/ 865 h 874"/>
                <a:gd name="T42" fmla="*/ 166 w 466"/>
                <a:gd name="T43" fmla="*/ 822 h 874"/>
                <a:gd name="T44" fmla="*/ 166 w 466"/>
                <a:gd name="T45" fmla="*/ 748 h 874"/>
                <a:gd name="T46" fmla="*/ 163 w 466"/>
                <a:gd name="T47" fmla="*/ 695 h 874"/>
                <a:gd name="T48" fmla="*/ 143 w 466"/>
                <a:gd name="T49" fmla="*/ 633 h 874"/>
                <a:gd name="T50" fmla="*/ 136 w 466"/>
                <a:gd name="T51" fmla="*/ 573 h 874"/>
                <a:gd name="T52" fmla="*/ 109 w 466"/>
                <a:gd name="T53" fmla="*/ 486 h 874"/>
                <a:gd name="T54" fmla="*/ 91 w 466"/>
                <a:gd name="T55" fmla="*/ 415 h 874"/>
                <a:gd name="T56" fmla="*/ 88 w 466"/>
                <a:gd name="T57" fmla="*/ 371 h 874"/>
                <a:gd name="T58" fmla="*/ 64 w 466"/>
                <a:gd name="T59" fmla="*/ 314 h 874"/>
                <a:gd name="T60" fmla="*/ 50 w 466"/>
                <a:gd name="T61" fmla="*/ 236 h 874"/>
                <a:gd name="T62" fmla="*/ 50 w 466"/>
                <a:gd name="T63" fmla="*/ 172 h 874"/>
                <a:gd name="T64" fmla="*/ 80 w 466"/>
                <a:gd name="T65" fmla="*/ 124 h 874"/>
                <a:gd name="T66" fmla="*/ 111 w 466"/>
                <a:gd name="T67" fmla="*/ 87 h 874"/>
                <a:gd name="T68" fmla="*/ 170 w 466"/>
                <a:gd name="T69" fmla="*/ 59 h 874"/>
                <a:gd name="T70" fmla="*/ 241 w 466"/>
                <a:gd name="T71" fmla="*/ 30 h 874"/>
                <a:gd name="T72" fmla="*/ 306 w 466"/>
                <a:gd name="T73" fmla="*/ 30 h 874"/>
                <a:gd name="T74" fmla="*/ 393 w 466"/>
                <a:gd name="T75" fmla="*/ 35 h 874"/>
                <a:gd name="T76" fmla="*/ 438 w 466"/>
                <a:gd name="T77" fmla="*/ 61 h 874"/>
                <a:gd name="T78" fmla="*/ 465 w 466"/>
                <a:gd name="T79" fmla="*/ 58 h 874"/>
                <a:gd name="T80" fmla="*/ 442 w 466"/>
                <a:gd name="T81" fmla="*/ 30 h 87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66"/>
                <a:gd name="T124" fmla="*/ 0 h 874"/>
                <a:gd name="T125" fmla="*/ 466 w 466"/>
                <a:gd name="T126" fmla="*/ 874 h 87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66" h="874">
                  <a:moveTo>
                    <a:pt x="442" y="30"/>
                  </a:moveTo>
                  <a:lnTo>
                    <a:pt x="385" y="2"/>
                  </a:lnTo>
                  <a:lnTo>
                    <a:pt x="299" y="0"/>
                  </a:lnTo>
                  <a:lnTo>
                    <a:pt x="186" y="2"/>
                  </a:lnTo>
                  <a:lnTo>
                    <a:pt x="118" y="35"/>
                  </a:lnTo>
                  <a:lnTo>
                    <a:pt x="64" y="82"/>
                  </a:lnTo>
                  <a:lnTo>
                    <a:pt x="27" y="137"/>
                  </a:lnTo>
                  <a:lnTo>
                    <a:pt x="0" y="201"/>
                  </a:lnTo>
                  <a:lnTo>
                    <a:pt x="23" y="264"/>
                  </a:lnTo>
                  <a:lnTo>
                    <a:pt x="23" y="307"/>
                  </a:lnTo>
                  <a:lnTo>
                    <a:pt x="46" y="397"/>
                  </a:lnTo>
                  <a:lnTo>
                    <a:pt x="68" y="461"/>
                  </a:lnTo>
                  <a:lnTo>
                    <a:pt x="84" y="506"/>
                  </a:lnTo>
                  <a:lnTo>
                    <a:pt x="84" y="562"/>
                  </a:lnTo>
                  <a:lnTo>
                    <a:pt x="98" y="613"/>
                  </a:lnTo>
                  <a:lnTo>
                    <a:pt x="106" y="672"/>
                  </a:lnTo>
                  <a:lnTo>
                    <a:pt x="125" y="725"/>
                  </a:lnTo>
                  <a:lnTo>
                    <a:pt x="129" y="775"/>
                  </a:lnTo>
                  <a:lnTo>
                    <a:pt x="129" y="809"/>
                  </a:lnTo>
                  <a:lnTo>
                    <a:pt x="125" y="873"/>
                  </a:lnTo>
                  <a:lnTo>
                    <a:pt x="163" y="865"/>
                  </a:lnTo>
                  <a:lnTo>
                    <a:pt x="166" y="822"/>
                  </a:lnTo>
                  <a:lnTo>
                    <a:pt x="166" y="748"/>
                  </a:lnTo>
                  <a:lnTo>
                    <a:pt x="163" y="695"/>
                  </a:lnTo>
                  <a:lnTo>
                    <a:pt x="143" y="633"/>
                  </a:lnTo>
                  <a:lnTo>
                    <a:pt x="136" y="573"/>
                  </a:lnTo>
                  <a:lnTo>
                    <a:pt x="109" y="486"/>
                  </a:lnTo>
                  <a:lnTo>
                    <a:pt x="91" y="415"/>
                  </a:lnTo>
                  <a:lnTo>
                    <a:pt x="88" y="371"/>
                  </a:lnTo>
                  <a:lnTo>
                    <a:pt x="64" y="314"/>
                  </a:lnTo>
                  <a:lnTo>
                    <a:pt x="50" y="236"/>
                  </a:lnTo>
                  <a:lnTo>
                    <a:pt x="50" y="172"/>
                  </a:lnTo>
                  <a:lnTo>
                    <a:pt x="80" y="124"/>
                  </a:lnTo>
                  <a:lnTo>
                    <a:pt x="111" y="87"/>
                  </a:lnTo>
                  <a:lnTo>
                    <a:pt x="170" y="59"/>
                  </a:lnTo>
                  <a:lnTo>
                    <a:pt x="241" y="30"/>
                  </a:lnTo>
                  <a:lnTo>
                    <a:pt x="306" y="30"/>
                  </a:lnTo>
                  <a:lnTo>
                    <a:pt x="393" y="35"/>
                  </a:lnTo>
                  <a:lnTo>
                    <a:pt x="438" y="61"/>
                  </a:lnTo>
                  <a:lnTo>
                    <a:pt x="465" y="58"/>
                  </a:lnTo>
                  <a:lnTo>
                    <a:pt x="442" y="3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1" name="Freeform 41">
              <a:extLst>
                <a:ext uri="{FF2B5EF4-FFF2-40B4-BE49-F238E27FC236}">
                  <a16:creationId xmlns:a16="http://schemas.microsoft.com/office/drawing/2014/main" xmlns="" id="{75F11B47-0298-6BBB-9586-362CFB142D9F}"/>
                </a:ext>
              </a:extLst>
            </p:cNvPr>
            <p:cNvSpPr>
              <a:spLocks/>
            </p:cNvSpPr>
            <p:nvPr/>
          </p:nvSpPr>
          <p:spPr bwMode="auto">
            <a:xfrm>
              <a:off x="1829" y="1953"/>
              <a:ext cx="410" cy="162"/>
            </a:xfrm>
            <a:custGeom>
              <a:avLst/>
              <a:gdLst>
                <a:gd name="T0" fmla="*/ 393 w 410"/>
                <a:gd name="T1" fmla="*/ 41 h 162"/>
                <a:gd name="T2" fmla="*/ 352 w 410"/>
                <a:gd name="T3" fmla="*/ 23 h 162"/>
                <a:gd name="T4" fmla="*/ 315 w 410"/>
                <a:gd name="T5" fmla="*/ 0 h 162"/>
                <a:gd name="T6" fmla="*/ 270 w 410"/>
                <a:gd name="T7" fmla="*/ 5 h 162"/>
                <a:gd name="T8" fmla="*/ 244 w 410"/>
                <a:gd name="T9" fmla="*/ 34 h 162"/>
                <a:gd name="T10" fmla="*/ 224 w 410"/>
                <a:gd name="T11" fmla="*/ 25 h 162"/>
                <a:gd name="T12" fmla="*/ 197 w 410"/>
                <a:gd name="T13" fmla="*/ 5 h 162"/>
                <a:gd name="T14" fmla="*/ 149 w 410"/>
                <a:gd name="T15" fmla="*/ 5 h 162"/>
                <a:gd name="T16" fmla="*/ 112 w 410"/>
                <a:gd name="T17" fmla="*/ 30 h 162"/>
                <a:gd name="T18" fmla="*/ 64 w 410"/>
                <a:gd name="T19" fmla="*/ 67 h 162"/>
                <a:gd name="T20" fmla="*/ 0 w 410"/>
                <a:gd name="T21" fmla="*/ 59 h 162"/>
                <a:gd name="T22" fmla="*/ 92 w 410"/>
                <a:gd name="T23" fmla="*/ 133 h 162"/>
                <a:gd name="T24" fmla="*/ 146 w 410"/>
                <a:gd name="T25" fmla="*/ 151 h 162"/>
                <a:gd name="T26" fmla="*/ 233 w 410"/>
                <a:gd name="T27" fmla="*/ 161 h 162"/>
                <a:gd name="T28" fmla="*/ 299 w 410"/>
                <a:gd name="T29" fmla="*/ 151 h 162"/>
                <a:gd name="T30" fmla="*/ 345 w 410"/>
                <a:gd name="T31" fmla="*/ 126 h 162"/>
                <a:gd name="T32" fmla="*/ 409 w 410"/>
                <a:gd name="T33" fmla="*/ 99 h 162"/>
                <a:gd name="T34" fmla="*/ 402 w 410"/>
                <a:gd name="T35" fmla="*/ 82 h 162"/>
                <a:gd name="T36" fmla="*/ 341 w 410"/>
                <a:gd name="T37" fmla="*/ 99 h 162"/>
                <a:gd name="T38" fmla="*/ 292 w 410"/>
                <a:gd name="T39" fmla="*/ 120 h 162"/>
                <a:gd name="T40" fmla="*/ 197 w 410"/>
                <a:gd name="T41" fmla="*/ 125 h 162"/>
                <a:gd name="T42" fmla="*/ 75 w 410"/>
                <a:gd name="T43" fmla="*/ 87 h 162"/>
                <a:gd name="T44" fmla="*/ 119 w 410"/>
                <a:gd name="T45" fmla="*/ 69 h 162"/>
                <a:gd name="T46" fmla="*/ 176 w 410"/>
                <a:gd name="T47" fmla="*/ 44 h 162"/>
                <a:gd name="T48" fmla="*/ 224 w 410"/>
                <a:gd name="T49" fmla="*/ 71 h 162"/>
                <a:gd name="T50" fmla="*/ 258 w 410"/>
                <a:gd name="T51" fmla="*/ 62 h 162"/>
                <a:gd name="T52" fmla="*/ 304 w 410"/>
                <a:gd name="T53" fmla="*/ 41 h 162"/>
                <a:gd name="T54" fmla="*/ 352 w 410"/>
                <a:gd name="T55" fmla="*/ 51 h 162"/>
                <a:gd name="T56" fmla="*/ 400 w 410"/>
                <a:gd name="T57" fmla="*/ 74 h 162"/>
                <a:gd name="T58" fmla="*/ 393 w 410"/>
                <a:gd name="T59" fmla="*/ 41 h 16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10"/>
                <a:gd name="T91" fmla="*/ 0 h 162"/>
                <a:gd name="T92" fmla="*/ 410 w 410"/>
                <a:gd name="T93" fmla="*/ 162 h 16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10" h="162">
                  <a:moveTo>
                    <a:pt x="393" y="41"/>
                  </a:moveTo>
                  <a:lnTo>
                    <a:pt x="352" y="23"/>
                  </a:lnTo>
                  <a:lnTo>
                    <a:pt x="315" y="0"/>
                  </a:lnTo>
                  <a:lnTo>
                    <a:pt x="270" y="5"/>
                  </a:lnTo>
                  <a:lnTo>
                    <a:pt x="244" y="34"/>
                  </a:lnTo>
                  <a:lnTo>
                    <a:pt x="224" y="25"/>
                  </a:lnTo>
                  <a:lnTo>
                    <a:pt x="197" y="5"/>
                  </a:lnTo>
                  <a:lnTo>
                    <a:pt x="149" y="5"/>
                  </a:lnTo>
                  <a:lnTo>
                    <a:pt x="112" y="30"/>
                  </a:lnTo>
                  <a:lnTo>
                    <a:pt x="64" y="67"/>
                  </a:lnTo>
                  <a:lnTo>
                    <a:pt x="0" y="59"/>
                  </a:lnTo>
                  <a:lnTo>
                    <a:pt x="92" y="133"/>
                  </a:lnTo>
                  <a:lnTo>
                    <a:pt x="146" y="151"/>
                  </a:lnTo>
                  <a:lnTo>
                    <a:pt x="233" y="161"/>
                  </a:lnTo>
                  <a:lnTo>
                    <a:pt x="299" y="151"/>
                  </a:lnTo>
                  <a:lnTo>
                    <a:pt x="345" y="126"/>
                  </a:lnTo>
                  <a:lnTo>
                    <a:pt x="409" y="99"/>
                  </a:lnTo>
                  <a:lnTo>
                    <a:pt x="402" y="82"/>
                  </a:lnTo>
                  <a:lnTo>
                    <a:pt x="341" y="99"/>
                  </a:lnTo>
                  <a:lnTo>
                    <a:pt x="292" y="120"/>
                  </a:lnTo>
                  <a:lnTo>
                    <a:pt x="197" y="125"/>
                  </a:lnTo>
                  <a:lnTo>
                    <a:pt x="75" y="87"/>
                  </a:lnTo>
                  <a:lnTo>
                    <a:pt x="119" y="69"/>
                  </a:lnTo>
                  <a:lnTo>
                    <a:pt x="176" y="44"/>
                  </a:lnTo>
                  <a:lnTo>
                    <a:pt x="224" y="71"/>
                  </a:lnTo>
                  <a:lnTo>
                    <a:pt x="258" y="62"/>
                  </a:lnTo>
                  <a:lnTo>
                    <a:pt x="304" y="41"/>
                  </a:lnTo>
                  <a:lnTo>
                    <a:pt x="352" y="51"/>
                  </a:lnTo>
                  <a:lnTo>
                    <a:pt x="400" y="74"/>
                  </a:lnTo>
                  <a:lnTo>
                    <a:pt x="393" y="41"/>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2" name="Freeform 42">
              <a:extLst>
                <a:ext uri="{FF2B5EF4-FFF2-40B4-BE49-F238E27FC236}">
                  <a16:creationId xmlns:a16="http://schemas.microsoft.com/office/drawing/2014/main" xmlns="" id="{6DD96CA9-2CD2-DE90-0922-F8B84A0D8DDC}"/>
                </a:ext>
              </a:extLst>
            </p:cNvPr>
            <p:cNvSpPr>
              <a:spLocks/>
            </p:cNvSpPr>
            <p:nvPr/>
          </p:nvSpPr>
          <p:spPr bwMode="auto">
            <a:xfrm>
              <a:off x="1339" y="2182"/>
              <a:ext cx="466" cy="466"/>
            </a:xfrm>
            <a:custGeom>
              <a:avLst/>
              <a:gdLst>
                <a:gd name="T0" fmla="*/ 431 w 466"/>
                <a:gd name="T1" fmla="*/ 0 h 466"/>
                <a:gd name="T2" fmla="*/ 390 w 466"/>
                <a:gd name="T3" fmla="*/ 13 h 466"/>
                <a:gd name="T4" fmla="*/ 341 w 466"/>
                <a:gd name="T5" fmla="*/ 28 h 466"/>
                <a:gd name="T6" fmla="*/ 259 w 466"/>
                <a:gd name="T7" fmla="*/ 59 h 466"/>
                <a:gd name="T8" fmla="*/ 229 w 466"/>
                <a:gd name="T9" fmla="*/ 76 h 466"/>
                <a:gd name="T10" fmla="*/ 181 w 466"/>
                <a:gd name="T11" fmla="*/ 94 h 466"/>
                <a:gd name="T12" fmla="*/ 144 w 466"/>
                <a:gd name="T13" fmla="*/ 107 h 466"/>
                <a:gd name="T14" fmla="*/ 117 w 466"/>
                <a:gd name="T15" fmla="*/ 117 h 466"/>
                <a:gd name="T16" fmla="*/ 80 w 466"/>
                <a:gd name="T17" fmla="*/ 133 h 466"/>
                <a:gd name="T18" fmla="*/ 50 w 466"/>
                <a:gd name="T19" fmla="*/ 151 h 466"/>
                <a:gd name="T20" fmla="*/ 0 w 466"/>
                <a:gd name="T21" fmla="*/ 171 h 466"/>
                <a:gd name="T22" fmla="*/ 37 w 466"/>
                <a:gd name="T23" fmla="*/ 213 h 466"/>
                <a:gd name="T24" fmla="*/ 50 w 466"/>
                <a:gd name="T25" fmla="*/ 242 h 466"/>
                <a:gd name="T26" fmla="*/ 57 w 466"/>
                <a:gd name="T27" fmla="*/ 264 h 466"/>
                <a:gd name="T28" fmla="*/ 106 w 466"/>
                <a:gd name="T29" fmla="*/ 252 h 466"/>
                <a:gd name="T30" fmla="*/ 147 w 466"/>
                <a:gd name="T31" fmla="*/ 231 h 466"/>
                <a:gd name="T32" fmla="*/ 202 w 466"/>
                <a:gd name="T33" fmla="*/ 218 h 466"/>
                <a:gd name="T34" fmla="*/ 263 w 466"/>
                <a:gd name="T35" fmla="*/ 195 h 466"/>
                <a:gd name="T36" fmla="*/ 319 w 466"/>
                <a:gd name="T37" fmla="*/ 181 h 466"/>
                <a:gd name="T38" fmla="*/ 371 w 466"/>
                <a:gd name="T39" fmla="*/ 167 h 466"/>
                <a:gd name="T40" fmla="*/ 371 w 466"/>
                <a:gd name="T41" fmla="*/ 204 h 466"/>
                <a:gd name="T42" fmla="*/ 357 w 466"/>
                <a:gd name="T43" fmla="*/ 254 h 466"/>
                <a:gd name="T44" fmla="*/ 353 w 466"/>
                <a:gd name="T45" fmla="*/ 316 h 466"/>
                <a:gd name="T46" fmla="*/ 350 w 466"/>
                <a:gd name="T47" fmla="*/ 366 h 466"/>
                <a:gd name="T48" fmla="*/ 350 w 466"/>
                <a:gd name="T49" fmla="*/ 407 h 466"/>
                <a:gd name="T50" fmla="*/ 346 w 466"/>
                <a:gd name="T51" fmla="*/ 465 h 466"/>
                <a:gd name="T52" fmla="*/ 387 w 466"/>
                <a:gd name="T53" fmla="*/ 460 h 466"/>
                <a:gd name="T54" fmla="*/ 378 w 466"/>
                <a:gd name="T55" fmla="*/ 382 h 466"/>
                <a:gd name="T56" fmla="*/ 383 w 466"/>
                <a:gd name="T57" fmla="*/ 284 h 466"/>
                <a:gd name="T58" fmla="*/ 394 w 466"/>
                <a:gd name="T59" fmla="*/ 222 h 466"/>
                <a:gd name="T60" fmla="*/ 401 w 466"/>
                <a:gd name="T61" fmla="*/ 171 h 466"/>
                <a:gd name="T62" fmla="*/ 401 w 466"/>
                <a:gd name="T63" fmla="*/ 130 h 466"/>
                <a:gd name="T64" fmla="*/ 327 w 466"/>
                <a:gd name="T65" fmla="*/ 151 h 466"/>
                <a:gd name="T66" fmla="*/ 245 w 466"/>
                <a:gd name="T67" fmla="*/ 178 h 466"/>
                <a:gd name="T68" fmla="*/ 169 w 466"/>
                <a:gd name="T69" fmla="*/ 206 h 466"/>
                <a:gd name="T70" fmla="*/ 80 w 466"/>
                <a:gd name="T71" fmla="*/ 234 h 466"/>
                <a:gd name="T72" fmla="*/ 67 w 466"/>
                <a:gd name="T73" fmla="*/ 208 h 466"/>
                <a:gd name="T74" fmla="*/ 50 w 466"/>
                <a:gd name="T75" fmla="*/ 181 h 466"/>
                <a:gd name="T76" fmla="*/ 98 w 466"/>
                <a:gd name="T77" fmla="*/ 155 h 466"/>
                <a:gd name="T78" fmla="*/ 165 w 466"/>
                <a:gd name="T79" fmla="*/ 128 h 466"/>
                <a:gd name="T80" fmla="*/ 229 w 466"/>
                <a:gd name="T81" fmla="*/ 101 h 466"/>
                <a:gd name="T82" fmla="*/ 296 w 466"/>
                <a:gd name="T83" fmla="*/ 71 h 466"/>
                <a:gd name="T84" fmla="*/ 357 w 466"/>
                <a:gd name="T85" fmla="*/ 46 h 466"/>
                <a:gd name="T86" fmla="*/ 412 w 466"/>
                <a:gd name="T87" fmla="*/ 33 h 466"/>
                <a:gd name="T88" fmla="*/ 465 w 466"/>
                <a:gd name="T89" fmla="*/ 7 h 466"/>
                <a:gd name="T90" fmla="*/ 431 w 466"/>
                <a:gd name="T91" fmla="*/ 0 h 46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66"/>
                <a:gd name="T139" fmla="*/ 0 h 466"/>
                <a:gd name="T140" fmla="*/ 466 w 466"/>
                <a:gd name="T141" fmla="*/ 466 h 46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66" h="466">
                  <a:moveTo>
                    <a:pt x="431" y="0"/>
                  </a:moveTo>
                  <a:lnTo>
                    <a:pt x="390" y="13"/>
                  </a:lnTo>
                  <a:lnTo>
                    <a:pt x="341" y="28"/>
                  </a:lnTo>
                  <a:lnTo>
                    <a:pt x="259" y="59"/>
                  </a:lnTo>
                  <a:lnTo>
                    <a:pt x="229" y="76"/>
                  </a:lnTo>
                  <a:lnTo>
                    <a:pt x="181" y="94"/>
                  </a:lnTo>
                  <a:lnTo>
                    <a:pt x="144" y="107"/>
                  </a:lnTo>
                  <a:lnTo>
                    <a:pt x="117" y="117"/>
                  </a:lnTo>
                  <a:lnTo>
                    <a:pt x="80" y="133"/>
                  </a:lnTo>
                  <a:lnTo>
                    <a:pt x="50" y="151"/>
                  </a:lnTo>
                  <a:lnTo>
                    <a:pt x="0" y="171"/>
                  </a:lnTo>
                  <a:lnTo>
                    <a:pt x="37" y="213"/>
                  </a:lnTo>
                  <a:lnTo>
                    <a:pt x="50" y="242"/>
                  </a:lnTo>
                  <a:lnTo>
                    <a:pt x="57" y="264"/>
                  </a:lnTo>
                  <a:lnTo>
                    <a:pt x="106" y="252"/>
                  </a:lnTo>
                  <a:lnTo>
                    <a:pt x="147" y="231"/>
                  </a:lnTo>
                  <a:lnTo>
                    <a:pt x="202" y="218"/>
                  </a:lnTo>
                  <a:lnTo>
                    <a:pt x="263" y="195"/>
                  </a:lnTo>
                  <a:lnTo>
                    <a:pt x="319" y="181"/>
                  </a:lnTo>
                  <a:lnTo>
                    <a:pt x="371" y="167"/>
                  </a:lnTo>
                  <a:lnTo>
                    <a:pt x="371" y="204"/>
                  </a:lnTo>
                  <a:lnTo>
                    <a:pt x="357" y="254"/>
                  </a:lnTo>
                  <a:lnTo>
                    <a:pt x="353" y="316"/>
                  </a:lnTo>
                  <a:lnTo>
                    <a:pt x="350" y="366"/>
                  </a:lnTo>
                  <a:lnTo>
                    <a:pt x="350" y="407"/>
                  </a:lnTo>
                  <a:lnTo>
                    <a:pt x="346" y="465"/>
                  </a:lnTo>
                  <a:lnTo>
                    <a:pt x="387" y="460"/>
                  </a:lnTo>
                  <a:lnTo>
                    <a:pt x="378" y="382"/>
                  </a:lnTo>
                  <a:lnTo>
                    <a:pt x="383" y="284"/>
                  </a:lnTo>
                  <a:lnTo>
                    <a:pt x="394" y="222"/>
                  </a:lnTo>
                  <a:lnTo>
                    <a:pt x="401" y="171"/>
                  </a:lnTo>
                  <a:lnTo>
                    <a:pt x="401" y="130"/>
                  </a:lnTo>
                  <a:lnTo>
                    <a:pt x="327" y="151"/>
                  </a:lnTo>
                  <a:lnTo>
                    <a:pt x="245" y="178"/>
                  </a:lnTo>
                  <a:lnTo>
                    <a:pt x="169" y="206"/>
                  </a:lnTo>
                  <a:lnTo>
                    <a:pt x="80" y="234"/>
                  </a:lnTo>
                  <a:lnTo>
                    <a:pt x="67" y="208"/>
                  </a:lnTo>
                  <a:lnTo>
                    <a:pt x="50" y="181"/>
                  </a:lnTo>
                  <a:lnTo>
                    <a:pt x="98" y="155"/>
                  </a:lnTo>
                  <a:lnTo>
                    <a:pt x="165" y="128"/>
                  </a:lnTo>
                  <a:lnTo>
                    <a:pt x="229" y="101"/>
                  </a:lnTo>
                  <a:lnTo>
                    <a:pt x="296" y="71"/>
                  </a:lnTo>
                  <a:lnTo>
                    <a:pt x="357" y="46"/>
                  </a:lnTo>
                  <a:lnTo>
                    <a:pt x="412" y="33"/>
                  </a:lnTo>
                  <a:lnTo>
                    <a:pt x="465" y="7"/>
                  </a:lnTo>
                  <a:lnTo>
                    <a:pt x="431"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3" name="Freeform 43">
              <a:extLst>
                <a:ext uri="{FF2B5EF4-FFF2-40B4-BE49-F238E27FC236}">
                  <a16:creationId xmlns:a16="http://schemas.microsoft.com/office/drawing/2014/main" xmlns="" id="{50DE79D7-F532-2718-3017-6608B92F0EBA}"/>
                </a:ext>
              </a:extLst>
            </p:cNvPr>
            <p:cNvSpPr>
              <a:spLocks/>
            </p:cNvSpPr>
            <p:nvPr/>
          </p:nvSpPr>
          <p:spPr bwMode="auto">
            <a:xfrm>
              <a:off x="2170" y="2160"/>
              <a:ext cx="569" cy="478"/>
            </a:xfrm>
            <a:custGeom>
              <a:avLst/>
              <a:gdLst>
                <a:gd name="T0" fmla="*/ 41 w 569"/>
                <a:gd name="T1" fmla="*/ 0 h 478"/>
                <a:gd name="T2" fmla="*/ 95 w 569"/>
                <a:gd name="T3" fmla="*/ 16 h 478"/>
                <a:gd name="T4" fmla="*/ 134 w 569"/>
                <a:gd name="T5" fmla="*/ 28 h 478"/>
                <a:gd name="T6" fmla="*/ 189 w 569"/>
                <a:gd name="T7" fmla="*/ 39 h 478"/>
                <a:gd name="T8" fmla="*/ 226 w 569"/>
                <a:gd name="T9" fmla="*/ 56 h 478"/>
                <a:gd name="T10" fmla="*/ 268 w 569"/>
                <a:gd name="T11" fmla="*/ 76 h 478"/>
                <a:gd name="T12" fmla="*/ 335 w 569"/>
                <a:gd name="T13" fmla="*/ 99 h 478"/>
                <a:gd name="T14" fmla="*/ 390 w 569"/>
                <a:gd name="T15" fmla="*/ 128 h 478"/>
                <a:gd name="T16" fmla="*/ 450 w 569"/>
                <a:gd name="T17" fmla="*/ 158 h 478"/>
                <a:gd name="T18" fmla="*/ 510 w 569"/>
                <a:gd name="T19" fmla="*/ 199 h 478"/>
                <a:gd name="T20" fmla="*/ 568 w 569"/>
                <a:gd name="T21" fmla="*/ 229 h 478"/>
                <a:gd name="T22" fmla="*/ 506 w 569"/>
                <a:gd name="T23" fmla="*/ 262 h 478"/>
                <a:gd name="T24" fmla="*/ 464 w 569"/>
                <a:gd name="T25" fmla="*/ 303 h 478"/>
                <a:gd name="T26" fmla="*/ 390 w 569"/>
                <a:gd name="T27" fmla="*/ 266 h 478"/>
                <a:gd name="T28" fmla="*/ 319 w 569"/>
                <a:gd name="T29" fmla="*/ 242 h 478"/>
                <a:gd name="T30" fmla="*/ 256 w 569"/>
                <a:gd name="T31" fmla="*/ 225 h 478"/>
                <a:gd name="T32" fmla="*/ 185 w 569"/>
                <a:gd name="T33" fmla="*/ 194 h 478"/>
                <a:gd name="T34" fmla="*/ 171 w 569"/>
                <a:gd name="T35" fmla="*/ 202 h 478"/>
                <a:gd name="T36" fmla="*/ 192 w 569"/>
                <a:gd name="T37" fmla="*/ 242 h 478"/>
                <a:gd name="T38" fmla="*/ 226 w 569"/>
                <a:gd name="T39" fmla="*/ 314 h 478"/>
                <a:gd name="T40" fmla="*/ 235 w 569"/>
                <a:gd name="T41" fmla="*/ 377 h 478"/>
                <a:gd name="T42" fmla="*/ 263 w 569"/>
                <a:gd name="T43" fmla="*/ 431 h 478"/>
                <a:gd name="T44" fmla="*/ 265 w 569"/>
                <a:gd name="T45" fmla="*/ 475 h 478"/>
                <a:gd name="T46" fmla="*/ 226 w 569"/>
                <a:gd name="T47" fmla="*/ 477 h 478"/>
                <a:gd name="T48" fmla="*/ 215 w 569"/>
                <a:gd name="T49" fmla="*/ 429 h 478"/>
                <a:gd name="T50" fmla="*/ 205 w 569"/>
                <a:gd name="T51" fmla="*/ 372 h 478"/>
                <a:gd name="T52" fmla="*/ 185 w 569"/>
                <a:gd name="T53" fmla="*/ 301 h 478"/>
                <a:gd name="T54" fmla="*/ 168 w 569"/>
                <a:gd name="T55" fmla="*/ 250 h 478"/>
                <a:gd name="T56" fmla="*/ 152 w 569"/>
                <a:gd name="T57" fmla="*/ 206 h 478"/>
                <a:gd name="T58" fmla="*/ 122 w 569"/>
                <a:gd name="T59" fmla="*/ 170 h 478"/>
                <a:gd name="T60" fmla="*/ 185 w 569"/>
                <a:gd name="T61" fmla="*/ 176 h 478"/>
                <a:gd name="T62" fmla="*/ 231 w 569"/>
                <a:gd name="T63" fmla="*/ 181 h 478"/>
                <a:gd name="T64" fmla="*/ 279 w 569"/>
                <a:gd name="T65" fmla="*/ 211 h 478"/>
                <a:gd name="T66" fmla="*/ 323 w 569"/>
                <a:gd name="T67" fmla="*/ 229 h 478"/>
                <a:gd name="T68" fmla="*/ 420 w 569"/>
                <a:gd name="T69" fmla="*/ 262 h 478"/>
                <a:gd name="T70" fmla="*/ 450 w 569"/>
                <a:gd name="T71" fmla="*/ 266 h 478"/>
                <a:gd name="T72" fmla="*/ 490 w 569"/>
                <a:gd name="T73" fmla="*/ 245 h 478"/>
                <a:gd name="T74" fmla="*/ 510 w 569"/>
                <a:gd name="T75" fmla="*/ 227 h 478"/>
                <a:gd name="T76" fmla="*/ 453 w 569"/>
                <a:gd name="T77" fmla="*/ 193 h 478"/>
                <a:gd name="T78" fmla="*/ 399 w 569"/>
                <a:gd name="T79" fmla="*/ 156 h 478"/>
                <a:gd name="T80" fmla="*/ 332 w 569"/>
                <a:gd name="T81" fmla="*/ 128 h 478"/>
                <a:gd name="T82" fmla="*/ 279 w 569"/>
                <a:gd name="T83" fmla="*/ 103 h 478"/>
                <a:gd name="T84" fmla="*/ 235 w 569"/>
                <a:gd name="T85" fmla="*/ 87 h 478"/>
                <a:gd name="T86" fmla="*/ 185 w 569"/>
                <a:gd name="T87" fmla="*/ 66 h 478"/>
                <a:gd name="T88" fmla="*/ 101 w 569"/>
                <a:gd name="T89" fmla="*/ 46 h 478"/>
                <a:gd name="T90" fmla="*/ 0 w 569"/>
                <a:gd name="T91" fmla="*/ 16 h 478"/>
                <a:gd name="T92" fmla="*/ 41 w 569"/>
                <a:gd name="T93" fmla="*/ 0 h 47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569"/>
                <a:gd name="T142" fmla="*/ 0 h 478"/>
                <a:gd name="T143" fmla="*/ 569 w 569"/>
                <a:gd name="T144" fmla="*/ 478 h 47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569" h="478">
                  <a:moveTo>
                    <a:pt x="41" y="0"/>
                  </a:moveTo>
                  <a:lnTo>
                    <a:pt x="95" y="16"/>
                  </a:lnTo>
                  <a:lnTo>
                    <a:pt x="134" y="28"/>
                  </a:lnTo>
                  <a:lnTo>
                    <a:pt x="189" y="39"/>
                  </a:lnTo>
                  <a:lnTo>
                    <a:pt x="226" y="56"/>
                  </a:lnTo>
                  <a:lnTo>
                    <a:pt x="268" y="76"/>
                  </a:lnTo>
                  <a:lnTo>
                    <a:pt x="335" y="99"/>
                  </a:lnTo>
                  <a:lnTo>
                    <a:pt x="390" y="128"/>
                  </a:lnTo>
                  <a:lnTo>
                    <a:pt x="450" y="158"/>
                  </a:lnTo>
                  <a:lnTo>
                    <a:pt x="510" y="199"/>
                  </a:lnTo>
                  <a:lnTo>
                    <a:pt x="568" y="229"/>
                  </a:lnTo>
                  <a:lnTo>
                    <a:pt x="506" y="262"/>
                  </a:lnTo>
                  <a:lnTo>
                    <a:pt x="464" y="303"/>
                  </a:lnTo>
                  <a:lnTo>
                    <a:pt x="390" y="266"/>
                  </a:lnTo>
                  <a:lnTo>
                    <a:pt x="319" y="242"/>
                  </a:lnTo>
                  <a:lnTo>
                    <a:pt x="256" y="225"/>
                  </a:lnTo>
                  <a:lnTo>
                    <a:pt x="185" y="194"/>
                  </a:lnTo>
                  <a:lnTo>
                    <a:pt x="171" y="202"/>
                  </a:lnTo>
                  <a:lnTo>
                    <a:pt x="192" y="242"/>
                  </a:lnTo>
                  <a:lnTo>
                    <a:pt x="226" y="314"/>
                  </a:lnTo>
                  <a:lnTo>
                    <a:pt x="235" y="377"/>
                  </a:lnTo>
                  <a:lnTo>
                    <a:pt x="263" y="431"/>
                  </a:lnTo>
                  <a:lnTo>
                    <a:pt x="265" y="475"/>
                  </a:lnTo>
                  <a:lnTo>
                    <a:pt x="226" y="477"/>
                  </a:lnTo>
                  <a:lnTo>
                    <a:pt x="215" y="429"/>
                  </a:lnTo>
                  <a:lnTo>
                    <a:pt x="205" y="372"/>
                  </a:lnTo>
                  <a:lnTo>
                    <a:pt x="185" y="301"/>
                  </a:lnTo>
                  <a:lnTo>
                    <a:pt x="168" y="250"/>
                  </a:lnTo>
                  <a:lnTo>
                    <a:pt x="152" y="206"/>
                  </a:lnTo>
                  <a:lnTo>
                    <a:pt x="122" y="170"/>
                  </a:lnTo>
                  <a:lnTo>
                    <a:pt x="185" y="176"/>
                  </a:lnTo>
                  <a:lnTo>
                    <a:pt x="231" y="181"/>
                  </a:lnTo>
                  <a:lnTo>
                    <a:pt x="279" y="211"/>
                  </a:lnTo>
                  <a:lnTo>
                    <a:pt x="323" y="229"/>
                  </a:lnTo>
                  <a:lnTo>
                    <a:pt x="420" y="262"/>
                  </a:lnTo>
                  <a:lnTo>
                    <a:pt x="450" y="266"/>
                  </a:lnTo>
                  <a:lnTo>
                    <a:pt x="490" y="245"/>
                  </a:lnTo>
                  <a:lnTo>
                    <a:pt x="510" y="227"/>
                  </a:lnTo>
                  <a:lnTo>
                    <a:pt x="453" y="193"/>
                  </a:lnTo>
                  <a:lnTo>
                    <a:pt x="399" y="156"/>
                  </a:lnTo>
                  <a:lnTo>
                    <a:pt x="332" y="128"/>
                  </a:lnTo>
                  <a:lnTo>
                    <a:pt x="279" y="103"/>
                  </a:lnTo>
                  <a:lnTo>
                    <a:pt x="235" y="87"/>
                  </a:lnTo>
                  <a:lnTo>
                    <a:pt x="185" y="66"/>
                  </a:lnTo>
                  <a:lnTo>
                    <a:pt x="101" y="46"/>
                  </a:lnTo>
                  <a:lnTo>
                    <a:pt x="0" y="16"/>
                  </a:lnTo>
                  <a:lnTo>
                    <a:pt x="41"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4" name="Freeform 44">
              <a:extLst>
                <a:ext uri="{FF2B5EF4-FFF2-40B4-BE49-F238E27FC236}">
                  <a16:creationId xmlns:a16="http://schemas.microsoft.com/office/drawing/2014/main" xmlns="" id="{843E88C6-452D-C6E2-D823-F32E9D5249CC}"/>
                </a:ext>
              </a:extLst>
            </p:cNvPr>
            <p:cNvSpPr>
              <a:spLocks/>
            </p:cNvSpPr>
            <p:nvPr/>
          </p:nvSpPr>
          <p:spPr bwMode="auto">
            <a:xfrm>
              <a:off x="1780" y="2160"/>
              <a:ext cx="430" cy="182"/>
            </a:xfrm>
            <a:custGeom>
              <a:avLst/>
              <a:gdLst>
                <a:gd name="T0" fmla="*/ 429 w 430"/>
                <a:gd name="T1" fmla="*/ 23 h 182"/>
                <a:gd name="T2" fmla="*/ 409 w 430"/>
                <a:gd name="T3" fmla="*/ 69 h 182"/>
                <a:gd name="T4" fmla="*/ 376 w 430"/>
                <a:gd name="T5" fmla="*/ 119 h 182"/>
                <a:gd name="T6" fmla="*/ 335 w 430"/>
                <a:gd name="T7" fmla="*/ 165 h 182"/>
                <a:gd name="T8" fmla="*/ 290 w 430"/>
                <a:gd name="T9" fmla="*/ 179 h 182"/>
                <a:gd name="T10" fmla="*/ 223 w 430"/>
                <a:gd name="T11" fmla="*/ 181 h 182"/>
                <a:gd name="T12" fmla="*/ 173 w 430"/>
                <a:gd name="T13" fmla="*/ 170 h 182"/>
                <a:gd name="T14" fmla="*/ 117 w 430"/>
                <a:gd name="T15" fmla="*/ 148 h 182"/>
                <a:gd name="T16" fmla="*/ 84 w 430"/>
                <a:gd name="T17" fmla="*/ 115 h 182"/>
                <a:gd name="T18" fmla="*/ 43 w 430"/>
                <a:gd name="T19" fmla="*/ 87 h 182"/>
                <a:gd name="T20" fmla="*/ 23 w 430"/>
                <a:gd name="T21" fmla="*/ 64 h 182"/>
                <a:gd name="T22" fmla="*/ 0 w 430"/>
                <a:gd name="T23" fmla="*/ 30 h 182"/>
                <a:gd name="T24" fmla="*/ 9 w 430"/>
                <a:gd name="T25" fmla="*/ 7 h 182"/>
                <a:gd name="T26" fmla="*/ 39 w 430"/>
                <a:gd name="T27" fmla="*/ 36 h 182"/>
                <a:gd name="T28" fmla="*/ 73 w 430"/>
                <a:gd name="T29" fmla="*/ 66 h 182"/>
                <a:gd name="T30" fmla="*/ 110 w 430"/>
                <a:gd name="T31" fmla="*/ 99 h 182"/>
                <a:gd name="T32" fmla="*/ 151 w 430"/>
                <a:gd name="T33" fmla="*/ 130 h 182"/>
                <a:gd name="T34" fmla="*/ 206 w 430"/>
                <a:gd name="T35" fmla="*/ 153 h 182"/>
                <a:gd name="T36" fmla="*/ 297 w 430"/>
                <a:gd name="T37" fmla="*/ 153 h 182"/>
                <a:gd name="T38" fmla="*/ 342 w 430"/>
                <a:gd name="T39" fmla="*/ 117 h 182"/>
                <a:gd name="T40" fmla="*/ 365 w 430"/>
                <a:gd name="T41" fmla="*/ 80 h 182"/>
                <a:gd name="T42" fmla="*/ 379 w 430"/>
                <a:gd name="T43" fmla="*/ 46 h 182"/>
                <a:gd name="T44" fmla="*/ 388 w 430"/>
                <a:gd name="T45" fmla="*/ 16 h 182"/>
                <a:gd name="T46" fmla="*/ 429 w 430"/>
                <a:gd name="T47" fmla="*/ 0 h 182"/>
                <a:gd name="T48" fmla="*/ 429 w 430"/>
                <a:gd name="T49" fmla="*/ 23 h 18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30"/>
                <a:gd name="T76" fmla="*/ 0 h 182"/>
                <a:gd name="T77" fmla="*/ 430 w 430"/>
                <a:gd name="T78" fmla="*/ 182 h 18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30" h="182">
                  <a:moveTo>
                    <a:pt x="429" y="23"/>
                  </a:moveTo>
                  <a:lnTo>
                    <a:pt x="409" y="69"/>
                  </a:lnTo>
                  <a:lnTo>
                    <a:pt x="376" y="119"/>
                  </a:lnTo>
                  <a:lnTo>
                    <a:pt x="335" y="165"/>
                  </a:lnTo>
                  <a:lnTo>
                    <a:pt x="290" y="179"/>
                  </a:lnTo>
                  <a:lnTo>
                    <a:pt x="223" y="181"/>
                  </a:lnTo>
                  <a:lnTo>
                    <a:pt x="173" y="170"/>
                  </a:lnTo>
                  <a:lnTo>
                    <a:pt x="117" y="148"/>
                  </a:lnTo>
                  <a:lnTo>
                    <a:pt x="84" y="115"/>
                  </a:lnTo>
                  <a:lnTo>
                    <a:pt x="43" y="87"/>
                  </a:lnTo>
                  <a:lnTo>
                    <a:pt x="23" y="64"/>
                  </a:lnTo>
                  <a:lnTo>
                    <a:pt x="0" y="30"/>
                  </a:lnTo>
                  <a:lnTo>
                    <a:pt x="9" y="7"/>
                  </a:lnTo>
                  <a:lnTo>
                    <a:pt x="39" y="36"/>
                  </a:lnTo>
                  <a:lnTo>
                    <a:pt x="73" y="66"/>
                  </a:lnTo>
                  <a:lnTo>
                    <a:pt x="110" y="99"/>
                  </a:lnTo>
                  <a:lnTo>
                    <a:pt x="151" y="130"/>
                  </a:lnTo>
                  <a:lnTo>
                    <a:pt x="206" y="153"/>
                  </a:lnTo>
                  <a:lnTo>
                    <a:pt x="297" y="153"/>
                  </a:lnTo>
                  <a:lnTo>
                    <a:pt x="342" y="117"/>
                  </a:lnTo>
                  <a:lnTo>
                    <a:pt x="365" y="80"/>
                  </a:lnTo>
                  <a:lnTo>
                    <a:pt x="379" y="46"/>
                  </a:lnTo>
                  <a:lnTo>
                    <a:pt x="388" y="16"/>
                  </a:lnTo>
                  <a:lnTo>
                    <a:pt x="429" y="0"/>
                  </a:lnTo>
                  <a:lnTo>
                    <a:pt x="429" y="2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5" name="Freeform 45">
              <a:extLst>
                <a:ext uri="{FF2B5EF4-FFF2-40B4-BE49-F238E27FC236}">
                  <a16:creationId xmlns:a16="http://schemas.microsoft.com/office/drawing/2014/main" xmlns="" id="{44D6BA55-F425-B122-EF80-057E148DF59A}"/>
                </a:ext>
              </a:extLst>
            </p:cNvPr>
            <p:cNvSpPr>
              <a:spLocks/>
            </p:cNvSpPr>
            <p:nvPr/>
          </p:nvSpPr>
          <p:spPr bwMode="auto">
            <a:xfrm>
              <a:off x="1140" y="2367"/>
              <a:ext cx="261" cy="187"/>
            </a:xfrm>
            <a:custGeom>
              <a:avLst/>
              <a:gdLst>
                <a:gd name="T0" fmla="*/ 216 w 261"/>
                <a:gd name="T1" fmla="*/ 0 h 187"/>
                <a:gd name="T2" fmla="*/ 170 w 261"/>
                <a:gd name="T3" fmla="*/ 5 h 187"/>
                <a:gd name="T4" fmla="*/ 108 w 261"/>
                <a:gd name="T5" fmla="*/ 12 h 187"/>
                <a:gd name="T6" fmla="*/ 51 w 261"/>
                <a:gd name="T7" fmla="*/ 23 h 187"/>
                <a:gd name="T8" fmla="*/ 14 w 261"/>
                <a:gd name="T9" fmla="*/ 45 h 187"/>
                <a:gd name="T10" fmla="*/ 0 w 261"/>
                <a:gd name="T11" fmla="*/ 73 h 187"/>
                <a:gd name="T12" fmla="*/ 25 w 261"/>
                <a:gd name="T13" fmla="*/ 88 h 187"/>
                <a:gd name="T14" fmla="*/ 65 w 261"/>
                <a:gd name="T15" fmla="*/ 88 h 187"/>
                <a:gd name="T16" fmla="*/ 101 w 261"/>
                <a:gd name="T17" fmla="*/ 88 h 187"/>
                <a:gd name="T18" fmla="*/ 65 w 261"/>
                <a:gd name="T19" fmla="*/ 104 h 187"/>
                <a:gd name="T20" fmla="*/ 51 w 261"/>
                <a:gd name="T21" fmla="*/ 113 h 187"/>
                <a:gd name="T22" fmla="*/ 44 w 261"/>
                <a:gd name="T23" fmla="*/ 138 h 187"/>
                <a:gd name="T24" fmla="*/ 55 w 261"/>
                <a:gd name="T25" fmla="*/ 156 h 187"/>
                <a:gd name="T26" fmla="*/ 81 w 261"/>
                <a:gd name="T27" fmla="*/ 159 h 187"/>
                <a:gd name="T28" fmla="*/ 101 w 261"/>
                <a:gd name="T29" fmla="*/ 156 h 187"/>
                <a:gd name="T30" fmla="*/ 126 w 261"/>
                <a:gd name="T31" fmla="*/ 138 h 187"/>
                <a:gd name="T32" fmla="*/ 159 w 261"/>
                <a:gd name="T33" fmla="*/ 120 h 187"/>
                <a:gd name="T34" fmla="*/ 138 w 261"/>
                <a:gd name="T35" fmla="*/ 149 h 187"/>
                <a:gd name="T36" fmla="*/ 138 w 261"/>
                <a:gd name="T37" fmla="*/ 172 h 187"/>
                <a:gd name="T38" fmla="*/ 145 w 261"/>
                <a:gd name="T39" fmla="*/ 186 h 187"/>
                <a:gd name="T40" fmla="*/ 196 w 261"/>
                <a:gd name="T41" fmla="*/ 186 h 187"/>
                <a:gd name="T42" fmla="*/ 216 w 261"/>
                <a:gd name="T43" fmla="*/ 172 h 187"/>
                <a:gd name="T44" fmla="*/ 223 w 261"/>
                <a:gd name="T45" fmla="*/ 136 h 187"/>
                <a:gd name="T46" fmla="*/ 237 w 261"/>
                <a:gd name="T47" fmla="*/ 104 h 187"/>
                <a:gd name="T48" fmla="*/ 242 w 261"/>
                <a:gd name="T49" fmla="*/ 93 h 187"/>
                <a:gd name="T50" fmla="*/ 260 w 261"/>
                <a:gd name="T51" fmla="*/ 63 h 187"/>
                <a:gd name="T52" fmla="*/ 242 w 261"/>
                <a:gd name="T53" fmla="*/ 38 h 187"/>
                <a:gd name="T54" fmla="*/ 233 w 261"/>
                <a:gd name="T55" fmla="*/ 63 h 187"/>
                <a:gd name="T56" fmla="*/ 203 w 261"/>
                <a:gd name="T57" fmla="*/ 113 h 187"/>
                <a:gd name="T58" fmla="*/ 196 w 261"/>
                <a:gd name="T59" fmla="*/ 154 h 187"/>
                <a:gd name="T60" fmla="*/ 179 w 261"/>
                <a:gd name="T61" fmla="*/ 163 h 187"/>
                <a:gd name="T62" fmla="*/ 166 w 261"/>
                <a:gd name="T63" fmla="*/ 145 h 187"/>
                <a:gd name="T64" fmla="*/ 175 w 261"/>
                <a:gd name="T65" fmla="*/ 123 h 187"/>
                <a:gd name="T66" fmla="*/ 175 w 261"/>
                <a:gd name="T67" fmla="*/ 100 h 187"/>
                <a:gd name="T68" fmla="*/ 136 w 261"/>
                <a:gd name="T69" fmla="*/ 106 h 187"/>
                <a:gd name="T70" fmla="*/ 108 w 261"/>
                <a:gd name="T71" fmla="*/ 125 h 187"/>
                <a:gd name="T72" fmla="*/ 81 w 261"/>
                <a:gd name="T73" fmla="*/ 129 h 187"/>
                <a:gd name="T74" fmla="*/ 108 w 261"/>
                <a:gd name="T75" fmla="*/ 104 h 187"/>
                <a:gd name="T76" fmla="*/ 138 w 261"/>
                <a:gd name="T77" fmla="*/ 81 h 187"/>
                <a:gd name="T78" fmla="*/ 104 w 261"/>
                <a:gd name="T79" fmla="*/ 75 h 187"/>
                <a:gd name="T80" fmla="*/ 55 w 261"/>
                <a:gd name="T81" fmla="*/ 70 h 187"/>
                <a:gd name="T82" fmla="*/ 58 w 261"/>
                <a:gd name="T83" fmla="*/ 50 h 187"/>
                <a:gd name="T84" fmla="*/ 88 w 261"/>
                <a:gd name="T85" fmla="*/ 38 h 187"/>
                <a:gd name="T86" fmla="*/ 129 w 261"/>
                <a:gd name="T87" fmla="*/ 30 h 187"/>
                <a:gd name="T88" fmla="*/ 179 w 261"/>
                <a:gd name="T89" fmla="*/ 20 h 187"/>
                <a:gd name="T90" fmla="*/ 237 w 261"/>
                <a:gd name="T91" fmla="*/ 18 h 187"/>
                <a:gd name="T92" fmla="*/ 216 w 261"/>
                <a:gd name="T93" fmla="*/ 0 h 1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61"/>
                <a:gd name="T142" fmla="*/ 0 h 187"/>
                <a:gd name="T143" fmla="*/ 261 w 261"/>
                <a:gd name="T144" fmla="*/ 187 h 18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61" h="187">
                  <a:moveTo>
                    <a:pt x="216" y="0"/>
                  </a:moveTo>
                  <a:lnTo>
                    <a:pt x="170" y="5"/>
                  </a:lnTo>
                  <a:lnTo>
                    <a:pt x="108" y="12"/>
                  </a:lnTo>
                  <a:lnTo>
                    <a:pt x="51" y="23"/>
                  </a:lnTo>
                  <a:lnTo>
                    <a:pt x="14" y="45"/>
                  </a:lnTo>
                  <a:lnTo>
                    <a:pt x="0" y="73"/>
                  </a:lnTo>
                  <a:lnTo>
                    <a:pt x="25" y="88"/>
                  </a:lnTo>
                  <a:lnTo>
                    <a:pt x="65" y="88"/>
                  </a:lnTo>
                  <a:lnTo>
                    <a:pt x="101" y="88"/>
                  </a:lnTo>
                  <a:lnTo>
                    <a:pt x="65" y="104"/>
                  </a:lnTo>
                  <a:lnTo>
                    <a:pt x="51" y="113"/>
                  </a:lnTo>
                  <a:lnTo>
                    <a:pt x="44" y="138"/>
                  </a:lnTo>
                  <a:lnTo>
                    <a:pt x="55" y="156"/>
                  </a:lnTo>
                  <a:lnTo>
                    <a:pt x="81" y="159"/>
                  </a:lnTo>
                  <a:lnTo>
                    <a:pt x="101" y="156"/>
                  </a:lnTo>
                  <a:lnTo>
                    <a:pt x="126" y="138"/>
                  </a:lnTo>
                  <a:lnTo>
                    <a:pt x="159" y="120"/>
                  </a:lnTo>
                  <a:lnTo>
                    <a:pt x="138" y="149"/>
                  </a:lnTo>
                  <a:lnTo>
                    <a:pt x="138" y="172"/>
                  </a:lnTo>
                  <a:lnTo>
                    <a:pt x="145" y="186"/>
                  </a:lnTo>
                  <a:lnTo>
                    <a:pt x="196" y="186"/>
                  </a:lnTo>
                  <a:lnTo>
                    <a:pt x="216" y="172"/>
                  </a:lnTo>
                  <a:lnTo>
                    <a:pt x="223" y="136"/>
                  </a:lnTo>
                  <a:lnTo>
                    <a:pt x="237" y="104"/>
                  </a:lnTo>
                  <a:lnTo>
                    <a:pt x="242" y="93"/>
                  </a:lnTo>
                  <a:lnTo>
                    <a:pt x="260" y="63"/>
                  </a:lnTo>
                  <a:lnTo>
                    <a:pt x="242" y="38"/>
                  </a:lnTo>
                  <a:lnTo>
                    <a:pt x="233" y="63"/>
                  </a:lnTo>
                  <a:lnTo>
                    <a:pt x="203" y="113"/>
                  </a:lnTo>
                  <a:lnTo>
                    <a:pt x="196" y="154"/>
                  </a:lnTo>
                  <a:lnTo>
                    <a:pt x="179" y="163"/>
                  </a:lnTo>
                  <a:lnTo>
                    <a:pt x="166" y="145"/>
                  </a:lnTo>
                  <a:lnTo>
                    <a:pt x="175" y="123"/>
                  </a:lnTo>
                  <a:lnTo>
                    <a:pt x="175" y="100"/>
                  </a:lnTo>
                  <a:lnTo>
                    <a:pt x="136" y="106"/>
                  </a:lnTo>
                  <a:lnTo>
                    <a:pt x="108" y="125"/>
                  </a:lnTo>
                  <a:lnTo>
                    <a:pt x="81" y="129"/>
                  </a:lnTo>
                  <a:lnTo>
                    <a:pt x="108" y="104"/>
                  </a:lnTo>
                  <a:lnTo>
                    <a:pt x="138" y="81"/>
                  </a:lnTo>
                  <a:lnTo>
                    <a:pt x="104" y="75"/>
                  </a:lnTo>
                  <a:lnTo>
                    <a:pt x="55" y="70"/>
                  </a:lnTo>
                  <a:lnTo>
                    <a:pt x="58" y="50"/>
                  </a:lnTo>
                  <a:lnTo>
                    <a:pt x="88" y="38"/>
                  </a:lnTo>
                  <a:lnTo>
                    <a:pt x="129" y="30"/>
                  </a:lnTo>
                  <a:lnTo>
                    <a:pt x="179" y="20"/>
                  </a:lnTo>
                  <a:lnTo>
                    <a:pt x="237" y="18"/>
                  </a:lnTo>
                  <a:lnTo>
                    <a:pt x="216"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6" name="Freeform 46">
              <a:extLst>
                <a:ext uri="{FF2B5EF4-FFF2-40B4-BE49-F238E27FC236}">
                  <a16:creationId xmlns:a16="http://schemas.microsoft.com/office/drawing/2014/main" xmlns="" id="{9D3EAB09-C8F9-4711-5E33-E01ECFCA8121}"/>
                </a:ext>
              </a:extLst>
            </p:cNvPr>
            <p:cNvSpPr>
              <a:spLocks/>
            </p:cNvSpPr>
            <p:nvPr/>
          </p:nvSpPr>
          <p:spPr bwMode="auto">
            <a:xfrm>
              <a:off x="2635" y="2391"/>
              <a:ext cx="211" cy="146"/>
            </a:xfrm>
            <a:custGeom>
              <a:avLst/>
              <a:gdLst>
                <a:gd name="T0" fmla="*/ 0 w 211"/>
                <a:gd name="T1" fmla="*/ 48 h 146"/>
                <a:gd name="T2" fmla="*/ 4 w 211"/>
                <a:gd name="T3" fmla="*/ 69 h 146"/>
                <a:gd name="T4" fmla="*/ 0 w 211"/>
                <a:gd name="T5" fmla="*/ 85 h 146"/>
                <a:gd name="T6" fmla="*/ 0 w 211"/>
                <a:gd name="T7" fmla="*/ 110 h 146"/>
                <a:gd name="T8" fmla="*/ 4 w 211"/>
                <a:gd name="T9" fmla="*/ 130 h 146"/>
                <a:gd name="T10" fmla="*/ 20 w 211"/>
                <a:gd name="T11" fmla="*/ 140 h 146"/>
                <a:gd name="T12" fmla="*/ 43 w 211"/>
                <a:gd name="T13" fmla="*/ 145 h 146"/>
                <a:gd name="T14" fmla="*/ 57 w 211"/>
                <a:gd name="T15" fmla="*/ 135 h 146"/>
                <a:gd name="T16" fmla="*/ 61 w 211"/>
                <a:gd name="T17" fmla="*/ 126 h 146"/>
                <a:gd name="T18" fmla="*/ 68 w 211"/>
                <a:gd name="T19" fmla="*/ 110 h 146"/>
                <a:gd name="T20" fmla="*/ 77 w 211"/>
                <a:gd name="T21" fmla="*/ 97 h 146"/>
                <a:gd name="T22" fmla="*/ 88 w 211"/>
                <a:gd name="T23" fmla="*/ 101 h 146"/>
                <a:gd name="T24" fmla="*/ 102 w 211"/>
                <a:gd name="T25" fmla="*/ 108 h 146"/>
                <a:gd name="T26" fmla="*/ 122 w 211"/>
                <a:gd name="T27" fmla="*/ 120 h 146"/>
                <a:gd name="T28" fmla="*/ 149 w 211"/>
                <a:gd name="T29" fmla="*/ 124 h 146"/>
                <a:gd name="T30" fmla="*/ 171 w 211"/>
                <a:gd name="T31" fmla="*/ 120 h 146"/>
                <a:gd name="T32" fmla="*/ 174 w 211"/>
                <a:gd name="T33" fmla="*/ 105 h 146"/>
                <a:gd name="T34" fmla="*/ 160 w 211"/>
                <a:gd name="T35" fmla="*/ 97 h 146"/>
                <a:gd name="T36" fmla="*/ 149 w 211"/>
                <a:gd name="T37" fmla="*/ 85 h 146"/>
                <a:gd name="T38" fmla="*/ 136 w 211"/>
                <a:gd name="T39" fmla="*/ 76 h 146"/>
                <a:gd name="T40" fmla="*/ 122 w 211"/>
                <a:gd name="T41" fmla="*/ 69 h 146"/>
                <a:gd name="T42" fmla="*/ 140 w 211"/>
                <a:gd name="T43" fmla="*/ 71 h 146"/>
                <a:gd name="T44" fmla="*/ 171 w 211"/>
                <a:gd name="T45" fmla="*/ 76 h 146"/>
                <a:gd name="T46" fmla="*/ 201 w 211"/>
                <a:gd name="T47" fmla="*/ 71 h 146"/>
                <a:gd name="T48" fmla="*/ 210 w 211"/>
                <a:gd name="T49" fmla="*/ 51 h 146"/>
                <a:gd name="T50" fmla="*/ 208 w 211"/>
                <a:gd name="T51" fmla="*/ 43 h 146"/>
                <a:gd name="T52" fmla="*/ 179 w 211"/>
                <a:gd name="T53" fmla="*/ 33 h 146"/>
                <a:gd name="T54" fmla="*/ 160 w 211"/>
                <a:gd name="T55" fmla="*/ 25 h 146"/>
                <a:gd name="T56" fmla="*/ 140 w 211"/>
                <a:gd name="T57" fmla="*/ 23 h 146"/>
                <a:gd name="T58" fmla="*/ 115 w 211"/>
                <a:gd name="T59" fmla="*/ 18 h 146"/>
                <a:gd name="T60" fmla="*/ 74 w 211"/>
                <a:gd name="T61" fmla="*/ 0 h 146"/>
                <a:gd name="T62" fmla="*/ 50 w 211"/>
                <a:gd name="T63" fmla="*/ 21 h 146"/>
                <a:gd name="T64" fmla="*/ 95 w 211"/>
                <a:gd name="T65" fmla="*/ 30 h 146"/>
                <a:gd name="T66" fmla="*/ 118 w 211"/>
                <a:gd name="T67" fmla="*/ 36 h 146"/>
                <a:gd name="T68" fmla="*/ 142 w 211"/>
                <a:gd name="T69" fmla="*/ 39 h 146"/>
                <a:gd name="T70" fmla="*/ 156 w 211"/>
                <a:gd name="T71" fmla="*/ 43 h 146"/>
                <a:gd name="T72" fmla="*/ 174 w 211"/>
                <a:gd name="T73" fmla="*/ 48 h 146"/>
                <a:gd name="T74" fmla="*/ 179 w 211"/>
                <a:gd name="T75" fmla="*/ 51 h 146"/>
                <a:gd name="T76" fmla="*/ 174 w 211"/>
                <a:gd name="T77" fmla="*/ 62 h 146"/>
                <a:gd name="T78" fmla="*/ 142 w 211"/>
                <a:gd name="T79" fmla="*/ 57 h 146"/>
                <a:gd name="T80" fmla="*/ 111 w 211"/>
                <a:gd name="T81" fmla="*/ 48 h 146"/>
                <a:gd name="T82" fmla="*/ 74 w 211"/>
                <a:gd name="T83" fmla="*/ 48 h 146"/>
                <a:gd name="T84" fmla="*/ 99 w 211"/>
                <a:gd name="T85" fmla="*/ 74 h 146"/>
                <a:gd name="T86" fmla="*/ 122 w 211"/>
                <a:gd name="T87" fmla="*/ 85 h 146"/>
                <a:gd name="T88" fmla="*/ 140 w 211"/>
                <a:gd name="T89" fmla="*/ 97 h 146"/>
                <a:gd name="T90" fmla="*/ 136 w 211"/>
                <a:gd name="T91" fmla="*/ 105 h 146"/>
                <a:gd name="T92" fmla="*/ 126 w 211"/>
                <a:gd name="T93" fmla="*/ 105 h 146"/>
                <a:gd name="T94" fmla="*/ 115 w 211"/>
                <a:gd name="T95" fmla="*/ 99 h 146"/>
                <a:gd name="T96" fmla="*/ 99 w 211"/>
                <a:gd name="T97" fmla="*/ 89 h 146"/>
                <a:gd name="T98" fmla="*/ 81 w 211"/>
                <a:gd name="T99" fmla="*/ 82 h 146"/>
                <a:gd name="T100" fmla="*/ 57 w 211"/>
                <a:gd name="T101" fmla="*/ 71 h 146"/>
                <a:gd name="T102" fmla="*/ 47 w 211"/>
                <a:gd name="T103" fmla="*/ 87 h 146"/>
                <a:gd name="T104" fmla="*/ 47 w 211"/>
                <a:gd name="T105" fmla="*/ 108 h 146"/>
                <a:gd name="T106" fmla="*/ 39 w 211"/>
                <a:gd name="T107" fmla="*/ 120 h 146"/>
                <a:gd name="T108" fmla="*/ 27 w 211"/>
                <a:gd name="T109" fmla="*/ 115 h 146"/>
                <a:gd name="T110" fmla="*/ 23 w 211"/>
                <a:gd name="T111" fmla="*/ 110 h 146"/>
                <a:gd name="T112" fmla="*/ 23 w 211"/>
                <a:gd name="T113" fmla="*/ 99 h 146"/>
                <a:gd name="T114" fmla="*/ 31 w 211"/>
                <a:gd name="T115" fmla="*/ 80 h 146"/>
                <a:gd name="T116" fmla="*/ 38 w 211"/>
                <a:gd name="T117" fmla="*/ 59 h 146"/>
                <a:gd name="T118" fmla="*/ 31 w 211"/>
                <a:gd name="T119" fmla="*/ 43 h 146"/>
                <a:gd name="T120" fmla="*/ 0 w 211"/>
                <a:gd name="T121" fmla="*/ 48 h 14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11"/>
                <a:gd name="T184" fmla="*/ 0 h 146"/>
                <a:gd name="T185" fmla="*/ 211 w 211"/>
                <a:gd name="T186" fmla="*/ 146 h 14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11" h="146">
                  <a:moveTo>
                    <a:pt x="0" y="48"/>
                  </a:moveTo>
                  <a:lnTo>
                    <a:pt x="4" y="69"/>
                  </a:lnTo>
                  <a:lnTo>
                    <a:pt x="0" y="85"/>
                  </a:lnTo>
                  <a:lnTo>
                    <a:pt x="0" y="110"/>
                  </a:lnTo>
                  <a:lnTo>
                    <a:pt x="4" y="130"/>
                  </a:lnTo>
                  <a:lnTo>
                    <a:pt x="20" y="140"/>
                  </a:lnTo>
                  <a:lnTo>
                    <a:pt x="43" y="145"/>
                  </a:lnTo>
                  <a:lnTo>
                    <a:pt x="57" y="135"/>
                  </a:lnTo>
                  <a:lnTo>
                    <a:pt x="61" y="126"/>
                  </a:lnTo>
                  <a:lnTo>
                    <a:pt x="68" y="110"/>
                  </a:lnTo>
                  <a:lnTo>
                    <a:pt x="77" y="97"/>
                  </a:lnTo>
                  <a:lnTo>
                    <a:pt x="88" y="101"/>
                  </a:lnTo>
                  <a:lnTo>
                    <a:pt x="102" y="108"/>
                  </a:lnTo>
                  <a:lnTo>
                    <a:pt x="122" y="120"/>
                  </a:lnTo>
                  <a:lnTo>
                    <a:pt x="149" y="124"/>
                  </a:lnTo>
                  <a:lnTo>
                    <a:pt x="171" y="120"/>
                  </a:lnTo>
                  <a:lnTo>
                    <a:pt x="174" y="105"/>
                  </a:lnTo>
                  <a:lnTo>
                    <a:pt x="160" y="97"/>
                  </a:lnTo>
                  <a:lnTo>
                    <a:pt x="149" y="85"/>
                  </a:lnTo>
                  <a:lnTo>
                    <a:pt x="136" y="76"/>
                  </a:lnTo>
                  <a:lnTo>
                    <a:pt x="122" y="69"/>
                  </a:lnTo>
                  <a:lnTo>
                    <a:pt x="140" y="71"/>
                  </a:lnTo>
                  <a:lnTo>
                    <a:pt x="171" y="76"/>
                  </a:lnTo>
                  <a:lnTo>
                    <a:pt x="201" y="71"/>
                  </a:lnTo>
                  <a:lnTo>
                    <a:pt x="210" y="51"/>
                  </a:lnTo>
                  <a:lnTo>
                    <a:pt x="208" y="43"/>
                  </a:lnTo>
                  <a:lnTo>
                    <a:pt x="179" y="33"/>
                  </a:lnTo>
                  <a:lnTo>
                    <a:pt x="160" y="25"/>
                  </a:lnTo>
                  <a:lnTo>
                    <a:pt x="140" y="23"/>
                  </a:lnTo>
                  <a:lnTo>
                    <a:pt x="115" y="18"/>
                  </a:lnTo>
                  <a:lnTo>
                    <a:pt x="74" y="0"/>
                  </a:lnTo>
                  <a:lnTo>
                    <a:pt x="50" y="21"/>
                  </a:lnTo>
                  <a:lnTo>
                    <a:pt x="95" y="30"/>
                  </a:lnTo>
                  <a:lnTo>
                    <a:pt x="118" y="36"/>
                  </a:lnTo>
                  <a:lnTo>
                    <a:pt x="142" y="39"/>
                  </a:lnTo>
                  <a:lnTo>
                    <a:pt x="156" y="43"/>
                  </a:lnTo>
                  <a:lnTo>
                    <a:pt x="174" y="48"/>
                  </a:lnTo>
                  <a:lnTo>
                    <a:pt x="179" y="51"/>
                  </a:lnTo>
                  <a:lnTo>
                    <a:pt x="174" y="62"/>
                  </a:lnTo>
                  <a:lnTo>
                    <a:pt x="142" y="57"/>
                  </a:lnTo>
                  <a:lnTo>
                    <a:pt x="111" y="48"/>
                  </a:lnTo>
                  <a:lnTo>
                    <a:pt x="74" y="48"/>
                  </a:lnTo>
                  <a:lnTo>
                    <a:pt x="99" y="74"/>
                  </a:lnTo>
                  <a:lnTo>
                    <a:pt x="122" y="85"/>
                  </a:lnTo>
                  <a:lnTo>
                    <a:pt x="140" y="97"/>
                  </a:lnTo>
                  <a:lnTo>
                    <a:pt x="136" y="105"/>
                  </a:lnTo>
                  <a:lnTo>
                    <a:pt x="126" y="105"/>
                  </a:lnTo>
                  <a:lnTo>
                    <a:pt x="115" y="99"/>
                  </a:lnTo>
                  <a:lnTo>
                    <a:pt x="99" y="89"/>
                  </a:lnTo>
                  <a:lnTo>
                    <a:pt x="81" y="82"/>
                  </a:lnTo>
                  <a:lnTo>
                    <a:pt x="57" y="71"/>
                  </a:lnTo>
                  <a:lnTo>
                    <a:pt x="47" y="87"/>
                  </a:lnTo>
                  <a:lnTo>
                    <a:pt x="47" y="108"/>
                  </a:lnTo>
                  <a:lnTo>
                    <a:pt x="39" y="120"/>
                  </a:lnTo>
                  <a:lnTo>
                    <a:pt x="27" y="115"/>
                  </a:lnTo>
                  <a:lnTo>
                    <a:pt x="23" y="110"/>
                  </a:lnTo>
                  <a:lnTo>
                    <a:pt x="23" y="99"/>
                  </a:lnTo>
                  <a:lnTo>
                    <a:pt x="31" y="80"/>
                  </a:lnTo>
                  <a:lnTo>
                    <a:pt x="38" y="59"/>
                  </a:lnTo>
                  <a:lnTo>
                    <a:pt x="31" y="43"/>
                  </a:lnTo>
                  <a:lnTo>
                    <a:pt x="0" y="4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7" name="Freeform 47">
              <a:extLst>
                <a:ext uri="{FF2B5EF4-FFF2-40B4-BE49-F238E27FC236}">
                  <a16:creationId xmlns:a16="http://schemas.microsoft.com/office/drawing/2014/main" xmlns="" id="{65D47C31-373D-4D6E-6981-87BDC45D8815}"/>
                </a:ext>
              </a:extLst>
            </p:cNvPr>
            <p:cNvSpPr>
              <a:spLocks/>
            </p:cNvSpPr>
            <p:nvPr/>
          </p:nvSpPr>
          <p:spPr bwMode="auto">
            <a:xfrm>
              <a:off x="1744" y="1442"/>
              <a:ext cx="360" cy="59"/>
            </a:xfrm>
            <a:custGeom>
              <a:avLst/>
              <a:gdLst>
                <a:gd name="T0" fmla="*/ 359 w 360"/>
                <a:gd name="T1" fmla="*/ 42 h 59"/>
                <a:gd name="T2" fmla="*/ 234 w 360"/>
                <a:gd name="T3" fmla="*/ 0 h 59"/>
                <a:gd name="T4" fmla="*/ 155 w 360"/>
                <a:gd name="T5" fmla="*/ 0 h 59"/>
                <a:gd name="T6" fmla="*/ 68 w 360"/>
                <a:gd name="T7" fmla="*/ 12 h 59"/>
                <a:gd name="T8" fmla="*/ 0 w 360"/>
                <a:gd name="T9" fmla="*/ 44 h 59"/>
                <a:gd name="T10" fmla="*/ 27 w 360"/>
                <a:gd name="T11" fmla="*/ 58 h 59"/>
                <a:gd name="T12" fmla="*/ 111 w 360"/>
                <a:gd name="T13" fmla="*/ 29 h 59"/>
                <a:gd name="T14" fmla="*/ 189 w 360"/>
                <a:gd name="T15" fmla="*/ 29 h 59"/>
                <a:gd name="T16" fmla="*/ 261 w 360"/>
                <a:gd name="T17" fmla="*/ 34 h 59"/>
                <a:gd name="T18" fmla="*/ 318 w 360"/>
                <a:gd name="T19" fmla="*/ 53 h 59"/>
                <a:gd name="T20" fmla="*/ 359 w 360"/>
                <a:gd name="T21" fmla="*/ 42 h 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0"/>
                <a:gd name="T34" fmla="*/ 0 h 59"/>
                <a:gd name="T35" fmla="*/ 360 w 360"/>
                <a:gd name="T36" fmla="*/ 59 h 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0" h="59">
                  <a:moveTo>
                    <a:pt x="359" y="42"/>
                  </a:moveTo>
                  <a:lnTo>
                    <a:pt x="234" y="0"/>
                  </a:lnTo>
                  <a:lnTo>
                    <a:pt x="155" y="0"/>
                  </a:lnTo>
                  <a:lnTo>
                    <a:pt x="68" y="12"/>
                  </a:lnTo>
                  <a:lnTo>
                    <a:pt x="0" y="44"/>
                  </a:lnTo>
                  <a:lnTo>
                    <a:pt x="27" y="58"/>
                  </a:lnTo>
                  <a:lnTo>
                    <a:pt x="111" y="29"/>
                  </a:lnTo>
                  <a:lnTo>
                    <a:pt x="189" y="29"/>
                  </a:lnTo>
                  <a:lnTo>
                    <a:pt x="261" y="34"/>
                  </a:lnTo>
                  <a:lnTo>
                    <a:pt x="318" y="53"/>
                  </a:lnTo>
                  <a:lnTo>
                    <a:pt x="359" y="42"/>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8" name="Freeform 48">
              <a:extLst>
                <a:ext uri="{FF2B5EF4-FFF2-40B4-BE49-F238E27FC236}">
                  <a16:creationId xmlns:a16="http://schemas.microsoft.com/office/drawing/2014/main" xmlns="" id="{ACAB5EB9-A320-8D4B-DEAC-F082F8E0F67C}"/>
                </a:ext>
              </a:extLst>
            </p:cNvPr>
            <p:cNvSpPr>
              <a:spLocks/>
            </p:cNvSpPr>
            <p:nvPr/>
          </p:nvSpPr>
          <p:spPr bwMode="auto">
            <a:xfrm>
              <a:off x="1744" y="1483"/>
              <a:ext cx="360" cy="75"/>
            </a:xfrm>
            <a:custGeom>
              <a:avLst/>
              <a:gdLst>
                <a:gd name="T0" fmla="*/ 359 w 360"/>
                <a:gd name="T1" fmla="*/ 2 h 75"/>
                <a:gd name="T2" fmla="*/ 318 w 360"/>
                <a:gd name="T3" fmla="*/ 45 h 75"/>
                <a:gd name="T4" fmla="*/ 241 w 360"/>
                <a:gd name="T5" fmla="*/ 67 h 75"/>
                <a:gd name="T6" fmla="*/ 152 w 360"/>
                <a:gd name="T7" fmla="*/ 74 h 75"/>
                <a:gd name="T8" fmla="*/ 68 w 360"/>
                <a:gd name="T9" fmla="*/ 54 h 75"/>
                <a:gd name="T10" fmla="*/ 34 w 360"/>
                <a:gd name="T11" fmla="*/ 34 h 75"/>
                <a:gd name="T12" fmla="*/ 0 w 360"/>
                <a:gd name="T13" fmla="*/ 5 h 75"/>
                <a:gd name="T14" fmla="*/ 57 w 360"/>
                <a:gd name="T15" fmla="*/ 2 h 75"/>
                <a:gd name="T16" fmla="*/ 80 w 360"/>
                <a:gd name="T17" fmla="*/ 29 h 75"/>
                <a:gd name="T18" fmla="*/ 159 w 360"/>
                <a:gd name="T19" fmla="*/ 52 h 75"/>
                <a:gd name="T20" fmla="*/ 230 w 360"/>
                <a:gd name="T21" fmla="*/ 45 h 75"/>
                <a:gd name="T22" fmla="*/ 291 w 360"/>
                <a:gd name="T23" fmla="*/ 32 h 75"/>
                <a:gd name="T24" fmla="*/ 318 w 360"/>
                <a:gd name="T25" fmla="*/ 14 h 75"/>
                <a:gd name="T26" fmla="*/ 316 w 360"/>
                <a:gd name="T27" fmla="*/ 0 h 75"/>
                <a:gd name="T28" fmla="*/ 359 w 360"/>
                <a:gd name="T29" fmla="*/ 2 h 7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60"/>
                <a:gd name="T46" fmla="*/ 0 h 75"/>
                <a:gd name="T47" fmla="*/ 360 w 360"/>
                <a:gd name="T48" fmla="*/ 75 h 7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60" h="75">
                  <a:moveTo>
                    <a:pt x="359" y="2"/>
                  </a:moveTo>
                  <a:lnTo>
                    <a:pt x="318" y="45"/>
                  </a:lnTo>
                  <a:lnTo>
                    <a:pt x="241" y="67"/>
                  </a:lnTo>
                  <a:lnTo>
                    <a:pt x="152" y="74"/>
                  </a:lnTo>
                  <a:lnTo>
                    <a:pt x="68" y="54"/>
                  </a:lnTo>
                  <a:lnTo>
                    <a:pt x="34" y="34"/>
                  </a:lnTo>
                  <a:lnTo>
                    <a:pt x="0" y="5"/>
                  </a:lnTo>
                  <a:lnTo>
                    <a:pt x="57" y="2"/>
                  </a:lnTo>
                  <a:lnTo>
                    <a:pt x="80" y="29"/>
                  </a:lnTo>
                  <a:lnTo>
                    <a:pt x="159" y="52"/>
                  </a:lnTo>
                  <a:lnTo>
                    <a:pt x="230" y="45"/>
                  </a:lnTo>
                  <a:lnTo>
                    <a:pt x="291" y="32"/>
                  </a:lnTo>
                  <a:lnTo>
                    <a:pt x="318" y="14"/>
                  </a:lnTo>
                  <a:lnTo>
                    <a:pt x="316" y="0"/>
                  </a:lnTo>
                  <a:lnTo>
                    <a:pt x="359" y="2"/>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19" name="Freeform 49">
              <a:extLst>
                <a:ext uri="{FF2B5EF4-FFF2-40B4-BE49-F238E27FC236}">
                  <a16:creationId xmlns:a16="http://schemas.microsoft.com/office/drawing/2014/main" xmlns="" id="{44F8882F-EE54-E5A4-FA01-B6258FAA086B}"/>
                </a:ext>
              </a:extLst>
            </p:cNvPr>
            <p:cNvSpPr>
              <a:spLocks/>
            </p:cNvSpPr>
            <p:nvPr/>
          </p:nvSpPr>
          <p:spPr bwMode="auto">
            <a:xfrm>
              <a:off x="1911" y="1500"/>
              <a:ext cx="65" cy="46"/>
            </a:xfrm>
            <a:custGeom>
              <a:avLst/>
              <a:gdLst>
                <a:gd name="T0" fmla="*/ 37 w 65"/>
                <a:gd name="T1" fmla="*/ 0 h 46"/>
                <a:gd name="T2" fmla="*/ 64 w 65"/>
                <a:gd name="T3" fmla="*/ 8 h 46"/>
                <a:gd name="T4" fmla="*/ 64 w 65"/>
                <a:gd name="T5" fmla="*/ 26 h 46"/>
                <a:gd name="T6" fmla="*/ 53 w 65"/>
                <a:gd name="T7" fmla="*/ 45 h 46"/>
                <a:gd name="T8" fmla="*/ 23 w 65"/>
                <a:gd name="T9" fmla="*/ 45 h 46"/>
                <a:gd name="T10" fmla="*/ 0 w 65"/>
                <a:gd name="T11" fmla="*/ 31 h 46"/>
                <a:gd name="T12" fmla="*/ 0 w 65"/>
                <a:gd name="T13" fmla="*/ 13 h 46"/>
                <a:gd name="T14" fmla="*/ 11 w 65"/>
                <a:gd name="T15" fmla="*/ 1 h 46"/>
                <a:gd name="T16" fmla="*/ 37 w 65"/>
                <a:gd name="T17" fmla="*/ 0 h 4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
                <a:gd name="T28" fmla="*/ 0 h 46"/>
                <a:gd name="T29" fmla="*/ 65 w 65"/>
                <a:gd name="T30" fmla="*/ 46 h 4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 h="46">
                  <a:moveTo>
                    <a:pt x="37" y="0"/>
                  </a:moveTo>
                  <a:lnTo>
                    <a:pt x="64" y="8"/>
                  </a:lnTo>
                  <a:lnTo>
                    <a:pt x="64" y="26"/>
                  </a:lnTo>
                  <a:lnTo>
                    <a:pt x="53" y="45"/>
                  </a:lnTo>
                  <a:lnTo>
                    <a:pt x="23" y="45"/>
                  </a:lnTo>
                  <a:lnTo>
                    <a:pt x="0" y="31"/>
                  </a:lnTo>
                  <a:lnTo>
                    <a:pt x="0" y="13"/>
                  </a:lnTo>
                  <a:lnTo>
                    <a:pt x="11" y="1"/>
                  </a:lnTo>
                  <a:lnTo>
                    <a:pt x="37"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0" name="Freeform 50">
              <a:extLst>
                <a:ext uri="{FF2B5EF4-FFF2-40B4-BE49-F238E27FC236}">
                  <a16:creationId xmlns:a16="http://schemas.microsoft.com/office/drawing/2014/main" xmlns="" id="{B91333D5-4CC1-F549-EC60-06008C5C0EF8}"/>
                </a:ext>
              </a:extLst>
            </p:cNvPr>
            <p:cNvSpPr>
              <a:spLocks/>
            </p:cNvSpPr>
            <p:nvPr/>
          </p:nvSpPr>
          <p:spPr bwMode="auto">
            <a:xfrm>
              <a:off x="2042" y="1514"/>
              <a:ext cx="83" cy="49"/>
            </a:xfrm>
            <a:custGeom>
              <a:avLst/>
              <a:gdLst>
                <a:gd name="T0" fmla="*/ 27 w 83"/>
                <a:gd name="T1" fmla="*/ 0 h 49"/>
                <a:gd name="T2" fmla="*/ 82 w 83"/>
                <a:gd name="T3" fmla="*/ 20 h 49"/>
                <a:gd name="T4" fmla="*/ 57 w 83"/>
                <a:gd name="T5" fmla="*/ 48 h 49"/>
                <a:gd name="T6" fmla="*/ 0 w 83"/>
                <a:gd name="T7" fmla="*/ 11 h 49"/>
                <a:gd name="T8" fmla="*/ 27 w 83"/>
                <a:gd name="T9" fmla="*/ 0 h 49"/>
                <a:gd name="T10" fmla="*/ 0 60000 65536"/>
                <a:gd name="T11" fmla="*/ 0 60000 65536"/>
                <a:gd name="T12" fmla="*/ 0 60000 65536"/>
                <a:gd name="T13" fmla="*/ 0 60000 65536"/>
                <a:gd name="T14" fmla="*/ 0 60000 65536"/>
                <a:gd name="T15" fmla="*/ 0 w 83"/>
                <a:gd name="T16" fmla="*/ 0 h 49"/>
                <a:gd name="T17" fmla="*/ 83 w 83"/>
                <a:gd name="T18" fmla="*/ 49 h 49"/>
              </a:gdLst>
              <a:ahLst/>
              <a:cxnLst>
                <a:cxn ang="T10">
                  <a:pos x="T0" y="T1"/>
                </a:cxn>
                <a:cxn ang="T11">
                  <a:pos x="T2" y="T3"/>
                </a:cxn>
                <a:cxn ang="T12">
                  <a:pos x="T4" y="T5"/>
                </a:cxn>
                <a:cxn ang="T13">
                  <a:pos x="T6" y="T7"/>
                </a:cxn>
                <a:cxn ang="T14">
                  <a:pos x="T8" y="T9"/>
                </a:cxn>
              </a:cxnLst>
              <a:rect l="T15" t="T16" r="T17" b="T18"/>
              <a:pathLst>
                <a:path w="83" h="49">
                  <a:moveTo>
                    <a:pt x="27" y="0"/>
                  </a:moveTo>
                  <a:lnTo>
                    <a:pt x="82" y="20"/>
                  </a:lnTo>
                  <a:lnTo>
                    <a:pt x="57" y="48"/>
                  </a:lnTo>
                  <a:lnTo>
                    <a:pt x="0" y="11"/>
                  </a:lnTo>
                  <a:lnTo>
                    <a:pt x="27"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1" name="Freeform 51">
              <a:extLst>
                <a:ext uri="{FF2B5EF4-FFF2-40B4-BE49-F238E27FC236}">
                  <a16:creationId xmlns:a16="http://schemas.microsoft.com/office/drawing/2014/main" xmlns="" id="{B429D73B-533B-41F3-93FF-ACDDC5287FFE}"/>
                </a:ext>
              </a:extLst>
            </p:cNvPr>
            <p:cNvSpPr>
              <a:spLocks/>
            </p:cNvSpPr>
            <p:nvPr/>
          </p:nvSpPr>
          <p:spPr bwMode="auto">
            <a:xfrm>
              <a:off x="2003" y="1536"/>
              <a:ext cx="44" cy="46"/>
            </a:xfrm>
            <a:custGeom>
              <a:avLst/>
              <a:gdLst>
                <a:gd name="T0" fmla="*/ 21 w 44"/>
                <a:gd name="T1" fmla="*/ 0 h 46"/>
                <a:gd name="T2" fmla="*/ 43 w 44"/>
                <a:gd name="T3" fmla="*/ 38 h 46"/>
                <a:gd name="T4" fmla="*/ 22 w 44"/>
                <a:gd name="T5" fmla="*/ 45 h 46"/>
                <a:gd name="T6" fmla="*/ 0 w 44"/>
                <a:gd name="T7" fmla="*/ 4 h 46"/>
                <a:gd name="T8" fmla="*/ 21 w 44"/>
                <a:gd name="T9" fmla="*/ 0 h 46"/>
                <a:gd name="T10" fmla="*/ 0 60000 65536"/>
                <a:gd name="T11" fmla="*/ 0 60000 65536"/>
                <a:gd name="T12" fmla="*/ 0 60000 65536"/>
                <a:gd name="T13" fmla="*/ 0 60000 65536"/>
                <a:gd name="T14" fmla="*/ 0 60000 65536"/>
                <a:gd name="T15" fmla="*/ 0 w 44"/>
                <a:gd name="T16" fmla="*/ 0 h 46"/>
                <a:gd name="T17" fmla="*/ 44 w 44"/>
                <a:gd name="T18" fmla="*/ 46 h 46"/>
              </a:gdLst>
              <a:ahLst/>
              <a:cxnLst>
                <a:cxn ang="T10">
                  <a:pos x="T0" y="T1"/>
                </a:cxn>
                <a:cxn ang="T11">
                  <a:pos x="T2" y="T3"/>
                </a:cxn>
                <a:cxn ang="T12">
                  <a:pos x="T4" y="T5"/>
                </a:cxn>
                <a:cxn ang="T13">
                  <a:pos x="T6" y="T7"/>
                </a:cxn>
                <a:cxn ang="T14">
                  <a:pos x="T8" y="T9"/>
                </a:cxn>
              </a:cxnLst>
              <a:rect l="T15" t="T16" r="T17" b="T18"/>
              <a:pathLst>
                <a:path w="44" h="46">
                  <a:moveTo>
                    <a:pt x="21" y="0"/>
                  </a:moveTo>
                  <a:lnTo>
                    <a:pt x="43" y="38"/>
                  </a:lnTo>
                  <a:lnTo>
                    <a:pt x="22" y="45"/>
                  </a:lnTo>
                  <a:lnTo>
                    <a:pt x="0" y="4"/>
                  </a:lnTo>
                  <a:lnTo>
                    <a:pt x="21"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2" name="Freeform 52">
              <a:extLst>
                <a:ext uri="{FF2B5EF4-FFF2-40B4-BE49-F238E27FC236}">
                  <a16:creationId xmlns:a16="http://schemas.microsoft.com/office/drawing/2014/main" xmlns="" id="{CDCE7CA1-0BDC-45AD-C539-75C225BF087A}"/>
                </a:ext>
              </a:extLst>
            </p:cNvPr>
            <p:cNvSpPr>
              <a:spLocks/>
            </p:cNvSpPr>
            <p:nvPr/>
          </p:nvSpPr>
          <p:spPr bwMode="auto">
            <a:xfrm>
              <a:off x="1950" y="1548"/>
              <a:ext cx="40" cy="49"/>
            </a:xfrm>
            <a:custGeom>
              <a:avLst/>
              <a:gdLst>
                <a:gd name="T0" fmla="*/ 22 w 40"/>
                <a:gd name="T1" fmla="*/ 0 h 49"/>
                <a:gd name="T2" fmla="*/ 39 w 40"/>
                <a:gd name="T3" fmla="*/ 46 h 49"/>
                <a:gd name="T4" fmla="*/ 15 w 40"/>
                <a:gd name="T5" fmla="*/ 48 h 49"/>
                <a:gd name="T6" fmla="*/ 0 w 40"/>
                <a:gd name="T7" fmla="*/ 0 h 49"/>
                <a:gd name="T8" fmla="*/ 22 w 40"/>
                <a:gd name="T9" fmla="*/ 0 h 49"/>
                <a:gd name="T10" fmla="*/ 0 60000 65536"/>
                <a:gd name="T11" fmla="*/ 0 60000 65536"/>
                <a:gd name="T12" fmla="*/ 0 60000 65536"/>
                <a:gd name="T13" fmla="*/ 0 60000 65536"/>
                <a:gd name="T14" fmla="*/ 0 60000 65536"/>
                <a:gd name="T15" fmla="*/ 0 w 40"/>
                <a:gd name="T16" fmla="*/ 0 h 49"/>
                <a:gd name="T17" fmla="*/ 40 w 40"/>
                <a:gd name="T18" fmla="*/ 49 h 49"/>
              </a:gdLst>
              <a:ahLst/>
              <a:cxnLst>
                <a:cxn ang="T10">
                  <a:pos x="T0" y="T1"/>
                </a:cxn>
                <a:cxn ang="T11">
                  <a:pos x="T2" y="T3"/>
                </a:cxn>
                <a:cxn ang="T12">
                  <a:pos x="T4" y="T5"/>
                </a:cxn>
                <a:cxn ang="T13">
                  <a:pos x="T6" y="T7"/>
                </a:cxn>
                <a:cxn ang="T14">
                  <a:pos x="T8" y="T9"/>
                </a:cxn>
              </a:cxnLst>
              <a:rect l="T15" t="T16" r="T17" b="T18"/>
              <a:pathLst>
                <a:path w="40" h="49">
                  <a:moveTo>
                    <a:pt x="22" y="0"/>
                  </a:moveTo>
                  <a:lnTo>
                    <a:pt x="39" y="46"/>
                  </a:lnTo>
                  <a:lnTo>
                    <a:pt x="15" y="48"/>
                  </a:lnTo>
                  <a:lnTo>
                    <a:pt x="0" y="0"/>
                  </a:lnTo>
                  <a:lnTo>
                    <a:pt x="22"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3" name="Freeform 53">
              <a:extLst>
                <a:ext uri="{FF2B5EF4-FFF2-40B4-BE49-F238E27FC236}">
                  <a16:creationId xmlns:a16="http://schemas.microsoft.com/office/drawing/2014/main" xmlns="" id="{02DE5568-80AA-CD16-6AEA-829BE21401B6}"/>
                </a:ext>
              </a:extLst>
            </p:cNvPr>
            <p:cNvSpPr>
              <a:spLocks/>
            </p:cNvSpPr>
            <p:nvPr/>
          </p:nvSpPr>
          <p:spPr bwMode="auto">
            <a:xfrm>
              <a:off x="1893" y="1548"/>
              <a:ext cx="30" cy="54"/>
            </a:xfrm>
            <a:custGeom>
              <a:avLst/>
              <a:gdLst>
                <a:gd name="T0" fmla="*/ 26 w 30"/>
                <a:gd name="T1" fmla="*/ 0 h 54"/>
                <a:gd name="T2" fmla="*/ 29 w 30"/>
                <a:gd name="T3" fmla="*/ 53 h 54"/>
                <a:gd name="T4" fmla="*/ 0 w 30"/>
                <a:gd name="T5" fmla="*/ 53 h 54"/>
                <a:gd name="T6" fmla="*/ 10 w 30"/>
                <a:gd name="T7" fmla="*/ 0 h 54"/>
                <a:gd name="T8" fmla="*/ 26 w 30"/>
                <a:gd name="T9" fmla="*/ 0 h 54"/>
                <a:gd name="T10" fmla="*/ 0 60000 65536"/>
                <a:gd name="T11" fmla="*/ 0 60000 65536"/>
                <a:gd name="T12" fmla="*/ 0 60000 65536"/>
                <a:gd name="T13" fmla="*/ 0 60000 65536"/>
                <a:gd name="T14" fmla="*/ 0 60000 65536"/>
                <a:gd name="T15" fmla="*/ 0 w 30"/>
                <a:gd name="T16" fmla="*/ 0 h 54"/>
                <a:gd name="T17" fmla="*/ 30 w 30"/>
                <a:gd name="T18" fmla="*/ 54 h 54"/>
              </a:gdLst>
              <a:ahLst/>
              <a:cxnLst>
                <a:cxn ang="T10">
                  <a:pos x="T0" y="T1"/>
                </a:cxn>
                <a:cxn ang="T11">
                  <a:pos x="T2" y="T3"/>
                </a:cxn>
                <a:cxn ang="T12">
                  <a:pos x="T4" y="T5"/>
                </a:cxn>
                <a:cxn ang="T13">
                  <a:pos x="T6" y="T7"/>
                </a:cxn>
                <a:cxn ang="T14">
                  <a:pos x="T8" y="T9"/>
                </a:cxn>
              </a:cxnLst>
              <a:rect l="T15" t="T16" r="T17" b="T18"/>
              <a:pathLst>
                <a:path w="30" h="54">
                  <a:moveTo>
                    <a:pt x="26" y="0"/>
                  </a:moveTo>
                  <a:lnTo>
                    <a:pt x="29" y="53"/>
                  </a:lnTo>
                  <a:lnTo>
                    <a:pt x="0" y="53"/>
                  </a:lnTo>
                  <a:lnTo>
                    <a:pt x="10" y="0"/>
                  </a:lnTo>
                  <a:lnTo>
                    <a:pt x="26"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4" name="Freeform 54">
              <a:extLst>
                <a:ext uri="{FF2B5EF4-FFF2-40B4-BE49-F238E27FC236}">
                  <a16:creationId xmlns:a16="http://schemas.microsoft.com/office/drawing/2014/main" xmlns="" id="{6C46CFA9-4119-8FB8-D282-8D22B5FD0F1B}"/>
                </a:ext>
              </a:extLst>
            </p:cNvPr>
            <p:cNvSpPr>
              <a:spLocks/>
            </p:cNvSpPr>
            <p:nvPr/>
          </p:nvSpPr>
          <p:spPr bwMode="auto">
            <a:xfrm>
              <a:off x="1819" y="1538"/>
              <a:ext cx="57" cy="64"/>
            </a:xfrm>
            <a:custGeom>
              <a:avLst/>
              <a:gdLst>
                <a:gd name="T0" fmla="*/ 56 w 57"/>
                <a:gd name="T1" fmla="*/ 7 h 64"/>
                <a:gd name="T2" fmla="*/ 23 w 57"/>
                <a:gd name="T3" fmla="*/ 63 h 64"/>
                <a:gd name="T4" fmla="*/ 0 w 57"/>
                <a:gd name="T5" fmla="*/ 52 h 64"/>
                <a:gd name="T6" fmla="*/ 33 w 57"/>
                <a:gd name="T7" fmla="*/ 0 h 64"/>
                <a:gd name="T8" fmla="*/ 56 w 57"/>
                <a:gd name="T9" fmla="*/ 7 h 64"/>
                <a:gd name="T10" fmla="*/ 0 60000 65536"/>
                <a:gd name="T11" fmla="*/ 0 60000 65536"/>
                <a:gd name="T12" fmla="*/ 0 60000 65536"/>
                <a:gd name="T13" fmla="*/ 0 60000 65536"/>
                <a:gd name="T14" fmla="*/ 0 60000 65536"/>
                <a:gd name="T15" fmla="*/ 0 w 57"/>
                <a:gd name="T16" fmla="*/ 0 h 64"/>
                <a:gd name="T17" fmla="*/ 57 w 57"/>
                <a:gd name="T18" fmla="*/ 64 h 64"/>
              </a:gdLst>
              <a:ahLst/>
              <a:cxnLst>
                <a:cxn ang="T10">
                  <a:pos x="T0" y="T1"/>
                </a:cxn>
                <a:cxn ang="T11">
                  <a:pos x="T2" y="T3"/>
                </a:cxn>
                <a:cxn ang="T12">
                  <a:pos x="T4" y="T5"/>
                </a:cxn>
                <a:cxn ang="T13">
                  <a:pos x="T6" y="T7"/>
                </a:cxn>
                <a:cxn ang="T14">
                  <a:pos x="T8" y="T9"/>
                </a:cxn>
              </a:cxnLst>
              <a:rect l="T15" t="T16" r="T17" b="T18"/>
              <a:pathLst>
                <a:path w="57" h="64">
                  <a:moveTo>
                    <a:pt x="56" y="7"/>
                  </a:moveTo>
                  <a:lnTo>
                    <a:pt x="23" y="63"/>
                  </a:lnTo>
                  <a:lnTo>
                    <a:pt x="0" y="52"/>
                  </a:lnTo>
                  <a:lnTo>
                    <a:pt x="33" y="0"/>
                  </a:lnTo>
                  <a:lnTo>
                    <a:pt x="56" y="7"/>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5" name="Freeform 55">
              <a:extLst>
                <a:ext uri="{FF2B5EF4-FFF2-40B4-BE49-F238E27FC236}">
                  <a16:creationId xmlns:a16="http://schemas.microsoft.com/office/drawing/2014/main" xmlns="" id="{6FEF0136-BDE5-6282-6F64-DAEF93D71A92}"/>
                </a:ext>
              </a:extLst>
            </p:cNvPr>
            <p:cNvSpPr>
              <a:spLocks/>
            </p:cNvSpPr>
            <p:nvPr/>
          </p:nvSpPr>
          <p:spPr bwMode="auto">
            <a:xfrm>
              <a:off x="1765" y="1521"/>
              <a:ext cx="55" cy="61"/>
            </a:xfrm>
            <a:custGeom>
              <a:avLst/>
              <a:gdLst>
                <a:gd name="T0" fmla="*/ 54 w 55"/>
                <a:gd name="T1" fmla="*/ 13 h 61"/>
                <a:gd name="T2" fmla="*/ 23 w 55"/>
                <a:gd name="T3" fmla="*/ 60 h 61"/>
                <a:gd name="T4" fmla="*/ 0 w 55"/>
                <a:gd name="T5" fmla="*/ 47 h 61"/>
                <a:gd name="T6" fmla="*/ 33 w 55"/>
                <a:gd name="T7" fmla="*/ 0 h 61"/>
                <a:gd name="T8" fmla="*/ 54 w 55"/>
                <a:gd name="T9" fmla="*/ 13 h 61"/>
                <a:gd name="T10" fmla="*/ 0 60000 65536"/>
                <a:gd name="T11" fmla="*/ 0 60000 65536"/>
                <a:gd name="T12" fmla="*/ 0 60000 65536"/>
                <a:gd name="T13" fmla="*/ 0 60000 65536"/>
                <a:gd name="T14" fmla="*/ 0 60000 65536"/>
                <a:gd name="T15" fmla="*/ 0 w 55"/>
                <a:gd name="T16" fmla="*/ 0 h 61"/>
                <a:gd name="T17" fmla="*/ 55 w 55"/>
                <a:gd name="T18" fmla="*/ 61 h 61"/>
              </a:gdLst>
              <a:ahLst/>
              <a:cxnLst>
                <a:cxn ang="T10">
                  <a:pos x="T0" y="T1"/>
                </a:cxn>
                <a:cxn ang="T11">
                  <a:pos x="T2" y="T3"/>
                </a:cxn>
                <a:cxn ang="T12">
                  <a:pos x="T4" y="T5"/>
                </a:cxn>
                <a:cxn ang="T13">
                  <a:pos x="T6" y="T7"/>
                </a:cxn>
                <a:cxn ang="T14">
                  <a:pos x="T8" y="T9"/>
                </a:cxn>
              </a:cxnLst>
              <a:rect l="T15" t="T16" r="T17" b="T18"/>
              <a:pathLst>
                <a:path w="55" h="61">
                  <a:moveTo>
                    <a:pt x="54" y="13"/>
                  </a:moveTo>
                  <a:lnTo>
                    <a:pt x="23" y="60"/>
                  </a:lnTo>
                  <a:lnTo>
                    <a:pt x="0" y="47"/>
                  </a:lnTo>
                  <a:lnTo>
                    <a:pt x="33" y="0"/>
                  </a:lnTo>
                  <a:lnTo>
                    <a:pt x="54" y="1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6" name="Freeform 56">
              <a:extLst>
                <a:ext uri="{FF2B5EF4-FFF2-40B4-BE49-F238E27FC236}">
                  <a16:creationId xmlns:a16="http://schemas.microsoft.com/office/drawing/2014/main" xmlns="" id="{36152C3C-2E1C-EBA3-52F4-0C2534E07013}"/>
                </a:ext>
              </a:extLst>
            </p:cNvPr>
            <p:cNvSpPr>
              <a:spLocks/>
            </p:cNvSpPr>
            <p:nvPr/>
          </p:nvSpPr>
          <p:spPr bwMode="auto">
            <a:xfrm>
              <a:off x="1730" y="1500"/>
              <a:ext cx="51" cy="46"/>
            </a:xfrm>
            <a:custGeom>
              <a:avLst/>
              <a:gdLst>
                <a:gd name="T0" fmla="*/ 50 w 51"/>
                <a:gd name="T1" fmla="*/ 8 h 46"/>
                <a:gd name="T2" fmla="*/ 14 w 51"/>
                <a:gd name="T3" fmla="*/ 45 h 46"/>
                <a:gd name="T4" fmla="*/ 0 w 51"/>
                <a:gd name="T5" fmla="*/ 22 h 46"/>
                <a:gd name="T6" fmla="*/ 40 w 51"/>
                <a:gd name="T7" fmla="*/ 0 h 46"/>
                <a:gd name="T8" fmla="*/ 50 w 51"/>
                <a:gd name="T9" fmla="*/ 8 h 46"/>
                <a:gd name="T10" fmla="*/ 0 60000 65536"/>
                <a:gd name="T11" fmla="*/ 0 60000 65536"/>
                <a:gd name="T12" fmla="*/ 0 60000 65536"/>
                <a:gd name="T13" fmla="*/ 0 60000 65536"/>
                <a:gd name="T14" fmla="*/ 0 60000 65536"/>
                <a:gd name="T15" fmla="*/ 0 w 51"/>
                <a:gd name="T16" fmla="*/ 0 h 46"/>
                <a:gd name="T17" fmla="*/ 51 w 51"/>
                <a:gd name="T18" fmla="*/ 46 h 46"/>
              </a:gdLst>
              <a:ahLst/>
              <a:cxnLst>
                <a:cxn ang="T10">
                  <a:pos x="T0" y="T1"/>
                </a:cxn>
                <a:cxn ang="T11">
                  <a:pos x="T2" y="T3"/>
                </a:cxn>
                <a:cxn ang="T12">
                  <a:pos x="T4" y="T5"/>
                </a:cxn>
                <a:cxn ang="T13">
                  <a:pos x="T6" y="T7"/>
                </a:cxn>
                <a:cxn ang="T14">
                  <a:pos x="T8" y="T9"/>
                </a:cxn>
              </a:cxnLst>
              <a:rect l="T15" t="T16" r="T17" b="T18"/>
              <a:pathLst>
                <a:path w="51" h="46">
                  <a:moveTo>
                    <a:pt x="50" y="8"/>
                  </a:moveTo>
                  <a:lnTo>
                    <a:pt x="14" y="45"/>
                  </a:lnTo>
                  <a:lnTo>
                    <a:pt x="0" y="22"/>
                  </a:lnTo>
                  <a:lnTo>
                    <a:pt x="40" y="0"/>
                  </a:lnTo>
                  <a:lnTo>
                    <a:pt x="50" y="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7" name="Freeform 57">
              <a:extLst>
                <a:ext uri="{FF2B5EF4-FFF2-40B4-BE49-F238E27FC236}">
                  <a16:creationId xmlns:a16="http://schemas.microsoft.com/office/drawing/2014/main" xmlns="" id="{D3404F3D-B487-D69C-85BA-CD711BB7B42D}"/>
                </a:ext>
              </a:extLst>
            </p:cNvPr>
            <p:cNvSpPr>
              <a:spLocks/>
            </p:cNvSpPr>
            <p:nvPr/>
          </p:nvSpPr>
          <p:spPr bwMode="auto">
            <a:xfrm>
              <a:off x="1748" y="1434"/>
              <a:ext cx="50" cy="42"/>
            </a:xfrm>
            <a:custGeom>
              <a:avLst/>
              <a:gdLst>
                <a:gd name="T0" fmla="*/ 30 w 50"/>
                <a:gd name="T1" fmla="*/ 41 h 42"/>
                <a:gd name="T2" fmla="*/ 0 w 50"/>
                <a:gd name="T3" fmla="*/ 7 h 42"/>
                <a:gd name="T4" fmla="*/ 19 w 50"/>
                <a:gd name="T5" fmla="*/ 0 h 42"/>
                <a:gd name="T6" fmla="*/ 49 w 50"/>
                <a:gd name="T7" fmla="*/ 36 h 42"/>
                <a:gd name="T8" fmla="*/ 30 w 50"/>
                <a:gd name="T9" fmla="*/ 41 h 42"/>
                <a:gd name="T10" fmla="*/ 0 60000 65536"/>
                <a:gd name="T11" fmla="*/ 0 60000 65536"/>
                <a:gd name="T12" fmla="*/ 0 60000 65536"/>
                <a:gd name="T13" fmla="*/ 0 60000 65536"/>
                <a:gd name="T14" fmla="*/ 0 60000 65536"/>
                <a:gd name="T15" fmla="*/ 0 w 50"/>
                <a:gd name="T16" fmla="*/ 0 h 42"/>
                <a:gd name="T17" fmla="*/ 50 w 50"/>
                <a:gd name="T18" fmla="*/ 42 h 42"/>
              </a:gdLst>
              <a:ahLst/>
              <a:cxnLst>
                <a:cxn ang="T10">
                  <a:pos x="T0" y="T1"/>
                </a:cxn>
                <a:cxn ang="T11">
                  <a:pos x="T2" y="T3"/>
                </a:cxn>
                <a:cxn ang="T12">
                  <a:pos x="T4" y="T5"/>
                </a:cxn>
                <a:cxn ang="T13">
                  <a:pos x="T6" y="T7"/>
                </a:cxn>
                <a:cxn ang="T14">
                  <a:pos x="T8" y="T9"/>
                </a:cxn>
              </a:cxnLst>
              <a:rect l="T15" t="T16" r="T17" b="T18"/>
              <a:pathLst>
                <a:path w="50" h="42">
                  <a:moveTo>
                    <a:pt x="30" y="41"/>
                  </a:moveTo>
                  <a:lnTo>
                    <a:pt x="0" y="7"/>
                  </a:lnTo>
                  <a:lnTo>
                    <a:pt x="19" y="0"/>
                  </a:lnTo>
                  <a:lnTo>
                    <a:pt x="49" y="36"/>
                  </a:lnTo>
                  <a:lnTo>
                    <a:pt x="30" y="41"/>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8" name="Freeform 58">
              <a:extLst>
                <a:ext uri="{FF2B5EF4-FFF2-40B4-BE49-F238E27FC236}">
                  <a16:creationId xmlns:a16="http://schemas.microsoft.com/office/drawing/2014/main" xmlns="" id="{78C8B16F-B4C4-D8C8-009D-C6A48773285A}"/>
                </a:ext>
              </a:extLst>
            </p:cNvPr>
            <p:cNvSpPr>
              <a:spLocks/>
            </p:cNvSpPr>
            <p:nvPr/>
          </p:nvSpPr>
          <p:spPr bwMode="auto">
            <a:xfrm>
              <a:off x="1780" y="1401"/>
              <a:ext cx="57" cy="61"/>
            </a:xfrm>
            <a:custGeom>
              <a:avLst/>
              <a:gdLst>
                <a:gd name="T0" fmla="*/ 42 w 57"/>
                <a:gd name="T1" fmla="*/ 60 h 61"/>
                <a:gd name="T2" fmla="*/ 0 w 57"/>
                <a:gd name="T3" fmla="*/ 18 h 61"/>
                <a:gd name="T4" fmla="*/ 30 w 57"/>
                <a:gd name="T5" fmla="*/ 0 h 61"/>
                <a:gd name="T6" fmla="*/ 56 w 57"/>
                <a:gd name="T7" fmla="*/ 55 h 61"/>
                <a:gd name="T8" fmla="*/ 42 w 57"/>
                <a:gd name="T9" fmla="*/ 60 h 61"/>
                <a:gd name="T10" fmla="*/ 0 60000 65536"/>
                <a:gd name="T11" fmla="*/ 0 60000 65536"/>
                <a:gd name="T12" fmla="*/ 0 60000 65536"/>
                <a:gd name="T13" fmla="*/ 0 60000 65536"/>
                <a:gd name="T14" fmla="*/ 0 60000 65536"/>
                <a:gd name="T15" fmla="*/ 0 w 57"/>
                <a:gd name="T16" fmla="*/ 0 h 61"/>
                <a:gd name="T17" fmla="*/ 57 w 57"/>
                <a:gd name="T18" fmla="*/ 61 h 61"/>
              </a:gdLst>
              <a:ahLst/>
              <a:cxnLst>
                <a:cxn ang="T10">
                  <a:pos x="T0" y="T1"/>
                </a:cxn>
                <a:cxn ang="T11">
                  <a:pos x="T2" y="T3"/>
                </a:cxn>
                <a:cxn ang="T12">
                  <a:pos x="T4" y="T5"/>
                </a:cxn>
                <a:cxn ang="T13">
                  <a:pos x="T6" y="T7"/>
                </a:cxn>
                <a:cxn ang="T14">
                  <a:pos x="T8" y="T9"/>
                </a:cxn>
              </a:cxnLst>
              <a:rect l="T15" t="T16" r="T17" b="T18"/>
              <a:pathLst>
                <a:path w="57" h="61">
                  <a:moveTo>
                    <a:pt x="42" y="60"/>
                  </a:moveTo>
                  <a:lnTo>
                    <a:pt x="0" y="18"/>
                  </a:lnTo>
                  <a:lnTo>
                    <a:pt x="30" y="0"/>
                  </a:lnTo>
                  <a:lnTo>
                    <a:pt x="56" y="55"/>
                  </a:lnTo>
                  <a:lnTo>
                    <a:pt x="42" y="6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29" name="Freeform 59">
              <a:extLst>
                <a:ext uri="{FF2B5EF4-FFF2-40B4-BE49-F238E27FC236}">
                  <a16:creationId xmlns:a16="http://schemas.microsoft.com/office/drawing/2014/main" xmlns="" id="{FA951B3C-6776-99F8-DDD2-7835A7C951F5}"/>
                </a:ext>
              </a:extLst>
            </p:cNvPr>
            <p:cNvSpPr>
              <a:spLocks/>
            </p:cNvSpPr>
            <p:nvPr/>
          </p:nvSpPr>
          <p:spPr bwMode="auto">
            <a:xfrm>
              <a:off x="1840" y="1396"/>
              <a:ext cx="40" cy="54"/>
            </a:xfrm>
            <a:custGeom>
              <a:avLst/>
              <a:gdLst>
                <a:gd name="T0" fmla="*/ 20 w 40"/>
                <a:gd name="T1" fmla="*/ 53 h 54"/>
                <a:gd name="T2" fmla="*/ 0 w 40"/>
                <a:gd name="T3" fmla="*/ 0 h 54"/>
                <a:gd name="T4" fmla="*/ 32 w 40"/>
                <a:gd name="T5" fmla="*/ 0 h 54"/>
                <a:gd name="T6" fmla="*/ 39 w 40"/>
                <a:gd name="T7" fmla="*/ 51 h 54"/>
                <a:gd name="T8" fmla="*/ 20 w 40"/>
                <a:gd name="T9" fmla="*/ 53 h 54"/>
                <a:gd name="T10" fmla="*/ 0 60000 65536"/>
                <a:gd name="T11" fmla="*/ 0 60000 65536"/>
                <a:gd name="T12" fmla="*/ 0 60000 65536"/>
                <a:gd name="T13" fmla="*/ 0 60000 65536"/>
                <a:gd name="T14" fmla="*/ 0 60000 65536"/>
                <a:gd name="T15" fmla="*/ 0 w 40"/>
                <a:gd name="T16" fmla="*/ 0 h 54"/>
                <a:gd name="T17" fmla="*/ 40 w 40"/>
                <a:gd name="T18" fmla="*/ 54 h 54"/>
              </a:gdLst>
              <a:ahLst/>
              <a:cxnLst>
                <a:cxn ang="T10">
                  <a:pos x="T0" y="T1"/>
                </a:cxn>
                <a:cxn ang="T11">
                  <a:pos x="T2" y="T3"/>
                </a:cxn>
                <a:cxn ang="T12">
                  <a:pos x="T4" y="T5"/>
                </a:cxn>
                <a:cxn ang="T13">
                  <a:pos x="T6" y="T7"/>
                </a:cxn>
                <a:cxn ang="T14">
                  <a:pos x="T8" y="T9"/>
                </a:cxn>
              </a:cxnLst>
              <a:rect l="T15" t="T16" r="T17" b="T18"/>
              <a:pathLst>
                <a:path w="40" h="54">
                  <a:moveTo>
                    <a:pt x="20" y="53"/>
                  </a:moveTo>
                  <a:lnTo>
                    <a:pt x="0" y="0"/>
                  </a:lnTo>
                  <a:lnTo>
                    <a:pt x="32" y="0"/>
                  </a:lnTo>
                  <a:lnTo>
                    <a:pt x="39" y="51"/>
                  </a:lnTo>
                  <a:lnTo>
                    <a:pt x="20" y="5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0" name="Freeform 60">
              <a:extLst>
                <a:ext uri="{FF2B5EF4-FFF2-40B4-BE49-F238E27FC236}">
                  <a16:creationId xmlns:a16="http://schemas.microsoft.com/office/drawing/2014/main" xmlns="" id="{920EEB9C-3550-4B08-6CD8-3E67504D63C6}"/>
                </a:ext>
              </a:extLst>
            </p:cNvPr>
            <p:cNvSpPr>
              <a:spLocks/>
            </p:cNvSpPr>
            <p:nvPr/>
          </p:nvSpPr>
          <p:spPr bwMode="auto">
            <a:xfrm>
              <a:off x="1911" y="1391"/>
              <a:ext cx="40" cy="56"/>
            </a:xfrm>
            <a:custGeom>
              <a:avLst/>
              <a:gdLst>
                <a:gd name="T0" fmla="*/ 4 w 40"/>
                <a:gd name="T1" fmla="*/ 53 h 56"/>
                <a:gd name="T2" fmla="*/ 0 w 40"/>
                <a:gd name="T3" fmla="*/ 5 h 56"/>
                <a:gd name="T4" fmla="*/ 39 w 40"/>
                <a:gd name="T5" fmla="*/ 0 h 56"/>
                <a:gd name="T6" fmla="*/ 24 w 40"/>
                <a:gd name="T7" fmla="*/ 55 h 56"/>
                <a:gd name="T8" fmla="*/ 4 w 40"/>
                <a:gd name="T9" fmla="*/ 53 h 56"/>
                <a:gd name="T10" fmla="*/ 0 60000 65536"/>
                <a:gd name="T11" fmla="*/ 0 60000 65536"/>
                <a:gd name="T12" fmla="*/ 0 60000 65536"/>
                <a:gd name="T13" fmla="*/ 0 60000 65536"/>
                <a:gd name="T14" fmla="*/ 0 60000 65536"/>
                <a:gd name="T15" fmla="*/ 0 w 40"/>
                <a:gd name="T16" fmla="*/ 0 h 56"/>
                <a:gd name="T17" fmla="*/ 40 w 40"/>
                <a:gd name="T18" fmla="*/ 56 h 56"/>
              </a:gdLst>
              <a:ahLst/>
              <a:cxnLst>
                <a:cxn ang="T10">
                  <a:pos x="T0" y="T1"/>
                </a:cxn>
                <a:cxn ang="T11">
                  <a:pos x="T2" y="T3"/>
                </a:cxn>
                <a:cxn ang="T12">
                  <a:pos x="T4" y="T5"/>
                </a:cxn>
                <a:cxn ang="T13">
                  <a:pos x="T6" y="T7"/>
                </a:cxn>
                <a:cxn ang="T14">
                  <a:pos x="T8" y="T9"/>
                </a:cxn>
              </a:cxnLst>
              <a:rect l="T15" t="T16" r="T17" b="T18"/>
              <a:pathLst>
                <a:path w="40" h="56">
                  <a:moveTo>
                    <a:pt x="4" y="53"/>
                  </a:moveTo>
                  <a:lnTo>
                    <a:pt x="0" y="5"/>
                  </a:lnTo>
                  <a:lnTo>
                    <a:pt x="39" y="0"/>
                  </a:lnTo>
                  <a:lnTo>
                    <a:pt x="24" y="55"/>
                  </a:lnTo>
                  <a:lnTo>
                    <a:pt x="4" y="5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1" name="Freeform 61">
              <a:extLst>
                <a:ext uri="{FF2B5EF4-FFF2-40B4-BE49-F238E27FC236}">
                  <a16:creationId xmlns:a16="http://schemas.microsoft.com/office/drawing/2014/main" xmlns="" id="{57A1CCFE-E09A-B28E-BB7D-673F62AEB287}"/>
                </a:ext>
              </a:extLst>
            </p:cNvPr>
            <p:cNvSpPr>
              <a:spLocks/>
            </p:cNvSpPr>
            <p:nvPr/>
          </p:nvSpPr>
          <p:spPr bwMode="auto">
            <a:xfrm>
              <a:off x="1975" y="1396"/>
              <a:ext cx="40" cy="56"/>
            </a:xfrm>
            <a:custGeom>
              <a:avLst/>
              <a:gdLst>
                <a:gd name="T0" fmla="*/ 0 w 40"/>
                <a:gd name="T1" fmla="*/ 50 h 56"/>
                <a:gd name="T2" fmla="*/ 7 w 40"/>
                <a:gd name="T3" fmla="*/ 0 h 56"/>
                <a:gd name="T4" fmla="*/ 39 w 40"/>
                <a:gd name="T5" fmla="*/ 2 h 56"/>
                <a:gd name="T6" fmla="*/ 17 w 40"/>
                <a:gd name="T7" fmla="*/ 55 h 56"/>
                <a:gd name="T8" fmla="*/ 0 w 40"/>
                <a:gd name="T9" fmla="*/ 50 h 56"/>
                <a:gd name="T10" fmla="*/ 0 60000 65536"/>
                <a:gd name="T11" fmla="*/ 0 60000 65536"/>
                <a:gd name="T12" fmla="*/ 0 60000 65536"/>
                <a:gd name="T13" fmla="*/ 0 60000 65536"/>
                <a:gd name="T14" fmla="*/ 0 60000 65536"/>
                <a:gd name="T15" fmla="*/ 0 w 40"/>
                <a:gd name="T16" fmla="*/ 0 h 56"/>
                <a:gd name="T17" fmla="*/ 40 w 40"/>
                <a:gd name="T18" fmla="*/ 56 h 56"/>
              </a:gdLst>
              <a:ahLst/>
              <a:cxnLst>
                <a:cxn ang="T10">
                  <a:pos x="T0" y="T1"/>
                </a:cxn>
                <a:cxn ang="T11">
                  <a:pos x="T2" y="T3"/>
                </a:cxn>
                <a:cxn ang="T12">
                  <a:pos x="T4" y="T5"/>
                </a:cxn>
                <a:cxn ang="T13">
                  <a:pos x="T6" y="T7"/>
                </a:cxn>
                <a:cxn ang="T14">
                  <a:pos x="T8" y="T9"/>
                </a:cxn>
              </a:cxnLst>
              <a:rect l="T15" t="T16" r="T17" b="T18"/>
              <a:pathLst>
                <a:path w="40" h="56">
                  <a:moveTo>
                    <a:pt x="0" y="50"/>
                  </a:moveTo>
                  <a:lnTo>
                    <a:pt x="7" y="0"/>
                  </a:lnTo>
                  <a:lnTo>
                    <a:pt x="39" y="2"/>
                  </a:lnTo>
                  <a:lnTo>
                    <a:pt x="17" y="55"/>
                  </a:lnTo>
                  <a:lnTo>
                    <a:pt x="0" y="5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2" name="Freeform 62">
              <a:extLst>
                <a:ext uri="{FF2B5EF4-FFF2-40B4-BE49-F238E27FC236}">
                  <a16:creationId xmlns:a16="http://schemas.microsoft.com/office/drawing/2014/main" xmlns="" id="{5E2A025F-D153-5553-0EA3-02C259028715}"/>
                </a:ext>
              </a:extLst>
            </p:cNvPr>
            <p:cNvSpPr>
              <a:spLocks/>
            </p:cNvSpPr>
            <p:nvPr/>
          </p:nvSpPr>
          <p:spPr bwMode="auto">
            <a:xfrm>
              <a:off x="2021" y="1415"/>
              <a:ext cx="47" cy="57"/>
            </a:xfrm>
            <a:custGeom>
              <a:avLst/>
              <a:gdLst>
                <a:gd name="T0" fmla="*/ 0 w 47"/>
                <a:gd name="T1" fmla="*/ 46 h 57"/>
                <a:gd name="T2" fmla="*/ 23 w 47"/>
                <a:gd name="T3" fmla="*/ 0 h 57"/>
                <a:gd name="T4" fmla="*/ 46 w 47"/>
                <a:gd name="T5" fmla="*/ 12 h 57"/>
                <a:gd name="T6" fmla="*/ 12 w 47"/>
                <a:gd name="T7" fmla="*/ 56 h 57"/>
                <a:gd name="T8" fmla="*/ 0 w 47"/>
                <a:gd name="T9" fmla="*/ 46 h 57"/>
                <a:gd name="T10" fmla="*/ 0 60000 65536"/>
                <a:gd name="T11" fmla="*/ 0 60000 65536"/>
                <a:gd name="T12" fmla="*/ 0 60000 65536"/>
                <a:gd name="T13" fmla="*/ 0 60000 65536"/>
                <a:gd name="T14" fmla="*/ 0 60000 65536"/>
                <a:gd name="T15" fmla="*/ 0 w 47"/>
                <a:gd name="T16" fmla="*/ 0 h 57"/>
                <a:gd name="T17" fmla="*/ 47 w 47"/>
                <a:gd name="T18" fmla="*/ 57 h 57"/>
              </a:gdLst>
              <a:ahLst/>
              <a:cxnLst>
                <a:cxn ang="T10">
                  <a:pos x="T0" y="T1"/>
                </a:cxn>
                <a:cxn ang="T11">
                  <a:pos x="T2" y="T3"/>
                </a:cxn>
                <a:cxn ang="T12">
                  <a:pos x="T4" y="T5"/>
                </a:cxn>
                <a:cxn ang="T13">
                  <a:pos x="T6" y="T7"/>
                </a:cxn>
                <a:cxn ang="T14">
                  <a:pos x="T8" y="T9"/>
                </a:cxn>
              </a:cxnLst>
              <a:rect l="T15" t="T16" r="T17" b="T18"/>
              <a:pathLst>
                <a:path w="47" h="57">
                  <a:moveTo>
                    <a:pt x="0" y="46"/>
                  </a:moveTo>
                  <a:lnTo>
                    <a:pt x="23" y="0"/>
                  </a:lnTo>
                  <a:lnTo>
                    <a:pt x="46" y="12"/>
                  </a:lnTo>
                  <a:lnTo>
                    <a:pt x="12" y="56"/>
                  </a:lnTo>
                  <a:lnTo>
                    <a:pt x="0" y="46"/>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3" name="Freeform 63">
              <a:extLst>
                <a:ext uri="{FF2B5EF4-FFF2-40B4-BE49-F238E27FC236}">
                  <a16:creationId xmlns:a16="http://schemas.microsoft.com/office/drawing/2014/main" xmlns="" id="{D2ADB4F4-142E-078D-65D9-2EDE1C2014FE}"/>
                </a:ext>
              </a:extLst>
            </p:cNvPr>
            <p:cNvSpPr>
              <a:spLocks/>
            </p:cNvSpPr>
            <p:nvPr/>
          </p:nvSpPr>
          <p:spPr bwMode="auto">
            <a:xfrm>
              <a:off x="3924" y="1302"/>
              <a:ext cx="409" cy="931"/>
            </a:xfrm>
            <a:custGeom>
              <a:avLst/>
              <a:gdLst>
                <a:gd name="T0" fmla="*/ 0 w 409"/>
                <a:gd name="T1" fmla="*/ 10 h 931"/>
                <a:gd name="T2" fmla="*/ 75 w 409"/>
                <a:gd name="T3" fmla="*/ 0 h 931"/>
                <a:gd name="T4" fmla="*/ 161 w 409"/>
                <a:gd name="T5" fmla="*/ 5 h 931"/>
                <a:gd name="T6" fmla="*/ 239 w 409"/>
                <a:gd name="T7" fmla="*/ 7 h 931"/>
                <a:gd name="T8" fmla="*/ 300 w 409"/>
                <a:gd name="T9" fmla="*/ 48 h 931"/>
                <a:gd name="T10" fmla="*/ 351 w 409"/>
                <a:gd name="T11" fmla="*/ 101 h 931"/>
                <a:gd name="T12" fmla="*/ 378 w 409"/>
                <a:gd name="T13" fmla="*/ 169 h 931"/>
                <a:gd name="T14" fmla="*/ 408 w 409"/>
                <a:gd name="T15" fmla="*/ 251 h 931"/>
                <a:gd name="T16" fmla="*/ 408 w 409"/>
                <a:gd name="T17" fmla="*/ 332 h 931"/>
                <a:gd name="T18" fmla="*/ 394 w 409"/>
                <a:gd name="T19" fmla="*/ 400 h 931"/>
                <a:gd name="T20" fmla="*/ 374 w 409"/>
                <a:gd name="T21" fmla="*/ 479 h 931"/>
                <a:gd name="T22" fmla="*/ 351 w 409"/>
                <a:gd name="T23" fmla="*/ 548 h 931"/>
                <a:gd name="T24" fmla="*/ 330 w 409"/>
                <a:gd name="T25" fmla="*/ 621 h 931"/>
                <a:gd name="T26" fmla="*/ 293 w 409"/>
                <a:gd name="T27" fmla="*/ 710 h 931"/>
                <a:gd name="T28" fmla="*/ 248 w 409"/>
                <a:gd name="T29" fmla="*/ 811 h 931"/>
                <a:gd name="T30" fmla="*/ 209 w 409"/>
                <a:gd name="T31" fmla="*/ 882 h 931"/>
                <a:gd name="T32" fmla="*/ 206 w 409"/>
                <a:gd name="T33" fmla="*/ 930 h 931"/>
                <a:gd name="T34" fmla="*/ 145 w 409"/>
                <a:gd name="T35" fmla="*/ 930 h 931"/>
                <a:gd name="T36" fmla="*/ 184 w 409"/>
                <a:gd name="T37" fmla="*/ 859 h 931"/>
                <a:gd name="T38" fmla="*/ 213 w 409"/>
                <a:gd name="T39" fmla="*/ 799 h 931"/>
                <a:gd name="T40" fmla="*/ 239 w 409"/>
                <a:gd name="T41" fmla="*/ 735 h 931"/>
                <a:gd name="T42" fmla="*/ 273 w 409"/>
                <a:gd name="T43" fmla="*/ 662 h 931"/>
                <a:gd name="T44" fmla="*/ 314 w 409"/>
                <a:gd name="T45" fmla="*/ 565 h 931"/>
                <a:gd name="T46" fmla="*/ 337 w 409"/>
                <a:gd name="T47" fmla="*/ 448 h 931"/>
                <a:gd name="T48" fmla="*/ 357 w 409"/>
                <a:gd name="T49" fmla="*/ 357 h 931"/>
                <a:gd name="T50" fmla="*/ 367 w 409"/>
                <a:gd name="T51" fmla="*/ 272 h 931"/>
                <a:gd name="T52" fmla="*/ 341 w 409"/>
                <a:gd name="T53" fmla="*/ 208 h 931"/>
                <a:gd name="T54" fmla="*/ 330 w 409"/>
                <a:gd name="T55" fmla="*/ 155 h 931"/>
                <a:gd name="T56" fmla="*/ 277 w 409"/>
                <a:gd name="T57" fmla="*/ 83 h 931"/>
                <a:gd name="T58" fmla="*/ 213 w 409"/>
                <a:gd name="T59" fmla="*/ 35 h 931"/>
                <a:gd name="T60" fmla="*/ 114 w 409"/>
                <a:gd name="T61" fmla="*/ 20 h 931"/>
                <a:gd name="T62" fmla="*/ 20 w 409"/>
                <a:gd name="T63" fmla="*/ 43 h 931"/>
                <a:gd name="T64" fmla="*/ 0 w 409"/>
                <a:gd name="T65" fmla="*/ 10 h 93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09"/>
                <a:gd name="T100" fmla="*/ 0 h 931"/>
                <a:gd name="T101" fmla="*/ 409 w 409"/>
                <a:gd name="T102" fmla="*/ 931 h 93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09" h="931">
                  <a:moveTo>
                    <a:pt x="0" y="10"/>
                  </a:moveTo>
                  <a:lnTo>
                    <a:pt x="75" y="0"/>
                  </a:lnTo>
                  <a:lnTo>
                    <a:pt x="161" y="5"/>
                  </a:lnTo>
                  <a:lnTo>
                    <a:pt x="239" y="7"/>
                  </a:lnTo>
                  <a:lnTo>
                    <a:pt x="300" y="48"/>
                  </a:lnTo>
                  <a:lnTo>
                    <a:pt x="351" y="101"/>
                  </a:lnTo>
                  <a:lnTo>
                    <a:pt x="378" y="169"/>
                  </a:lnTo>
                  <a:lnTo>
                    <a:pt x="408" y="251"/>
                  </a:lnTo>
                  <a:lnTo>
                    <a:pt x="408" y="332"/>
                  </a:lnTo>
                  <a:lnTo>
                    <a:pt x="394" y="400"/>
                  </a:lnTo>
                  <a:lnTo>
                    <a:pt x="374" y="479"/>
                  </a:lnTo>
                  <a:lnTo>
                    <a:pt x="351" y="548"/>
                  </a:lnTo>
                  <a:lnTo>
                    <a:pt x="330" y="621"/>
                  </a:lnTo>
                  <a:lnTo>
                    <a:pt x="293" y="710"/>
                  </a:lnTo>
                  <a:lnTo>
                    <a:pt x="248" y="811"/>
                  </a:lnTo>
                  <a:lnTo>
                    <a:pt x="209" y="882"/>
                  </a:lnTo>
                  <a:lnTo>
                    <a:pt x="206" y="930"/>
                  </a:lnTo>
                  <a:lnTo>
                    <a:pt x="145" y="930"/>
                  </a:lnTo>
                  <a:lnTo>
                    <a:pt x="184" y="859"/>
                  </a:lnTo>
                  <a:lnTo>
                    <a:pt x="213" y="799"/>
                  </a:lnTo>
                  <a:lnTo>
                    <a:pt x="239" y="735"/>
                  </a:lnTo>
                  <a:lnTo>
                    <a:pt x="273" y="662"/>
                  </a:lnTo>
                  <a:lnTo>
                    <a:pt x="314" y="565"/>
                  </a:lnTo>
                  <a:lnTo>
                    <a:pt x="337" y="448"/>
                  </a:lnTo>
                  <a:lnTo>
                    <a:pt x="357" y="357"/>
                  </a:lnTo>
                  <a:lnTo>
                    <a:pt x="367" y="272"/>
                  </a:lnTo>
                  <a:lnTo>
                    <a:pt x="341" y="208"/>
                  </a:lnTo>
                  <a:lnTo>
                    <a:pt x="330" y="155"/>
                  </a:lnTo>
                  <a:lnTo>
                    <a:pt x="277" y="83"/>
                  </a:lnTo>
                  <a:lnTo>
                    <a:pt x="213" y="35"/>
                  </a:lnTo>
                  <a:lnTo>
                    <a:pt x="114" y="20"/>
                  </a:lnTo>
                  <a:lnTo>
                    <a:pt x="20" y="43"/>
                  </a:lnTo>
                  <a:lnTo>
                    <a:pt x="0" y="1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4" name="Freeform 64">
              <a:extLst>
                <a:ext uri="{FF2B5EF4-FFF2-40B4-BE49-F238E27FC236}">
                  <a16:creationId xmlns:a16="http://schemas.microsoft.com/office/drawing/2014/main" xmlns="" id="{41D2A8CB-4CCA-B5F2-A644-DA1E0EBAD065}"/>
                </a:ext>
              </a:extLst>
            </p:cNvPr>
            <p:cNvSpPr>
              <a:spLocks/>
            </p:cNvSpPr>
            <p:nvPr/>
          </p:nvSpPr>
          <p:spPr bwMode="auto">
            <a:xfrm>
              <a:off x="3885" y="1152"/>
              <a:ext cx="679" cy="734"/>
            </a:xfrm>
            <a:custGeom>
              <a:avLst/>
              <a:gdLst>
                <a:gd name="T0" fmla="*/ 20 w 679"/>
                <a:gd name="T1" fmla="*/ 137 h 734"/>
                <a:gd name="T2" fmla="*/ 11 w 679"/>
                <a:gd name="T3" fmla="*/ 43 h 734"/>
                <a:gd name="T4" fmla="*/ 119 w 679"/>
                <a:gd name="T5" fmla="*/ 4 h 734"/>
                <a:gd name="T6" fmla="*/ 213 w 679"/>
                <a:gd name="T7" fmla="*/ 0 h 734"/>
                <a:gd name="T8" fmla="*/ 307 w 679"/>
                <a:gd name="T9" fmla="*/ 43 h 734"/>
                <a:gd name="T10" fmla="*/ 398 w 679"/>
                <a:gd name="T11" fmla="*/ 31 h 734"/>
                <a:gd name="T12" fmla="*/ 445 w 679"/>
                <a:gd name="T13" fmla="*/ 84 h 734"/>
                <a:gd name="T14" fmla="*/ 543 w 679"/>
                <a:gd name="T15" fmla="*/ 84 h 734"/>
                <a:gd name="T16" fmla="*/ 603 w 679"/>
                <a:gd name="T17" fmla="*/ 153 h 734"/>
                <a:gd name="T18" fmla="*/ 563 w 679"/>
                <a:gd name="T19" fmla="*/ 229 h 734"/>
                <a:gd name="T20" fmla="*/ 625 w 679"/>
                <a:gd name="T21" fmla="*/ 250 h 734"/>
                <a:gd name="T22" fmla="*/ 674 w 679"/>
                <a:gd name="T23" fmla="*/ 323 h 734"/>
                <a:gd name="T24" fmla="*/ 662 w 679"/>
                <a:gd name="T25" fmla="*/ 407 h 734"/>
                <a:gd name="T26" fmla="*/ 655 w 679"/>
                <a:gd name="T27" fmla="*/ 463 h 734"/>
                <a:gd name="T28" fmla="*/ 662 w 679"/>
                <a:gd name="T29" fmla="*/ 532 h 734"/>
                <a:gd name="T30" fmla="*/ 634 w 679"/>
                <a:gd name="T31" fmla="*/ 561 h 734"/>
                <a:gd name="T32" fmla="*/ 621 w 679"/>
                <a:gd name="T33" fmla="*/ 639 h 734"/>
                <a:gd name="T34" fmla="*/ 524 w 679"/>
                <a:gd name="T35" fmla="*/ 669 h 734"/>
                <a:gd name="T36" fmla="*/ 456 w 679"/>
                <a:gd name="T37" fmla="*/ 723 h 734"/>
                <a:gd name="T38" fmla="*/ 371 w 679"/>
                <a:gd name="T39" fmla="*/ 698 h 734"/>
                <a:gd name="T40" fmla="*/ 465 w 679"/>
                <a:gd name="T41" fmla="*/ 680 h 734"/>
                <a:gd name="T42" fmla="*/ 483 w 679"/>
                <a:gd name="T43" fmla="*/ 606 h 734"/>
                <a:gd name="T44" fmla="*/ 566 w 679"/>
                <a:gd name="T45" fmla="*/ 614 h 734"/>
                <a:gd name="T46" fmla="*/ 596 w 679"/>
                <a:gd name="T47" fmla="*/ 558 h 734"/>
                <a:gd name="T48" fmla="*/ 603 w 679"/>
                <a:gd name="T49" fmla="*/ 522 h 734"/>
                <a:gd name="T50" fmla="*/ 614 w 679"/>
                <a:gd name="T51" fmla="*/ 461 h 734"/>
                <a:gd name="T52" fmla="*/ 625 w 679"/>
                <a:gd name="T53" fmla="*/ 410 h 734"/>
                <a:gd name="T54" fmla="*/ 625 w 679"/>
                <a:gd name="T55" fmla="*/ 332 h 734"/>
                <a:gd name="T56" fmla="*/ 577 w 679"/>
                <a:gd name="T57" fmla="*/ 275 h 734"/>
                <a:gd name="T58" fmla="*/ 472 w 679"/>
                <a:gd name="T59" fmla="*/ 260 h 734"/>
                <a:gd name="T60" fmla="*/ 557 w 679"/>
                <a:gd name="T61" fmla="*/ 192 h 734"/>
                <a:gd name="T62" fmla="*/ 540 w 679"/>
                <a:gd name="T63" fmla="*/ 118 h 734"/>
                <a:gd name="T64" fmla="*/ 412 w 679"/>
                <a:gd name="T65" fmla="*/ 128 h 734"/>
                <a:gd name="T66" fmla="*/ 378 w 679"/>
                <a:gd name="T67" fmla="*/ 69 h 734"/>
                <a:gd name="T68" fmla="*/ 296 w 679"/>
                <a:gd name="T69" fmla="*/ 98 h 734"/>
                <a:gd name="T70" fmla="*/ 222 w 679"/>
                <a:gd name="T71" fmla="*/ 36 h 734"/>
                <a:gd name="T72" fmla="*/ 82 w 679"/>
                <a:gd name="T73" fmla="*/ 43 h 734"/>
                <a:gd name="T74" fmla="*/ 60 w 679"/>
                <a:gd name="T75" fmla="*/ 117 h 734"/>
                <a:gd name="T76" fmla="*/ 64 w 679"/>
                <a:gd name="T77" fmla="*/ 176 h 73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79"/>
                <a:gd name="T118" fmla="*/ 0 h 734"/>
                <a:gd name="T119" fmla="*/ 679 w 679"/>
                <a:gd name="T120" fmla="*/ 734 h 73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79" h="734">
                  <a:moveTo>
                    <a:pt x="41" y="158"/>
                  </a:moveTo>
                  <a:lnTo>
                    <a:pt x="20" y="137"/>
                  </a:lnTo>
                  <a:lnTo>
                    <a:pt x="0" y="95"/>
                  </a:lnTo>
                  <a:lnTo>
                    <a:pt x="11" y="43"/>
                  </a:lnTo>
                  <a:lnTo>
                    <a:pt x="64" y="18"/>
                  </a:lnTo>
                  <a:lnTo>
                    <a:pt x="119" y="4"/>
                  </a:lnTo>
                  <a:lnTo>
                    <a:pt x="165" y="0"/>
                  </a:lnTo>
                  <a:lnTo>
                    <a:pt x="213" y="0"/>
                  </a:lnTo>
                  <a:lnTo>
                    <a:pt x="263" y="8"/>
                  </a:lnTo>
                  <a:lnTo>
                    <a:pt x="307" y="43"/>
                  </a:lnTo>
                  <a:lnTo>
                    <a:pt x="355" y="31"/>
                  </a:lnTo>
                  <a:lnTo>
                    <a:pt x="398" y="31"/>
                  </a:lnTo>
                  <a:lnTo>
                    <a:pt x="438" y="57"/>
                  </a:lnTo>
                  <a:lnTo>
                    <a:pt x="445" y="84"/>
                  </a:lnTo>
                  <a:lnTo>
                    <a:pt x="490" y="80"/>
                  </a:lnTo>
                  <a:lnTo>
                    <a:pt x="543" y="84"/>
                  </a:lnTo>
                  <a:lnTo>
                    <a:pt x="596" y="112"/>
                  </a:lnTo>
                  <a:lnTo>
                    <a:pt x="603" y="153"/>
                  </a:lnTo>
                  <a:lnTo>
                    <a:pt x="607" y="199"/>
                  </a:lnTo>
                  <a:lnTo>
                    <a:pt x="563" y="229"/>
                  </a:lnTo>
                  <a:lnTo>
                    <a:pt x="587" y="233"/>
                  </a:lnTo>
                  <a:lnTo>
                    <a:pt x="625" y="250"/>
                  </a:lnTo>
                  <a:lnTo>
                    <a:pt x="667" y="286"/>
                  </a:lnTo>
                  <a:lnTo>
                    <a:pt x="674" y="323"/>
                  </a:lnTo>
                  <a:lnTo>
                    <a:pt x="678" y="375"/>
                  </a:lnTo>
                  <a:lnTo>
                    <a:pt x="662" y="407"/>
                  </a:lnTo>
                  <a:lnTo>
                    <a:pt x="634" y="433"/>
                  </a:lnTo>
                  <a:lnTo>
                    <a:pt x="655" y="463"/>
                  </a:lnTo>
                  <a:lnTo>
                    <a:pt x="662" y="494"/>
                  </a:lnTo>
                  <a:lnTo>
                    <a:pt x="662" y="532"/>
                  </a:lnTo>
                  <a:lnTo>
                    <a:pt x="618" y="538"/>
                  </a:lnTo>
                  <a:lnTo>
                    <a:pt x="634" y="561"/>
                  </a:lnTo>
                  <a:lnTo>
                    <a:pt x="637" y="600"/>
                  </a:lnTo>
                  <a:lnTo>
                    <a:pt x="621" y="639"/>
                  </a:lnTo>
                  <a:lnTo>
                    <a:pt x="580" y="662"/>
                  </a:lnTo>
                  <a:lnTo>
                    <a:pt x="524" y="669"/>
                  </a:lnTo>
                  <a:lnTo>
                    <a:pt x="513" y="694"/>
                  </a:lnTo>
                  <a:lnTo>
                    <a:pt x="456" y="723"/>
                  </a:lnTo>
                  <a:lnTo>
                    <a:pt x="364" y="733"/>
                  </a:lnTo>
                  <a:lnTo>
                    <a:pt x="371" y="698"/>
                  </a:lnTo>
                  <a:lnTo>
                    <a:pt x="431" y="696"/>
                  </a:lnTo>
                  <a:lnTo>
                    <a:pt x="465" y="680"/>
                  </a:lnTo>
                  <a:lnTo>
                    <a:pt x="490" y="644"/>
                  </a:lnTo>
                  <a:lnTo>
                    <a:pt x="483" y="606"/>
                  </a:lnTo>
                  <a:lnTo>
                    <a:pt x="527" y="629"/>
                  </a:lnTo>
                  <a:lnTo>
                    <a:pt x="566" y="614"/>
                  </a:lnTo>
                  <a:lnTo>
                    <a:pt x="603" y="584"/>
                  </a:lnTo>
                  <a:lnTo>
                    <a:pt x="596" y="558"/>
                  </a:lnTo>
                  <a:lnTo>
                    <a:pt x="543" y="533"/>
                  </a:lnTo>
                  <a:lnTo>
                    <a:pt x="603" y="522"/>
                  </a:lnTo>
                  <a:lnTo>
                    <a:pt x="618" y="487"/>
                  </a:lnTo>
                  <a:lnTo>
                    <a:pt x="614" y="461"/>
                  </a:lnTo>
                  <a:lnTo>
                    <a:pt x="577" y="435"/>
                  </a:lnTo>
                  <a:lnTo>
                    <a:pt x="625" y="410"/>
                  </a:lnTo>
                  <a:lnTo>
                    <a:pt x="625" y="375"/>
                  </a:lnTo>
                  <a:lnTo>
                    <a:pt x="625" y="332"/>
                  </a:lnTo>
                  <a:lnTo>
                    <a:pt x="600" y="298"/>
                  </a:lnTo>
                  <a:lnTo>
                    <a:pt x="577" y="275"/>
                  </a:lnTo>
                  <a:lnTo>
                    <a:pt x="529" y="260"/>
                  </a:lnTo>
                  <a:lnTo>
                    <a:pt x="472" y="260"/>
                  </a:lnTo>
                  <a:lnTo>
                    <a:pt x="513" y="224"/>
                  </a:lnTo>
                  <a:lnTo>
                    <a:pt x="557" y="192"/>
                  </a:lnTo>
                  <a:lnTo>
                    <a:pt x="557" y="153"/>
                  </a:lnTo>
                  <a:lnTo>
                    <a:pt x="540" y="118"/>
                  </a:lnTo>
                  <a:lnTo>
                    <a:pt x="476" y="110"/>
                  </a:lnTo>
                  <a:lnTo>
                    <a:pt x="412" y="128"/>
                  </a:lnTo>
                  <a:lnTo>
                    <a:pt x="408" y="84"/>
                  </a:lnTo>
                  <a:lnTo>
                    <a:pt x="378" y="69"/>
                  </a:lnTo>
                  <a:lnTo>
                    <a:pt x="334" y="61"/>
                  </a:lnTo>
                  <a:lnTo>
                    <a:pt x="296" y="98"/>
                  </a:lnTo>
                  <a:lnTo>
                    <a:pt x="263" y="59"/>
                  </a:lnTo>
                  <a:lnTo>
                    <a:pt x="222" y="36"/>
                  </a:lnTo>
                  <a:lnTo>
                    <a:pt x="142" y="34"/>
                  </a:lnTo>
                  <a:lnTo>
                    <a:pt x="82" y="43"/>
                  </a:lnTo>
                  <a:lnTo>
                    <a:pt x="60" y="75"/>
                  </a:lnTo>
                  <a:lnTo>
                    <a:pt x="60" y="117"/>
                  </a:lnTo>
                  <a:lnTo>
                    <a:pt x="85" y="160"/>
                  </a:lnTo>
                  <a:lnTo>
                    <a:pt x="64" y="176"/>
                  </a:lnTo>
                  <a:lnTo>
                    <a:pt x="41" y="15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5" name="Freeform 65">
              <a:extLst>
                <a:ext uri="{FF2B5EF4-FFF2-40B4-BE49-F238E27FC236}">
                  <a16:creationId xmlns:a16="http://schemas.microsoft.com/office/drawing/2014/main" xmlns="" id="{F5733421-77D1-05D7-60D2-C86A65FDD928}"/>
                </a:ext>
              </a:extLst>
            </p:cNvPr>
            <p:cNvSpPr>
              <a:spLocks/>
            </p:cNvSpPr>
            <p:nvPr/>
          </p:nvSpPr>
          <p:spPr bwMode="auto">
            <a:xfrm>
              <a:off x="3771" y="1314"/>
              <a:ext cx="225" cy="914"/>
            </a:xfrm>
            <a:custGeom>
              <a:avLst/>
              <a:gdLst>
                <a:gd name="T0" fmla="*/ 165 w 225"/>
                <a:gd name="T1" fmla="*/ 8 h 914"/>
                <a:gd name="T2" fmla="*/ 135 w 225"/>
                <a:gd name="T3" fmla="*/ 57 h 914"/>
                <a:gd name="T4" fmla="*/ 92 w 225"/>
                <a:gd name="T5" fmla="*/ 107 h 914"/>
                <a:gd name="T6" fmla="*/ 37 w 225"/>
                <a:gd name="T7" fmla="*/ 163 h 914"/>
                <a:gd name="T8" fmla="*/ 7 w 225"/>
                <a:gd name="T9" fmla="*/ 217 h 914"/>
                <a:gd name="T10" fmla="*/ 0 w 225"/>
                <a:gd name="T11" fmla="*/ 263 h 914"/>
                <a:gd name="T12" fmla="*/ 27 w 225"/>
                <a:gd name="T13" fmla="*/ 288 h 914"/>
                <a:gd name="T14" fmla="*/ 75 w 225"/>
                <a:gd name="T15" fmla="*/ 304 h 914"/>
                <a:gd name="T16" fmla="*/ 71 w 225"/>
                <a:gd name="T17" fmla="*/ 354 h 914"/>
                <a:gd name="T18" fmla="*/ 59 w 225"/>
                <a:gd name="T19" fmla="*/ 437 h 914"/>
                <a:gd name="T20" fmla="*/ 41 w 225"/>
                <a:gd name="T21" fmla="*/ 532 h 914"/>
                <a:gd name="T22" fmla="*/ 27 w 225"/>
                <a:gd name="T23" fmla="*/ 618 h 914"/>
                <a:gd name="T24" fmla="*/ 18 w 225"/>
                <a:gd name="T25" fmla="*/ 714 h 914"/>
                <a:gd name="T26" fmla="*/ 11 w 225"/>
                <a:gd name="T27" fmla="*/ 806 h 914"/>
                <a:gd name="T28" fmla="*/ 4 w 225"/>
                <a:gd name="T29" fmla="*/ 908 h 914"/>
                <a:gd name="T30" fmla="*/ 60 w 225"/>
                <a:gd name="T31" fmla="*/ 913 h 914"/>
                <a:gd name="T32" fmla="*/ 48 w 225"/>
                <a:gd name="T33" fmla="*/ 837 h 914"/>
                <a:gd name="T34" fmla="*/ 48 w 225"/>
                <a:gd name="T35" fmla="*/ 768 h 914"/>
                <a:gd name="T36" fmla="*/ 59 w 225"/>
                <a:gd name="T37" fmla="*/ 654 h 914"/>
                <a:gd name="T38" fmla="*/ 71 w 225"/>
                <a:gd name="T39" fmla="*/ 578 h 914"/>
                <a:gd name="T40" fmla="*/ 78 w 225"/>
                <a:gd name="T41" fmla="*/ 485 h 914"/>
                <a:gd name="T42" fmla="*/ 98 w 225"/>
                <a:gd name="T43" fmla="*/ 395 h 914"/>
                <a:gd name="T44" fmla="*/ 112 w 225"/>
                <a:gd name="T45" fmla="*/ 334 h 914"/>
                <a:gd name="T46" fmla="*/ 119 w 225"/>
                <a:gd name="T47" fmla="*/ 295 h 914"/>
                <a:gd name="T48" fmla="*/ 60 w 225"/>
                <a:gd name="T49" fmla="*/ 275 h 914"/>
                <a:gd name="T50" fmla="*/ 41 w 225"/>
                <a:gd name="T51" fmla="*/ 242 h 914"/>
                <a:gd name="T52" fmla="*/ 55 w 225"/>
                <a:gd name="T53" fmla="*/ 187 h 914"/>
                <a:gd name="T54" fmla="*/ 132 w 225"/>
                <a:gd name="T55" fmla="*/ 112 h 914"/>
                <a:gd name="T56" fmla="*/ 176 w 225"/>
                <a:gd name="T57" fmla="*/ 49 h 914"/>
                <a:gd name="T58" fmla="*/ 224 w 225"/>
                <a:gd name="T59" fmla="*/ 0 h 914"/>
                <a:gd name="T60" fmla="*/ 165 w 225"/>
                <a:gd name="T61" fmla="*/ 8 h 91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25"/>
                <a:gd name="T94" fmla="*/ 0 h 914"/>
                <a:gd name="T95" fmla="*/ 225 w 225"/>
                <a:gd name="T96" fmla="*/ 914 h 91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25" h="914">
                  <a:moveTo>
                    <a:pt x="165" y="8"/>
                  </a:moveTo>
                  <a:lnTo>
                    <a:pt x="135" y="57"/>
                  </a:lnTo>
                  <a:lnTo>
                    <a:pt x="92" y="107"/>
                  </a:lnTo>
                  <a:lnTo>
                    <a:pt x="37" y="163"/>
                  </a:lnTo>
                  <a:lnTo>
                    <a:pt x="7" y="217"/>
                  </a:lnTo>
                  <a:lnTo>
                    <a:pt x="0" y="263"/>
                  </a:lnTo>
                  <a:lnTo>
                    <a:pt x="27" y="288"/>
                  </a:lnTo>
                  <a:lnTo>
                    <a:pt x="75" y="304"/>
                  </a:lnTo>
                  <a:lnTo>
                    <a:pt x="71" y="354"/>
                  </a:lnTo>
                  <a:lnTo>
                    <a:pt x="59" y="437"/>
                  </a:lnTo>
                  <a:lnTo>
                    <a:pt x="41" y="532"/>
                  </a:lnTo>
                  <a:lnTo>
                    <a:pt x="27" y="618"/>
                  </a:lnTo>
                  <a:lnTo>
                    <a:pt x="18" y="714"/>
                  </a:lnTo>
                  <a:lnTo>
                    <a:pt x="11" y="806"/>
                  </a:lnTo>
                  <a:lnTo>
                    <a:pt x="4" y="908"/>
                  </a:lnTo>
                  <a:lnTo>
                    <a:pt x="60" y="913"/>
                  </a:lnTo>
                  <a:lnTo>
                    <a:pt x="48" y="837"/>
                  </a:lnTo>
                  <a:lnTo>
                    <a:pt x="48" y="768"/>
                  </a:lnTo>
                  <a:lnTo>
                    <a:pt x="59" y="654"/>
                  </a:lnTo>
                  <a:lnTo>
                    <a:pt x="71" y="578"/>
                  </a:lnTo>
                  <a:lnTo>
                    <a:pt x="78" y="485"/>
                  </a:lnTo>
                  <a:lnTo>
                    <a:pt x="98" y="395"/>
                  </a:lnTo>
                  <a:lnTo>
                    <a:pt x="112" y="334"/>
                  </a:lnTo>
                  <a:lnTo>
                    <a:pt x="119" y="295"/>
                  </a:lnTo>
                  <a:lnTo>
                    <a:pt x="60" y="275"/>
                  </a:lnTo>
                  <a:lnTo>
                    <a:pt x="41" y="242"/>
                  </a:lnTo>
                  <a:lnTo>
                    <a:pt x="55" y="187"/>
                  </a:lnTo>
                  <a:lnTo>
                    <a:pt x="132" y="112"/>
                  </a:lnTo>
                  <a:lnTo>
                    <a:pt x="176" y="49"/>
                  </a:lnTo>
                  <a:lnTo>
                    <a:pt x="224" y="0"/>
                  </a:lnTo>
                  <a:lnTo>
                    <a:pt x="165" y="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6" name="Freeform 66">
              <a:extLst>
                <a:ext uri="{FF2B5EF4-FFF2-40B4-BE49-F238E27FC236}">
                  <a16:creationId xmlns:a16="http://schemas.microsoft.com/office/drawing/2014/main" xmlns="" id="{083EC67A-595C-2F3C-2C00-D382B826B5E9}"/>
                </a:ext>
              </a:extLst>
            </p:cNvPr>
            <p:cNvSpPr>
              <a:spLocks/>
            </p:cNvSpPr>
            <p:nvPr/>
          </p:nvSpPr>
          <p:spPr bwMode="auto">
            <a:xfrm>
              <a:off x="3878" y="1425"/>
              <a:ext cx="342" cy="54"/>
            </a:xfrm>
            <a:custGeom>
              <a:avLst/>
              <a:gdLst>
                <a:gd name="T0" fmla="*/ 0 w 342"/>
                <a:gd name="T1" fmla="*/ 53 h 54"/>
                <a:gd name="T2" fmla="*/ 82 w 342"/>
                <a:gd name="T3" fmla="*/ 23 h 54"/>
                <a:gd name="T4" fmla="*/ 149 w 342"/>
                <a:gd name="T5" fmla="*/ 2 h 54"/>
                <a:gd name="T6" fmla="*/ 217 w 342"/>
                <a:gd name="T7" fmla="*/ 0 h 54"/>
                <a:gd name="T8" fmla="*/ 254 w 342"/>
                <a:gd name="T9" fmla="*/ 11 h 54"/>
                <a:gd name="T10" fmla="*/ 341 w 342"/>
                <a:gd name="T11" fmla="*/ 51 h 54"/>
                <a:gd name="T12" fmla="*/ 311 w 342"/>
                <a:gd name="T13" fmla="*/ 53 h 54"/>
                <a:gd name="T14" fmla="*/ 236 w 342"/>
                <a:gd name="T15" fmla="*/ 31 h 54"/>
                <a:gd name="T16" fmla="*/ 156 w 342"/>
                <a:gd name="T17" fmla="*/ 25 h 54"/>
                <a:gd name="T18" fmla="*/ 67 w 342"/>
                <a:gd name="T19" fmla="*/ 51 h 54"/>
                <a:gd name="T20" fmla="*/ 0 w 342"/>
                <a:gd name="T21" fmla="*/ 53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42"/>
                <a:gd name="T34" fmla="*/ 0 h 54"/>
                <a:gd name="T35" fmla="*/ 342 w 342"/>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42" h="54">
                  <a:moveTo>
                    <a:pt x="0" y="53"/>
                  </a:moveTo>
                  <a:lnTo>
                    <a:pt x="82" y="23"/>
                  </a:lnTo>
                  <a:lnTo>
                    <a:pt x="149" y="2"/>
                  </a:lnTo>
                  <a:lnTo>
                    <a:pt x="217" y="0"/>
                  </a:lnTo>
                  <a:lnTo>
                    <a:pt x="254" y="11"/>
                  </a:lnTo>
                  <a:lnTo>
                    <a:pt x="341" y="51"/>
                  </a:lnTo>
                  <a:lnTo>
                    <a:pt x="311" y="53"/>
                  </a:lnTo>
                  <a:lnTo>
                    <a:pt x="236" y="31"/>
                  </a:lnTo>
                  <a:lnTo>
                    <a:pt x="156" y="25"/>
                  </a:lnTo>
                  <a:lnTo>
                    <a:pt x="67" y="51"/>
                  </a:lnTo>
                  <a:lnTo>
                    <a:pt x="0" y="5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7" name="Freeform 67">
              <a:extLst>
                <a:ext uri="{FF2B5EF4-FFF2-40B4-BE49-F238E27FC236}">
                  <a16:creationId xmlns:a16="http://schemas.microsoft.com/office/drawing/2014/main" xmlns="" id="{A2DAF9AF-8E67-C6B3-11FA-180D520FDEE8}"/>
                </a:ext>
              </a:extLst>
            </p:cNvPr>
            <p:cNvSpPr>
              <a:spLocks/>
            </p:cNvSpPr>
            <p:nvPr/>
          </p:nvSpPr>
          <p:spPr bwMode="auto">
            <a:xfrm>
              <a:off x="3878" y="1463"/>
              <a:ext cx="342" cy="88"/>
            </a:xfrm>
            <a:custGeom>
              <a:avLst/>
              <a:gdLst>
                <a:gd name="T0" fmla="*/ 0 w 342"/>
                <a:gd name="T1" fmla="*/ 14 h 88"/>
                <a:gd name="T2" fmla="*/ 37 w 342"/>
                <a:gd name="T3" fmla="*/ 58 h 88"/>
                <a:gd name="T4" fmla="*/ 142 w 342"/>
                <a:gd name="T5" fmla="*/ 87 h 88"/>
                <a:gd name="T6" fmla="*/ 247 w 342"/>
                <a:gd name="T7" fmla="*/ 81 h 88"/>
                <a:gd name="T8" fmla="*/ 314 w 342"/>
                <a:gd name="T9" fmla="*/ 48 h 88"/>
                <a:gd name="T10" fmla="*/ 341 w 342"/>
                <a:gd name="T11" fmla="*/ 12 h 88"/>
                <a:gd name="T12" fmla="*/ 297 w 342"/>
                <a:gd name="T13" fmla="*/ 0 h 88"/>
                <a:gd name="T14" fmla="*/ 274 w 342"/>
                <a:gd name="T15" fmla="*/ 25 h 88"/>
                <a:gd name="T16" fmla="*/ 250 w 342"/>
                <a:gd name="T17" fmla="*/ 48 h 88"/>
                <a:gd name="T18" fmla="*/ 176 w 342"/>
                <a:gd name="T19" fmla="*/ 60 h 88"/>
                <a:gd name="T20" fmla="*/ 105 w 342"/>
                <a:gd name="T21" fmla="*/ 53 h 88"/>
                <a:gd name="T22" fmla="*/ 75 w 342"/>
                <a:gd name="T23" fmla="*/ 43 h 88"/>
                <a:gd name="T24" fmla="*/ 67 w 342"/>
                <a:gd name="T25" fmla="*/ 12 h 88"/>
                <a:gd name="T26" fmla="*/ 52 w 342"/>
                <a:gd name="T27" fmla="*/ 10 h 88"/>
                <a:gd name="T28" fmla="*/ 0 w 342"/>
                <a:gd name="T29" fmla="*/ 14 h 8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2"/>
                <a:gd name="T46" fmla="*/ 0 h 88"/>
                <a:gd name="T47" fmla="*/ 342 w 342"/>
                <a:gd name="T48" fmla="*/ 88 h 8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2" h="88">
                  <a:moveTo>
                    <a:pt x="0" y="14"/>
                  </a:moveTo>
                  <a:lnTo>
                    <a:pt x="37" y="58"/>
                  </a:lnTo>
                  <a:lnTo>
                    <a:pt x="142" y="87"/>
                  </a:lnTo>
                  <a:lnTo>
                    <a:pt x="247" y="81"/>
                  </a:lnTo>
                  <a:lnTo>
                    <a:pt x="314" y="48"/>
                  </a:lnTo>
                  <a:lnTo>
                    <a:pt x="341" y="12"/>
                  </a:lnTo>
                  <a:lnTo>
                    <a:pt x="297" y="0"/>
                  </a:lnTo>
                  <a:lnTo>
                    <a:pt x="274" y="25"/>
                  </a:lnTo>
                  <a:lnTo>
                    <a:pt x="250" y="48"/>
                  </a:lnTo>
                  <a:lnTo>
                    <a:pt x="176" y="60"/>
                  </a:lnTo>
                  <a:lnTo>
                    <a:pt x="105" y="53"/>
                  </a:lnTo>
                  <a:lnTo>
                    <a:pt x="75" y="43"/>
                  </a:lnTo>
                  <a:lnTo>
                    <a:pt x="67" y="12"/>
                  </a:lnTo>
                  <a:lnTo>
                    <a:pt x="52" y="10"/>
                  </a:lnTo>
                  <a:lnTo>
                    <a:pt x="0" y="14"/>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8" name="Freeform 68">
              <a:extLst>
                <a:ext uri="{FF2B5EF4-FFF2-40B4-BE49-F238E27FC236}">
                  <a16:creationId xmlns:a16="http://schemas.microsoft.com/office/drawing/2014/main" xmlns="" id="{25707027-BF35-65ED-11C6-7879C9F38A65}"/>
                </a:ext>
              </a:extLst>
            </p:cNvPr>
            <p:cNvSpPr>
              <a:spLocks/>
            </p:cNvSpPr>
            <p:nvPr/>
          </p:nvSpPr>
          <p:spPr bwMode="auto">
            <a:xfrm>
              <a:off x="3988" y="1473"/>
              <a:ext cx="86" cy="64"/>
            </a:xfrm>
            <a:custGeom>
              <a:avLst/>
              <a:gdLst>
                <a:gd name="T0" fmla="*/ 45 w 86"/>
                <a:gd name="T1" fmla="*/ 63 h 64"/>
                <a:gd name="T2" fmla="*/ 7 w 86"/>
                <a:gd name="T3" fmla="*/ 49 h 64"/>
                <a:gd name="T4" fmla="*/ 0 w 86"/>
                <a:gd name="T5" fmla="*/ 30 h 64"/>
                <a:gd name="T6" fmla="*/ 7 w 86"/>
                <a:gd name="T7" fmla="*/ 14 h 64"/>
                <a:gd name="T8" fmla="*/ 27 w 86"/>
                <a:gd name="T9" fmla="*/ 0 h 64"/>
                <a:gd name="T10" fmla="*/ 65 w 86"/>
                <a:gd name="T11" fmla="*/ 0 h 64"/>
                <a:gd name="T12" fmla="*/ 85 w 86"/>
                <a:gd name="T13" fmla="*/ 14 h 64"/>
                <a:gd name="T14" fmla="*/ 85 w 86"/>
                <a:gd name="T15" fmla="*/ 35 h 64"/>
                <a:gd name="T16" fmla="*/ 83 w 86"/>
                <a:gd name="T17" fmla="*/ 56 h 64"/>
                <a:gd name="T18" fmla="*/ 45 w 86"/>
                <a:gd name="T19" fmla="*/ 63 h 6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
                <a:gd name="T31" fmla="*/ 0 h 64"/>
                <a:gd name="T32" fmla="*/ 86 w 86"/>
                <a:gd name="T33" fmla="*/ 64 h 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 h="64">
                  <a:moveTo>
                    <a:pt x="45" y="63"/>
                  </a:moveTo>
                  <a:lnTo>
                    <a:pt x="7" y="49"/>
                  </a:lnTo>
                  <a:lnTo>
                    <a:pt x="0" y="30"/>
                  </a:lnTo>
                  <a:lnTo>
                    <a:pt x="7" y="14"/>
                  </a:lnTo>
                  <a:lnTo>
                    <a:pt x="27" y="0"/>
                  </a:lnTo>
                  <a:lnTo>
                    <a:pt x="65" y="0"/>
                  </a:lnTo>
                  <a:lnTo>
                    <a:pt x="85" y="14"/>
                  </a:lnTo>
                  <a:lnTo>
                    <a:pt x="85" y="35"/>
                  </a:lnTo>
                  <a:lnTo>
                    <a:pt x="83" y="56"/>
                  </a:lnTo>
                  <a:lnTo>
                    <a:pt x="45" y="6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39" name="Freeform 69">
              <a:extLst>
                <a:ext uri="{FF2B5EF4-FFF2-40B4-BE49-F238E27FC236}">
                  <a16:creationId xmlns:a16="http://schemas.microsoft.com/office/drawing/2014/main" xmlns="" id="{D0AD0E30-90F7-CC2A-2A15-74CD427C2969}"/>
                </a:ext>
              </a:extLst>
            </p:cNvPr>
            <p:cNvSpPr>
              <a:spLocks/>
            </p:cNvSpPr>
            <p:nvPr/>
          </p:nvSpPr>
          <p:spPr bwMode="auto">
            <a:xfrm>
              <a:off x="3789" y="1933"/>
              <a:ext cx="356" cy="165"/>
            </a:xfrm>
            <a:custGeom>
              <a:avLst/>
              <a:gdLst>
                <a:gd name="T0" fmla="*/ 20 w 356"/>
                <a:gd name="T1" fmla="*/ 29 h 165"/>
                <a:gd name="T2" fmla="*/ 64 w 356"/>
                <a:gd name="T3" fmla="*/ 13 h 165"/>
                <a:gd name="T4" fmla="*/ 112 w 356"/>
                <a:gd name="T5" fmla="*/ 2 h 165"/>
                <a:gd name="T6" fmla="*/ 139 w 356"/>
                <a:gd name="T7" fmla="*/ 31 h 165"/>
                <a:gd name="T8" fmla="*/ 180 w 356"/>
                <a:gd name="T9" fmla="*/ 0 h 165"/>
                <a:gd name="T10" fmla="*/ 227 w 356"/>
                <a:gd name="T11" fmla="*/ 28 h 165"/>
                <a:gd name="T12" fmla="*/ 264 w 356"/>
                <a:gd name="T13" fmla="*/ 36 h 165"/>
                <a:gd name="T14" fmla="*/ 355 w 356"/>
                <a:gd name="T15" fmla="*/ 29 h 165"/>
                <a:gd name="T16" fmla="*/ 260 w 356"/>
                <a:gd name="T17" fmla="*/ 114 h 165"/>
                <a:gd name="T18" fmla="*/ 207 w 356"/>
                <a:gd name="T19" fmla="*/ 145 h 165"/>
                <a:gd name="T20" fmla="*/ 139 w 356"/>
                <a:gd name="T21" fmla="*/ 157 h 165"/>
                <a:gd name="T22" fmla="*/ 80 w 356"/>
                <a:gd name="T23" fmla="*/ 164 h 165"/>
                <a:gd name="T24" fmla="*/ 0 w 356"/>
                <a:gd name="T25" fmla="*/ 144 h 165"/>
                <a:gd name="T26" fmla="*/ 9 w 356"/>
                <a:gd name="T27" fmla="*/ 99 h 165"/>
                <a:gd name="T28" fmla="*/ 68 w 356"/>
                <a:gd name="T29" fmla="*/ 107 h 165"/>
                <a:gd name="T30" fmla="*/ 118 w 356"/>
                <a:gd name="T31" fmla="*/ 119 h 165"/>
                <a:gd name="T32" fmla="*/ 189 w 356"/>
                <a:gd name="T33" fmla="*/ 111 h 165"/>
                <a:gd name="T34" fmla="*/ 244 w 356"/>
                <a:gd name="T35" fmla="*/ 91 h 165"/>
                <a:gd name="T36" fmla="*/ 287 w 356"/>
                <a:gd name="T37" fmla="*/ 56 h 165"/>
                <a:gd name="T38" fmla="*/ 207 w 356"/>
                <a:gd name="T39" fmla="*/ 66 h 165"/>
                <a:gd name="T40" fmla="*/ 162 w 356"/>
                <a:gd name="T41" fmla="*/ 61 h 165"/>
                <a:gd name="T42" fmla="*/ 118 w 356"/>
                <a:gd name="T43" fmla="*/ 61 h 165"/>
                <a:gd name="T44" fmla="*/ 77 w 356"/>
                <a:gd name="T45" fmla="*/ 61 h 165"/>
                <a:gd name="T46" fmla="*/ 23 w 356"/>
                <a:gd name="T47" fmla="*/ 66 h 165"/>
                <a:gd name="T48" fmla="*/ 20 w 356"/>
                <a:gd name="T49" fmla="*/ 29 h 16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56"/>
                <a:gd name="T76" fmla="*/ 0 h 165"/>
                <a:gd name="T77" fmla="*/ 356 w 356"/>
                <a:gd name="T78" fmla="*/ 165 h 16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56" h="165">
                  <a:moveTo>
                    <a:pt x="20" y="29"/>
                  </a:moveTo>
                  <a:lnTo>
                    <a:pt x="64" y="13"/>
                  </a:lnTo>
                  <a:lnTo>
                    <a:pt x="112" y="2"/>
                  </a:lnTo>
                  <a:lnTo>
                    <a:pt x="139" y="31"/>
                  </a:lnTo>
                  <a:lnTo>
                    <a:pt x="180" y="0"/>
                  </a:lnTo>
                  <a:lnTo>
                    <a:pt x="227" y="28"/>
                  </a:lnTo>
                  <a:lnTo>
                    <a:pt x="264" y="36"/>
                  </a:lnTo>
                  <a:lnTo>
                    <a:pt x="355" y="29"/>
                  </a:lnTo>
                  <a:lnTo>
                    <a:pt x="260" y="114"/>
                  </a:lnTo>
                  <a:lnTo>
                    <a:pt x="207" y="145"/>
                  </a:lnTo>
                  <a:lnTo>
                    <a:pt x="139" y="157"/>
                  </a:lnTo>
                  <a:lnTo>
                    <a:pt x="80" y="164"/>
                  </a:lnTo>
                  <a:lnTo>
                    <a:pt x="0" y="144"/>
                  </a:lnTo>
                  <a:lnTo>
                    <a:pt x="9" y="99"/>
                  </a:lnTo>
                  <a:lnTo>
                    <a:pt x="68" y="107"/>
                  </a:lnTo>
                  <a:lnTo>
                    <a:pt x="118" y="119"/>
                  </a:lnTo>
                  <a:lnTo>
                    <a:pt x="189" y="111"/>
                  </a:lnTo>
                  <a:lnTo>
                    <a:pt x="244" y="91"/>
                  </a:lnTo>
                  <a:lnTo>
                    <a:pt x="287" y="56"/>
                  </a:lnTo>
                  <a:lnTo>
                    <a:pt x="207" y="66"/>
                  </a:lnTo>
                  <a:lnTo>
                    <a:pt x="162" y="61"/>
                  </a:lnTo>
                  <a:lnTo>
                    <a:pt x="118" y="61"/>
                  </a:lnTo>
                  <a:lnTo>
                    <a:pt x="77" y="61"/>
                  </a:lnTo>
                  <a:lnTo>
                    <a:pt x="23" y="66"/>
                  </a:lnTo>
                  <a:lnTo>
                    <a:pt x="20" y="29"/>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0" name="Freeform 70">
              <a:extLst>
                <a:ext uri="{FF2B5EF4-FFF2-40B4-BE49-F238E27FC236}">
                  <a16:creationId xmlns:a16="http://schemas.microsoft.com/office/drawing/2014/main" xmlns="" id="{25E6B157-F83E-4D6C-2EC1-4D5B380C50B5}"/>
                </a:ext>
              </a:extLst>
            </p:cNvPr>
            <p:cNvSpPr>
              <a:spLocks/>
            </p:cNvSpPr>
            <p:nvPr/>
          </p:nvSpPr>
          <p:spPr bwMode="auto">
            <a:xfrm>
              <a:off x="3058" y="2196"/>
              <a:ext cx="743" cy="556"/>
            </a:xfrm>
            <a:custGeom>
              <a:avLst/>
              <a:gdLst>
                <a:gd name="T0" fmla="*/ 733 w 743"/>
                <a:gd name="T1" fmla="*/ 0 h 556"/>
                <a:gd name="T2" fmla="*/ 641 w 743"/>
                <a:gd name="T3" fmla="*/ 5 h 556"/>
                <a:gd name="T4" fmla="*/ 538 w 743"/>
                <a:gd name="T5" fmla="*/ 37 h 556"/>
                <a:gd name="T6" fmla="*/ 463 w 743"/>
                <a:gd name="T7" fmla="*/ 71 h 556"/>
                <a:gd name="T8" fmla="*/ 385 w 743"/>
                <a:gd name="T9" fmla="*/ 99 h 556"/>
                <a:gd name="T10" fmla="*/ 334 w 743"/>
                <a:gd name="T11" fmla="*/ 142 h 556"/>
                <a:gd name="T12" fmla="*/ 280 w 743"/>
                <a:gd name="T13" fmla="*/ 180 h 556"/>
                <a:gd name="T14" fmla="*/ 217 w 743"/>
                <a:gd name="T15" fmla="*/ 229 h 556"/>
                <a:gd name="T16" fmla="*/ 176 w 743"/>
                <a:gd name="T17" fmla="*/ 282 h 556"/>
                <a:gd name="T18" fmla="*/ 119 w 743"/>
                <a:gd name="T19" fmla="*/ 340 h 556"/>
                <a:gd name="T20" fmla="*/ 75 w 743"/>
                <a:gd name="T21" fmla="*/ 397 h 556"/>
                <a:gd name="T22" fmla="*/ 34 w 743"/>
                <a:gd name="T23" fmla="*/ 448 h 556"/>
                <a:gd name="T24" fmla="*/ 25 w 743"/>
                <a:gd name="T25" fmla="*/ 491 h 556"/>
                <a:gd name="T26" fmla="*/ 0 w 743"/>
                <a:gd name="T27" fmla="*/ 519 h 556"/>
                <a:gd name="T28" fmla="*/ 112 w 743"/>
                <a:gd name="T29" fmla="*/ 532 h 556"/>
                <a:gd name="T30" fmla="*/ 183 w 743"/>
                <a:gd name="T31" fmla="*/ 555 h 556"/>
                <a:gd name="T32" fmla="*/ 213 w 743"/>
                <a:gd name="T33" fmla="*/ 507 h 556"/>
                <a:gd name="T34" fmla="*/ 298 w 743"/>
                <a:gd name="T35" fmla="*/ 420 h 556"/>
                <a:gd name="T36" fmla="*/ 344 w 743"/>
                <a:gd name="T37" fmla="*/ 369 h 556"/>
                <a:gd name="T38" fmla="*/ 408 w 743"/>
                <a:gd name="T39" fmla="*/ 326 h 556"/>
                <a:gd name="T40" fmla="*/ 467 w 743"/>
                <a:gd name="T41" fmla="*/ 280 h 556"/>
                <a:gd name="T42" fmla="*/ 504 w 743"/>
                <a:gd name="T43" fmla="*/ 252 h 556"/>
                <a:gd name="T44" fmla="*/ 483 w 743"/>
                <a:gd name="T45" fmla="*/ 308 h 556"/>
                <a:gd name="T46" fmla="*/ 460 w 743"/>
                <a:gd name="T47" fmla="*/ 376 h 556"/>
                <a:gd name="T48" fmla="*/ 446 w 743"/>
                <a:gd name="T49" fmla="*/ 440 h 556"/>
                <a:gd name="T50" fmla="*/ 438 w 743"/>
                <a:gd name="T51" fmla="*/ 480 h 556"/>
                <a:gd name="T52" fmla="*/ 476 w 743"/>
                <a:gd name="T53" fmla="*/ 480 h 556"/>
                <a:gd name="T54" fmla="*/ 490 w 743"/>
                <a:gd name="T55" fmla="*/ 422 h 556"/>
                <a:gd name="T56" fmla="*/ 501 w 743"/>
                <a:gd name="T57" fmla="*/ 356 h 556"/>
                <a:gd name="T58" fmla="*/ 520 w 743"/>
                <a:gd name="T59" fmla="*/ 297 h 556"/>
                <a:gd name="T60" fmla="*/ 534 w 743"/>
                <a:gd name="T61" fmla="*/ 259 h 556"/>
                <a:gd name="T62" fmla="*/ 540 w 743"/>
                <a:gd name="T63" fmla="*/ 203 h 556"/>
                <a:gd name="T64" fmla="*/ 460 w 743"/>
                <a:gd name="T65" fmla="*/ 239 h 556"/>
                <a:gd name="T66" fmla="*/ 415 w 743"/>
                <a:gd name="T67" fmla="*/ 290 h 556"/>
                <a:gd name="T68" fmla="*/ 341 w 743"/>
                <a:gd name="T69" fmla="*/ 340 h 556"/>
                <a:gd name="T70" fmla="*/ 273 w 743"/>
                <a:gd name="T71" fmla="*/ 395 h 556"/>
                <a:gd name="T72" fmla="*/ 220 w 743"/>
                <a:gd name="T73" fmla="*/ 452 h 556"/>
                <a:gd name="T74" fmla="*/ 160 w 743"/>
                <a:gd name="T75" fmla="*/ 521 h 556"/>
                <a:gd name="T76" fmla="*/ 89 w 743"/>
                <a:gd name="T77" fmla="*/ 506 h 556"/>
                <a:gd name="T78" fmla="*/ 60 w 743"/>
                <a:gd name="T79" fmla="*/ 491 h 556"/>
                <a:gd name="T80" fmla="*/ 89 w 743"/>
                <a:gd name="T81" fmla="*/ 448 h 556"/>
                <a:gd name="T82" fmla="*/ 138 w 743"/>
                <a:gd name="T83" fmla="*/ 379 h 556"/>
                <a:gd name="T84" fmla="*/ 179 w 743"/>
                <a:gd name="T85" fmla="*/ 317 h 556"/>
                <a:gd name="T86" fmla="*/ 220 w 743"/>
                <a:gd name="T87" fmla="*/ 269 h 556"/>
                <a:gd name="T88" fmla="*/ 277 w 743"/>
                <a:gd name="T89" fmla="*/ 221 h 556"/>
                <a:gd name="T90" fmla="*/ 341 w 743"/>
                <a:gd name="T91" fmla="*/ 175 h 556"/>
                <a:gd name="T92" fmla="*/ 401 w 743"/>
                <a:gd name="T93" fmla="*/ 132 h 556"/>
                <a:gd name="T94" fmla="*/ 497 w 743"/>
                <a:gd name="T95" fmla="*/ 88 h 556"/>
                <a:gd name="T96" fmla="*/ 577 w 743"/>
                <a:gd name="T97" fmla="*/ 65 h 556"/>
                <a:gd name="T98" fmla="*/ 641 w 743"/>
                <a:gd name="T99" fmla="*/ 42 h 556"/>
                <a:gd name="T100" fmla="*/ 719 w 743"/>
                <a:gd name="T101" fmla="*/ 28 h 556"/>
                <a:gd name="T102" fmla="*/ 742 w 743"/>
                <a:gd name="T103" fmla="*/ 17 h 556"/>
                <a:gd name="T104" fmla="*/ 733 w 743"/>
                <a:gd name="T105" fmla="*/ 0 h 55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43"/>
                <a:gd name="T160" fmla="*/ 0 h 556"/>
                <a:gd name="T161" fmla="*/ 743 w 743"/>
                <a:gd name="T162" fmla="*/ 556 h 55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43" h="556">
                  <a:moveTo>
                    <a:pt x="733" y="0"/>
                  </a:moveTo>
                  <a:lnTo>
                    <a:pt x="641" y="5"/>
                  </a:lnTo>
                  <a:lnTo>
                    <a:pt x="538" y="37"/>
                  </a:lnTo>
                  <a:lnTo>
                    <a:pt x="463" y="71"/>
                  </a:lnTo>
                  <a:lnTo>
                    <a:pt x="385" y="99"/>
                  </a:lnTo>
                  <a:lnTo>
                    <a:pt x="334" y="142"/>
                  </a:lnTo>
                  <a:lnTo>
                    <a:pt x="280" y="180"/>
                  </a:lnTo>
                  <a:lnTo>
                    <a:pt x="217" y="229"/>
                  </a:lnTo>
                  <a:lnTo>
                    <a:pt x="176" y="282"/>
                  </a:lnTo>
                  <a:lnTo>
                    <a:pt x="119" y="340"/>
                  </a:lnTo>
                  <a:lnTo>
                    <a:pt x="75" y="397"/>
                  </a:lnTo>
                  <a:lnTo>
                    <a:pt x="34" y="448"/>
                  </a:lnTo>
                  <a:lnTo>
                    <a:pt x="25" y="491"/>
                  </a:lnTo>
                  <a:lnTo>
                    <a:pt x="0" y="519"/>
                  </a:lnTo>
                  <a:lnTo>
                    <a:pt x="112" y="532"/>
                  </a:lnTo>
                  <a:lnTo>
                    <a:pt x="183" y="555"/>
                  </a:lnTo>
                  <a:lnTo>
                    <a:pt x="213" y="507"/>
                  </a:lnTo>
                  <a:lnTo>
                    <a:pt x="298" y="420"/>
                  </a:lnTo>
                  <a:lnTo>
                    <a:pt x="344" y="369"/>
                  </a:lnTo>
                  <a:lnTo>
                    <a:pt x="408" y="326"/>
                  </a:lnTo>
                  <a:lnTo>
                    <a:pt x="467" y="280"/>
                  </a:lnTo>
                  <a:lnTo>
                    <a:pt x="504" y="252"/>
                  </a:lnTo>
                  <a:lnTo>
                    <a:pt x="483" y="308"/>
                  </a:lnTo>
                  <a:lnTo>
                    <a:pt x="460" y="376"/>
                  </a:lnTo>
                  <a:lnTo>
                    <a:pt x="446" y="440"/>
                  </a:lnTo>
                  <a:lnTo>
                    <a:pt x="438" y="480"/>
                  </a:lnTo>
                  <a:lnTo>
                    <a:pt x="476" y="480"/>
                  </a:lnTo>
                  <a:lnTo>
                    <a:pt x="490" y="422"/>
                  </a:lnTo>
                  <a:lnTo>
                    <a:pt x="501" y="356"/>
                  </a:lnTo>
                  <a:lnTo>
                    <a:pt x="520" y="297"/>
                  </a:lnTo>
                  <a:lnTo>
                    <a:pt x="534" y="259"/>
                  </a:lnTo>
                  <a:lnTo>
                    <a:pt x="540" y="203"/>
                  </a:lnTo>
                  <a:lnTo>
                    <a:pt x="460" y="239"/>
                  </a:lnTo>
                  <a:lnTo>
                    <a:pt x="415" y="290"/>
                  </a:lnTo>
                  <a:lnTo>
                    <a:pt x="341" y="340"/>
                  </a:lnTo>
                  <a:lnTo>
                    <a:pt x="273" y="395"/>
                  </a:lnTo>
                  <a:lnTo>
                    <a:pt x="220" y="452"/>
                  </a:lnTo>
                  <a:lnTo>
                    <a:pt x="160" y="521"/>
                  </a:lnTo>
                  <a:lnTo>
                    <a:pt x="89" y="506"/>
                  </a:lnTo>
                  <a:lnTo>
                    <a:pt x="60" y="491"/>
                  </a:lnTo>
                  <a:lnTo>
                    <a:pt x="89" y="448"/>
                  </a:lnTo>
                  <a:lnTo>
                    <a:pt x="138" y="379"/>
                  </a:lnTo>
                  <a:lnTo>
                    <a:pt x="179" y="317"/>
                  </a:lnTo>
                  <a:lnTo>
                    <a:pt x="220" y="269"/>
                  </a:lnTo>
                  <a:lnTo>
                    <a:pt x="277" y="221"/>
                  </a:lnTo>
                  <a:lnTo>
                    <a:pt x="341" y="175"/>
                  </a:lnTo>
                  <a:lnTo>
                    <a:pt x="401" y="132"/>
                  </a:lnTo>
                  <a:lnTo>
                    <a:pt x="497" y="88"/>
                  </a:lnTo>
                  <a:lnTo>
                    <a:pt x="577" y="65"/>
                  </a:lnTo>
                  <a:lnTo>
                    <a:pt x="641" y="42"/>
                  </a:lnTo>
                  <a:lnTo>
                    <a:pt x="719" y="28"/>
                  </a:lnTo>
                  <a:lnTo>
                    <a:pt x="742" y="17"/>
                  </a:lnTo>
                  <a:lnTo>
                    <a:pt x="733"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1" name="Freeform 71">
              <a:extLst>
                <a:ext uri="{FF2B5EF4-FFF2-40B4-BE49-F238E27FC236}">
                  <a16:creationId xmlns:a16="http://schemas.microsoft.com/office/drawing/2014/main" xmlns="" id="{6699AAAE-E07F-59DB-8807-92FC0E07D525}"/>
                </a:ext>
              </a:extLst>
            </p:cNvPr>
            <p:cNvSpPr>
              <a:spLocks/>
            </p:cNvSpPr>
            <p:nvPr/>
          </p:nvSpPr>
          <p:spPr bwMode="auto">
            <a:xfrm>
              <a:off x="4070" y="2211"/>
              <a:ext cx="384" cy="567"/>
            </a:xfrm>
            <a:custGeom>
              <a:avLst/>
              <a:gdLst>
                <a:gd name="T0" fmla="*/ 53 w 384"/>
                <a:gd name="T1" fmla="*/ 0 h 567"/>
                <a:gd name="T2" fmla="*/ 103 w 384"/>
                <a:gd name="T3" fmla="*/ 23 h 567"/>
                <a:gd name="T4" fmla="*/ 172 w 384"/>
                <a:gd name="T5" fmla="*/ 74 h 567"/>
                <a:gd name="T6" fmla="*/ 222 w 384"/>
                <a:gd name="T7" fmla="*/ 130 h 567"/>
                <a:gd name="T8" fmla="*/ 252 w 384"/>
                <a:gd name="T9" fmla="*/ 206 h 567"/>
                <a:gd name="T10" fmla="*/ 282 w 384"/>
                <a:gd name="T11" fmla="*/ 278 h 567"/>
                <a:gd name="T12" fmla="*/ 307 w 384"/>
                <a:gd name="T13" fmla="*/ 344 h 567"/>
                <a:gd name="T14" fmla="*/ 333 w 384"/>
                <a:gd name="T15" fmla="*/ 415 h 567"/>
                <a:gd name="T16" fmla="*/ 342 w 384"/>
                <a:gd name="T17" fmla="*/ 469 h 567"/>
                <a:gd name="T18" fmla="*/ 383 w 384"/>
                <a:gd name="T19" fmla="*/ 535 h 567"/>
                <a:gd name="T20" fmla="*/ 300 w 384"/>
                <a:gd name="T21" fmla="*/ 541 h 567"/>
                <a:gd name="T22" fmla="*/ 232 w 384"/>
                <a:gd name="T23" fmla="*/ 566 h 567"/>
                <a:gd name="T24" fmla="*/ 191 w 384"/>
                <a:gd name="T25" fmla="*/ 514 h 567"/>
                <a:gd name="T26" fmla="*/ 161 w 384"/>
                <a:gd name="T27" fmla="*/ 466 h 567"/>
                <a:gd name="T28" fmla="*/ 154 w 384"/>
                <a:gd name="T29" fmla="*/ 397 h 567"/>
                <a:gd name="T30" fmla="*/ 131 w 384"/>
                <a:gd name="T31" fmla="*/ 342 h 567"/>
                <a:gd name="T32" fmla="*/ 121 w 384"/>
                <a:gd name="T33" fmla="*/ 321 h 567"/>
                <a:gd name="T34" fmla="*/ 83 w 384"/>
                <a:gd name="T35" fmla="*/ 288 h 567"/>
                <a:gd name="T36" fmla="*/ 43 w 384"/>
                <a:gd name="T37" fmla="*/ 268 h 567"/>
                <a:gd name="T38" fmla="*/ 60 w 384"/>
                <a:gd name="T39" fmla="*/ 303 h 567"/>
                <a:gd name="T40" fmla="*/ 83 w 384"/>
                <a:gd name="T41" fmla="*/ 351 h 567"/>
                <a:gd name="T42" fmla="*/ 110 w 384"/>
                <a:gd name="T43" fmla="*/ 392 h 567"/>
                <a:gd name="T44" fmla="*/ 113 w 384"/>
                <a:gd name="T45" fmla="*/ 431 h 567"/>
                <a:gd name="T46" fmla="*/ 131 w 384"/>
                <a:gd name="T47" fmla="*/ 463 h 567"/>
                <a:gd name="T48" fmla="*/ 80 w 384"/>
                <a:gd name="T49" fmla="*/ 466 h 567"/>
                <a:gd name="T50" fmla="*/ 80 w 384"/>
                <a:gd name="T51" fmla="*/ 418 h 567"/>
                <a:gd name="T52" fmla="*/ 46 w 384"/>
                <a:gd name="T53" fmla="*/ 344 h 567"/>
                <a:gd name="T54" fmla="*/ 16 w 384"/>
                <a:gd name="T55" fmla="*/ 293 h 567"/>
                <a:gd name="T56" fmla="*/ 5 w 384"/>
                <a:gd name="T57" fmla="*/ 263 h 567"/>
                <a:gd name="T58" fmla="*/ 20 w 384"/>
                <a:gd name="T59" fmla="*/ 232 h 567"/>
                <a:gd name="T60" fmla="*/ 53 w 384"/>
                <a:gd name="T61" fmla="*/ 240 h 567"/>
                <a:gd name="T62" fmla="*/ 83 w 384"/>
                <a:gd name="T63" fmla="*/ 268 h 567"/>
                <a:gd name="T64" fmla="*/ 128 w 384"/>
                <a:gd name="T65" fmla="*/ 293 h 567"/>
                <a:gd name="T66" fmla="*/ 172 w 384"/>
                <a:gd name="T67" fmla="*/ 352 h 567"/>
                <a:gd name="T68" fmla="*/ 184 w 384"/>
                <a:gd name="T69" fmla="*/ 405 h 567"/>
                <a:gd name="T70" fmla="*/ 206 w 384"/>
                <a:gd name="T71" fmla="*/ 463 h 567"/>
                <a:gd name="T72" fmla="*/ 222 w 384"/>
                <a:gd name="T73" fmla="*/ 500 h 567"/>
                <a:gd name="T74" fmla="*/ 239 w 384"/>
                <a:gd name="T75" fmla="*/ 535 h 567"/>
                <a:gd name="T76" fmla="*/ 289 w 384"/>
                <a:gd name="T77" fmla="*/ 515 h 567"/>
                <a:gd name="T78" fmla="*/ 323 w 384"/>
                <a:gd name="T79" fmla="*/ 514 h 567"/>
                <a:gd name="T80" fmla="*/ 303 w 384"/>
                <a:gd name="T81" fmla="*/ 443 h 567"/>
                <a:gd name="T82" fmla="*/ 289 w 384"/>
                <a:gd name="T83" fmla="*/ 367 h 567"/>
                <a:gd name="T84" fmla="*/ 266 w 384"/>
                <a:gd name="T85" fmla="*/ 296 h 567"/>
                <a:gd name="T86" fmla="*/ 215 w 384"/>
                <a:gd name="T87" fmla="*/ 217 h 567"/>
                <a:gd name="T88" fmla="*/ 202 w 384"/>
                <a:gd name="T89" fmla="*/ 140 h 567"/>
                <a:gd name="T90" fmla="*/ 147 w 384"/>
                <a:gd name="T91" fmla="*/ 98 h 567"/>
                <a:gd name="T92" fmla="*/ 101 w 384"/>
                <a:gd name="T93" fmla="*/ 57 h 567"/>
                <a:gd name="T94" fmla="*/ 0 w 384"/>
                <a:gd name="T95" fmla="*/ 23 h 567"/>
                <a:gd name="T96" fmla="*/ 39 w 384"/>
                <a:gd name="T97" fmla="*/ 11 h 567"/>
                <a:gd name="T98" fmla="*/ 53 w 384"/>
                <a:gd name="T99" fmla="*/ 0 h 56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84"/>
                <a:gd name="T151" fmla="*/ 0 h 567"/>
                <a:gd name="T152" fmla="*/ 384 w 384"/>
                <a:gd name="T153" fmla="*/ 567 h 56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84" h="567">
                  <a:moveTo>
                    <a:pt x="53" y="0"/>
                  </a:moveTo>
                  <a:lnTo>
                    <a:pt x="103" y="23"/>
                  </a:lnTo>
                  <a:lnTo>
                    <a:pt x="172" y="74"/>
                  </a:lnTo>
                  <a:lnTo>
                    <a:pt x="222" y="130"/>
                  </a:lnTo>
                  <a:lnTo>
                    <a:pt x="252" y="206"/>
                  </a:lnTo>
                  <a:lnTo>
                    <a:pt x="282" y="278"/>
                  </a:lnTo>
                  <a:lnTo>
                    <a:pt x="307" y="344"/>
                  </a:lnTo>
                  <a:lnTo>
                    <a:pt x="333" y="415"/>
                  </a:lnTo>
                  <a:lnTo>
                    <a:pt x="342" y="469"/>
                  </a:lnTo>
                  <a:lnTo>
                    <a:pt x="383" y="535"/>
                  </a:lnTo>
                  <a:lnTo>
                    <a:pt x="300" y="541"/>
                  </a:lnTo>
                  <a:lnTo>
                    <a:pt x="232" y="566"/>
                  </a:lnTo>
                  <a:lnTo>
                    <a:pt x="191" y="514"/>
                  </a:lnTo>
                  <a:lnTo>
                    <a:pt x="161" y="466"/>
                  </a:lnTo>
                  <a:lnTo>
                    <a:pt x="154" y="397"/>
                  </a:lnTo>
                  <a:lnTo>
                    <a:pt x="131" y="342"/>
                  </a:lnTo>
                  <a:lnTo>
                    <a:pt x="121" y="321"/>
                  </a:lnTo>
                  <a:lnTo>
                    <a:pt x="83" y="288"/>
                  </a:lnTo>
                  <a:lnTo>
                    <a:pt x="43" y="268"/>
                  </a:lnTo>
                  <a:lnTo>
                    <a:pt x="60" y="303"/>
                  </a:lnTo>
                  <a:lnTo>
                    <a:pt x="83" y="351"/>
                  </a:lnTo>
                  <a:lnTo>
                    <a:pt x="110" y="392"/>
                  </a:lnTo>
                  <a:lnTo>
                    <a:pt x="113" y="431"/>
                  </a:lnTo>
                  <a:lnTo>
                    <a:pt x="131" y="463"/>
                  </a:lnTo>
                  <a:lnTo>
                    <a:pt x="80" y="466"/>
                  </a:lnTo>
                  <a:lnTo>
                    <a:pt x="80" y="418"/>
                  </a:lnTo>
                  <a:lnTo>
                    <a:pt x="46" y="344"/>
                  </a:lnTo>
                  <a:lnTo>
                    <a:pt x="16" y="293"/>
                  </a:lnTo>
                  <a:lnTo>
                    <a:pt x="5" y="263"/>
                  </a:lnTo>
                  <a:lnTo>
                    <a:pt x="20" y="232"/>
                  </a:lnTo>
                  <a:lnTo>
                    <a:pt x="53" y="240"/>
                  </a:lnTo>
                  <a:lnTo>
                    <a:pt x="83" y="268"/>
                  </a:lnTo>
                  <a:lnTo>
                    <a:pt x="128" y="293"/>
                  </a:lnTo>
                  <a:lnTo>
                    <a:pt x="172" y="352"/>
                  </a:lnTo>
                  <a:lnTo>
                    <a:pt x="184" y="405"/>
                  </a:lnTo>
                  <a:lnTo>
                    <a:pt x="206" y="463"/>
                  </a:lnTo>
                  <a:lnTo>
                    <a:pt x="222" y="500"/>
                  </a:lnTo>
                  <a:lnTo>
                    <a:pt x="239" y="535"/>
                  </a:lnTo>
                  <a:lnTo>
                    <a:pt x="289" y="515"/>
                  </a:lnTo>
                  <a:lnTo>
                    <a:pt x="323" y="514"/>
                  </a:lnTo>
                  <a:lnTo>
                    <a:pt x="303" y="443"/>
                  </a:lnTo>
                  <a:lnTo>
                    <a:pt x="289" y="367"/>
                  </a:lnTo>
                  <a:lnTo>
                    <a:pt x="266" y="296"/>
                  </a:lnTo>
                  <a:lnTo>
                    <a:pt x="215" y="217"/>
                  </a:lnTo>
                  <a:lnTo>
                    <a:pt x="202" y="140"/>
                  </a:lnTo>
                  <a:lnTo>
                    <a:pt x="147" y="98"/>
                  </a:lnTo>
                  <a:lnTo>
                    <a:pt x="101" y="57"/>
                  </a:lnTo>
                  <a:lnTo>
                    <a:pt x="0" y="23"/>
                  </a:lnTo>
                  <a:lnTo>
                    <a:pt x="39" y="11"/>
                  </a:lnTo>
                  <a:lnTo>
                    <a:pt x="53"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2" name="Freeform 72">
              <a:extLst>
                <a:ext uri="{FF2B5EF4-FFF2-40B4-BE49-F238E27FC236}">
                  <a16:creationId xmlns:a16="http://schemas.microsoft.com/office/drawing/2014/main" xmlns="" id="{301F2DD7-AABC-783E-AC63-E00B74D5A93C}"/>
                </a:ext>
              </a:extLst>
            </p:cNvPr>
            <p:cNvSpPr>
              <a:spLocks/>
            </p:cNvSpPr>
            <p:nvPr/>
          </p:nvSpPr>
          <p:spPr bwMode="auto">
            <a:xfrm>
              <a:off x="3775" y="2213"/>
              <a:ext cx="331" cy="83"/>
            </a:xfrm>
            <a:custGeom>
              <a:avLst/>
              <a:gdLst>
                <a:gd name="T0" fmla="*/ 57 w 331"/>
                <a:gd name="T1" fmla="*/ 16 h 83"/>
                <a:gd name="T2" fmla="*/ 98 w 331"/>
                <a:gd name="T3" fmla="*/ 39 h 83"/>
                <a:gd name="T4" fmla="*/ 153 w 331"/>
                <a:gd name="T5" fmla="*/ 49 h 83"/>
                <a:gd name="T6" fmla="*/ 220 w 331"/>
                <a:gd name="T7" fmla="*/ 52 h 83"/>
                <a:gd name="T8" fmla="*/ 261 w 331"/>
                <a:gd name="T9" fmla="*/ 36 h 83"/>
                <a:gd name="T10" fmla="*/ 295 w 331"/>
                <a:gd name="T11" fmla="*/ 20 h 83"/>
                <a:gd name="T12" fmla="*/ 330 w 331"/>
                <a:gd name="T13" fmla="*/ 25 h 83"/>
                <a:gd name="T14" fmla="*/ 303 w 331"/>
                <a:gd name="T15" fmla="*/ 46 h 83"/>
                <a:gd name="T16" fmla="*/ 240 w 331"/>
                <a:gd name="T17" fmla="*/ 75 h 83"/>
                <a:gd name="T18" fmla="*/ 156 w 331"/>
                <a:gd name="T19" fmla="*/ 82 h 83"/>
                <a:gd name="T20" fmla="*/ 90 w 331"/>
                <a:gd name="T21" fmla="*/ 71 h 83"/>
                <a:gd name="T22" fmla="*/ 37 w 331"/>
                <a:gd name="T23" fmla="*/ 39 h 83"/>
                <a:gd name="T24" fmla="*/ 0 w 331"/>
                <a:gd name="T25" fmla="*/ 11 h 83"/>
                <a:gd name="T26" fmla="*/ 23 w 331"/>
                <a:gd name="T27" fmla="*/ 0 h 83"/>
                <a:gd name="T28" fmla="*/ 57 w 331"/>
                <a:gd name="T29" fmla="*/ 16 h 8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1"/>
                <a:gd name="T46" fmla="*/ 0 h 83"/>
                <a:gd name="T47" fmla="*/ 331 w 331"/>
                <a:gd name="T48" fmla="*/ 83 h 8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1" h="83">
                  <a:moveTo>
                    <a:pt x="57" y="16"/>
                  </a:moveTo>
                  <a:lnTo>
                    <a:pt x="98" y="39"/>
                  </a:lnTo>
                  <a:lnTo>
                    <a:pt x="153" y="49"/>
                  </a:lnTo>
                  <a:lnTo>
                    <a:pt x="220" y="52"/>
                  </a:lnTo>
                  <a:lnTo>
                    <a:pt x="261" y="36"/>
                  </a:lnTo>
                  <a:lnTo>
                    <a:pt x="295" y="20"/>
                  </a:lnTo>
                  <a:lnTo>
                    <a:pt x="330" y="25"/>
                  </a:lnTo>
                  <a:lnTo>
                    <a:pt x="303" y="46"/>
                  </a:lnTo>
                  <a:lnTo>
                    <a:pt x="240" y="75"/>
                  </a:lnTo>
                  <a:lnTo>
                    <a:pt x="156" y="82"/>
                  </a:lnTo>
                  <a:lnTo>
                    <a:pt x="90" y="71"/>
                  </a:lnTo>
                  <a:lnTo>
                    <a:pt x="37" y="39"/>
                  </a:lnTo>
                  <a:lnTo>
                    <a:pt x="0" y="11"/>
                  </a:lnTo>
                  <a:lnTo>
                    <a:pt x="23" y="0"/>
                  </a:lnTo>
                  <a:lnTo>
                    <a:pt x="57" y="16"/>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3" name="Freeform 73">
              <a:extLst>
                <a:ext uri="{FF2B5EF4-FFF2-40B4-BE49-F238E27FC236}">
                  <a16:creationId xmlns:a16="http://schemas.microsoft.com/office/drawing/2014/main" xmlns="" id="{17DED0B9-4012-F8D3-D80B-C2FBDA1994E5}"/>
                </a:ext>
              </a:extLst>
            </p:cNvPr>
            <p:cNvSpPr>
              <a:spLocks/>
            </p:cNvSpPr>
            <p:nvPr/>
          </p:nvSpPr>
          <p:spPr bwMode="auto">
            <a:xfrm>
              <a:off x="3722" y="2225"/>
              <a:ext cx="224" cy="160"/>
            </a:xfrm>
            <a:custGeom>
              <a:avLst/>
              <a:gdLst>
                <a:gd name="T0" fmla="*/ 54 w 224"/>
                <a:gd name="T1" fmla="*/ 0 h 160"/>
                <a:gd name="T2" fmla="*/ 30 w 224"/>
                <a:gd name="T3" fmla="*/ 27 h 160"/>
                <a:gd name="T4" fmla="*/ 20 w 224"/>
                <a:gd name="T5" fmla="*/ 71 h 160"/>
                <a:gd name="T6" fmla="*/ 7 w 224"/>
                <a:gd name="T7" fmla="*/ 126 h 160"/>
                <a:gd name="T8" fmla="*/ 0 w 224"/>
                <a:gd name="T9" fmla="*/ 159 h 160"/>
                <a:gd name="T10" fmla="*/ 77 w 224"/>
                <a:gd name="T11" fmla="*/ 129 h 160"/>
                <a:gd name="T12" fmla="*/ 148 w 224"/>
                <a:gd name="T13" fmla="*/ 103 h 160"/>
                <a:gd name="T14" fmla="*/ 182 w 224"/>
                <a:gd name="T15" fmla="*/ 86 h 160"/>
                <a:gd name="T16" fmla="*/ 223 w 224"/>
                <a:gd name="T17" fmla="*/ 61 h 160"/>
                <a:gd name="T18" fmla="*/ 182 w 224"/>
                <a:gd name="T19" fmla="*/ 50 h 160"/>
                <a:gd name="T20" fmla="*/ 152 w 224"/>
                <a:gd name="T21" fmla="*/ 75 h 160"/>
                <a:gd name="T22" fmla="*/ 95 w 224"/>
                <a:gd name="T23" fmla="*/ 103 h 160"/>
                <a:gd name="T24" fmla="*/ 43 w 224"/>
                <a:gd name="T25" fmla="*/ 118 h 160"/>
                <a:gd name="T26" fmla="*/ 54 w 224"/>
                <a:gd name="T27" fmla="*/ 86 h 160"/>
                <a:gd name="T28" fmla="*/ 54 w 224"/>
                <a:gd name="T29" fmla="*/ 55 h 160"/>
                <a:gd name="T30" fmla="*/ 54 w 224"/>
                <a:gd name="T31" fmla="*/ 27 h 160"/>
                <a:gd name="T32" fmla="*/ 77 w 224"/>
                <a:gd name="T33" fmla="*/ 0 h 160"/>
                <a:gd name="T34" fmla="*/ 54 w 224"/>
                <a:gd name="T35" fmla="*/ 0 h 16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4"/>
                <a:gd name="T55" fmla="*/ 0 h 160"/>
                <a:gd name="T56" fmla="*/ 224 w 224"/>
                <a:gd name="T57" fmla="*/ 160 h 16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4" h="160">
                  <a:moveTo>
                    <a:pt x="54" y="0"/>
                  </a:moveTo>
                  <a:lnTo>
                    <a:pt x="30" y="27"/>
                  </a:lnTo>
                  <a:lnTo>
                    <a:pt x="20" y="71"/>
                  </a:lnTo>
                  <a:lnTo>
                    <a:pt x="7" y="126"/>
                  </a:lnTo>
                  <a:lnTo>
                    <a:pt x="0" y="159"/>
                  </a:lnTo>
                  <a:lnTo>
                    <a:pt x="77" y="129"/>
                  </a:lnTo>
                  <a:lnTo>
                    <a:pt x="148" y="103"/>
                  </a:lnTo>
                  <a:lnTo>
                    <a:pt x="182" y="86"/>
                  </a:lnTo>
                  <a:lnTo>
                    <a:pt x="223" y="61"/>
                  </a:lnTo>
                  <a:lnTo>
                    <a:pt x="182" y="50"/>
                  </a:lnTo>
                  <a:lnTo>
                    <a:pt x="152" y="75"/>
                  </a:lnTo>
                  <a:lnTo>
                    <a:pt x="95" y="103"/>
                  </a:lnTo>
                  <a:lnTo>
                    <a:pt x="43" y="118"/>
                  </a:lnTo>
                  <a:lnTo>
                    <a:pt x="54" y="86"/>
                  </a:lnTo>
                  <a:lnTo>
                    <a:pt x="54" y="55"/>
                  </a:lnTo>
                  <a:lnTo>
                    <a:pt x="54" y="27"/>
                  </a:lnTo>
                  <a:lnTo>
                    <a:pt x="77" y="0"/>
                  </a:lnTo>
                  <a:lnTo>
                    <a:pt x="54"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4" name="Freeform 74">
              <a:extLst>
                <a:ext uri="{FF2B5EF4-FFF2-40B4-BE49-F238E27FC236}">
                  <a16:creationId xmlns:a16="http://schemas.microsoft.com/office/drawing/2014/main" xmlns="" id="{C1DD452D-7677-5CFB-448A-8A5EB094EA76}"/>
                </a:ext>
              </a:extLst>
            </p:cNvPr>
            <p:cNvSpPr>
              <a:spLocks/>
            </p:cNvSpPr>
            <p:nvPr/>
          </p:nvSpPr>
          <p:spPr bwMode="auto">
            <a:xfrm>
              <a:off x="3910" y="2227"/>
              <a:ext cx="196" cy="165"/>
            </a:xfrm>
            <a:custGeom>
              <a:avLst/>
              <a:gdLst>
                <a:gd name="T0" fmla="*/ 195 w 196"/>
                <a:gd name="T1" fmla="*/ 12 h 165"/>
                <a:gd name="T2" fmla="*/ 175 w 196"/>
                <a:gd name="T3" fmla="*/ 61 h 165"/>
                <a:gd name="T4" fmla="*/ 149 w 196"/>
                <a:gd name="T5" fmla="*/ 123 h 165"/>
                <a:gd name="T6" fmla="*/ 128 w 196"/>
                <a:gd name="T7" fmla="*/ 164 h 165"/>
                <a:gd name="T8" fmla="*/ 94 w 196"/>
                <a:gd name="T9" fmla="*/ 139 h 165"/>
                <a:gd name="T10" fmla="*/ 27 w 196"/>
                <a:gd name="T11" fmla="*/ 103 h 165"/>
                <a:gd name="T12" fmla="*/ 0 w 196"/>
                <a:gd name="T13" fmla="*/ 71 h 165"/>
                <a:gd name="T14" fmla="*/ 34 w 196"/>
                <a:gd name="T15" fmla="*/ 59 h 165"/>
                <a:gd name="T16" fmla="*/ 58 w 196"/>
                <a:gd name="T17" fmla="*/ 78 h 165"/>
                <a:gd name="T18" fmla="*/ 94 w 196"/>
                <a:gd name="T19" fmla="*/ 109 h 165"/>
                <a:gd name="T20" fmla="*/ 122 w 196"/>
                <a:gd name="T21" fmla="*/ 126 h 165"/>
                <a:gd name="T22" fmla="*/ 128 w 196"/>
                <a:gd name="T23" fmla="*/ 101 h 165"/>
                <a:gd name="T24" fmla="*/ 138 w 196"/>
                <a:gd name="T25" fmla="*/ 71 h 165"/>
                <a:gd name="T26" fmla="*/ 149 w 196"/>
                <a:gd name="T27" fmla="*/ 35 h 165"/>
                <a:gd name="T28" fmla="*/ 183 w 196"/>
                <a:gd name="T29" fmla="*/ 0 h 165"/>
                <a:gd name="T30" fmla="*/ 195 w 196"/>
                <a:gd name="T31" fmla="*/ 12 h 16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96"/>
                <a:gd name="T49" fmla="*/ 0 h 165"/>
                <a:gd name="T50" fmla="*/ 196 w 196"/>
                <a:gd name="T51" fmla="*/ 165 h 16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96" h="165">
                  <a:moveTo>
                    <a:pt x="195" y="12"/>
                  </a:moveTo>
                  <a:lnTo>
                    <a:pt x="175" y="61"/>
                  </a:lnTo>
                  <a:lnTo>
                    <a:pt x="149" y="123"/>
                  </a:lnTo>
                  <a:lnTo>
                    <a:pt x="128" y="164"/>
                  </a:lnTo>
                  <a:lnTo>
                    <a:pt x="94" y="139"/>
                  </a:lnTo>
                  <a:lnTo>
                    <a:pt x="27" y="103"/>
                  </a:lnTo>
                  <a:lnTo>
                    <a:pt x="0" y="71"/>
                  </a:lnTo>
                  <a:lnTo>
                    <a:pt x="34" y="59"/>
                  </a:lnTo>
                  <a:lnTo>
                    <a:pt x="58" y="78"/>
                  </a:lnTo>
                  <a:lnTo>
                    <a:pt x="94" y="109"/>
                  </a:lnTo>
                  <a:lnTo>
                    <a:pt x="122" y="126"/>
                  </a:lnTo>
                  <a:lnTo>
                    <a:pt x="128" y="101"/>
                  </a:lnTo>
                  <a:lnTo>
                    <a:pt x="138" y="71"/>
                  </a:lnTo>
                  <a:lnTo>
                    <a:pt x="149" y="35"/>
                  </a:lnTo>
                  <a:lnTo>
                    <a:pt x="183" y="0"/>
                  </a:lnTo>
                  <a:lnTo>
                    <a:pt x="195" y="12"/>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5" name="Freeform 75">
              <a:extLst>
                <a:ext uri="{FF2B5EF4-FFF2-40B4-BE49-F238E27FC236}">
                  <a16:creationId xmlns:a16="http://schemas.microsoft.com/office/drawing/2014/main" xmlns="" id="{F0F7BBB0-99EB-67D1-4D36-0764F06CAAD1}"/>
                </a:ext>
              </a:extLst>
            </p:cNvPr>
            <p:cNvSpPr>
              <a:spLocks/>
            </p:cNvSpPr>
            <p:nvPr/>
          </p:nvSpPr>
          <p:spPr bwMode="auto">
            <a:xfrm>
              <a:off x="3008" y="2710"/>
              <a:ext cx="228" cy="131"/>
            </a:xfrm>
            <a:custGeom>
              <a:avLst/>
              <a:gdLst>
                <a:gd name="T0" fmla="*/ 98 w 228"/>
                <a:gd name="T1" fmla="*/ 0 h 131"/>
                <a:gd name="T2" fmla="*/ 77 w 228"/>
                <a:gd name="T3" fmla="*/ 14 h 131"/>
                <a:gd name="T4" fmla="*/ 54 w 228"/>
                <a:gd name="T5" fmla="*/ 18 h 131"/>
                <a:gd name="T6" fmla="*/ 23 w 228"/>
                <a:gd name="T7" fmla="*/ 35 h 131"/>
                <a:gd name="T8" fmla="*/ 4 w 228"/>
                <a:gd name="T9" fmla="*/ 46 h 131"/>
                <a:gd name="T10" fmla="*/ 0 w 228"/>
                <a:gd name="T11" fmla="*/ 64 h 131"/>
                <a:gd name="T12" fmla="*/ 5 w 228"/>
                <a:gd name="T13" fmla="*/ 78 h 131"/>
                <a:gd name="T14" fmla="*/ 27 w 228"/>
                <a:gd name="T15" fmla="*/ 81 h 131"/>
                <a:gd name="T16" fmla="*/ 39 w 228"/>
                <a:gd name="T17" fmla="*/ 78 h 131"/>
                <a:gd name="T18" fmla="*/ 64 w 228"/>
                <a:gd name="T19" fmla="*/ 71 h 131"/>
                <a:gd name="T20" fmla="*/ 84 w 228"/>
                <a:gd name="T21" fmla="*/ 66 h 131"/>
                <a:gd name="T22" fmla="*/ 84 w 228"/>
                <a:gd name="T23" fmla="*/ 78 h 131"/>
                <a:gd name="T24" fmla="*/ 84 w 228"/>
                <a:gd name="T25" fmla="*/ 91 h 131"/>
                <a:gd name="T26" fmla="*/ 84 w 228"/>
                <a:gd name="T27" fmla="*/ 106 h 131"/>
                <a:gd name="T28" fmla="*/ 95 w 228"/>
                <a:gd name="T29" fmla="*/ 122 h 131"/>
                <a:gd name="T30" fmla="*/ 111 w 228"/>
                <a:gd name="T31" fmla="*/ 130 h 131"/>
                <a:gd name="T32" fmla="*/ 132 w 228"/>
                <a:gd name="T33" fmla="*/ 129 h 131"/>
                <a:gd name="T34" fmla="*/ 136 w 228"/>
                <a:gd name="T35" fmla="*/ 114 h 131"/>
                <a:gd name="T36" fmla="*/ 141 w 228"/>
                <a:gd name="T37" fmla="*/ 104 h 131"/>
                <a:gd name="T38" fmla="*/ 141 w 228"/>
                <a:gd name="T39" fmla="*/ 89 h 131"/>
                <a:gd name="T40" fmla="*/ 141 w 228"/>
                <a:gd name="T41" fmla="*/ 78 h 131"/>
                <a:gd name="T42" fmla="*/ 152 w 228"/>
                <a:gd name="T43" fmla="*/ 89 h 131"/>
                <a:gd name="T44" fmla="*/ 166 w 228"/>
                <a:gd name="T45" fmla="*/ 107 h 131"/>
                <a:gd name="T46" fmla="*/ 189 w 228"/>
                <a:gd name="T47" fmla="*/ 122 h 131"/>
                <a:gd name="T48" fmla="*/ 220 w 228"/>
                <a:gd name="T49" fmla="*/ 117 h 131"/>
                <a:gd name="T50" fmla="*/ 227 w 228"/>
                <a:gd name="T51" fmla="*/ 110 h 131"/>
                <a:gd name="T52" fmla="*/ 223 w 228"/>
                <a:gd name="T53" fmla="*/ 89 h 131"/>
                <a:gd name="T54" fmla="*/ 220 w 228"/>
                <a:gd name="T55" fmla="*/ 76 h 131"/>
                <a:gd name="T56" fmla="*/ 209 w 228"/>
                <a:gd name="T57" fmla="*/ 61 h 131"/>
                <a:gd name="T58" fmla="*/ 204 w 228"/>
                <a:gd name="T59" fmla="*/ 43 h 131"/>
                <a:gd name="T60" fmla="*/ 197 w 228"/>
                <a:gd name="T61" fmla="*/ 14 h 131"/>
                <a:gd name="T62" fmla="*/ 166 w 228"/>
                <a:gd name="T63" fmla="*/ 10 h 131"/>
                <a:gd name="T64" fmla="*/ 175 w 228"/>
                <a:gd name="T65" fmla="*/ 39 h 131"/>
                <a:gd name="T66" fmla="*/ 179 w 228"/>
                <a:gd name="T67" fmla="*/ 58 h 131"/>
                <a:gd name="T68" fmla="*/ 193 w 228"/>
                <a:gd name="T69" fmla="*/ 76 h 131"/>
                <a:gd name="T70" fmla="*/ 197 w 228"/>
                <a:gd name="T71" fmla="*/ 83 h 131"/>
                <a:gd name="T72" fmla="*/ 204 w 228"/>
                <a:gd name="T73" fmla="*/ 91 h 131"/>
                <a:gd name="T74" fmla="*/ 204 w 228"/>
                <a:gd name="T75" fmla="*/ 101 h 131"/>
                <a:gd name="T76" fmla="*/ 179 w 228"/>
                <a:gd name="T77" fmla="*/ 101 h 131"/>
                <a:gd name="T78" fmla="*/ 170 w 228"/>
                <a:gd name="T79" fmla="*/ 83 h 131"/>
                <a:gd name="T80" fmla="*/ 159 w 228"/>
                <a:gd name="T81" fmla="*/ 58 h 131"/>
                <a:gd name="T82" fmla="*/ 139 w 228"/>
                <a:gd name="T83" fmla="*/ 39 h 131"/>
                <a:gd name="T84" fmla="*/ 129 w 228"/>
                <a:gd name="T85" fmla="*/ 69 h 131"/>
                <a:gd name="T86" fmla="*/ 122 w 228"/>
                <a:gd name="T87" fmla="*/ 87 h 131"/>
                <a:gd name="T88" fmla="*/ 118 w 228"/>
                <a:gd name="T89" fmla="*/ 104 h 131"/>
                <a:gd name="T90" fmla="*/ 111 w 228"/>
                <a:gd name="T91" fmla="*/ 106 h 131"/>
                <a:gd name="T92" fmla="*/ 107 w 228"/>
                <a:gd name="T93" fmla="*/ 101 h 131"/>
                <a:gd name="T94" fmla="*/ 102 w 228"/>
                <a:gd name="T95" fmla="*/ 91 h 131"/>
                <a:gd name="T96" fmla="*/ 107 w 228"/>
                <a:gd name="T97" fmla="*/ 78 h 131"/>
                <a:gd name="T98" fmla="*/ 107 w 228"/>
                <a:gd name="T99" fmla="*/ 64 h 131"/>
                <a:gd name="T100" fmla="*/ 107 w 228"/>
                <a:gd name="T101" fmla="*/ 43 h 131"/>
                <a:gd name="T102" fmla="*/ 80 w 228"/>
                <a:gd name="T103" fmla="*/ 51 h 131"/>
                <a:gd name="T104" fmla="*/ 57 w 228"/>
                <a:gd name="T105" fmla="*/ 61 h 131"/>
                <a:gd name="T106" fmla="*/ 39 w 228"/>
                <a:gd name="T107" fmla="*/ 61 h 131"/>
                <a:gd name="T108" fmla="*/ 38 w 228"/>
                <a:gd name="T109" fmla="*/ 53 h 131"/>
                <a:gd name="T110" fmla="*/ 38 w 228"/>
                <a:gd name="T111" fmla="*/ 46 h 131"/>
                <a:gd name="T112" fmla="*/ 54 w 228"/>
                <a:gd name="T113" fmla="*/ 41 h 131"/>
                <a:gd name="T114" fmla="*/ 80 w 228"/>
                <a:gd name="T115" fmla="*/ 32 h 131"/>
                <a:gd name="T116" fmla="*/ 107 w 228"/>
                <a:gd name="T117" fmla="*/ 25 h 131"/>
                <a:gd name="T118" fmla="*/ 129 w 228"/>
                <a:gd name="T119" fmla="*/ 14 h 131"/>
                <a:gd name="T120" fmla="*/ 98 w 228"/>
                <a:gd name="T121" fmla="*/ 0 h 1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8"/>
                <a:gd name="T184" fmla="*/ 0 h 131"/>
                <a:gd name="T185" fmla="*/ 228 w 228"/>
                <a:gd name="T186" fmla="*/ 131 h 13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8" h="131">
                  <a:moveTo>
                    <a:pt x="98" y="0"/>
                  </a:moveTo>
                  <a:lnTo>
                    <a:pt x="77" y="14"/>
                  </a:lnTo>
                  <a:lnTo>
                    <a:pt x="54" y="18"/>
                  </a:lnTo>
                  <a:lnTo>
                    <a:pt x="23" y="35"/>
                  </a:lnTo>
                  <a:lnTo>
                    <a:pt x="4" y="46"/>
                  </a:lnTo>
                  <a:lnTo>
                    <a:pt x="0" y="64"/>
                  </a:lnTo>
                  <a:lnTo>
                    <a:pt x="5" y="78"/>
                  </a:lnTo>
                  <a:lnTo>
                    <a:pt x="27" y="81"/>
                  </a:lnTo>
                  <a:lnTo>
                    <a:pt x="39" y="78"/>
                  </a:lnTo>
                  <a:lnTo>
                    <a:pt x="64" y="71"/>
                  </a:lnTo>
                  <a:lnTo>
                    <a:pt x="84" y="66"/>
                  </a:lnTo>
                  <a:lnTo>
                    <a:pt x="84" y="78"/>
                  </a:lnTo>
                  <a:lnTo>
                    <a:pt x="84" y="91"/>
                  </a:lnTo>
                  <a:lnTo>
                    <a:pt x="84" y="106"/>
                  </a:lnTo>
                  <a:lnTo>
                    <a:pt x="95" y="122"/>
                  </a:lnTo>
                  <a:lnTo>
                    <a:pt x="111" y="130"/>
                  </a:lnTo>
                  <a:lnTo>
                    <a:pt x="132" y="129"/>
                  </a:lnTo>
                  <a:lnTo>
                    <a:pt x="136" y="114"/>
                  </a:lnTo>
                  <a:lnTo>
                    <a:pt x="141" y="104"/>
                  </a:lnTo>
                  <a:lnTo>
                    <a:pt x="141" y="89"/>
                  </a:lnTo>
                  <a:lnTo>
                    <a:pt x="141" y="78"/>
                  </a:lnTo>
                  <a:lnTo>
                    <a:pt x="152" y="89"/>
                  </a:lnTo>
                  <a:lnTo>
                    <a:pt x="166" y="107"/>
                  </a:lnTo>
                  <a:lnTo>
                    <a:pt x="189" y="122"/>
                  </a:lnTo>
                  <a:lnTo>
                    <a:pt x="220" y="117"/>
                  </a:lnTo>
                  <a:lnTo>
                    <a:pt x="227" y="110"/>
                  </a:lnTo>
                  <a:lnTo>
                    <a:pt x="223" y="89"/>
                  </a:lnTo>
                  <a:lnTo>
                    <a:pt x="220" y="76"/>
                  </a:lnTo>
                  <a:lnTo>
                    <a:pt x="209" y="61"/>
                  </a:lnTo>
                  <a:lnTo>
                    <a:pt x="204" y="43"/>
                  </a:lnTo>
                  <a:lnTo>
                    <a:pt x="197" y="14"/>
                  </a:lnTo>
                  <a:lnTo>
                    <a:pt x="166" y="10"/>
                  </a:lnTo>
                  <a:lnTo>
                    <a:pt x="175" y="39"/>
                  </a:lnTo>
                  <a:lnTo>
                    <a:pt x="179" y="58"/>
                  </a:lnTo>
                  <a:lnTo>
                    <a:pt x="193" y="76"/>
                  </a:lnTo>
                  <a:lnTo>
                    <a:pt x="197" y="83"/>
                  </a:lnTo>
                  <a:lnTo>
                    <a:pt x="204" y="91"/>
                  </a:lnTo>
                  <a:lnTo>
                    <a:pt x="204" y="101"/>
                  </a:lnTo>
                  <a:lnTo>
                    <a:pt x="179" y="101"/>
                  </a:lnTo>
                  <a:lnTo>
                    <a:pt x="170" y="83"/>
                  </a:lnTo>
                  <a:lnTo>
                    <a:pt x="159" y="58"/>
                  </a:lnTo>
                  <a:lnTo>
                    <a:pt x="139" y="39"/>
                  </a:lnTo>
                  <a:lnTo>
                    <a:pt x="129" y="69"/>
                  </a:lnTo>
                  <a:lnTo>
                    <a:pt x="122" y="87"/>
                  </a:lnTo>
                  <a:lnTo>
                    <a:pt x="118" y="104"/>
                  </a:lnTo>
                  <a:lnTo>
                    <a:pt x="111" y="106"/>
                  </a:lnTo>
                  <a:lnTo>
                    <a:pt x="107" y="101"/>
                  </a:lnTo>
                  <a:lnTo>
                    <a:pt x="102" y="91"/>
                  </a:lnTo>
                  <a:lnTo>
                    <a:pt x="107" y="78"/>
                  </a:lnTo>
                  <a:lnTo>
                    <a:pt x="107" y="64"/>
                  </a:lnTo>
                  <a:lnTo>
                    <a:pt x="107" y="43"/>
                  </a:lnTo>
                  <a:lnTo>
                    <a:pt x="80" y="51"/>
                  </a:lnTo>
                  <a:lnTo>
                    <a:pt x="57" y="61"/>
                  </a:lnTo>
                  <a:lnTo>
                    <a:pt x="39" y="61"/>
                  </a:lnTo>
                  <a:lnTo>
                    <a:pt x="38" y="53"/>
                  </a:lnTo>
                  <a:lnTo>
                    <a:pt x="38" y="46"/>
                  </a:lnTo>
                  <a:lnTo>
                    <a:pt x="54" y="41"/>
                  </a:lnTo>
                  <a:lnTo>
                    <a:pt x="80" y="32"/>
                  </a:lnTo>
                  <a:lnTo>
                    <a:pt x="107" y="25"/>
                  </a:lnTo>
                  <a:lnTo>
                    <a:pt x="129" y="14"/>
                  </a:lnTo>
                  <a:lnTo>
                    <a:pt x="98"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6" name="Freeform 76">
              <a:extLst>
                <a:ext uri="{FF2B5EF4-FFF2-40B4-BE49-F238E27FC236}">
                  <a16:creationId xmlns:a16="http://schemas.microsoft.com/office/drawing/2014/main" xmlns="" id="{8F438BBE-DEDB-7BE3-5C78-8B6949FFDFD7}"/>
                </a:ext>
              </a:extLst>
            </p:cNvPr>
            <p:cNvSpPr>
              <a:spLocks/>
            </p:cNvSpPr>
            <p:nvPr/>
          </p:nvSpPr>
          <p:spPr bwMode="auto">
            <a:xfrm>
              <a:off x="4283" y="2731"/>
              <a:ext cx="224" cy="136"/>
            </a:xfrm>
            <a:custGeom>
              <a:avLst/>
              <a:gdLst>
                <a:gd name="T0" fmla="*/ 124 w 224"/>
                <a:gd name="T1" fmla="*/ 0 h 136"/>
                <a:gd name="T2" fmla="*/ 146 w 224"/>
                <a:gd name="T3" fmla="*/ 14 h 136"/>
                <a:gd name="T4" fmla="*/ 169 w 224"/>
                <a:gd name="T5" fmla="*/ 20 h 136"/>
                <a:gd name="T6" fmla="*/ 199 w 224"/>
                <a:gd name="T7" fmla="*/ 37 h 136"/>
                <a:gd name="T8" fmla="*/ 220 w 224"/>
                <a:gd name="T9" fmla="*/ 51 h 136"/>
                <a:gd name="T10" fmla="*/ 223 w 224"/>
                <a:gd name="T11" fmla="*/ 69 h 136"/>
                <a:gd name="T12" fmla="*/ 216 w 224"/>
                <a:gd name="T13" fmla="*/ 83 h 136"/>
                <a:gd name="T14" fmla="*/ 195 w 224"/>
                <a:gd name="T15" fmla="*/ 86 h 136"/>
                <a:gd name="T16" fmla="*/ 183 w 224"/>
                <a:gd name="T17" fmla="*/ 83 h 136"/>
                <a:gd name="T18" fmla="*/ 160 w 224"/>
                <a:gd name="T19" fmla="*/ 74 h 136"/>
                <a:gd name="T20" fmla="*/ 139 w 224"/>
                <a:gd name="T21" fmla="*/ 71 h 136"/>
                <a:gd name="T22" fmla="*/ 139 w 224"/>
                <a:gd name="T23" fmla="*/ 81 h 136"/>
                <a:gd name="T24" fmla="*/ 139 w 224"/>
                <a:gd name="T25" fmla="*/ 94 h 136"/>
                <a:gd name="T26" fmla="*/ 132 w 224"/>
                <a:gd name="T27" fmla="*/ 110 h 136"/>
                <a:gd name="T28" fmla="*/ 129 w 224"/>
                <a:gd name="T29" fmla="*/ 127 h 136"/>
                <a:gd name="T30" fmla="*/ 110 w 224"/>
                <a:gd name="T31" fmla="*/ 135 h 136"/>
                <a:gd name="T32" fmla="*/ 94 w 224"/>
                <a:gd name="T33" fmla="*/ 131 h 136"/>
                <a:gd name="T34" fmla="*/ 91 w 224"/>
                <a:gd name="T35" fmla="*/ 117 h 136"/>
                <a:gd name="T36" fmla="*/ 84 w 224"/>
                <a:gd name="T37" fmla="*/ 106 h 136"/>
                <a:gd name="T38" fmla="*/ 84 w 224"/>
                <a:gd name="T39" fmla="*/ 89 h 136"/>
                <a:gd name="T40" fmla="*/ 84 w 224"/>
                <a:gd name="T41" fmla="*/ 81 h 136"/>
                <a:gd name="T42" fmla="*/ 73 w 224"/>
                <a:gd name="T43" fmla="*/ 89 h 136"/>
                <a:gd name="T44" fmla="*/ 61 w 224"/>
                <a:gd name="T45" fmla="*/ 110 h 136"/>
                <a:gd name="T46" fmla="*/ 37 w 224"/>
                <a:gd name="T47" fmla="*/ 124 h 136"/>
                <a:gd name="T48" fmla="*/ 10 w 224"/>
                <a:gd name="T49" fmla="*/ 119 h 136"/>
                <a:gd name="T50" fmla="*/ 0 w 224"/>
                <a:gd name="T51" fmla="*/ 112 h 136"/>
                <a:gd name="T52" fmla="*/ 0 w 224"/>
                <a:gd name="T53" fmla="*/ 94 h 136"/>
                <a:gd name="T54" fmla="*/ 10 w 224"/>
                <a:gd name="T55" fmla="*/ 76 h 136"/>
                <a:gd name="T56" fmla="*/ 17 w 224"/>
                <a:gd name="T57" fmla="*/ 63 h 136"/>
                <a:gd name="T58" fmla="*/ 28 w 224"/>
                <a:gd name="T59" fmla="*/ 46 h 136"/>
                <a:gd name="T60" fmla="*/ 30 w 224"/>
                <a:gd name="T61" fmla="*/ 14 h 136"/>
                <a:gd name="T62" fmla="*/ 61 w 224"/>
                <a:gd name="T63" fmla="*/ 12 h 136"/>
                <a:gd name="T64" fmla="*/ 51 w 224"/>
                <a:gd name="T65" fmla="*/ 43 h 136"/>
                <a:gd name="T66" fmla="*/ 47 w 224"/>
                <a:gd name="T67" fmla="*/ 60 h 136"/>
                <a:gd name="T68" fmla="*/ 33 w 224"/>
                <a:gd name="T69" fmla="*/ 76 h 136"/>
                <a:gd name="T70" fmla="*/ 30 w 224"/>
                <a:gd name="T71" fmla="*/ 86 h 136"/>
                <a:gd name="T72" fmla="*/ 28 w 224"/>
                <a:gd name="T73" fmla="*/ 96 h 136"/>
                <a:gd name="T74" fmla="*/ 28 w 224"/>
                <a:gd name="T75" fmla="*/ 106 h 136"/>
                <a:gd name="T76" fmla="*/ 47 w 224"/>
                <a:gd name="T77" fmla="*/ 106 h 136"/>
                <a:gd name="T78" fmla="*/ 54 w 224"/>
                <a:gd name="T79" fmla="*/ 86 h 136"/>
                <a:gd name="T80" fmla="*/ 66 w 224"/>
                <a:gd name="T81" fmla="*/ 63 h 136"/>
                <a:gd name="T82" fmla="*/ 87 w 224"/>
                <a:gd name="T83" fmla="*/ 41 h 136"/>
                <a:gd name="T84" fmla="*/ 96 w 224"/>
                <a:gd name="T85" fmla="*/ 71 h 136"/>
                <a:gd name="T86" fmla="*/ 96 w 224"/>
                <a:gd name="T87" fmla="*/ 89 h 136"/>
                <a:gd name="T88" fmla="*/ 106 w 224"/>
                <a:gd name="T89" fmla="*/ 108 h 136"/>
                <a:gd name="T90" fmla="*/ 113 w 224"/>
                <a:gd name="T91" fmla="*/ 110 h 136"/>
                <a:gd name="T92" fmla="*/ 120 w 224"/>
                <a:gd name="T93" fmla="*/ 106 h 136"/>
                <a:gd name="T94" fmla="*/ 120 w 224"/>
                <a:gd name="T95" fmla="*/ 94 h 136"/>
                <a:gd name="T96" fmla="*/ 120 w 224"/>
                <a:gd name="T97" fmla="*/ 83 h 136"/>
                <a:gd name="T98" fmla="*/ 120 w 224"/>
                <a:gd name="T99" fmla="*/ 69 h 136"/>
                <a:gd name="T100" fmla="*/ 120 w 224"/>
                <a:gd name="T101" fmla="*/ 46 h 136"/>
                <a:gd name="T102" fmla="*/ 143 w 224"/>
                <a:gd name="T103" fmla="*/ 51 h 136"/>
                <a:gd name="T104" fmla="*/ 166 w 224"/>
                <a:gd name="T105" fmla="*/ 63 h 136"/>
                <a:gd name="T106" fmla="*/ 183 w 224"/>
                <a:gd name="T107" fmla="*/ 63 h 136"/>
                <a:gd name="T108" fmla="*/ 186 w 224"/>
                <a:gd name="T109" fmla="*/ 55 h 136"/>
                <a:gd name="T110" fmla="*/ 183 w 224"/>
                <a:gd name="T111" fmla="*/ 48 h 136"/>
                <a:gd name="T112" fmla="*/ 169 w 224"/>
                <a:gd name="T113" fmla="*/ 43 h 136"/>
                <a:gd name="T114" fmla="*/ 143 w 224"/>
                <a:gd name="T115" fmla="*/ 35 h 136"/>
                <a:gd name="T116" fmla="*/ 120 w 224"/>
                <a:gd name="T117" fmla="*/ 30 h 136"/>
                <a:gd name="T118" fmla="*/ 96 w 224"/>
                <a:gd name="T119" fmla="*/ 14 h 136"/>
                <a:gd name="T120" fmla="*/ 124 w 224"/>
                <a:gd name="T121" fmla="*/ 0 h 1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4"/>
                <a:gd name="T184" fmla="*/ 0 h 136"/>
                <a:gd name="T185" fmla="*/ 224 w 224"/>
                <a:gd name="T186" fmla="*/ 136 h 1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4" h="136">
                  <a:moveTo>
                    <a:pt x="124" y="0"/>
                  </a:moveTo>
                  <a:lnTo>
                    <a:pt x="146" y="14"/>
                  </a:lnTo>
                  <a:lnTo>
                    <a:pt x="169" y="20"/>
                  </a:lnTo>
                  <a:lnTo>
                    <a:pt x="199" y="37"/>
                  </a:lnTo>
                  <a:lnTo>
                    <a:pt x="220" y="51"/>
                  </a:lnTo>
                  <a:lnTo>
                    <a:pt x="223" y="69"/>
                  </a:lnTo>
                  <a:lnTo>
                    <a:pt x="216" y="83"/>
                  </a:lnTo>
                  <a:lnTo>
                    <a:pt x="195" y="86"/>
                  </a:lnTo>
                  <a:lnTo>
                    <a:pt x="183" y="83"/>
                  </a:lnTo>
                  <a:lnTo>
                    <a:pt x="160" y="74"/>
                  </a:lnTo>
                  <a:lnTo>
                    <a:pt x="139" y="71"/>
                  </a:lnTo>
                  <a:lnTo>
                    <a:pt x="139" y="81"/>
                  </a:lnTo>
                  <a:lnTo>
                    <a:pt x="139" y="94"/>
                  </a:lnTo>
                  <a:lnTo>
                    <a:pt x="132" y="110"/>
                  </a:lnTo>
                  <a:lnTo>
                    <a:pt x="129" y="127"/>
                  </a:lnTo>
                  <a:lnTo>
                    <a:pt x="110" y="135"/>
                  </a:lnTo>
                  <a:lnTo>
                    <a:pt x="94" y="131"/>
                  </a:lnTo>
                  <a:lnTo>
                    <a:pt x="91" y="117"/>
                  </a:lnTo>
                  <a:lnTo>
                    <a:pt x="84" y="106"/>
                  </a:lnTo>
                  <a:lnTo>
                    <a:pt x="84" y="89"/>
                  </a:lnTo>
                  <a:lnTo>
                    <a:pt x="84" y="81"/>
                  </a:lnTo>
                  <a:lnTo>
                    <a:pt x="73" y="89"/>
                  </a:lnTo>
                  <a:lnTo>
                    <a:pt x="61" y="110"/>
                  </a:lnTo>
                  <a:lnTo>
                    <a:pt x="37" y="124"/>
                  </a:lnTo>
                  <a:lnTo>
                    <a:pt x="10" y="119"/>
                  </a:lnTo>
                  <a:lnTo>
                    <a:pt x="0" y="112"/>
                  </a:lnTo>
                  <a:lnTo>
                    <a:pt x="0" y="94"/>
                  </a:lnTo>
                  <a:lnTo>
                    <a:pt x="10" y="76"/>
                  </a:lnTo>
                  <a:lnTo>
                    <a:pt x="17" y="63"/>
                  </a:lnTo>
                  <a:lnTo>
                    <a:pt x="28" y="46"/>
                  </a:lnTo>
                  <a:lnTo>
                    <a:pt x="30" y="14"/>
                  </a:lnTo>
                  <a:lnTo>
                    <a:pt x="61" y="12"/>
                  </a:lnTo>
                  <a:lnTo>
                    <a:pt x="51" y="43"/>
                  </a:lnTo>
                  <a:lnTo>
                    <a:pt x="47" y="60"/>
                  </a:lnTo>
                  <a:lnTo>
                    <a:pt x="33" y="76"/>
                  </a:lnTo>
                  <a:lnTo>
                    <a:pt x="30" y="86"/>
                  </a:lnTo>
                  <a:lnTo>
                    <a:pt x="28" y="96"/>
                  </a:lnTo>
                  <a:lnTo>
                    <a:pt x="28" y="106"/>
                  </a:lnTo>
                  <a:lnTo>
                    <a:pt x="47" y="106"/>
                  </a:lnTo>
                  <a:lnTo>
                    <a:pt x="54" y="86"/>
                  </a:lnTo>
                  <a:lnTo>
                    <a:pt x="66" y="63"/>
                  </a:lnTo>
                  <a:lnTo>
                    <a:pt x="87" y="41"/>
                  </a:lnTo>
                  <a:lnTo>
                    <a:pt x="96" y="71"/>
                  </a:lnTo>
                  <a:lnTo>
                    <a:pt x="96" y="89"/>
                  </a:lnTo>
                  <a:lnTo>
                    <a:pt x="106" y="108"/>
                  </a:lnTo>
                  <a:lnTo>
                    <a:pt x="113" y="110"/>
                  </a:lnTo>
                  <a:lnTo>
                    <a:pt x="120" y="106"/>
                  </a:lnTo>
                  <a:lnTo>
                    <a:pt x="120" y="94"/>
                  </a:lnTo>
                  <a:lnTo>
                    <a:pt x="120" y="83"/>
                  </a:lnTo>
                  <a:lnTo>
                    <a:pt x="120" y="69"/>
                  </a:lnTo>
                  <a:lnTo>
                    <a:pt x="120" y="46"/>
                  </a:lnTo>
                  <a:lnTo>
                    <a:pt x="143" y="51"/>
                  </a:lnTo>
                  <a:lnTo>
                    <a:pt x="166" y="63"/>
                  </a:lnTo>
                  <a:lnTo>
                    <a:pt x="183" y="63"/>
                  </a:lnTo>
                  <a:lnTo>
                    <a:pt x="186" y="55"/>
                  </a:lnTo>
                  <a:lnTo>
                    <a:pt x="183" y="48"/>
                  </a:lnTo>
                  <a:lnTo>
                    <a:pt x="169" y="43"/>
                  </a:lnTo>
                  <a:lnTo>
                    <a:pt x="143" y="35"/>
                  </a:lnTo>
                  <a:lnTo>
                    <a:pt x="120" y="30"/>
                  </a:lnTo>
                  <a:lnTo>
                    <a:pt x="96" y="14"/>
                  </a:lnTo>
                  <a:lnTo>
                    <a:pt x="124"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7" name="Freeform 77">
              <a:extLst>
                <a:ext uri="{FF2B5EF4-FFF2-40B4-BE49-F238E27FC236}">
                  <a16:creationId xmlns:a16="http://schemas.microsoft.com/office/drawing/2014/main" xmlns="" id="{C71DA446-9AFE-96B9-D1B0-6C1AD2C07E72}"/>
                </a:ext>
              </a:extLst>
            </p:cNvPr>
            <p:cNvSpPr>
              <a:spLocks/>
            </p:cNvSpPr>
            <p:nvPr/>
          </p:nvSpPr>
          <p:spPr bwMode="auto">
            <a:xfrm>
              <a:off x="3963" y="2724"/>
              <a:ext cx="722" cy="404"/>
            </a:xfrm>
            <a:custGeom>
              <a:avLst/>
              <a:gdLst>
                <a:gd name="T0" fmla="*/ 317 w 722"/>
                <a:gd name="T1" fmla="*/ 18 h 404"/>
                <a:gd name="T2" fmla="*/ 283 w 722"/>
                <a:gd name="T3" fmla="*/ 31 h 404"/>
                <a:gd name="T4" fmla="*/ 223 w 722"/>
                <a:gd name="T5" fmla="*/ 49 h 404"/>
                <a:gd name="T6" fmla="*/ 144 w 722"/>
                <a:gd name="T7" fmla="*/ 62 h 404"/>
                <a:gd name="T8" fmla="*/ 91 w 722"/>
                <a:gd name="T9" fmla="*/ 82 h 404"/>
                <a:gd name="T10" fmla="*/ 34 w 722"/>
                <a:gd name="T11" fmla="*/ 82 h 404"/>
                <a:gd name="T12" fmla="*/ 0 w 722"/>
                <a:gd name="T13" fmla="*/ 92 h 404"/>
                <a:gd name="T14" fmla="*/ 50 w 722"/>
                <a:gd name="T15" fmla="*/ 179 h 404"/>
                <a:gd name="T16" fmla="*/ 73 w 722"/>
                <a:gd name="T17" fmla="*/ 215 h 404"/>
                <a:gd name="T18" fmla="*/ 107 w 722"/>
                <a:gd name="T19" fmla="*/ 275 h 404"/>
                <a:gd name="T20" fmla="*/ 144 w 722"/>
                <a:gd name="T21" fmla="*/ 319 h 404"/>
                <a:gd name="T22" fmla="*/ 166 w 722"/>
                <a:gd name="T23" fmla="*/ 378 h 404"/>
                <a:gd name="T24" fmla="*/ 169 w 722"/>
                <a:gd name="T25" fmla="*/ 403 h 404"/>
                <a:gd name="T26" fmla="*/ 263 w 722"/>
                <a:gd name="T27" fmla="*/ 401 h 404"/>
                <a:gd name="T28" fmla="*/ 372 w 722"/>
                <a:gd name="T29" fmla="*/ 390 h 404"/>
                <a:gd name="T30" fmla="*/ 443 w 722"/>
                <a:gd name="T31" fmla="*/ 375 h 404"/>
                <a:gd name="T32" fmla="*/ 523 w 722"/>
                <a:gd name="T33" fmla="*/ 357 h 404"/>
                <a:gd name="T34" fmla="*/ 571 w 722"/>
                <a:gd name="T35" fmla="*/ 352 h 404"/>
                <a:gd name="T36" fmla="*/ 646 w 722"/>
                <a:gd name="T37" fmla="*/ 350 h 404"/>
                <a:gd name="T38" fmla="*/ 721 w 722"/>
                <a:gd name="T39" fmla="*/ 350 h 404"/>
                <a:gd name="T40" fmla="*/ 687 w 722"/>
                <a:gd name="T41" fmla="*/ 291 h 404"/>
                <a:gd name="T42" fmla="*/ 646 w 722"/>
                <a:gd name="T43" fmla="*/ 227 h 404"/>
                <a:gd name="T44" fmla="*/ 625 w 722"/>
                <a:gd name="T45" fmla="*/ 151 h 404"/>
                <a:gd name="T46" fmla="*/ 595 w 722"/>
                <a:gd name="T47" fmla="*/ 89 h 404"/>
                <a:gd name="T48" fmla="*/ 582 w 722"/>
                <a:gd name="T49" fmla="*/ 31 h 404"/>
                <a:gd name="T50" fmla="*/ 579 w 722"/>
                <a:gd name="T51" fmla="*/ 4 h 404"/>
                <a:gd name="T52" fmla="*/ 520 w 722"/>
                <a:gd name="T53" fmla="*/ 4 h 404"/>
                <a:gd name="T54" fmla="*/ 463 w 722"/>
                <a:gd name="T55" fmla="*/ 0 h 404"/>
                <a:gd name="T56" fmla="*/ 481 w 722"/>
                <a:gd name="T57" fmla="*/ 16 h 404"/>
                <a:gd name="T58" fmla="*/ 520 w 722"/>
                <a:gd name="T59" fmla="*/ 13 h 404"/>
                <a:gd name="T60" fmla="*/ 561 w 722"/>
                <a:gd name="T61" fmla="*/ 29 h 404"/>
                <a:gd name="T62" fmla="*/ 575 w 722"/>
                <a:gd name="T63" fmla="*/ 105 h 404"/>
                <a:gd name="T64" fmla="*/ 591 w 722"/>
                <a:gd name="T65" fmla="*/ 158 h 404"/>
                <a:gd name="T66" fmla="*/ 628 w 722"/>
                <a:gd name="T67" fmla="*/ 217 h 404"/>
                <a:gd name="T68" fmla="*/ 646 w 722"/>
                <a:gd name="T69" fmla="*/ 268 h 404"/>
                <a:gd name="T70" fmla="*/ 673 w 722"/>
                <a:gd name="T71" fmla="*/ 321 h 404"/>
                <a:gd name="T72" fmla="*/ 575 w 722"/>
                <a:gd name="T73" fmla="*/ 332 h 404"/>
                <a:gd name="T74" fmla="*/ 520 w 722"/>
                <a:gd name="T75" fmla="*/ 339 h 404"/>
                <a:gd name="T76" fmla="*/ 425 w 722"/>
                <a:gd name="T77" fmla="*/ 355 h 404"/>
                <a:gd name="T78" fmla="*/ 347 w 722"/>
                <a:gd name="T79" fmla="*/ 369 h 404"/>
                <a:gd name="T80" fmla="*/ 274 w 722"/>
                <a:gd name="T81" fmla="*/ 387 h 404"/>
                <a:gd name="T82" fmla="*/ 199 w 722"/>
                <a:gd name="T83" fmla="*/ 387 h 404"/>
                <a:gd name="T84" fmla="*/ 185 w 722"/>
                <a:gd name="T85" fmla="*/ 332 h 404"/>
                <a:gd name="T86" fmla="*/ 151 w 722"/>
                <a:gd name="T87" fmla="*/ 284 h 404"/>
                <a:gd name="T88" fmla="*/ 114 w 722"/>
                <a:gd name="T89" fmla="*/ 227 h 404"/>
                <a:gd name="T90" fmla="*/ 73 w 722"/>
                <a:gd name="T91" fmla="*/ 156 h 404"/>
                <a:gd name="T92" fmla="*/ 39 w 722"/>
                <a:gd name="T93" fmla="*/ 112 h 404"/>
                <a:gd name="T94" fmla="*/ 132 w 722"/>
                <a:gd name="T95" fmla="*/ 103 h 404"/>
                <a:gd name="T96" fmla="*/ 242 w 722"/>
                <a:gd name="T97" fmla="*/ 77 h 404"/>
                <a:gd name="T98" fmla="*/ 294 w 722"/>
                <a:gd name="T99" fmla="*/ 49 h 404"/>
                <a:gd name="T100" fmla="*/ 335 w 722"/>
                <a:gd name="T101" fmla="*/ 31 h 404"/>
                <a:gd name="T102" fmla="*/ 317 w 722"/>
                <a:gd name="T103" fmla="*/ 18 h 40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2"/>
                <a:gd name="T157" fmla="*/ 0 h 404"/>
                <a:gd name="T158" fmla="*/ 722 w 722"/>
                <a:gd name="T159" fmla="*/ 404 h 40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2" h="404">
                  <a:moveTo>
                    <a:pt x="317" y="18"/>
                  </a:moveTo>
                  <a:lnTo>
                    <a:pt x="283" y="31"/>
                  </a:lnTo>
                  <a:lnTo>
                    <a:pt x="223" y="49"/>
                  </a:lnTo>
                  <a:lnTo>
                    <a:pt x="144" y="62"/>
                  </a:lnTo>
                  <a:lnTo>
                    <a:pt x="91" y="82"/>
                  </a:lnTo>
                  <a:lnTo>
                    <a:pt x="34" y="82"/>
                  </a:lnTo>
                  <a:lnTo>
                    <a:pt x="0" y="92"/>
                  </a:lnTo>
                  <a:lnTo>
                    <a:pt x="50" y="179"/>
                  </a:lnTo>
                  <a:lnTo>
                    <a:pt x="73" y="215"/>
                  </a:lnTo>
                  <a:lnTo>
                    <a:pt x="107" y="275"/>
                  </a:lnTo>
                  <a:lnTo>
                    <a:pt x="144" y="319"/>
                  </a:lnTo>
                  <a:lnTo>
                    <a:pt x="166" y="378"/>
                  </a:lnTo>
                  <a:lnTo>
                    <a:pt x="169" y="403"/>
                  </a:lnTo>
                  <a:lnTo>
                    <a:pt x="263" y="401"/>
                  </a:lnTo>
                  <a:lnTo>
                    <a:pt x="372" y="390"/>
                  </a:lnTo>
                  <a:lnTo>
                    <a:pt x="443" y="375"/>
                  </a:lnTo>
                  <a:lnTo>
                    <a:pt x="523" y="357"/>
                  </a:lnTo>
                  <a:lnTo>
                    <a:pt x="571" y="352"/>
                  </a:lnTo>
                  <a:lnTo>
                    <a:pt x="646" y="350"/>
                  </a:lnTo>
                  <a:lnTo>
                    <a:pt x="721" y="350"/>
                  </a:lnTo>
                  <a:lnTo>
                    <a:pt x="687" y="291"/>
                  </a:lnTo>
                  <a:lnTo>
                    <a:pt x="646" y="227"/>
                  </a:lnTo>
                  <a:lnTo>
                    <a:pt x="625" y="151"/>
                  </a:lnTo>
                  <a:lnTo>
                    <a:pt x="595" y="89"/>
                  </a:lnTo>
                  <a:lnTo>
                    <a:pt x="582" y="31"/>
                  </a:lnTo>
                  <a:lnTo>
                    <a:pt x="579" y="4"/>
                  </a:lnTo>
                  <a:lnTo>
                    <a:pt x="520" y="4"/>
                  </a:lnTo>
                  <a:lnTo>
                    <a:pt x="463" y="0"/>
                  </a:lnTo>
                  <a:lnTo>
                    <a:pt x="481" y="16"/>
                  </a:lnTo>
                  <a:lnTo>
                    <a:pt x="520" y="13"/>
                  </a:lnTo>
                  <a:lnTo>
                    <a:pt x="561" y="29"/>
                  </a:lnTo>
                  <a:lnTo>
                    <a:pt x="575" y="105"/>
                  </a:lnTo>
                  <a:lnTo>
                    <a:pt x="591" y="158"/>
                  </a:lnTo>
                  <a:lnTo>
                    <a:pt x="628" y="217"/>
                  </a:lnTo>
                  <a:lnTo>
                    <a:pt x="646" y="268"/>
                  </a:lnTo>
                  <a:lnTo>
                    <a:pt x="673" y="321"/>
                  </a:lnTo>
                  <a:lnTo>
                    <a:pt x="575" y="332"/>
                  </a:lnTo>
                  <a:lnTo>
                    <a:pt x="520" y="339"/>
                  </a:lnTo>
                  <a:lnTo>
                    <a:pt x="425" y="355"/>
                  </a:lnTo>
                  <a:lnTo>
                    <a:pt x="347" y="369"/>
                  </a:lnTo>
                  <a:lnTo>
                    <a:pt x="274" y="387"/>
                  </a:lnTo>
                  <a:lnTo>
                    <a:pt x="199" y="387"/>
                  </a:lnTo>
                  <a:lnTo>
                    <a:pt x="185" y="332"/>
                  </a:lnTo>
                  <a:lnTo>
                    <a:pt x="151" y="284"/>
                  </a:lnTo>
                  <a:lnTo>
                    <a:pt x="114" y="227"/>
                  </a:lnTo>
                  <a:lnTo>
                    <a:pt x="73" y="156"/>
                  </a:lnTo>
                  <a:lnTo>
                    <a:pt x="39" y="112"/>
                  </a:lnTo>
                  <a:lnTo>
                    <a:pt x="132" y="103"/>
                  </a:lnTo>
                  <a:lnTo>
                    <a:pt x="242" y="77"/>
                  </a:lnTo>
                  <a:lnTo>
                    <a:pt x="294" y="49"/>
                  </a:lnTo>
                  <a:lnTo>
                    <a:pt x="335" y="31"/>
                  </a:lnTo>
                  <a:lnTo>
                    <a:pt x="317" y="1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8" name="Freeform 78">
              <a:extLst>
                <a:ext uri="{FF2B5EF4-FFF2-40B4-BE49-F238E27FC236}">
                  <a16:creationId xmlns:a16="http://schemas.microsoft.com/office/drawing/2014/main" xmlns="" id="{D8952F40-8030-3299-AD21-B84C8383964A}"/>
                </a:ext>
              </a:extLst>
            </p:cNvPr>
            <p:cNvSpPr>
              <a:spLocks/>
            </p:cNvSpPr>
            <p:nvPr/>
          </p:nvSpPr>
          <p:spPr bwMode="auto">
            <a:xfrm>
              <a:off x="4272" y="2994"/>
              <a:ext cx="274" cy="71"/>
            </a:xfrm>
            <a:custGeom>
              <a:avLst/>
              <a:gdLst>
                <a:gd name="T0" fmla="*/ 266 w 274"/>
                <a:gd name="T1" fmla="*/ 0 h 71"/>
                <a:gd name="T2" fmla="*/ 273 w 274"/>
                <a:gd name="T3" fmla="*/ 23 h 71"/>
                <a:gd name="T4" fmla="*/ 199 w 274"/>
                <a:gd name="T5" fmla="*/ 20 h 71"/>
                <a:gd name="T6" fmla="*/ 124 w 274"/>
                <a:gd name="T7" fmla="*/ 43 h 71"/>
                <a:gd name="T8" fmla="*/ 71 w 274"/>
                <a:gd name="T9" fmla="*/ 50 h 71"/>
                <a:gd name="T10" fmla="*/ 5 w 274"/>
                <a:gd name="T11" fmla="*/ 70 h 71"/>
                <a:gd name="T12" fmla="*/ 0 w 274"/>
                <a:gd name="T13" fmla="*/ 50 h 71"/>
                <a:gd name="T14" fmla="*/ 43 w 274"/>
                <a:gd name="T15" fmla="*/ 43 h 71"/>
                <a:gd name="T16" fmla="*/ 101 w 274"/>
                <a:gd name="T17" fmla="*/ 20 h 71"/>
                <a:gd name="T18" fmla="*/ 161 w 274"/>
                <a:gd name="T19" fmla="*/ 8 h 71"/>
                <a:gd name="T20" fmla="*/ 206 w 274"/>
                <a:gd name="T21" fmla="*/ 7 h 71"/>
                <a:gd name="T22" fmla="*/ 266 w 274"/>
                <a:gd name="T23" fmla="*/ 0 h 7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4"/>
                <a:gd name="T37" fmla="*/ 0 h 71"/>
                <a:gd name="T38" fmla="*/ 274 w 274"/>
                <a:gd name="T39" fmla="*/ 71 h 7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4" h="71">
                  <a:moveTo>
                    <a:pt x="266" y="0"/>
                  </a:moveTo>
                  <a:lnTo>
                    <a:pt x="273" y="23"/>
                  </a:lnTo>
                  <a:lnTo>
                    <a:pt x="199" y="20"/>
                  </a:lnTo>
                  <a:lnTo>
                    <a:pt x="124" y="43"/>
                  </a:lnTo>
                  <a:lnTo>
                    <a:pt x="71" y="50"/>
                  </a:lnTo>
                  <a:lnTo>
                    <a:pt x="5" y="70"/>
                  </a:lnTo>
                  <a:lnTo>
                    <a:pt x="0" y="50"/>
                  </a:lnTo>
                  <a:lnTo>
                    <a:pt x="43" y="43"/>
                  </a:lnTo>
                  <a:lnTo>
                    <a:pt x="101" y="20"/>
                  </a:lnTo>
                  <a:lnTo>
                    <a:pt x="161" y="8"/>
                  </a:lnTo>
                  <a:lnTo>
                    <a:pt x="206" y="7"/>
                  </a:lnTo>
                  <a:lnTo>
                    <a:pt x="266"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49" name="Freeform 79">
              <a:extLst>
                <a:ext uri="{FF2B5EF4-FFF2-40B4-BE49-F238E27FC236}">
                  <a16:creationId xmlns:a16="http://schemas.microsoft.com/office/drawing/2014/main" xmlns="" id="{77461CEC-0E74-9AC7-B8A4-63E9790BE602}"/>
                </a:ext>
              </a:extLst>
            </p:cNvPr>
            <p:cNvSpPr>
              <a:spLocks/>
            </p:cNvSpPr>
            <p:nvPr/>
          </p:nvSpPr>
          <p:spPr bwMode="auto">
            <a:xfrm>
              <a:off x="4180" y="2926"/>
              <a:ext cx="356" cy="79"/>
            </a:xfrm>
            <a:custGeom>
              <a:avLst/>
              <a:gdLst>
                <a:gd name="T0" fmla="*/ 348 w 356"/>
                <a:gd name="T1" fmla="*/ 4 h 79"/>
                <a:gd name="T2" fmla="*/ 355 w 356"/>
                <a:gd name="T3" fmla="*/ 24 h 79"/>
                <a:gd name="T4" fmla="*/ 318 w 356"/>
                <a:gd name="T5" fmla="*/ 24 h 79"/>
                <a:gd name="T6" fmla="*/ 270 w 356"/>
                <a:gd name="T7" fmla="*/ 28 h 79"/>
                <a:gd name="T8" fmla="*/ 193 w 356"/>
                <a:gd name="T9" fmla="*/ 35 h 79"/>
                <a:gd name="T10" fmla="*/ 85 w 356"/>
                <a:gd name="T11" fmla="*/ 43 h 79"/>
                <a:gd name="T12" fmla="*/ 18 w 356"/>
                <a:gd name="T13" fmla="*/ 78 h 79"/>
                <a:gd name="T14" fmla="*/ 0 w 356"/>
                <a:gd name="T15" fmla="*/ 62 h 79"/>
                <a:gd name="T16" fmla="*/ 59 w 356"/>
                <a:gd name="T17" fmla="*/ 35 h 79"/>
                <a:gd name="T18" fmla="*/ 115 w 356"/>
                <a:gd name="T19" fmla="*/ 24 h 79"/>
                <a:gd name="T20" fmla="*/ 153 w 356"/>
                <a:gd name="T21" fmla="*/ 24 h 79"/>
                <a:gd name="T22" fmla="*/ 179 w 356"/>
                <a:gd name="T23" fmla="*/ 16 h 79"/>
                <a:gd name="T24" fmla="*/ 243 w 356"/>
                <a:gd name="T25" fmla="*/ 14 h 79"/>
                <a:gd name="T26" fmla="*/ 298 w 356"/>
                <a:gd name="T27" fmla="*/ 0 h 79"/>
                <a:gd name="T28" fmla="*/ 348 w 356"/>
                <a:gd name="T29" fmla="*/ 4 h 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6"/>
                <a:gd name="T46" fmla="*/ 0 h 79"/>
                <a:gd name="T47" fmla="*/ 356 w 356"/>
                <a:gd name="T48" fmla="*/ 79 h 7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6" h="79">
                  <a:moveTo>
                    <a:pt x="348" y="4"/>
                  </a:moveTo>
                  <a:lnTo>
                    <a:pt x="355" y="24"/>
                  </a:lnTo>
                  <a:lnTo>
                    <a:pt x="318" y="24"/>
                  </a:lnTo>
                  <a:lnTo>
                    <a:pt x="270" y="28"/>
                  </a:lnTo>
                  <a:lnTo>
                    <a:pt x="193" y="35"/>
                  </a:lnTo>
                  <a:lnTo>
                    <a:pt x="85" y="43"/>
                  </a:lnTo>
                  <a:lnTo>
                    <a:pt x="18" y="78"/>
                  </a:lnTo>
                  <a:lnTo>
                    <a:pt x="0" y="62"/>
                  </a:lnTo>
                  <a:lnTo>
                    <a:pt x="59" y="35"/>
                  </a:lnTo>
                  <a:lnTo>
                    <a:pt x="115" y="24"/>
                  </a:lnTo>
                  <a:lnTo>
                    <a:pt x="153" y="24"/>
                  </a:lnTo>
                  <a:lnTo>
                    <a:pt x="179" y="16"/>
                  </a:lnTo>
                  <a:lnTo>
                    <a:pt x="243" y="14"/>
                  </a:lnTo>
                  <a:lnTo>
                    <a:pt x="298" y="0"/>
                  </a:lnTo>
                  <a:lnTo>
                    <a:pt x="348" y="4"/>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0" name="Freeform 80">
              <a:extLst>
                <a:ext uri="{FF2B5EF4-FFF2-40B4-BE49-F238E27FC236}">
                  <a16:creationId xmlns:a16="http://schemas.microsoft.com/office/drawing/2014/main" xmlns="" id="{428E5821-2D88-885E-67F6-FD2AE43BD32A}"/>
                </a:ext>
              </a:extLst>
            </p:cNvPr>
            <p:cNvSpPr>
              <a:spLocks/>
            </p:cNvSpPr>
            <p:nvPr/>
          </p:nvSpPr>
          <p:spPr bwMode="auto">
            <a:xfrm>
              <a:off x="4134" y="2864"/>
              <a:ext cx="370" cy="44"/>
            </a:xfrm>
            <a:custGeom>
              <a:avLst/>
              <a:gdLst>
                <a:gd name="T0" fmla="*/ 0 w 370"/>
                <a:gd name="T1" fmla="*/ 24 h 44"/>
                <a:gd name="T2" fmla="*/ 4 w 370"/>
                <a:gd name="T3" fmla="*/ 43 h 44"/>
                <a:gd name="T4" fmla="*/ 37 w 370"/>
                <a:gd name="T5" fmla="*/ 38 h 44"/>
                <a:gd name="T6" fmla="*/ 76 w 370"/>
                <a:gd name="T7" fmla="*/ 38 h 44"/>
                <a:gd name="T8" fmla="*/ 147 w 370"/>
                <a:gd name="T9" fmla="*/ 36 h 44"/>
                <a:gd name="T10" fmla="*/ 231 w 370"/>
                <a:gd name="T11" fmla="*/ 34 h 44"/>
                <a:gd name="T12" fmla="*/ 348 w 370"/>
                <a:gd name="T13" fmla="*/ 29 h 44"/>
                <a:gd name="T14" fmla="*/ 369 w 370"/>
                <a:gd name="T15" fmla="*/ 27 h 44"/>
                <a:gd name="T16" fmla="*/ 365 w 370"/>
                <a:gd name="T17" fmla="*/ 0 h 44"/>
                <a:gd name="T18" fmla="*/ 318 w 370"/>
                <a:gd name="T19" fmla="*/ 9 h 44"/>
                <a:gd name="T20" fmla="*/ 244 w 370"/>
                <a:gd name="T21" fmla="*/ 12 h 44"/>
                <a:gd name="T22" fmla="*/ 198 w 370"/>
                <a:gd name="T23" fmla="*/ 14 h 44"/>
                <a:gd name="T24" fmla="*/ 147 w 370"/>
                <a:gd name="T25" fmla="*/ 16 h 44"/>
                <a:gd name="T26" fmla="*/ 72 w 370"/>
                <a:gd name="T27" fmla="*/ 16 h 44"/>
                <a:gd name="T28" fmla="*/ 0 w 370"/>
                <a:gd name="T29" fmla="*/ 24 h 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0"/>
                <a:gd name="T46" fmla="*/ 0 h 44"/>
                <a:gd name="T47" fmla="*/ 370 w 370"/>
                <a:gd name="T48" fmla="*/ 44 h 4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0" h="44">
                  <a:moveTo>
                    <a:pt x="0" y="24"/>
                  </a:moveTo>
                  <a:lnTo>
                    <a:pt x="4" y="43"/>
                  </a:lnTo>
                  <a:lnTo>
                    <a:pt x="37" y="38"/>
                  </a:lnTo>
                  <a:lnTo>
                    <a:pt x="76" y="38"/>
                  </a:lnTo>
                  <a:lnTo>
                    <a:pt x="147" y="36"/>
                  </a:lnTo>
                  <a:lnTo>
                    <a:pt x="231" y="34"/>
                  </a:lnTo>
                  <a:lnTo>
                    <a:pt x="348" y="29"/>
                  </a:lnTo>
                  <a:lnTo>
                    <a:pt x="369" y="27"/>
                  </a:lnTo>
                  <a:lnTo>
                    <a:pt x="365" y="0"/>
                  </a:lnTo>
                  <a:lnTo>
                    <a:pt x="318" y="9"/>
                  </a:lnTo>
                  <a:lnTo>
                    <a:pt x="244" y="12"/>
                  </a:lnTo>
                  <a:lnTo>
                    <a:pt x="198" y="14"/>
                  </a:lnTo>
                  <a:lnTo>
                    <a:pt x="147" y="16"/>
                  </a:lnTo>
                  <a:lnTo>
                    <a:pt x="72" y="16"/>
                  </a:lnTo>
                  <a:lnTo>
                    <a:pt x="0" y="24"/>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1" name="Freeform 81">
              <a:extLst>
                <a:ext uri="{FF2B5EF4-FFF2-40B4-BE49-F238E27FC236}">
                  <a16:creationId xmlns:a16="http://schemas.microsoft.com/office/drawing/2014/main" xmlns="" id="{E4DE3ED7-F257-FA20-F3F5-CEC6B40976A2}"/>
                </a:ext>
              </a:extLst>
            </p:cNvPr>
            <p:cNvSpPr>
              <a:spLocks/>
            </p:cNvSpPr>
            <p:nvPr/>
          </p:nvSpPr>
          <p:spPr bwMode="auto">
            <a:xfrm>
              <a:off x="3534" y="2922"/>
              <a:ext cx="625" cy="507"/>
            </a:xfrm>
            <a:custGeom>
              <a:avLst/>
              <a:gdLst>
                <a:gd name="T0" fmla="*/ 0 w 625"/>
                <a:gd name="T1" fmla="*/ 103 h 507"/>
                <a:gd name="T2" fmla="*/ 92 w 625"/>
                <a:gd name="T3" fmla="*/ 94 h 507"/>
                <a:gd name="T4" fmla="*/ 182 w 625"/>
                <a:gd name="T5" fmla="*/ 79 h 507"/>
                <a:gd name="T6" fmla="*/ 256 w 625"/>
                <a:gd name="T7" fmla="*/ 53 h 507"/>
                <a:gd name="T8" fmla="*/ 319 w 625"/>
                <a:gd name="T9" fmla="*/ 25 h 507"/>
                <a:gd name="T10" fmla="*/ 397 w 625"/>
                <a:gd name="T11" fmla="*/ 0 h 507"/>
                <a:gd name="T12" fmla="*/ 442 w 625"/>
                <a:gd name="T13" fmla="*/ 92 h 507"/>
                <a:gd name="T14" fmla="*/ 476 w 625"/>
                <a:gd name="T15" fmla="*/ 184 h 507"/>
                <a:gd name="T16" fmla="*/ 524 w 625"/>
                <a:gd name="T17" fmla="*/ 281 h 507"/>
                <a:gd name="T18" fmla="*/ 580 w 625"/>
                <a:gd name="T19" fmla="*/ 398 h 507"/>
                <a:gd name="T20" fmla="*/ 624 w 625"/>
                <a:gd name="T21" fmla="*/ 458 h 507"/>
                <a:gd name="T22" fmla="*/ 469 w 625"/>
                <a:gd name="T23" fmla="*/ 460 h 507"/>
                <a:gd name="T24" fmla="*/ 256 w 625"/>
                <a:gd name="T25" fmla="*/ 473 h 507"/>
                <a:gd name="T26" fmla="*/ 55 w 625"/>
                <a:gd name="T27" fmla="*/ 506 h 507"/>
                <a:gd name="T28" fmla="*/ 55 w 625"/>
                <a:gd name="T29" fmla="*/ 473 h 507"/>
                <a:gd name="T30" fmla="*/ 219 w 625"/>
                <a:gd name="T31" fmla="*/ 467 h 507"/>
                <a:gd name="T32" fmla="*/ 331 w 625"/>
                <a:gd name="T33" fmla="*/ 442 h 507"/>
                <a:gd name="T34" fmla="*/ 453 w 625"/>
                <a:gd name="T35" fmla="*/ 444 h 507"/>
                <a:gd name="T36" fmla="*/ 536 w 625"/>
                <a:gd name="T37" fmla="*/ 442 h 507"/>
                <a:gd name="T38" fmla="*/ 527 w 625"/>
                <a:gd name="T39" fmla="*/ 391 h 507"/>
                <a:gd name="T40" fmla="*/ 476 w 625"/>
                <a:gd name="T41" fmla="*/ 294 h 507"/>
                <a:gd name="T42" fmla="*/ 446 w 625"/>
                <a:gd name="T43" fmla="*/ 228 h 507"/>
                <a:gd name="T44" fmla="*/ 402 w 625"/>
                <a:gd name="T45" fmla="*/ 138 h 507"/>
                <a:gd name="T46" fmla="*/ 372 w 625"/>
                <a:gd name="T47" fmla="*/ 51 h 507"/>
                <a:gd name="T48" fmla="*/ 282 w 625"/>
                <a:gd name="T49" fmla="*/ 64 h 507"/>
                <a:gd name="T50" fmla="*/ 171 w 625"/>
                <a:gd name="T51" fmla="*/ 108 h 507"/>
                <a:gd name="T52" fmla="*/ 21 w 625"/>
                <a:gd name="T53" fmla="*/ 126 h 507"/>
                <a:gd name="T54" fmla="*/ 0 w 625"/>
                <a:gd name="T55" fmla="*/ 103 h 50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25"/>
                <a:gd name="T85" fmla="*/ 0 h 507"/>
                <a:gd name="T86" fmla="*/ 625 w 625"/>
                <a:gd name="T87" fmla="*/ 507 h 50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25" h="507">
                  <a:moveTo>
                    <a:pt x="0" y="103"/>
                  </a:moveTo>
                  <a:lnTo>
                    <a:pt x="92" y="94"/>
                  </a:lnTo>
                  <a:lnTo>
                    <a:pt x="182" y="79"/>
                  </a:lnTo>
                  <a:lnTo>
                    <a:pt x="256" y="53"/>
                  </a:lnTo>
                  <a:lnTo>
                    <a:pt x="319" y="25"/>
                  </a:lnTo>
                  <a:lnTo>
                    <a:pt x="397" y="0"/>
                  </a:lnTo>
                  <a:lnTo>
                    <a:pt x="442" y="92"/>
                  </a:lnTo>
                  <a:lnTo>
                    <a:pt x="476" y="184"/>
                  </a:lnTo>
                  <a:lnTo>
                    <a:pt x="524" y="281"/>
                  </a:lnTo>
                  <a:lnTo>
                    <a:pt x="580" y="398"/>
                  </a:lnTo>
                  <a:lnTo>
                    <a:pt x="624" y="458"/>
                  </a:lnTo>
                  <a:lnTo>
                    <a:pt x="469" y="460"/>
                  </a:lnTo>
                  <a:lnTo>
                    <a:pt x="256" y="473"/>
                  </a:lnTo>
                  <a:lnTo>
                    <a:pt x="55" y="506"/>
                  </a:lnTo>
                  <a:lnTo>
                    <a:pt x="55" y="473"/>
                  </a:lnTo>
                  <a:lnTo>
                    <a:pt x="219" y="467"/>
                  </a:lnTo>
                  <a:lnTo>
                    <a:pt x="331" y="442"/>
                  </a:lnTo>
                  <a:lnTo>
                    <a:pt x="453" y="444"/>
                  </a:lnTo>
                  <a:lnTo>
                    <a:pt x="536" y="442"/>
                  </a:lnTo>
                  <a:lnTo>
                    <a:pt x="527" y="391"/>
                  </a:lnTo>
                  <a:lnTo>
                    <a:pt x="476" y="294"/>
                  </a:lnTo>
                  <a:lnTo>
                    <a:pt x="446" y="228"/>
                  </a:lnTo>
                  <a:lnTo>
                    <a:pt x="402" y="138"/>
                  </a:lnTo>
                  <a:lnTo>
                    <a:pt x="372" y="51"/>
                  </a:lnTo>
                  <a:lnTo>
                    <a:pt x="282" y="64"/>
                  </a:lnTo>
                  <a:lnTo>
                    <a:pt x="171" y="108"/>
                  </a:lnTo>
                  <a:lnTo>
                    <a:pt x="21" y="126"/>
                  </a:lnTo>
                  <a:lnTo>
                    <a:pt x="0" y="10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2" name="Freeform 82">
              <a:extLst>
                <a:ext uri="{FF2B5EF4-FFF2-40B4-BE49-F238E27FC236}">
                  <a16:creationId xmlns:a16="http://schemas.microsoft.com/office/drawing/2014/main" xmlns="" id="{F226FE20-ABF1-C525-9AC1-7E7F4423A47F}"/>
                </a:ext>
              </a:extLst>
            </p:cNvPr>
            <p:cNvSpPr>
              <a:spLocks/>
            </p:cNvSpPr>
            <p:nvPr/>
          </p:nvSpPr>
          <p:spPr bwMode="auto">
            <a:xfrm>
              <a:off x="3534" y="3025"/>
              <a:ext cx="93" cy="404"/>
            </a:xfrm>
            <a:custGeom>
              <a:avLst/>
              <a:gdLst>
                <a:gd name="T0" fmla="*/ 0 w 93"/>
                <a:gd name="T1" fmla="*/ 0 h 404"/>
                <a:gd name="T2" fmla="*/ 14 w 93"/>
                <a:gd name="T3" fmla="*/ 68 h 404"/>
                <a:gd name="T4" fmla="*/ 49 w 93"/>
                <a:gd name="T5" fmla="*/ 191 h 404"/>
                <a:gd name="T6" fmla="*/ 49 w 93"/>
                <a:gd name="T7" fmla="*/ 295 h 404"/>
                <a:gd name="T8" fmla="*/ 53 w 93"/>
                <a:gd name="T9" fmla="*/ 403 h 404"/>
                <a:gd name="T10" fmla="*/ 92 w 93"/>
                <a:gd name="T11" fmla="*/ 382 h 404"/>
                <a:gd name="T12" fmla="*/ 82 w 93"/>
                <a:gd name="T13" fmla="*/ 318 h 404"/>
                <a:gd name="T14" fmla="*/ 78 w 93"/>
                <a:gd name="T15" fmla="*/ 226 h 404"/>
                <a:gd name="T16" fmla="*/ 72 w 93"/>
                <a:gd name="T17" fmla="*/ 157 h 404"/>
                <a:gd name="T18" fmla="*/ 53 w 93"/>
                <a:gd name="T19" fmla="*/ 69 h 404"/>
                <a:gd name="T20" fmla="*/ 36 w 93"/>
                <a:gd name="T21" fmla="*/ 12 h 404"/>
                <a:gd name="T22" fmla="*/ 0 w 93"/>
                <a:gd name="T23" fmla="*/ 0 h 40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3"/>
                <a:gd name="T37" fmla="*/ 0 h 404"/>
                <a:gd name="T38" fmla="*/ 93 w 93"/>
                <a:gd name="T39" fmla="*/ 404 h 40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3" h="404">
                  <a:moveTo>
                    <a:pt x="0" y="0"/>
                  </a:moveTo>
                  <a:lnTo>
                    <a:pt x="14" y="68"/>
                  </a:lnTo>
                  <a:lnTo>
                    <a:pt x="49" y="191"/>
                  </a:lnTo>
                  <a:lnTo>
                    <a:pt x="49" y="295"/>
                  </a:lnTo>
                  <a:lnTo>
                    <a:pt x="53" y="403"/>
                  </a:lnTo>
                  <a:lnTo>
                    <a:pt x="92" y="382"/>
                  </a:lnTo>
                  <a:lnTo>
                    <a:pt x="82" y="318"/>
                  </a:lnTo>
                  <a:lnTo>
                    <a:pt x="78" y="226"/>
                  </a:lnTo>
                  <a:lnTo>
                    <a:pt x="72" y="157"/>
                  </a:lnTo>
                  <a:lnTo>
                    <a:pt x="53" y="69"/>
                  </a:lnTo>
                  <a:lnTo>
                    <a:pt x="36" y="12"/>
                  </a:lnTo>
                  <a:lnTo>
                    <a:pt x="0"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3" name="Freeform 83">
              <a:extLst>
                <a:ext uri="{FF2B5EF4-FFF2-40B4-BE49-F238E27FC236}">
                  <a16:creationId xmlns:a16="http://schemas.microsoft.com/office/drawing/2014/main" xmlns="" id="{8FD57458-2B9A-1921-4DC7-8B6D7A9EEF50}"/>
                </a:ext>
              </a:extLst>
            </p:cNvPr>
            <p:cNvSpPr>
              <a:spLocks/>
            </p:cNvSpPr>
            <p:nvPr/>
          </p:nvSpPr>
          <p:spPr bwMode="auto">
            <a:xfrm>
              <a:off x="3654" y="3288"/>
              <a:ext cx="370" cy="61"/>
            </a:xfrm>
            <a:custGeom>
              <a:avLst/>
              <a:gdLst>
                <a:gd name="T0" fmla="*/ 7 w 370"/>
                <a:gd name="T1" fmla="*/ 60 h 61"/>
                <a:gd name="T2" fmla="*/ 83 w 370"/>
                <a:gd name="T3" fmla="*/ 42 h 61"/>
                <a:gd name="T4" fmla="*/ 127 w 370"/>
                <a:gd name="T5" fmla="*/ 27 h 61"/>
                <a:gd name="T6" fmla="*/ 177 w 370"/>
                <a:gd name="T7" fmla="*/ 54 h 61"/>
                <a:gd name="T8" fmla="*/ 217 w 370"/>
                <a:gd name="T9" fmla="*/ 52 h 61"/>
                <a:gd name="T10" fmla="*/ 231 w 370"/>
                <a:gd name="T11" fmla="*/ 25 h 61"/>
                <a:gd name="T12" fmla="*/ 254 w 370"/>
                <a:gd name="T13" fmla="*/ 32 h 61"/>
                <a:gd name="T14" fmla="*/ 265 w 370"/>
                <a:gd name="T15" fmla="*/ 49 h 61"/>
                <a:gd name="T16" fmla="*/ 309 w 370"/>
                <a:gd name="T17" fmla="*/ 40 h 61"/>
                <a:gd name="T18" fmla="*/ 309 w 370"/>
                <a:gd name="T19" fmla="*/ 18 h 61"/>
                <a:gd name="T20" fmla="*/ 369 w 370"/>
                <a:gd name="T21" fmla="*/ 20 h 61"/>
                <a:gd name="T22" fmla="*/ 348 w 370"/>
                <a:gd name="T23" fmla="*/ 0 h 61"/>
                <a:gd name="T24" fmla="*/ 291 w 370"/>
                <a:gd name="T25" fmla="*/ 0 h 61"/>
                <a:gd name="T26" fmla="*/ 275 w 370"/>
                <a:gd name="T27" fmla="*/ 18 h 61"/>
                <a:gd name="T28" fmla="*/ 251 w 370"/>
                <a:gd name="T29" fmla="*/ 12 h 61"/>
                <a:gd name="T30" fmla="*/ 221 w 370"/>
                <a:gd name="T31" fmla="*/ 12 h 61"/>
                <a:gd name="T32" fmla="*/ 171 w 370"/>
                <a:gd name="T33" fmla="*/ 15 h 61"/>
                <a:gd name="T34" fmla="*/ 124 w 370"/>
                <a:gd name="T35" fmla="*/ 7 h 61"/>
                <a:gd name="T36" fmla="*/ 67 w 370"/>
                <a:gd name="T37" fmla="*/ 15 h 61"/>
                <a:gd name="T38" fmla="*/ 0 w 370"/>
                <a:gd name="T39" fmla="*/ 27 h 61"/>
                <a:gd name="T40" fmla="*/ 7 w 370"/>
                <a:gd name="T41" fmla="*/ 60 h 6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0"/>
                <a:gd name="T64" fmla="*/ 0 h 61"/>
                <a:gd name="T65" fmla="*/ 370 w 370"/>
                <a:gd name="T66" fmla="*/ 61 h 6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0" h="61">
                  <a:moveTo>
                    <a:pt x="7" y="60"/>
                  </a:moveTo>
                  <a:lnTo>
                    <a:pt x="83" y="42"/>
                  </a:lnTo>
                  <a:lnTo>
                    <a:pt x="127" y="27"/>
                  </a:lnTo>
                  <a:lnTo>
                    <a:pt x="177" y="54"/>
                  </a:lnTo>
                  <a:lnTo>
                    <a:pt x="217" y="52"/>
                  </a:lnTo>
                  <a:lnTo>
                    <a:pt x="231" y="25"/>
                  </a:lnTo>
                  <a:lnTo>
                    <a:pt x="254" y="32"/>
                  </a:lnTo>
                  <a:lnTo>
                    <a:pt x="265" y="49"/>
                  </a:lnTo>
                  <a:lnTo>
                    <a:pt x="309" y="40"/>
                  </a:lnTo>
                  <a:lnTo>
                    <a:pt x="309" y="18"/>
                  </a:lnTo>
                  <a:lnTo>
                    <a:pt x="369" y="20"/>
                  </a:lnTo>
                  <a:lnTo>
                    <a:pt x="348" y="0"/>
                  </a:lnTo>
                  <a:lnTo>
                    <a:pt x="291" y="0"/>
                  </a:lnTo>
                  <a:lnTo>
                    <a:pt x="275" y="18"/>
                  </a:lnTo>
                  <a:lnTo>
                    <a:pt x="251" y="12"/>
                  </a:lnTo>
                  <a:lnTo>
                    <a:pt x="221" y="12"/>
                  </a:lnTo>
                  <a:lnTo>
                    <a:pt x="171" y="15"/>
                  </a:lnTo>
                  <a:lnTo>
                    <a:pt x="124" y="7"/>
                  </a:lnTo>
                  <a:lnTo>
                    <a:pt x="67" y="15"/>
                  </a:lnTo>
                  <a:lnTo>
                    <a:pt x="0" y="27"/>
                  </a:lnTo>
                  <a:lnTo>
                    <a:pt x="7" y="6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4" name="Freeform 84">
              <a:extLst>
                <a:ext uri="{FF2B5EF4-FFF2-40B4-BE49-F238E27FC236}">
                  <a16:creationId xmlns:a16="http://schemas.microsoft.com/office/drawing/2014/main" xmlns="" id="{6C9414C1-CDE8-C859-9295-EB9E643E7329}"/>
                </a:ext>
              </a:extLst>
            </p:cNvPr>
            <p:cNvSpPr>
              <a:spLocks/>
            </p:cNvSpPr>
            <p:nvPr/>
          </p:nvSpPr>
          <p:spPr bwMode="auto">
            <a:xfrm>
              <a:off x="3679" y="3172"/>
              <a:ext cx="289" cy="71"/>
            </a:xfrm>
            <a:custGeom>
              <a:avLst/>
              <a:gdLst>
                <a:gd name="T0" fmla="*/ 0 w 289"/>
                <a:gd name="T1" fmla="*/ 39 h 71"/>
                <a:gd name="T2" fmla="*/ 4 w 289"/>
                <a:gd name="T3" fmla="*/ 70 h 71"/>
                <a:gd name="T4" fmla="*/ 60 w 289"/>
                <a:gd name="T5" fmla="*/ 56 h 71"/>
                <a:gd name="T6" fmla="*/ 104 w 289"/>
                <a:gd name="T7" fmla="*/ 47 h 71"/>
                <a:gd name="T8" fmla="*/ 140 w 289"/>
                <a:gd name="T9" fmla="*/ 31 h 71"/>
                <a:gd name="T10" fmla="*/ 167 w 289"/>
                <a:gd name="T11" fmla="*/ 23 h 71"/>
                <a:gd name="T12" fmla="*/ 174 w 289"/>
                <a:gd name="T13" fmla="*/ 44 h 71"/>
                <a:gd name="T14" fmla="*/ 193 w 289"/>
                <a:gd name="T15" fmla="*/ 44 h 71"/>
                <a:gd name="T16" fmla="*/ 221 w 289"/>
                <a:gd name="T17" fmla="*/ 31 h 71"/>
                <a:gd name="T18" fmla="*/ 248 w 289"/>
                <a:gd name="T19" fmla="*/ 47 h 71"/>
                <a:gd name="T20" fmla="*/ 288 w 289"/>
                <a:gd name="T21" fmla="*/ 44 h 71"/>
                <a:gd name="T22" fmla="*/ 288 w 289"/>
                <a:gd name="T23" fmla="*/ 0 h 71"/>
                <a:gd name="T24" fmla="*/ 260 w 289"/>
                <a:gd name="T25" fmla="*/ 16 h 71"/>
                <a:gd name="T26" fmla="*/ 230 w 289"/>
                <a:gd name="T27" fmla="*/ 5 h 71"/>
                <a:gd name="T28" fmla="*/ 193 w 289"/>
                <a:gd name="T29" fmla="*/ 5 h 71"/>
                <a:gd name="T30" fmla="*/ 190 w 289"/>
                <a:gd name="T31" fmla="*/ 16 h 71"/>
                <a:gd name="T32" fmla="*/ 156 w 289"/>
                <a:gd name="T33" fmla="*/ 0 h 71"/>
                <a:gd name="T34" fmla="*/ 148 w 289"/>
                <a:gd name="T35" fmla="*/ 0 h 71"/>
                <a:gd name="T36" fmla="*/ 133 w 289"/>
                <a:gd name="T37" fmla="*/ 7 h 71"/>
                <a:gd name="T38" fmla="*/ 119 w 289"/>
                <a:gd name="T39" fmla="*/ 14 h 71"/>
                <a:gd name="T40" fmla="*/ 114 w 289"/>
                <a:gd name="T41" fmla="*/ 18 h 71"/>
                <a:gd name="T42" fmla="*/ 51 w 289"/>
                <a:gd name="T43" fmla="*/ 31 h 71"/>
                <a:gd name="T44" fmla="*/ 0 w 289"/>
                <a:gd name="T45" fmla="*/ 39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9"/>
                <a:gd name="T70" fmla="*/ 0 h 71"/>
                <a:gd name="T71" fmla="*/ 289 w 289"/>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9" h="71">
                  <a:moveTo>
                    <a:pt x="0" y="39"/>
                  </a:moveTo>
                  <a:lnTo>
                    <a:pt x="4" y="70"/>
                  </a:lnTo>
                  <a:lnTo>
                    <a:pt x="60" y="56"/>
                  </a:lnTo>
                  <a:lnTo>
                    <a:pt x="104" y="47"/>
                  </a:lnTo>
                  <a:lnTo>
                    <a:pt x="140" y="31"/>
                  </a:lnTo>
                  <a:lnTo>
                    <a:pt x="167" y="23"/>
                  </a:lnTo>
                  <a:lnTo>
                    <a:pt x="174" y="44"/>
                  </a:lnTo>
                  <a:lnTo>
                    <a:pt x="193" y="44"/>
                  </a:lnTo>
                  <a:lnTo>
                    <a:pt x="221" y="31"/>
                  </a:lnTo>
                  <a:lnTo>
                    <a:pt x="248" y="47"/>
                  </a:lnTo>
                  <a:lnTo>
                    <a:pt x="288" y="44"/>
                  </a:lnTo>
                  <a:lnTo>
                    <a:pt x="288" y="0"/>
                  </a:lnTo>
                  <a:lnTo>
                    <a:pt x="260" y="16"/>
                  </a:lnTo>
                  <a:lnTo>
                    <a:pt x="230" y="5"/>
                  </a:lnTo>
                  <a:lnTo>
                    <a:pt x="193" y="5"/>
                  </a:lnTo>
                  <a:lnTo>
                    <a:pt x="190" y="16"/>
                  </a:lnTo>
                  <a:lnTo>
                    <a:pt x="156" y="0"/>
                  </a:lnTo>
                  <a:lnTo>
                    <a:pt x="148" y="0"/>
                  </a:lnTo>
                  <a:lnTo>
                    <a:pt x="133" y="7"/>
                  </a:lnTo>
                  <a:lnTo>
                    <a:pt x="119" y="14"/>
                  </a:lnTo>
                  <a:lnTo>
                    <a:pt x="114" y="18"/>
                  </a:lnTo>
                  <a:lnTo>
                    <a:pt x="51" y="31"/>
                  </a:lnTo>
                  <a:lnTo>
                    <a:pt x="0" y="39"/>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5" name="Freeform 85">
              <a:extLst>
                <a:ext uri="{FF2B5EF4-FFF2-40B4-BE49-F238E27FC236}">
                  <a16:creationId xmlns:a16="http://schemas.microsoft.com/office/drawing/2014/main" xmlns="" id="{BE668797-F680-5936-99F3-F1DC9E31340F}"/>
                </a:ext>
              </a:extLst>
            </p:cNvPr>
            <p:cNvSpPr>
              <a:spLocks/>
            </p:cNvSpPr>
            <p:nvPr/>
          </p:nvSpPr>
          <p:spPr bwMode="auto">
            <a:xfrm>
              <a:off x="3665" y="3066"/>
              <a:ext cx="278" cy="78"/>
            </a:xfrm>
            <a:custGeom>
              <a:avLst/>
              <a:gdLst>
                <a:gd name="T0" fmla="*/ 0 w 278"/>
                <a:gd name="T1" fmla="*/ 47 h 78"/>
                <a:gd name="T2" fmla="*/ 0 w 278"/>
                <a:gd name="T3" fmla="*/ 66 h 78"/>
                <a:gd name="T4" fmla="*/ 82 w 278"/>
                <a:gd name="T5" fmla="*/ 63 h 78"/>
                <a:gd name="T6" fmla="*/ 112 w 278"/>
                <a:gd name="T7" fmla="*/ 58 h 78"/>
                <a:gd name="T8" fmla="*/ 149 w 278"/>
                <a:gd name="T9" fmla="*/ 58 h 78"/>
                <a:gd name="T10" fmla="*/ 169 w 278"/>
                <a:gd name="T11" fmla="*/ 77 h 78"/>
                <a:gd name="T12" fmla="*/ 190 w 278"/>
                <a:gd name="T13" fmla="*/ 63 h 78"/>
                <a:gd name="T14" fmla="*/ 206 w 278"/>
                <a:gd name="T15" fmla="*/ 47 h 78"/>
                <a:gd name="T16" fmla="*/ 231 w 278"/>
                <a:gd name="T17" fmla="*/ 47 h 78"/>
                <a:gd name="T18" fmla="*/ 250 w 278"/>
                <a:gd name="T19" fmla="*/ 61 h 78"/>
                <a:gd name="T20" fmla="*/ 277 w 278"/>
                <a:gd name="T21" fmla="*/ 61 h 78"/>
                <a:gd name="T22" fmla="*/ 273 w 278"/>
                <a:gd name="T23" fmla="*/ 27 h 78"/>
                <a:gd name="T24" fmla="*/ 261 w 278"/>
                <a:gd name="T25" fmla="*/ 0 h 78"/>
                <a:gd name="T26" fmla="*/ 227 w 278"/>
                <a:gd name="T27" fmla="*/ 11 h 78"/>
                <a:gd name="T28" fmla="*/ 194 w 278"/>
                <a:gd name="T29" fmla="*/ 24 h 78"/>
                <a:gd name="T30" fmla="*/ 172 w 278"/>
                <a:gd name="T31" fmla="*/ 50 h 78"/>
                <a:gd name="T32" fmla="*/ 163 w 278"/>
                <a:gd name="T33" fmla="*/ 37 h 78"/>
                <a:gd name="T34" fmla="*/ 133 w 278"/>
                <a:gd name="T35" fmla="*/ 37 h 78"/>
                <a:gd name="T36" fmla="*/ 82 w 278"/>
                <a:gd name="T37" fmla="*/ 37 h 78"/>
                <a:gd name="T38" fmla="*/ 0 w 278"/>
                <a:gd name="T39" fmla="*/ 47 h 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8"/>
                <a:gd name="T61" fmla="*/ 0 h 78"/>
                <a:gd name="T62" fmla="*/ 278 w 278"/>
                <a:gd name="T63" fmla="*/ 78 h 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8" h="78">
                  <a:moveTo>
                    <a:pt x="0" y="47"/>
                  </a:moveTo>
                  <a:lnTo>
                    <a:pt x="0" y="66"/>
                  </a:lnTo>
                  <a:lnTo>
                    <a:pt x="82" y="63"/>
                  </a:lnTo>
                  <a:lnTo>
                    <a:pt x="112" y="58"/>
                  </a:lnTo>
                  <a:lnTo>
                    <a:pt x="149" y="58"/>
                  </a:lnTo>
                  <a:lnTo>
                    <a:pt x="169" y="77"/>
                  </a:lnTo>
                  <a:lnTo>
                    <a:pt x="190" y="63"/>
                  </a:lnTo>
                  <a:lnTo>
                    <a:pt x="206" y="47"/>
                  </a:lnTo>
                  <a:lnTo>
                    <a:pt x="231" y="47"/>
                  </a:lnTo>
                  <a:lnTo>
                    <a:pt x="250" y="61"/>
                  </a:lnTo>
                  <a:lnTo>
                    <a:pt x="277" y="61"/>
                  </a:lnTo>
                  <a:lnTo>
                    <a:pt x="273" y="27"/>
                  </a:lnTo>
                  <a:lnTo>
                    <a:pt x="261" y="0"/>
                  </a:lnTo>
                  <a:lnTo>
                    <a:pt x="227" y="11"/>
                  </a:lnTo>
                  <a:lnTo>
                    <a:pt x="194" y="24"/>
                  </a:lnTo>
                  <a:lnTo>
                    <a:pt x="172" y="50"/>
                  </a:lnTo>
                  <a:lnTo>
                    <a:pt x="163" y="37"/>
                  </a:lnTo>
                  <a:lnTo>
                    <a:pt x="133" y="37"/>
                  </a:lnTo>
                  <a:lnTo>
                    <a:pt x="82" y="37"/>
                  </a:lnTo>
                  <a:lnTo>
                    <a:pt x="0" y="47"/>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6" name="Freeform 86">
              <a:extLst>
                <a:ext uri="{FF2B5EF4-FFF2-40B4-BE49-F238E27FC236}">
                  <a16:creationId xmlns:a16="http://schemas.microsoft.com/office/drawing/2014/main" xmlns="" id="{FD716128-950A-6880-2111-B0B810B77D35}"/>
                </a:ext>
              </a:extLst>
            </p:cNvPr>
            <p:cNvSpPr>
              <a:spLocks/>
            </p:cNvSpPr>
            <p:nvPr/>
          </p:nvSpPr>
          <p:spPr bwMode="auto">
            <a:xfrm>
              <a:off x="1975" y="2726"/>
              <a:ext cx="555" cy="486"/>
            </a:xfrm>
            <a:custGeom>
              <a:avLst/>
              <a:gdLst>
                <a:gd name="T0" fmla="*/ 50 w 555"/>
                <a:gd name="T1" fmla="*/ 0 h 486"/>
                <a:gd name="T2" fmla="*/ 179 w 555"/>
                <a:gd name="T3" fmla="*/ 14 h 486"/>
                <a:gd name="T4" fmla="*/ 266 w 555"/>
                <a:gd name="T5" fmla="*/ 12 h 486"/>
                <a:gd name="T6" fmla="*/ 352 w 555"/>
                <a:gd name="T7" fmla="*/ 12 h 486"/>
                <a:gd name="T8" fmla="*/ 462 w 555"/>
                <a:gd name="T9" fmla="*/ 12 h 486"/>
                <a:gd name="T10" fmla="*/ 550 w 555"/>
                <a:gd name="T11" fmla="*/ 10 h 486"/>
                <a:gd name="T12" fmla="*/ 554 w 555"/>
                <a:gd name="T13" fmla="*/ 55 h 486"/>
                <a:gd name="T14" fmla="*/ 550 w 555"/>
                <a:gd name="T15" fmla="*/ 172 h 486"/>
                <a:gd name="T16" fmla="*/ 529 w 555"/>
                <a:gd name="T17" fmla="*/ 319 h 486"/>
                <a:gd name="T18" fmla="*/ 529 w 555"/>
                <a:gd name="T19" fmla="*/ 446 h 486"/>
                <a:gd name="T20" fmla="*/ 529 w 555"/>
                <a:gd name="T21" fmla="*/ 485 h 486"/>
                <a:gd name="T22" fmla="*/ 378 w 555"/>
                <a:gd name="T23" fmla="*/ 465 h 486"/>
                <a:gd name="T24" fmla="*/ 179 w 555"/>
                <a:gd name="T25" fmla="*/ 460 h 486"/>
                <a:gd name="T26" fmla="*/ 0 w 555"/>
                <a:gd name="T27" fmla="*/ 460 h 486"/>
                <a:gd name="T28" fmla="*/ 0 w 555"/>
                <a:gd name="T29" fmla="*/ 428 h 486"/>
                <a:gd name="T30" fmla="*/ 128 w 555"/>
                <a:gd name="T31" fmla="*/ 428 h 486"/>
                <a:gd name="T32" fmla="*/ 252 w 555"/>
                <a:gd name="T33" fmla="*/ 436 h 486"/>
                <a:gd name="T34" fmla="*/ 368 w 555"/>
                <a:gd name="T35" fmla="*/ 436 h 486"/>
                <a:gd name="T36" fmla="*/ 465 w 555"/>
                <a:gd name="T37" fmla="*/ 449 h 486"/>
                <a:gd name="T38" fmla="*/ 476 w 555"/>
                <a:gd name="T39" fmla="*/ 394 h 486"/>
                <a:gd name="T40" fmla="*/ 499 w 555"/>
                <a:gd name="T41" fmla="*/ 261 h 486"/>
                <a:gd name="T42" fmla="*/ 499 w 555"/>
                <a:gd name="T43" fmla="*/ 167 h 486"/>
                <a:gd name="T44" fmla="*/ 499 w 555"/>
                <a:gd name="T45" fmla="*/ 37 h 486"/>
                <a:gd name="T46" fmla="*/ 243 w 555"/>
                <a:gd name="T47" fmla="*/ 55 h 486"/>
                <a:gd name="T48" fmla="*/ 108 w 555"/>
                <a:gd name="T49" fmla="*/ 55 h 486"/>
                <a:gd name="T50" fmla="*/ 50 w 555"/>
                <a:gd name="T51" fmla="*/ 0 h 48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5"/>
                <a:gd name="T79" fmla="*/ 0 h 486"/>
                <a:gd name="T80" fmla="*/ 555 w 555"/>
                <a:gd name="T81" fmla="*/ 486 h 48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5" h="486">
                  <a:moveTo>
                    <a:pt x="50" y="0"/>
                  </a:moveTo>
                  <a:lnTo>
                    <a:pt x="179" y="14"/>
                  </a:lnTo>
                  <a:lnTo>
                    <a:pt x="266" y="12"/>
                  </a:lnTo>
                  <a:lnTo>
                    <a:pt x="352" y="12"/>
                  </a:lnTo>
                  <a:lnTo>
                    <a:pt x="462" y="12"/>
                  </a:lnTo>
                  <a:lnTo>
                    <a:pt x="550" y="10"/>
                  </a:lnTo>
                  <a:lnTo>
                    <a:pt x="554" y="55"/>
                  </a:lnTo>
                  <a:lnTo>
                    <a:pt x="550" y="172"/>
                  </a:lnTo>
                  <a:lnTo>
                    <a:pt x="529" y="319"/>
                  </a:lnTo>
                  <a:lnTo>
                    <a:pt x="529" y="446"/>
                  </a:lnTo>
                  <a:lnTo>
                    <a:pt x="529" y="485"/>
                  </a:lnTo>
                  <a:lnTo>
                    <a:pt x="378" y="465"/>
                  </a:lnTo>
                  <a:lnTo>
                    <a:pt x="179" y="460"/>
                  </a:lnTo>
                  <a:lnTo>
                    <a:pt x="0" y="460"/>
                  </a:lnTo>
                  <a:lnTo>
                    <a:pt x="0" y="428"/>
                  </a:lnTo>
                  <a:lnTo>
                    <a:pt x="128" y="428"/>
                  </a:lnTo>
                  <a:lnTo>
                    <a:pt x="252" y="436"/>
                  </a:lnTo>
                  <a:lnTo>
                    <a:pt x="368" y="436"/>
                  </a:lnTo>
                  <a:lnTo>
                    <a:pt x="465" y="449"/>
                  </a:lnTo>
                  <a:lnTo>
                    <a:pt x="476" y="394"/>
                  </a:lnTo>
                  <a:lnTo>
                    <a:pt x="499" y="261"/>
                  </a:lnTo>
                  <a:lnTo>
                    <a:pt x="499" y="167"/>
                  </a:lnTo>
                  <a:lnTo>
                    <a:pt x="499" y="37"/>
                  </a:lnTo>
                  <a:lnTo>
                    <a:pt x="243" y="55"/>
                  </a:lnTo>
                  <a:lnTo>
                    <a:pt x="108" y="55"/>
                  </a:lnTo>
                  <a:lnTo>
                    <a:pt x="50"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7" name="Freeform 87">
              <a:extLst>
                <a:ext uri="{FF2B5EF4-FFF2-40B4-BE49-F238E27FC236}">
                  <a16:creationId xmlns:a16="http://schemas.microsoft.com/office/drawing/2014/main" xmlns="" id="{879ACDE0-64AE-7FDA-6B8D-4D47C8519870}"/>
                </a:ext>
              </a:extLst>
            </p:cNvPr>
            <p:cNvSpPr>
              <a:spLocks/>
            </p:cNvSpPr>
            <p:nvPr/>
          </p:nvSpPr>
          <p:spPr bwMode="auto">
            <a:xfrm>
              <a:off x="1975" y="2726"/>
              <a:ext cx="122" cy="440"/>
            </a:xfrm>
            <a:custGeom>
              <a:avLst/>
              <a:gdLst>
                <a:gd name="T0" fmla="*/ 51 w 122"/>
                <a:gd name="T1" fmla="*/ 0 h 440"/>
                <a:gd name="T2" fmla="*/ 49 w 122"/>
                <a:gd name="T3" fmla="*/ 81 h 440"/>
                <a:gd name="T4" fmla="*/ 59 w 122"/>
                <a:gd name="T5" fmla="*/ 182 h 440"/>
                <a:gd name="T6" fmla="*/ 55 w 122"/>
                <a:gd name="T7" fmla="*/ 279 h 440"/>
                <a:gd name="T8" fmla="*/ 49 w 122"/>
                <a:gd name="T9" fmla="*/ 362 h 440"/>
                <a:gd name="T10" fmla="*/ 0 w 122"/>
                <a:gd name="T11" fmla="*/ 428 h 440"/>
                <a:gd name="T12" fmla="*/ 38 w 122"/>
                <a:gd name="T13" fmla="*/ 439 h 440"/>
                <a:gd name="T14" fmla="*/ 66 w 122"/>
                <a:gd name="T15" fmla="*/ 390 h 440"/>
                <a:gd name="T16" fmla="*/ 97 w 122"/>
                <a:gd name="T17" fmla="*/ 334 h 440"/>
                <a:gd name="T18" fmla="*/ 90 w 122"/>
                <a:gd name="T19" fmla="*/ 250 h 440"/>
                <a:gd name="T20" fmla="*/ 93 w 122"/>
                <a:gd name="T21" fmla="*/ 156 h 440"/>
                <a:gd name="T22" fmla="*/ 93 w 122"/>
                <a:gd name="T23" fmla="*/ 78 h 440"/>
                <a:gd name="T24" fmla="*/ 112 w 122"/>
                <a:gd name="T25" fmla="*/ 55 h 440"/>
                <a:gd name="T26" fmla="*/ 121 w 122"/>
                <a:gd name="T27" fmla="*/ 30 h 440"/>
                <a:gd name="T28" fmla="*/ 51 w 122"/>
                <a:gd name="T29" fmla="*/ 0 h 44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2"/>
                <a:gd name="T46" fmla="*/ 0 h 440"/>
                <a:gd name="T47" fmla="*/ 122 w 122"/>
                <a:gd name="T48" fmla="*/ 440 h 44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2" h="440">
                  <a:moveTo>
                    <a:pt x="51" y="0"/>
                  </a:moveTo>
                  <a:lnTo>
                    <a:pt x="49" y="81"/>
                  </a:lnTo>
                  <a:lnTo>
                    <a:pt x="59" y="182"/>
                  </a:lnTo>
                  <a:lnTo>
                    <a:pt x="55" y="279"/>
                  </a:lnTo>
                  <a:lnTo>
                    <a:pt x="49" y="362"/>
                  </a:lnTo>
                  <a:lnTo>
                    <a:pt x="0" y="428"/>
                  </a:lnTo>
                  <a:lnTo>
                    <a:pt x="38" y="439"/>
                  </a:lnTo>
                  <a:lnTo>
                    <a:pt x="66" y="390"/>
                  </a:lnTo>
                  <a:lnTo>
                    <a:pt x="97" y="334"/>
                  </a:lnTo>
                  <a:lnTo>
                    <a:pt x="90" y="250"/>
                  </a:lnTo>
                  <a:lnTo>
                    <a:pt x="93" y="156"/>
                  </a:lnTo>
                  <a:lnTo>
                    <a:pt x="93" y="78"/>
                  </a:lnTo>
                  <a:lnTo>
                    <a:pt x="112" y="55"/>
                  </a:lnTo>
                  <a:lnTo>
                    <a:pt x="121" y="30"/>
                  </a:lnTo>
                  <a:lnTo>
                    <a:pt x="51"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8" name="Freeform 88">
              <a:extLst>
                <a:ext uri="{FF2B5EF4-FFF2-40B4-BE49-F238E27FC236}">
                  <a16:creationId xmlns:a16="http://schemas.microsoft.com/office/drawing/2014/main" xmlns="" id="{03C59F17-0111-E528-CC21-31BE960B3030}"/>
                </a:ext>
              </a:extLst>
            </p:cNvPr>
            <p:cNvSpPr>
              <a:spLocks/>
            </p:cNvSpPr>
            <p:nvPr/>
          </p:nvSpPr>
          <p:spPr bwMode="auto">
            <a:xfrm>
              <a:off x="2106" y="3093"/>
              <a:ext cx="310" cy="44"/>
            </a:xfrm>
            <a:custGeom>
              <a:avLst/>
              <a:gdLst>
                <a:gd name="T0" fmla="*/ 0 w 310"/>
                <a:gd name="T1" fmla="*/ 33 h 44"/>
                <a:gd name="T2" fmla="*/ 67 w 310"/>
                <a:gd name="T3" fmla="*/ 33 h 44"/>
                <a:gd name="T4" fmla="*/ 111 w 310"/>
                <a:gd name="T5" fmla="*/ 31 h 44"/>
                <a:gd name="T6" fmla="*/ 178 w 310"/>
                <a:gd name="T7" fmla="*/ 31 h 44"/>
                <a:gd name="T8" fmla="*/ 260 w 310"/>
                <a:gd name="T9" fmla="*/ 36 h 44"/>
                <a:gd name="T10" fmla="*/ 309 w 310"/>
                <a:gd name="T11" fmla="*/ 43 h 44"/>
                <a:gd name="T12" fmla="*/ 309 w 310"/>
                <a:gd name="T13" fmla="*/ 0 h 44"/>
                <a:gd name="T14" fmla="*/ 290 w 310"/>
                <a:gd name="T15" fmla="*/ 13 h 44"/>
                <a:gd name="T16" fmla="*/ 215 w 310"/>
                <a:gd name="T17" fmla="*/ 13 h 44"/>
                <a:gd name="T18" fmla="*/ 124 w 310"/>
                <a:gd name="T19" fmla="*/ 11 h 44"/>
                <a:gd name="T20" fmla="*/ 71 w 310"/>
                <a:gd name="T21" fmla="*/ 13 h 44"/>
                <a:gd name="T22" fmla="*/ 0 w 310"/>
                <a:gd name="T23" fmla="*/ 33 h 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0"/>
                <a:gd name="T37" fmla="*/ 0 h 44"/>
                <a:gd name="T38" fmla="*/ 310 w 310"/>
                <a:gd name="T39" fmla="*/ 44 h 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0" h="44">
                  <a:moveTo>
                    <a:pt x="0" y="33"/>
                  </a:moveTo>
                  <a:lnTo>
                    <a:pt x="67" y="33"/>
                  </a:lnTo>
                  <a:lnTo>
                    <a:pt x="111" y="31"/>
                  </a:lnTo>
                  <a:lnTo>
                    <a:pt x="178" y="31"/>
                  </a:lnTo>
                  <a:lnTo>
                    <a:pt x="260" y="36"/>
                  </a:lnTo>
                  <a:lnTo>
                    <a:pt x="309" y="43"/>
                  </a:lnTo>
                  <a:lnTo>
                    <a:pt x="309" y="0"/>
                  </a:lnTo>
                  <a:lnTo>
                    <a:pt x="290" y="13"/>
                  </a:lnTo>
                  <a:lnTo>
                    <a:pt x="215" y="13"/>
                  </a:lnTo>
                  <a:lnTo>
                    <a:pt x="124" y="11"/>
                  </a:lnTo>
                  <a:lnTo>
                    <a:pt x="71" y="13"/>
                  </a:lnTo>
                  <a:lnTo>
                    <a:pt x="0" y="33"/>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59" name="Freeform 89">
              <a:extLst>
                <a:ext uri="{FF2B5EF4-FFF2-40B4-BE49-F238E27FC236}">
                  <a16:creationId xmlns:a16="http://schemas.microsoft.com/office/drawing/2014/main" xmlns="" id="{11C80B7C-2821-9B88-3EA1-9496F986040A}"/>
                </a:ext>
              </a:extLst>
            </p:cNvPr>
            <p:cNvSpPr>
              <a:spLocks/>
            </p:cNvSpPr>
            <p:nvPr/>
          </p:nvSpPr>
          <p:spPr bwMode="auto">
            <a:xfrm>
              <a:off x="2113" y="3006"/>
              <a:ext cx="307" cy="59"/>
            </a:xfrm>
            <a:custGeom>
              <a:avLst/>
              <a:gdLst>
                <a:gd name="T0" fmla="*/ 306 w 307"/>
                <a:gd name="T1" fmla="*/ 14 h 59"/>
                <a:gd name="T2" fmla="*/ 306 w 307"/>
                <a:gd name="T3" fmla="*/ 58 h 59"/>
                <a:gd name="T4" fmla="*/ 254 w 307"/>
                <a:gd name="T5" fmla="*/ 44 h 59"/>
                <a:gd name="T6" fmla="*/ 186 w 307"/>
                <a:gd name="T7" fmla="*/ 44 h 59"/>
                <a:gd name="T8" fmla="*/ 115 w 307"/>
                <a:gd name="T9" fmla="*/ 44 h 59"/>
                <a:gd name="T10" fmla="*/ 45 w 307"/>
                <a:gd name="T11" fmla="*/ 53 h 59"/>
                <a:gd name="T12" fmla="*/ 0 w 307"/>
                <a:gd name="T13" fmla="*/ 14 h 59"/>
                <a:gd name="T14" fmla="*/ 45 w 307"/>
                <a:gd name="T15" fmla="*/ 19 h 59"/>
                <a:gd name="T16" fmla="*/ 95 w 307"/>
                <a:gd name="T17" fmla="*/ 19 h 59"/>
                <a:gd name="T18" fmla="*/ 174 w 307"/>
                <a:gd name="T19" fmla="*/ 0 h 59"/>
                <a:gd name="T20" fmla="*/ 215 w 307"/>
                <a:gd name="T21" fmla="*/ 2 h 59"/>
                <a:gd name="T22" fmla="*/ 306 w 307"/>
                <a:gd name="T23" fmla="*/ 14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7"/>
                <a:gd name="T37" fmla="*/ 0 h 59"/>
                <a:gd name="T38" fmla="*/ 307 w 307"/>
                <a:gd name="T39" fmla="*/ 59 h 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7" h="59">
                  <a:moveTo>
                    <a:pt x="306" y="14"/>
                  </a:moveTo>
                  <a:lnTo>
                    <a:pt x="306" y="58"/>
                  </a:lnTo>
                  <a:lnTo>
                    <a:pt x="254" y="44"/>
                  </a:lnTo>
                  <a:lnTo>
                    <a:pt x="186" y="44"/>
                  </a:lnTo>
                  <a:lnTo>
                    <a:pt x="115" y="44"/>
                  </a:lnTo>
                  <a:lnTo>
                    <a:pt x="45" y="53"/>
                  </a:lnTo>
                  <a:lnTo>
                    <a:pt x="0" y="14"/>
                  </a:lnTo>
                  <a:lnTo>
                    <a:pt x="45" y="19"/>
                  </a:lnTo>
                  <a:lnTo>
                    <a:pt x="95" y="19"/>
                  </a:lnTo>
                  <a:lnTo>
                    <a:pt x="174" y="0"/>
                  </a:lnTo>
                  <a:lnTo>
                    <a:pt x="215" y="2"/>
                  </a:lnTo>
                  <a:lnTo>
                    <a:pt x="306" y="14"/>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0" name="Freeform 90">
              <a:extLst>
                <a:ext uri="{FF2B5EF4-FFF2-40B4-BE49-F238E27FC236}">
                  <a16:creationId xmlns:a16="http://schemas.microsoft.com/office/drawing/2014/main" xmlns="" id="{D17C0206-0A08-2390-222F-9C82801D0DBC}"/>
                </a:ext>
              </a:extLst>
            </p:cNvPr>
            <p:cNvSpPr>
              <a:spLocks/>
            </p:cNvSpPr>
            <p:nvPr/>
          </p:nvSpPr>
          <p:spPr bwMode="auto">
            <a:xfrm>
              <a:off x="2099" y="2926"/>
              <a:ext cx="314" cy="54"/>
            </a:xfrm>
            <a:custGeom>
              <a:avLst/>
              <a:gdLst>
                <a:gd name="T0" fmla="*/ 313 w 314"/>
                <a:gd name="T1" fmla="*/ 16 h 54"/>
                <a:gd name="T2" fmla="*/ 313 w 314"/>
                <a:gd name="T3" fmla="*/ 53 h 54"/>
                <a:gd name="T4" fmla="*/ 260 w 314"/>
                <a:gd name="T5" fmla="*/ 49 h 54"/>
                <a:gd name="T6" fmla="*/ 212 w 314"/>
                <a:gd name="T7" fmla="*/ 53 h 54"/>
                <a:gd name="T8" fmla="*/ 166 w 314"/>
                <a:gd name="T9" fmla="*/ 37 h 54"/>
                <a:gd name="T10" fmla="*/ 129 w 314"/>
                <a:gd name="T11" fmla="*/ 52 h 54"/>
                <a:gd name="T12" fmla="*/ 41 w 314"/>
                <a:gd name="T13" fmla="*/ 30 h 54"/>
                <a:gd name="T14" fmla="*/ 0 w 314"/>
                <a:gd name="T15" fmla="*/ 52 h 54"/>
                <a:gd name="T16" fmla="*/ 0 w 314"/>
                <a:gd name="T17" fmla="*/ 0 h 54"/>
                <a:gd name="T18" fmla="*/ 48 w 314"/>
                <a:gd name="T19" fmla="*/ 4 h 54"/>
                <a:gd name="T20" fmla="*/ 85 w 314"/>
                <a:gd name="T21" fmla="*/ 16 h 54"/>
                <a:gd name="T22" fmla="*/ 145 w 314"/>
                <a:gd name="T23" fmla="*/ 4 h 54"/>
                <a:gd name="T24" fmla="*/ 209 w 314"/>
                <a:gd name="T25" fmla="*/ 14 h 54"/>
                <a:gd name="T26" fmla="*/ 233 w 314"/>
                <a:gd name="T27" fmla="*/ 27 h 54"/>
                <a:gd name="T28" fmla="*/ 276 w 314"/>
                <a:gd name="T29" fmla="*/ 23 h 54"/>
                <a:gd name="T30" fmla="*/ 313 w 314"/>
                <a:gd name="T31" fmla="*/ 16 h 5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14"/>
                <a:gd name="T49" fmla="*/ 0 h 54"/>
                <a:gd name="T50" fmla="*/ 314 w 314"/>
                <a:gd name="T51" fmla="*/ 54 h 5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14" h="54">
                  <a:moveTo>
                    <a:pt x="313" y="16"/>
                  </a:moveTo>
                  <a:lnTo>
                    <a:pt x="313" y="53"/>
                  </a:lnTo>
                  <a:lnTo>
                    <a:pt x="260" y="49"/>
                  </a:lnTo>
                  <a:lnTo>
                    <a:pt x="212" y="53"/>
                  </a:lnTo>
                  <a:lnTo>
                    <a:pt x="166" y="37"/>
                  </a:lnTo>
                  <a:lnTo>
                    <a:pt x="129" y="52"/>
                  </a:lnTo>
                  <a:lnTo>
                    <a:pt x="41" y="30"/>
                  </a:lnTo>
                  <a:lnTo>
                    <a:pt x="0" y="52"/>
                  </a:lnTo>
                  <a:lnTo>
                    <a:pt x="0" y="0"/>
                  </a:lnTo>
                  <a:lnTo>
                    <a:pt x="48" y="4"/>
                  </a:lnTo>
                  <a:lnTo>
                    <a:pt x="85" y="16"/>
                  </a:lnTo>
                  <a:lnTo>
                    <a:pt x="145" y="4"/>
                  </a:lnTo>
                  <a:lnTo>
                    <a:pt x="209" y="14"/>
                  </a:lnTo>
                  <a:lnTo>
                    <a:pt x="233" y="27"/>
                  </a:lnTo>
                  <a:lnTo>
                    <a:pt x="276" y="23"/>
                  </a:lnTo>
                  <a:lnTo>
                    <a:pt x="313" y="16"/>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1" name="Freeform 91">
              <a:extLst>
                <a:ext uri="{FF2B5EF4-FFF2-40B4-BE49-F238E27FC236}">
                  <a16:creationId xmlns:a16="http://schemas.microsoft.com/office/drawing/2014/main" xmlns="" id="{A558CF19-9089-DB7B-91B6-689A1E6FAD0F}"/>
                </a:ext>
              </a:extLst>
            </p:cNvPr>
            <p:cNvSpPr>
              <a:spLocks/>
            </p:cNvSpPr>
            <p:nvPr/>
          </p:nvSpPr>
          <p:spPr bwMode="auto">
            <a:xfrm>
              <a:off x="2096" y="2854"/>
              <a:ext cx="331" cy="54"/>
            </a:xfrm>
            <a:custGeom>
              <a:avLst/>
              <a:gdLst>
                <a:gd name="T0" fmla="*/ 330 w 331"/>
                <a:gd name="T1" fmla="*/ 0 h 54"/>
                <a:gd name="T2" fmla="*/ 326 w 331"/>
                <a:gd name="T3" fmla="*/ 34 h 54"/>
                <a:gd name="T4" fmla="*/ 279 w 331"/>
                <a:gd name="T5" fmla="*/ 25 h 54"/>
                <a:gd name="T6" fmla="*/ 233 w 331"/>
                <a:gd name="T7" fmla="*/ 53 h 54"/>
                <a:gd name="T8" fmla="*/ 182 w 331"/>
                <a:gd name="T9" fmla="*/ 43 h 54"/>
                <a:gd name="T10" fmla="*/ 125 w 331"/>
                <a:gd name="T11" fmla="*/ 31 h 54"/>
                <a:gd name="T12" fmla="*/ 62 w 331"/>
                <a:gd name="T13" fmla="*/ 34 h 54"/>
                <a:gd name="T14" fmla="*/ 0 w 331"/>
                <a:gd name="T15" fmla="*/ 48 h 54"/>
                <a:gd name="T16" fmla="*/ 0 w 331"/>
                <a:gd name="T17" fmla="*/ 18 h 54"/>
                <a:gd name="T18" fmla="*/ 62 w 331"/>
                <a:gd name="T19" fmla="*/ 20 h 54"/>
                <a:gd name="T20" fmla="*/ 148 w 331"/>
                <a:gd name="T21" fmla="*/ 8 h 54"/>
                <a:gd name="T22" fmla="*/ 205 w 331"/>
                <a:gd name="T23" fmla="*/ 23 h 54"/>
                <a:gd name="T24" fmla="*/ 245 w 331"/>
                <a:gd name="T25" fmla="*/ 7 h 54"/>
                <a:gd name="T26" fmla="*/ 309 w 331"/>
                <a:gd name="T27" fmla="*/ 8 h 54"/>
                <a:gd name="T28" fmla="*/ 330 w 331"/>
                <a:gd name="T29" fmla="*/ 0 h 5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1"/>
                <a:gd name="T46" fmla="*/ 0 h 54"/>
                <a:gd name="T47" fmla="*/ 331 w 331"/>
                <a:gd name="T48" fmla="*/ 54 h 5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1" h="54">
                  <a:moveTo>
                    <a:pt x="330" y="0"/>
                  </a:moveTo>
                  <a:lnTo>
                    <a:pt x="326" y="34"/>
                  </a:lnTo>
                  <a:lnTo>
                    <a:pt x="279" y="25"/>
                  </a:lnTo>
                  <a:lnTo>
                    <a:pt x="233" y="53"/>
                  </a:lnTo>
                  <a:lnTo>
                    <a:pt x="182" y="43"/>
                  </a:lnTo>
                  <a:lnTo>
                    <a:pt x="125" y="31"/>
                  </a:lnTo>
                  <a:lnTo>
                    <a:pt x="62" y="34"/>
                  </a:lnTo>
                  <a:lnTo>
                    <a:pt x="0" y="48"/>
                  </a:lnTo>
                  <a:lnTo>
                    <a:pt x="0" y="18"/>
                  </a:lnTo>
                  <a:lnTo>
                    <a:pt x="62" y="20"/>
                  </a:lnTo>
                  <a:lnTo>
                    <a:pt x="148" y="8"/>
                  </a:lnTo>
                  <a:lnTo>
                    <a:pt x="205" y="23"/>
                  </a:lnTo>
                  <a:lnTo>
                    <a:pt x="245" y="7"/>
                  </a:lnTo>
                  <a:lnTo>
                    <a:pt x="309" y="8"/>
                  </a:lnTo>
                  <a:lnTo>
                    <a:pt x="330"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2" name="Freeform 92">
              <a:extLst>
                <a:ext uri="{FF2B5EF4-FFF2-40B4-BE49-F238E27FC236}">
                  <a16:creationId xmlns:a16="http://schemas.microsoft.com/office/drawing/2014/main" xmlns="" id="{2A3E04DA-660B-1C3A-7F7C-09F6EE515BF9}"/>
                </a:ext>
              </a:extLst>
            </p:cNvPr>
            <p:cNvSpPr>
              <a:spLocks/>
            </p:cNvSpPr>
            <p:nvPr/>
          </p:nvSpPr>
          <p:spPr bwMode="auto">
            <a:xfrm>
              <a:off x="1268" y="2914"/>
              <a:ext cx="672" cy="602"/>
            </a:xfrm>
            <a:custGeom>
              <a:avLst/>
              <a:gdLst>
                <a:gd name="T0" fmla="*/ 286 w 672"/>
                <a:gd name="T1" fmla="*/ 0 h 602"/>
                <a:gd name="T2" fmla="*/ 222 w 672"/>
                <a:gd name="T3" fmla="*/ 74 h 602"/>
                <a:gd name="T4" fmla="*/ 169 w 672"/>
                <a:gd name="T5" fmla="*/ 168 h 602"/>
                <a:gd name="T6" fmla="*/ 131 w 672"/>
                <a:gd name="T7" fmla="*/ 262 h 602"/>
                <a:gd name="T8" fmla="*/ 91 w 672"/>
                <a:gd name="T9" fmla="*/ 326 h 602"/>
                <a:gd name="T10" fmla="*/ 50 w 672"/>
                <a:gd name="T11" fmla="*/ 395 h 602"/>
                <a:gd name="T12" fmla="*/ 0 w 672"/>
                <a:gd name="T13" fmla="*/ 480 h 602"/>
                <a:gd name="T14" fmla="*/ 121 w 672"/>
                <a:gd name="T15" fmla="*/ 524 h 602"/>
                <a:gd name="T16" fmla="*/ 263 w 672"/>
                <a:gd name="T17" fmla="*/ 542 h 602"/>
                <a:gd name="T18" fmla="*/ 479 w 672"/>
                <a:gd name="T19" fmla="*/ 588 h 602"/>
                <a:gd name="T20" fmla="*/ 607 w 672"/>
                <a:gd name="T21" fmla="*/ 601 h 602"/>
                <a:gd name="T22" fmla="*/ 604 w 672"/>
                <a:gd name="T23" fmla="*/ 478 h 602"/>
                <a:gd name="T24" fmla="*/ 604 w 672"/>
                <a:gd name="T25" fmla="*/ 323 h 602"/>
                <a:gd name="T26" fmla="*/ 671 w 672"/>
                <a:gd name="T27" fmla="*/ 223 h 602"/>
                <a:gd name="T28" fmla="*/ 667 w 672"/>
                <a:gd name="T29" fmla="*/ 122 h 602"/>
                <a:gd name="T30" fmla="*/ 671 w 672"/>
                <a:gd name="T31" fmla="*/ 43 h 602"/>
                <a:gd name="T32" fmla="*/ 630 w 672"/>
                <a:gd name="T33" fmla="*/ 43 h 602"/>
                <a:gd name="T34" fmla="*/ 627 w 672"/>
                <a:gd name="T35" fmla="*/ 115 h 602"/>
                <a:gd name="T36" fmla="*/ 627 w 672"/>
                <a:gd name="T37" fmla="*/ 188 h 602"/>
                <a:gd name="T38" fmla="*/ 611 w 672"/>
                <a:gd name="T39" fmla="*/ 223 h 602"/>
                <a:gd name="T40" fmla="*/ 533 w 672"/>
                <a:gd name="T41" fmla="*/ 308 h 602"/>
                <a:gd name="T42" fmla="*/ 540 w 672"/>
                <a:gd name="T43" fmla="*/ 379 h 602"/>
                <a:gd name="T44" fmla="*/ 543 w 672"/>
                <a:gd name="T45" fmla="*/ 504 h 602"/>
                <a:gd name="T46" fmla="*/ 550 w 672"/>
                <a:gd name="T47" fmla="*/ 565 h 602"/>
                <a:gd name="T48" fmla="*/ 465 w 672"/>
                <a:gd name="T49" fmla="*/ 530 h 602"/>
                <a:gd name="T50" fmla="*/ 344 w 672"/>
                <a:gd name="T51" fmla="*/ 526 h 602"/>
                <a:gd name="T52" fmla="*/ 252 w 672"/>
                <a:gd name="T53" fmla="*/ 496 h 602"/>
                <a:gd name="T54" fmla="*/ 147 w 672"/>
                <a:gd name="T55" fmla="*/ 491 h 602"/>
                <a:gd name="T56" fmla="*/ 50 w 672"/>
                <a:gd name="T57" fmla="*/ 473 h 602"/>
                <a:gd name="T58" fmla="*/ 124 w 672"/>
                <a:gd name="T59" fmla="*/ 399 h 602"/>
                <a:gd name="T60" fmla="*/ 178 w 672"/>
                <a:gd name="T61" fmla="*/ 292 h 602"/>
                <a:gd name="T62" fmla="*/ 240 w 672"/>
                <a:gd name="T63" fmla="*/ 193 h 602"/>
                <a:gd name="T64" fmla="*/ 279 w 672"/>
                <a:gd name="T65" fmla="*/ 104 h 602"/>
                <a:gd name="T66" fmla="*/ 316 w 672"/>
                <a:gd name="T67" fmla="*/ 35 h 602"/>
                <a:gd name="T68" fmla="*/ 286 w 672"/>
                <a:gd name="T69" fmla="*/ 0 h 60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72"/>
                <a:gd name="T106" fmla="*/ 0 h 602"/>
                <a:gd name="T107" fmla="*/ 672 w 672"/>
                <a:gd name="T108" fmla="*/ 602 h 60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72" h="602">
                  <a:moveTo>
                    <a:pt x="286" y="0"/>
                  </a:moveTo>
                  <a:lnTo>
                    <a:pt x="222" y="74"/>
                  </a:lnTo>
                  <a:lnTo>
                    <a:pt x="169" y="168"/>
                  </a:lnTo>
                  <a:lnTo>
                    <a:pt x="131" y="262"/>
                  </a:lnTo>
                  <a:lnTo>
                    <a:pt x="91" y="326"/>
                  </a:lnTo>
                  <a:lnTo>
                    <a:pt x="50" y="395"/>
                  </a:lnTo>
                  <a:lnTo>
                    <a:pt x="0" y="480"/>
                  </a:lnTo>
                  <a:lnTo>
                    <a:pt x="121" y="524"/>
                  </a:lnTo>
                  <a:lnTo>
                    <a:pt x="263" y="542"/>
                  </a:lnTo>
                  <a:lnTo>
                    <a:pt x="479" y="588"/>
                  </a:lnTo>
                  <a:lnTo>
                    <a:pt x="607" y="601"/>
                  </a:lnTo>
                  <a:lnTo>
                    <a:pt x="604" y="478"/>
                  </a:lnTo>
                  <a:lnTo>
                    <a:pt x="604" y="323"/>
                  </a:lnTo>
                  <a:lnTo>
                    <a:pt x="671" y="223"/>
                  </a:lnTo>
                  <a:lnTo>
                    <a:pt x="667" y="122"/>
                  </a:lnTo>
                  <a:lnTo>
                    <a:pt x="671" y="43"/>
                  </a:lnTo>
                  <a:lnTo>
                    <a:pt x="630" y="43"/>
                  </a:lnTo>
                  <a:lnTo>
                    <a:pt x="627" y="115"/>
                  </a:lnTo>
                  <a:lnTo>
                    <a:pt x="627" y="188"/>
                  </a:lnTo>
                  <a:lnTo>
                    <a:pt x="611" y="223"/>
                  </a:lnTo>
                  <a:lnTo>
                    <a:pt x="533" y="308"/>
                  </a:lnTo>
                  <a:lnTo>
                    <a:pt x="540" y="379"/>
                  </a:lnTo>
                  <a:lnTo>
                    <a:pt x="543" y="504"/>
                  </a:lnTo>
                  <a:lnTo>
                    <a:pt x="550" y="565"/>
                  </a:lnTo>
                  <a:lnTo>
                    <a:pt x="465" y="530"/>
                  </a:lnTo>
                  <a:lnTo>
                    <a:pt x="344" y="526"/>
                  </a:lnTo>
                  <a:lnTo>
                    <a:pt x="252" y="496"/>
                  </a:lnTo>
                  <a:lnTo>
                    <a:pt x="147" y="491"/>
                  </a:lnTo>
                  <a:lnTo>
                    <a:pt x="50" y="473"/>
                  </a:lnTo>
                  <a:lnTo>
                    <a:pt x="124" y="399"/>
                  </a:lnTo>
                  <a:lnTo>
                    <a:pt x="178" y="292"/>
                  </a:lnTo>
                  <a:lnTo>
                    <a:pt x="240" y="193"/>
                  </a:lnTo>
                  <a:lnTo>
                    <a:pt x="279" y="104"/>
                  </a:lnTo>
                  <a:lnTo>
                    <a:pt x="316" y="35"/>
                  </a:lnTo>
                  <a:lnTo>
                    <a:pt x="286"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3" name="Freeform 93">
              <a:extLst>
                <a:ext uri="{FF2B5EF4-FFF2-40B4-BE49-F238E27FC236}">
                  <a16:creationId xmlns:a16="http://schemas.microsoft.com/office/drawing/2014/main" xmlns="" id="{08B7B4E9-BAC9-6F96-240B-003B171FAAC8}"/>
                </a:ext>
              </a:extLst>
            </p:cNvPr>
            <p:cNvSpPr>
              <a:spLocks/>
            </p:cNvSpPr>
            <p:nvPr/>
          </p:nvSpPr>
          <p:spPr bwMode="auto">
            <a:xfrm>
              <a:off x="1556" y="2914"/>
              <a:ext cx="384" cy="66"/>
            </a:xfrm>
            <a:custGeom>
              <a:avLst/>
              <a:gdLst>
                <a:gd name="T0" fmla="*/ 0 w 384"/>
                <a:gd name="T1" fmla="*/ 0 h 66"/>
                <a:gd name="T2" fmla="*/ 85 w 384"/>
                <a:gd name="T3" fmla="*/ 2 h 66"/>
                <a:gd name="T4" fmla="*/ 155 w 384"/>
                <a:gd name="T5" fmla="*/ 9 h 66"/>
                <a:gd name="T6" fmla="*/ 196 w 384"/>
                <a:gd name="T7" fmla="*/ 9 h 66"/>
                <a:gd name="T8" fmla="*/ 252 w 384"/>
                <a:gd name="T9" fmla="*/ 9 h 66"/>
                <a:gd name="T10" fmla="*/ 309 w 384"/>
                <a:gd name="T11" fmla="*/ 18 h 66"/>
                <a:gd name="T12" fmla="*/ 383 w 384"/>
                <a:gd name="T13" fmla="*/ 43 h 66"/>
                <a:gd name="T14" fmla="*/ 364 w 384"/>
                <a:gd name="T15" fmla="*/ 65 h 66"/>
                <a:gd name="T16" fmla="*/ 279 w 384"/>
                <a:gd name="T17" fmla="*/ 43 h 66"/>
                <a:gd name="T18" fmla="*/ 208 w 384"/>
                <a:gd name="T19" fmla="*/ 39 h 66"/>
                <a:gd name="T20" fmla="*/ 138 w 384"/>
                <a:gd name="T21" fmla="*/ 34 h 66"/>
                <a:gd name="T22" fmla="*/ 30 w 384"/>
                <a:gd name="T23" fmla="*/ 34 h 66"/>
                <a:gd name="T24" fmla="*/ 4 w 384"/>
                <a:gd name="T25" fmla="*/ 39 h 66"/>
                <a:gd name="T26" fmla="*/ 0 w 384"/>
                <a:gd name="T27" fmla="*/ 0 h 6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84"/>
                <a:gd name="T43" fmla="*/ 0 h 66"/>
                <a:gd name="T44" fmla="*/ 384 w 384"/>
                <a:gd name="T45" fmla="*/ 66 h 6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84" h="66">
                  <a:moveTo>
                    <a:pt x="0" y="0"/>
                  </a:moveTo>
                  <a:lnTo>
                    <a:pt x="85" y="2"/>
                  </a:lnTo>
                  <a:lnTo>
                    <a:pt x="155" y="9"/>
                  </a:lnTo>
                  <a:lnTo>
                    <a:pt x="196" y="9"/>
                  </a:lnTo>
                  <a:lnTo>
                    <a:pt x="252" y="9"/>
                  </a:lnTo>
                  <a:lnTo>
                    <a:pt x="309" y="18"/>
                  </a:lnTo>
                  <a:lnTo>
                    <a:pt x="383" y="43"/>
                  </a:lnTo>
                  <a:lnTo>
                    <a:pt x="364" y="65"/>
                  </a:lnTo>
                  <a:lnTo>
                    <a:pt x="279" y="43"/>
                  </a:lnTo>
                  <a:lnTo>
                    <a:pt x="208" y="39"/>
                  </a:lnTo>
                  <a:lnTo>
                    <a:pt x="138" y="34"/>
                  </a:lnTo>
                  <a:lnTo>
                    <a:pt x="30" y="34"/>
                  </a:lnTo>
                  <a:lnTo>
                    <a:pt x="4" y="39"/>
                  </a:lnTo>
                  <a:lnTo>
                    <a:pt x="0"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4" name="Freeform 94">
              <a:extLst>
                <a:ext uri="{FF2B5EF4-FFF2-40B4-BE49-F238E27FC236}">
                  <a16:creationId xmlns:a16="http://schemas.microsoft.com/office/drawing/2014/main" xmlns="" id="{FA568E19-A945-A3C3-7862-D65819108485}"/>
                </a:ext>
              </a:extLst>
            </p:cNvPr>
            <p:cNvSpPr>
              <a:spLocks/>
            </p:cNvSpPr>
            <p:nvPr/>
          </p:nvSpPr>
          <p:spPr bwMode="auto">
            <a:xfrm>
              <a:off x="1393" y="3339"/>
              <a:ext cx="388" cy="99"/>
            </a:xfrm>
            <a:custGeom>
              <a:avLst/>
              <a:gdLst>
                <a:gd name="T0" fmla="*/ 0 w 388"/>
                <a:gd name="T1" fmla="*/ 36 h 99"/>
                <a:gd name="T2" fmla="*/ 37 w 388"/>
                <a:gd name="T3" fmla="*/ 30 h 99"/>
                <a:gd name="T4" fmla="*/ 78 w 388"/>
                <a:gd name="T5" fmla="*/ 36 h 99"/>
                <a:gd name="T6" fmla="*/ 168 w 388"/>
                <a:gd name="T7" fmla="*/ 50 h 99"/>
                <a:gd name="T8" fmla="*/ 320 w 388"/>
                <a:gd name="T9" fmla="*/ 68 h 99"/>
                <a:gd name="T10" fmla="*/ 383 w 388"/>
                <a:gd name="T11" fmla="*/ 98 h 99"/>
                <a:gd name="T12" fmla="*/ 387 w 388"/>
                <a:gd name="T13" fmla="*/ 53 h 99"/>
                <a:gd name="T14" fmla="*/ 313 w 388"/>
                <a:gd name="T15" fmla="*/ 41 h 99"/>
                <a:gd name="T16" fmla="*/ 175 w 388"/>
                <a:gd name="T17" fmla="*/ 25 h 99"/>
                <a:gd name="T18" fmla="*/ 97 w 388"/>
                <a:gd name="T19" fmla="*/ 0 h 99"/>
                <a:gd name="T20" fmla="*/ 44 w 388"/>
                <a:gd name="T21" fmla="*/ 2 h 99"/>
                <a:gd name="T22" fmla="*/ 0 w 388"/>
                <a:gd name="T23" fmla="*/ 36 h 9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8"/>
                <a:gd name="T37" fmla="*/ 0 h 99"/>
                <a:gd name="T38" fmla="*/ 388 w 388"/>
                <a:gd name="T39" fmla="*/ 99 h 9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8" h="99">
                  <a:moveTo>
                    <a:pt x="0" y="36"/>
                  </a:moveTo>
                  <a:lnTo>
                    <a:pt x="37" y="30"/>
                  </a:lnTo>
                  <a:lnTo>
                    <a:pt x="78" y="36"/>
                  </a:lnTo>
                  <a:lnTo>
                    <a:pt x="168" y="50"/>
                  </a:lnTo>
                  <a:lnTo>
                    <a:pt x="320" y="68"/>
                  </a:lnTo>
                  <a:lnTo>
                    <a:pt x="383" y="98"/>
                  </a:lnTo>
                  <a:lnTo>
                    <a:pt x="387" y="53"/>
                  </a:lnTo>
                  <a:lnTo>
                    <a:pt x="313" y="41"/>
                  </a:lnTo>
                  <a:lnTo>
                    <a:pt x="175" y="25"/>
                  </a:lnTo>
                  <a:lnTo>
                    <a:pt x="97" y="0"/>
                  </a:lnTo>
                  <a:lnTo>
                    <a:pt x="44" y="2"/>
                  </a:lnTo>
                  <a:lnTo>
                    <a:pt x="0" y="36"/>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5" name="Freeform 95">
              <a:extLst>
                <a:ext uri="{FF2B5EF4-FFF2-40B4-BE49-F238E27FC236}">
                  <a16:creationId xmlns:a16="http://schemas.microsoft.com/office/drawing/2014/main" xmlns="" id="{1854A4FF-4A0B-C3B6-CEF7-F8991ED315CF}"/>
                </a:ext>
              </a:extLst>
            </p:cNvPr>
            <p:cNvSpPr>
              <a:spLocks/>
            </p:cNvSpPr>
            <p:nvPr/>
          </p:nvSpPr>
          <p:spPr bwMode="auto">
            <a:xfrm>
              <a:off x="1464" y="3264"/>
              <a:ext cx="306" cy="100"/>
            </a:xfrm>
            <a:custGeom>
              <a:avLst/>
              <a:gdLst>
                <a:gd name="T0" fmla="*/ 305 w 306"/>
                <a:gd name="T1" fmla="*/ 99 h 100"/>
                <a:gd name="T2" fmla="*/ 244 w 306"/>
                <a:gd name="T3" fmla="*/ 85 h 100"/>
                <a:gd name="T4" fmla="*/ 180 w 306"/>
                <a:gd name="T5" fmla="*/ 74 h 100"/>
                <a:gd name="T6" fmla="*/ 136 w 306"/>
                <a:gd name="T7" fmla="*/ 53 h 100"/>
                <a:gd name="T8" fmla="*/ 64 w 306"/>
                <a:gd name="T9" fmla="*/ 41 h 100"/>
                <a:gd name="T10" fmla="*/ 0 w 306"/>
                <a:gd name="T11" fmla="*/ 39 h 100"/>
                <a:gd name="T12" fmla="*/ 7 w 306"/>
                <a:gd name="T13" fmla="*/ 0 h 100"/>
                <a:gd name="T14" fmla="*/ 61 w 306"/>
                <a:gd name="T15" fmla="*/ 16 h 100"/>
                <a:gd name="T16" fmla="*/ 128 w 306"/>
                <a:gd name="T17" fmla="*/ 16 h 100"/>
                <a:gd name="T18" fmla="*/ 159 w 306"/>
                <a:gd name="T19" fmla="*/ 30 h 100"/>
                <a:gd name="T20" fmla="*/ 241 w 306"/>
                <a:gd name="T21" fmla="*/ 43 h 100"/>
                <a:gd name="T22" fmla="*/ 305 w 306"/>
                <a:gd name="T23" fmla="*/ 41 h 100"/>
                <a:gd name="T24" fmla="*/ 305 w 306"/>
                <a:gd name="T25" fmla="*/ 99 h 1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06"/>
                <a:gd name="T40" fmla="*/ 0 h 100"/>
                <a:gd name="T41" fmla="*/ 306 w 306"/>
                <a:gd name="T42" fmla="*/ 100 h 10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06" h="100">
                  <a:moveTo>
                    <a:pt x="305" y="99"/>
                  </a:moveTo>
                  <a:lnTo>
                    <a:pt x="244" y="85"/>
                  </a:lnTo>
                  <a:lnTo>
                    <a:pt x="180" y="74"/>
                  </a:lnTo>
                  <a:lnTo>
                    <a:pt x="136" y="53"/>
                  </a:lnTo>
                  <a:lnTo>
                    <a:pt x="64" y="41"/>
                  </a:lnTo>
                  <a:lnTo>
                    <a:pt x="0" y="39"/>
                  </a:lnTo>
                  <a:lnTo>
                    <a:pt x="7" y="0"/>
                  </a:lnTo>
                  <a:lnTo>
                    <a:pt x="61" y="16"/>
                  </a:lnTo>
                  <a:lnTo>
                    <a:pt x="128" y="16"/>
                  </a:lnTo>
                  <a:lnTo>
                    <a:pt x="159" y="30"/>
                  </a:lnTo>
                  <a:lnTo>
                    <a:pt x="241" y="43"/>
                  </a:lnTo>
                  <a:lnTo>
                    <a:pt x="305" y="41"/>
                  </a:lnTo>
                  <a:lnTo>
                    <a:pt x="305" y="99"/>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6" name="Freeform 96">
              <a:extLst>
                <a:ext uri="{FF2B5EF4-FFF2-40B4-BE49-F238E27FC236}">
                  <a16:creationId xmlns:a16="http://schemas.microsoft.com/office/drawing/2014/main" xmlns="" id="{45D09097-95EA-9F1B-6C6B-7D47001EAD87}"/>
                </a:ext>
              </a:extLst>
            </p:cNvPr>
            <p:cNvSpPr>
              <a:spLocks/>
            </p:cNvSpPr>
            <p:nvPr/>
          </p:nvSpPr>
          <p:spPr bwMode="auto">
            <a:xfrm>
              <a:off x="1474" y="3194"/>
              <a:ext cx="296" cy="71"/>
            </a:xfrm>
            <a:custGeom>
              <a:avLst/>
              <a:gdLst>
                <a:gd name="T0" fmla="*/ 0 w 296"/>
                <a:gd name="T1" fmla="*/ 32 h 71"/>
                <a:gd name="T2" fmla="*/ 13 w 296"/>
                <a:gd name="T3" fmla="*/ 0 h 71"/>
                <a:gd name="T4" fmla="*/ 105 w 296"/>
                <a:gd name="T5" fmla="*/ 32 h 71"/>
                <a:gd name="T6" fmla="*/ 186 w 296"/>
                <a:gd name="T7" fmla="*/ 32 h 71"/>
                <a:gd name="T8" fmla="*/ 234 w 296"/>
                <a:gd name="T9" fmla="*/ 34 h 71"/>
                <a:gd name="T10" fmla="*/ 295 w 296"/>
                <a:gd name="T11" fmla="*/ 32 h 71"/>
                <a:gd name="T12" fmla="*/ 295 w 296"/>
                <a:gd name="T13" fmla="*/ 70 h 71"/>
                <a:gd name="T14" fmla="*/ 234 w 296"/>
                <a:gd name="T15" fmla="*/ 63 h 71"/>
                <a:gd name="T16" fmla="*/ 102 w 296"/>
                <a:gd name="T17" fmla="*/ 55 h 71"/>
                <a:gd name="T18" fmla="*/ 0 w 296"/>
                <a:gd name="T19" fmla="*/ 32 h 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6"/>
                <a:gd name="T31" fmla="*/ 0 h 71"/>
                <a:gd name="T32" fmla="*/ 296 w 296"/>
                <a:gd name="T33" fmla="*/ 71 h 7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6" h="71">
                  <a:moveTo>
                    <a:pt x="0" y="32"/>
                  </a:moveTo>
                  <a:lnTo>
                    <a:pt x="13" y="0"/>
                  </a:lnTo>
                  <a:lnTo>
                    <a:pt x="105" y="32"/>
                  </a:lnTo>
                  <a:lnTo>
                    <a:pt x="186" y="32"/>
                  </a:lnTo>
                  <a:lnTo>
                    <a:pt x="234" y="34"/>
                  </a:lnTo>
                  <a:lnTo>
                    <a:pt x="295" y="32"/>
                  </a:lnTo>
                  <a:lnTo>
                    <a:pt x="295" y="70"/>
                  </a:lnTo>
                  <a:lnTo>
                    <a:pt x="234" y="63"/>
                  </a:lnTo>
                  <a:lnTo>
                    <a:pt x="102" y="55"/>
                  </a:lnTo>
                  <a:lnTo>
                    <a:pt x="0" y="32"/>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7" name="Freeform 97">
              <a:extLst>
                <a:ext uri="{FF2B5EF4-FFF2-40B4-BE49-F238E27FC236}">
                  <a16:creationId xmlns:a16="http://schemas.microsoft.com/office/drawing/2014/main" xmlns="" id="{53097052-E4C4-6B1C-E497-1F966AA53604}"/>
                </a:ext>
              </a:extLst>
            </p:cNvPr>
            <p:cNvSpPr>
              <a:spLocks/>
            </p:cNvSpPr>
            <p:nvPr/>
          </p:nvSpPr>
          <p:spPr bwMode="auto">
            <a:xfrm>
              <a:off x="501" y="2630"/>
              <a:ext cx="2618" cy="874"/>
            </a:xfrm>
            <a:custGeom>
              <a:avLst/>
              <a:gdLst>
                <a:gd name="T0" fmla="*/ 0 w 2618"/>
                <a:gd name="T1" fmla="*/ 810 h 874"/>
                <a:gd name="T2" fmla="*/ 149 w 2618"/>
                <a:gd name="T3" fmla="*/ 662 h 874"/>
                <a:gd name="T4" fmla="*/ 224 w 2618"/>
                <a:gd name="T5" fmla="*/ 535 h 874"/>
                <a:gd name="T6" fmla="*/ 355 w 2618"/>
                <a:gd name="T7" fmla="*/ 394 h 874"/>
                <a:gd name="T8" fmla="*/ 432 w 2618"/>
                <a:gd name="T9" fmla="*/ 288 h 874"/>
                <a:gd name="T10" fmla="*/ 506 w 2618"/>
                <a:gd name="T11" fmla="*/ 227 h 874"/>
                <a:gd name="T12" fmla="*/ 558 w 2618"/>
                <a:gd name="T13" fmla="*/ 169 h 874"/>
                <a:gd name="T14" fmla="*/ 618 w 2618"/>
                <a:gd name="T15" fmla="*/ 95 h 874"/>
                <a:gd name="T16" fmla="*/ 709 w 2618"/>
                <a:gd name="T17" fmla="*/ 24 h 874"/>
                <a:gd name="T18" fmla="*/ 814 w 2618"/>
                <a:gd name="T19" fmla="*/ 13 h 874"/>
                <a:gd name="T20" fmla="*/ 926 w 2618"/>
                <a:gd name="T21" fmla="*/ 20 h 874"/>
                <a:gd name="T22" fmla="*/ 1054 w 2618"/>
                <a:gd name="T23" fmla="*/ 11 h 874"/>
                <a:gd name="T24" fmla="*/ 1253 w 2618"/>
                <a:gd name="T25" fmla="*/ 6 h 874"/>
                <a:gd name="T26" fmla="*/ 1503 w 2618"/>
                <a:gd name="T27" fmla="*/ 4 h 874"/>
                <a:gd name="T28" fmla="*/ 1729 w 2618"/>
                <a:gd name="T29" fmla="*/ 0 h 874"/>
                <a:gd name="T30" fmla="*/ 1935 w 2618"/>
                <a:gd name="T31" fmla="*/ 4 h 874"/>
                <a:gd name="T32" fmla="*/ 2162 w 2618"/>
                <a:gd name="T33" fmla="*/ 0 h 874"/>
                <a:gd name="T34" fmla="*/ 2443 w 2618"/>
                <a:gd name="T35" fmla="*/ 6 h 874"/>
                <a:gd name="T36" fmla="*/ 2612 w 2618"/>
                <a:gd name="T37" fmla="*/ 20 h 874"/>
                <a:gd name="T38" fmla="*/ 2617 w 2618"/>
                <a:gd name="T39" fmla="*/ 57 h 874"/>
                <a:gd name="T40" fmla="*/ 2493 w 2618"/>
                <a:gd name="T41" fmla="*/ 34 h 874"/>
                <a:gd name="T42" fmla="*/ 2256 w 2618"/>
                <a:gd name="T43" fmla="*/ 24 h 874"/>
                <a:gd name="T44" fmla="*/ 1881 w 2618"/>
                <a:gd name="T45" fmla="*/ 23 h 874"/>
                <a:gd name="T46" fmla="*/ 1510 w 2618"/>
                <a:gd name="T47" fmla="*/ 24 h 874"/>
                <a:gd name="T48" fmla="*/ 1000 w 2618"/>
                <a:gd name="T49" fmla="*/ 36 h 874"/>
                <a:gd name="T50" fmla="*/ 727 w 2618"/>
                <a:gd name="T51" fmla="*/ 57 h 874"/>
                <a:gd name="T52" fmla="*/ 574 w 2618"/>
                <a:gd name="T53" fmla="*/ 219 h 874"/>
                <a:gd name="T54" fmla="*/ 464 w 2618"/>
                <a:gd name="T55" fmla="*/ 332 h 874"/>
                <a:gd name="T56" fmla="*/ 281 w 2618"/>
                <a:gd name="T57" fmla="*/ 566 h 874"/>
                <a:gd name="T58" fmla="*/ 153 w 2618"/>
                <a:gd name="T59" fmla="*/ 719 h 874"/>
                <a:gd name="T60" fmla="*/ 11 w 2618"/>
                <a:gd name="T61" fmla="*/ 873 h 874"/>
                <a:gd name="T62" fmla="*/ 0 w 2618"/>
                <a:gd name="T63" fmla="*/ 810 h 8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618"/>
                <a:gd name="T97" fmla="*/ 0 h 874"/>
                <a:gd name="T98" fmla="*/ 2618 w 2618"/>
                <a:gd name="T99" fmla="*/ 874 h 8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618" h="874">
                  <a:moveTo>
                    <a:pt x="0" y="810"/>
                  </a:moveTo>
                  <a:lnTo>
                    <a:pt x="149" y="662"/>
                  </a:lnTo>
                  <a:lnTo>
                    <a:pt x="224" y="535"/>
                  </a:lnTo>
                  <a:lnTo>
                    <a:pt x="355" y="394"/>
                  </a:lnTo>
                  <a:lnTo>
                    <a:pt x="432" y="288"/>
                  </a:lnTo>
                  <a:lnTo>
                    <a:pt x="506" y="227"/>
                  </a:lnTo>
                  <a:lnTo>
                    <a:pt x="558" y="169"/>
                  </a:lnTo>
                  <a:lnTo>
                    <a:pt x="618" y="95"/>
                  </a:lnTo>
                  <a:lnTo>
                    <a:pt x="709" y="24"/>
                  </a:lnTo>
                  <a:lnTo>
                    <a:pt x="814" y="13"/>
                  </a:lnTo>
                  <a:lnTo>
                    <a:pt x="926" y="20"/>
                  </a:lnTo>
                  <a:lnTo>
                    <a:pt x="1054" y="11"/>
                  </a:lnTo>
                  <a:lnTo>
                    <a:pt x="1253" y="6"/>
                  </a:lnTo>
                  <a:lnTo>
                    <a:pt x="1503" y="4"/>
                  </a:lnTo>
                  <a:lnTo>
                    <a:pt x="1729" y="0"/>
                  </a:lnTo>
                  <a:lnTo>
                    <a:pt x="1935" y="4"/>
                  </a:lnTo>
                  <a:lnTo>
                    <a:pt x="2162" y="0"/>
                  </a:lnTo>
                  <a:lnTo>
                    <a:pt x="2443" y="6"/>
                  </a:lnTo>
                  <a:lnTo>
                    <a:pt x="2612" y="20"/>
                  </a:lnTo>
                  <a:lnTo>
                    <a:pt x="2617" y="57"/>
                  </a:lnTo>
                  <a:lnTo>
                    <a:pt x="2493" y="34"/>
                  </a:lnTo>
                  <a:lnTo>
                    <a:pt x="2256" y="24"/>
                  </a:lnTo>
                  <a:lnTo>
                    <a:pt x="1881" y="23"/>
                  </a:lnTo>
                  <a:lnTo>
                    <a:pt x="1510" y="24"/>
                  </a:lnTo>
                  <a:lnTo>
                    <a:pt x="1000" y="36"/>
                  </a:lnTo>
                  <a:lnTo>
                    <a:pt x="727" y="57"/>
                  </a:lnTo>
                  <a:lnTo>
                    <a:pt x="574" y="219"/>
                  </a:lnTo>
                  <a:lnTo>
                    <a:pt x="464" y="332"/>
                  </a:lnTo>
                  <a:lnTo>
                    <a:pt x="281" y="566"/>
                  </a:lnTo>
                  <a:lnTo>
                    <a:pt x="153" y="719"/>
                  </a:lnTo>
                  <a:lnTo>
                    <a:pt x="11" y="873"/>
                  </a:lnTo>
                  <a:lnTo>
                    <a:pt x="0" y="81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8" name="Freeform 98">
              <a:extLst>
                <a:ext uri="{FF2B5EF4-FFF2-40B4-BE49-F238E27FC236}">
                  <a16:creationId xmlns:a16="http://schemas.microsoft.com/office/drawing/2014/main" xmlns="" id="{050627DF-FA64-A2AA-6C7F-636BDDF05FE1}"/>
                </a:ext>
              </a:extLst>
            </p:cNvPr>
            <p:cNvSpPr>
              <a:spLocks/>
            </p:cNvSpPr>
            <p:nvPr/>
          </p:nvSpPr>
          <p:spPr bwMode="auto">
            <a:xfrm>
              <a:off x="3271" y="2659"/>
              <a:ext cx="988" cy="32"/>
            </a:xfrm>
            <a:custGeom>
              <a:avLst/>
              <a:gdLst>
                <a:gd name="T0" fmla="*/ 19 w 988"/>
                <a:gd name="T1" fmla="*/ 2 h 32"/>
                <a:gd name="T2" fmla="*/ 128 w 988"/>
                <a:gd name="T3" fmla="*/ 0 h 32"/>
                <a:gd name="T4" fmla="*/ 221 w 988"/>
                <a:gd name="T5" fmla="*/ 0 h 32"/>
                <a:gd name="T6" fmla="*/ 397 w 988"/>
                <a:gd name="T7" fmla="*/ 0 h 32"/>
                <a:gd name="T8" fmla="*/ 572 w 988"/>
                <a:gd name="T9" fmla="*/ 2 h 32"/>
                <a:gd name="T10" fmla="*/ 751 w 988"/>
                <a:gd name="T11" fmla="*/ 2 h 32"/>
                <a:gd name="T12" fmla="*/ 845 w 988"/>
                <a:gd name="T13" fmla="*/ 2 h 32"/>
                <a:gd name="T14" fmla="*/ 971 w 988"/>
                <a:gd name="T15" fmla="*/ 0 h 32"/>
                <a:gd name="T16" fmla="*/ 987 w 988"/>
                <a:gd name="T17" fmla="*/ 31 h 32"/>
                <a:gd name="T18" fmla="*/ 835 w 988"/>
                <a:gd name="T19" fmla="*/ 31 h 32"/>
                <a:gd name="T20" fmla="*/ 680 w 988"/>
                <a:gd name="T21" fmla="*/ 31 h 32"/>
                <a:gd name="T22" fmla="*/ 482 w 988"/>
                <a:gd name="T23" fmla="*/ 31 h 32"/>
                <a:gd name="T24" fmla="*/ 253 w 988"/>
                <a:gd name="T25" fmla="*/ 31 h 32"/>
                <a:gd name="T26" fmla="*/ 85 w 988"/>
                <a:gd name="T27" fmla="*/ 31 h 32"/>
                <a:gd name="T28" fmla="*/ 0 w 988"/>
                <a:gd name="T29" fmla="*/ 21 h 32"/>
                <a:gd name="T30" fmla="*/ 19 w 988"/>
                <a:gd name="T31" fmla="*/ 2 h 3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88"/>
                <a:gd name="T49" fmla="*/ 0 h 32"/>
                <a:gd name="T50" fmla="*/ 988 w 988"/>
                <a:gd name="T51" fmla="*/ 32 h 3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88" h="32">
                  <a:moveTo>
                    <a:pt x="19" y="2"/>
                  </a:moveTo>
                  <a:lnTo>
                    <a:pt x="128" y="0"/>
                  </a:lnTo>
                  <a:lnTo>
                    <a:pt x="221" y="0"/>
                  </a:lnTo>
                  <a:lnTo>
                    <a:pt x="397" y="0"/>
                  </a:lnTo>
                  <a:lnTo>
                    <a:pt x="572" y="2"/>
                  </a:lnTo>
                  <a:lnTo>
                    <a:pt x="751" y="2"/>
                  </a:lnTo>
                  <a:lnTo>
                    <a:pt x="845" y="2"/>
                  </a:lnTo>
                  <a:lnTo>
                    <a:pt x="971" y="0"/>
                  </a:lnTo>
                  <a:lnTo>
                    <a:pt x="987" y="31"/>
                  </a:lnTo>
                  <a:lnTo>
                    <a:pt x="835" y="31"/>
                  </a:lnTo>
                  <a:lnTo>
                    <a:pt x="680" y="31"/>
                  </a:lnTo>
                  <a:lnTo>
                    <a:pt x="482" y="31"/>
                  </a:lnTo>
                  <a:lnTo>
                    <a:pt x="253" y="31"/>
                  </a:lnTo>
                  <a:lnTo>
                    <a:pt x="85" y="31"/>
                  </a:lnTo>
                  <a:lnTo>
                    <a:pt x="0" y="21"/>
                  </a:lnTo>
                  <a:lnTo>
                    <a:pt x="19" y="2"/>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69" name="Freeform 99">
              <a:extLst>
                <a:ext uri="{FF2B5EF4-FFF2-40B4-BE49-F238E27FC236}">
                  <a16:creationId xmlns:a16="http://schemas.microsoft.com/office/drawing/2014/main" xmlns="" id="{FDDF56C1-FBDC-73FC-ECCD-A6DD17B7C135}"/>
                </a:ext>
              </a:extLst>
            </p:cNvPr>
            <p:cNvSpPr>
              <a:spLocks/>
            </p:cNvSpPr>
            <p:nvPr/>
          </p:nvSpPr>
          <p:spPr bwMode="auto">
            <a:xfrm>
              <a:off x="4396" y="2654"/>
              <a:ext cx="1152" cy="1011"/>
            </a:xfrm>
            <a:custGeom>
              <a:avLst/>
              <a:gdLst>
                <a:gd name="T0" fmla="*/ 0 w 1152"/>
                <a:gd name="T1" fmla="*/ 0 h 1011"/>
                <a:gd name="T2" fmla="*/ 206 w 1152"/>
                <a:gd name="T3" fmla="*/ 5 h 1011"/>
                <a:gd name="T4" fmla="*/ 401 w 1152"/>
                <a:gd name="T5" fmla="*/ 5 h 1011"/>
                <a:gd name="T6" fmla="*/ 517 w 1152"/>
                <a:gd name="T7" fmla="*/ 0 h 1011"/>
                <a:gd name="T8" fmla="*/ 659 w 1152"/>
                <a:gd name="T9" fmla="*/ 185 h 1011"/>
                <a:gd name="T10" fmla="*/ 726 w 1152"/>
                <a:gd name="T11" fmla="*/ 307 h 1011"/>
                <a:gd name="T12" fmla="*/ 806 w 1152"/>
                <a:gd name="T13" fmla="*/ 424 h 1011"/>
                <a:gd name="T14" fmla="*/ 902 w 1152"/>
                <a:gd name="T15" fmla="*/ 561 h 1011"/>
                <a:gd name="T16" fmla="*/ 970 w 1152"/>
                <a:gd name="T17" fmla="*/ 675 h 1011"/>
                <a:gd name="T18" fmla="*/ 1064 w 1152"/>
                <a:gd name="T19" fmla="*/ 808 h 1011"/>
                <a:gd name="T20" fmla="*/ 1151 w 1152"/>
                <a:gd name="T21" fmla="*/ 962 h 1011"/>
                <a:gd name="T22" fmla="*/ 1151 w 1152"/>
                <a:gd name="T23" fmla="*/ 1010 h 1011"/>
                <a:gd name="T24" fmla="*/ 975 w 1152"/>
                <a:gd name="T25" fmla="*/ 739 h 1011"/>
                <a:gd name="T26" fmla="*/ 814 w 1152"/>
                <a:gd name="T27" fmla="*/ 500 h 1011"/>
                <a:gd name="T28" fmla="*/ 659 w 1152"/>
                <a:gd name="T29" fmla="*/ 268 h 1011"/>
                <a:gd name="T30" fmla="*/ 567 w 1152"/>
                <a:gd name="T31" fmla="*/ 119 h 1011"/>
                <a:gd name="T32" fmla="*/ 494 w 1152"/>
                <a:gd name="T33" fmla="*/ 33 h 1011"/>
                <a:gd name="T34" fmla="*/ 277 w 1152"/>
                <a:gd name="T35" fmla="*/ 25 h 1011"/>
                <a:gd name="T36" fmla="*/ 155 w 1152"/>
                <a:gd name="T37" fmla="*/ 25 h 1011"/>
                <a:gd name="T38" fmla="*/ 0 w 1152"/>
                <a:gd name="T39" fmla="*/ 25 h 1011"/>
                <a:gd name="T40" fmla="*/ 0 w 1152"/>
                <a:gd name="T41" fmla="*/ 0 h 10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52"/>
                <a:gd name="T64" fmla="*/ 0 h 1011"/>
                <a:gd name="T65" fmla="*/ 1152 w 1152"/>
                <a:gd name="T66" fmla="*/ 1011 h 10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52" h="1011">
                  <a:moveTo>
                    <a:pt x="0" y="0"/>
                  </a:moveTo>
                  <a:lnTo>
                    <a:pt x="206" y="5"/>
                  </a:lnTo>
                  <a:lnTo>
                    <a:pt x="401" y="5"/>
                  </a:lnTo>
                  <a:lnTo>
                    <a:pt x="517" y="0"/>
                  </a:lnTo>
                  <a:lnTo>
                    <a:pt x="659" y="185"/>
                  </a:lnTo>
                  <a:lnTo>
                    <a:pt x="726" y="307"/>
                  </a:lnTo>
                  <a:lnTo>
                    <a:pt x="806" y="424"/>
                  </a:lnTo>
                  <a:lnTo>
                    <a:pt x="902" y="561"/>
                  </a:lnTo>
                  <a:lnTo>
                    <a:pt x="970" y="675"/>
                  </a:lnTo>
                  <a:lnTo>
                    <a:pt x="1064" y="808"/>
                  </a:lnTo>
                  <a:lnTo>
                    <a:pt x="1151" y="962"/>
                  </a:lnTo>
                  <a:lnTo>
                    <a:pt x="1151" y="1010"/>
                  </a:lnTo>
                  <a:lnTo>
                    <a:pt x="975" y="739"/>
                  </a:lnTo>
                  <a:lnTo>
                    <a:pt x="814" y="500"/>
                  </a:lnTo>
                  <a:lnTo>
                    <a:pt x="659" y="268"/>
                  </a:lnTo>
                  <a:lnTo>
                    <a:pt x="567" y="119"/>
                  </a:lnTo>
                  <a:lnTo>
                    <a:pt x="494" y="33"/>
                  </a:lnTo>
                  <a:lnTo>
                    <a:pt x="277" y="25"/>
                  </a:lnTo>
                  <a:lnTo>
                    <a:pt x="155" y="25"/>
                  </a:lnTo>
                  <a:lnTo>
                    <a:pt x="0" y="25"/>
                  </a:lnTo>
                  <a:lnTo>
                    <a:pt x="0"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0" name="Freeform 100">
              <a:extLst>
                <a:ext uri="{FF2B5EF4-FFF2-40B4-BE49-F238E27FC236}">
                  <a16:creationId xmlns:a16="http://schemas.microsoft.com/office/drawing/2014/main" xmlns="" id="{5E8990AA-8006-2715-8597-8050BC0EA46B}"/>
                </a:ext>
              </a:extLst>
            </p:cNvPr>
            <p:cNvSpPr>
              <a:spLocks/>
            </p:cNvSpPr>
            <p:nvPr/>
          </p:nvSpPr>
          <p:spPr bwMode="auto">
            <a:xfrm>
              <a:off x="2010" y="3493"/>
              <a:ext cx="648" cy="247"/>
            </a:xfrm>
            <a:custGeom>
              <a:avLst/>
              <a:gdLst>
                <a:gd name="T0" fmla="*/ 528 w 648"/>
                <a:gd name="T1" fmla="*/ 0 h 247"/>
                <a:gd name="T2" fmla="*/ 444 w 648"/>
                <a:gd name="T3" fmla="*/ 25 h 247"/>
                <a:gd name="T4" fmla="*/ 328 w 648"/>
                <a:gd name="T5" fmla="*/ 46 h 247"/>
                <a:gd name="T6" fmla="*/ 223 w 648"/>
                <a:gd name="T7" fmla="*/ 81 h 247"/>
                <a:gd name="T8" fmla="*/ 128 w 648"/>
                <a:gd name="T9" fmla="*/ 101 h 247"/>
                <a:gd name="T10" fmla="*/ 0 w 648"/>
                <a:gd name="T11" fmla="*/ 140 h 247"/>
                <a:gd name="T12" fmla="*/ 61 w 648"/>
                <a:gd name="T13" fmla="*/ 200 h 247"/>
                <a:gd name="T14" fmla="*/ 116 w 648"/>
                <a:gd name="T15" fmla="*/ 246 h 247"/>
                <a:gd name="T16" fmla="*/ 237 w 648"/>
                <a:gd name="T17" fmla="*/ 200 h 247"/>
                <a:gd name="T18" fmla="*/ 430 w 648"/>
                <a:gd name="T19" fmla="*/ 140 h 247"/>
                <a:gd name="T20" fmla="*/ 599 w 648"/>
                <a:gd name="T21" fmla="*/ 109 h 247"/>
                <a:gd name="T22" fmla="*/ 647 w 648"/>
                <a:gd name="T23" fmla="*/ 87 h 247"/>
                <a:gd name="T24" fmla="*/ 606 w 648"/>
                <a:gd name="T25" fmla="*/ 53 h 247"/>
                <a:gd name="T26" fmla="*/ 538 w 648"/>
                <a:gd name="T27" fmla="*/ 83 h 247"/>
                <a:gd name="T28" fmla="*/ 447 w 648"/>
                <a:gd name="T29" fmla="*/ 110 h 247"/>
                <a:gd name="T30" fmla="*/ 339 w 648"/>
                <a:gd name="T31" fmla="*/ 135 h 247"/>
                <a:gd name="T32" fmla="*/ 226 w 648"/>
                <a:gd name="T33" fmla="*/ 170 h 247"/>
                <a:gd name="T34" fmla="*/ 132 w 648"/>
                <a:gd name="T35" fmla="*/ 204 h 247"/>
                <a:gd name="T36" fmla="*/ 91 w 648"/>
                <a:gd name="T37" fmla="*/ 175 h 247"/>
                <a:gd name="T38" fmla="*/ 78 w 648"/>
                <a:gd name="T39" fmla="*/ 150 h 247"/>
                <a:gd name="T40" fmla="*/ 152 w 648"/>
                <a:gd name="T41" fmla="*/ 127 h 247"/>
                <a:gd name="T42" fmla="*/ 237 w 648"/>
                <a:gd name="T43" fmla="*/ 104 h 247"/>
                <a:gd name="T44" fmla="*/ 335 w 648"/>
                <a:gd name="T45" fmla="*/ 76 h 247"/>
                <a:gd name="T46" fmla="*/ 433 w 648"/>
                <a:gd name="T47" fmla="*/ 60 h 247"/>
                <a:gd name="T48" fmla="*/ 526 w 648"/>
                <a:gd name="T49" fmla="*/ 37 h 247"/>
                <a:gd name="T50" fmla="*/ 560 w 648"/>
                <a:gd name="T51" fmla="*/ 33 h 247"/>
                <a:gd name="T52" fmla="*/ 528 w 648"/>
                <a:gd name="T53" fmla="*/ 0 h 24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48"/>
                <a:gd name="T82" fmla="*/ 0 h 247"/>
                <a:gd name="T83" fmla="*/ 648 w 648"/>
                <a:gd name="T84" fmla="*/ 247 h 247"/>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48" h="247">
                  <a:moveTo>
                    <a:pt x="528" y="0"/>
                  </a:moveTo>
                  <a:lnTo>
                    <a:pt x="444" y="25"/>
                  </a:lnTo>
                  <a:lnTo>
                    <a:pt x="328" y="46"/>
                  </a:lnTo>
                  <a:lnTo>
                    <a:pt x="223" y="81"/>
                  </a:lnTo>
                  <a:lnTo>
                    <a:pt x="128" y="101"/>
                  </a:lnTo>
                  <a:lnTo>
                    <a:pt x="0" y="140"/>
                  </a:lnTo>
                  <a:lnTo>
                    <a:pt x="61" y="200"/>
                  </a:lnTo>
                  <a:lnTo>
                    <a:pt x="116" y="246"/>
                  </a:lnTo>
                  <a:lnTo>
                    <a:pt x="237" y="200"/>
                  </a:lnTo>
                  <a:lnTo>
                    <a:pt x="430" y="140"/>
                  </a:lnTo>
                  <a:lnTo>
                    <a:pt x="599" y="109"/>
                  </a:lnTo>
                  <a:lnTo>
                    <a:pt x="647" y="87"/>
                  </a:lnTo>
                  <a:lnTo>
                    <a:pt x="606" y="53"/>
                  </a:lnTo>
                  <a:lnTo>
                    <a:pt x="538" y="83"/>
                  </a:lnTo>
                  <a:lnTo>
                    <a:pt x="447" y="110"/>
                  </a:lnTo>
                  <a:lnTo>
                    <a:pt x="339" y="135"/>
                  </a:lnTo>
                  <a:lnTo>
                    <a:pt x="226" y="170"/>
                  </a:lnTo>
                  <a:lnTo>
                    <a:pt x="132" y="204"/>
                  </a:lnTo>
                  <a:lnTo>
                    <a:pt x="91" y="175"/>
                  </a:lnTo>
                  <a:lnTo>
                    <a:pt x="78" y="150"/>
                  </a:lnTo>
                  <a:lnTo>
                    <a:pt x="152" y="127"/>
                  </a:lnTo>
                  <a:lnTo>
                    <a:pt x="237" y="104"/>
                  </a:lnTo>
                  <a:lnTo>
                    <a:pt x="335" y="76"/>
                  </a:lnTo>
                  <a:lnTo>
                    <a:pt x="433" y="60"/>
                  </a:lnTo>
                  <a:lnTo>
                    <a:pt x="526" y="37"/>
                  </a:lnTo>
                  <a:lnTo>
                    <a:pt x="560" y="33"/>
                  </a:lnTo>
                  <a:lnTo>
                    <a:pt x="528"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1" name="Freeform 101">
              <a:extLst>
                <a:ext uri="{FF2B5EF4-FFF2-40B4-BE49-F238E27FC236}">
                  <a16:creationId xmlns:a16="http://schemas.microsoft.com/office/drawing/2014/main" xmlns="" id="{78DDD818-4D87-3F94-C33C-839311B764F5}"/>
                </a:ext>
              </a:extLst>
            </p:cNvPr>
            <p:cNvSpPr>
              <a:spLocks/>
            </p:cNvSpPr>
            <p:nvPr/>
          </p:nvSpPr>
          <p:spPr bwMode="auto">
            <a:xfrm>
              <a:off x="2522" y="3474"/>
              <a:ext cx="228" cy="107"/>
            </a:xfrm>
            <a:custGeom>
              <a:avLst/>
              <a:gdLst>
                <a:gd name="T0" fmla="*/ 13 w 228"/>
                <a:gd name="T1" fmla="*/ 18 h 107"/>
                <a:gd name="T2" fmla="*/ 68 w 228"/>
                <a:gd name="T3" fmla="*/ 16 h 107"/>
                <a:gd name="T4" fmla="*/ 227 w 228"/>
                <a:gd name="T5" fmla="*/ 0 h 107"/>
                <a:gd name="T6" fmla="*/ 193 w 228"/>
                <a:gd name="T7" fmla="*/ 54 h 107"/>
                <a:gd name="T8" fmla="*/ 132 w 228"/>
                <a:gd name="T9" fmla="*/ 106 h 107"/>
                <a:gd name="T10" fmla="*/ 95 w 228"/>
                <a:gd name="T11" fmla="*/ 106 h 107"/>
                <a:gd name="T12" fmla="*/ 91 w 228"/>
                <a:gd name="T13" fmla="*/ 72 h 107"/>
                <a:gd name="T14" fmla="*/ 136 w 228"/>
                <a:gd name="T15" fmla="*/ 57 h 107"/>
                <a:gd name="T16" fmla="*/ 150 w 228"/>
                <a:gd name="T17" fmla="*/ 39 h 107"/>
                <a:gd name="T18" fmla="*/ 45 w 228"/>
                <a:gd name="T19" fmla="*/ 51 h 107"/>
                <a:gd name="T20" fmla="*/ 0 w 228"/>
                <a:gd name="T21" fmla="*/ 39 h 107"/>
                <a:gd name="T22" fmla="*/ 13 w 228"/>
                <a:gd name="T23" fmla="*/ 18 h 10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8"/>
                <a:gd name="T37" fmla="*/ 0 h 107"/>
                <a:gd name="T38" fmla="*/ 228 w 228"/>
                <a:gd name="T39" fmla="*/ 107 h 10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8" h="107">
                  <a:moveTo>
                    <a:pt x="13" y="18"/>
                  </a:moveTo>
                  <a:lnTo>
                    <a:pt x="68" y="16"/>
                  </a:lnTo>
                  <a:lnTo>
                    <a:pt x="227" y="0"/>
                  </a:lnTo>
                  <a:lnTo>
                    <a:pt x="193" y="54"/>
                  </a:lnTo>
                  <a:lnTo>
                    <a:pt x="132" y="106"/>
                  </a:lnTo>
                  <a:lnTo>
                    <a:pt x="95" y="106"/>
                  </a:lnTo>
                  <a:lnTo>
                    <a:pt x="91" y="72"/>
                  </a:lnTo>
                  <a:lnTo>
                    <a:pt x="136" y="57"/>
                  </a:lnTo>
                  <a:lnTo>
                    <a:pt x="150" y="39"/>
                  </a:lnTo>
                  <a:lnTo>
                    <a:pt x="45" y="51"/>
                  </a:lnTo>
                  <a:lnTo>
                    <a:pt x="0" y="39"/>
                  </a:lnTo>
                  <a:lnTo>
                    <a:pt x="13" y="1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2" name="Freeform 102">
              <a:extLst>
                <a:ext uri="{FF2B5EF4-FFF2-40B4-BE49-F238E27FC236}">
                  <a16:creationId xmlns:a16="http://schemas.microsoft.com/office/drawing/2014/main" xmlns="" id="{B43208C0-D1FF-EE21-5795-2974BDA6175E}"/>
                </a:ext>
              </a:extLst>
            </p:cNvPr>
            <p:cNvSpPr>
              <a:spLocks/>
            </p:cNvSpPr>
            <p:nvPr/>
          </p:nvSpPr>
          <p:spPr bwMode="auto">
            <a:xfrm>
              <a:off x="2522" y="3505"/>
              <a:ext cx="82" cy="68"/>
            </a:xfrm>
            <a:custGeom>
              <a:avLst/>
              <a:gdLst>
                <a:gd name="T0" fmla="*/ 44 w 82"/>
                <a:gd name="T1" fmla="*/ 20 h 68"/>
                <a:gd name="T2" fmla="*/ 81 w 82"/>
                <a:gd name="T3" fmla="*/ 58 h 68"/>
                <a:gd name="T4" fmla="*/ 67 w 82"/>
                <a:gd name="T5" fmla="*/ 67 h 68"/>
                <a:gd name="T6" fmla="*/ 0 w 82"/>
                <a:gd name="T7" fmla="*/ 20 h 68"/>
                <a:gd name="T8" fmla="*/ 23 w 82"/>
                <a:gd name="T9" fmla="*/ 0 h 68"/>
                <a:gd name="T10" fmla="*/ 44 w 82"/>
                <a:gd name="T11" fmla="*/ 20 h 68"/>
                <a:gd name="T12" fmla="*/ 0 60000 65536"/>
                <a:gd name="T13" fmla="*/ 0 60000 65536"/>
                <a:gd name="T14" fmla="*/ 0 60000 65536"/>
                <a:gd name="T15" fmla="*/ 0 60000 65536"/>
                <a:gd name="T16" fmla="*/ 0 60000 65536"/>
                <a:gd name="T17" fmla="*/ 0 60000 65536"/>
                <a:gd name="T18" fmla="*/ 0 w 82"/>
                <a:gd name="T19" fmla="*/ 0 h 68"/>
                <a:gd name="T20" fmla="*/ 82 w 82"/>
                <a:gd name="T21" fmla="*/ 68 h 68"/>
              </a:gdLst>
              <a:ahLst/>
              <a:cxnLst>
                <a:cxn ang="T12">
                  <a:pos x="T0" y="T1"/>
                </a:cxn>
                <a:cxn ang="T13">
                  <a:pos x="T2" y="T3"/>
                </a:cxn>
                <a:cxn ang="T14">
                  <a:pos x="T4" y="T5"/>
                </a:cxn>
                <a:cxn ang="T15">
                  <a:pos x="T6" y="T7"/>
                </a:cxn>
                <a:cxn ang="T16">
                  <a:pos x="T8" y="T9"/>
                </a:cxn>
                <a:cxn ang="T17">
                  <a:pos x="T10" y="T11"/>
                </a:cxn>
              </a:cxnLst>
              <a:rect l="T18" t="T19" r="T20" b="T21"/>
              <a:pathLst>
                <a:path w="82" h="68">
                  <a:moveTo>
                    <a:pt x="44" y="20"/>
                  </a:moveTo>
                  <a:lnTo>
                    <a:pt x="81" y="58"/>
                  </a:lnTo>
                  <a:lnTo>
                    <a:pt x="67" y="67"/>
                  </a:lnTo>
                  <a:lnTo>
                    <a:pt x="0" y="20"/>
                  </a:lnTo>
                  <a:lnTo>
                    <a:pt x="23" y="0"/>
                  </a:lnTo>
                  <a:lnTo>
                    <a:pt x="44" y="2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3" name="Freeform 103">
              <a:extLst>
                <a:ext uri="{FF2B5EF4-FFF2-40B4-BE49-F238E27FC236}">
                  <a16:creationId xmlns:a16="http://schemas.microsoft.com/office/drawing/2014/main" xmlns="" id="{402593D1-00EA-B9A3-648D-CEBCBF60779E}"/>
                </a:ext>
              </a:extLst>
            </p:cNvPr>
            <p:cNvSpPr>
              <a:spLocks/>
            </p:cNvSpPr>
            <p:nvPr/>
          </p:nvSpPr>
          <p:spPr bwMode="auto">
            <a:xfrm>
              <a:off x="1421" y="2353"/>
              <a:ext cx="100" cy="35"/>
            </a:xfrm>
            <a:custGeom>
              <a:avLst/>
              <a:gdLst>
                <a:gd name="T0" fmla="*/ 0 w 100"/>
                <a:gd name="T1" fmla="*/ 34 h 35"/>
                <a:gd name="T2" fmla="*/ 26 w 100"/>
                <a:gd name="T3" fmla="*/ 0 h 35"/>
                <a:gd name="T4" fmla="*/ 99 w 100"/>
                <a:gd name="T5" fmla="*/ 8 h 35"/>
                <a:gd name="T6" fmla="*/ 0 w 100"/>
                <a:gd name="T7" fmla="*/ 34 h 35"/>
                <a:gd name="T8" fmla="*/ 0 60000 65536"/>
                <a:gd name="T9" fmla="*/ 0 60000 65536"/>
                <a:gd name="T10" fmla="*/ 0 60000 65536"/>
                <a:gd name="T11" fmla="*/ 0 60000 65536"/>
                <a:gd name="T12" fmla="*/ 0 w 100"/>
                <a:gd name="T13" fmla="*/ 0 h 35"/>
                <a:gd name="T14" fmla="*/ 100 w 100"/>
                <a:gd name="T15" fmla="*/ 35 h 35"/>
              </a:gdLst>
              <a:ahLst/>
              <a:cxnLst>
                <a:cxn ang="T8">
                  <a:pos x="T0" y="T1"/>
                </a:cxn>
                <a:cxn ang="T9">
                  <a:pos x="T2" y="T3"/>
                </a:cxn>
                <a:cxn ang="T10">
                  <a:pos x="T4" y="T5"/>
                </a:cxn>
                <a:cxn ang="T11">
                  <a:pos x="T6" y="T7"/>
                </a:cxn>
              </a:cxnLst>
              <a:rect l="T12" t="T13" r="T14" b="T15"/>
              <a:pathLst>
                <a:path w="100" h="35">
                  <a:moveTo>
                    <a:pt x="0" y="34"/>
                  </a:moveTo>
                  <a:lnTo>
                    <a:pt x="26" y="0"/>
                  </a:lnTo>
                  <a:lnTo>
                    <a:pt x="99" y="8"/>
                  </a:lnTo>
                  <a:lnTo>
                    <a:pt x="0" y="34"/>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4" name="Freeform 104">
              <a:extLst>
                <a:ext uri="{FF2B5EF4-FFF2-40B4-BE49-F238E27FC236}">
                  <a16:creationId xmlns:a16="http://schemas.microsoft.com/office/drawing/2014/main" xmlns="" id="{692BF88B-12C2-BF83-5BF1-15981DF3D2C1}"/>
                </a:ext>
              </a:extLst>
            </p:cNvPr>
            <p:cNvSpPr>
              <a:spLocks/>
            </p:cNvSpPr>
            <p:nvPr/>
          </p:nvSpPr>
          <p:spPr bwMode="auto">
            <a:xfrm>
              <a:off x="1680" y="2252"/>
              <a:ext cx="51" cy="27"/>
            </a:xfrm>
            <a:custGeom>
              <a:avLst/>
              <a:gdLst>
                <a:gd name="T0" fmla="*/ 0 w 51"/>
                <a:gd name="T1" fmla="*/ 15 h 27"/>
                <a:gd name="T2" fmla="*/ 50 w 51"/>
                <a:gd name="T3" fmla="*/ 0 h 27"/>
                <a:gd name="T4" fmla="*/ 34 w 51"/>
                <a:gd name="T5" fmla="*/ 26 h 27"/>
                <a:gd name="T6" fmla="*/ 0 w 51"/>
                <a:gd name="T7" fmla="*/ 15 h 27"/>
                <a:gd name="T8" fmla="*/ 0 60000 65536"/>
                <a:gd name="T9" fmla="*/ 0 60000 65536"/>
                <a:gd name="T10" fmla="*/ 0 60000 65536"/>
                <a:gd name="T11" fmla="*/ 0 60000 65536"/>
                <a:gd name="T12" fmla="*/ 0 w 51"/>
                <a:gd name="T13" fmla="*/ 0 h 27"/>
                <a:gd name="T14" fmla="*/ 51 w 51"/>
                <a:gd name="T15" fmla="*/ 27 h 27"/>
              </a:gdLst>
              <a:ahLst/>
              <a:cxnLst>
                <a:cxn ang="T8">
                  <a:pos x="T0" y="T1"/>
                </a:cxn>
                <a:cxn ang="T9">
                  <a:pos x="T2" y="T3"/>
                </a:cxn>
                <a:cxn ang="T10">
                  <a:pos x="T4" y="T5"/>
                </a:cxn>
                <a:cxn ang="T11">
                  <a:pos x="T6" y="T7"/>
                </a:cxn>
              </a:cxnLst>
              <a:rect l="T12" t="T13" r="T14" b="T15"/>
              <a:pathLst>
                <a:path w="51" h="27">
                  <a:moveTo>
                    <a:pt x="0" y="15"/>
                  </a:moveTo>
                  <a:lnTo>
                    <a:pt x="50" y="0"/>
                  </a:lnTo>
                  <a:lnTo>
                    <a:pt x="34" y="26"/>
                  </a:lnTo>
                  <a:lnTo>
                    <a:pt x="0" y="15"/>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5" name="Freeform 105">
              <a:extLst>
                <a:ext uri="{FF2B5EF4-FFF2-40B4-BE49-F238E27FC236}">
                  <a16:creationId xmlns:a16="http://schemas.microsoft.com/office/drawing/2014/main" xmlns="" id="{B403AAF9-2B29-DFD7-5C5F-D0F007402A45}"/>
                </a:ext>
              </a:extLst>
            </p:cNvPr>
            <p:cNvSpPr>
              <a:spLocks/>
            </p:cNvSpPr>
            <p:nvPr/>
          </p:nvSpPr>
          <p:spPr bwMode="auto">
            <a:xfrm>
              <a:off x="1790" y="2273"/>
              <a:ext cx="51" cy="30"/>
            </a:xfrm>
            <a:custGeom>
              <a:avLst/>
              <a:gdLst>
                <a:gd name="T0" fmla="*/ 47 w 51"/>
                <a:gd name="T1" fmla="*/ 0 h 30"/>
                <a:gd name="T2" fmla="*/ 0 w 51"/>
                <a:gd name="T3" fmla="*/ 27 h 30"/>
                <a:gd name="T4" fmla="*/ 50 w 51"/>
                <a:gd name="T5" fmla="*/ 29 h 30"/>
                <a:gd name="T6" fmla="*/ 47 w 51"/>
                <a:gd name="T7" fmla="*/ 0 h 30"/>
                <a:gd name="T8" fmla="*/ 0 60000 65536"/>
                <a:gd name="T9" fmla="*/ 0 60000 65536"/>
                <a:gd name="T10" fmla="*/ 0 60000 65536"/>
                <a:gd name="T11" fmla="*/ 0 60000 65536"/>
                <a:gd name="T12" fmla="*/ 0 w 51"/>
                <a:gd name="T13" fmla="*/ 0 h 30"/>
                <a:gd name="T14" fmla="*/ 51 w 51"/>
                <a:gd name="T15" fmla="*/ 30 h 30"/>
              </a:gdLst>
              <a:ahLst/>
              <a:cxnLst>
                <a:cxn ang="T8">
                  <a:pos x="T0" y="T1"/>
                </a:cxn>
                <a:cxn ang="T9">
                  <a:pos x="T2" y="T3"/>
                </a:cxn>
                <a:cxn ang="T10">
                  <a:pos x="T4" y="T5"/>
                </a:cxn>
                <a:cxn ang="T11">
                  <a:pos x="T6" y="T7"/>
                </a:cxn>
              </a:cxnLst>
              <a:rect l="T12" t="T13" r="T14" b="T15"/>
              <a:pathLst>
                <a:path w="51" h="30">
                  <a:moveTo>
                    <a:pt x="47" y="0"/>
                  </a:moveTo>
                  <a:lnTo>
                    <a:pt x="0" y="27"/>
                  </a:lnTo>
                  <a:lnTo>
                    <a:pt x="50" y="29"/>
                  </a:lnTo>
                  <a:lnTo>
                    <a:pt x="47"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6" name="Freeform 106">
              <a:extLst>
                <a:ext uri="{FF2B5EF4-FFF2-40B4-BE49-F238E27FC236}">
                  <a16:creationId xmlns:a16="http://schemas.microsoft.com/office/drawing/2014/main" xmlns="" id="{3351BA7A-63F8-D4EF-037F-D9F2731DEC59}"/>
                </a:ext>
              </a:extLst>
            </p:cNvPr>
            <p:cNvSpPr>
              <a:spLocks/>
            </p:cNvSpPr>
            <p:nvPr/>
          </p:nvSpPr>
          <p:spPr bwMode="auto">
            <a:xfrm>
              <a:off x="1762" y="2413"/>
              <a:ext cx="82" cy="44"/>
            </a:xfrm>
            <a:custGeom>
              <a:avLst/>
              <a:gdLst>
                <a:gd name="T0" fmla="*/ 81 w 82"/>
                <a:gd name="T1" fmla="*/ 0 h 44"/>
                <a:gd name="T2" fmla="*/ 0 w 82"/>
                <a:gd name="T3" fmla="*/ 0 h 44"/>
                <a:gd name="T4" fmla="*/ 17 w 82"/>
                <a:gd name="T5" fmla="*/ 43 h 44"/>
                <a:gd name="T6" fmla="*/ 81 w 82"/>
                <a:gd name="T7" fmla="*/ 0 h 44"/>
                <a:gd name="T8" fmla="*/ 0 60000 65536"/>
                <a:gd name="T9" fmla="*/ 0 60000 65536"/>
                <a:gd name="T10" fmla="*/ 0 60000 65536"/>
                <a:gd name="T11" fmla="*/ 0 60000 65536"/>
                <a:gd name="T12" fmla="*/ 0 w 82"/>
                <a:gd name="T13" fmla="*/ 0 h 44"/>
                <a:gd name="T14" fmla="*/ 82 w 82"/>
                <a:gd name="T15" fmla="*/ 44 h 44"/>
              </a:gdLst>
              <a:ahLst/>
              <a:cxnLst>
                <a:cxn ang="T8">
                  <a:pos x="T0" y="T1"/>
                </a:cxn>
                <a:cxn ang="T9">
                  <a:pos x="T2" y="T3"/>
                </a:cxn>
                <a:cxn ang="T10">
                  <a:pos x="T4" y="T5"/>
                </a:cxn>
                <a:cxn ang="T11">
                  <a:pos x="T6" y="T7"/>
                </a:cxn>
              </a:cxnLst>
              <a:rect l="T12" t="T13" r="T14" b="T15"/>
              <a:pathLst>
                <a:path w="82" h="44">
                  <a:moveTo>
                    <a:pt x="81" y="0"/>
                  </a:moveTo>
                  <a:lnTo>
                    <a:pt x="0" y="0"/>
                  </a:lnTo>
                  <a:lnTo>
                    <a:pt x="17" y="43"/>
                  </a:lnTo>
                  <a:lnTo>
                    <a:pt x="81"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7" name="Freeform 107">
              <a:extLst>
                <a:ext uri="{FF2B5EF4-FFF2-40B4-BE49-F238E27FC236}">
                  <a16:creationId xmlns:a16="http://schemas.microsoft.com/office/drawing/2014/main" xmlns="" id="{9C079796-584A-4396-257D-51ED61287CBA}"/>
                </a:ext>
              </a:extLst>
            </p:cNvPr>
            <p:cNvSpPr>
              <a:spLocks/>
            </p:cNvSpPr>
            <p:nvPr/>
          </p:nvSpPr>
          <p:spPr bwMode="auto">
            <a:xfrm>
              <a:off x="1801" y="2517"/>
              <a:ext cx="29" cy="25"/>
            </a:xfrm>
            <a:custGeom>
              <a:avLst/>
              <a:gdLst>
                <a:gd name="T0" fmla="*/ 28 w 29"/>
                <a:gd name="T1" fmla="*/ 0 h 25"/>
                <a:gd name="T2" fmla="*/ 0 w 29"/>
                <a:gd name="T3" fmla="*/ 13 h 25"/>
                <a:gd name="T4" fmla="*/ 28 w 29"/>
                <a:gd name="T5" fmla="*/ 24 h 25"/>
                <a:gd name="T6" fmla="*/ 28 w 29"/>
                <a:gd name="T7" fmla="*/ 0 h 25"/>
                <a:gd name="T8" fmla="*/ 0 60000 65536"/>
                <a:gd name="T9" fmla="*/ 0 60000 65536"/>
                <a:gd name="T10" fmla="*/ 0 60000 65536"/>
                <a:gd name="T11" fmla="*/ 0 60000 65536"/>
                <a:gd name="T12" fmla="*/ 0 w 29"/>
                <a:gd name="T13" fmla="*/ 0 h 25"/>
                <a:gd name="T14" fmla="*/ 29 w 29"/>
                <a:gd name="T15" fmla="*/ 25 h 25"/>
              </a:gdLst>
              <a:ahLst/>
              <a:cxnLst>
                <a:cxn ang="T8">
                  <a:pos x="T0" y="T1"/>
                </a:cxn>
                <a:cxn ang="T9">
                  <a:pos x="T2" y="T3"/>
                </a:cxn>
                <a:cxn ang="T10">
                  <a:pos x="T4" y="T5"/>
                </a:cxn>
                <a:cxn ang="T11">
                  <a:pos x="T6" y="T7"/>
                </a:cxn>
              </a:cxnLst>
              <a:rect l="T12" t="T13" r="T14" b="T15"/>
              <a:pathLst>
                <a:path w="29" h="25">
                  <a:moveTo>
                    <a:pt x="28" y="0"/>
                  </a:moveTo>
                  <a:lnTo>
                    <a:pt x="0" y="13"/>
                  </a:lnTo>
                  <a:lnTo>
                    <a:pt x="28" y="24"/>
                  </a:lnTo>
                  <a:lnTo>
                    <a:pt x="28"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8" name="Freeform 108">
              <a:extLst>
                <a:ext uri="{FF2B5EF4-FFF2-40B4-BE49-F238E27FC236}">
                  <a16:creationId xmlns:a16="http://schemas.microsoft.com/office/drawing/2014/main" xmlns="" id="{F93AF07C-69B7-1E9D-7982-66F917E77447}"/>
                </a:ext>
              </a:extLst>
            </p:cNvPr>
            <p:cNvSpPr>
              <a:spLocks/>
            </p:cNvSpPr>
            <p:nvPr/>
          </p:nvSpPr>
          <p:spPr bwMode="auto">
            <a:xfrm>
              <a:off x="1744" y="2565"/>
              <a:ext cx="54" cy="39"/>
            </a:xfrm>
            <a:custGeom>
              <a:avLst/>
              <a:gdLst>
                <a:gd name="T0" fmla="*/ 0 w 54"/>
                <a:gd name="T1" fmla="*/ 0 h 39"/>
                <a:gd name="T2" fmla="*/ 0 w 54"/>
                <a:gd name="T3" fmla="*/ 38 h 39"/>
                <a:gd name="T4" fmla="*/ 53 w 54"/>
                <a:gd name="T5" fmla="*/ 22 h 39"/>
                <a:gd name="T6" fmla="*/ 0 w 54"/>
                <a:gd name="T7" fmla="*/ 0 h 39"/>
                <a:gd name="T8" fmla="*/ 0 60000 65536"/>
                <a:gd name="T9" fmla="*/ 0 60000 65536"/>
                <a:gd name="T10" fmla="*/ 0 60000 65536"/>
                <a:gd name="T11" fmla="*/ 0 60000 65536"/>
                <a:gd name="T12" fmla="*/ 0 w 54"/>
                <a:gd name="T13" fmla="*/ 0 h 39"/>
                <a:gd name="T14" fmla="*/ 54 w 54"/>
                <a:gd name="T15" fmla="*/ 39 h 39"/>
              </a:gdLst>
              <a:ahLst/>
              <a:cxnLst>
                <a:cxn ang="T8">
                  <a:pos x="T0" y="T1"/>
                </a:cxn>
                <a:cxn ang="T9">
                  <a:pos x="T2" y="T3"/>
                </a:cxn>
                <a:cxn ang="T10">
                  <a:pos x="T4" y="T5"/>
                </a:cxn>
                <a:cxn ang="T11">
                  <a:pos x="T6" y="T7"/>
                </a:cxn>
              </a:cxnLst>
              <a:rect l="T12" t="T13" r="T14" b="T15"/>
              <a:pathLst>
                <a:path w="54" h="39">
                  <a:moveTo>
                    <a:pt x="0" y="0"/>
                  </a:moveTo>
                  <a:lnTo>
                    <a:pt x="0" y="38"/>
                  </a:lnTo>
                  <a:lnTo>
                    <a:pt x="53" y="22"/>
                  </a:lnTo>
                  <a:lnTo>
                    <a:pt x="0"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79" name="Freeform 109">
              <a:extLst>
                <a:ext uri="{FF2B5EF4-FFF2-40B4-BE49-F238E27FC236}">
                  <a16:creationId xmlns:a16="http://schemas.microsoft.com/office/drawing/2014/main" xmlns="" id="{E4D301B5-F798-036C-FA30-B4CCB121D9E7}"/>
                </a:ext>
              </a:extLst>
            </p:cNvPr>
            <p:cNvSpPr>
              <a:spLocks/>
            </p:cNvSpPr>
            <p:nvPr/>
          </p:nvSpPr>
          <p:spPr bwMode="auto">
            <a:xfrm>
              <a:off x="1890" y="2334"/>
              <a:ext cx="57" cy="39"/>
            </a:xfrm>
            <a:custGeom>
              <a:avLst/>
              <a:gdLst>
                <a:gd name="T0" fmla="*/ 24 w 57"/>
                <a:gd name="T1" fmla="*/ 0 h 39"/>
                <a:gd name="T2" fmla="*/ 0 w 57"/>
                <a:gd name="T3" fmla="*/ 38 h 39"/>
                <a:gd name="T4" fmla="*/ 56 w 57"/>
                <a:gd name="T5" fmla="*/ 31 h 39"/>
                <a:gd name="T6" fmla="*/ 24 w 57"/>
                <a:gd name="T7" fmla="*/ 0 h 39"/>
                <a:gd name="T8" fmla="*/ 0 60000 65536"/>
                <a:gd name="T9" fmla="*/ 0 60000 65536"/>
                <a:gd name="T10" fmla="*/ 0 60000 65536"/>
                <a:gd name="T11" fmla="*/ 0 60000 65536"/>
                <a:gd name="T12" fmla="*/ 0 w 57"/>
                <a:gd name="T13" fmla="*/ 0 h 39"/>
                <a:gd name="T14" fmla="*/ 57 w 57"/>
                <a:gd name="T15" fmla="*/ 39 h 39"/>
              </a:gdLst>
              <a:ahLst/>
              <a:cxnLst>
                <a:cxn ang="T8">
                  <a:pos x="T0" y="T1"/>
                </a:cxn>
                <a:cxn ang="T9">
                  <a:pos x="T2" y="T3"/>
                </a:cxn>
                <a:cxn ang="T10">
                  <a:pos x="T4" y="T5"/>
                </a:cxn>
                <a:cxn ang="T11">
                  <a:pos x="T6" y="T7"/>
                </a:cxn>
              </a:cxnLst>
              <a:rect l="T12" t="T13" r="T14" b="T15"/>
              <a:pathLst>
                <a:path w="57" h="39">
                  <a:moveTo>
                    <a:pt x="24" y="0"/>
                  </a:moveTo>
                  <a:lnTo>
                    <a:pt x="0" y="38"/>
                  </a:lnTo>
                  <a:lnTo>
                    <a:pt x="56" y="31"/>
                  </a:lnTo>
                  <a:lnTo>
                    <a:pt x="24"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0" name="Freeform 110">
              <a:extLst>
                <a:ext uri="{FF2B5EF4-FFF2-40B4-BE49-F238E27FC236}">
                  <a16:creationId xmlns:a16="http://schemas.microsoft.com/office/drawing/2014/main" xmlns="" id="{19D27B1F-F326-4872-F0F4-610914FA8A30}"/>
                </a:ext>
              </a:extLst>
            </p:cNvPr>
            <p:cNvSpPr>
              <a:spLocks/>
            </p:cNvSpPr>
            <p:nvPr/>
          </p:nvSpPr>
          <p:spPr bwMode="auto">
            <a:xfrm>
              <a:off x="2188" y="2290"/>
              <a:ext cx="58" cy="40"/>
            </a:xfrm>
            <a:custGeom>
              <a:avLst/>
              <a:gdLst>
                <a:gd name="T0" fmla="*/ 57 w 58"/>
                <a:gd name="T1" fmla="*/ 0 h 40"/>
                <a:gd name="T2" fmla="*/ 0 w 58"/>
                <a:gd name="T3" fmla="*/ 7 h 40"/>
                <a:gd name="T4" fmla="*/ 32 w 58"/>
                <a:gd name="T5" fmla="*/ 39 h 40"/>
                <a:gd name="T6" fmla="*/ 57 w 58"/>
                <a:gd name="T7" fmla="*/ 0 h 40"/>
                <a:gd name="T8" fmla="*/ 0 60000 65536"/>
                <a:gd name="T9" fmla="*/ 0 60000 65536"/>
                <a:gd name="T10" fmla="*/ 0 60000 65536"/>
                <a:gd name="T11" fmla="*/ 0 60000 65536"/>
                <a:gd name="T12" fmla="*/ 0 w 58"/>
                <a:gd name="T13" fmla="*/ 0 h 40"/>
                <a:gd name="T14" fmla="*/ 58 w 58"/>
                <a:gd name="T15" fmla="*/ 40 h 40"/>
              </a:gdLst>
              <a:ahLst/>
              <a:cxnLst>
                <a:cxn ang="T8">
                  <a:pos x="T0" y="T1"/>
                </a:cxn>
                <a:cxn ang="T9">
                  <a:pos x="T2" y="T3"/>
                </a:cxn>
                <a:cxn ang="T10">
                  <a:pos x="T4" y="T5"/>
                </a:cxn>
                <a:cxn ang="T11">
                  <a:pos x="T6" y="T7"/>
                </a:cxn>
              </a:cxnLst>
              <a:rect l="T12" t="T13" r="T14" b="T15"/>
              <a:pathLst>
                <a:path w="58" h="40">
                  <a:moveTo>
                    <a:pt x="57" y="0"/>
                  </a:moveTo>
                  <a:lnTo>
                    <a:pt x="0" y="7"/>
                  </a:lnTo>
                  <a:lnTo>
                    <a:pt x="32" y="39"/>
                  </a:lnTo>
                  <a:lnTo>
                    <a:pt x="57"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1" name="Freeform 111">
              <a:extLst>
                <a:ext uri="{FF2B5EF4-FFF2-40B4-BE49-F238E27FC236}">
                  <a16:creationId xmlns:a16="http://schemas.microsoft.com/office/drawing/2014/main" xmlns="" id="{B21414DE-918C-B929-190E-E013779A75D3}"/>
                </a:ext>
              </a:extLst>
            </p:cNvPr>
            <p:cNvSpPr>
              <a:spLocks/>
            </p:cNvSpPr>
            <p:nvPr/>
          </p:nvSpPr>
          <p:spPr bwMode="auto">
            <a:xfrm>
              <a:off x="2348" y="2273"/>
              <a:ext cx="50" cy="30"/>
            </a:xfrm>
            <a:custGeom>
              <a:avLst/>
              <a:gdLst>
                <a:gd name="T0" fmla="*/ 49 w 50"/>
                <a:gd name="T1" fmla="*/ 0 h 30"/>
                <a:gd name="T2" fmla="*/ 0 w 50"/>
                <a:gd name="T3" fmla="*/ 15 h 30"/>
                <a:gd name="T4" fmla="*/ 32 w 50"/>
                <a:gd name="T5" fmla="*/ 29 h 30"/>
                <a:gd name="T6" fmla="*/ 49 w 50"/>
                <a:gd name="T7" fmla="*/ 0 h 30"/>
                <a:gd name="T8" fmla="*/ 0 60000 65536"/>
                <a:gd name="T9" fmla="*/ 0 60000 65536"/>
                <a:gd name="T10" fmla="*/ 0 60000 65536"/>
                <a:gd name="T11" fmla="*/ 0 60000 65536"/>
                <a:gd name="T12" fmla="*/ 0 w 50"/>
                <a:gd name="T13" fmla="*/ 0 h 30"/>
                <a:gd name="T14" fmla="*/ 50 w 50"/>
                <a:gd name="T15" fmla="*/ 30 h 30"/>
              </a:gdLst>
              <a:ahLst/>
              <a:cxnLst>
                <a:cxn ang="T8">
                  <a:pos x="T0" y="T1"/>
                </a:cxn>
                <a:cxn ang="T9">
                  <a:pos x="T2" y="T3"/>
                </a:cxn>
                <a:cxn ang="T10">
                  <a:pos x="T4" y="T5"/>
                </a:cxn>
                <a:cxn ang="T11">
                  <a:pos x="T6" y="T7"/>
                </a:cxn>
              </a:cxnLst>
              <a:rect l="T12" t="T13" r="T14" b="T15"/>
              <a:pathLst>
                <a:path w="50" h="30">
                  <a:moveTo>
                    <a:pt x="49" y="0"/>
                  </a:moveTo>
                  <a:lnTo>
                    <a:pt x="0" y="15"/>
                  </a:lnTo>
                  <a:lnTo>
                    <a:pt x="32" y="29"/>
                  </a:lnTo>
                  <a:lnTo>
                    <a:pt x="49"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2" name="Freeform 112">
              <a:extLst>
                <a:ext uri="{FF2B5EF4-FFF2-40B4-BE49-F238E27FC236}">
                  <a16:creationId xmlns:a16="http://schemas.microsoft.com/office/drawing/2014/main" xmlns="" id="{B6E7743A-84F1-7475-B03D-B38F6F1EF80D}"/>
                </a:ext>
              </a:extLst>
            </p:cNvPr>
            <p:cNvSpPr>
              <a:spLocks/>
            </p:cNvSpPr>
            <p:nvPr/>
          </p:nvSpPr>
          <p:spPr bwMode="auto">
            <a:xfrm>
              <a:off x="2206" y="2211"/>
              <a:ext cx="43" cy="27"/>
            </a:xfrm>
            <a:custGeom>
              <a:avLst/>
              <a:gdLst>
                <a:gd name="T0" fmla="*/ 29 w 43"/>
                <a:gd name="T1" fmla="*/ 0 h 27"/>
                <a:gd name="T2" fmla="*/ 0 w 43"/>
                <a:gd name="T3" fmla="*/ 24 h 27"/>
                <a:gd name="T4" fmla="*/ 42 w 43"/>
                <a:gd name="T5" fmla="*/ 26 h 27"/>
                <a:gd name="T6" fmla="*/ 29 w 43"/>
                <a:gd name="T7" fmla="*/ 0 h 27"/>
                <a:gd name="T8" fmla="*/ 0 60000 65536"/>
                <a:gd name="T9" fmla="*/ 0 60000 65536"/>
                <a:gd name="T10" fmla="*/ 0 60000 65536"/>
                <a:gd name="T11" fmla="*/ 0 60000 65536"/>
                <a:gd name="T12" fmla="*/ 0 w 43"/>
                <a:gd name="T13" fmla="*/ 0 h 27"/>
                <a:gd name="T14" fmla="*/ 43 w 43"/>
                <a:gd name="T15" fmla="*/ 27 h 27"/>
              </a:gdLst>
              <a:ahLst/>
              <a:cxnLst>
                <a:cxn ang="T8">
                  <a:pos x="T0" y="T1"/>
                </a:cxn>
                <a:cxn ang="T9">
                  <a:pos x="T2" y="T3"/>
                </a:cxn>
                <a:cxn ang="T10">
                  <a:pos x="T4" y="T5"/>
                </a:cxn>
                <a:cxn ang="T11">
                  <a:pos x="T6" y="T7"/>
                </a:cxn>
              </a:cxnLst>
              <a:rect l="T12" t="T13" r="T14" b="T15"/>
              <a:pathLst>
                <a:path w="43" h="27">
                  <a:moveTo>
                    <a:pt x="29" y="0"/>
                  </a:moveTo>
                  <a:lnTo>
                    <a:pt x="0" y="24"/>
                  </a:lnTo>
                  <a:lnTo>
                    <a:pt x="42" y="26"/>
                  </a:lnTo>
                  <a:lnTo>
                    <a:pt x="29"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3" name="Freeform 113">
              <a:extLst>
                <a:ext uri="{FF2B5EF4-FFF2-40B4-BE49-F238E27FC236}">
                  <a16:creationId xmlns:a16="http://schemas.microsoft.com/office/drawing/2014/main" xmlns="" id="{12B11608-B1E4-BEF0-A5F5-52CC41BFB7A6}"/>
                </a:ext>
              </a:extLst>
            </p:cNvPr>
            <p:cNvSpPr>
              <a:spLocks/>
            </p:cNvSpPr>
            <p:nvPr/>
          </p:nvSpPr>
          <p:spPr bwMode="auto">
            <a:xfrm>
              <a:off x="2475" y="2329"/>
              <a:ext cx="58" cy="39"/>
            </a:xfrm>
            <a:custGeom>
              <a:avLst/>
              <a:gdLst>
                <a:gd name="T0" fmla="*/ 57 w 58"/>
                <a:gd name="T1" fmla="*/ 0 h 39"/>
                <a:gd name="T2" fmla="*/ 0 w 58"/>
                <a:gd name="T3" fmla="*/ 35 h 39"/>
                <a:gd name="T4" fmla="*/ 54 w 58"/>
                <a:gd name="T5" fmla="*/ 38 h 39"/>
                <a:gd name="T6" fmla="*/ 57 w 58"/>
                <a:gd name="T7" fmla="*/ 0 h 39"/>
                <a:gd name="T8" fmla="*/ 0 60000 65536"/>
                <a:gd name="T9" fmla="*/ 0 60000 65536"/>
                <a:gd name="T10" fmla="*/ 0 60000 65536"/>
                <a:gd name="T11" fmla="*/ 0 60000 65536"/>
                <a:gd name="T12" fmla="*/ 0 w 58"/>
                <a:gd name="T13" fmla="*/ 0 h 39"/>
                <a:gd name="T14" fmla="*/ 58 w 58"/>
                <a:gd name="T15" fmla="*/ 39 h 39"/>
              </a:gdLst>
              <a:ahLst/>
              <a:cxnLst>
                <a:cxn ang="T8">
                  <a:pos x="T0" y="T1"/>
                </a:cxn>
                <a:cxn ang="T9">
                  <a:pos x="T2" y="T3"/>
                </a:cxn>
                <a:cxn ang="T10">
                  <a:pos x="T4" y="T5"/>
                </a:cxn>
                <a:cxn ang="T11">
                  <a:pos x="T6" y="T7"/>
                </a:cxn>
              </a:cxnLst>
              <a:rect l="T12" t="T13" r="T14" b="T15"/>
              <a:pathLst>
                <a:path w="58" h="39">
                  <a:moveTo>
                    <a:pt x="57" y="0"/>
                  </a:moveTo>
                  <a:lnTo>
                    <a:pt x="0" y="35"/>
                  </a:lnTo>
                  <a:lnTo>
                    <a:pt x="54" y="38"/>
                  </a:lnTo>
                  <a:lnTo>
                    <a:pt x="57"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4" name="Freeform 114">
              <a:extLst>
                <a:ext uri="{FF2B5EF4-FFF2-40B4-BE49-F238E27FC236}">
                  <a16:creationId xmlns:a16="http://schemas.microsoft.com/office/drawing/2014/main" xmlns="" id="{6EF9F9D9-A6AC-3377-4871-00CC44DBFB2E}"/>
                </a:ext>
              </a:extLst>
            </p:cNvPr>
            <p:cNvSpPr>
              <a:spLocks/>
            </p:cNvSpPr>
            <p:nvPr/>
          </p:nvSpPr>
          <p:spPr bwMode="auto">
            <a:xfrm>
              <a:off x="2582" y="2355"/>
              <a:ext cx="65" cy="35"/>
            </a:xfrm>
            <a:custGeom>
              <a:avLst/>
              <a:gdLst>
                <a:gd name="T0" fmla="*/ 25 w 65"/>
                <a:gd name="T1" fmla="*/ 0 h 35"/>
                <a:gd name="T2" fmla="*/ 0 w 65"/>
                <a:gd name="T3" fmla="*/ 29 h 35"/>
                <a:gd name="T4" fmla="*/ 64 w 65"/>
                <a:gd name="T5" fmla="*/ 34 h 35"/>
                <a:gd name="T6" fmla="*/ 25 w 65"/>
                <a:gd name="T7" fmla="*/ 0 h 35"/>
                <a:gd name="T8" fmla="*/ 0 60000 65536"/>
                <a:gd name="T9" fmla="*/ 0 60000 65536"/>
                <a:gd name="T10" fmla="*/ 0 60000 65536"/>
                <a:gd name="T11" fmla="*/ 0 60000 65536"/>
                <a:gd name="T12" fmla="*/ 0 w 65"/>
                <a:gd name="T13" fmla="*/ 0 h 35"/>
                <a:gd name="T14" fmla="*/ 65 w 65"/>
                <a:gd name="T15" fmla="*/ 35 h 35"/>
              </a:gdLst>
              <a:ahLst/>
              <a:cxnLst>
                <a:cxn ang="T8">
                  <a:pos x="T0" y="T1"/>
                </a:cxn>
                <a:cxn ang="T9">
                  <a:pos x="T2" y="T3"/>
                </a:cxn>
                <a:cxn ang="T10">
                  <a:pos x="T4" y="T5"/>
                </a:cxn>
                <a:cxn ang="T11">
                  <a:pos x="T6" y="T7"/>
                </a:cxn>
              </a:cxnLst>
              <a:rect l="T12" t="T13" r="T14" b="T15"/>
              <a:pathLst>
                <a:path w="65" h="35">
                  <a:moveTo>
                    <a:pt x="25" y="0"/>
                  </a:moveTo>
                  <a:lnTo>
                    <a:pt x="0" y="29"/>
                  </a:lnTo>
                  <a:lnTo>
                    <a:pt x="64" y="34"/>
                  </a:lnTo>
                  <a:lnTo>
                    <a:pt x="25"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5" name="Freeform 115">
              <a:extLst>
                <a:ext uri="{FF2B5EF4-FFF2-40B4-BE49-F238E27FC236}">
                  <a16:creationId xmlns:a16="http://schemas.microsoft.com/office/drawing/2014/main" xmlns="" id="{B993B2C3-6D28-3FDB-5887-BF57D0D9D39D}"/>
                </a:ext>
              </a:extLst>
            </p:cNvPr>
            <p:cNvSpPr>
              <a:spLocks/>
            </p:cNvSpPr>
            <p:nvPr/>
          </p:nvSpPr>
          <p:spPr bwMode="auto">
            <a:xfrm>
              <a:off x="2227" y="2428"/>
              <a:ext cx="65" cy="32"/>
            </a:xfrm>
            <a:custGeom>
              <a:avLst/>
              <a:gdLst>
                <a:gd name="T0" fmla="*/ 64 w 65"/>
                <a:gd name="T1" fmla="*/ 0 h 32"/>
                <a:gd name="T2" fmla="*/ 0 w 65"/>
                <a:gd name="T3" fmla="*/ 9 h 32"/>
                <a:gd name="T4" fmla="*/ 39 w 65"/>
                <a:gd name="T5" fmla="*/ 31 h 32"/>
                <a:gd name="T6" fmla="*/ 64 w 65"/>
                <a:gd name="T7" fmla="*/ 0 h 32"/>
                <a:gd name="T8" fmla="*/ 0 60000 65536"/>
                <a:gd name="T9" fmla="*/ 0 60000 65536"/>
                <a:gd name="T10" fmla="*/ 0 60000 65536"/>
                <a:gd name="T11" fmla="*/ 0 60000 65536"/>
                <a:gd name="T12" fmla="*/ 0 w 65"/>
                <a:gd name="T13" fmla="*/ 0 h 32"/>
                <a:gd name="T14" fmla="*/ 65 w 65"/>
                <a:gd name="T15" fmla="*/ 32 h 32"/>
              </a:gdLst>
              <a:ahLst/>
              <a:cxnLst>
                <a:cxn ang="T8">
                  <a:pos x="T0" y="T1"/>
                </a:cxn>
                <a:cxn ang="T9">
                  <a:pos x="T2" y="T3"/>
                </a:cxn>
                <a:cxn ang="T10">
                  <a:pos x="T4" y="T5"/>
                </a:cxn>
                <a:cxn ang="T11">
                  <a:pos x="T6" y="T7"/>
                </a:cxn>
              </a:cxnLst>
              <a:rect l="T12" t="T13" r="T14" b="T15"/>
              <a:pathLst>
                <a:path w="65" h="32">
                  <a:moveTo>
                    <a:pt x="64" y="0"/>
                  </a:moveTo>
                  <a:lnTo>
                    <a:pt x="0" y="9"/>
                  </a:lnTo>
                  <a:lnTo>
                    <a:pt x="39" y="31"/>
                  </a:lnTo>
                  <a:lnTo>
                    <a:pt x="64"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6" name="Freeform 116">
              <a:extLst>
                <a:ext uri="{FF2B5EF4-FFF2-40B4-BE49-F238E27FC236}">
                  <a16:creationId xmlns:a16="http://schemas.microsoft.com/office/drawing/2014/main" xmlns="" id="{57DBF3B7-61EE-4A93-1F6D-0709D84DF1E9}"/>
                </a:ext>
              </a:extLst>
            </p:cNvPr>
            <p:cNvSpPr>
              <a:spLocks/>
            </p:cNvSpPr>
            <p:nvPr/>
          </p:nvSpPr>
          <p:spPr bwMode="auto">
            <a:xfrm>
              <a:off x="2188" y="2387"/>
              <a:ext cx="61" cy="27"/>
            </a:xfrm>
            <a:custGeom>
              <a:avLst/>
              <a:gdLst>
                <a:gd name="T0" fmla="*/ 0 w 61"/>
                <a:gd name="T1" fmla="*/ 0 h 27"/>
                <a:gd name="T2" fmla="*/ 60 w 61"/>
                <a:gd name="T3" fmla="*/ 5 h 27"/>
                <a:gd name="T4" fmla="*/ 16 w 61"/>
                <a:gd name="T5" fmla="*/ 26 h 27"/>
                <a:gd name="T6" fmla="*/ 0 w 61"/>
                <a:gd name="T7" fmla="*/ 0 h 27"/>
                <a:gd name="T8" fmla="*/ 0 60000 65536"/>
                <a:gd name="T9" fmla="*/ 0 60000 65536"/>
                <a:gd name="T10" fmla="*/ 0 60000 65536"/>
                <a:gd name="T11" fmla="*/ 0 60000 65536"/>
                <a:gd name="T12" fmla="*/ 0 w 61"/>
                <a:gd name="T13" fmla="*/ 0 h 27"/>
                <a:gd name="T14" fmla="*/ 61 w 61"/>
                <a:gd name="T15" fmla="*/ 27 h 27"/>
              </a:gdLst>
              <a:ahLst/>
              <a:cxnLst>
                <a:cxn ang="T8">
                  <a:pos x="T0" y="T1"/>
                </a:cxn>
                <a:cxn ang="T9">
                  <a:pos x="T2" y="T3"/>
                </a:cxn>
                <a:cxn ang="T10">
                  <a:pos x="T4" y="T5"/>
                </a:cxn>
                <a:cxn ang="T11">
                  <a:pos x="T6" y="T7"/>
                </a:cxn>
              </a:cxnLst>
              <a:rect l="T12" t="T13" r="T14" b="T15"/>
              <a:pathLst>
                <a:path w="61" h="27">
                  <a:moveTo>
                    <a:pt x="0" y="0"/>
                  </a:moveTo>
                  <a:lnTo>
                    <a:pt x="60" y="5"/>
                  </a:lnTo>
                  <a:lnTo>
                    <a:pt x="16" y="26"/>
                  </a:lnTo>
                  <a:lnTo>
                    <a:pt x="0"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7" name="Freeform 117">
              <a:extLst>
                <a:ext uri="{FF2B5EF4-FFF2-40B4-BE49-F238E27FC236}">
                  <a16:creationId xmlns:a16="http://schemas.microsoft.com/office/drawing/2014/main" xmlns="" id="{84013187-F384-C757-2023-38FA7ECB2DF1}"/>
                </a:ext>
              </a:extLst>
            </p:cNvPr>
            <p:cNvSpPr>
              <a:spLocks/>
            </p:cNvSpPr>
            <p:nvPr/>
          </p:nvSpPr>
          <p:spPr bwMode="auto">
            <a:xfrm>
              <a:off x="1985" y="2389"/>
              <a:ext cx="72" cy="42"/>
            </a:xfrm>
            <a:custGeom>
              <a:avLst/>
              <a:gdLst>
                <a:gd name="T0" fmla="*/ 0 w 72"/>
                <a:gd name="T1" fmla="*/ 41 h 42"/>
                <a:gd name="T2" fmla="*/ 23 w 72"/>
                <a:gd name="T3" fmla="*/ 0 h 42"/>
                <a:gd name="T4" fmla="*/ 71 w 72"/>
                <a:gd name="T5" fmla="*/ 36 h 42"/>
                <a:gd name="T6" fmla="*/ 0 w 72"/>
                <a:gd name="T7" fmla="*/ 41 h 42"/>
                <a:gd name="T8" fmla="*/ 0 60000 65536"/>
                <a:gd name="T9" fmla="*/ 0 60000 65536"/>
                <a:gd name="T10" fmla="*/ 0 60000 65536"/>
                <a:gd name="T11" fmla="*/ 0 60000 65536"/>
                <a:gd name="T12" fmla="*/ 0 w 72"/>
                <a:gd name="T13" fmla="*/ 0 h 42"/>
                <a:gd name="T14" fmla="*/ 72 w 72"/>
                <a:gd name="T15" fmla="*/ 42 h 42"/>
              </a:gdLst>
              <a:ahLst/>
              <a:cxnLst>
                <a:cxn ang="T8">
                  <a:pos x="T0" y="T1"/>
                </a:cxn>
                <a:cxn ang="T9">
                  <a:pos x="T2" y="T3"/>
                </a:cxn>
                <a:cxn ang="T10">
                  <a:pos x="T4" y="T5"/>
                </a:cxn>
                <a:cxn ang="T11">
                  <a:pos x="T6" y="T7"/>
                </a:cxn>
              </a:cxnLst>
              <a:rect l="T12" t="T13" r="T14" b="T15"/>
              <a:pathLst>
                <a:path w="72" h="42">
                  <a:moveTo>
                    <a:pt x="0" y="41"/>
                  </a:moveTo>
                  <a:lnTo>
                    <a:pt x="23" y="0"/>
                  </a:lnTo>
                  <a:lnTo>
                    <a:pt x="71" y="36"/>
                  </a:lnTo>
                  <a:lnTo>
                    <a:pt x="0" y="41"/>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8" name="Freeform 118">
              <a:extLst>
                <a:ext uri="{FF2B5EF4-FFF2-40B4-BE49-F238E27FC236}">
                  <a16:creationId xmlns:a16="http://schemas.microsoft.com/office/drawing/2014/main" xmlns="" id="{4B937C82-E042-3B37-7CC5-D661F5CC6123}"/>
                </a:ext>
              </a:extLst>
            </p:cNvPr>
            <p:cNvSpPr>
              <a:spLocks/>
            </p:cNvSpPr>
            <p:nvPr/>
          </p:nvSpPr>
          <p:spPr bwMode="auto">
            <a:xfrm>
              <a:off x="1953" y="2490"/>
              <a:ext cx="58" cy="40"/>
            </a:xfrm>
            <a:custGeom>
              <a:avLst/>
              <a:gdLst>
                <a:gd name="T0" fmla="*/ 20 w 58"/>
                <a:gd name="T1" fmla="*/ 0 h 40"/>
                <a:gd name="T2" fmla="*/ 0 w 58"/>
                <a:gd name="T3" fmla="*/ 39 h 40"/>
                <a:gd name="T4" fmla="*/ 57 w 58"/>
                <a:gd name="T5" fmla="*/ 39 h 40"/>
                <a:gd name="T6" fmla="*/ 20 w 58"/>
                <a:gd name="T7" fmla="*/ 0 h 40"/>
                <a:gd name="T8" fmla="*/ 0 60000 65536"/>
                <a:gd name="T9" fmla="*/ 0 60000 65536"/>
                <a:gd name="T10" fmla="*/ 0 60000 65536"/>
                <a:gd name="T11" fmla="*/ 0 60000 65536"/>
                <a:gd name="T12" fmla="*/ 0 w 58"/>
                <a:gd name="T13" fmla="*/ 0 h 40"/>
                <a:gd name="T14" fmla="*/ 58 w 58"/>
                <a:gd name="T15" fmla="*/ 40 h 40"/>
              </a:gdLst>
              <a:ahLst/>
              <a:cxnLst>
                <a:cxn ang="T8">
                  <a:pos x="T0" y="T1"/>
                </a:cxn>
                <a:cxn ang="T9">
                  <a:pos x="T2" y="T3"/>
                </a:cxn>
                <a:cxn ang="T10">
                  <a:pos x="T4" y="T5"/>
                </a:cxn>
                <a:cxn ang="T11">
                  <a:pos x="T6" y="T7"/>
                </a:cxn>
              </a:cxnLst>
              <a:rect l="T12" t="T13" r="T14" b="T15"/>
              <a:pathLst>
                <a:path w="58" h="40">
                  <a:moveTo>
                    <a:pt x="20" y="0"/>
                  </a:moveTo>
                  <a:lnTo>
                    <a:pt x="0" y="39"/>
                  </a:lnTo>
                  <a:lnTo>
                    <a:pt x="57" y="39"/>
                  </a:lnTo>
                  <a:lnTo>
                    <a:pt x="20"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89" name="Freeform 119">
              <a:extLst>
                <a:ext uri="{FF2B5EF4-FFF2-40B4-BE49-F238E27FC236}">
                  <a16:creationId xmlns:a16="http://schemas.microsoft.com/office/drawing/2014/main" xmlns="" id="{D434CF3C-FEC0-B32C-CF19-1BEC86642678}"/>
                </a:ext>
              </a:extLst>
            </p:cNvPr>
            <p:cNvSpPr>
              <a:spLocks/>
            </p:cNvSpPr>
            <p:nvPr/>
          </p:nvSpPr>
          <p:spPr bwMode="auto">
            <a:xfrm>
              <a:off x="2294" y="2461"/>
              <a:ext cx="62" cy="52"/>
            </a:xfrm>
            <a:custGeom>
              <a:avLst/>
              <a:gdLst>
                <a:gd name="T0" fmla="*/ 0 w 62"/>
                <a:gd name="T1" fmla="*/ 5 h 52"/>
                <a:gd name="T2" fmla="*/ 61 w 62"/>
                <a:gd name="T3" fmla="*/ 0 h 52"/>
                <a:gd name="T4" fmla="*/ 30 w 62"/>
                <a:gd name="T5" fmla="*/ 51 h 52"/>
                <a:gd name="T6" fmla="*/ 0 w 62"/>
                <a:gd name="T7" fmla="*/ 5 h 52"/>
                <a:gd name="T8" fmla="*/ 0 60000 65536"/>
                <a:gd name="T9" fmla="*/ 0 60000 65536"/>
                <a:gd name="T10" fmla="*/ 0 60000 65536"/>
                <a:gd name="T11" fmla="*/ 0 60000 65536"/>
                <a:gd name="T12" fmla="*/ 0 w 62"/>
                <a:gd name="T13" fmla="*/ 0 h 52"/>
                <a:gd name="T14" fmla="*/ 62 w 62"/>
                <a:gd name="T15" fmla="*/ 52 h 52"/>
              </a:gdLst>
              <a:ahLst/>
              <a:cxnLst>
                <a:cxn ang="T8">
                  <a:pos x="T0" y="T1"/>
                </a:cxn>
                <a:cxn ang="T9">
                  <a:pos x="T2" y="T3"/>
                </a:cxn>
                <a:cxn ang="T10">
                  <a:pos x="T4" y="T5"/>
                </a:cxn>
                <a:cxn ang="T11">
                  <a:pos x="T6" y="T7"/>
                </a:cxn>
              </a:cxnLst>
              <a:rect l="T12" t="T13" r="T14" b="T15"/>
              <a:pathLst>
                <a:path w="62" h="52">
                  <a:moveTo>
                    <a:pt x="0" y="5"/>
                  </a:moveTo>
                  <a:lnTo>
                    <a:pt x="61" y="0"/>
                  </a:lnTo>
                  <a:lnTo>
                    <a:pt x="30" y="51"/>
                  </a:lnTo>
                  <a:lnTo>
                    <a:pt x="0" y="5"/>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0" name="Freeform 120">
              <a:extLst>
                <a:ext uri="{FF2B5EF4-FFF2-40B4-BE49-F238E27FC236}">
                  <a16:creationId xmlns:a16="http://schemas.microsoft.com/office/drawing/2014/main" xmlns="" id="{911E9BE8-3054-B5A4-1A54-33C74D5373D8}"/>
                </a:ext>
              </a:extLst>
            </p:cNvPr>
            <p:cNvSpPr>
              <a:spLocks/>
            </p:cNvSpPr>
            <p:nvPr/>
          </p:nvSpPr>
          <p:spPr bwMode="auto">
            <a:xfrm>
              <a:off x="2124" y="2473"/>
              <a:ext cx="72" cy="33"/>
            </a:xfrm>
            <a:custGeom>
              <a:avLst/>
              <a:gdLst>
                <a:gd name="T0" fmla="*/ 13 w 72"/>
                <a:gd name="T1" fmla="*/ 0 h 33"/>
                <a:gd name="T2" fmla="*/ 0 w 72"/>
                <a:gd name="T3" fmla="*/ 32 h 33"/>
                <a:gd name="T4" fmla="*/ 71 w 72"/>
                <a:gd name="T5" fmla="*/ 27 h 33"/>
                <a:gd name="T6" fmla="*/ 13 w 72"/>
                <a:gd name="T7" fmla="*/ 0 h 33"/>
                <a:gd name="T8" fmla="*/ 0 60000 65536"/>
                <a:gd name="T9" fmla="*/ 0 60000 65536"/>
                <a:gd name="T10" fmla="*/ 0 60000 65536"/>
                <a:gd name="T11" fmla="*/ 0 60000 65536"/>
                <a:gd name="T12" fmla="*/ 0 w 72"/>
                <a:gd name="T13" fmla="*/ 0 h 33"/>
                <a:gd name="T14" fmla="*/ 72 w 72"/>
                <a:gd name="T15" fmla="*/ 33 h 33"/>
              </a:gdLst>
              <a:ahLst/>
              <a:cxnLst>
                <a:cxn ang="T8">
                  <a:pos x="T0" y="T1"/>
                </a:cxn>
                <a:cxn ang="T9">
                  <a:pos x="T2" y="T3"/>
                </a:cxn>
                <a:cxn ang="T10">
                  <a:pos x="T4" y="T5"/>
                </a:cxn>
                <a:cxn ang="T11">
                  <a:pos x="T6" y="T7"/>
                </a:cxn>
              </a:cxnLst>
              <a:rect l="T12" t="T13" r="T14" b="T15"/>
              <a:pathLst>
                <a:path w="72" h="33">
                  <a:moveTo>
                    <a:pt x="13" y="0"/>
                  </a:moveTo>
                  <a:lnTo>
                    <a:pt x="0" y="32"/>
                  </a:lnTo>
                  <a:lnTo>
                    <a:pt x="71" y="27"/>
                  </a:lnTo>
                  <a:lnTo>
                    <a:pt x="13"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1" name="Freeform 121">
              <a:extLst>
                <a:ext uri="{FF2B5EF4-FFF2-40B4-BE49-F238E27FC236}">
                  <a16:creationId xmlns:a16="http://schemas.microsoft.com/office/drawing/2014/main" xmlns="" id="{08D7A6FB-0AB1-774E-2DE9-B2C09CF8F342}"/>
                </a:ext>
              </a:extLst>
            </p:cNvPr>
            <p:cNvSpPr>
              <a:spLocks/>
            </p:cNvSpPr>
            <p:nvPr/>
          </p:nvSpPr>
          <p:spPr bwMode="auto">
            <a:xfrm>
              <a:off x="1890" y="2558"/>
              <a:ext cx="57" cy="42"/>
            </a:xfrm>
            <a:custGeom>
              <a:avLst/>
              <a:gdLst>
                <a:gd name="T0" fmla="*/ 7 w 57"/>
                <a:gd name="T1" fmla="*/ 0 h 42"/>
                <a:gd name="T2" fmla="*/ 0 w 57"/>
                <a:gd name="T3" fmla="*/ 41 h 42"/>
                <a:gd name="T4" fmla="*/ 56 w 57"/>
                <a:gd name="T5" fmla="*/ 29 h 42"/>
                <a:gd name="T6" fmla="*/ 7 w 57"/>
                <a:gd name="T7" fmla="*/ 0 h 42"/>
                <a:gd name="T8" fmla="*/ 0 60000 65536"/>
                <a:gd name="T9" fmla="*/ 0 60000 65536"/>
                <a:gd name="T10" fmla="*/ 0 60000 65536"/>
                <a:gd name="T11" fmla="*/ 0 60000 65536"/>
                <a:gd name="T12" fmla="*/ 0 w 57"/>
                <a:gd name="T13" fmla="*/ 0 h 42"/>
                <a:gd name="T14" fmla="*/ 57 w 57"/>
                <a:gd name="T15" fmla="*/ 42 h 42"/>
              </a:gdLst>
              <a:ahLst/>
              <a:cxnLst>
                <a:cxn ang="T8">
                  <a:pos x="T0" y="T1"/>
                </a:cxn>
                <a:cxn ang="T9">
                  <a:pos x="T2" y="T3"/>
                </a:cxn>
                <a:cxn ang="T10">
                  <a:pos x="T4" y="T5"/>
                </a:cxn>
                <a:cxn ang="T11">
                  <a:pos x="T6" y="T7"/>
                </a:cxn>
              </a:cxnLst>
              <a:rect l="T12" t="T13" r="T14" b="T15"/>
              <a:pathLst>
                <a:path w="57" h="42">
                  <a:moveTo>
                    <a:pt x="7" y="0"/>
                  </a:moveTo>
                  <a:lnTo>
                    <a:pt x="0" y="41"/>
                  </a:lnTo>
                  <a:lnTo>
                    <a:pt x="56" y="29"/>
                  </a:lnTo>
                  <a:lnTo>
                    <a:pt x="7"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2" name="Freeform 122">
              <a:extLst>
                <a:ext uri="{FF2B5EF4-FFF2-40B4-BE49-F238E27FC236}">
                  <a16:creationId xmlns:a16="http://schemas.microsoft.com/office/drawing/2014/main" xmlns="" id="{4CCB2EAA-BD5B-4EE2-B04B-EF9CC5A254C9}"/>
                </a:ext>
              </a:extLst>
            </p:cNvPr>
            <p:cNvSpPr>
              <a:spLocks/>
            </p:cNvSpPr>
            <p:nvPr/>
          </p:nvSpPr>
          <p:spPr bwMode="auto">
            <a:xfrm>
              <a:off x="2067" y="2558"/>
              <a:ext cx="76" cy="39"/>
            </a:xfrm>
            <a:custGeom>
              <a:avLst/>
              <a:gdLst>
                <a:gd name="T0" fmla="*/ 0 w 76"/>
                <a:gd name="T1" fmla="*/ 2 h 39"/>
                <a:gd name="T2" fmla="*/ 75 w 76"/>
                <a:gd name="T3" fmla="*/ 0 h 39"/>
                <a:gd name="T4" fmla="*/ 52 w 76"/>
                <a:gd name="T5" fmla="*/ 38 h 39"/>
                <a:gd name="T6" fmla="*/ 0 w 76"/>
                <a:gd name="T7" fmla="*/ 2 h 39"/>
                <a:gd name="T8" fmla="*/ 0 60000 65536"/>
                <a:gd name="T9" fmla="*/ 0 60000 65536"/>
                <a:gd name="T10" fmla="*/ 0 60000 65536"/>
                <a:gd name="T11" fmla="*/ 0 60000 65536"/>
                <a:gd name="T12" fmla="*/ 0 w 76"/>
                <a:gd name="T13" fmla="*/ 0 h 39"/>
                <a:gd name="T14" fmla="*/ 76 w 76"/>
                <a:gd name="T15" fmla="*/ 39 h 39"/>
              </a:gdLst>
              <a:ahLst/>
              <a:cxnLst>
                <a:cxn ang="T8">
                  <a:pos x="T0" y="T1"/>
                </a:cxn>
                <a:cxn ang="T9">
                  <a:pos x="T2" y="T3"/>
                </a:cxn>
                <a:cxn ang="T10">
                  <a:pos x="T4" y="T5"/>
                </a:cxn>
                <a:cxn ang="T11">
                  <a:pos x="T6" y="T7"/>
                </a:cxn>
              </a:cxnLst>
              <a:rect l="T12" t="T13" r="T14" b="T15"/>
              <a:pathLst>
                <a:path w="76" h="39">
                  <a:moveTo>
                    <a:pt x="0" y="2"/>
                  </a:moveTo>
                  <a:lnTo>
                    <a:pt x="75" y="0"/>
                  </a:lnTo>
                  <a:lnTo>
                    <a:pt x="52" y="38"/>
                  </a:lnTo>
                  <a:lnTo>
                    <a:pt x="0" y="2"/>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3" name="Freeform 123">
              <a:extLst>
                <a:ext uri="{FF2B5EF4-FFF2-40B4-BE49-F238E27FC236}">
                  <a16:creationId xmlns:a16="http://schemas.microsoft.com/office/drawing/2014/main" xmlns="" id="{2005FB79-22AA-7707-FEF6-FF417321F19D}"/>
                </a:ext>
              </a:extLst>
            </p:cNvPr>
            <p:cNvSpPr>
              <a:spLocks/>
            </p:cNvSpPr>
            <p:nvPr/>
          </p:nvSpPr>
          <p:spPr bwMode="auto">
            <a:xfrm>
              <a:off x="2252" y="2575"/>
              <a:ext cx="50" cy="42"/>
            </a:xfrm>
            <a:custGeom>
              <a:avLst/>
              <a:gdLst>
                <a:gd name="T0" fmla="*/ 49 w 50"/>
                <a:gd name="T1" fmla="*/ 0 h 42"/>
                <a:gd name="T2" fmla="*/ 0 w 50"/>
                <a:gd name="T3" fmla="*/ 41 h 42"/>
                <a:gd name="T4" fmla="*/ 49 w 50"/>
                <a:gd name="T5" fmla="*/ 41 h 42"/>
                <a:gd name="T6" fmla="*/ 49 w 50"/>
                <a:gd name="T7" fmla="*/ 0 h 42"/>
                <a:gd name="T8" fmla="*/ 0 60000 65536"/>
                <a:gd name="T9" fmla="*/ 0 60000 65536"/>
                <a:gd name="T10" fmla="*/ 0 60000 65536"/>
                <a:gd name="T11" fmla="*/ 0 60000 65536"/>
                <a:gd name="T12" fmla="*/ 0 w 50"/>
                <a:gd name="T13" fmla="*/ 0 h 42"/>
                <a:gd name="T14" fmla="*/ 50 w 50"/>
                <a:gd name="T15" fmla="*/ 42 h 42"/>
              </a:gdLst>
              <a:ahLst/>
              <a:cxnLst>
                <a:cxn ang="T8">
                  <a:pos x="T0" y="T1"/>
                </a:cxn>
                <a:cxn ang="T9">
                  <a:pos x="T2" y="T3"/>
                </a:cxn>
                <a:cxn ang="T10">
                  <a:pos x="T4" y="T5"/>
                </a:cxn>
                <a:cxn ang="T11">
                  <a:pos x="T6" y="T7"/>
                </a:cxn>
              </a:cxnLst>
              <a:rect l="T12" t="T13" r="T14" b="T15"/>
              <a:pathLst>
                <a:path w="50" h="42">
                  <a:moveTo>
                    <a:pt x="49" y="0"/>
                  </a:moveTo>
                  <a:lnTo>
                    <a:pt x="0" y="41"/>
                  </a:lnTo>
                  <a:lnTo>
                    <a:pt x="49" y="41"/>
                  </a:lnTo>
                  <a:lnTo>
                    <a:pt x="49"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4" name="Freeform 124">
              <a:extLst>
                <a:ext uri="{FF2B5EF4-FFF2-40B4-BE49-F238E27FC236}">
                  <a16:creationId xmlns:a16="http://schemas.microsoft.com/office/drawing/2014/main" xmlns="" id="{B4D97474-457E-04BE-00D2-4D448DAF56FA}"/>
                </a:ext>
              </a:extLst>
            </p:cNvPr>
            <p:cNvSpPr>
              <a:spLocks/>
            </p:cNvSpPr>
            <p:nvPr/>
          </p:nvSpPr>
          <p:spPr bwMode="auto">
            <a:xfrm>
              <a:off x="2230" y="2514"/>
              <a:ext cx="33" cy="35"/>
            </a:xfrm>
            <a:custGeom>
              <a:avLst/>
              <a:gdLst>
                <a:gd name="T0" fmla="*/ 16 w 33"/>
                <a:gd name="T1" fmla="*/ 0 h 35"/>
                <a:gd name="T2" fmla="*/ 0 w 33"/>
                <a:gd name="T3" fmla="*/ 34 h 35"/>
                <a:gd name="T4" fmla="*/ 32 w 33"/>
                <a:gd name="T5" fmla="*/ 34 h 35"/>
                <a:gd name="T6" fmla="*/ 16 w 33"/>
                <a:gd name="T7" fmla="*/ 0 h 35"/>
                <a:gd name="T8" fmla="*/ 0 60000 65536"/>
                <a:gd name="T9" fmla="*/ 0 60000 65536"/>
                <a:gd name="T10" fmla="*/ 0 60000 65536"/>
                <a:gd name="T11" fmla="*/ 0 60000 65536"/>
                <a:gd name="T12" fmla="*/ 0 w 33"/>
                <a:gd name="T13" fmla="*/ 0 h 35"/>
                <a:gd name="T14" fmla="*/ 33 w 33"/>
                <a:gd name="T15" fmla="*/ 35 h 35"/>
              </a:gdLst>
              <a:ahLst/>
              <a:cxnLst>
                <a:cxn ang="T8">
                  <a:pos x="T0" y="T1"/>
                </a:cxn>
                <a:cxn ang="T9">
                  <a:pos x="T2" y="T3"/>
                </a:cxn>
                <a:cxn ang="T10">
                  <a:pos x="T4" y="T5"/>
                </a:cxn>
                <a:cxn ang="T11">
                  <a:pos x="T6" y="T7"/>
                </a:cxn>
              </a:cxnLst>
              <a:rect l="T12" t="T13" r="T14" b="T15"/>
              <a:pathLst>
                <a:path w="33" h="35">
                  <a:moveTo>
                    <a:pt x="16" y="0"/>
                  </a:moveTo>
                  <a:lnTo>
                    <a:pt x="0" y="34"/>
                  </a:lnTo>
                  <a:lnTo>
                    <a:pt x="32" y="34"/>
                  </a:lnTo>
                  <a:lnTo>
                    <a:pt x="16"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5" name="Freeform 125">
              <a:extLst>
                <a:ext uri="{FF2B5EF4-FFF2-40B4-BE49-F238E27FC236}">
                  <a16:creationId xmlns:a16="http://schemas.microsoft.com/office/drawing/2014/main" xmlns="" id="{565DAF21-DC5D-74A1-6E7C-95EDD36C7D2A}"/>
                </a:ext>
              </a:extLst>
            </p:cNvPr>
            <p:cNvSpPr>
              <a:spLocks/>
            </p:cNvSpPr>
            <p:nvPr/>
          </p:nvSpPr>
          <p:spPr bwMode="auto">
            <a:xfrm>
              <a:off x="3825" y="2295"/>
              <a:ext cx="104" cy="375"/>
            </a:xfrm>
            <a:custGeom>
              <a:avLst/>
              <a:gdLst>
                <a:gd name="T0" fmla="*/ 78 w 104"/>
                <a:gd name="T1" fmla="*/ 0 h 375"/>
                <a:gd name="T2" fmla="*/ 61 w 104"/>
                <a:gd name="T3" fmla="*/ 59 h 375"/>
                <a:gd name="T4" fmla="*/ 47 w 104"/>
                <a:gd name="T5" fmla="*/ 122 h 375"/>
                <a:gd name="T6" fmla="*/ 38 w 104"/>
                <a:gd name="T7" fmla="*/ 183 h 375"/>
                <a:gd name="T8" fmla="*/ 20 w 104"/>
                <a:gd name="T9" fmla="*/ 234 h 375"/>
                <a:gd name="T10" fmla="*/ 16 w 104"/>
                <a:gd name="T11" fmla="*/ 282 h 375"/>
                <a:gd name="T12" fmla="*/ 9 w 104"/>
                <a:gd name="T13" fmla="*/ 328 h 375"/>
                <a:gd name="T14" fmla="*/ 0 w 104"/>
                <a:gd name="T15" fmla="*/ 374 h 375"/>
                <a:gd name="T16" fmla="*/ 20 w 104"/>
                <a:gd name="T17" fmla="*/ 374 h 375"/>
                <a:gd name="T18" fmla="*/ 27 w 104"/>
                <a:gd name="T19" fmla="*/ 339 h 375"/>
                <a:gd name="T20" fmla="*/ 40 w 104"/>
                <a:gd name="T21" fmla="*/ 270 h 375"/>
                <a:gd name="T22" fmla="*/ 47 w 104"/>
                <a:gd name="T23" fmla="*/ 204 h 375"/>
                <a:gd name="T24" fmla="*/ 58 w 104"/>
                <a:gd name="T25" fmla="*/ 147 h 375"/>
                <a:gd name="T26" fmla="*/ 69 w 104"/>
                <a:gd name="T27" fmla="*/ 97 h 375"/>
                <a:gd name="T28" fmla="*/ 85 w 104"/>
                <a:gd name="T29" fmla="*/ 43 h 375"/>
                <a:gd name="T30" fmla="*/ 103 w 104"/>
                <a:gd name="T31" fmla="*/ 10 h 375"/>
                <a:gd name="T32" fmla="*/ 78 w 104"/>
                <a:gd name="T33" fmla="*/ 0 h 3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4"/>
                <a:gd name="T52" fmla="*/ 0 h 375"/>
                <a:gd name="T53" fmla="*/ 104 w 104"/>
                <a:gd name="T54" fmla="*/ 375 h 3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4" h="375">
                  <a:moveTo>
                    <a:pt x="78" y="0"/>
                  </a:moveTo>
                  <a:lnTo>
                    <a:pt x="61" y="59"/>
                  </a:lnTo>
                  <a:lnTo>
                    <a:pt x="47" y="122"/>
                  </a:lnTo>
                  <a:lnTo>
                    <a:pt x="38" y="183"/>
                  </a:lnTo>
                  <a:lnTo>
                    <a:pt x="20" y="234"/>
                  </a:lnTo>
                  <a:lnTo>
                    <a:pt x="16" y="282"/>
                  </a:lnTo>
                  <a:lnTo>
                    <a:pt x="9" y="328"/>
                  </a:lnTo>
                  <a:lnTo>
                    <a:pt x="0" y="374"/>
                  </a:lnTo>
                  <a:lnTo>
                    <a:pt x="20" y="374"/>
                  </a:lnTo>
                  <a:lnTo>
                    <a:pt x="27" y="339"/>
                  </a:lnTo>
                  <a:lnTo>
                    <a:pt x="40" y="270"/>
                  </a:lnTo>
                  <a:lnTo>
                    <a:pt x="47" y="204"/>
                  </a:lnTo>
                  <a:lnTo>
                    <a:pt x="58" y="147"/>
                  </a:lnTo>
                  <a:lnTo>
                    <a:pt x="69" y="97"/>
                  </a:lnTo>
                  <a:lnTo>
                    <a:pt x="85" y="43"/>
                  </a:lnTo>
                  <a:lnTo>
                    <a:pt x="103" y="10"/>
                  </a:lnTo>
                  <a:lnTo>
                    <a:pt x="78" y="0"/>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6" name="Freeform 126">
              <a:extLst>
                <a:ext uri="{FF2B5EF4-FFF2-40B4-BE49-F238E27FC236}">
                  <a16:creationId xmlns:a16="http://schemas.microsoft.com/office/drawing/2014/main" xmlns="" id="{A0FB45FA-C9F1-0A91-336C-7E9323994CBF}"/>
                </a:ext>
              </a:extLst>
            </p:cNvPr>
            <p:cNvSpPr>
              <a:spLocks/>
            </p:cNvSpPr>
            <p:nvPr/>
          </p:nvSpPr>
          <p:spPr bwMode="auto">
            <a:xfrm>
              <a:off x="523" y="3307"/>
              <a:ext cx="299" cy="447"/>
            </a:xfrm>
            <a:custGeom>
              <a:avLst/>
              <a:gdLst>
                <a:gd name="T0" fmla="*/ 16 w 299"/>
                <a:gd name="T1" fmla="*/ 446 h 447"/>
                <a:gd name="T2" fmla="*/ 0 w 299"/>
                <a:gd name="T3" fmla="*/ 405 h 447"/>
                <a:gd name="T4" fmla="*/ 12 w 299"/>
                <a:gd name="T5" fmla="*/ 382 h 447"/>
                <a:gd name="T6" fmla="*/ 30 w 299"/>
                <a:gd name="T7" fmla="*/ 350 h 447"/>
                <a:gd name="T8" fmla="*/ 60 w 299"/>
                <a:gd name="T9" fmla="*/ 322 h 447"/>
                <a:gd name="T10" fmla="*/ 109 w 299"/>
                <a:gd name="T11" fmla="*/ 299 h 447"/>
                <a:gd name="T12" fmla="*/ 160 w 299"/>
                <a:gd name="T13" fmla="*/ 274 h 447"/>
                <a:gd name="T14" fmla="*/ 217 w 299"/>
                <a:gd name="T15" fmla="*/ 256 h 447"/>
                <a:gd name="T16" fmla="*/ 257 w 299"/>
                <a:gd name="T17" fmla="*/ 200 h 447"/>
                <a:gd name="T18" fmla="*/ 261 w 299"/>
                <a:gd name="T19" fmla="*/ 137 h 447"/>
                <a:gd name="T20" fmla="*/ 257 w 299"/>
                <a:gd name="T21" fmla="*/ 108 h 447"/>
                <a:gd name="T22" fmla="*/ 257 w 299"/>
                <a:gd name="T23" fmla="*/ 66 h 447"/>
                <a:gd name="T24" fmla="*/ 257 w 299"/>
                <a:gd name="T25" fmla="*/ 35 h 447"/>
                <a:gd name="T26" fmla="*/ 277 w 299"/>
                <a:gd name="T27" fmla="*/ 0 h 447"/>
                <a:gd name="T28" fmla="*/ 284 w 299"/>
                <a:gd name="T29" fmla="*/ 23 h 447"/>
                <a:gd name="T30" fmla="*/ 277 w 299"/>
                <a:gd name="T31" fmla="*/ 60 h 447"/>
                <a:gd name="T32" fmla="*/ 287 w 299"/>
                <a:gd name="T33" fmla="*/ 83 h 447"/>
                <a:gd name="T34" fmla="*/ 287 w 299"/>
                <a:gd name="T35" fmla="*/ 117 h 447"/>
                <a:gd name="T36" fmla="*/ 298 w 299"/>
                <a:gd name="T37" fmla="*/ 149 h 447"/>
                <a:gd name="T38" fmla="*/ 298 w 299"/>
                <a:gd name="T39" fmla="*/ 185 h 447"/>
                <a:gd name="T40" fmla="*/ 287 w 299"/>
                <a:gd name="T41" fmla="*/ 224 h 447"/>
                <a:gd name="T42" fmla="*/ 272 w 299"/>
                <a:gd name="T43" fmla="*/ 249 h 447"/>
                <a:gd name="T44" fmla="*/ 217 w 299"/>
                <a:gd name="T45" fmla="*/ 279 h 447"/>
                <a:gd name="T46" fmla="*/ 168 w 299"/>
                <a:gd name="T47" fmla="*/ 295 h 447"/>
                <a:gd name="T48" fmla="*/ 104 w 299"/>
                <a:gd name="T49" fmla="*/ 329 h 447"/>
                <a:gd name="T50" fmla="*/ 69 w 299"/>
                <a:gd name="T51" fmla="*/ 340 h 447"/>
                <a:gd name="T52" fmla="*/ 53 w 299"/>
                <a:gd name="T53" fmla="*/ 365 h 447"/>
                <a:gd name="T54" fmla="*/ 30 w 299"/>
                <a:gd name="T55" fmla="*/ 400 h 447"/>
                <a:gd name="T56" fmla="*/ 16 w 299"/>
                <a:gd name="T57" fmla="*/ 446 h 44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99"/>
                <a:gd name="T88" fmla="*/ 0 h 447"/>
                <a:gd name="T89" fmla="*/ 299 w 299"/>
                <a:gd name="T90" fmla="*/ 447 h 44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99" h="447">
                  <a:moveTo>
                    <a:pt x="16" y="446"/>
                  </a:moveTo>
                  <a:lnTo>
                    <a:pt x="0" y="405"/>
                  </a:lnTo>
                  <a:lnTo>
                    <a:pt x="12" y="382"/>
                  </a:lnTo>
                  <a:lnTo>
                    <a:pt x="30" y="350"/>
                  </a:lnTo>
                  <a:lnTo>
                    <a:pt x="60" y="322"/>
                  </a:lnTo>
                  <a:lnTo>
                    <a:pt x="109" y="299"/>
                  </a:lnTo>
                  <a:lnTo>
                    <a:pt x="160" y="274"/>
                  </a:lnTo>
                  <a:lnTo>
                    <a:pt x="217" y="256"/>
                  </a:lnTo>
                  <a:lnTo>
                    <a:pt x="257" y="200"/>
                  </a:lnTo>
                  <a:lnTo>
                    <a:pt x="261" y="137"/>
                  </a:lnTo>
                  <a:lnTo>
                    <a:pt x="257" y="108"/>
                  </a:lnTo>
                  <a:lnTo>
                    <a:pt x="257" y="66"/>
                  </a:lnTo>
                  <a:lnTo>
                    <a:pt x="257" y="35"/>
                  </a:lnTo>
                  <a:lnTo>
                    <a:pt x="277" y="0"/>
                  </a:lnTo>
                  <a:lnTo>
                    <a:pt x="284" y="23"/>
                  </a:lnTo>
                  <a:lnTo>
                    <a:pt x="277" y="60"/>
                  </a:lnTo>
                  <a:lnTo>
                    <a:pt x="287" y="83"/>
                  </a:lnTo>
                  <a:lnTo>
                    <a:pt x="287" y="117"/>
                  </a:lnTo>
                  <a:lnTo>
                    <a:pt x="298" y="149"/>
                  </a:lnTo>
                  <a:lnTo>
                    <a:pt x="298" y="185"/>
                  </a:lnTo>
                  <a:lnTo>
                    <a:pt x="287" y="224"/>
                  </a:lnTo>
                  <a:lnTo>
                    <a:pt x="272" y="249"/>
                  </a:lnTo>
                  <a:lnTo>
                    <a:pt x="217" y="279"/>
                  </a:lnTo>
                  <a:lnTo>
                    <a:pt x="168" y="295"/>
                  </a:lnTo>
                  <a:lnTo>
                    <a:pt x="104" y="329"/>
                  </a:lnTo>
                  <a:lnTo>
                    <a:pt x="69" y="340"/>
                  </a:lnTo>
                  <a:lnTo>
                    <a:pt x="53" y="365"/>
                  </a:lnTo>
                  <a:lnTo>
                    <a:pt x="30" y="400"/>
                  </a:lnTo>
                  <a:lnTo>
                    <a:pt x="16" y="446"/>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7" name="Freeform 127">
              <a:extLst>
                <a:ext uri="{FF2B5EF4-FFF2-40B4-BE49-F238E27FC236}">
                  <a16:creationId xmlns:a16="http://schemas.microsoft.com/office/drawing/2014/main" xmlns="" id="{32389A11-5BFE-168C-4FE8-C0DC8F6AB285}"/>
                </a:ext>
              </a:extLst>
            </p:cNvPr>
            <p:cNvSpPr>
              <a:spLocks/>
            </p:cNvSpPr>
            <p:nvPr/>
          </p:nvSpPr>
          <p:spPr bwMode="auto">
            <a:xfrm>
              <a:off x="821" y="3189"/>
              <a:ext cx="168" cy="351"/>
            </a:xfrm>
            <a:custGeom>
              <a:avLst/>
              <a:gdLst>
                <a:gd name="T0" fmla="*/ 0 w 168"/>
                <a:gd name="T1" fmla="*/ 350 h 351"/>
                <a:gd name="T2" fmla="*/ 27 w 168"/>
                <a:gd name="T3" fmla="*/ 289 h 351"/>
                <a:gd name="T4" fmla="*/ 16 w 168"/>
                <a:gd name="T5" fmla="*/ 263 h 351"/>
                <a:gd name="T6" fmla="*/ 13 w 168"/>
                <a:gd name="T7" fmla="*/ 241 h 351"/>
                <a:gd name="T8" fmla="*/ 13 w 168"/>
                <a:gd name="T9" fmla="*/ 220 h 351"/>
                <a:gd name="T10" fmla="*/ 9 w 168"/>
                <a:gd name="T11" fmla="*/ 200 h 351"/>
                <a:gd name="T12" fmla="*/ 9 w 168"/>
                <a:gd name="T13" fmla="*/ 195 h 351"/>
                <a:gd name="T14" fmla="*/ 9 w 168"/>
                <a:gd name="T15" fmla="*/ 188 h 351"/>
                <a:gd name="T16" fmla="*/ 9 w 168"/>
                <a:gd name="T17" fmla="*/ 179 h 351"/>
                <a:gd name="T18" fmla="*/ 13 w 168"/>
                <a:gd name="T19" fmla="*/ 170 h 351"/>
                <a:gd name="T20" fmla="*/ 16 w 168"/>
                <a:gd name="T21" fmla="*/ 160 h 351"/>
                <a:gd name="T22" fmla="*/ 27 w 168"/>
                <a:gd name="T23" fmla="*/ 154 h 351"/>
                <a:gd name="T24" fmla="*/ 27 w 168"/>
                <a:gd name="T25" fmla="*/ 144 h 351"/>
                <a:gd name="T26" fmla="*/ 38 w 168"/>
                <a:gd name="T27" fmla="*/ 137 h 351"/>
                <a:gd name="T28" fmla="*/ 47 w 168"/>
                <a:gd name="T29" fmla="*/ 136 h 351"/>
                <a:gd name="T30" fmla="*/ 57 w 168"/>
                <a:gd name="T31" fmla="*/ 131 h 351"/>
                <a:gd name="T32" fmla="*/ 65 w 168"/>
                <a:gd name="T33" fmla="*/ 129 h 351"/>
                <a:gd name="T34" fmla="*/ 68 w 168"/>
                <a:gd name="T35" fmla="*/ 129 h 351"/>
                <a:gd name="T36" fmla="*/ 106 w 168"/>
                <a:gd name="T37" fmla="*/ 119 h 351"/>
                <a:gd name="T38" fmla="*/ 129 w 168"/>
                <a:gd name="T39" fmla="*/ 111 h 351"/>
                <a:gd name="T40" fmla="*/ 140 w 168"/>
                <a:gd name="T41" fmla="*/ 99 h 351"/>
                <a:gd name="T42" fmla="*/ 144 w 168"/>
                <a:gd name="T43" fmla="*/ 81 h 351"/>
                <a:gd name="T44" fmla="*/ 140 w 168"/>
                <a:gd name="T45" fmla="*/ 78 h 351"/>
                <a:gd name="T46" fmla="*/ 140 w 168"/>
                <a:gd name="T47" fmla="*/ 73 h 351"/>
                <a:gd name="T48" fmla="*/ 140 w 168"/>
                <a:gd name="T49" fmla="*/ 69 h 351"/>
                <a:gd name="T50" fmla="*/ 140 w 168"/>
                <a:gd name="T51" fmla="*/ 65 h 351"/>
                <a:gd name="T52" fmla="*/ 133 w 168"/>
                <a:gd name="T53" fmla="*/ 60 h 351"/>
                <a:gd name="T54" fmla="*/ 133 w 168"/>
                <a:gd name="T55" fmla="*/ 48 h 351"/>
                <a:gd name="T56" fmla="*/ 133 w 168"/>
                <a:gd name="T57" fmla="*/ 40 h 351"/>
                <a:gd name="T58" fmla="*/ 133 w 168"/>
                <a:gd name="T59" fmla="*/ 37 h 351"/>
                <a:gd name="T60" fmla="*/ 144 w 168"/>
                <a:gd name="T61" fmla="*/ 0 h 351"/>
                <a:gd name="T62" fmla="*/ 160 w 168"/>
                <a:gd name="T63" fmla="*/ 23 h 351"/>
                <a:gd name="T64" fmla="*/ 160 w 168"/>
                <a:gd name="T65" fmla="*/ 55 h 351"/>
                <a:gd name="T66" fmla="*/ 167 w 168"/>
                <a:gd name="T67" fmla="*/ 88 h 351"/>
                <a:gd name="T68" fmla="*/ 163 w 168"/>
                <a:gd name="T69" fmla="*/ 103 h 351"/>
                <a:gd name="T70" fmla="*/ 149 w 168"/>
                <a:gd name="T71" fmla="*/ 114 h 351"/>
                <a:gd name="T72" fmla="*/ 119 w 168"/>
                <a:gd name="T73" fmla="*/ 136 h 351"/>
                <a:gd name="T74" fmla="*/ 95 w 168"/>
                <a:gd name="T75" fmla="*/ 142 h 351"/>
                <a:gd name="T76" fmla="*/ 54 w 168"/>
                <a:gd name="T77" fmla="*/ 154 h 351"/>
                <a:gd name="T78" fmla="*/ 38 w 168"/>
                <a:gd name="T79" fmla="*/ 170 h 351"/>
                <a:gd name="T80" fmla="*/ 38 w 168"/>
                <a:gd name="T81" fmla="*/ 197 h 351"/>
                <a:gd name="T82" fmla="*/ 38 w 168"/>
                <a:gd name="T83" fmla="*/ 220 h 351"/>
                <a:gd name="T84" fmla="*/ 34 w 168"/>
                <a:gd name="T85" fmla="*/ 248 h 351"/>
                <a:gd name="T86" fmla="*/ 47 w 168"/>
                <a:gd name="T87" fmla="*/ 273 h 351"/>
                <a:gd name="T88" fmla="*/ 47 w 168"/>
                <a:gd name="T89" fmla="*/ 307 h 351"/>
                <a:gd name="T90" fmla="*/ 0 w 168"/>
                <a:gd name="T91" fmla="*/ 350 h 35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68"/>
                <a:gd name="T139" fmla="*/ 0 h 351"/>
                <a:gd name="T140" fmla="*/ 168 w 168"/>
                <a:gd name="T141" fmla="*/ 351 h 35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68" h="351">
                  <a:moveTo>
                    <a:pt x="0" y="350"/>
                  </a:moveTo>
                  <a:lnTo>
                    <a:pt x="27" y="289"/>
                  </a:lnTo>
                  <a:lnTo>
                    <a:pt x="16" y="263"/>
                  </a:lnTo>
                  <a:lnTo>
                    <a:pt x="13" y="241"/>
                  </a:lnTo>
                  <a:lnTo>
                    <a:pt x="13" y="220"/>
                  </a:lnTo>
                  <a:lnTo>
                    <a:pt x="9" y="200"/>
                  </a:lnTo>
                  <a:lnTo>
                    <a:pt x="9" y="195"/>
                  </a:lnTo>
                  <a:lnTo>
                    <a:pt x="9" y="188"/>
                  </a:lnTo>
                  <a:lnTo>
                    <a:pt x="9" y="179"/>
                  </a:lnTo>
                  <a:lnTo>
                    <a:pt x="13" y="170"/>
                  </a:lnTo>
                  <a:lnTo>
                    <a:pt x="16" y="160"/>
                  </a:lnTo>
                  <a:lnTo>
                    <a:pt x="27" y="154"/>
                  </a:lnTo>
                  <a:lnTo>
                    <a:pt x="27" y="144"/>
                  </a:lnTo>
                  <a:lnTo>
                    <a:pt x="38" y="137"/>
                  </a:lnTo>
                  <a:lnTo>
                    <a:pt x="47" y="136"/>
                  </a:lnTo>
                  <a:lnTo>
                    <a:pt x="57" y="131"/>
                  </a:lnTo>
                  <a:lnTo>
                    <a:pt x="65" y="129"/>
                  </a:lnTo>
                  <a:lnTo>
                    <a:pt x="68" y="129"/>
                  </a:lnTo>
                  <a:lnTo>
                    <a:pt x="106" y="119"/>
                  </a:lnTo>
                  <a:lnTo>
                    <a:pt x="129" y="111"/>
                  </a:lnTo>
                  <a:lnTo>
                    <a:pt x="140" y="99"/>
                  </a:lnTo>
                  <a:lnTo>
                    <a:pt x="144" y="81"/>
                  </a:lnTo>
                  <a:lnTo>
                    <a:pt x="140" y="78"/>
                  </a:lnTo>
                  <a:lnTo>
                    <a:pt x="140" y="73"/>
                  </a:lnTo>
                  <a:lnTo>
                    <a:pt x="140" y="69"/>
                  </a:lnTo>
                  <a:lnTo>
                    <a:pt x="140" y="65"/>
                  </a:lnTo>
                  <a:lnTo>
                    <a:pt x="133" y="60"/>
                  </a:lnTo>
                  <a:lnTo>
                    <a:pt x="133" y="48"/>
                  </a:lnTo>
                  <a:lnTo>
                    <a:pt x="133" y="40"/>
                  </a:lnTo>
                  <a:lnTo>
                    <a:pt x="133" y="37"/>
                  </a:lnTo>
                  <a:lnTo>
                    <a:pt x="144" y="0"/>
                  </a:lnTo>
                  <a:lnTo>
                    <a:pt x="160" y="23"/>
                  </a:lnTo>
                  <a:lnTo>
                    <a:pt x="160" y="55"/>
                  </a:lnTo>
                  <a:lnTo>
                    <a:pt x="167" y="88"/>
                  </a:lnTo>
                  <a:lnTo>
                    <a:pt x="163" y="103"/>
                  </a:lnTo>
                  <a:lnTo>
                    <a:pt x="149" y="114"/>
                  </a:lnTo>
                  <a:lnTo>
                    <a:pt x="119" y="136"/>
                  </a:lnTo>
                  <a:lnTo>
                    <a:pt x="95" y="142"/>
                  </a:lnTo>
                  <a:lnTo>
                    <a:pt x="54" y="154"/>
                  </a:lnTo>
                  <a:lnTo>
                    <a:pt x="38" y="170"/>
                  </a:lnTo>
                  <a:lnTo>
                    <a:pt x="38" y="197"/>
                  </a:lnTo>
                  <a:lnTo>
                    <a:pt x="38" y="220"/>
                  </a:lnTo>
                  <a:lnTo>
                    <a:pt x="34" y="248"/>
                  </a:lnTo>
                  <a:lnTo>
                    <a:pt x="47" y="273"/>
                  </a:lnTo>
                  <a:lnTo>
                    <a:pt x="47" y="307"/>
                  </a:lnTo>
                  <a:lnTo>
                    <a:pt x="0" y="35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8" name="Freeform 128">
              <a:extLst>
                <a:ext uri="{FF2B5EF4-FFF2-40B4-BE49-F238E27FC236}">
                  <a16:creationId xmlns:a16="http://schemas.microsoft.com/office/drawing/2014/main" xmlns="" id="{02BD9262-E743-66EA-CB32-D250E68EC526}"/>
                </a:ext>
              </a:extLst>
            </p:cNvPr>
            <p:cNvSpPr>
              <a:spLocks/>
            </p:cNvSpPr>
            <p:nvPr/>
          </p:nvSpPr>
          <p:spPr bwMode="auto">
            <a:xfrm>
              <a:off x="1559" y="2300"/>
              <a:ext cx="48" cy="30"/>
            </a:xfrm>
            <a:custGeom>
              <a:avLst/>
              <a:gdLst>
                <a:gd name="T0" fmla="*/ 3 w 48"/>
                <a:gd name="T1" fmla="*/ 0 h 30"/>
                <a:gd name="T2" fmla="*/ 47 w 48"/>
                <a:gd name="T3" fmla="*/ 29 h 30"/>
                <a:gd name="T4" fmla="*/ 0 w 48"/>
                <a:gd name="T5" fmla="*/ 29 h 30"/>
                <a:gd name="T6" fmla="*/ 3 w 48"/>
                <a:gd name="T7" fmla="*/ 0 h 30"/>
                <a:gd name="T8" fmla="*/ 0 60000 65536"/>
                <a:gd name="T9" fmla="*/ 0 60000 65536"/>
                <a:gd name="T10" fmla="*/ 0 60000 65536"/>
                <a:gd name="T11" fmla="*/ 0 60000 65536"/>
                <a:gd name="T12" fmla="*/ 0 w 48"/>
                <a:gd name="T13" fmla="*/ 0 h 30"/>
                <a:gd name="T14" fmla="*/ 48 w 48"/>
                <a:gd name="T15" fmla="*/ 30 h 30"/>
              </a:gdLst>
              <a:ahLst/>
              <a:cxnLst>
                <a:cxn ang="T8">
                  <a:pos x="T0" y="T1"/>
                </a:cxn>
                <a:cxn ang="T9">
                  <a:pos x="T2" y="T3"/>
                </a:cxn>
                <a:cxn ang="T10">
                  <a:pos x="T4" y="T5"/>
                </a:cxn>
                <a:cxn ang="T11">
                  <a:pos x="T6" y="T7"/>
                </a:cxn>
              </a:cxnLst>
              <a:rect l="T12" t="T13" r="T14" b="T15"/>
              <a:pathLst>
                <a:path w="48" h="30">
                  <a:moveTo>
                    <a:pt x="3" y="0"/>
                  </a:moveTo>
                  <a:lnTo>
                    <a:pt x="47" y="29"/>
                  </a:lnTo>
                  <a:lnTo>
                    <a:pt x="0" y="29"/>
                  </a:lnTo>
                  <a:lnTo>
                    <a:pt x="3" y="0"/>
                  </a:lnTo>
                </a:path>
              </a:pathLst>
            </a:custGeom>
            <a:solidFill>
              <a:srgbClr val="FFB3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699" name="Freeform 129">
              <a:extLst>
                <a:ext uri="{FF2B5EF4-FFF2-40B4-BE49-F238E27FC236}">
                  <a16:creationId xmlns:a16="http://schemas.microsoft.com/office/drawing/2014/main" xmlns="" id="{87491768-0C4D-803B-5EE4-DBCBAB17B93C}"/>
                </a:ext>
              </a:extLst>
            </p:cNvPr>
            <p:cNvSpPr>
              <a:spLocks/>
            </p:cNvSpPr>
            <p:nvPr/>
          </p:nvSpPr>
          <p:spPr bwMode="auto">
            <a:xfrm>
              <a:off x="906" y="3117"/>
              <a:ext cx="221" cy="321"/>
            </a:xfrm>
            <a:custGeom>
              <a:avLst/>
              <a:gdLst>
                <a:gd name="T0" fmla="*/ 202 w 221"/>
                <a:gd name="T1" fmla="*/ 0 h 321"/>
                <a:gd name="T2" fmla="*/ 197 w 221"/>
                <a:gd name="T3" fmla="*/ 25 h 321"/>
                <a:gd name="T4" fmla="*/ 169 w 221"/>
                <a:gd name="T5" fmla="*/ 48 h 321"/>
                <a:gd name="T6" fmla="*/ 165 w 221"/>
                <a:gd name="T7" fmla="*/ 73 h 321"/>
                <a:gd name="T8" fmla="*/ 153 w 221"/>
                <a:gd name="T9" fmla="*/ 113 h 321"/>
                <a:gd name="T10" fmla="*/ 149 w 221"/>
                <a:gd name="T11" fmla="*/ 144 h 321"/>
                <a:gd name="T12" fmla="*/ 135 w 221"/>
                <a:gd name="T13" fmla="*/ 174 h 321"/>
                <a:gd name="T14" fmla="*/ 122 w 221"/>
                <a:gd name="T15" fmla="*/ 194 h 321"/>
                <a:gd name="T16" fmla="*/ 78 w 221"/>
                <a:gd name="T17" fmla="*/ 222 h 321"/>
                <a:gd name="T18" fmla="*/ 41 w 221"/>
                <a:gd name="T19" fmla="*/ 227 h 321"/>
                <a:gd name="T20" fmla="*/ 18 w 221"/>
                <a:gd name="T21" fmla="*/ 237 h 321"/>
                <a:gd name="T22" fmla="*/ 4 w 221"/>
                <a:gd name="T23" fmla="*/ 258 h 321"/>
                <a:gd name="T24" fmla="*/ 4 w 221"/>
                <a:gd name="T25" fmla="*/ 285 h 321"/>
                <a:gd name="T26" fmla="*/ 0 w 221"/>
                <a:gd name="T27" fmla="*/ 320 h 321"/>
                <a:gd name="T28" fmla="*/ 18 w 221"/>
                <a:gd name="T29" fmla="*/ 288 h 321"/>
                <a:gd name="T30" fmla="*/ 48 w 221"/>
                <a:gd name="T31" fmla="*/ 262 h 321"/>
                <a:gd name="T32" fmla="*/ 98 w 221"/>
                <a:gd name="T33" fmla="*/ 247 h 321"/>
                <a:gd name="T34" fmla="*/ 153 w 221"/>
                <a:gd name="T35" fmla="*/ 224 h 321"/>
                <a:gd name="T36" fmla="*/ 183 w 221"/>
                <a:gd name="T37" fmla="*/ 187 h 321"/>
                <a:gd name="T38" fmla="*/ 193 w 221"/>
                <a:gd name="T39" fmla="*/ 144 h 321"/>
                <a:gd name="T40" fmla="*/ 193 w 221"/>
                <a:gd name="T41" fmla="*/ 90 h 321"/>
                <a:gd name="T42" fmla="*/ 197 w 221"/>
                <a:gd name="T43" fmla="*/ 58 h 321"/>
                <a:gd name="T44" fmla="*/ 220 w 221"/>
                <a:gd name="T45" fmla="*/ 35 h 321"/>
                <a:gd name="T46" fmla="*/ 213 w 221"/>
                <a:gd name="T47" fmla="*/ 12 h 321"/>
                <a:gd name="T48" fmla="*/ 202 w 221"/>
                <a:gd name="T49" fmla="*/ 0 h 32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321"/>
                <a:gd name="T77" fmla="*/ 221 w 221"/>
                <a:gd name="T78" fmla="*/ 321 h 32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321">
                  <a:moveTo>
                    <a:pt x="202" y="0"/>
                  </a:moveTo>
                  <a:lnTo>
                    <a:pt x="197" y="25"/>
                  </a:lnTo>
                  <a:lnTo>
                    <a:pt x="169" y="48"/>
                  </a:lnTo>
                  <a:lnTo>
                    <a:pt x="165" y="73"/>
                  </a:lnTo>
                  <a:lnTo>
                    <a:pt x="153" y="113"/>
                  </a:lnTo>
                  <a:lnTo>
                    <a:pt x="149" y="144"/>
                  </a:lnTo>
                  <a:lnTo>
                    <a:pt x="135" y="174"/>
                  </a:lnTo>
                  <a:lnTo>
                    <a:pt x="122" y="194"/>
                  </a:lnTo>
                  <a:lnTo>
                    <a:pt x="78" y="222"/>
                  </a:lnTo>
                  <a:lnTo>
                    <a:pt x="41" y="227"/>
                  </a:lnTo>
                  <a:lnTo>
                    <a:pt x="18" y="237"/>
                  </a:lnTo>
                  <a:lnTo>
                    <a:pt x="4" y="258"/>
                  </a:lnTo>
                  <a:lnTo>
                    <a:pt x="4" y="285"/>
                  </a:lnTo>
                  <a:lnTo>
                    <a:pt x="0" y="320"/>
                  </a:lnTo>
                  <a:lnTo>
                    <a:pt x="18" y="288"/>
                  </a:lnTo>
                  <a:lnTo>
                    <a:pt x="48" y="262"/>
                  </a:lnTo>
                  <a:lnTo>
                    <a:pt x="98" y="247"/>
                  </a:lnTo>
                  <a:lnTo>
                    <a:pt x="153" y="224"/>
                  </a:lnTo>
                  <a:lnTo>
                    <a:pt x="183" y="187"/>
                  </a:lnTo>
                  <a:lnTo>
                    <a:pt x="193" y="144"/>
                  </a:lnTo>
                  <a:lnTo>
                    <a:pt x="193" y="90"/>
                  </a:lnTo>
                  <a:lnTo>
                    <a:pt x="197" y="58"/>
                  </a:lnTo>
                  <a:lnTo>
                    <a:pt x="220" y="35"/>
                  </a:lnTo>
                  <a:lnTo>
                    <a:pt x="213" y="12"/>
                  </a:lnTo>
                  <a:lnTo>
                    <a:pt x="202"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0" name="Freeform 130">
              <a:extLst>
                <a:ext uri="{FF2B5EF4-FFF2-40B4-BE49-F238E27FC236}">
                  <a16:creationId xmlns:a16="http://schemas.microsoft.com/office/drawing/2014/main" xmlns="" id="{7F803C13-1A97-D680-4B44-AFF16837F1B3}"/>
                </a:ext>
              </a:extLst>
            </p:cNvPr>
            <p:cNvSpPr>
              <a:spLocks/>
            </p:cNvSpPr>
            <p:nvPr/>
          </p:nvSpPr>
          <p:spPr bwMode="auto">
            <a:xfrm>
              <a:off x="927" y="3146"/>
              <a:ext cx="108" cy="80"/>
            </a:xfrm>
            <a:custGeom>
              <a:avLst/>
              <a:gdLst>
                <a:gd name="T0" fmla="*/ 75 w 108"/>
                <a:gd name="T1" fmla="*/ 67 h 80"/>
                <a:gd name="T2" fmla="*/ 89 w 108"/>
                <a:gd name="T3" fmla="*/ 54 h 80"/>
                <a:gd name="T4" fmla="*/ 107 w 108"/>
                <a:gd name="T5" fmla="*/ 40 h 80"/>
                <a:gd name="T6" fmla="*/ 107 w 108"/>
                <a:gd name="T7" fmla="*/ 27 h 80"/>
                <a:gd name="T8" fmla="*/ 96 w 108"/>
                <a:gd name="T9" fmla="*/ 17 h 80"/>
                <a:gd name="T10" fmla="*/ 60 w 108"/>
                <a:gd name="T11" fmla="*/ 0 h 80"/>
                <a:gd name="T12" fmla="*/ 42 w 108"/>
                <a:gd name="T13" fmla="*/ 18 h 80"/>
                <a:gd name="T14" fmla="*/ 33 w 108"/>
                <a:gd name="T15" fmla="*/ 34 h 80"/>
                <a:gd name="T16" fmla="*/ 0 w 108"/>
                <a:gd name="T17" fmla="*/ 40 h 80"/>
                <a:gd name="T18" fmla="*/ 0 w 108"/>
                <a:gd name="T19" fmla="*/ 57 h 80"/>
                <a:gd name="T20" fmla="*/ 12 w 108"/>
                <a:gd name="T21" fmla="*/ 45 h 80"/>
                <a:gd name="T22" fmla="*/ 33 w 108"/>
                <a:gd name="T23" fmla="*/ 42 h 80"/>
                <a:gd name="T24" fmla="*/ 49 w 108"/>
                <a:gd name="T25" fmla="*/ 29 h 80"/>
                <a:gd name="T26" fmla="*/ 56 w 108"/>
                <a:gd name="T27" fmla="*/ 18 h 80"/>
                <a:gd name="T28" fmla="*/ 63 w 108"/>
                <a:gd name="T29" fmla="*/ 9 h 80"/>
                <a:gd name="T30" fmla="*/ 79 w 108"/>
                <a:gd name="T31" fmla="*/ 12 h 80"/>
                <a:gd name="T32" fmla="*/ 89 w 108"/>
                <a:gd name="T33" fmla="*/ 22 h 80"/>
                <a:gd name="T34" fmla="*/ 96 w 108"/>
                <a:gd name="T35" fmla="*/ 34 h 80"/>
                <a:gd name="T36" fmla="*/ 96 w 108"/>
                <a:gd name="T37" fmla="*/ 42 h 80"/>
                <a:gd name="T38" fmla="*/ 79 w 108"/>
                <a:gd name="T39" fmla="*/ 47 h 80"/>
                <a:gd name="T40" fmla="*/ 60 w 108"/>
                <a:gd name="T41" fmla="*/ 59 h 80"/>
                <a:gd name="T42" fmla="*/ 60 w 108"/>
                <a:gd name="T43" fmla="*/ 79 h 80"/>
                <a:gd name="T44" fmla="*/ 75 w 108"/>
                <a:gd name="T45" fmla="*/ 67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8"/>
                <a:gd name="T70" fmla="*/ 0 h 80"/>
                <a:gd name="T71" fmla="*/ 108 w 10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8" h="80">
                  <a:moveTo>
                    <a:pt x="75" y="67"/>
                  </a:moveTo>
                  <a:lnTo>
                    <a:pt x="89" y="54"/>
                  </a:lnTo>
                  <a:lnTo>
                    <a:pt x="107" y="40"/>
                  </a:lnTo>
                  <a:lnTo>
                    <a:pt x="107" y="27"/>
                  </a:lnTo>
                  <a:lnTo>
                    <a:pt x="96" y="17"/>
                  </a:lnTo>
                  <a:lnTo>
                    <a:pt x="60" y="0"/>
                  </a:lnTo>
                  <a:lnTo>
                    <a:pt x="42" y="18"/>
                  </a:lnTo>
                  <a:lnTo>
                    <a:pt x="33" y="34"/>
                  </a:lnTo>
                  <a:lnTo>
                    <a:pt x="0" y="40"/>
                  </a:lnTo>
                  <a:lnTo>
                    <a:pt x="0" y="57"/>
                  </a:lnTo>
                  <a:lnTo>
                    <a:pt x="12" y="45"/>
                  </a:lnTo>
                  <a:lnTo>
                    <a:pt x="33" y="42"/>
                  </a:lnTo>
                  <a:lnTo>
                    <a:pt x="49" y="29"/>
                  </a:lnTo>
                  <a:lnTo>
                    <a:pt x="56" y="18"/>
                  </a:lnTo>
                  <a:lnTo>
                    <a:pt x="63" y="9"/>
                  </a:lnTo>
                  <a:lnTo>
                    <a:pt x="79" y="12"/>
                  </a:lnTo>
                  <a:lnTo>
                    <a:pt x="89" y="22"/>
                  </a:lnTo>
                  <a:lnTo>
                    <a:pt x="96" y="34"/>
                  </a:lnTo>
                  <a:lnTo>
                    <a:pt x="96" y="42"/>
                  </a:lnTo>
                  <a:lnTo>
                    <a:pt x="79" y="47"/>
                  </a:lnTo>
                  <a:lnTo>
                    <a:pt x="60" y="59"/>
                  </a:lnTo>
                  <a:lnTo>
                    <a:pt x="60" y="79"/>
                  </a:lnTo>
                  <a:lnTo>
                    <a:pt x="75" y="67"/>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1" name="Freeform 131">
              <a:extLst>
                <a:ext uri="{FF2B5EF4-FFF2-40B4-BE49-F238E27FC236}">
                  <a16:creationId xmlns:a16="http://schemas.microsoft.com/office/drawing/2014/main" xmlns="" id="{39322B19-7E96-3116-6B53-8E8DCCBB909E}"/>
                </a:ext>
              </a:extLst>
            </p:cNvPr>
            <p:cNvSpPr>
              <a:spLocks/>
            </p:cNvSpPr>
            <p:nvPr/>
          </p:nvSpPr>
          <p:spPr bwMode="auto">
            <a:xfrm>
              <a:off x="1041" y="2842"/>
              <a:ext cx="274" cy="346"/>
            </a:xfrm>
            <a:custGeom>
              <a:avLst/>
              <a:gdLst>
                <a:gd name="T0" fmla="*/ 18 w 274"/>
                <a:gd name="T1" fmla="*/ 345 h 346"/>
                <a:gd name="T2" fmla="*/ 18 w 274"/>
                <a:gd name="T3" fmla="*/ 311 h 346"/>
                <a:gd name="T4" fmla="*/ 37 w 274"/>
                <a:gd name="T5" fmla="*/ 299 h 346"/>
                <a:gd name="T6" fmla="*/ 48 w 274"/>
                <a:gd name="T7" fmla="*/ 283 h 346"/>
                <a:gd name="T8" fmla="*/ 74 w 274"/>
                <a:gd name="T9" fmla="*/ 260 h 346"/>
                <a:gd name="T10" fmla="*/ 105 w 274"/>
                <a:gd name="T11" fmla="*/ 240 h 346"/>
                <a:gd name="T12" fmla="*/ 142 w 274"/>
                <a:gd name="T13" fmla="*/ 194 h 346"/>
                <a:gd name="T14" fmla="*/ 149 w 274"/>
                <a:gd name="T15" fmla="*/ 153 h 346"/>
                <a:gd name="T16" fmla="*/ 165 w 274"/>
                <a:gd name="T17" fmla="*/ 122 h 346"/>
                <a:gd name="T18" fmla="*/ 193 w 274"/>
                <a:gd name="T19" fmla="*/ 76 h 346"/>
                <a:gd name="T20" fmla="*/ 246 w 274"/>
                <a:gd name="T21" fmla="*/ 51 h 346"/>
                <a:gd name="T22" fmla="*/ 273 w 274"/>
                <a:gd name="T23" fmla="*/ 0 h 346"/>
                <a:gd name="T24" fmla="*/ 239 w 274"/>
                <a:gd name="T25" fmla="*/ 30 h 346"/>
                <a:gd name="T26" fmla="*/ 223 w 274"/>
                <a:gd name="T27" fmla="*/ 46 h 346"/>
                <a:gd name="T28" fmla="*/ 190 w 274"/>
                <a:gd name="T29" fmla="*/ 58 h 346"/>
                <a:gd name="T30" fmla="*/ 152 w 274"/>
                <a:gd name="T31" fmla="*/ 86 h 346"/>
                <a:gd name="T32" fmla="*/ 152 w 274"/>
                <a:gd name="T33" fmla="*/ 122 h 346"/>
                <a:gd name="T34" fmla="*/ 131 w 274"/>
                <a:gd name="T35" fmla="*/ 163 h 346"/>
                <a:gd name="T36" fmla="*/ 108 w 274"/>
                <a:gd name="T37" fmla="*/ 203 h 346"/>
                <a:gd name="T38" fmla="*/ 71 w 274"/>
                <a:gd name="T39" fmla="*/ 245 h 346"/>
                <a:gd name="T40" fmla="*/ 21 w 274"/>
                <a:gd name="T41" fmla="*/ 283 h 346"/>
                <a:gd name="T42" fmla="*/ 0 w 274"/>
                <a:gd name="T43" fmla="*/ 299 h 346"/>
                <a:gd name="T44" fmla="*/ 0 w 274"/>
                <a:gd name="T45" fmla="*/ 337 h 346"/>
                <a:gd name="T46" fmla="*/ 18 w 274"/>
                <a:gd name="T47" fmla="*/ 345 h 34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4"/>
                <a:gd name="T73" fmla="*/ 0 h 346"/>
                <a:gd name="T74" fmla="*/ 274 w 274"/>
                <a:gd name="T75" fmla="*/ 346 h 34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4" h="346">
                  <a:moveTo>
                    <a:pt x="18" y="345"/>
                  </a:moveTo>
                  <a:lnTo>
                    <a:pt x="18" y="311"/>
                  </a:lnTo>
                  <a:lnTo>
                    <a:pt x="37" y="299"/>
                  </a:lnTo>
                  <a:lnTo>
                    <a:pt x="48" y="283"/>
                  </a:lnTo>
                  <a:lnTo>
                    <a:pt x="74" y="260"/>
                  </a:lnTo>
                  <a:lnTo>
                    <a:pt x="105" y="240"/>
                  </a:lnTo>
                  <a:lnTo>
                    <a:pt x="142" y="194"/>
                  </a:lnTo>
                  <a:lnTo>
                    <a:pt x="149" y="153"/>
                  </a:lnTo>
                  <a:lnTo>
                    <a:pt x="165" y="122"/>
                  </a:lnTo>
                  <a:lnTo>
                    <a:pt x="193" y="76"/>
                  </a:lnTo>
                  <a:lnTo>
                    <a:pt x="246" y="51"/>
                  </a:lnTo>
                  <a:lnTo>
                    <a:pt x="273" y="0"/>
                  </a:lnTo>
                  <a:lnTo>
                    <a:pt x="239" y="30"/>
                  </a:lnTo>
                  <a:lnTo>
                    <a:pt x="223" y="46"/>
                  </a:lnTo>
                  <a:lnTo>
                    <a:pt x="190" y="58"/>
                  </a:lnTo>
                  <a:lnTo>
                    <a:pt x="152" y="86"/>
                  </a:lnTo>
                  <a:lnTo>
                    <a:pt x="152" y="122"/>
                  </a:lnTo>
                  <a:lnTo>
                    <a:pt x="131" y="163"/>
                  </a:lnTo>
                  <a:lnTo>
                    <a:pt x="108" y="203"/>
                  </a:lnTo>
                  <a:lnTo>
                    <a:pt x="71" y="245"/>
                  </a:lnTo>
                  <a:lnTo>
                    <a:pt x="21" y="283"/>
                  </a:lnTo>
                  <a:lnTo>
                    <a:pt x="0" y="299"/>
                  </a:lnTo>
                  <a:lnTo>
                    <a:pt x="0" y="337"/>
                  </a:lnTo>
                  <a:lnTo>
                    <a:pt x="18" y="345"/>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2" name="Freeform 132">
              <a:extLst>
                <a:ext uri="{FF2B5EF4-FFF2-40B4-BE49-F238E27FC236}">
                  <a16:creationId xmlns:a16="http://schemas.microsoft.com/office/drawing/2014/main" xmlns="" id="{7822E1A7-F08F-85A6-83B6-A3D0B2A325C3}"/>
                </a:ext>
              </a:extLst>
            </p:cNvPr>
            <p:cNvSpPr>
              <a:spLocks/>
            </p:cNvSpPr>
            <p:nvPr/>
          </p:nvSpPr>
          <p:spPr bwMode="auto">
            <a:xfrm>
              <a:off x="1183" y="2893"/>
              <a:ext cx="154" cy="150"/>
            </a:xfrm>
            <a:custGeom>
              <a:avLst/>
              <a:gdLst>
                <a:gd name="T0" fmla="*/ 14 w 154"/>
                <a:gd name="T1" fmla="*/ 126 h 150"/>
                <a:gd name="T2" fmla="*/ 14 w 154"/>
                <a:gd name="T3" fmla="*/ 96 h 150"/>
                <a:gd name="T4" fmla="*/ 27 w 154"/>
                <a:gd name="T5" fmla="*/ 76 h 150"/>
                <a:gd name="T6" fmla="*/ 44 w 154"/>
                <a:gd name="T7" fmla="*/ 50 h 150"/>
                <a:gd name="T8" fmla="*/ 57 w 154"/>
                <a:gd name="T9" fmla="*/ 35 h 150"/>
                <a:gd name="T10" fmla="*/ 78 w 154"/>
                <a:gd name="T11" fmla="*/ 23 h 150"/>
                <a:gd name="T12" fmla="*/ 101 w 154"/>
                <a:gd name="T13" fmla="*/ 12 h 150"/>
                <a:gd name="T14" fmla="*/ 123 w 154"/>
                <a:gd name="T15" fmla="*/ 0 h 150"/>
                <a:gd name="T16" fmla="*/ 135 w 154"/>
                <a:gd name="T17" fmla="*/ 0 h 150"/>
                <a:gd name="T18" fmla="*/ 153 w 154"/>
                <a:gd name="T19" fmla="*/ 20 h 150"/>
                <a:gd name="T20" fmla="*/ 142 w 154"/>
                <a:gd name="T21" fmla="*/ 81 h 150"/>
                <a:gd name="T22" fmla="*/ 119 w 154"/>
                <a:gd name="T23" fmla="*/ 99 h 150"/>
                <a:gd name="T24" fmla="*/ 57 w 154"/>
                <a:gd name="T25" fmla="*/ 132 h 150"/>
                <a:gd name="T26" fmla="*/ 14 w 154"/>
                <a:gd name="T27" fmla="*/ 149 h 150"/>
                <a:gd name="T28" fmla="*/ 0 w 154"/>
                <a:gd name="T29" fmla="*/ 149 h 150"/>
                <a:gd name="T30" fmla="*/ 11 w 154"/>
                <a:gd name="T31" fmla="*/ 142 h 150"/>
                <a:gd name="T32" fmla="*/ 30 w 154"/>
                <a:gd name="T33" fmla="*/ 131 h 150"/>
                <a:gd name="T34" fmla="*/ 82 w 154"/>
                <a:gd name="T35" fmla="*/ 106 h 150"/>
                <a:gd name="T36" fmla="*/ 123 w 154"/>
                <a:gd name="T37" fmla="*/ 83 h 150"/>
                <a:gd name="T38" fmla="*/ 132 w 154"/>
                <a:gd name="T39" fmla="*/ 50 h 150"/>
                <a:gd name="T40" fmla="*/ 126 w 154"/>
                <a:gd name="T41" fmla="*/ 32 h 150"/>
                <a:gd name="T42" fmla="*/ 119 w 154"/>
                <a:gd name="T43" fmla="*/ 20 h 150"/>
                <a:gd name="T44" fmla="*/ 98 w 154"/>
                <a:gd name="T45" fmla="*/ 32 h 150"/>
                <a:gd name="T46" fmla="*/ 82 w 154"/>
                <a:gd name="T47" fmla="*/ 55 h 150"/>
                <a:gd name="T48" fmla="*/ 60 w 154"/>
                <a:gd name="T49" fmla="*/ 83 h 150"/>
                <a:gd name="T50" fmla="*/ 37 w 154"/>
                <a:gd name="T51" fmla="*/ 108 h 150"/>
                <a:gd name="T52" fmla="*/ 14 w 154"/>
                <a:gd name="T53" fmla="*/ 126 h 15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54"/>
                <a:gd name="T82" fmla="*/ 0 h 150"/>
                <a:gd name="T83" fmla="*/ 154 w 154"/>
                <a:gd name="T84" fmla="*/ 150 h 15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54" h="150">
                  <a:moveTo>
                    <a:pt x="14" y="126"/>
                  </a:moveTo>
                  <a:lnTo>
                    <a:pt x="14" y="96"/>
                  </a:lnTo>
                  <a:lnTo>
                    <a:pt x="27" y="76"/>
                  </a:lnTo>
                  <a:lnTo>
                    <a:pt x="44" y="50"/>
                  </a:lnTo>
                  <a:lnTo>
                    <a:pt x="57" y="35"/>
                  </a:lnTo>
                  <a:lnTo>
                    <a:pt x="78" y="23"/>
                  </a:lnTo>
                  <a:lnTo>
                    <a:pt x="101" y="12"/>
                  </a:lnTo>
                  <a:lnTo>
                    <a:pt x="123" y="0"/>
                  </a:lnTo>
                  <a:lnTo>
                    <a:pt x="135" y="0"/>
                  </a:lnTo>
                  <a:lnTo>
                    <a:pt x="153" y="20"/>
                  </a:lnTo>
                  <a:lnTo>
                    <a:pt x="142" y="81"/>
                  </a:lnTo>
                  <a:lnTo>
                    <a:pt x="119" y="99"/>
                  </a:lnTo>
                  <a:lnTo>
                    <a:pt x="57" y="132"/>
                  </a:lnTo>
                  <a:lnTo>
                    <a:pt x="14" y="149"/>
                  </a:lnTo>
                  <a:lnTo>
                    <a:pt x="0" y="149"/>
                  </a:lnTo>
                  <a:lnTo>
                    <a:pt x="11" y="142"/>
                  </a:lnTo>
                  <a:lnTo>
                    <a:pt x="30" y="131"/>
                  </a:lnTo>
                  <a:lnTo>
                    <a:pt x="82" y="106"/>
                  </a:lnTo>
                  <a:lnTo>
                    <a:pt x="123" y="83"/>
                  </a:lnTo>
                  <a:lnTo>
                    <a:pt x="132" y="50"/>
                  </a:lnTo>
                  <a:lnTo>
                    <a:pt x="126" y="32"/>
                  </a:lnTo>
                  <a:lnTo>
                    <a:pt x="119" y="20"/>
                  </a:lnTo>
                  <a:lnTo>
                    <a:pt x="98" y="32"/>
                  </a:lnTo>
                  <a:lnTo>
                    <a:pt x="82" y="55"/>
                  </a:lnTo>
                  <a:lnTo>
                    <a:pt x="60" y="83"/>
                  </a:lnTo>
                  <a:lnTo>
                    <a:pt x="37" y="108"/>
                  </a:lnTo>
                  <a:lnTo>
                    <a:pt x="14" y="126"/>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3" name="Freeform 133">
              <a:extLst>
                <a:ext uri="{FF2B5EF4-FFF2-40B4-BE49-F238E27FC236}">
                  <a16:creationId xmlns:a16="http://schemas.microsoft.com/office/drawing/2014/main" xmlns="" id="{866A77B2-2986-1095-3005-0406B4922AFE}"/>
                </a:ext>
              </a:extLst>
            </p:cNvPr>
            <p:cNvSpPr>
              <a:spLocks/>
            </p:cNvSpPr>
            <p:nvPr/>
          </p:nvSpPr>
          <p:spPr bwMode="auto">
            <a:xfrm>
              <a:off x="1769" y="2664"/>
              <a:ext cx="111" cy="215"/>
            </a:xfrm>
            <a:custGeom>
              <a:avLst/>
              <a:gdLst>
                <a:gd name="T0" fmla="*/ 103 w 111"/>
                <a:gd name="T1" fmla="*/ 0 h 215"/>
                <a:gd name="T2" fmla="*/ 88 w 111"/>
                <a:gd name="T3" fmla="*/ 61 h 215"/>
                <a:gd name="T4" fmla="*/ 72 w 111"/>
                <a:gd name="T5" fmla="*/ 88 h 215"/>
                <a:gd name="T6" fmla="*/ 49 w 111"/>
                <a:gd name="T7" fmla="*/ 111 h 215"/>
                <a:gd name="T8" fmla="*/ 38 w 111"/>
                <a:gd name="T9" fmla="*/ 134 h 215"/>
                <a:gd name="T10" fmla="*/ 38 w 111"/>
                <a:gd name="T11" fmla="*/ 166 h 215"/>
                <a:gd name="T12" fmla="*/ 31 w 111"/>
                <a:gd name="T13" fmla="*/ 200 h 215"/>
                <a:gd name="T14" fmla="*/ 0 w 111"/>
                <a:gd name="T15" fmla="*/ 214 h 215"/>
                <a:gd name="T16" fmla="*/ 31 w 111"/>
                <a:gd name="T17" fmla="*/ 214 h 215"/>
                <a:gd name="T18" fmla="*/ 49 w 111"/>
                <a:gd name="T19" fmla="*/ 197 h 215"/>
                <a:gd name="T20" fmla="*/ 54 w 111"/>
                <a:gd name="T21" fmla="*/ 177 h 215"/>
                <a:gd name="T22" fmla="*/ 58 w 111"/>
                <a:gd name="T23" fmla="*/ 146 h 215"/>
                <a:gd name="T24" fmla="*/ 76 w 111"/>
                <a:gd name="T25" fmla="*/ 114 h 215"/>
                <a:gd name="T26" fmla="*/ 96 w 111"/>
                <a:gd name="T27" fmla="*/ 96 h 215"/>
                <a:gd name="T28" fmla="*/ 110 w 111"/>
                <a:gd name="T29" fmla="*/ 75 h 215"/>
                <a:gd name="T30" fmla="*/ 110 w 111"/>
                <a:gd name="T31" fmla="*/ 45 h 215"/>
                <a:gd name="T32" fmla="*/ 103 w 111"/>
                <a:gd name="T33" fmla="*/ 0 h 21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215"/>
                <a:gd name="T53" fmla="*/ 111 w 111"/>
                <a:gd name="T54" fmla="*/ 215 h 21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215">
                  <a:moveTo>
                    <a:pt x="103" y="0"/>
                  </a:moveTo>
                  <a:lnTo>
                    <a:pt x="88" y="61"/>
                  </a:lnTo>
                  <a:lnTo>
                    <a:pt x="72" y="88"/>
                  </a:lnTo>
                  <a:lnTo>
                    <a:pt x="49" y="111"/>
                  </a:lnTo>
                  <a:lnTo>
                    <a:pt x="38" y="134"/>
                  </a:lnTo>
                  <a:lnTo>
                    <a:pt x="38" y="166"/>
                  </a:lnTo>
                  <a:lnTo>
                    <a:pt x="31" y="200"/>
                  </a:lnTo>
                  <a:lnTo>
                    <a:pt x="0" y="214"/>
                  </a:lnTo>
                  <a:lnTo>
                    <a:pt x="31" y="214"/>
                  </a:lnTo>
                  <a:lnTo>
                    <a:pt x="49" y="197"/>
                  </a:lnTo>
                  <a:lnTo>
                    <a:pt x="54" y="177"/>
                  </a:lnTo>
                  <a:lnTo>
                    <a:pt x="58" y="146"/>
                  </a:lnTo>
                  <a:lnTo>
                    <a:pt x="76" y="114"/>
                  </a:lnTo>
                  <a:lnTo>
                    <a:pt x="96" y="96"/>
                  </a:lnTo>
                  <a:lnTo>
                    <a:pt x="110" y="75"/>
                  </a:lnTo>
                  <a:lnTo>
                    <a:pt x="110" y="45"/>
                  </a:lnTo>
                  <a:lnTo>
                    <a:pt x="103"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4" name="Freeform 134">
              <a:extLst>
                <a:ext uri="{FF2B5EF4-FFF2-40B4-BE49-F238E27FC236}">
                  <a16:creationId xmlns:a16="http://schemas.microsoft.com/office/drawing/2014/main" xmlns="" id="{06002E63-14A8-2855-5068-BA723F15B9C7}"/>
                </a:ext>
              </a:extLst>
            </p:cNvPr>
            <p:cNvSpPr>
              <a:spLocks/>
            </p:cNvSpPr>
            <p:nvPr/>
          </p:nvSpPr>
          <p:spPr bwMode="auto">
            <a:xfrm>
              <a:off x="1797" y="2799"/>
              <a:ext cx="55" cy="119"/>
            </a:xfrm>
            <a:custGeom>
              <a:avLst/>
              <a:gdLst>
                <a:gd name="T0" fmla="*/ 47 w 55"/>
                <a:gd name="T1" fmla="*/ 0 h 119"/>
                <a:gd name="T2" fmla="*/ 44 w 55"/>
                <a:gd name="T3" fmla="*/ 18 h 119"/>
                <a:gd name="T4" fmla="*/ 40 w 55"/>
                <a:gd name="T5" fmla="*/ 41 h 119"/>
                <a:gd name="T6" fmla="*/ 30 w 55"/>
                <a:gd name="T7" fmla="*/ 77 h 119"/>
                <a:gd name="T8" fmla="*/ 23 w 55"/>
                <a:gd name="T9" fmla="*/ 95 h 119"/>
                <a:gd name="T10" fmla="*/ 0 w 55"/>
                <a:gd name="T11" fmla="*/ 118 h 119"/>
                <a:gd name="T12" fmla="*/ 14 w 55"/>
                <a:gd name="T13" fmla="*/ 109 h 119"/>
                <a:gd name="T14" fmla="*/ 40 w 55"/>
                <a:gd name="T15" fmla="*/ 95 h 119"/>
                <a:gd name="T16" fmla="*/ 47 w 55"/>
                <a:gd name="T17" fmla="*/ 69 h 119"/>
                <a:gd name="T18" fmla="*/ 47 w 55"/>
                <a:gd name="T19" fmla="*/ 51 h 119"/>
                <a:gd name="T20" fmla="*/ 54 w 55"/>
                <a:gd name="T21" fmla="*/ 33 h 119"/>
                <a:gd name="T22" fmla="*/ 54 w 55"/>
                <a:gd name="T23" fmla="*/ 17 h 119"/>
                <a:gd name="T24" fmla="*/ 47 w 55"/>
                <a:gd name="T25" fmla="*/ 0 h 11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5"/>
                <a:gd name="T40" fmla="*/ 0 h 119"/>
                <a:gd name="T41" fmla="*/ 55 w 55"/>
                <a:gd name="T42" fmla="*/ 119 h 11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5" h="119">
                  <a:moveTo>
                    <a:pt x="47" y="0"/>
                  </a:moveTo>
                  <a:lnTo>
                    <a:pt x="44" y="18"/>
                  </a:lnTo>
                  <a:lnTo>
                    <a:pt x="40" y="41"/>
                  </a:lnTo>
                  <a:lnTo>
                    <a:pt x="30" y="77"/>
                  </a:lnTo>
                  <a:lnTo>
                    <a:pt x="23" y="95"/>
                  </a:lnTo>
                  <a:lnTo>
                    <a:pt x="0" y="118"/>
                  </a:lnTo>
                  <a:lnTo>
                    <a:pt x="14" y="109"/>
                  </a:lnTo>
                  <a:lnTo>
                    <a:pt x="40" y="95"/>
                  </a:lnTo>
                  <a:lnTo>
                    <a:pt x="47" y="69"/>
                  </a:lnTo>
                  <a:lnTo>
                    <a:pt x="47" y="51"/>
                  </a:lnTo>
                  <a:lnTo>
                    <a:pt x="54" y="33"/>
                  </a:lnTo>
                  <a:lnTo>
                    <a:pt x="54" y="17"/>
                  </a:lnTo>
                  <a:lnTo>
                    <a:pt x="47"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5" name="Freeform 135">
              <a:extLst>
                <a:ext uri="{FF2B5EF4-FFF2-40B4-BE49-F238E27FC236}">
                  <a16:creationId xmlns:a16="http://schemas.microsoft.com/office/drawing/2014/main" xmlns="" id="{52485E50-4769-A792-DCC5-E254B665180D}"/>
                </a:ext>
              </a:extLst>
            </p:cNvPr>
            <p:cNvSpPr>
              <a:spLocks/>
            </p:cNvSpPr>
            <p:nvPr/>
          </p:nvSpPr>
          <p:spPr bwMode="auto">
            <a:xfrm>
              <a:off x="1492" y="3476"/>
              <a:ext cx="68" cy="305"/>
            </a:xfrm>
            <a:custGeom>
              <a:avLst/>
              <a:gdLst>
                <a:gd name="T0" fmla="*/ 67 w 68"/>
                <a:gd name="T1" fmla="*/ 0 h 305"/>
                <a:gd name="T2" fmla="*/ 41 w 68"/>
                <a:gd name="T3" fmla="*/ 25 h 305"/>
                <a:gd name="T4" fmla="*/ 26 w 68"/>
                <a:gd name="T5" fmla="*/ 55 h 305"/>
                <a:gd name="T6" fmla="*/ 14 w 68"/>
                <a:gd name="T7" fmla="*/ 105 h 305"/>
                <a:gd name="T8" fmla="*/ 14 w 68"/>
                <a:gd name="T9" fmla="*/ 149 h 305"/>
                <a:gd name="T10" fmla="*/ 30 w 68"/>
                <a:gd name="T11" fmla="*/ 202 h 305"/>
                <a:gd name="T12" fmla="*/ 48 w 68"/>
                <a:gd name="T13" fmla="*/ 240 h 305"/>
                <a:gd name="T14" fmla="*/ 30 w 68"/>
                <a:gd name="T15" fmla="*/ 269 h 305"/>
                <a:gd name="T16" fmla="*/ 0 w 68"/>
                <a:gd name="T17" fmla="*/ 304 h 305"/>
                <a:gd name="T18" fmla="*/ 51 w 68"/>
                <a:gd name="T19" fmla="*/ 283 h 305"/>
                <a:gd name="T20" fmla="*/ 63 w 68"/>
                <a:gd name="T21" fmla="*/ 256 h 305"/>
                <a:gd name="T22" fmla="*/ 63 w 68"/>
                <a:gd name="T23" fmla="*/ 230 h 305"/>
                <a:gd name="T24" fmla="*/ 55 w 68"/>
                <a:gd name="T25" fmla="*/ 191 h 305"/>
                <a:gd name="T26" fmla="*/ 37 w 68"/>
                <a:gd name="T27" fmla="*/ 161 h 305"/>
                <a:gd name="T28" fmla="*/ 37 w 68"/>
                <a:gd name="T29" fmla="*/ 120 h 305"/>
                <a:gd name="T30" fmla="*/ 41 w 68"/>
                <a:gd name="T31" fmla="*/ 87 h 305"/>
                <a:gd name="T32" fmla="*/ 55 w 68"/>
                <a:gd name="T33" fmla="*/ 64 h 305"/>
                <a:gd name="T34" fmla="*/ 67 w 68"/>
                <a:gd name="T35" fmla="*/ 30 h 305"/>
                <a:gd name="T36" fmla="*/ 67 w 68"/>
                <a:gd name="T37" fmla="*/ 0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8"/>
                <a:gd name="T58" fmla="*/ 0 h 305"/>
                <a:gd name="T59" fmla="*/ 68 w 68"/>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8" h="305">
                  <a:moveTo>
                    <a:pt x="67" y="0"/>
                  </a:moveTo>
                  <a:lnTo>
                    <a:pt x="41" y="25"/>
                  </a:lnTo>
                  <a:lnTo>
                    <a:pt x="26" y="55"/>
                  </a:lnTo>
                  <a:lnTo>
                    <a:pt x="14" y="105"/>
                  </a:lnTo>
                  <a:lnTo>
                    <a:pt x="14" y="149"/>
                  </a:lnTo>
                  <a:lnTo>
                    <a:pt x="30" y="202"/>
                  </a:lnTo>
                  <a:lnTo>
                    <a:pt x="48" y="240"/>
                  </a:lnTo>
                  <a:lnTo>
                    <a:pt x="30" y="269"/>
                  </a:lnTo>
                  <a:lnTo>
                    <a:pt x="0" y="304"/>
                  </a:lnTo>
                  <a:lnTo>
                    <a:pt x="51" y="283"/>
                  </a:lnTo>
                  <a:lnTo>
                    <a:pt x="63" y="256"/>
                  </a:lnTo>
                  <a:lnTo>
                    <a:pt x="63" y="230"/>
                  </a:lnTo>
                  <a:lnTo>
                    <a:pt x="55" y="191"/>
                  </a:lnTo>
                  <a:lnTo>
                    <a:pt x="37" y="161"/>
                  </a:lnTo>
                  <a:lnTo>
                    <a:pt x="37" y="120"/>
                  </a:lnTo>
                  <a:lnTo>
                    <a:pt x="41" y="87"/>
                  </a:lnTo>
                  <a:lnTo>
                    <a:pt x="55" y="64"/>
                  </a:lnTo>
                  <a:lnTo>
                    <a:pt x="67" y="30"/>
                  </a:lnTo>
                  <a:lnTo>
                    <a:pt x="67"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6" name="Freeform 136">
              <a:extLst>
                <a:ext uri="{FF2B5EF4-FFF2-40B4-BE49-F238E27FC236}">
                  <a16:creationId xmlns:a16="http://schemas.microsoft.com/office/drawing/2014/main" xmlns="" id="{3DA2D610-4B0B-3D9F-FF30-3B5AA8F5F8B4}"/>
                </a:ext>
              </a:extLst>
            </p:cNvPr>
            <p:cNvSpPr>
              <a:spLocks/>
            </p:cNvSpPr>
            <p:nvPr/>
          </p:nvSpPr>
          <p:spPr bwMode="auto">
            <a:xfrm>
              <a:off x="1417" y="3531"/>
              <a:ext cx="90" cy="226"/>
            </a:xfrm>
            <a:custGeom>
              <a:avLst/>
              <a:gdLst>
                <a:gd name="T0" fmla="*/ 65 w 90"/>
                <a:gd name="T1" fmla="*/ 0 h 226"/>
                <a:gd name="T2" fmla="*/ 65 w 90"/>
                <a:gd name="T3" fmla="*/ 37 h 226"/>
                <a:gd name="T4" fmla="*/ 65 w 90"/>
                <a:gd name="T5" fmla="*/ 71 h 226"/>
                <a:gd name="T6" fmla="*/ 65 w 90"/>
                <a:gd name="T7" fmla="*/ 111 h 226"/>
                <a:gd name="T8" fmla="*/ 72 w 90"/>
                <a:gd name="T9" fmla="*/ 126 h 226"/>
                <a:gd name="T10" fmla="*/ 86 w 90"/>
                <a:gd name="T11" fmla="*/ 152 h 226"/>
                <a:gd name="T12" fmla="*/ 89 w 90"/>
                <a:gd name="T13" fmla="*/ 174 h 226"/>
                <a:gd name="T14" fmla="*/ 89 w 90"/>
                <a:gd name="T15" fmla="*/ 207 h 226"/>
                <a:gd name="T16" fmla="*/ 75 w 90"/>
                <a:gd name="T17" fmla="*/ 220 h 226"/>
                <a:gd name="T18" fmla="*/ 62 w 90"/>
                <a:gd name="T19" fmla="*/ 225 h 226"/>
                <a:gd name="T20" fmla="*/ 36 w 90"/>
                <a:gd name="T21" fmla="*/ 220 h 226"/>
                <a:gd name="T22" fmla="*/ 27 w 90"/>
                <a:gd name="T23" fmla="*/ 197 h 226"/>
                <a:gd name="T24" fmla="*/ 21 w 90"/>
                <a:gd name="T25" fmla="*/ 165 h 226"/>
                <a:gd name="T26" fmla="*/ 3 w 90"/>
                <a:gd name="T27" fmla="*/ 147 h 226"/>
                <a:gd name="T28" fmla="*/ 0 w 90"/>
                <a:gd name="T29" fmla="*/ 126 h 226"/>
                <a:gd name="T30" fmla="*/ 10 w 90"/>
                <a:gd name="T31" fmla="*/ 106 h 226"/>
                <a:gd name="T32" fmla="*/ 17 w 90"/>
                <a:gd name="T33" fmla="*/ 94 h 226"/>
                <a:gd name="T34" fmla="*/ 14 w 90"/>
                <a:gd name="T35" fmla="*/ 106 h 226"/>
                <a:gd name="T36" fmla="*/ 14 w 90"/>
                <a:gd name="T37" fmla="*/ 124 h 226"/>
                <a:gd name="T38" fmla="*/ 14 w 90"/>
                <a:gd name="T39" fmla="*/ 136 h 226"/>
                <a:gd name="T40" fmla="*/ 29 w 90"/>
                <a:gd name="T41" fmla="*/ 161 h 226"/>
                <a:gd name="T42" fmla="*/ 33 w 90"/>
                <a:gd name="T43" fmla="*/ 184 h 226"/>
                <a:gd name="T44" fmla="*/ 36 w 90"/>
                <a:gd name="T45" fmla="*/ 208 h 226"/>
                <a:gd name="T46" fmla="*/ 56 w 90"/>
                <a:gd name="T47" fmla="*/ 218 h 226"/>
                <a:gd name="T48" fmla="*/ 65 w 90"/>
                <a:gd name="T49" fmla="*/ 208 h 226"/>
                <a:gd name="T50" fmla="*/ 68 w 90"/>
                <a:gd name="T51" fmla="*/ 185 h 226"/>
                <a:gd name="T52" fmla="*/ 65 w 90"/>
                <a:gd name="T53" fmla="*/ 170 h 226"/>
                <a:gd name="T54" fmla="*/ 62 w 90"/>
                <a:gd name="T55" fmla="*/ 144 h 226"/>
                <a:gd name="T56" fmla="*/ 53 w 90"/>
                <a:gd name="T57" fmla="*/ 126 h 226"/>
                <a:gd name="T58" fmla="*/ 50 w 90"/>
                <a:gd name="T59" fmla="*/ 101 h 226"/>
                <a:gd name="T60" fmla="*/ 50 w 90"/>
                <a:gd name="T61" fmla="*/ 71 h 226"/>
                <a:gd name="T62" fmla="*/ 50 w 90"/>
                <a:gd name="T63" fmla="*/ 35 h 226"/>
                <a:gd name="T64" fmla="*/ 65 w 90"/>
                <a:gd name="T65" fmla="*/ 0 h 2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0"/>
                <a:gd name="T100" fmla="*/ 0 h 226"/>
                <a:gd name="T101" fmla="*/ 90 w 90"/>
                <a:gd name="T102" fmla="*/ 226 h 2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0" h="226">
                  <a:moveTo>
                    <a:pt x="65" y="0"/>
                  </a:moveTo>
                  <a:lnTo>
                    <a:pt x="65" y="37"/>
                  </a:lnTo>
                  <a:lnTo>
                    <a:pt x="65" y="71"/>
                  </a:lnTo>
                  <a:lnTo>
                    <a:pt x="65" y="111"/>
                  </a:lnTo>
                  <a:lnTo>
                    <a:pt x="72" y="126"/>
                  </a:lnTo>
                  <a:lnTo>
                    <a:pt x="86" y="152"/>
                  </a:lnTo>
                  <a:lnTo>
                    <a:pt x="89" y="174"/>
                  </a:lnTo>
                  <a:lnTo>
                    <a:pt x="89" y="207"/>
                  </a:lnTo>
                  <a:lnTo>
                    <a:pt x="75" y="220"/>
                  </a:lnTo>
                  <a:lnTo>
                    <a:pt x="62" y="225"/>
                  </a:lnTo>
                  <a:lnTo>
                    <a:pt x="36" y="220"/>
                  </a:lnTo>
                  <a:lnTo>
                    <a:pt x="27" y="197"/>
                  </a:lnTo>
                  <a:lnTo>
                    <a:pt x="21" y="165"/>
                  </a:lnTo>
                  <a:lnTo>
                    <a:pt x="3" y="147"/>
                  </a:lnTo>
                  <a:lnTo>
                    <a:pt x="0" y="126"/>
                  </a:lnTo>
                  <a:lnTo>
                    <a:pt x="10" y="106"/>
                  </a:lnTo>
                  <a:lnTo>
                    <a:pt x="17" y="94"/>
                  </a:lnTo>
                  <a:lnTo>
                    <a:pt x="14" y="106"/>
                  </a:lnTo>
                  <a:lnTo>
                    <a:pt x="14" y="124"/>
                  </a:lnTo>
                  <a:lnTo>
                    <a:pt x="14" y="136"/>
                  </a:lnTo>
                  <a:lnTo>
                    <a:pt x="29" y="161"/>
                  </a:lnTo>
                  <a:lnTo>
                    <a:pt x="33" y="184"/>
                  </a:lnTo>
                  <a:lnTo>
                    <a:pt x="36" y="208"/>
                  </a:lnTo>
                  <a:lnTo>
                    <a:pt x="56" y="218"/>
                  </a:lnTo>
                  <a:lnTo>
                    <a:pt x="65" y="208"/>
                  </a:lnTo>
                  <a:lnTo>
                    <a:pt x="68" y="185"/>
                  </a:lnTo>
                  <a:lnTo>
                    <a:pt x="65" y="170"/>
                  </a:lnTo>
                  <a:lnTo>
                    <a:pt x="62" y="144"/>
                  </a:lnTo>
                  <a:lnTo>
                    <a:pt x="53" y="126"/>
                  </a:lnTo>
                  <a:lnTo>
                    <a:pt x="50" y="101"/>
                  </a:lnTo>
                  <a:lnTo>
                    <a:pt x="50" y="71"/>
                  </a:lnTo>
                  <a:lnTo>
                    <a:pt x="50" y="35"/>
                  </a:lnTo>
                  <a:lnTo>
                    <a:pt x="65"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7" name="Freeform 137">
              <a:extLst>
                <a:ext uri="{FF2B5EF4-FFF2-40B4-BE49-F238E27FC236}">
                  <a16:creationId xmlns:a16="http://schemas.microsoft.com/office/drawing/2014/main" xmlns="" id="{828C3FB0-B732-35F7-43D6-757B0322E213}"/>
                </a:ext>
              </a:extLst>
            </p:cNvPr>
            <p:cNvSpPr>
              <a:spLocks/>
            </p:cNvSpPr>
            <p:nvPr/>
          </p:nvSpPr>
          <p:spPr bwMode="auto">
            <a:xfrm>
              <a:off x="1542" y="3565"/>
              <a:ext cx="15" cy="95"/>
            </a:xfrm>
            <a:custGeom>
              <a:avLst/>
              <a:gdLst>
                <a:gd name="T0" fmla="*/ 6 w 15"/>
                <a:gd name="T1" fmla="*/ 0 h 95"/>
                <a:gd name="T2" fmla="*/ 4 w 15"/>
                <a:gd name="T3" fmla="*/ 11 h 95"/>
                <a:gd name="T4" fmla="*/ 0 w 15"/>
                <a:gd name="T5" fmla="*/ 37 h 95"/>
                <a:gd name="T6" fmla="*/ 0 w 15"/>
                <a:gd name="T7" fmla="*/ 63 h 95"/>
                <a:gd name="T8" fmla="*/ 4 w 15"/>
                <a:gd name="T9" fmla="*/ 84 h 95"/>
                <a:gd name="T10" fmla="*/ 14 w 15"/>
                <a:gd name="T11" fmla="*/ 94 h 95"/>
                <a:gd name="T12" fmla="*/ 14 w 15"/>
                <a:gd name="T13" fmla="*/ 78 h 95"/>
                <a:gd name="T14" fmla="*/ 14 w 15"/>
                <a:gd name="T15" fmla="*/ 52 h 95"/>
                <a:gd name="T16" fmla="*/ 14 w 15"/>
                <a:gd name="T17" fmla="*/ 28 h 95"/>
                <a:gd name="T18" fmla="*/ 6 w 15"/>
                <a:gd name="T19" fmla="*/ 0 h 9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95"/>
                <a:gd name="T32" fmla="*/ 15 w 15"/>
                <a:gd name="T33" fmla="*/ 95 h 9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95">
                  <a:moveTo>
                    <a:pt x="6" y="0"/>
                  </a:moveTo>
                  <a:lnTo>
                    <a:pt x="4" y="11"/>
                  </a:lnTo>
                  <a:lnTo>
                    <a:pt x="0" y="37"/>
                  </a:lnTo>
                  <a:lnTo>
                    <a:pt x="0" y="63"/>
                  </a:lnTo>
                  <a:lnTo>
                    <a:pt x="4" y="84"/>
                  </a:lnTo>
                  <a:lnTo>
                    <a:pt x="14" y="94"/>
                  </a:lnTo>
                  <a:lnTo>
                    <a:pt x="14" y="78"/>
                  </a:lnTo>
                  <a:lnTo>
                    <a:pt x="14" y="52"/>
                  </a:lnTo>
                  <a:lnTo>
                    <a:pt x="14" y="28"/>
                  </a:lnTo>
                  <a:lnTo>
                    <a:pt x="6"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8" name="Freeform 138">
              <a:extLst>
                <a:ext uri="{FF2B5EF4-FFF2-40B4-BE49-F238E27FC236}">
                  <a16:creationId xmlns:a16="http://schemas.microsoft.com/office/drawing/2014/main" xmlns="" id="{BB7785B2-014D-90BD-B6AC-5D7D53A90DCE}"/>
                </a:ext>
              </a:extLst>
            </p:cNvPr>
            <p:cNvSpPr>
              <a:spLocks/>
            </p:cNvSpPr>
            <p:nvPr/>
          </p:nvSpPr>
          <p:spPr bwMode="auto">
            <a:xfrm>
              <a:off x="2138" y="3221"/>
              <a:ext cx="118" cy="201"/>
            </a:xfrm>
            <a:custGeom>
              <a:avLst/>
              <a:gdLst>
                <a:gd name="T0" fmla="*/ 87 w 118"/>
                <a:gd name="T1" fmla="*/ 0 h 201"/>
                <a:gd name="T2" fmla="*/ 110 w 118"/>
                <a:gd name="T3" fmla="*/ 33 h 201"/>
                <a:gd name="T4" fmla="*/ 117 w 118"/>
                <a:gd name="T5" fmla="*/ 74 h 201"/>
                <a:gd name="T6" fmla="*/ 117 w 118"/>
                <a:gd name="T7" fmla="*/ 118 h 201"/>
                <a:gd name="T8" fmla="*/ 77 w 118"/>
                <a:gd name="T9" fmla="*/ 171 h 201"/>
                <a:gd name="T10" fmla="*/ 30 w 118"/>
                <a:gd name="T11" fmla="*/ 200 h 201"/>
                <a:gd name="T12" fmla="*/ 3 w 118"/>
                <a:gd name="T13" fmla="*/ 168 h 201"/>
                <a:gd name="T14" fmla="*/ 0 w 118"/>
                <a:gd name="T15" fmla="*/ 113 h 201"/>
                <a:gd name="T16" fmla="*/ 0 w 118"/>
                <a:gd name="T17" fmla="*/ 62 h 201"/>
                <a:gd name="T18" fmla="*/ 21 w 118"/>
                <a:gd name="T19" fmla="*/ 7 h 201"/>
                <a:gd name="T20" fmla="*/ 40 w 118"/>
                <a:gd name="T21" fmla="*/ 0 h 201"/>
                <a:gd name="T22" fmla="*/ 30 w 118"/>
                <a:gd name="T23" fmla="*/ 33 h 201"/>
                <a:gd name="T24" fmla="*/ 30 w 118"/>
                <a:gd name="T25" fmla="*/ 74 h 201"/>
                <a:gd name="T26" fmla="*/ 30 w 118"/>
                <a:gd name="T27" fmla="*/ 128 h 201"/>
                <a:gd name="T28" fmla="*/ 37 w 118"/>
                <a:gd name="T29" fmla="*/ 156 h 201"/>
                <a:gd name="T30" fmla="*/ 66 w 118"/>
                <a:gd name="T31" fmla="*/ 138 h 201"/>
                <a:gd name="T32" fmla="*/ 77 w 118"/>
                <a:gd name="T33" fmla="*/ 110 h 201"/>
                <a:gd name="T34" fmla="*/ 77 w 118"/>
                <a:gd name="T35" fmla="*/ 81 h 201"/>
                <a:gd name="T36" fmla="*/ 77 w 118"/>
                <a:gd name="T37" fmla="*/ 48 h 201"/>
                <a:gd name="T38" fmla="*/ 87 w 118"/>
                <a:gd name="T39" fmla="*/ 0 h 20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18"/>
                <a:gd name="T61" fmla="*/ 0 h 201"/>
                <a:gd name="T62" fmla="*/ 118 w 118"/>
                <a:gd name="T63" fmla="*/ 201 h 20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18" h="201">
                  <a:moveTo>
                    <a:pt x="87" y="0"/>
                  </a:moveTo>
                  <a:lnTo>
                    <a:pt x="110" y="33"/>
                  </a:lnTo>
                  <a:lnTo>
                    <a:pt x="117" y="74"/>
                  </a:lnTo>
                  <a:lnTo>
                    <a:pt x="117" y="118"/>
                  </a:lnTo>
                  <a:lnTo>
                    <a:pt x="77" y="171"/>
                  </a:lnTo>
                  <a:lnTo>
                    <a:pt x="30" y="200"/>
                  </a:lnTo>
                  <a:lnTo>
                    <a:pt x="3" y="168"/>
                  </a:lnTo>
                  <a:lnTo>
                    <a:pt x="0" y="113"/>
                  </a:lnTo>
                  <a:lnTo>
                    <a:pt x="0" y="62"/>
                  </a:lnTo>
                  <a:lnTo>
                    <a:pt x="21" y="7"/>
                  </a:lnTo>
                  <a:lnTo>
                    <a:pt x="40" y="0"/>
                  </a:lnTo>
                  <a:lnTo>
                    <a:pt x="30" y="33"/>
                  </a:lnTo>
                  <a:lnTo>
                    <a:pt x="30" y="74"/>
                  </a:lnTo>
                  <a:lnTo>
                    <a:pt x="30" y="128"/>
                  </a:lnTo>
                  <a:lnTo>
                    <a:pt x="37" y="156"/>
                  </a:lnTo>
                  <a:lnTo>
                    <a:pt x="66" y="138"/>
                  </a:lnTo>
                  <a:lnTo>
                    <a:pt x="77" y="110"/>
                  </a:lnTo>
                  <a:lnTo>
                    <a:pt x="77" y="81"/>
                  </a:lnTo>
                  <a:lnTo>
                    <a:pt x="77" y="48"/>
                  </a:lnTo>
                  <a:lnTo>
                    <a:pt x="87"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09" name="Freeform 139">
              <a:extLst>
                <a:ext uri="{FF2B5EF4-FFF2-40B4-BE49-F238E27FC236}">
                  <a16:creationId xmlns:a16="http://schemas.microsoft.com/office/drawing/2014/main" xmlns="" id="{CE01CE60-2B2F-E303-1863-9F189AC7FF03}"/>
                </a:ext>
              </a:extLst>
            </p:cNvPr>
            <p:cNvSpPr>
              <a:spLocks/>
            </p:cNvSpPr>
            <p:nvPr/>
          </p:nvSpPr>
          <p:spPr bwMode="auto">
            <a:xfrm>
              <a:off x="2848" y="2705"/>
              <a:ext cx="207" cy="577"/>
            </a:xfrm>
            <a:custGeom>
              <a:avLst/>
              <a:gdLst>
                <a:gd name="T0" fmla="*/ 105 w 207"/>
                <a:gd name="T1" fmla="*/ 0 h 577"/>
                <a:gd name="T2" fmla="*/ 75 w 207"/>
                <a:gd name="T3" fmla="*/ 33 h 577"/>
                <a:gd name="T4" fmla="*/ 62 w 207"/>
                <a:gd name="T5" fmla="*/ 66 h 577"/>
                <a:gd name="T6" fmla="*/ 62 w 207"/>
                <a:gd name="T7" fmla="*/ 112 h 577"/>
                <a:gd name="T8" fmla="*/ 71 w 207"/>
                <a:gd name="T9" fmla="*/ 152 h 577"/>
                <a:gd name="T10" fmla="*/ 75 w 207"/>
                <a:gd name="T11" fmla="*/ 186 h 577"/>
                <a:gd name="T12" fmla="*/ 75 w 207"/>
                <a:gd name="T13" fmla="*/ 244 h 577"/>
                <a:gd name="T14" fmla="*/ 71 w 207"/>
                <a:gd name="T15" fmla="*/ 290 h 577"/>
                <a:gd name="T16" fmla="*/ 44 w 207"/>
                <a:gd name="T17" fmla="*/ 326 h 577"/>
                <a:gd name="T18" fmla="*/ 11 w 207"/>
                <a:gd name="T19" fmla="*/ 390 h 577"/>
                <a:gd name="T20" fmla="*/ 0 w 207"/>
                <a:gd name="T21" fmla="*/ 438 h 577"/>
                <a:gd name="T22" fmla="*/ 11 w 207"/>
                <a:gd name="T23" fmla="*/ 489 h 577"/>
                <a:gd name="T24" fmla="*/ 34 w 207"/>
                <a:gd name="T25" fmla="*/ 524 h 577"/>
                <a:gd name="T26" fmla="*/ 62 w 207"/>
                <a:gd name="T27" fmla="*/ 535 h 577"/>
                <a:gd name="T28" fmla="*/ 123 w 207"/>
                <a:gd name="T29" fmla="*/ 576 h 577"/>
                <a:gd name="T30" fmla="*/ 149 w 207"/>
                <a:gd name="T31" fmla="*/ 575 h 577"/>
                <a:gd name="T32" fmla="*/ 169 w 207"/>
                <a:gd name="T33" fmla="*/ 553 h 577"/>
                <a:gd name="T34" fmla="*/ 183 w 207"/>
                <a:gd name="T35" fmla="*/ 512 h 577"/>
                <a:gd name="T36" fmla="*/ 183 w 207"/>
                <a:gd name="T37" fmla="*/ 484 h 577"/>
                <a:gd name="T38" fmla="*/ 183 w 207"/>
                <a:gd name="T39" fmla="*/ 436 h 577"/>
                <a:gd name="T40" fmla="*/ 206 w 207"/>
                <a:gd name="T41" fmla="*/ 384 h 577"/>
                <a:gd name="T42" fmla="*/ 190 w 207"/>
                <a:gd name="T43" fmla="*/ 347 h 577"/>
                <a:gd name="T44" fmla="*/ 167 w 207"/>
                <a:gd name="T45" fmla="*/ 320 h 577"/>
                <a:gd name="T46" fmla="*/ 123 w 207"/>
                <a:gd name="T47" fmla="*/ 301 h 577"/>
                <a:gd name="T48" fmla="*/ 112 w 207"/>
                <a:gd name="T49" fmla="*/ 310 h 577"/>
                <a:gd name="T50" fmla="*/ 105 w 207"/>
                <a:gd name="T51" fmla="*/ 338 h 577"/>
                <a:gd name="T52" fmla="*/ 89 w 207"/>
                <a:gd name="T53" fmla="*/ 382 h 577"/>
                <a:gd name="T54" fmla="*/ 75 w 207"/>
                <a:gd name="T55" fmla="*/ 458 h 577"/>
                <a:gd name="T56" fmla="*/ 105 w 207"/>
                <a:gd name="T57" fmla="*/ 423 h 577"/>
                <a:gd name="T58" fmla="*/ 123 w 207"/>
                <a:gd name="T59" fmla="*/ 377 h 577"/>
                <a:gd name="T60" fmla="*/ 133 w 207"/>
                <a:gd name="T61" fmla="*/ 326 h 577"/>
                <a:gd name="T62" fmla="*/ 163 w 207"/>
                <a:gd name="T63" fmla="*/ 341 h 577"/>
                <a:gd name="T64" fmla="*/ 169 w 207"/>
                <a:gd name="T65" fmla="*/ 372 h 577"/>
                <a:gd name="T66" fmla="*/ 172 w 207"/>
                <a:gd name="T67" fmla="*/ 402 h 577"/>
                <a:gd name="T68" fmla="*/ 163 w 207"/>
                <a:gd name="T69" fmla="*/ 436 h 577"/>
                <a:gd name="T70" fmla="*/ 163 w 207"/>
                <a:gd name="T71" fmla="*/ 478 h 577"/>
                <a:gd name="T72" fmla="*/ 156 w 207"/>
                <a:gd name="T73" fmla="*/ 517 h 577"/>
                <a:gd name="T74" fmla="*/ 153 w 207"/>
                <a:gd name="T75" fmla="*/ 549 h 577"/>
                <a:gd name="T76" fmla="*/ 126 w 207"/>
                <a:gd name="T77" fmla="*/ 558 h 577"/>
                <a:gd name="T78" fmla="*/ 75 w 207"/>
                <a:gd name="T79" fmla="*/ 517 h 577"/>
                <a:gd name="T80" fmla="*/ 51 w 207"/>
                <a:gd name="T81" fmla="*/ 489 h 577"/>
                <a:gd name="T82" fmla="*/ 30 w 207"/>
                <a:gd name="T83" fmla="*/ 436 h 577"/>
                <a:gd name="T84" fmla="*/ 34 w 207"/>
                <a:gd name="T85" fmla="*/ 409 h 577"/>
                <a:gd name="T86" fmla="*/ 37 w 207"/>
                <a:gd name="T87" fmla="*/ 370 h 577"/>
                <a:gd name="T88" fmla="*/ 71 w 207"/>
                <a:gd name="T89" fmla="*/ 344 h 577"/>
                <a:gd name="T90" fmla="*/ 99 w 207"/>
                <a:gd name="T91" fmla="*/ 285 h 577"/>
                <a:gd name="T92" fmla="*/ 92 w 207"/>
                <a:gd name="T93" fmla="*/ 219 h 577"/>
                <a:gd name="T94" fmla="*/ 92 w 207"/>
                <a:gd name="T95" fmla="*/ 173 h 577"/>
                <a:gd name="T96" fmla="*/ 92 w 207"/>
                <a:gd name="T97" fmla="*/ 124 h 577"/>
                <a:gd name="T98" fmla="*/ 92 w 207"/>
                <a:gd name="T99" fmla="*/ 88 h 577"/>
                <a:gd name="T100" fmla="*/ 92 w 207"/>
                <a:gd name="T101" fmla="*/ 51 h 577"/>
                <a:gd name="T102" fmla="*/ 105 w 207"/>
                <a:gd name="T103" fmla="*/ 0 h 57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7"/>
                <a:gd name="T157" fmla="*/ 0 h 577"/>
                <a:gd name="T158" fmla="*/ 207 w 207"/>
                <a:gd name="T159" fmla="*/ 577 h 57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7" h="577">
                  <a:moveTo>
                    <a:pt x="105" y="0"/>
                  </a:moveTo>
                  <a:lnTo>
                    <a:pt x="75" y="33"/>
                  </a:lnTo>
                  <a:lnTo>
                    <a:pt x="62" y="66"/>
                  </a:lnTo>
                  <a:lnTo>
                    <a:pt x="62" y="112"/>
                  </a:lnTo>
                  <a:lnTo>
                    <a:pt x="71" y="152"/>
                  </a:lnTo>
                  <a:lnTo>
                    <a:pt x="75" y="186"/>
                  </a:lnTo>
                  <a:lnTo>
                    <a:pt x="75" y="244"/>
                  </a:lnTo>
                  <a:lnTo>
                    <a:pt x="71" y="290"/>
                  </a:lnTo>
                  <a:lnTo>
                    <a:pt x="44" y="326"/>
                  </a:lnTo>
                  <a:lnTo>
                    <a:pt x="11" y="390"/>
                  </a:lnTo>
                  <a:lnTo>
                    <a:pt x="0" y="438"/>
                  </a:lnTo>
                  <a:lnTo>
                    <a:pt x="11" y="489"/>
                  </a:lnTo>
                  <a:lnTo>
                    <a:pt x="34" y="524"/>
                  </a:lnTo>
                  <a:lnTo>
                    <a:pt x="62" y="535"/>
                  </a:lnTo>
                  <a:lnTo>
                    <a:pt x="123" y="576"/>
                  </a:lnTo>
                  <a:lnTo>
                    <a:pt x="149" y="575"/>
                  </a:lnTo>
                  <a:lnTo>
                    <a:pt x="169" y="553"/>
                  </a:lnTo>
                  <a:lnTo>
                    <a:pt x="183" y="512"/>
                  </a:lnTo>
                  <a:lnTo>
                    <a:pt x="183" y="484"/>
                  </a:lnTo>
                  <a:lnTo>
                    <a:pt x="183" y="436"/>
                  </a:lnTo>
                  <a:lnTo>
                    <a:pt x="206" y="384"/>
                  </a:lnTo>
                  <a:lnTo>
                    <a:pt x="190" y="347"/>
                  </a:lnTo>
                  <a:lnTo>
                    <a:pt x="167" y="320"/>
                  </a:lnTo>
                  <a:lnTo>
                    <a:pt x="123" y="301"/>
                  </a:lnTo>
                  <a:lnTo>
                    <a:pt x="112" y="310"/>
                  </a:lnTo>
                  <a:lnTo>
                    <a:pt x="105" y="338"/>
                  </a:lnTo>
                  <a:lnTo>
                    <a:pt x="89" y="382"/>
                  </a:lnTo>
                  <a:lnTo>
                    <a:pt x="75" y="458"/>
                  </a:lnTo>
                  <a:lnTo>
                    <a:pt x="105" y="423"/>
                  </a:lnTo>
                  <a:lnTo>
                    <a:pt x="123" y="377"/>
                  </a:lnTo>
                  <a:lnTo>
                    <a:pt x="133" y="326"/>
                  </a:lnTo>
                  <a:lnTo>
                    <a:pt x="163" y="341"/>
                  </a:lnTo>
                  <a:lnTo>
                    <a:pt x="169" y="372"/>
                  </a:lnTo>
                  <a:lnTo>
                    <a:pt x="172" y="402"/>
                  </a:lnTo>
                  <a:lnTo>
                    <a:pt x="163" y="436"/>
                  </a:lnTo>
                  <a:lnTo>
                    <a:pt x="163" y="478"/>
                  </a:lnTo>
                  <a:lnTo>
                    <a:pt x="156" y="517"/>
                  </a:lnTo>
                  <a:lnTo>
                    <a:pt x="153" y="549"/>
                  </a:lnTo>
                  <a:lnTo>
                    <a:pt x="126" y="558"/>
                  </a:lnTo>
                  <a:lnTo>
                    <a:pt x="75" y="517"/>
                  </a:lnTo>
                  <a:lnTo>
                    <a:pt x="51" y="489"/>
                  </a:lnTo>
                  <a:lnTo>
                    <a:pt x="30" y="436"/>
                  </a:lnTo>
                  <a:lnTo>
                    <a:pt x="34" y="409"/>
                  </a:lnTo>
                  <a:lnTo>
                    <a:pt x="37" y="370"/>
                  </a:lnTo>
                  <a:lnTo>
                    <a:pt x="71" y="344"/>
                  </a:lnTo>
                  <a:lnTo>
                    <a:pt x="99" y="285"/>
                  </a:lnTo>
                  <a:lnTo>
                    <a:pt x="92" y="219"/>
                  </a:lnTo>
                  <a:lnTo>
                    <a:pt x="92" y="173"/>
                  </a:lnTo>
                  <a:lnTo>
                    <a:pt x="92" y="124"/>
                  </a:lnTo>
                  <a:lnTo>
                    <a:pt x="92" y="88"/>
                  </a:lnTo>
                  <a:lnTo>
                    <a:pt x="92" y="51"/>
                  </a:lnTo>
                  <a:lnTo>
                    <a:pt x="105"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0" name="Freeform 140">
              <a:extLst>
                <a:ext uri="{FF2B5EF4-FFF2-40B4-BE49-F238E27FC236}">
                  <a16:creationId xmlns:a16="http://schemas.microsoft.com/office/drawing/2014/main" xmlns="" id="{D1805025-77C9-98E1-619C-3B2C3C38B30F}"/>
                </a:ext>
              </a:extLst>
            </p:cNvPr>
            <p:cNvSpPr>
              <a:spLocks/>
            </p:cNvSpPr>
            <p:nvPr/>
          </p:nvSpPr>
          <p:spPr bwMode="auto">
            <a:xfrm>
              <a:off x="2958" y="3155"/>
              <a:ext cx="108" cy="553"/>
            </a:xfrm>
            <a:custGeom>
              <a:avLst/>
              <a:gdLst>
                <a:gd name="T0" fmla="*/ 96 w 108"/>
                <a:gd name="T1" fmla="*/ 0 h 553"/>
                <a:gd name="T2" fmla="*/ 89 w 108"/>
                <a:gd name="T3" fmla="*/ 36 h 553"/>
                <a:gd name="T4" fmla="*/ 88 w 108"/>
                <a:gd name="T5" fmla="*/ 82 h 553"/>
                <a:gd name="T6" fmla="*/ 67 w 108"/>
                <a:gd name="T7" fmla="*/ 122 h 553"/>
                <a:gd name="T8" fmla="*/ 30 w 108"/>
                <a:gd name="T9" fmla="*/ 146 h 553"/>
                <a:gd name="T10" fmla="*/ 11 w 108"/>
                <a:gd name="T11" fmla="*/ 158 h 553"/>
                <a:gd name="T12" fmla="*/ 0 w 108"/>
                <a:gd name="T13" fmla="*/ 237 h 553"/>
                <a:gd name="T14" fmla="*/ 0 w 108"/>
                <a:gd name="T15" fmla="*/ 309 h 553"/>
                <a:gd name="T16" fmla="*/ 14 w 108"/>
                <a:gd name="T17" fmla="*/ 359 h 553"/>
                <a:gd name="T18" fmla="*/ 18 w 108"/>
                <a:gd name="T19" fmla="*/ 435 h 553"/>
                <a:gd name="T20" fmla="*/ 40 w 108"/>
                <a:gd name="T21" fmla="*/ 492 h 553"/>
                <a:gd name="T22" fmla="*/ 60 w 108"/>
                <a:gd name="T23" fmla="*/ 552 h 553"/>
                <a:gd name="T24" fmla="*/ 67 w 108"/>
                <a:gd name="T25" fmla="*/ 513 h 553"/>
                <a:gd name="T26" fmla="*/ 67 w 108"/>
                <a:gd name="T27" fmla="*/ 463 h 553"/>
                <a:gd name="T28" fmla="*/ 60 w 108"/>
                <a:gd name="T29" fmla="*/ 407 h 553"/>
                <a:gd name="T30" fmla="*/ 30 w 108"/>
                <a:gd name="T31" fmla="*/ 348 h 553"/>
                <a:gd name="T32" fmla="*/ 30 w 108"/>
                <a:gd name="T33" fmla="*/ 282 h 553"/>
                <a:gd name="T34" fmla="*/ 30 w 108"/>
                <a:gd name="T35" fmla="*/ 229 h 553"/>
                <a:gd name="T36" fmla="*/ 37 w 108"/>
                <a:gd name="T37" fmla="*/ 169 h 553"/>
                <a:gd name="T38" fmla="*/ 51 w 108"/>
                <a:gd name="T39" fmla="*/ 158 h 553"/>
                <a:gd name="T40" fmla="*/ 89 w 108"/>
                <a:gd name="T41" fmla="*/ 135 h 553"/>
                <a:gd name="T42" fmla="*/ 103 w 108"/>
                <a:gd name="T43" fmla="*/ 100 h 553"/>
                <a:gd name="T44" fmla="*/ 107 w 108"/>
                <a:gd name="T45" fmla="*/ 61 h 553"/>
                <a:gd name="T46" fmla="*/ 96 w 108"/>
                <a:gd name="T47" fmla="*/ 0 h 55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8"/>
                <a:gd name="T73" fmla="*/ 0 h 553"/>
                <a:gd name="T74" fmla="*/ 108 w 108"/>
                <a:gd name="T75" fmla="*/ 553 h 55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8" h="553">
                  <a:moveTo>
                    <a:pt x="96" y="0"/>
                  </a:moveTo>
                  <a:lnTo>
                    <a:pt x="89" y="36"/>
                  </a:lnTo>
                  <a:lnTo>
                    <a:pt x="88" y="82"/>
                  </a:lnTo>
                  <a:lnTo>
                    <a:pt x="67" y="122"/>
                  </a:lnTo>
                  <a:lnTo>
                    <a:pt x="30" y="146"/>
                  </a:lnTo>
                  <a:lnTo>
                    <a:pt x="11" y="158"/>
                  </a:lnTo>
                  <a:lnTo>
                    <a:pt x="0" y="237"/>
                  </a:lnTo>
                  <a:lnTo>
                    <a:pt x="0" y="309"/>
                  </a:lnTo>
                  <a:lnTo>
                    <a:pt x="14" y="359"/>
                  </a:lnTo>
                  <a:lnTo>
                    <a:pt x="18" y="435"/>
                  </a:lnTo>
                  <a:lnTo>
                    <a:pt x="40" y="492"/>
                  </a:lnTo>
                  <a:lnTo>
                    <a:pt x="60" y="552"/>
                  </a:lnTo>
                  <a:lnTo>
                    <a:pt x="67" y="513"/>
                  </a:lnTo>
                  <a:lnTo>
                    <a:pt x="67" y="463"/>
                  </a:lnTo>
                  <a:lnTo>
                    <a:pt x="60" y="407"/>
                  </a:lnTo>
                  <a:lnTo>
                    <a:pt x="30" y="348"/>
                  </a:lnTo>
                  <a:lnTo>
                    <a:pt x="30" y="282"/>
                  </a:lnTo>
                  <a:lnTo>
                    <a:pt x="30" y="229"/>
                  </a:lnTo>
                  <a:lnTo>
                    <a:pt x="37" y="169"/>
                  </a:lnTo>
                  <a:lnTo>
                    <a:pt x="51" y="158"/>
                  </a:lnTo>
                  <a:lnTo>
                    <a:pt x="89" y="135"/>
                  </a:lnTo>
                  <a:lnTo>
                    <a:pt x="103" y="100"/>
                  </a:lnTo>
                  <a:lnTo>
                    <a:pt x="107" y="61"/>
                  </a:lnTo>
                  <a:lnTo>
                    <a:pt x="96"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1" name="Freeform 141">
              <a:extLst>
                <a:ext uri="{FF2B5EF4-FFF2-40B4-BE49-F238E27FC236}">
                  <a16:creationId xmlns:a16="http://schemas.microsoft.com/office/drawing/2014/main" xmlns="" id="{B9701D3B-35C4-CF11-1520-0525CE6EF4DC}"/>
                </a:ext>
              </a:extLst>
            </p:cNvPr>
            <p:cNvSpPr>
              <a:spLocks/>
            </p:cNvSpPr>
            <p:nvPr/>
          </p:nvSpPr>
          <p:spPr bwMode="auto">
            <a:xfrm>
              <a:off x="2898" y="3059"/>
              <a:ext cx="100" cy="191"/>
            </a:xfrm>
            <a:custGeom>
              <a:avLst/>
              <a:gdLst>
                <a:gd name="T0" fmla="*/ 0 w 100"/>
                <a:gd name="T1" fmla="*/ 102 h 191"/>
                <a:gd name="T2" fmla="*/ 3 w 100"/>
                <a:gd name="T3" fmla="*/ 125 h 191"/>
                <a:gd name="T4" fmla="*/ 19 w 100"/>
                <a:gd name="T5" fmla="*/ 147 h 191"/>
                <a:gd name="T6" fmla="*/ 40 w 100"/>
                <a:gd name="T7" fmla="*/ 165 h 191"/>
                <a:gd name="T8" fmla="*/ 52 w 100"/>
                <a:gd name="T9" fmla="*/ 176 h 191"/>
                <a:gd name="T10" fmla="*/ 63 w 100"/>
                <a:gd name="T11" fmla="*/ 183 h 191"/>
                <a:gd name="T12" fmla="*/ 76 w 100"/>
                <a:gd name="T13" fmla="*/ 190 h 191"/>
                <a:gd name="T14" fmla="*/ 89 w 100"/>
                <a:gd name="T15" fmla="*/ 178 h 191"/>
                <a:gd name="T16" fmla="*/ 92 w 100"/>
                <a:gd name="T17" fmla="*/ 155 h 191"/>
                <a:gd name="T18" fmla="*/ 96 w 100"/>
                <a:gd name="T19" fmla="*/ 130 h 191"/>
                <a:gd name="T20" fmla="*/ 99 w 100"/>
                <a:gd name="T21" fmla="*/ 101 h 191"/>
                <a:gd name="T22" fmla="*/ 99 w 100"/>
                <a:gd name="T23" fmla="*/ 79 h 191"/>
                <a:gd name="T24" fmla="*/ 99 w 100"/>
                <a:gd name="T25" fmla="*/ 51 h 191"/>
                <a:gd name="T26" fmla="*/ 99 w 100"/>
                <a:gd name="T27" fmla="*/ 28 h 191"/>
                <a:gd name="T28" fmla="*/ 92 w 100"/>
                <a:gd name="T29" fmla="*/ 0 h 191"/>
                <a:gd name="T30" fmla="*/ 89 w 100"/>
                <a:gd name="T31" fmla="*/ 25 h 191"/>
                <a:gd name="T32" fmla="*/ 82 w 100"/>
                <a:gd name="T33" fmla="*/ 78 h 191"/>
                <a:gd name="T34" fmla="*/ 82 w 100"/>
                <a:gd name="T35" fmla="*/ 112 h 191"/>
                <a:gd name="T36" fmla="*/ 80 w 100"/>
                <a:gd name="T37" fmla="*/ 142 h 191"/>
                <a:gd name="T38" fmla="*/ 76 w 100"/>
                <a:gd name="T39" fmla="*/ 170 h 191"/>
                <a:gd name="T40" fmla="*/ 69 w 100"/>
                <a:gd name="T41" fmla="*/ 165 h 191"/>
                <a:gd name="T42" fmla="*/ 43 w 100"/>
                <a:gd name="T43" fmla="*/ 147 h 191"/>
                <a:gd name="T44" fmla="*/ 23 w 100"/>
                <a:gd name="T45" fmla="*/ 121 h 191"/>
                <a:gd name="T46" fmla="*/ 0 w 100"/>
                <a:gd name="T47" fmla="*/ 102 h 19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0"/>
                <a:gd name="T73" fmla="*/ 0 h 191"/>
                <a:gd name="T74" fmla="*/ 100 w 100"/>
                <a:gd name="T75" fmla="*/ 191 h 19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0" h="191">
                  <a:moveTo>
                    <a:pt x="0" y="102"/>
                  </a:moveTo>
                  <a:lnTo>
                    <a:pt x="3" y="125"/>
                  </a:lnTo>
                  <a:lnTo>
                    <a:pt x="19" y="147"/>
                  </a:lnTo>
                  <a:lnTo>
                    <a:pt x="40" y="165"/>
                  </a:lnTo>
                  <a:lnTo>
                    <a:pt x="52" y="176"/>
                  </a:lnTo>
                  <a:lnTo>
                    <a:pt x="63" y="183"/>
                  </a:lnTo>
                  <a:lnTo>
                    <a:pt x="76" y="190"/>
                  </a:lnTo>
                  <a:lnTo>
                    <a:pt x="89" y="178"/>
                  </a:lnTo>
                  <a:lnTo>
                    <a:pt x="92" y="155"/>
                  </a:lnTo>
                  <a:lnTo>
                    <a:pt x="96" y="130"/>
                  </a:lnTo>
                  <a:lnTo>
                    <a:pt x="99" y="101"/>
                  </a:lnTo>
                  <a:lnTo>
                    <a:pt x="99" y="79"/>
                  </a:lnTo>
                  <a:lnTo>
                    <a:pt x="99" y="51"/>
                  </a:lnTo>
                  <a:lnTo>
                    <a:pt x="99" y="28"/>
                  </a:lnTo>
                  <a:lnTo>
                    <a:pt x="92" y="0"/>
                  </a:lnTo>
                  <a:lnTo>
                    <a:pt x="89" y="25"/>
                  </a:lnTo>
                  <a:lnTo>
                    <a:pt x="82" y="78"/>
                  </a:lnTo>
                  <a:lnTo>
                    <a:pt x="82" y="112"/>
                  </a:lnTo>
                  <a:lnTo>
                    <a:pt x="80" y="142"/>
                  </a:lnTo>
                  <a:lnTo>
                    <a:pt x="76" y="170"/>
                  </a:lnTo>
                  <a:lnTo>
                    <a:pt x="69" y="165"/>
                  </a:lnTo>
                  <a:lnTo>
                    <a:pt x="43" y="147"/>
                  </a:lnTo>
                  <a:lnTo>
                    <a:pt x="23" y="121"/>
                  </a:lnTo>
                  <a:lnTo>
                    <a:pt x="0" y="102"/>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2" name="Freeform 142">
              <a:extLst>
                <a:ext uri="{FF2B5EF4-FFF2-40B4-BE49-F238E27FC236}">
                  <a16:creationId xmlns:a16="http://schemas.microsoft.com/office/drawing/2014/main" xmlns="" id="{34DED1A5-B66A-5AE6-643B-DC9C7F333954}"/>
                </a:ext>
              </a:extLst>
            </p:cNvPr>
            <p:cNvSpPr>
              <a:spLocks/>
            </p:cNvSpPr>
            <p:nvPr/>
          </p:nvSpPr>
          <p:spPr bwMode="auto">
            <a:xfrm>
              <a:off x="2997" y="3315"/>
              <a:ext cx="104" cy="266"/>
            </a:xfrm>
            <a:custGeom>
              <a:avLst/>
              <a:gdLst>
                <a:gd name="T0" fmla="*/ 51 w 104"/>
                <a:gd name="T1" fmla="*/ 0 h 266"/>
                <a:gd name="T2" fmla="*/ 20 w 104"/>
                <a:gd name="T3" fmla="*/ 11 h 266"/>
                <a:gd name="T4" fmla="*/ 11 w 104"/>
                <a:gd name="T5" fmla="*/ 28 h 266"/>
                <a:gd name="T6" fmla="*/ 4 w 104"/>
                <a:gd name="T7" fmla="*/ 66 h 266"/>
                <a:gd name="T8" fmla="*/ 0 w 104"/>
                <a:gd name="T9" fmla="*/ 101 h 266"/>
                <a:gd name="T10" fmla="*/ 0 w 104"/>
                <a:gd name="T11" fmla="*/ 142 h 266"/>
                <a:gd name="T12" fmla="*/ 0 w 104"/>
                <a:gd name="T13" fmla="*/ 176 h 266"/>
                <a:gd name="T14" fmla="*/ 4 w 104"/>
                <a:gd name="T15" fmla="*/ 190 h 266"/>
                <a:gd name="T16" fmla="*/ 11 w 104"/>
                <a:gd name="T17" fmla="*/ 217 h 266"/>
                <a:gd name="T18" fmla="*/ 38 w 104"/>
                <a:gd name="T19" fmla="*/ 249 h 266"/>
                <a:gd name="T20" fmla="*/ 58 w 104"/>
                <a:gd name="T21" fmla="*/ 265 h 266"/>
                <a:gd name="T22" fmla="*/ 83 w 104"/>
                <a:gd name="T23" fmla="*/ 224 h 266"/>
                <a:gd name="T24" fmla="*/ 103 w 104"/>
                <a:gd name="T25" fmla="*/ 160 h 266"/>
                <a:gd name="T26" fmla="*/ 103 w 104"/>
                <a:gd name="T27" fmla="*/ 124 h 266"/>
                <a:gd name="T28" fmla="*/ 103 w 104"/>
                <a:gd name="T29" fmla="*/ 89 h 266"/>
                <a:gd name="T30" fmla="*/ 89 w 104"/>
                <a:gd name="T31" fmla="*/ 114 h 266"/>
                <a:gd name="T32" fmla="*/ 89 w 104"/>
                <a:gd name="T33" fmla="*/ 140 h 266"/>
                <a:gd name="T34" fmla="*/ 85 w 104"/>
                <a:gd name="T35" fmla="*/ 176 h 266"/>
                <a:gd name="T36" fmla="*/ 72 w 104"/>
                <a:gd name="T37" fmla="*/ 204 h 266"/>
                <a:gd name="T38" fmla="*/ 65 w 104"/>
                <a:gd name="T39" fmla="*/ 231 h 266"/>
                <a:gd name="T40" fmla="*/ 51 w 104"/>
                <a:gd name="T41" fmla="*/ 242 h 266"/>
                <a:gd name="T42" fmla="*/ 34 w 104"/>
                <a:gd name="T43" fmla="*/ 224 h 266"/>
                <a:gd name="T44" fmla="*/ 31 w 104"/>
                <a:gd name="T45" fmla="*/ 178 h 266"/>
                <a:gd name="T46" fmla="*/ 20 w 104"/>
                <a:gd name="T47" fmla="*/ 128 h 266"/>
                <a:gd name="T48" fmla="*/ 20 w 104"/>
                <a:gd name="T49" fmla="*/ 84 h 266"/>
                <a:gd name="T50" fmla="*/ 20 w 104"/>
                <a:gd name="T51" fmla="*/ 53 h 266"/>
                <a:gd name="T52" fmla="*/ 27 w 104"/>
                <a:gd name="T53" fmla="*/ 25 h 266"/>
                <a:gd name="T54" fmla="*/ 42 w 104"/>
                <a:gd name="T55" fmla="*/ 10 h 266"/>
                <a:gd name="T56" fmla="*/ 51 w 104"/>
                <a:gd name="T57" fmla="*/ 0 h 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04"/>
                <a:gd name="T88" fmla="*/ 0 h 266"/>
                <a:gd name="T89" fmla="*/ 104 w 104"/>
                <a:gd name="T90" fmla="*/ 266 h 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04" h="266">
                  <a:moveTo>
                    <a:pt x="51" y="0"/>
                  </a:moveTo>
                  <a:lnTo>
                    <a:pt x="20" y="11"/>
                  </a:lnTo>
                  <a:lnTo>
                    <a:pt x="11" y="28"/>
                  </a:lnTo>
                  <a:lnTo>
                    <a:pt x="4" y="66"/>
                  </a:lnTo>
                  <a:lnTo>
                    <a:pt x="0" y="101"/>
                  </a:lnTo>
                  <a:lnTo>
                    <a:pt x="0" y="142"/>
                  </a:lnTo>
                  <a:lnTo>
                    <a:pt x="0" y="176"/>
                  </a:lnTo>
                  <a:lnTo>
                    <a:pt x="4" y="190"/>
                  </a:lnTo>
                  <a:lnTo>
                    <a:pt x="11" y="217"/>
                  </a:lnTo>
                  <a:lnTo>
                    <a:pt x="38" y="249"/>
                  </a:lnTo>
                  <a:lnTo>
                    <a:pt x="58" y="265"/>
                  </a:lnTo>
                  <a:lnTo>
                    <a:pt x="83" y="224"/>
                  </a:lnTo>
                  <a:lnTo>
                    <a:pt x="103" y="160"/>
                  </a:lnTo>
                  <a:lnTo>
                    <a:pt x="103" y="124"/>
                  </a:lnTo>
                  <a:lnTo>
                    <a:pt x="103" y="89"/>
                  </a:lnTo>
                  <a:lnTo>
                    <a:pt x="89" y="114"/>
                  </a:lnTo>
                  <a:lnTo>
                    <a:pt x="89" y="140"/>
                  </a:lnTo>
                  <a:lnTo>
                    <a:pt x="85" y="176"/>
                  </a:lnTo>
                  <a:lnTo>
                    <a:pt x="72" y="204"/>
                  </a:lnTo>
                  <a:lnTo>
                    <a:pt x="65" y="231"/>
                  </a:lnTo>
                  <a:lnTo>
                    <a:pt x="51" y="242"/>
                  </a:lnTo>
                  <a:lnTo>
                    <a:pt x="34" y="224"/>
                  </a:lnTo>
                  <a:lnTo>
                    <a:pt x="31" y="178"/>
                  </a:lnTo>
                  <a:lnTo>
                    <a:pt x="20" y="128"/>
                  </a:lnTo>
                  <a:lnTo>
                    <a:pt x="20" y="84"/>
                  </a:lnTo>
                  <a:lnTo>
                    <a:pt x="20" y="53"/>
                  </a:lnTo>
                  <a:lnTo>
                    <a:pt x="27" y="25"/>
                  </a:lnTo>
                  <a:lnTo>
                    <a:pt x="42" y="10"/>
                  </a:lnTo>
                  <a:lnTo>
                    <a:pt x="51"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3" name="Freeform 143">
              <a:extLst>
                <a:ext uri="{FF2B5EF4-FFF2-40B4-BE49-F238E27FC236}">
                  <a16:creationId xmlns:a16="http://schemas.microsoft.com/office/drawing/2014/main" xmlns="" id="{9A6FD85B-A884-2B1C-3E53-8CFCDD9E1CBD}"/>
                </a:ext>
              </a:extLst>
            </p:cNvPr>
            <p:cNvSpPr>
              <a:spLocks/>
            </p:cNvSpPr>
            <p:nvPr/>
          </p:nvSpPr>
          <p:spPr bwMode="auto">
            <a:xfrm>
              <a:off x="3573" y="2693"/>
              <a:ext cx="111" cy="295"/>
            </a:xfrm>
            <a:custGeom>
              <a:avLst/>
              <a:gdLst>
                <a:gd name="T0" fmla="*/ 89 w 111"/>
                <a:gd name="T1" fmla="*/ 294 h 295"/>
                <a:gd name="T2" fmla="*/ 103 w 111"/>
                <a:gd name="T3" fmla="*/ 250 h 295"/>
                <a:gd name="T4" fmla="*/ 103 w 111"/>
                <a:gd name="T5" fmla="*/ 220 h 295"/>
                <a:gd name="T6" fmla="*/ 80 w 111"/>
                <a:gd name="T7" fmla="*/ 192 h 295"/>
                <a:gd name="T8" fmla="*/ 77 w 111"/>
                <a:gd name="T9" fmla="*/ 189 h 295"/>
                <a:gd name="T10" fmla="*/ 73 w 111"/>
                <a:gd name="T11" fmla="*/ 181 h 295"/>
                <a:gd name="T12" fmla="*/ 70 w 111"/>
                <a:gd name="T13" fmla="*/ 174 h 295"/>
                <a:gd name="T14" fmla="*/ 66 w 111"/>
                <a:gd name="T15" fmla="*/ 169 h 295"/>
                <a:gd name="T16" fmla="*/ 56 w 111"/>
                <a:gd name="T17" fmla="*/ 163 h 295"/>
                <a:gd name="T18" fmla="*/ 47 w 111"/>
                <a:gd name="T19" fmla="*/ 156 h 295"/>
                <a:gd name="T20" fmla="*/ 40 w 111"/>
                <a:gd name="T21" fmla="*/ 149 h 295"/>
                <a:gd name="T22" fmla="*/ 37 w 111"/>
                <a:gd name="T23" fmla="*/ 146 h 295"/>
                <a:gd name="T24" fmla="*/ 14 w 111"/>
                <a:gd name="T25" fmla="*/ 126 h 295"/>
                <a:gd name="T26" fmla="*/ 0 w 111"/>
                <a:gd name="T27" fmla="*/ 97 h 295"/>
                <a:gd name="T28" fmla="*/ 0 w 111"/>
                <a:gd name="T29" fmla="*/ 62 h 295"/>
                <a:gd name="T30" fmla="*/ 14 w 111"/>
                <a:gd name="T31" fmla="*/ 34 h 295"/>
                <a:gd name="T32" fmla="*/ 44 w 111"/>
                <a:gd name="T33" fmla="*/ 11 h 295"/>
                <a:gd name="T34" fmla="*/ 66 w 111"/>
                <a:gd name="T35" fmla="*/ 0 h 295"/>
                <a:gd name="T36" fmla="*/ 54 w 111"/>
                <a:gd name="T37" fmla="*/ 21 h 295"/>
                <a:gd name="T38" fmla="*/ 21 w 111"/>
                <a:gd name="T39" fmla="*/ 67 h 295"/>
                <a:gd name="T40" fmla="*/ 23 w 111"/>
                <a:gd name="T41" fmla="*/ 97 h 295"/>
                <a:gd name="T42" fmla="*/ 30 w 111"/>
                <a:gd name="T43" fmla="*/ 122 h 295"/>
                <a:gd name="T44" fmla="*/ 54 w 111"/>
                <a:gd name="T45" fmla="*/ 143 h 295"/>
                <a:gd name="T46" fmla="*/ 89 w 111"/>
                <a:gd name="T47" fmla="*/ 163 h 295"/>
                <a:gd name="T48" fmla="*/ 107 w 111"/>
                <a:gd name="T49" fmla="*/ 195 h 295"/>
                <a:gd name="T50" fmla="*/ 110 w 111"/>
                <a:gd name="T51" fmla="*/ 218 h 295"/>
                <a:gd name="T52" fmla="*/ 110 w 111"/>
                <a:gd name="T53" fmla="*/ 250 h 295"/>
                <a:gd name="T54" fmla="*/ 89 w 111"/>
                <a:gd name="T55" fmla="*/ 294 h 29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11"/>
                <a:gd name="T85" fmla="*/ 0 h 295"/>
                <a:gd name="T86" fmla="*/ 111 w 111"/>
                <a:gd name="T87" fmla="*/ 295 h 295"/>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11" h="295">
                  <a:moveTo>
                    <a:pt x="89" y="294"/>
                  </a:moveTo>
                  <a:lnTo>
                    <a:pt x="103" y="250"/>
                  </a:lnTo>
                  <a:lnTo>
                    <a:pt x="103" y="220"/>
                  </a:lnTo>
                  <a:lnTo>
                    <a:pt x="80" y="192"/>
                  </a:lnTo>
                  <a:lnTo>
                    <a:pt x="77" y="189"/>
                  </a:lnTo>
                  <a:lnTo>
                    <a:pt x="73" y="181"/>
                  </a:lnTo>
                  <a:lnTo>
                    <a:pt x="70" y="174"/>
                  </a:lnTo>
                  <a:lnTo>
                    <a:pt x="66" y="169"/>
                  </a:lnTo>
                  <a:lnTo>
                    <a:pt x="56" y="163"/>
                  </a:lnTo>
                  <a:lnTo>
                    <a:pt x="47" y="156"/>
                  </a:lnTo>
                  <a:lnTo>
                    <a:pt x="40" y="149"/>
                  </a:lnTo>
                  <a:lnTo>
                    <a:pt x="37" y="146"/>
                  </a:lnTo>
                  <a:lnTo>
                    <a:pt x="14" y="126"/>
                  </a:lnTo>
                  <a:lnTo>
                    <a:pt x="0" y="97"/>
                  </a:lnTo>
                  <a:lnTo>
                    <a:pt x="0" y="62"/>
                  </a:lnTo>
                  <a:lnTo>
                    <a:pt x="14" y="34"/>
                  </a:lnTo>
                  <a:lnTo>
                    <a:pt x="44" y="11"/>
                  </a:lnTo>
                  <a:lnTo>
                    <a:pt x="66" y="0"/>
                  </a:lnTo>
                  <a:lnTo>
                    <a:pt x="54" y="21"/>
                  </a:lnTo>
                  <a:lnTo>
                    <a:pt x="21" y="67"/>
                  </a:lnTo>
                  <a:lnTo>
                    <a:pt x="23" y="97"/>
                  </a:lnTo>
                  <a:lnTo>
                    <a:pt x="30" y="122"/>
                  </a:lnTo>
                  <a:lnTo>
                    <a:pt x="54" y="143"/>
                  </a:lnTo>
                  <a:lnTo>
                    <a:pt x="89" y="163"/>
                  </a:lnTo>
                  <a:lnTo>
                    <a:pt x="107" y="195"/>
                  </a:lnTo>
                  <a:lnTo>
                    <a:pt x="110" y="218"/>
                  </a:lnTo>
                  <a:lnTo>
                    <a:pt x="110" y="250"/>
                  </a:lnTo>
                  <a:lnTo>
                    <a:pt x="89" y="294"/>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4" name="Freeform 144">
              <a:extLst>
                <a:ext uri="{FF2B5EF4-FFF2-40B4-BE49-F238E27FC236}">
                  <a16:creationId xmlns:a16="http://schemas.microsoft.com/office/drawing/2014/main" xmlns="" id="{3A83DC3C-303F-97AB-3083-3607543AB215}"/>
                </a:ext>
              </a:extLst>
            </p:cNvPr>
            <p:cNvSpPr>
              <a:spLocks/>
            </p:cNvSpPr>
            <p:nvPr/>
          </p:nvSpPr>
          <p:spPr bwMode="auto">
            <a:xfrm>
              <a:off x="3608" y="2702"/>
              <a:ext cx="47" cy="146"/>
            </a:xfrm>
            <a:custGeom>
              <a:avLst/>
              <a:gdLst>
                <a:gd name="T0" fmla="*/ 36 w 47"/>
                <a:gd name="T1" fmla="*/ 0 h 146"/>
                <a:gd name="T2" fmla="*/ 20 w 47"/>
                <a:gd name="T3" fmla="*/ 22 h 146"/>
                <a:gd name="T4" fmla="*/ 7 w 47"/>
                <a:gd name="T5" fmla="*/ 37 h 146"/>
                <a:gd name="T6" fmla="*/ 0 w 47"/>
                <a:gd name="T7" fmla="*/ 48 h 146"/>
                <a:gd name="T8" fmla="*/ 0 w 47"/>
                <a:gd name="T9" fmla="*/ 60 h 146"/>
                <a:gd name="T10" fmla="*/ 0 w 47"/>
                <a:gd name="T11" fmla="*/ 71 h 146"/>
                <a:gd name="T12" fmla="*/ 0 w 47"/>
                <a:gd name="T13" fmla="*/ 88 h 146"/>
                <a:gd name="T14" fmla="*/ 7 w 47"/>
                <a:gd name="T15" fmla="*/ 101 h 146"/>
                <a:gd name="T16" fmla="*/ 10 w 47"/>
                <a:gd name="T17" fmla="*/ 115 h 146"/>
                <a:gd name="T18" fmla="*/ 20 w 47"/>
                <a:gd name="T19" fmla="*/ 129 h 146"/>
                <a:gd name="T20" fmla="*/ 46 w 47"/>
                <a:gd name="T21" fmla="*/ 145 h 146"/>
                <a:gd name="T22" fmla="*/ 36 w 47"/>
                <a:gd name="T23" fmla="*/ 134 h 146"/>
                <a:gd name="T24" fmla="*/ 26 w 47"/>
                <a:gd name="T25" fmla="*/ 115 h 146"/>
                <a:gd name="T26" fmla="*/ 20 w 47"/>
                <a:gd name="T27" fmla="*/ 94 h 146"/>
                <a:gd name="T28" fmla="*/ 17 w 47"/>
                <a:gd name="T29" fmla="*/ 69 h 146"/>
                <a:gd name="T30" fmla="*/ 17 w 47"/>
                <a:gd name="T31" fmla="*/ 48 h 146"/>
                <a:gd name="T32" fmla="*/ 17 w 47"/>
                <a:gd name="T33" fmla="*/ 46 h 146"/>
                <a:gd name="T34" fmla="*/ 26 w 47"/>
                <a:gd name="T35" fmla="*/ 42 h 146"/>
                <a:gd name="T36" fmla="*/ 32 w 47"/>
                <a:gd name="T37" fmla="*/ 37 h 146"/>
                <a:gd name="T38" fmla="*/ 36 w 47"/>
                <a:gd name="T39" fmla="*/ 35 h 146"/>
                <a:gd name="T40" fmla="*/ 36 w 47"/>
                <a:gd name="T41" fmla="*/ 28 h 146"/>
                <a:gd name="T42" fmla="*/ 36 w 47"/>
                <a:gd name="T43" fmla="*/ 22 h 146"/>
                <a:gd name="T44" fmla="*/ 36 w 47"/>
                <a:gd name="T45" fmla="*/ 14 h 146"/>
                <a:gd name="T46" fmla="*/ 36 w 47"/>
                <a:gd name="T47" fmla="*/ 12 h 146"/>
                <a:gd name="T48" fmla="*/ 36 w 47"/>
                <a:gd name="T49" fmla="*/ 0 h 14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
                <a:gd name="T76" fmla="*/ 0 h 146"/>
                <a:gd name="T77" fmla="*/ 47 w 47"/>
                <a:gd name="T78" fmla="*/ 146 h 14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 h="146">
                  <a:moveTo>
                    <a:pt x="36" y="0"/>
                  </a:moveTo>
                  <a:lnTo>
                    <a:pt x="20" y="22"/>
                  </a:lnTo>
                  <a:lnTo>
                    <a:pt x="7" y="37"/>
                  </a:lnTo>
                  <a:lnTo>
                    <a:pt x="0" y="48"/>
                  </a:lnTo>
                  <a:lnTo>
                    <a:pt x="0" y="60"/>
                  </a:lnTo>
                  <a:lnTo>
                    <a:pt x="0" y="71"/>
                  </a:lnTo>
                  <a:lnTo>
                    <a:pt x="0" y="88"/>
                  </a:lnTo>
                  <a:lnTo>
                    <a:pt x="7" y="101"/>
                  </a:lnTo>
                  <a:lnTo>
                    <a:pt x="10" y="115"/>
                  </a:lnTo>
                  <a:lnTo>
                    <a:pt x="20" y="129"/>
                  </a:lnTo>
                  <a:lnTo>
                    <a:pt x="46" y="145"/>
                  </a:lnTo>
                  <a:lnTo>
                    <a:pt x="36" y="134"/>
                  </a:lnTo>
                  <a:lnTo>
                    <a:pt x="26" y="115"/>
                  </a:lnTo>
                  <a:lnTo>
                    <a:pt x="20" y="94"/>
                  </a:lnTo>
                  <a:lnTo>
                    <a:pt x="17" y="69"/>
                  </a:lnTo>
                  <a:lnTo>
                    <a:pt x="17" y="48"/>
                  </a:lnTo>
                  <a:lnTo>
                    <a:pt x="17" y="46"/>
                  </a:lnTo>
                  <a:lnTo>
                    <a:pt x="26" y="42"/>
                  </a:lnTo>
                  <a:lnTo>
                    <a:pt x="32" y="37"/>
                  </a:lnTo>
                  <a:lnTo>
                    <a:pt x="36" y="35"/>
                  </a:lnTo>
                  <a:lnTo>
                    <a:pt x="36" y="28"/>
                  </a:lnTo>
                  <a:lnTo>
                    <a:pt x="36" y="22"/>
                  </a:lnTo>
                  <a:lnTo>
                    <a:pt x="36" y="14"/>
                  </a:lnTo>
                  <a:lnTo>
                    <a:pt x="36" y="12"/>
                  </a:lnTo>
                  <a:lnTo>
                    <a:pt x="36"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5" name="Freeform 145">
              <a:extLst>
                <a:ext uri="{FF2B5EF4-FFF2-40B4-BE49-F238E27FC236}">
                  <a16:creationId xmlns:a16="http://schemas.microsoft.com/office/drawing/2014/main" xmlns="" id="{BA5DD7A1-46C0-8F93-7814-DC94496766FC}"/>
                </a:ext>
              </a:extLst>
            </p:cNvPr>
            <p:cNvSpPr>
              <a:spLocks/>
            </p:cNvSpPr>
            <p:nvPr/>
          </p:nvSpPr>
          <p:spPr bwMode="auto">
            <a:xfrm>
              <a:off x="3594" y="2849"/>
              <a:ext cx="58" cy="141"/>
            </a:xfrm>
            <a:custGeom>
              <a:avLst/>
              <a:gdLst>
                <a:gd name="T0" fmla="*/ 16 w 58"/>
                <a:gd name="T1" fmla="*/ 0 h 141"/>
                <a:gd name="T2" fmla="*/ 9 w 58"/>
                <a:gd name="T3" fmla="*/ 12 h 141"/>
                <a:gd name="T4" fmla="*/ 9 w 58"/>
                <a:gd name="T5" fmla="*/ 28 h 141"/>
                <a:gd name="T6" fmla="*/ 20 w 58"/>
                <a:gd name="T7" fmla="*/ 62 h 141"/>
                <a:gd name="T8" fmla="*/ 23 w 58"/>
                <a:gd name="T9" fmla="*/ 76 h 141"/>
                <a:gd name="T10" fmla="*/ 30 w 58"/>
                <a:gd name="T11" fmla="*/ 92 h 141"/>
                <a:gd name="T12" fmla="*/ 36 w 58"/>
                <a:gd name="T13" fmla="*/ 112 h 141"/>
                <a:gd name="T14" fmla="*/ 53 w 58"/>
                <a:gd name="T15" fmla="*/ 130 h 141"/>
                <a:gd name="T16" fmla="*/ 57 w 58"/>
                <a:gd name="T17" fmla="*/ 140 h 141"/>
                <a:gd name="T18" fmla="*/ 53 w 58"/>
                <a:gd name="T19" fmla="*/ 138 h 141"/>
                <a:gd name="T20" fmla="*/ 34 w 58"/>
                <a:gd name="T21" fmla="*/ 127 h 141"/>
                <a:gd name="T22" fmla="*/ 20 w 58"/>
                <a:gd name="T23" fmla="*/ 104 h 141"/>
                <a:gd name="T24" fmla="*/ 16 w 58"/>
                <a:gd name="T25" fmla="*/ 78 h 141"/>
                <a:gd name="T26" fmla="*/ 2 w 58"/>
                <a:gd name="T27" fmla="*/ 56 h 141"/>
                <a:gd name="T28" fmla="*/ 9 w 58"/>
                <a:gd name="T29" fmla="*/ 41 h 141"/>
                <a:gd name="T30" fmla="*/ 0 w 58"/>
                <a:gd name="T31" fmla="*/ 23 h 141"/>
                <a:gd name="T32" fmla="*/ 0 w 58"/>
                <a:gd name="T33" fmla="*/ 5 h 141"/>
                <a:gd name="T34" fmla="*/ 16 w 58"/>
                <a:gd name="T35" fmla="*/ 0 h 14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8"/>
                <a:gd name="T55" fmla="*/ 0 h 141"/>
                <a:gd name="T56" fmla="*/ 58 w 58"/>
                <a:gd name="T57" fmla="*/ 141 h 14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8" h="141">
                  <a:moveTo>
                    <a:pt x="16" y="0"/>
                  </a:moveTo>
                  <a:lnTo>
                    <a:pt x="9" y="12"/>
                  </a:lnTo>
                  <a:lnTo>
                    <a:pt x="9" y="28"/>
                  </a:lnTo>
                  <a:lnTo>
                    <a:pt x="20" y="62"/>
                  </a:lnTo>
                  <a:lnTo>
                    <a:pt x="23" y="76"/>
                  </a:lnTo>
                  <a:lnTo>
                    <a:pt x="30" y="92"/>
                  </a:lnTo>
                  <a:lnTo>
                    <a:pt x="36" y="112"/>
                  </a:lnTo>
                  <a:lnTo>
                    <a:pt x="53" y="130"/>
                  </a:lnTo>
                  <a:lnTo>
                    <a:pt x="57" y="140"/>
                  </a:lnTo>
                  <a:lnTo>
                    <a:pt x="53" y="138"/>
                  </a:lnTo>
                  <a:lnTo>
                    <a:pt x="34" y="127"/>
                  </a:lnTo>
                  <a:lnTo>
                    <a:pt x="20" y="104"/>
                  </a:lnTo>
                  <a:lnTo>
                    <a:pt x="16" y="78"/>
                  </a:lnTo>
                  <a:lnTo>
                    <a:pt x="2" y="56"/>
                  </a:lnTo>
                  <a:lnTo>
                    <a:pt x="9" y="41"/>
                  </a:lnTo>
                  <a:lnTo>
                    <a:pt x="0" y="23"/>
                  </a:lnTo>
                  <a:lnTo>
                    <a:pt x="0" y="5"/>
                  </a:lnTo>
                  <a:lnTo>
                    <a:pt x="16"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6" name="Freeform 146">
              <a:extLst>
                <a:ext uri="{FF2B5EF4-FFF2-40B4-BE49-F238E27FC236}">
                  <a16:creationId xmlns:a16="http://schemas.microsoft.com/office/drawing/2014/main" xmlns="" id="{862FA861-436C-0D69-E608-CE11133EE381}"/>
                </a:ext>
              </a:extLst>
            </p:cNvPr>
            <p:cNvSpPr>
              <a:spLocks/>
            </p:cNvSpPr>
            <p:nvPr/>
          </p:nvSpPr>
          <p:spPr bwMode="auto">
            <a:xfrm>
              <a:off x="4393" y="3129"/>
              <a:ext cx="189" cy="425"/>
            </a:xfrm>
            <a:custGeom>
              <a:avLst/>
              <a:gdLst>
                <a:gd name="T0" fmla="*/ 37 w 189"/>
                <a:gd name="T1" fmla="*/ 0 h 425"/>
                <a:gd name="T2" fmla="*/ 11 w 189"/>
                <a:gd name="T3" fmla="*/ 34 h 425"/>
                <a:gd name="T4" fmla="*/ 0 w 189"/>
                <a:gd name="T5" fmla="*/ 66 h 425"/>
                <a:gd name="T6" fmla="*/ 0 w 189"/>
                <a:gd name="T7" fmla="*/ 125 h 425"/>
                <a:gd name="T8" fmla="*/ 18 w 189"/>
                <a:gd name="T9" fmla="*/ 176 h 425"/>
                <a:gd name="T10" fmla="*/ 40 w 189"/>
                <a:gd name="T11" fmla="*/ 201 h 425"/>
                <a:gd name="T12" fmla="*/ 77 w 189"/>
                <a:gd name="T13" fmla="*/ 236 h 425"/>
                <a:gd name="T14" fmla="*/ 130 w 189"/>
                <a:gd name="T15" fmla="*/ 277 h 425"/>
                <a:gd name="T16" fmla="*/ 160 w 189"/>
                <a:gd name="T17" fmla="*/ 323 h 425"/>
                <a:gd name="T18" fmla="*/ 163 w 189"/>
                <a:gd name="T19" fmla="*/ 382 h 425"/>
                <a:gd name="T20" fmla="*/ 156 w 189"/>
                <a:gd name="T21" fmla="*/ 424 h 425"/>
                <a:gd name="T22" fmla="*/ 177 w 189"/>
                <a:gd name="T23" fmla="*/ 402 h 425"/>
                <a:gd name="T24" fmla="*/ 184 w 189"/>
                <a:gd name="T25" fmla="*/ 364 h 425"/>
                <a:gd name="T26" fmla="*/ 188 w 189"/>
                <a:gd name="T27" fmla="*/ 328 h 425"/>
                <a:gd name="T28" fmla="*/ 177 w 189"/>
                <a:gd name="T29" fmla="*/ 287 h 425"/>
                <a:gd name="T30" fmla="*/ 141 w 189"/>
                <a:gd name="T31" fmla="*/ 247 h 425"/>
                <a:gd name="T32" fmla="*/ 111 w 189"/>
                <a:gd name="T33" fmla="*/ 219 h 425"/>
                <a:gd name="T34" fmla="*/ 84 w 189"/>
                <a:gd name="T35" fmla="*/ 199 h 425"/>
                <a:gd name="T36" fmla="*/ 56 w 189"/>
                <a:gd name="T37" fmla="*/ 173 h 425"/>
                <a:gd name="T38" fmla="*/ 23 w 189"/>
                <a:gd name="T39" fmla="*/ 125 h 425"/>
                <a:gd name="T40" fmla="*/ 23 w 189"/>
                <a:gd name="T41" fmla="*/ 76 h 425"/>
                <a:gd name="T42" fmla="*/ 37 w 189"/>
                <a:gd name="T43" fmla="*/ 0 h 42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89"/>
                <a:gd name="T67" fmla="*/ 0 h 425"/>
                <a:gd name="T68" fmla="*/ 189 w 189"/>
                <a:gd name="T69" fmla="*/ 425 h 42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89" h="425">
                  <a:moveTo>
                    <a:pt x="37" y="0"/>
                  </a:moveTo>
                  <a:lnTo>
                    <a:pt x="11" y="34"/>
                  </a:lnTo>
                  <a:lnTo>
                    <a:pt x="0" y="66"/>
                  </a:lnTo>
                  <a:lnTo>
                    <a:pt x="0" y="125"/>
                  </a:lnTo>
                  <a:lnTo>
                    <a:pt x="18" y="176"/>
                  </a:lnTo>
                  <a:lnTo>
                    <a:pt x="40" y="201"/>
                  </a:lnTo>
                  <a:lnTo>
                    <a:pt x="77" y="236"/>
                  </a:lnTo>
                  <a:lnTo>
                    <a:pt x="130" y="277"/>
                  </a:lnTo>
                  <a:lnTo>
                    <a:pt x="160" y="323"/>
                  </a:lnTo>
                  <a:lnTo>
                    <a:pt x="163" y="382"/>
                  </a:lnTo>
                  <a:lnTo>
                    <a:pt x="156" y="424"/>
                  </a:lnTo>
                  <a:lnTo>
                    <a:pt x="177" y="402"/>
                  </a:lnTo>
                  <a:lnTo>
                    <a:pt x="184" y="364"/>
                  </a:lnTo>
                  <a:lnTo>
                    <a:pt x="188" y="328"/>
                  </a:lnTo>
                  <a:lnTo>
                    <a:pt x="177" y="287"/>
                  </a:lnTo>
                  <a:lnTo>
                    <a:pt x="141" y="247"/>
                  </a:lnTo>
                  <a:lnTo>
                    <a:pt x="111" y="219"/>
                  </a:lnTo>
                  <a:lnTo>
                    <a:pt x="84" y="199"/>
                  </a:lnTo>
                  <a:lnTo>
                    <a:pt x="56" y="173"/>
                  </a:lnTo>
                  <a:lnTo>
                    <a:pt x="23" y="125"/>
                  </a:lnTo>
                  <a:lnTo>
                    <a:pt x="23" y="76"/>
                  </a:lnTo>
                  <a:lnTo>
                    <a:pt x="37"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7" name="Freeform 147">
              <a:extLst>
                <a:ext uri="{FF2B5EF4-FFF2-40B4-BE49-F238E27FC236}">
                  <a16:creationId xmlns:a16="http://schemas.microsoft.com/office/drawing/2014/main" xmlns="" id="{BA37AD22-7F7C-0F95-E768-6E329B660168}"/>
                </a:ext>
              </a:extLst>
            </p:cNvPr>
            <p:cNvSpPr>
              <a:spLocks/>
            </p:cNvSpPr>
            <p:nvPr/>
          </p:nvSpPr>
          <p:spPr bwMode="auto">
            <a:xfrm>
              <a:off x="4556" y="3471"/>
              <a:ext cx="108" cy="312"/>
            </a:xfrm>
            <a:custGeom>
              <a:avLst/>
              <a:gdLst>
                <a:gd name="T0" fmla="*/ 61 w 108"/>
                <a:gd name="T1" fmla="*/ 0 h 312"/>
                <a:gd name="T2" fmla="*/ 40 w 108"/>
                <a:gd name="T3" fmla="*/ 41 h 312"/>
                <a:gd name="T4" fmla="*/ 33 w 108"/>
                <a:gd name="T5" fmla="*/ 68 h 312"/>
                <a:gd name="T6" fmla="*/ 18 w 108"/>
                <a:gd name="T7" fmla="*/ 107 h 312"/>
                <a:gd name="T8" fmla="*/ 0 w 108"/>
                <a:gd name="T9" fmla="*/ 146 h 312"/>
                <a:gd name="T10" fmla="*/ 0 w 108"/>
                <a:gd name="T11" fmla="*/ 205 h 312"/>
                <a:gd name="T12" fmla="*/ 44 w 108"/>
                <a:gd name="T13" fmla="*/ 258 h 312"/>
                <a:gd name="T14" fmla="*/ 96 w 108"/>
                <a:gd name="T15" fmla="*/ 297 h 312"/>
                <a:gd name="T16" fmla="*/ 107 w 108"/>
                <a:gd name="T17" fmla="*/ 311 h 312"/>
                <a:gd name="T18" fmla="*/ 107 w 108"/>
                <a:gd name="T19" fmla="*/ 279 h 312"/>
                <a:gd name="T20" fmla="*/ 63 w 108"/>
                <a:gd name="T21" fmla="*/ 243 h 312"/>
                <a:gd name="T22" fmla="*/ 28 w 108"/>
                <a:gd name="T23" fmla="*/ 203 h 312"/>
                <a:gd name="T24" fmla="*/ 28 w 108"/>
                <a:gd name="T25" fmla="*/ 167 h 312"/>
                <a:gd name="T26" fmla="*/ 37 w 108"/>
                <a:gd name="T27" fmla="*/ 112 h 312"/>
                <a:gd name="T28" fmla="*/ 58 w 108"/>
                <a:gd name="T29" fmla="*/ 76 h 312"/>
                <a:gd name="T30" fmla="*/ 61 w 108"/>
                <a:gd name="T31" fmla="*/ 35 h 312"/>
                <a:gd name="T32" fmla="*/ 61 w 108"/>
                <a:gd name="T33" fmla="*/ 0 h 3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312"/>
                <a:gd name="T53" fmla="*/ 108 w 108"/>
                <a:gd name="T54" fmla="*/ 312 h 3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312">
                  <a:moveTo>
                    <a:pt x="61" y="0"/>
                  </a:moveTo>
                  <a:lnTo>
                    <a:pt x="40" y="41"/>
                  </a:lnTo>
                  <a:lnTo>
                    <a:pt x="33" y="68"/>
                  </a:lnTo>
                  <a:lnTo>
                    <a:pt x="18" y="107"/>
                  </a:lnTo>
                  <a:lnTo>
                    <a:pt x="0" y="146"/>
                  </a:lnTo>
                  <a:lnTo>
                    <a:pt x="0" y="205"/>
                  </a:lnTo>
                  <a:lnTo>
                    <a:pt x="44" y="258"/>
                  </a:lnTo>
                  <a:lnTo>
                    <a:pt x="96" y="297"/>
                  </a:lnTo>
                  <a:lnTo>
                    <a:pt x="107" y="311"/>
                  </a:lnTo>
                  <a:lnTo>
                    <a:pt x="107" y="279"/>
                  </a:lnTo>
                  <a:lnTo>
                    <a:pt x="63" y="243"/>
                  </a:lnTo>
                  <a:lnTo>
                    <a:pt x="28" y="203"/>
                  </a:lnTo>
                  <a:lnTo>
                    <a:pt x="28" y="167"/>
                  </a:lnTo>
                  <a:lnTo>
                    <a:pt x="37" y="112"/>
                  </a:lnTo>
                  <a:lnTo>
                    <a:pt x="58" y="76"/>
                  </a:lnTo>
                  <a:lnTo>
                    <a:pt x="61" y="35"/>
                  </a:lnTo>
                  <a:lnTo>
                    <a:pt x="61"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8" name="Freeform 148">
              <a:extLst>
                <a:ext uri="{FF2B5EF4-FFF2-40B4-BE49-F238E27FC236}">
                  <a16:creationId xmlns:a16="http://schemas.microsoft.com/office/drawing/2014/main" xmlns="" id="{51C897C0-2978-2505-AFFB-B63BCB25B0D3}"/>
                </a:ext>
              </a:extLst>
            </p:cNvPr>
            <p:cNvSpPr>
              <a:spLocks/>
            </p:cNvSpPr>
            <p:nvPr/>
          </p:nvSpPr>
          <p:spPr bwMode="auto">
            <a:xfrm>
              <a:off x="4439" y="3143"/>
              <a:ext cx="214" cy="274"/>
            </a:xfrm>
            <a:custGeom>
              <a:avLst/>
              <a:gdLst>
                <a:gd name="T0" fmla="*/ 0 w 214"/>
                <a:gd name="T1" fmla="*/ 0 h 274"/>
                <a:gd name="T2" fmla="*/ 39 w 214"/>
                <a:gd name="T3" fmla="*/ 10 h 274"/>
                <a:gd name="T4" fmla="*/ 68 w 214"/>
                <a:gd name="T5" fmla="*/ 20 h 274"/>
                <a:gd name="T6" fmla="*/ 102 w 214"/>
                <a:gd name="T7" fmla="*/ 37 h 274"/>
                <a:gd name="T8" fmla="*/ 111 w 214"/>
                <a:gd name="T9" fmla="*/ 48 h 274"/>
                <a:gd name="T10" fmla="*/ 136 w 214"/>
                <a:gd name="T11" fmla="*/ 73 h 274"/>
                <a:gd name="T12" fmla="*/ 152 w 214"/>
                <a:gd name="T13" fmla="*/ 96 h 274"/>
                <a:gd name="T14" fmla="*/ 159 w 214"/>
                <a:gd name="T15" fmla="*/ 124 h 274"/>
                <a:gd name="T16" fmla="*/ 159 w 214"/>
                <a:gd name="T17" fmla="*/ 147 h 274"/>
                <a:gd name="T18" fmla="*/ 159 w 214"/>
                <a:gd name="T19" fmla="*/ 170 h 274"/>
                <a:gd name="T20" fmla="*/ 159 w 214"/>
                <a:gd name="T21" fmla="*/ 190 h 274"/>
                <a:gd name="T22" fmla="*/ 159 w 214"/>
                <a:gd name="T23" fmla="*/ 202 h 274"/>
                <a:gd name="T24" fmla="*/ 152 w 214"/>
                <a:gd name="T25" fmla="*/ 210 h 274"/>
                <a:gd name="T26" fmla="*/ 152 w 214"/>
                <a:gd name="T27" fmla="*/ 243 h 274"/>
                <a:gd name="T28" fmla="*/ 174 w 214"/>
                <a:gd name="T29" fmla="*/ 259 h 274"/>
                <a:gd name="T30" fmla="*/ 197 w 214"/>
                <a:gd name="T31" fmla="*/ 266 h 274"/>
                <a:gd name="T32" fmla="*/ 213 w 214"/>
                <a:gd name="T33" fmla="*/ 271 h 274"/>
                <a:gd name="T34" fmla="*/ 190 w 214"/>
                <a:gd name="T35" fmla="*/ 273 h 274"/>
                <a:gd name="T36" fmla="*/ 156 w 214"/>
                <a:gd name="T37" fmla="*/ 266 h 274"/>
                <a:gd name="T38" fmla="*/ 140 w 214"/>
                <a:gd name="T39" fmla="*/ 245 h 274"/>
                <a:gd name="T40" fmla="*/ 136 w 214"/>
                <a:gd name="T41" fmla="*/ 213 h 274"/>
                <a:gd name="T42" fmla="*/ 140 w 214"/>
                <a:gd name="T43" fmla="*/ 190 h 274"/>
                <a:gd name="T44" fmla="*/ 143 w 214"/>
                <a:gd name="T45" fmla="*/ 162 h 274"/>
                <a:gd name="T46" fmla="*/ 132 w 214"/>
                <a:gd name="T47" fmla="*/ 131 h 274"/>
                <a:gd name="T48" fmla="*/ 132 w 214"/>
                <a:gd name="T49" fmla="*/ 101 h 274"/>
                <a:gd name="T50" fmla="*/ 122 w 214"/>
                <a:gd name="T51" fmla="*/ 85 h 274"/>
                <a:gd name="T52" fmla="*/ 95 w 214"/>
                <a:gd name="T53" fmla="*/ 48 h 274"/>
                <a:gd name="T54" fmla="*/ 64 w 214"/>
                <a:gd name="T55" fmla="*/ 30 h 274"/>
                <a:gd name="T56" fmla="*/ 23 w 214"/>
                <a:gd name="T57" fmla="*/ 12 h 274"/>
                <a:gd name="T58" fmla="*/ 0 w 214"/>
                <a:gd name="T59" fmla="*/ 0 h 27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4"/>
                <a:gd name="T91" fmla="*/ 0 h 274"/>
                <a:gd name="T92" fmla="*/ 214 w 214"/>
                <a:gd name="T93" fmla="*/ 274 h 27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4" h="274">
                  <a:moveTo>
                    <a:pt x="0" y="0"/>
                  </a:moveTo>
                  <a:lnTo>
                    <a:pt x="39" y="10"/>
                  </a:lnTo>
                  <a:lnTo>
                    <a:pt x="68" y="20"/>
                  </a:lnTo>
                  <a:lnTo>
                    <a:pt x="102" y="37"/>
                  </a:lnTo>
                  <a:lnTo>
                    <a:pt x="111" y="48"/>
                  </a:lnTo>
                  <a:lnTo>
                    <a:pt x="136" y="73"/>
                  </a:lnTo>
                  <a:lnTo>
                    <a:pt x="152" y="96"/>
                  </a:lnTo>
                  <a:lnTo>
                    <a:pt x="159" y="124"/>
                  </a:lnTo>
                  <a:lnTo>
                    <a:pt x="159" y="147"/>
                  </a:lnTo>
                  <a:lnTo>
                    <a:pt x="159" y="170"/>
                  </a:lnTo>
                  <a:lnTo>
                    <a:pt x="159" y="190"/>
                  </a:lnTo>
                  <a:lnTo>
                    <a:pt x="159" y="202"/>
                  </a:lnTo>
                  <a:lnTo>
                    <a:pt x="152" y="210"/>
                  </a:lnTo>
                  <a:lnTo>
                    <a:pt x="152" y="243"/>
                  </a:lnTo>
                  <a:lnTo>
                    <a:pt x="174" y="259"/>
                  </a:lnTo>
                  <a:lnTo>
                    <a:pt x="197" y="266"/>
                  </a:lnTo>
                  <a:lnTo>
                    <a:pt x="213" y="271"/>
                  </a:lnTo>
                  <a:lnTo>
                    <a:pt x="190" y="273"/>
                  </a:lnTo>
                  <a:lnTo>
                    <a:pt x="156" y="266"/>
                  </a:lnTo>
                  <a:lnTo>
                    <a:pt x="140" y="245"/>
                  </a:lnTo>
                  <a:lnTo>
                    <a:pt x="136" y="213"/>
                  </a:lnTo>
                  <a:lnTo>
                    <a:pt x="140" y="190"/>
                  </a:lnTo>
                  <a:lnTo>
                    <a:pt x="143" y="162"/>
                  </a:lnTo>
                  <a:lnTo>
                    <a:pt x="132" y="131"/>
                  </a:lnTo>
                  <a:lnTo>
                    <a:pt x="132" y="101"/>
                  </a:lnTo>
                  <a:lnTo>
                    <a:pt x="122" y="85"/>
                  </a:lnTo>
                  <a:lnTo>
                    <a:pt x="95" y="48"/>
                  </a:lnTo>
                  <a:lnTo>
                    <a:pt x="64" y="30"/>
                  </a:lnTo>
                  <a:lnTo>
                    <a:pt x="23" y="12"/>
                  </a:lnTo>
                  <a:lnTo>
                    <a:pt x="0"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19" name="Freeform 149">
              <a:extLst>
                <a:ext uri="{FF2B5EF4-FFF2-40B4-BE49-F238E27FC236}">
                  <a16:creationId xmlns:a16="http://schemas.microsoft.com/office/drawing/2014/main" xmlns="" id="{58FB31DF-1576-6871-4773-DD551231D4BB}"/>
                </a:ext>
              </a:extLst>
            </p:cNvPr>
            <p:cNvSpPr>
              <a:spLocks/>
            </p:cNvSpPr>
            <p:nvPr/>
          </p:nvSpPr>
          <p:spPr bwMode="auto">
            <a:xfrm>
              <a:off x="4727" y="2772"/>
              <a:ext cx="405" cy="633"/>
            </a:xfrm>
            <a:custGeom>
              <a:avLst/>
              <a:gdLst>
                <a:gd name="T0" fmla="*/ 0 w 405"/>
                <a:gd name="T1" fmla="*/ 0 h 633"/>
                <a:gd name="T2" fmla="*/ 67 w 405"/>
                <a:gd name="T3" fmla="*/ 40 h 633"/>
                <a:gd name="T4" fmla="*/ 85 w 405"/>
                <a:gd name="T5" fmla="*/ 53 h 633"/>
                <a:gd name="T6" fmla="*/ 92 w 405"/>
                <a:gd name="T7" fmla="*/ 76 h 633"/>
                <a:gd name="T8" fmla="*/ 94 w 405"/>
                <a:gd name="T9" fmla="*/ 108 h 633"/>
                <a:gd name="T10" fmla="*/ 94 w 405"/>
                <a:gd name="T11" fmla="*/ 136 h 633"/>
                <a:gd name="T12" fmla="*/ 97 w 405"/>
                <a:gd name="T13" fmla="*/ 172 h 633"/>
                <a:gd name="T14" fmla="*/ 71 w 405"/>
                <a:gd name="T15" fmla="*/ 213 h 633"/>
                <a:gd name="T16" fmla="*/ 92 w 405"/>
                <a:gd name="T17" fmla="*/ 268 h 633"/>
                <a:gd name="T18" fmla="*/ 131 w 405"/>
                <a:gd name="T19" fmla="*/ 296 h 633"/>
                <a:gd name="T20" fmla="*/ 197 w 405"/>
                <a:gd name="T21" fmla="*/ 314 h 633"/>
                <a:gd name="T22" fmla="*/ 236 w 405"/>
                <a:gd name="T23" fmla="*/ 344 h 633"/>
                <a:gd name="T24" fmla="*/ 264 w 405"/>
                <a:gd name="T25" fmla="*/ 368 h 633"/>
                <a:gd name="T26" fmla="*/ 298 w 405"/>
                <a:gd name="T27" fmla="*/ 424 h 633"/>
                <a:gd name="T28" fmla="*/ 347 w 405"/>
                <a:gd name="T29" fmla="*/ 454 h 633"/>
                <a:gd name="T30" fmla="*/ 400 w 405"/>
                <a:gd name="T31" fmla="*/ 490 h 633"/>
                <a:gd name="T32" fmla="*/ 404 w 405"/>
                <a:gd name="T33" fmla="*/ 531 h 633"/>
                <a:gd name="T34" fmla="*/ 404 w 405"/>
                <a:gd name="T35" fmla="*/ 586 h 633"/>
                <a:gd name="T36" fmla="*/ 404 w 405"/>
                <a:gd name="T37" fmla="*/ 632 h 633"/>
                <a:gd name="T38" fmla="*/ 385 w 405"/>
                <a:gd name="T39" fmla="*/ 598 h 633"/>
                <a:gd name="T40" fmla="*/ 374 w 405"/>
                <a:gd name="T41" fmla="*/ 533 h 633"/>
                <a:gd name="T42" fmla="*/ 354 w 405"/>
                <a:gd name="T43" fmla="*/ 497 h 633"/>
                <a:gd name="T44" fmla="*/ 333 w 405"/>
                <a:gd name="T45" fmla="*/ 472 h 633"/>
                <a:gd name="T46" fmla="*/ 284 w 405"/>
                <a:gd name="T47" fmla="*/ 439 h 633"/>
                <a:gd name="T48" fmla="*/ 236 w 405"/>
                <a:gd name="T49" fmla="*/ 373 h 633"/>
                <a:gd name="T50" fmla="*/ 198 w 405"/>
                <a:gd name="T51" fmla="*/ 348 h 633"/>
                <a:gd name="T52" fmla="*/ 115 w 405"/>
                <a:gd name="T53" fmla="*/ 314 h 633"/>
                <a:gd name="T54" fmla="*/ 58 w 405"/>
                <a:gd name="T55" fmla="*/ 277 h 633"/>
                <a:gd name="T56" fmla="*/ 51 w 405"/>
                <a:gd name="T57" fmla="*/ 223 h 633"/>
                <a:gd name="T58" fmla="*/ 74 w 405"/>
                <a:gd name="T59" fmla="*/ 179 h 633"/>
                <a:gd name="T60" fmla="*/ 78 w 405"/>
                <a:gd name="T61" fmla="*/ 136 h 633"/>
                <a:gd name="T62" fmla="*/ 78 w 405"/>
                <a:gd name="T63" fmla="*/ 90 h 633"/>
                <a:gd name="T64" fmla="*/ 51 w 405"/>
                <a:gd name="T65" fmla="*/ 55 h 633"/>
                <a:gd name="T66" fmla="*/ 0 w 405"/>
                <a:gd name="T67" fmla="*/ 0 h 63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5"/>
                <a:gd name="T103" fmla="*/ 0 h 633"/>
                <a:gd name="T104" fmla="*/ 405 w 405"/>
                <a:gd name="T105" fmla="*/ 633 h 63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5" h="633">
                  <a:moveTo>
                    <a:pt x="0" y="0"/>
                  </a:moveTo>
                  <a:lnTo>
                    <a:pt x="67" y="40"/>
                  </a:lnTo>
                  <a:lnTo>
                    <a:pt x="85" y="53"/>
                  </a:lnTo>
                  <a:lnTo>
                    <a:pt x="92" y="76"/>
                  </a:lnTo>
                  <a:lnTo>
                    <a:pt x="94" y="108"/>
                  </a:lnTo>
                  <a:lnTo>
                    <a:pt x="94" y="136"/>
                  </a:lnTo>
                  <a:lnTo>
                    <a:pt x="97" y="172"/>
                  </a:lnTo>
                  <a:lnTo>
                    <a:pt x="71" y="213"/>
                  </a:lnTo>
                  <a:lnTo>
                    <a:pt x="92" y="268"/>
                  </a:lnTo>
                  <a:lnTo>
                    <a:pt x="131" y="296"/>
                  </a:lnTo>
                  <a:lnTo>
                    <a:pt x="197" y="314"/>
                  </a:lnTo>
                  <a:lnTo>
                    <a:pt x="236" y="344"/>
                  </a:lnTo>
                  <a:lnTo>
                    <a:pt x="264" y="368"/>
                  </a:lnTo>
                  <a:lnTo>
                    <a:pt x="298" y="424"/>
                  </a:lnTo>
                  <a:lnTo>
                    <a:pt x="347" y="454"/>
                  </a:lnTo>
                  <a:lnTo>
                    <a:pt x="400" y="490"/>
                  </a:lnTo>
                  <a:lnTo>
                    <a:pt x="404" y="531"/>
                  </a:lnTo>
                  <a:lnTo>
                    <a:pt x="404" y="586"/>
                  </a:lnTo>
                  <a:lnTo>
                    <a:pt x="404" y="632"/>
                  </a:lnTo>
                  <a:lnTo>
                    <a:pt x="385" y="598"/>
                  </a:lnTo>
                  <a:lnTo>
                    <a:pt x="374" y="533"/>
                  </a:lnTo>
                  <a:lnTo>
                    <a:pt x="354" y="497"/>
                  </a:lnTo>
                  <a:lnTo>
                    <a:pt x="333" y="472"/>
                  </a:lnTo>
                  <a:lnTo>
                    <a:pt x="284" y="439"/>
                  </a:lnTo>
                  <a:lnTo>
                    <a:pt x="236" y="373"/>
                  </a:lnTo>
                  <a:lnTo>
                    <a:pt x="198" y="348"/>
                  </a:lnTo>
                  <a:lnTo>
                    <a:pt x="115" y="314"/>
                  </a:lnTo>
                  <a:lnTo>
                    <a:pt x="58" y="277"/>
                  </a:lnTo>
                  <a:lnTo>
                    <a:pt x="51" y="223"/>
                  </a:lnTo>
                  <a:lnTo>
                    <a:pt x="74" y="179"/>
                  </a:lnTo>
                  <a:lnTo>
                    <a:pt x="78" y="136"/>
                  </a:lnTo>
                  <a:lnTo>
                    <a:pt x="78" y="90"/>
                  </a:lnTo>
                  <a:lnTo>
                    <a:pt x="51" y="55"/>
                  </a:lnTo>
                  <a:lnTo>
                    <a:pt x="0" y="0"/>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20" name="Freeform 150">
              <a:extLst>
                <a:ext uri="{FF2B5EF4-FFF2-40B4-BE49-F238E27FC236}">
                  <a16:creationId xmlns:a16="http://schemas.microsoft.com/office/drawing/2014/main" xmlns="" id="{16E27E83-1C88-E8F1-58D8-45EAAF2509C2}"/>
                </a:ext>
              </a:extLst>
            </p:cNvPr>
            <p:cNvSpPr>
              <a:spLocks/>
            </p:cNvSpPr>
            <p:nvPr/>
          </p:nvSpPr>
          <p:spPr bwMode="auto">
            <a:xfrm>
              <a:off x="5149" y="3356"/>
              <a:ext cx="132" cy="398"/>
            </a:xfrm>
            <a:custGeom>
              <a:avLst/>
              <a:gdLst>
                <a:gd name="T0" fmla="*/ 131 w 132"/>
                <a:gd name="T1" fmla="*/ 397 h 398"/>
                <a:gd name="T2" fmla="*/ 97 w 132"/>
                <a:gd name="T3" fmla="*/ 369 h 398"/>
                <a:gd name="T4" fmla="*/ 30 w 132"/>
                <a:gd name="T5" fmla="*/ 321 h 398"/>
                <a:gd name="T6" fmla="*/ 4 w 132"/>
                <a:gd name="T7" fmla="*/ 281 h 398"/>
                <a:gd name="T8" fmla="*/ 0 w 132"/>
                <a:gd name="T9" fmla="*/ 230 h 398"/>
                <a:gd name="T10" fmla="*/ 0 w 132"/>
                <a:gd name="T11" fmla="*/ 180 h 398"/>
                <a:gd name="T12" fmla="*/ 0 w 132"/>
                <a:gd name="T13" fmla="*/ 139 h 398"/>
                <a:gd name="T14" fmla="*/ 11 w 132"/>
                <a:gd name="T15" fmla="*/ 84 h 398"/>
                <a:gd name="T16" fmla="*/ 16 w 132"/>
                <a:gd name="T17" fmla="*/ 43 h 398"/>
                <a:gd name="T18" fmla="*/ 16 w 132"/>
                <a:gd name="T19" fmla="*/ 0 h 398"/>
                <a:gd name="T20" fmla="*/ 30 w 132"/>
                <a:gd name="T21" fmla="*/ 50 h 398"/>
                <a:gd name="T22" fmla="*/ 30 w 132"/>
                <a:gd name="T23" fmla="*/ 130 h 398"/>
                <a:gd name="T24" fmla="*/ 19 w 132"/>
                <a:gd name="T25" fmla="*/ 197 h 398"/>
                <a:gd name="T26" fmla="*/ 27 w 132"/>
                <a:gd name="T27" fmla="*/ 255 h 398"/>
                <a:gd name="T28" fmla="*/ 53 w 132"/>
                <a:gd name="T29" fmla="*/ 301 h 398"/>
                <a:gd name="T30" fmla="*/ 90 w 132"/>
                <a:gd name="T31" fmla="*/ 347 h 398"/>
                <a:gd name="T32" fmla="*/ 127 w 132"/>
                <a:gd name="T33" fmla="*/ 377 h 398"/>
                <a:gd name="T34" fmla="*/ 131 w 132"/>
                <a:gd name="T35" fmla="*/ 397 h 39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32"/>
                <a:gd name="T55" fmla="*/ 0 h 398"/>
                <a:gd name="T56" fmla="*/ 132 w 132"/>
                <a:gd name="T57" fmla="*/ 398 h 39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32" h="398">
                  <a:moveTo>
                    <a:pt x="131" y="397"/>
                  </a:moveTo>
                  <a:lnTo>
                    <a:pt x="97" y="369"/>
                  </a:lnTo>
                  <a:lnTo>
                    <a:pt x="30" y="321"/>
                  </a:lnTo>
                  <a:lnTo>
                    <a:pt x="4" y="281"/>
                  </a:lnTo>
                  <a:lnTo>
                    <a:pt x="0" y="230"/>
                  </a:lnTo>
                  <a:lnTo>
                    <a:pt x="0" y="180"/>
                  </a:lnTo>
                  <a:lnTo>
                    <a:pt x="0" y="139"/>
                  </a:lnTo>
                  <a:lnTo>
                    <a:pt x="11" y="84"/>
                  </a:lnTo>
                  <a:lnTo>
                    <a:pt x="16" y="43"/>
                  </a:lnTo>
                  <a:lnTo>
                    <a:pt x="16" y="0"/>
                  </a:lnTo>
                  <a:lnTo>
                    <a:pt x="30" y="50"/>
                  </a:lnTo>
                  <a:lnTo>
                    <a:pt x="30" y="130"/>
                  </a:lnTo>
                  <a:lnTo>
                    <a:pt x="19" y="197"/>
                  </a:lnTo>
                  <a:lnTo>
                    <a:pt x="27" y="255"/>
                  </a:lnTo>
                  <a:lnTo>
                    <a:pt x="53" y="301"/>
                  </a:lnTo>
                  <a:lnTo>
                    <a:pt x="90" y="347"/>
                  </a:lnTo>
                  <a:lnTo>
                    <a:pt x="127" y="377"/>
                  </a:lnTo>
                  <a:lnTo>
                    <a:pt x="131" y="397"/>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sp>
          <p:nvSpPr>
            <p:cNvPr id="109721" name="Freeform 151">
              <a:extLst>
                <a:ext uri="{FF2B5EF4-FFF2-40B4-BE49-F238E27FC236}">
                  <a16:creationId xmlns:a16="http://schemas.microsoft.com/office/drawing/2014/main" xmlns="" id="{F9272D2D-D82F-D94A-66DE-299A49705A58}"/>
                </a:ext>
              </a:extLst>
            </p:cNvPr>
            <p:cNvSpPr>
              <a:spLocks/>
            </p:cNvSpPr>
            <p:nvPr/>
          </p:nvSpPr>
          <p:spPr bwMode="auto">
            <a:xfrm>
              <a:off x="4833" y="2939"/>
              <a:ext cx="111" cy="140"/>
            </a:xfrm>
            <a:custGeom>
              <a:avLst/>
              <a:gdLst>
                <a:gd name="T0" fmla="*/ 93 w 111"/>
                <a:gd name="T1" fmla="*/ 139 h 140"/>
                <a:gd name="T2" fmla="*/ 110 w 111"/>
                <a:gd name="T3" fmla="*/ 86 h 140"/>
                <a:gd name="T4" fmla="*/ 103 w 111"/>
                <a:gd name="T5" fmla="*/ 60 h 140"/>
                <a:gd name="T6" fmla="*/ 84 w 111"/>
                <a:gd name="T7" fmla="*/ 35 h 140"/>
                <a:gd name="T8" fmla="*/ 80 w 111"/>
                <a:gd name="T9" fmla="*/ 18 h 140"/>
                <a:gd name="T10" fmla="*/ 58 w 111"/>
                <a:gd name="T11" fmla="*/ 5 h 140"/>
                <a:gd name="T12" fmla="*/ 26 w 111"/>
                <a:gd name="T13" fmla="*/ 2 h 140"/>
                <a:gd name="T14" fmla="*/ 10 w 111"/>
                <a:gd name="T15" fmla="*/ 0 h 140"/>
                <a:gd name="T16" fmla="*/ 0 w 111"/>
                <a:gd name="T17" fmla="*/ 23 h 140"/>
                <a:gd name="T18" fmla="*/ 0 w 111"/>
                <a:gd name="T19" fmla="*/ 53 h 140"/>
                <a:gd name="T20" fmla="*/ 3 w 111"/>
                <a:gd name="T21" fmla="*/ 85 h 140"/>
                <a:gd name="T22" fmla="*/ 14 w 111"/>
                <a:gd name="T23" fmla="*/ 105 h 140"/>
                <a:gd name="T24" fmla="*/ 47 w 111"/>
                <a:gd name="T25" fmla="*/ 131 h 140"/>
                <a:gd name="T26" fmla="*/ 73 w 111"/>
                <a:gd name="T27" fmla="*/ 131 h 140"/>
                <a:gd name="T28" fmla="*/ 63 w 111"/>
                <a:gd name="T29" fmla="*/ 123 h 140"/>
                <a:gd name="T30" fmla="*/ 40 w 111"/>
                <a:gd name="T31" fmla="*/ 105 h 140"/>
                <a:gd name="T32" fmla="*/ 26 w 111"/>
                <a:gd name="T33" fmla="*/ 91 h 140"/>
                <a:gd name="T34" fmla="*/ 23 w 111"/>
                <a:gd name="T35" fmla="*/ 73 h 140"/>
                <a:gd name="T36" fmla="*/ 23 w 111"/>
                <a:gd name="T37" fmla="*/ 46 h 140"/>
                <a:gd name="T38" fmla="*/ 21 w 111"/>
                <a:gd name="T39" fmla="*/ 23 h 140"/>
                <a:gd name="T40" fmla="*/ 37 w 111"/>
                <a:gd name="T41" fmla="*/ 12 h 140"/>
                <a:gd name="T42" fmla="*/ 63 w 111"/>
                <a:gd name="T43" fmla="*/ 25 h 140"/>
                <a:gd name="T44" fmla="*/ 84 w 111"/>
                <a:gd name="T45" fmla="*/ 48 h 140"/>
                <a:gd name="T46" fmla="*/ 84 w 111"/>
                <a:gd name="T47" fmla="*/ 64 h 140"/>
                <a:gd name="T48" fmla="*/ 84 w 111"/>
                <a:gd name="T49" fmla="*/ 86 h 140"/>
                <a:gd name="T50" fmla="*/ 84 w 111"/>
                <a:gd name="T51" fmla="*/ 109 h 140"/>
                <a:gd name="T52" fmla="*/ 93 w 111"/>
                <a:gd name="T53" fmla="*/ 139 h 14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11"/>
                <a:gd name="T82" fmla="*/ 0 h 140"/>
                <a:gd name="T83" fmla="*/ 111 w 111"/>
                <a:gd name="T84" fmla="*/ 140 h 14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11" h="140">
                  <a:moveTo>
                    <a:pt x="93" y="139"/>
                  </a:moveTo>
                  <a:lnTo>
                    <a:pt x="110" y="86"/>
                  </a:lnTo>
                  <a:lnTo>
                    <a:pt x="103" y="60"/>
                  </a:lnTo>
                  <a:lnTo>
                    <a:pt x="84" y="35"/>
                  </a:lnTo>
                  <a:lnTo>
                    <a:pt x="80" y="18"/>
                  </a:lnTo>
                  <a:lnTo>
                    <a:pt x="58" y="5"/>
                  </a:lnTo>
                  <a:lnTo>
                    <a:pt x="26" y="2"/>
                  </a:lnTo>
                  <a:lnTo>
                    <a:pt x="10" y="0"/>
                  </a:lnTo>
                  <a:lnTo>
                    <a:pt x="0" y="23"/>
                  </a:lnTo>
                  <a:lnTo>
                    <a:pt x="0" y="53"/>
                  </a:lnTo>
                  <a:lnTo>
                    <a:pt x="3" y="85"/>
                  </a:lnTo>
                  <a:lnTo>
                    <a:pt x="14" y="105"/>
                  </a:lnTo>
                  <a:lnTo>
                    <a:pt x="47" y="131"/>
                  </a:lnTo>
                  <a:lnTo>
                    <a:pt x="73" y="131"/>
                  </a:lnTo>
                  <a:lnTo>
                    <a:pt x="63" y="123"/>
                  </a:lnTo>
                  <a:lnTo>
                    <a:pt x="40" y="105"/>
                  </a:lnTo>
                  <a:lnTo>
                    <a:pt x="26" y="91"/>
                  </a:lnTo>
                  <a:lnTo>
                    <a:pt x="23" y="73"/>
                  </a:lnTo>
                  <a:lnTo>
                    <a:pt x="23" y="46"/>
                  </a:lnTo>
                  <a:lnTo>
                    <a:pt x="21" y="23"/>
                  </a:lnTo>
                  <a:lnTo>
                    <a:pt x="37" y="12"/>
                  </a:lnTo>
                  <a:lnTo>
                    <a:pt x="63" y="25"/>
                  </a:lnTo>
                  <a:lnTo>
                    <a:pt x="84" y="48"/>
                  </a:lnTo>
                  <a:lnTo>
                    <a:pt x="84" y="64"/>
                  </a:lnTo>
                  <a:lnTo>
                    <a:pt x="84" y="86"/>
                  </a:lnTo>
                  <a:lnTo>
                    <a:pt x="84" y="109"/>
                  </a:lnTo>
                  <a:lnTo>
                    <a:pt x="93" y="139"/>
                  </a:lnTo>
                </a:path>
              </a:pathLst>
            </a:custGeom>
            <a:solidFill>
              <a:srgbClr val="BF7A4D"/>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en-US"/>
            </a:p>
          </p:txBody>
        </p:sp>
      </p:grpSp>
      <p:grpSp>
        <p:nvGrpSpPr>
          <p:cNvPr id="4" name="Group 152">
            <a:extLst>
              <a:ext uri="{FF2B5EF4-FFF2-40B4-BE49-F238E27FC236}">
                <a16:creationId xmlns:a16="http://schemas.microsoft.com/office/drawing/2014/main" xmlns="" id="{F67E212E-0F49-BC52-6E0D-53385F47FB3C}"/>
              </a:ext>
            </a:extLst>
          </p:cNvPr>
          <p:cNvGrpSpPr>
            <a:grpSpLocks/>
          </p:cNvGrpSpPr>
          <p:nvPr/>
        </p:nvGrpSpPr>
        <p:grpSpPr bwMode="auto">
          <a:xfrm>
            <a:off x="290513" y="1096963"/>
            <a:ext cx="2895600" cy="2590800"/>
            <a:chOff x="288" y="1008"/>
            <a:chExt cx="1486" cy="1017"/>
          </a:xfrm>
        </p:grpSpPr>
        <p:sp>
          <p:nvSpPr>
            <p:cNvPr id="109576" name="Freeform 153">
              <a:extLst>
                <a:ext uri="{FF2B5EF4-FFF2-40B4-BE49-F238E27FC236}">
                  <a16:creationId xmlns:a16="http://schemas.microsoft.com/office/drawing/2014/main" xmlns="" id="{972376EC-1D03-6CC3-F5A2-825419EDFEAD}"/>
                </a:ext>
              </a:extLst>
            </p:cNvPr>
            <p:cNvSpPr>
              <a:spLocks/>
            </p:cNvSpPr>
            <p:nvPr/>
          </p:nvSpPr>
          <p:spPr bwMode="auto">
            <a:xfrm>
              <a:off x="288" y="1008"/>
              <a:ext cx="1486" cy="1017"/>
            </a:xfrm>
            <a:custGeom>
              <a:avLst/>
              <a:gdLst>
                <a:gd name="T0" fmla="*/ 145 w 1486"/>
                <a:gd name="T1" fmla="*/ 0 h 1017"/>
                <a:gd name="T2" fmla="*/ 116 w 1486"/>
                <a:gd name="T3" fmla="*/ 2 h 1017"/>
                <a:gd name="T4" fmla="*/ 88 w 1486"/>
                <a:gd name="T5" fmla="*/ 7 h 1017"/>
                <a:gd name="T6" fmla="*/ 64 w 1486"/>
                <a:gd name="T7" fmla="*/ 13 h 1017"/>
                <a:gd name="T8" fmla="*/ 43 w 1486"/>
                <a:gd name="T9" fmla="*/ 23 h 1017"/>
                <a:gd name="T10" fmla="*/ 24 w 1486"/>
                <a:gd name="T11" fmla="*/ 36 h 1017"/>
                <a:gd name="T12" fmla="*/ 12 w 1486"/>
                <a:gd name="T13" fmla="*/ 49 h 1017"/>
                <a:gd name="T14" fmla="*/ 2 w 1486"/>
                <a:gd name="T15" fmla="*/ 64 h 1017"/>
                <a:gd name="T16" fmla="*/ 0 w 1486"/>
                <a:gd name="T17" fmla="*/ 80 h 1017"/>
                <a:gd name="T18" fmla="*/ 0 w 1486"/>
                <a:gd name="T19" fmla="*/ 280 h 1017"/>
                <a:gd name="T20" fmla="*/ 0 w 1486"/>
                <a:gd name="T21" fmla="*/ 401 h 1017"/>
                <a:gd name="T22" fmla="*/ 2 w 1486"/>
                <a:gd name="T23" fmla="*/ 417 h 1017"/>
                <a:gd name="T24" fmla="*/ 12 w 1486"/>
                <a:gd name="T25" fmla="*/ 432 h 1017"/>
                <a:gd name="T26" fmla="*/ 24 w 1486"/>
                <a:gd name="T27" fmla="*/ 445 h 1017"/>
                <a:gd name="T28" fmla="*/ 43 w 1486"/>
                <a:gd name="T29" fmla="*/ 458 h 1017"/>
                <a:gd name="T30" fmla="*/ 64 w 1486"/>
                <a:gd name="T31" fmla="*/ 467 h 1017"/>
                <a:gd name="T32" fmla="*/ 88 w 1486"/>
                <a:gd name="T33" fmla="*/ 474 h 1017"/>
                <a:gd name="T34" fmla="*/ 116 w 1486"/>
                <a:gd name="T35" fmla="*/ 479 h 1017"/>
                <a:gd name="T36" fmla="*/ 145 w 1486"/>
                <a:gd name="T37" fmla="*/ 480 h 1017"/>
                <a:gd name="T38" fmla="*/ 504 w 1486"/>
                <a:gd name="T39" fmla="*/ 480 h 1017"/>
                <a:gd name="T40" fmla="*/ 1485 w 1486"/>
                <a:gd name="T41" fmla="*/ 1016 h 1017"/>
                <a:gd name="T42" fmla="*/ 720 w 1486"/>
                <a:gd name="T43" fmla="*/ 480 h 1017"/>
                <a:gd name="T44" fmla="*/ 748 w 1486"/>
                <a:gd name="T45" fmla="*/ 479 h 1017"/>
                <a:gd name="T46" fmla="*/ 777 w 1486"/>
                <a:gd name="T47" fmla="*/ 474 h 1017"/>
                <a:gd name="T48" fmla="*/ 801 w 1486"/>
                <a:gd name="T49" fmla="*/ 467 h 1017"/>
                <a:gd name="T50" fmla="*/ 822 w 1486"/>
                <a:gd name="T51" fmla="*/ 458 h 1017"/>
                <a:gd name="T52" fmla="*/ 841 w 1486"/>
                <a:gd name="T53" fmla="*/ 445 h 1017"/>
                <a:gd name="T54" fmla="*/ 853 w 1486"/>
                <a:gd name="T55" fmla="*/ 432 h 1017"/>
                <a:gd name="T56" fmla="*/ 862 w 1486"/>
                <a:gd name="T57" fmla="*/ 417 h 1017"/>
                <a:gd name="T58" fmla="*/ 865 w 1486"/>
                <a:gd name="T59" fmla="*/ 401 h 1017"/>
                <a:gd name="T60" fmla="*/ 865 w 1486"/>
                <a:gd name="T61" fmla="*/ 280 h 1017"/>
                <a:gd name="T62" fmla="*/ 865 w 1486"/>
                <a:gd name="T63" fmla="*/ 80 h 1017"/>
                <a:gd name="T64" fmla="*/ 862 w 1486"/>
                <a:gd name="T65" fmla="*/ 64 h 1017"/>
                <a:gd name="T66" fmla="*/ 853 w 1486"/>
                <a:gd name="T67" fmla="*/ 49 h 1017"/>
                <a:gd name="T68" fmla="*/ 841 w 1486"/>
                <a:gd name="T69" fmla="*/ 36 h 1017"/>
                <a:gd name="T70" fmla="*/ 822 w 1486"/>
                <a:gd name="T71" fmla="*/ 23 h 1017"/>
                <a:gd name="T72" fmla="*/ 801 w 1486"/>
                <a:gd name="T73" fmla="*/ 13 h 1017"/>
                <a:gd name="T74" fmla="*/ 777 w 1486"/>
                <a:gd name="T75" fmla="*/ 7 h 1017"/>
                <a:gd name="T76" fmla="*/ 748 w 1486"/>
                <a:gd name="T77" fmla="*/ 2 h 1017"/>
                <a:gd name="T78" fmla="*/ 720 w 1486"/>
                <a:gd name="T79" fmla="*/ 0 h 1017"/>
                <a:gd name="T80" fmla="*/ 504 w 1486"/>
                <a:gd name="T81" fmla="*/ 0 h 1017"/>
                <a:gd name="T82" fmla="*/ 145 w 1486"/>
                <a:gd name="T83" fmla="*/ 0 h 101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86"/>
                <a:gd name="T127" fmla="*/ 0 h 1017"/>
                <a:gd name="T128" fmla="*/ 1486 w 1486"/>
                <a:gd name="T129" fmla="*/ 1017 h 101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86" h="1017">
                  <a:moveTo>
                    <a:pt x="145" y="0"/>
                  </a:moveTo>
                  <a:lnTo>
                    <a:pt x="116" y="2"/>
                  </a:lnTo>
                  <a:lnTo>
                    <a:pt x="88" y="7"/>
                  </a:lnTo>
                  <a:lnTo>
                    <a:pt x="64" y="13"/>
                  </a:lnTo>
                  <a:lnTo>
                    <a:pt x="43" y="23"/>
                  </a:lnTo>
                  <a:lnTo>
                    <a:pt x="24" y="36"/>
                  </a:lnTo>
                  <a:lnTo>
                    <a:pt x="12" y="49"/>
                  </a:lnTo>
                  <a:lnTo>
                    <a:pt x="2" y="64"/>
                  </a:lnTo>
                  <a:lnTo>
                    <a:pt x="0" y="80"/>
                  </a:lnTo>
                  <a:lnTo>
                    <a:pt x="0" y="280"/>
                  </a:lnTo>
                  <a:lnTo>
                    <a:pt x="0" y="401"/>
                  </a:lnTo>
                  <a:lnTo>
                    <a:pt x="2" y="417"/>
                  </a:lnTo>
                  <a:lnTo>
                    <a:pt x="12" y="432"/>
                  </a:lnTo>
                  <a:lnTo>
                    <a:pt x="24" y="445"/>
                  </a:lnTo>
                  <a:lnTo>
                    <a:pt x="43" y="458"/>
                  </a:lnTo>
                  <a:lnTo>
                    <a:pt x="64" y="467"/>
                  </a:lnTo>
                  <a:lnTo>
                    <a:pt x="88" y="474"/>
                  </a:lnTo>
                  <a:lnTo>
                    <a:pt x="116" y="479"/>
                  </a:lnTo>
                  <a:lnTo>
                    <a:pt x="145" y="480"/>
                  </a:lnTo>
                  <a:lnTo>
                    <a:pt x="504" y="480"/>
                  </a:lnTo>
                  <a:lnTo>
                    <a:pt x="1485" y="1016"/>
                  </a:lnTo>
                  <a:lnTo>
                    <a:pt x="720" y="480"/>
                  </a:lnTo>
                  <a:lnTo>
                    <a:pt x="748" y="479"/>
                  </a:lnTo>
                  <a:lnTo>
                    <a:pt x="777" y="474"/>
                  </a:lnTo>
                  <a:lnTo>
                    <a:pt x="801" y="467"/>
                  </a:lnTo>
                  <a:lnTo>
                    <a:pt x="822" y="458"/>
                  </a:lnTo>
                  <a:lnTo>
                    <a:pt x="841" y="445"/>
                  </a:lnTo>
                  <a:lnTo>
                    <a:pt x="853" y="432"/>
                  </a:lnTo>
                  <a:lnTo>
                    <a:pt x="862" y="417"/>
                  </a:lnTo>
                  <a:lnTo>
                    <a:pt x="865" y="401"/>
                  </a:lnTo>
                  <a:lnTo>
                    <a:pt x="865" y="280"/>
                  </a:lnTo>
                  <a:lnTo>
                    <a:pt x="865" y="80"/>
                  </a:lnTo>
                  <a:lnTo>
                    <a:pt x="862" y="64"/>
                  </a:lnTo>
                  <a:lnTo>
                    <a:pt x="853" y="49"/>
                  </a:lnTo>
                  <a:lnTo>
                    <a:pt x="841" y="36"/>
                  </a:lnTo>
                  <a:lnTo>
                    <a:pt x="822" y="23"/>
                  </a:lnTo>
                  <a:lnTo>
                    <a:pt x="801" y="13"/>
                  </a:lnTo>
                  <a:lnTo>
                    <a:pt x="777" y="7"/>
                  </a:lnTo>
                  <a:lnTo>
                    <a:pt x="748" y="2"/>
                  </a:lnTo>
                  <a:lnTo>
                    <a:pt x="720" y="0"/>
                  </a:lnTo>
                  <a:lnTo>
                    <a:pt x="504" y="0"/>
                  </a:lnTo>
                  <a:lnTo>
                    <a:pt x="145" y="0"/>
                  </a:lnTo>
                </a:path>
              </a:pathLst>
            </a:custGeom>
            <a:solidFill>
              <a:srgbClr val="FFFFCC"/>
            </a:solidFill>
            <a:ln w="12700" cap="rnd">
              <a:solidFill>
                <a:schemeClr val="tx1"/>
              </a:solidFill>
              <a:round/>
              <a:headEnd/>
              <a:tailEnd/>
            </a:ln>
          </p:spPr>
          <p:txBody>
            <a:bodyPr lIns="0" tIns="0" rIns="0" bIns="0"/>
            <a:lstStyle/>
            <a:p>
              <a:endParaRPr lang="en-US"/>
            </a:p>
          </p:txBody>
        </p:sp>
        <p:sp>
          <p:nvSpPr>
            <p:cNvPr id="109577" name="Rectangle 154">
              <a:extLst>
                <a:ext uri="{FF2B5EF4-FFF2-40B4-BE49-F238E27FC236}">
                  <a16:creationId xmlns:a16="http://schemas.microsoft.com/office/drawing/2014/main" xmlns="" id="{E212758D-471D-F888-8855-4F84A73F321B}"/>
                </a:ext>
              </a:extLst>
            </p:cNvPr>
            <p:cNvSpPr>
              <a:spLocks noChangeArrowheads="1"/>
            </p:cNvSpPr>
            <p:nvPr/>
          </p:nvSpPr>
          <p:spPr bwMode="auto">
            <a:xfrm>
              <a:off x="377" y="1056"/>
              <a:ext cx="686" cy="384"/>
            </a:xfrm>
            <a:prstGeom prst="rect">
              <a:avLst/>
            </a:prstGeom>
            <a:solidFill>
              <a:srgbClr val="FFFFCC"/>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eaLnBrk="1" hangingPunct="1">
                <a:spcBef>
                  <a:spcPct val="0"/>
                </a:spcBef>
              </a:pPr>
              <a:r>
                <a:rPr lang="en-US" altLang="en-US" sz="2400" b="1"/>
                <a:t>I work in an 8- bed home.</a:t>
              </a:r>
            </a:p>
          </p:txBody>
        </p:sp>
      </p:grpSp>
      <p:sp>
        <p:nvSpPr>
          <p:cNvPr id="109575" name="Line 155">
            <a:extLst>
              <a:ext uri="{FF2B5EF4-FFF2-40B4-BE49-F238E27FC236}">
                <a16:creationId xmlns:a16="http://schemas.microsoft.com/office/drawing/2014/main" xmlns="" id="{621D8A45-4DAE-9CF6-062A-8635391A95E1}"/>
              </a:ext>
            </a:extLst>
          </p:cNvPr>
          <p:cNvSpPr>
            <a:spLocks noChangeShapeType="1"/>
          </p:cNvSpPr>
          <p:nvPr/>
        </p:nvSpPr>
        <p:spPr bwMode="auto">
          <a:xfrm flipV="1">
            <a:off x="523875" y="828675"/>
            <a:ext cx="71818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2000"/>
                                        <p:tgtEl>
                                          <p:spTgt spid="4"/>
                                        </p:tgtEl>
                                      </p:cBhvr>
                                    </p:animEffect>
                                  </p:childTnLst>
                                </p:cTn>
                              </p:par>
                            </p:childTnLst>
                          </p:cTn>
                        </p:par>
                        <p:par>
                          <p:cTn id="8" fill="hold" nodeType="afterGroup">
                            <p:stCondLst>
                              <p:cond delay="2000"/>
                            </p:stCondLst>
                            <p:childTnLst>
                              <p:par>
                                <p:cTn id="9" presetID="9"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 Box 2">
            <a:extLst>
              <a:ext uri="{FF2B5EF4-FFF2-40B4-BE49-F238E27FC236}">
                <a16:creationId xmlns:a16="http://schemas.microsoft.com/office/drawing/2014/main" xmlns="" id="{08B4F85A-537D-732D-29EB-7581912E07C3}"/>
              </a:ext>
            </a:extLst>
          </p:cNvPr>
          <p:cNvSpPr txBox="1">
            <a:spLocks noChangeArrowheads="1"/>
          </p:cNvSpPr>
          <p:nvPr/>
        </p:nvSpPr>
        <p:spPr bwMode="auto">
          <a:xfrm>
            <a:off x="449263" y="150813"/>
            <a:ext cx="7777162"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519113">
              <a:spcBef>
                <a:spcPct val="20000"/>
              </a:spcBef>
              <a:defRPr sz="3500">
                <a:solidFill>
                  <a:schemeClr val="tx1"/>
                </a:solidFill>
                <a:latin typeface="Arial" panose="020B0604020202020204" pitchFamily="34" charset="0"/>
              </a:defRPr>
            </a:lvl1pPr>
            <a:lvl2pPr marL="742950" indent="-285750" defTabSz="519113">
              <a:spcBef>
                <a:spcPct val="20000"/>
              </a:spcBef>
              <a:buChar char="–"/>
              <a:defRPr sz="3100">
                <a:solidFill>
                  <a:schemeClr val="tx1"/>
                </a:solidFill>
                <a:latin typeface="Arial" panose="020B0604020202020204" pitchFamily="34" charset="0"/>
              </a:defRPr>
            </a:lvl2pPr>
            <a:lvl3pPr marL="1143000" indent="-228600" defTabSz="519113">
              <a:spcBef>
                <a:spcPct val="20000"/>
              </a:spcBef>
              <a:buChar char="•"/>
              <a:defRPr sz="2600">
                <a:solidFill>
                  <a:schemeClr val="tx1"/>
                </a:solidFill>
                <a:latin typeface="Arial" panose="020B0604020202020204" pitchFamily="34" charset="0"/>
              </a:defRPr>
            </a:lvl3pPr>
            <a:lvl4pPr marL="1600200" indent="-228600" defTabSz="519113">
              <a:spcBef>
                <a:spcPct val="20000"/>
              </a:spcBef>
              <a:buChar char="–"/>
              <a:defRPr sz="2200">
                <a:solidFill>
                  <a:schemeClr val="tx1"/>
                </a:solidFill>
                <a:latin typeface="Arial" panose="020B0604020202020204" pitchFamily="34" charset="0"/>
              </a:defRPr>
            </a:lvl4pPr>
            <a:lvl5pPr marL="2057400" indent="-228600" defTabSz="519113">
              <a:spcBef>
                <a:spcPct val="20000"/>
              </a:spcBef>
              <a:buChar char="»"/>
              <a:defRPr sz="2200">
                <a:solidFill>
                  <a:schemeClr val="tx1"/>
                </a:solidFill>
                <a:latin typeface="Arial" panose="020B0604020202020204" pitchFamily="34" charset="0"/>
              </a:defRPr>
            </a:lvl5pPr>
            <a:lvl6pPr marL="2514600" indent="-228600" defTabSz="519113"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519113"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519113"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519113" eaLnBrk="0" fontAlgn="base" hangingPunct="0">
              <a:spcBef>
                <a:spcPct val="20000"/>
              </a:spcBef>
              <a:spcAft>
                <a:spcPct val="0"/>
              </a:spcAft>
              <a:buChar char="»"/>
              <a:defRPr sz="22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300" b="1">
                <a:solidFill>
                  <a:srgbClr val="336600"/>
                </a:solidFill>
              </a:rPr>
              <a:t>Back-Filling the Bed</a:t>
            </a:r>
            <a:endParaRPr lang="en-US" altLang="en-US" sz="4300">
              <a:solidFill>
                <a:schemeClr val="accent2"/>
              </a:solidFill>
              <a:latin typeface="Times New Roman" panose="02020603050405020304" pitchFamily="18" charset="0"/>
            </a:endParaRPr>
          </a:p>
        </p:txBody>
      </p:sp>
      <p:grpSp>
        <p:nvGrpSpPr>
          <p:cNvPr id="2" name="Group 3">
            <a:extLst>
              <a:ext uri="{FF2B5EF4-FFF2-40B4-BE49-F238E27FC236}">
                <a16:creationId xmlns:a16="http://schemas.microsoft.com/office/drawing/2014/main" xmlns="" id="{AEA14E79-3895-65AC-D5D7-4AEC61F74F36}"/>
              </a:ext>
            </a:extLst>
          </p:cNvPr>
          <p:cNvGrpSpPr>
            <a:grpSpLocks/>
          </p:cNvGrpSpPr>
          <p:nvPr/>
        </p:nvGrpSpPr>
        <p:grpSpPr bwMode="auto">
          <a:xfrm>
            <a:off x="3948113" y="563563"/>
            <a:ext cx="5410200" cy="7116762"/>
            <a:chOff x="576" y="1296"/>
            <a:chExt cx="2400" cy="2400"/>
          </a:xfrm>
        </p:grpSpPr>
        <p:graphicFrame>
          <p:nvGraphicFramePr>
            <p:cNvPr id="111624" name="Object 4">
              <a:extLst>
                <a:ext uri="{FF2B5EF4-FFF2-40B4-BE49-F238E27FC236}">
                  <a16:creationId xmlns:a16="http://schemas.microsoft.com/office/drawing/2014/main" xmlns="" id="{83BE7379-0D4C-B192-9329-4EEC7FC472C8}"/>
                </a:ext>
              </a:extLst>
            </p:cNvPr>
            <p:cNvGraphicFramePr>
              <a:graphicFrameLocks noChangeAspect="1"/>
            </p:cNvGraphicFramePr>
            <p:nvPr/>
          </p:nvGraphicFramePr>
          <p:xfrm>
            <a:off x="576" y="1296"/>
            <a:ext cx="2022" cy="2043"/>
          </p:xfrm>
          <a:graphic>
            <a:graphicData uri="http://schemas.openxmlformats.org/presentationml/2006/ole">
              <mc:AlternateContent xmlns:mc="http://schemas.openxmlformats.org/markup-compatibility/2006">
                <mc:Choice xmlns:v="urn:schemas-microsoft-com:vml" Requires="v">
                  <p:oleObj spid="_x0000_s3075" name="Document" r:id="rId4" imgW="3200400" imgH="3243072" progId="Word.Document.8">
                    <p:embed/>
                  </p:oleObj>
                </mc:Choice>
                <mc:Fallback>
                  <p:oleObj name="Document" r:id="rId4" imgW="3200400" imgH="3243072" progId="Word.Document.8">
                    <p:embed/>
                    <p:pic>
                      <p:nvPicPr>
                        <p:cNvPr id="111624" name="Object 4">
                          <a:extLst>
                            <a:ext uri="{FF2B5EF4-FFF2-40B4-BE49-F238E27FC236}">
                              <a16:creationId xmlns:a16="http://schemas.microsoft.com/office/drawing/2014/main" xmlns="" id="{83BE7379-0D4C-B192-9329-4EEC7FC472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6" y="1296"/>
                          <a:ext cx="2022" cy="2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111625" name="Group 5">
              <a:extLst>
                <a:ext uri="{FF2B5EF4-FFF2-40B4-BE49-F238E27FC236}">
                  <a16:creationId xmlns:a16="http://schemas.microsoft.com/office/drawing/2014/main" xmlns="" id="{48BDD71C-F2AE-DFC0-A4B6-0F4A528AD10E}"/>
                </a:ext>
              </a:extLst>
            </p:cNvPr>
            <p:cNvGrpSpPr>
              <a:grpSpLocks/>
            </p:cNvGrpSpPr>
            <p:nvPr/>
          </p:nvGrpSpPr>
          <p:grpSpPr bwMode="auto">
            <a:xfrm flipH="1">
              <a:off x="1968" y="2832"/>
              <a:ext cx="1008" cy="864"/>
              <a:chOff x="2066" y="2784"/>
              <a:chExt cx="725" cy="576"/>
            </a:xfrm>
          </p:grpSpPr>
          <p:sp>
            <p:nvSpPr>
              <p:cNvPr id="111712" name="Freeform 6">
                <a:extLst>
                  <a:ext uri="{FF2B5EF4-FFF2-40B4-BE49-F238E27FC236}">
                    <a16:creationId xmlns:a16="http://schemas.microsoft.com/office/drawing/2014/main" xmlns="" id="{6756B060-9BCE-AD77-D8B7-615CB0B995D2}"/>
                  </a:ext>
                </a:extLst>
              </p:cNvPr>
              <p:cNvSpPr>
                <a:spLocks/>
              </p:cNvSpPr>
              <p:nvPr/>
            </p:nvSpPr>
            <p:spPr bwMode="auto">
              <a:xfrm>
                <a:off x="2066" y="2784"/>
                <a:ext cx="725" cy="576"/>
              </a:xfrm>
              <a:custGeom>
                <a:avLst/>
                <a:gdLst>
                  <a:gd name="T0" fmla="*/ 1 w 1449"/>
                  <a:gd name="T1" fmla="*/ 1 h 1152"/>
                  <a:gd name="T2" fmla="*/ 1 w 1449"/>
                  <a:gd name="T3" fmla="*/ 1 h 1152"/>
                  <a:gd name="T4" fmla="*/ 1 w 1449"/>
                  <a:gd name="T5" fmla="*/ 1 h 1152"/>
                  <a:gd name="T6" fmla="*/ 1 w 1449"/>
                  <a:gd name="T7" fmla="*/ 1 h 1152"/>
                  <a:gd name="T8" fmla="*/ 1 w 1449"/>
                  <a:gd name="T9" fmla="*/ 1 h 1152"/>
                  <a:gd name="T10" fmla="*/ 1 w 1449"/>
                  <a:gd name="T11" fmla="*/ 1 h 1152"/>
                  <a:gd name="T12" fmla="*/ 1 w 1449"/>
                  <a:gd name="T13" fmla="*/ 1 h 1152"/>
                  <a:gd name="T14" fmla="*/ 1 w 1449"/>
                  <a:gd name="T15" fmla="*/ 1 h 1152"/>
                  <a:gd name="T16" fmla="*/ 1 w 1449"/>
                  <a:gd name="T17" fmla="*/ 1 h 1152"/>
                  <a:gd name="T18" fmla="*/ 1 w 1449"/>
                  <a:gd name="T19" fmla="*/ 1 h 1152"/>
                  <a:gd name="T20" fmla="*/ 1 w 1449"/>
                  <a:gd name="T21" fmla="*/ 1 h 1152"/>
                  <a:gd name="T22" fmla="*/ 1 w 1449"/>
                  <a:gd name="T23" fmla="*/ 1 h 1152"/>
                  <a:gd name="T24" fmla="*/ 1 w 1449"/>
                  <a:gd name="T25" fmla="*/ 1 h 1152"/>
                  <a:gd name="T26" fmla="*/ 1 w 1449"/>
                  <a:gd name="T27" fmla="*/ 1 h 1152"/>
                  <a:gd name="T28" fmla="*/ 1 w 1449"/>
                  <a:gd name="T29" fmla="*/ 1 h 1152"/>
                  <a:gd name="T30" fmla="*/ 1 w 1449"/>
                  <a:gd name="T31" fmla="*/ 1 h 1152"/>
                  <a:gd name="T32" fmla="*/ 1 w 1449"/>
                  <a:gd name="T33" fmla="*/ 1 h 1152"/>
                  <a:gd name="T34" fmla="*/ 1 w 1449"/>
                  <a:gd name="T35" fmla="*/ 1 h 1152"/>
                  <a:gd name="T36" fmla="*/ 1 w 1449"/>
                  <a:gd name="T37" fmla="*/ 1 h 1152"/>
                  <a:gd name="T38" fmla="*/ 1 w 1449"/>
                  <a:gd name="T39" fmla="*/ 1 h 1152"/>
                  <a:gd name="T40" fmla="*/ 1 w 1449"/>
                  <a:gd name="T41" fmla="*/ 1 h 1152"/>
                  <a:gd name="T42" fmla="*/ 1 w 1449"/>
                  <a:gd name="T43" fmla="*/ 1 h 1152"/>
                  <a:gd name="T44" fmla="*/ 1 w 1449"/>
                  <a:gd name="T45" fmla="*/ 1 h 1152"/>
                  <a:gd name="T46" fmla="*/ 1 w 1449"/>
                  <a:gd name="T47" fmla="*/ 1 h 1152"/>
                  <a:gd name="T48" fmla="*/ 1 w 1449"/>
                  <a:gd name="T49" fmla="*/ 1 h 1152"/>
                  <a:gd name="T50" fmla="*/ 1 w 1449"/>
                  <a:gd name="T51" fmla="*/ 1 h 1152"/>
                  <a:gd name="T52" fmla="*/ 1 w 1449"/>
                  <a:gd name="T53" fmla="*/ 1 h 1152"/>
                  <a:gd name="T54" fmla="*/ 1 w 1449"/>
                  <a:gd name="T55" fmla="*/ 1 h 1152"/>
                  <a:gd name="T56" fmla="*/ 1 w 1449"/>
                  <a:gd name="T57" fmla="*/ 1 h 1152"/>
                  <a:gd name="T58" fmla="*/ 1 w 1449"/>
                  <a:gd name="T59" fmla="*/ 1 h 1152"/>
                  <a:gd name="T60" fmla="*/ 1 w 1449"/>
                  <a:gd name="T61" fmla="*/ 1 h 1152"/>
                  <a:gd name="T62" fmla="*/ 1 w 1449"/>
                  <a:gd name="T63" fmla="*/ 1 h 1152"/>
                  <a:gd name="T64" fmla="*/ 1 w 1449"/>
                  <a:gd name="T65" fmla="*/ 1 h 1152"/>
                  <a:gd name="T66" fmla="*/ 1 w 1449"/>
                  <a:gd name="T67" fmla="*/ 1 h 1152"/>
                  <a:gd name="T68" fmla="*/ 1 w 1449"/>
                  <a:gd name="T69" fmla="*/ 1 h 1152"/>
                  <a:gd name="T70" fmla="*/ 1 w 1449"/>
                  <a:gd name="T71" fmla="*/ 1 h 1152"/>
                  <a:gd name="T72" fmla="*/ 1 w 1449"/>
                  <a:gd name="T73" fmla="*/ 1 h 1152"/>
                  <a:gd name="T74" fmla="*/ 1 w 1449"/>
                  <a:gd name="T75" fmla="*/ 1 h 1152"/>
                  <a:gd name="T76" fmla="*/ 1 w 1449"/>
                  <a:gd name="T77" fmla="*/ 1 h 1152"/>
                  <a:gd name="T78" fmla="*/ 1 w 1449"/>
                  <a:gd name="T79" fmla="*/ 1 h 1152"/>
                  <a:gd name="T80" fmla="*/ 1 w 1449"/>
                  <a:gd name="T81" fmla="*/ 1 h 1152"/>
                  <a:gd name="T82" fmla="*/ 1 w 1449"/>
                  <a:gd name="T83" fmla="*/ 1 h 1152"/>
                  <a:gd name="T84" fmla="*/ 1 w 1449"/>
                  <a:gd name="T85" fmla="*/ 1 h 1152"/>
                  <a:gd name="T86" fmla="*/ 1 w 1449"/>
                  <a:gd name="T87" fmla="*/ 1 h 1152"/>
                  <a:gd name="T88" fmla="*/ 1 w 1449"/>
                  <a:gd name="T89" fmla="*/ 1 h 1152"/>
                  <a:gd name="T90" fmla="*/ 1 w 1449"/>
                  <a:gd name="T91" fmla="*/ 1 h 1152"/>
                  <a:gd name="T92" fmla="*/ 1 w 1449"/>
                  <a:gd name="T93" fmla="*/ 1 h 1152"/>
                  <a:gd name="T94" fmla="*/ 1 w 1449"/>
                  <a:gd name="T95" fmla="*/ 1 h 1152"/>
                  <a:gd name="T96" fmla="*/ 1 w 1449"/>
                  <a:gd name="T97" fmla="*/ 1 h 1152"/>
                  <a:gd name="T98" fmla="*/ 1 w 1449"/>
                  <a:gd name="T99" fmla="*/ 1 h 1152"/>
                  <a:gd name="T100" fmla="*/ 1 w 1449"/>
                  <a:gd name="T101" fmla="*/ 1 h 1152"/>
                  <a:gd name="T102" fmla="*/ 1 w 1449"/>
                  <a:gd name="T103" fmla="*/ 1 h 1152"/>
                  <a:gd name="T104" fmla="*/ 1 w 1449"/>
                  <a:gd name="T105" fmla="*/ 1 h 1152"/>
                  <a:gd name="T106" fmla="*/ 1 w 1449"/>
                  <a:gd name="T107" fmla="*/ 1 h 1152"/>
                  <a:gd name="T108" fmla="*/ 1 w 1449"/>
                  <a:gd name="T109" fmla="*/ 1 h 1152"/>
                  <a:gd name="T110" fmla="*/ 1 w 1449"/>
                  <a:gd name="T111" fmla="*/ 1 h 1152"/>
                  <a:gd name="T112" fmla="*/ 1 w 1449"/>
                  <a:gd name="T113" fmla="*/ 1 h 1152"/>
                  <a:gd name="T114" fmla="*/ 1 w 1449"/>
                  <a:gd name="T115" fmla="*/ 1 h 1152"/>
                  <a:gd name="T116" fmla="*/ 1 w 1449"/>
                  <a:gd name="T117" fmla="*/ 1 h 1152"/>
                  <a:gd name="T118" fmla="*/ 1 w 1449"/>
                  <a:gd name="T119" fmla="*/ 1 h 1152"/>
                  <a:gd name="T120" fmla="*/ 1 w 1449"/>
                  <a:gd name="T121" fmla="*/ 0 h 1152"/>
                  <a:gd name="T122" fmla="*/ 1 w 1449"/>
                  <a:gd name="T123" fmla="*/ 1 h 115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49"/>
                  <a:gd name="T187" fmla="*/ 0 h 1152"/>
                  <a:gd name="T188" fmla="*/ 1449 w 1449"/>
                  <a:gd name="T189" fmla="*/ 1152 h 115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49" h="1152">
                    <a:moveTo>
                      <a:pt x="593" y="29"/>
                    </a:moveTo>
                    <a:lnTo>
                      <a:pt x="600" y="42"/>
                    </a:lnTo>
                    <a:lnTo>
                      <a:pt x="598" y="61"/>
                    </a:lnTo>
                    <a:lnTo>
                      <a:pt x="598" y="80"/>
                    </a:lnTo>
                    <a:lnTo>
                      <a:pt x="597" y="98"/>
                    </a:lnTo>
                    <a:lnTo>
                      <a:pt x="597" y="114"/>
                    </a:lnTo>
                    <a:lnTo>
                      <a:pt x="595" y="131"/>
                    </a:lnTo>
                    <a:lnTo>
                      <a:pt x="595" y="147"/>
                    </a:lnTo>
                    <a:lnTo>
                      <a:pt x="593" y="163"/>
                    </a:lnTo>
                    <a:lnTo>
                      <a:pt x="592" y="179"/>
                    </a:lnTo>
                    <a:lnTo>
                      <a:pt x="592" y="197"/>
                    </a:lnTo>
                    <a:lnTo>
                      <a:pt x="590" y="214"/>
                    </a:lnTo>
                    <a:lnTo>
                      <a:pt x="592" y="216"/>
                    </a:lnTo>
                    <a:lnTo>
                      <a:pt x="593" y="218"/>
                    </a:lnTo>
                    <a:lnTo>
                      <a:pt x="593" y="221"/>
                    </a:lnTo>
                    <a:lnTo>
                      <a:pt x="593" y="224"/>
                    </a:lnTo>
                    <a:lnTo>
                      <a:pt x="593" y="226"/>
                    </a:lnTo>
                    <a:lnTo>
                      <a:pt x="592" y="229"/>
                    </a:lnTo>
                    <a:lnTo>
                      <a:pt x="592" y="232"/>
                    </a:lnTo>
                    <a:lnTo>
                      <a:pt x="590" y="235"/>
                    </a:lnTo>
                    <a:lnTo>
                      <a:pt x="590" y="237"/>
                    </a:lnTo>
                    <a:lnTo>
                      <a:pt x="590" y="240"/>
                    </a:lnTo>
                    <a:lnTo>
                      <a:pt x="592" y="243"/>
                    </a:lnTo>
                    <a:lnTo>
                      <a:pt x="592" y="246"/>
                    </a:lnTo>
                    <a:lnTo>
                      <a:pt x="593" y="250"/>
                    </a:lnTo>
                    <a:lnTo>
                      <a:pt x="593" y="254"/>
                    </a:lnTo>
                    <a:lnTo>
                      <a:pt x="593" y="258"/>
                    </a:lnTo>
                    <a:lnTo>
                      <a:pt x="593" y="261"/>
                    </a:lnTo>
                    <a:lnTo>
                      <a:pt x="595" y="266"/>
                    </a:lnTo>
                    <a:lnTo>
                      <a:pt x="595" y="269"/>
                    </a:lnTo>
                    <a:lnTo>
                      <a:pt x="598" y="270"/>
                    </a:lnTo>
                    <a:lnTo>
                      <a:pt x="601" y="272"/>
                    </a:lnTo>
                    <a:lnTo>
                      <a:pt x="625" y="272"/>
                    </a:lnTo>
                    <a:lnTo>
                      <a:pt x="643" y="282"/>
                    </a:lnTo>
                    <a:lnTo>
                      <a:pt x="662" y="291"/>
                    </a:lnTo>
                    <a:lnTo>
                      <a:pt x="681" y="301"/>
                    </a:lnTo>
                    <a:lnTo>
                      <a:pt x="699" y="309"/>
                    </a:lnTo>
                    <a:lnTo>
                      <a:pt x="718" y="318"/>
                    </a:lnTo>
                    <a:lnTo>
                      <a:pt x="737" y="328"/>
                    </a:lnTo>
                    <a:lnTo>
                      <a:pt x="755" y="339"/>
                    </a:lnTo>
                    <a:lnTo>
                      <a:pt x="774" y="349"/>
                    </a:lnTo>
                    <a:lnTo>
                      <a:pt x="792" y="358"/>
                    </a:lnTo>
                    <a:lnTo>
                      <a:pt x="811" y="370"/>
                    </a:lnTo>
                    <a:lnTo>
                      <a:pt x="817" y="366"/>
                    </a:lnTo>
                    <a:lnTo>
                      <a:pt x="837" y="376"/>
                    </a:lnTo>
                    <a:lnTo>
                      <a:pt x="856" y="384"/>
                    </a:lnTo>
                    <a:lnTo>
                      <a:pt x="875" y="392"/>
                    </a:lnTo>
                    <a:lnTo>
                      <a:pt x="896" y="398"/>
                    </a:lnTo>
                    <a:lnTo>
                      <a:pt x="915" y="406"/>
                    </a:lnTo>
                    <a:lnTo>
                      <a:pt x="936" y="413"/>
                    </a:lnTo>
                    <a:lnTo>
                      <a:pt x="955" y="421"/>
                    </a:lnTo>
                    <a:lnTo>
                      <a:pt x="974" y="429"/>
                    </a:lnTo>
                    <a:lnTo>
                      <a:pt x="992" y="438"/>
                    </a:lnTo>
                    <a:lnTo>
                      <a:pt x="1009" y="448"/>
                    </a:lnTo>
                    <a:lnTo>
                      <a:pt x="1037" y="456"/>
                    </a:lnTo>
                    <a:lnTo>
                      <a:pt x="1061" y="469"/>
                    </a:lnTo>
                    <a:lnTo>
                      <a:pt x="1086" y="482"/>
                    </a:lnTo>
                    <a:lnTo>
                      <a:pt x="1112" y="494"/>
                    </a:lnTo>
                    <a:lnTo>
                      <a:pt x="1136" y="507"/>
                    </a:lnTo>
                    <a:lnTo>
                      <a:pt x="1161" y="517"/>
                    </a:lnTo>
                    <a:lnTo>
                      <a:pt x="1187" y="523"/>
                    </a:lnTo>
                    <a:lnTo>
                      <a:pt x="1214" y="525"/>
                    </a:lnTo>
                    <a:lnTo>
                      <a:pt x="1241" y="522"/>
                    </a:lnTo>
                    <a:lnTo>
                      <a:pt x="1270" y="510"/>
                    </a:lnTo>
                    <a:lnTo>
                      <a:pt x="1281" y="507"/>
                    </a:lnTo>
                    <a:lnTo>
                      <a:pt x="1293" y="502"/>
                    </a:lnTo>
                    <a:lnTo>
                      <a:pt x="1305" y="499"/>
                    </a:lnTo>
                    <a:lnTo>
                      <a:pt x="1317" y="494"/>
                    </a:lnTo>
                    <a:lnTo>
                      <a:pt x="1329" y="491"/>
                    </a:lnTo>
                    <a:lnTo>
                      <a:pt x="1342" y="490"/>
                    </a:lnTo>
                    <a:lnTo>
                      <a:pt x="1353" y="490"/>
                    </a:lnTo>
                    <a:lnTo>
                      <a:pt x="1366" y="490"/>
                    </a:lnTo>
                    <a:lnTo>
                      <a:pt x="1377" y="494"/>
                    </a:lnTo>
                    <a:lnTo>
                      <a:pt x="1389" y="501"/>
                    </a:lnTo>
                    <a:lnTo>
                      <a:pt x="1390" y="501"/>
                    </a:lnTo>
                    <a:lnTo>
                      <a:pt x="1393" y="501"/>
                    </a:lnTo>
                    <a:lnTo>
                      <a:pt x="1395" y="501"/>
                    </a:lnTo>
                    <a:lnTo>
                      <a:pt x="1397" y="499"/>
                    </a:lnTo>
                    <a:lnTo>
                      <a:pt x="1398" y="498"/>
                    </a:lnTo>
                    <a:lnTo>
                      <a:pt x="1400" y="496"/>
                    </a:lnTo>
                    <a:lnTo>
                      <a:pt x="1401" y="494"/>
                    </a:lnTo>
                    <a:lnTo>
                      <a:pt x="1401" y="493"/>
                    </a:lnTo>
                    <a:lnTo>
                      <a:pt x="1401" y="490"/>
                    </a:lnTo>
                    <a:lnTo>
                      <a:pt x="1400" y="488"/>
                    </a:lnTo>
                    <a:lnTo>
                      <a:pt x="1403" y="480"/>
                    </a:lnTo>
                    <a:lnTo>
                      <a:pt x="1405" y="472"/>
                    </a:lnTo>
                    <a:lnTo>
                      <a:pt x="1405" y="464"/>
                    </a:lnTo>
                    <a:lnTo>
                      <a:pt x="1403" y="456"/>
                    </a:lnTo>
                    <a:lnTo>
                      <a:pt x="1401" y="450"/>
                    </a:lnTo>
                    <a:lnTo>
                      <a:pt x="1401" y="442"/>
                    </a:lnTo>
                    <a:lnTo>
                      <a:pt x="1403" y="434"/>
                    </a:lnTo>
                    <a:lnTo>
                      <a:pt x="1405" y="427"/>
                    </a:lnTo>
                    <a:lnTo>
                      <a:pt x="1409" y="421"/>
                    </a:lnTo>
                    <a:lnTo>
                      <a:pt x="1416" y="414"/>
                    </a:lnTo>
                    <a:lnTo>
                      <a:pt x="1416" y="411"/>
                    </a:lnTo>
                    <a:lnTo>
                      <a:pt x="1416" y="410"/>
                    </a:lnTo>
                    <a:lnTo>
                      <a:pt x="1416" y="406"/>
                    </a:lnTo>
                    <a:lnTo>
                      <a:pt x="1416" y="403"/>
                    </a:lnTo>
                    <a:lnTo>
                      <a:pt x="1416" y="402"/>
                    </a:lnTo>
                    <a:lnTo>
                      <a:pt x="1416" y="398"/>
                    </a:lnTo>
                    <a:lnTo>
                      <a:pt x="1416" y="397"/>
                    </a:lnTo>
                    <a:lnTo>
                      <a:pt x="1417" y="395"/>
                    </a:lnTo>
                    <a:lnTo>
                      <a:pt x="1419" y="394"/>
                    </a:lnTo>
                    <a:lnTo>
                      <a:pt x="1422" y="392"/>
                    </a:lnTo>
                    <a:lnTo>
                      <a:pt x="1424" y="390"/>
                    </a:lnTo>
                    <a:lnTo>
                      <a:pt x="1425" y="390"/>
                    </a:lnTo>
                    <a:lnTo>
                      <a:pt x="1427" y="390"/>
                    </a:lnTo>
                    <a:lnTo>
                      <a:pt x="1429" y="390"/>
                    </a:lnTo>
                    <a:lnTo>
                      <a:pt x="1430" y="392"/>
                    </a:lnTo>
                    <a:lnTo>
                      <a:pt x="1432" y="392"/>
                    </a:lnTo>
                    <a:lnTo>
                      <a:pt x="1433" y="394"/>
                    </a:lnTo>
                    <a:lnTo>
                      <a:pt x="1435" y="395"/>
                    </a:lnTo>
                    <a:lnTo>
                      <a:pt x="1437" y="395"/>
                    </a:lnTo>
                    <a:lnTo>
                      <a:pt x="1438" y="397"/>
                    </a:lnTo>
                    <a:lnTo>
                      <a:pt x="1435" y="403"/>
                    </a:lnTo>
                    <a:lnTo>
                      <a:pt x="1435" y="408"/>
                    </a:lnTo>
                    <a:lnTo>
                      <a:pt x="1435" y="411"/>
                    </a:lnTo>
                    <a:lnTo>
                      <a:pt x="1438" y="416"/>
                    </a:lnTo>
                    <a:lnTo>
                      <a:pt x="1440" y="419"/>
                    </a:lnTo>
                    <a:lnTo>
                      <a:pt x="1443" y="424"/>
                    </a:lnTo>
                    <a:lnTo>
                      <a:pt x="1446" y="427"/>
                    </a:lnTo>
                    <a:lnTo>
                      <a:pt x="1449" y="432"/>
                    </a:lnTo>
                    <a:lnTo>
                      <a:pt x="1449" y="437"/>
                    </a:lnTo>
                    <a:lnTo>
                      <a:pt x="1449" y="442"/>
                    </a:lnTo>
                    <a:lnTo>
                      <a:pt x="1448" y="490"/>
                    </a:lnTo>
                    <a:lnTo>
                      <a:pt x="1446" y="538"/>
                    </a:lnTo>
                    <a:lnTo>
                      <a:pt x="1446" y="587"/>
                    </a:lnTo>
                    <a:lnTo>
                      <a:pt x="1445" y="635"/>
                    </a:lnTo>
                    <a:lnTo>
                      <a:pt x="1445" y="683"/>
                    </a:lnTo>
                    <a:lnTo>
                      <a:pt x="1445" y="731"/>
                    </a:lnTo>
                    <a:lnTo>
                      <a:pt x="1445" y="781"/>
                    </a:lnTo>
                    <a:lnTo>
                      <a:pt x="1445" y="827"/>
                    </a:lnTo>
                    <a:lnTo>
                      <a:pt x="1443" y="875"/>
                    </a:lnTo>
                    <a:lnTo>
                      <a:pt x="1441" y="923"/>
                    </a:lnTo>
                    <a:lnTo>
                      <a:pt x="1437" y="922"/>
                    </a:lnTo>
                    <a:lnTo>
                      <a:pt x="1432" y="923"/>
                    </a:lnTo>
                    <a:lnTo>
                      <a:pt x="1427" y="925"/>
                    </a:lnTo>
                    <a:lnTo>
                      <a:pt x="1422" y="928"/>
                    </a:lnTo>
                    <a:lnTo>
                      <a:pt x="1419" y="931"/>
                    </a:lnTo>
                    <a:lnTo>
                      <a:pt x="1414" y="933"/>
                    </a:lnTo>
                    <a:lnTo>
                      <a:pt x="1411" y="936"/>
                    </a:lnTo>
                    <a:lnTo>
                      <a:pt x="1406" y="936"/>
                    </a:lnTo>
                    <a:lnTo>
                      <a:pt x="1401" y="936"/>
                    </a:lnTo>
                    <a:lnTo>
                      <a:pt x="1398" y="933"/>
                    </a:lnTo>
                    <a:lnTo>
                      <a:pt x="1349" y="950"/>
                    </a:lnTo>
                    <a:lnTo>
                      <a:pt x="1302" y="968"/>
                    </a:lnTo>
                    <a:lnTo>
                      <a:pt x="1254" y="987"/>
                    </a:lnTo>
                    <a:lnTo>
                      <a:pt x="1208" y="1005"/>
                    </a:lnTo>
                    <a:lnTo>
                      <a:pt x="1161" y="1024"/>
                    </a:lnTo>
                    <a:lnTo>
                      <a:pt x="1113" y="1045"/>
                    </a:lnTo>
                    <a:lnTo>
                      <a:pt x="1067" y="1064"/>
                    </a:lnTo>
                    <a:lnTo>
                      <a:pt x="1021" y="1083"/>
                    </a:lnTo>
                    <a:lnTo>
                      <a:pt x="974" y="1101"/>
                    </a:lnTo>
                    <a:lnTo>
                      <a:pt x="926" y="1120"/>
                    </a:lnTo>
                    <a:lnTo>
                      <a:pt x="929" y="1126"/>
                    </a:lnTo>
                    <a:lnTo>
                      <a:pt x="929" y="1133"/>
                    </a:lnTo>
                    <a:lnTo>
                      <a:pt x="928" y="1136"/>
                    </a:lnTo>
                    <a:lnTo>
                      <a:pt x="925" y="1139"/>
                    </a:lnTo>
                    <a:lnTo>
                      <a:pt x="920" y="1141"/>
                    </a:lnTo>
                    <a:lnTo>
                      <a:pt x="915" y="1142"/>
                    </a:lnTo>
                    <a:lnTo>
                      <a:pt x="909" y="1144"/>
                    </a:lnTo>
                    <a:lnTo>
                      <a:pt x="904" y="1146"/>
                    </a:lnTo>
                    <a:lnTo>
                      <a:pt x="899" y="1149"/>
                    </a:lnTo>
                    <a:lnTo>
                      <a:pt x="894" y="1152"/>
                    </a:lnTo>
                    <a:lnTo>
                      <a:pt x="889" y="1150"/>
                    </a:lnTo>
                    <a:lnTo>
                      <a:pt x="883" y="1147"/>
                    </a:lnTo>
                    <a:lnTo>
                      <a:pt x="878" y="1144"/>
                    </a:lnTo>
                    <a:lnTo>
                      <a:pt x="872" y="1141"/>
                    </a:lnTo>
                    <a:lnTo>
                      <a:pt x="867" y="1136"/>
                    </a:lnTo>
                    <a:lnTo>
                      <a:pt x="862" y="1131"/>
                    </a:lnTo>
                    <a:lnTo>
                      <a:pt x="857" y="1126"/>
                    </a:lnTo>
                    <a:lnTo>
                      <a:pt x="854" y="1122"/>
                    </a:lnTo>
                    <a:lnTo>
                      <a:pt x="853" y="1117"/>
                    </a:lnTo>
                    <a:lnTo>
                      <a:pt x="851" y="1112"/>
                    </a:lnTo>
                    <a:lnTo>
                      <a:pt x="854" y="1112"/>
                    </a:lnTo>
                    <a:lnTo>
                      <a:pt x="854" y="1104"/>
                    </a:lnTo>
                    <a:lnTo>
                      <a:pt x="805" y="1075"/>
                    </a:lnTo>
                    <a:lnTo>
                      <a:pt x="755" y="1046"/>
                    </a:lnTo>
                    <a:lnTo>
                      <a:pt x="707" y="1018"/>
                    </a:lnTo>
                    <a:lnTo>
                      <a:pt x="657" y="989"/>
                    </a:lnTo>
                    <a:lnTo>
                      <a:pt x="608" y="960"/>
                    </a:lnTo>
                    <a:lnTo>
                      <a:pt x="558" y="931"/>
                    </a:lnTo>
                    <a:lnTo>
                      <a:pt x="509" y="902"/>
                    </a:lnTo>
                    <a:lnTo>
                      <a:pt x="461" y="874"/>
                    </a:lnTo>
                    <a:lnTo>
                      <a:pt x="411" y="845"/>
                    </a:lnTo>
                    <a:lnTo>
                      <a:pt x="361" y="816"/>
                    </a:lnTo>
                    <a:lnTo>
                      <a:pt x="355" y="819"/>
                    </a:lnTo>
                    <a:lnTo>
                      <a:pt x="349" y="821"/>
                    </a:lnTo>
                    <a:lnTo>
                      <a:pt x="342" y="824"/>
                    </a:lnTo>
                    <a:lnTo>
                      <a:pt x="336" y="826"/>
                    </a:lnTo>
                    <a:lnTo>
                      <a:pt x="329" y="829"/>
                    </a:lnTo>
                    <a:lnTo>
                      <a:pt x="323" y="830"/>
                    </a:lnTo>
                    <a:lnTo>
                      <a:pt x="317" y="832"/>
                    </a:lnTo>
                    <a:lnTo>
                      <a:pt x="310" y="834"/>
                    </a:lnTo>
                    <a:lnTo>
                      <a:pt x="302" y="835"/>
                    </a:lnTo>
                    <a:lnTo>
                      <a:pt x="294" y="835"/>
                    </a:lnTo>
                    <a:lnTo>
                      <a:pt x="285" y="814"/>
                    </a:lnTo>
                    <a:lnTo>
                      <a:pt x="256" y="798"/>
                    </a:lnTo>
                    <a:lnTo>
                      <a:pt x="229" y="781"/>
                    </a:lnTo>
                    <a:lnTo>
                      <a:pt x="201" y="763"/>
                    </a:lnTo>
                    <a:lnTo>
                      <a:pt x="173" y="747"/>
                    </a:lnTo>
                    <a:lnTo>
                      <a:pt x="145" y="730"/>
                    </a:lnTo>
                    <a:lnTo>
                      <a:pt x="118" y="712"/>
                    </a:lnTo>
                    <a:lnTo>
                      <a:pt x="89" y="696"/>
                    </a:lnTo>
                    <a:lnTo>
                      <a:pt x="62" y="678"/>
                    </a:lnTo>
                    <a:lnTo>
                      <a:pt x="35" y="661"/>
                    </a:lnTo>
                    <a:lnTo>
                      <a:pt x="9" y="643"/>
                    </a:lnTo>
                    <a:lnTo>
                      <a:pt x="0" y="627"/>
                    </a:lnTo>
                    <a:lnTo>
                      <a:pt x="1" y="619"/>
                    </a:lnTo>
                    <a:lnTo>
                      <a:pt x="3" y="610"/>
                    </a:lnTo>
                    <a:lnTo>
                      <a:pt x="3" y="600"/>
                    </a:lnTo>
                    <a:lnTo>
                      <a:pt x="5" y="590"/>
                    </a:lnTo>
                    <a:lnTo>
                      <a:pt x="5" y="581"/>
                    </a:lnTo>
                    <a:lnTo>
                      <a:pt x="5" y="570"/>
                    </a:lnTo>
                    <a:lnTo>
                      <a:pt x="5" y="560"/>
                    </a:lnTo>
                    <a:lnTo>
                      <a:pt x="5" y="550"/>
                    </a:lnTo>
                    <a:lnTo>
                      <a:pt x="5" y="542"/>
                    </a:lnTo>
                    <a:lnTo>
                      <a:pt x="5" y="533"/>
                    </a:lnTo>
                    <a:lnTo>
                      <a:pt x="25" y="534"/>
                    </a:lnTo>
                    <a:lnTo>
                      <a:pt x="25" y="536"/>
                    </a:lnTo>
                    <a:lnTo>
                      <a:pt x="25" y="538"/>
                    </a:lnTo>
                    <a:lnTo>
                      <a:pt x="27" y="538"/>
                    </a:lnTo>
                    <a:lnTo>
                      <a:pt x="27" y="539"/>
                    </a:lnTo>
                    <a:lnTo>
                      <a:pt x="29" y="539"/>
                    </a:lnTo>
                    <a:lnTo>
                      <a:pt x="32" y="539"/>
                    </a:lnTo>
                    <a:lnTo>
                      <a:pt x="35" y="539"/>
                    </a:lnTo>
                    <a:lnTo>
                      <a:pt x="37" y="538"/>
                    </a:lnTo>
                    <a:lnTo>
                      <a:pt x="38" y="534"/>
                    </a:lnTo>
                    <a:lnTo>
                      <a:pt x="40" y="533"/>
                    </a:lnTo>
                    <a:lnTo>
                      <a:pt x="40" y="530"/>
                    </a:lnTo>
                    <a:lnTo>
                      <a:pt x="40" y="526"/>
                    </a:lnTo>
                    <a:lnTo>
                      <a:pt x="41" y="523"/>
                    </a:lnTo>
                    <a:lnTo>
                      <a:pt x="41" y="520"/>
                    </a:lnTo>
                    <a:lnTo>
                      <a:pt x="43" y="517"/>
                    </a:lnTo>
                    <a:lnTo>
                      <a:pt x="43" y="477"/>
                    </a:lnTo>
                    <a:lnTo>
                      <a:pt x="45" y="435"/>
                    </a:lnTo>
                    <a:lnTo>
                      <a:pt x="45" y="392"/>
                    </a:lnTo>
                    <a:lnTo>
                      <a:pt x="43" y="347"/>
                    </a:lnTo>
                    <a:lnTo>
                      <a:pt x="43" y="304"/>
                    </a:lnTo>
                    <a:lnTo>
                      <a:pt x="43" y="259"/>
                    </a:lnTo>
                    <a:lnTo>
                      <a:pt x="43" y="216"/>
                    </a:lnTo>
                    <a:lnTo>
                      <a:pt x="43" y="173"/>
                    </a:lnTo>
                    <a:lnTo>
                      <a:pt x="45" y="133"/>
                    </a:lnTo>
                    <a:lnTo>
                      <a:pt x="46" y="93"/>
                    </a:lnTo>
                    <a:lnTo>
                      <a:pt x="51" y="88"/>
                    </a:lnTo>
                    <a:lnTo>
                      <a:pt x="54" y="83"/>
                    </a:lnTo>
                    <a:lnTo>
                      <a:pt x="56" y="78"/>
                    </a:lnTo>
                    <a:lnTo>
                      <a:pt x="56" y="72"/>
                    </a:lnTo>
                    <a:lnTo>
                      <a:pt x="56" y="66"/>
                    </a:lnTo>
                    <a:lnTo>
                      <a:pt x="56" y="61"/>
                    </a:lnTo>
                    <a:lnTo>
                      <a:pt x="56" y="56"/>
                    </a:lnTo>
                    <a:lnTo>
                      <a:pt x="57" y="51"/>
                    </a:lnTo>
                    <a:lnTo>
                      <a:pt x="62" y="46"/>
                    </a:lnTo>
                    <a:lnTo>
                      <a:pt x="69" y="45"/>
                    </a:lnTo>
                    <a:lnTo>
                      <a:pt x="72" y="46"/>
                    </a:lnTo>
                    <a:lnTo>
                      <a:pt x="73" y="50"/>
                    </a:lnTo>
                    <a:lnTo>
                      <a:pt x="75" y="54"/>
                    </a:lnTo>
                    <a:lnTo>
                      <a:pt x="77" y="58"/>
                    </a:lnTo>
                    <a:lnTo>
                      <a:pt x="78" y="61"/>
                    </a:lnTo>
                    <a:lnTo>
                      <a:pt x="80" y="64"/>
                    </a:lnTo>
                    <a:lnTo>
                      <a:pt x="81" y="67"/>
                    </a:lnTo>
                    <a:lnTo>
                      <a:pt x="85" y="70"/>
                    </a:lnTo>
                    <a:lnTo>
                      <a:pt x="88" y="72"/>
                    </a:lnTo>
                    <a:lnTo>
                      <a:pt x="93" y="74"/>
                    </a:lnTo>
                    <a:lnTo>
                      <a:pt x="99" y="120"/>
                    </a:lnTo>
                    <a:lnTo>
                      <a:pt x="109" y="117"/>
                    </a:lnTo>
                    <a:lnTo>
                      <a:pt x="115" y="112"/>
                    </a:lnTo>
                    <a:lnTo>
                      <a:pt x="121" y="106"/>
                    </a:lnTo>
                    <a:lnTo>
                      <a:pt x="126" y="99"/>
                    </a:lnTo>
                    <a:lnTo>
                      <a:pt x="131" y="91"/>
                    </a:lnTo>
                    <a:lnTo>
                      <a:pt x="136" y="86"/>
                    </a:lnTo>
                    <a:lnTo>
                      <a:pt x="141" y="82"/>
                    </a:lnTo>
                    <a:lnTo>
                      <a:pt x="147" y="78"/>
                    </a:lnTo>
                    <a:lnTo>
                      <a:pt x="155" y="78"/>
                    </a:lnTo>
                    <a:lnTo>
                      <a:pt x="165" y="82"/>
                    </a:lnTo>
                    <a:lnTo>
                      <a:pt x="515" y="38"/>
                    </a:lnTo>
                    <a:lnTo>
                      <a:pt x="518" y="42"/>
                    </a:lnTo>
                    <a:lnTo>
                      <a:pt x="521" y="45"/>
                    </a:lnTo>
                    <a:lnTo>
                      <a:pt x="525" y="48"/>
                    </a:lnTo>
                    <a:lnTo>
                      <a:pt x="528" y="51"/>
                    </a:lnTo>
                    <a:lnTo>
                      <a:pt x="531" y="54"/>
                    </a:lnTo>
                    <a:lnTo>
                      <a:pt x="534" y="58"/>
                    </a:lnTo>
                    <a:lnTo>
                      <a:pt x="537" y="59"/>
                    </a:lnTo>
                    <a:lnTo>
                      <a:pt x="542" y="61"/>
                    </a:lnTo>
                    <a:lnTo>
                      <a:pt x="547" y="62"/>
                    </a:lnTo>
                    <a:lnTo>
                      <a:pt x="553" y="61"/>
                    </a:lnTo>
                    <a:lnTo>
                      <a:pt x="553" y="54"/>
                    </a:lnTo>
                    <a:lnTo>
                      <a:pt x="557" y="48"/>
                    </a:lnTo>
                    <a:lnTo>
                      <a:pt x="558" y="42"/>
                    </a:lnTo>
                    <a:lnTo>
                      <a:pt x="560" y="37"/>
                    </a:lnTo>
                    <a:lnTo>
                      <a:pt x="561" y="30"/>
                    </a:lnTo>
                    <a:lnTo>
                      <a:pt x="565" y="24"/>
                    </a:lnTo>
                    <a:lnTo>
                      <a:pt x="566" y="18"/>
                    </a:lnTo>
                    <a:lnTo>
                      <a:pt x="566" y="13"/>
                    </a:lnTo>
                    <a:lnTo>
                      <a:pt x="568" y="6"/>
                    </a:lnTo>
                    <a:lnTo>
                      <a:pt x="566" y="0"/>
                    </a:lnTo>
                    <a:lnTo>
                      <a:pt x="571" y="0"/>
                    </a:lnTo>
                    <a:lnTo>
                      <a:pt x="576" y="0"/>
                    </a:lnTo>
                    <a:lnTo>
                      <a:pt x="581" y="0"/>
                    </a:lnTo>
                    <a:lnTo>
                      <a:pt x="585" y="0"/>
                    </a:lnTo>
                    <a:lnTo>
                      <a:pt x="590" y="3"/>
                    </a:lnTo>
                    <a:lnTo>
                      <a:pt x="593" y="8"/>
                    </a:lnTo>
                    <a:lnTo>
                      <a:pt x="597" y="13"/>
                    </a:lnTo>
                    <a:lnTo>
                      <a:pt x="598" y="18"/>
                    </a:lnTo>
                    <a:lnTo>
                      <a:pt x="597" y="24"/>
                    </a:lnTo>
                    <a:lnTo>
                      <a:pt x="593" y="29"/>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3" name="Freeform 7">
                <a:extLst>
                  <a:ext uri="{FF2B5EF4-FFF2-40B4-BE49-F238E27FC236}">
                    <a16:creationId xmlns:a16="http://schemas.microsoft.com/office/drawing/2014/main" xmlns="" id="{FBBDFB7E-9C8C-DF0A-FC7B-D813EEFA35A9}"/>
                  </a:ext>
                </a:extLst>
              </p:cNvPr>
              <p:cNvSpPr>
                <a:spLocks/>
              </p:cNvSpPr>
              <p:nvPr/>
            </p:nvSpPr>
            <p:spPr bwMode="auto">
              <a:xfrm>
                <a:off x="2353" y="2794"/>
                <a:ext cx="9" cy="110"/>
              </a:xfrm>
              <a:custGeom>
                <a:avLst/>
                <a:gdLst>
                  <a:gd name="T0" fmla="*/ 1 w 17"/>
                  <a:gd name="T1" fmla="*/ 1 h 219"/>
                  <a:gd name="T2" fmla="*/ 0 w 17"/>
                  <a:gd name="T3" fmla="*/ 1 h 219"/>
                  <a:gd name="T4" fmla="*/ 0 w 17"/>
                  <a:gd name="T5" fmla="*/ 1 h 219"/>
                  <a:gd name="T6" fmla="*/ 1 w 17"/>
                  <a:gd name="T7" fmla="*/ 1 h 219"/>
                  <a:gd name="T8" fmla="*/ 1 w 17"/>
                  <a:gd name="T9" fmla="*/ 1 h 219"/>
                  <a:gd name="T10" fmla="*/ 1 w 17"/>
                  <a:gd name="T11" fmla="*/ 1 h 219"/>
                  <a:gd name="T12" fmla="*/ 1 w 17"/>
                  <a:gd name="T13" fmla="*/ 1 h 219"/>
                  <a:gd name="T14" fmla="*/ 1 w 17"/>
                  <a:gd name="T15" fmla="*/ 1 h 219"/>
                  <a:gd name="T16" fmla="*/ 1 w 17"/>
                  <a:gd name="T17" fmla="*/ 1 h 219"/>
                  <a:gd name="T18" fmla="*/ 1 w 17"/>
                  <a:gd name="T19" fmla="*/ 1 h 219"/>
                  <a:gd name="T20" fmla="*/ 1 w 17"/>
                  <a:gd name="T21" fmla="*/ 1 h 219"/>
                  <a:gd name="T22" fmla="*/ 1 w 17"/>
                  <a:gd name="T23" fmla="*/ 1 h 219"/>
                  <a:gd name="T24" fmla="*/ 1 w 17"/>
                  <a:gd name="T25" fmla="*/ 1 h 219"/>
                  <a:gd name="T26" fmla="*/ 1 w 17"/>
                  <a:gd name="T27" fmla="*/ 1 h 219"/>
                  <a:gd name="T28" fmla="*/ 1 w 17"/>
                  <a:gd name="T29" fmla="*/ 1 h 219"/>
                  <a:gd name="T30" fmla="*/ 1 w 17"/>
                  <a:gd name="T31" fmla="*/ 1 h 219"/>
                  <a:gd name="T32" fmla="*/ 1 w 17"/>
                  <a:gd name="T33" fmla="*/ 1 h 219"/>
                  <a:gd name="T34" fmla="*/ 1 w 17"/>
                  <a:gd name="T35" fmla="*/ 1 h 219"/>
                  <a:gd name="T36" fmla="*/ 1 w 17"/>
                  <a:gd name="T37" fmla="*/ 1 h 219"/>
                  <a:gd name="T38" fmla="*/ 1 w 17"/>
                  <a:gd name="T39" fmla="*/ 1 h 219"/>
                  <a:gd name="T40" fmla="*/ 1 w 17"/>
                  <a:gd name="T41" fmla="*/ 1 h 219"/>
                  <a:gd name="T42" fmla="*/ 1 w 17"/>
                  <a:gd name="T43" fmla="*/ 0 h 219"/>
                  <a:gd name="T44" fmla="*/ 1 w 17"/>
                  <a:gd name="T45" fmla="*/ 1 h 219"/>
                  <a:gd name="T46" fmla="*/ 1 w 17"/>
                  <a:gd name="T47" fmla="*/ 1 h 219"/>
                  <a:gd name="T48" fmla="*/ 1 w 17"/>
                  <a:gd name="T49" fmla="*/ 1 h 219"/>
                  <a:gd name="T50" fmla="*/ 1 w 17"/>
                  <a:gd name="T51" fmla="*/ 1 h 21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
                  <a:gd name="T79" fmla="*/ 0 h 219"/>
                  <a:gd name="T80" fmla="*/ 17 w 17"/>
                  <a:gd name="T81" fmla="*/ 219 h 21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 h="219">
                    <a:moveTo>
                      <a:pt x="8" y="219"/>
                    </a:moveTo>
                    <a:lnTo>
                      <a:pt x="0" y="211"/>
                    </a:lnTo>
                    <a:lnTo>
                      <a:pt x="0" y="192"/>
                    </a:lnTo>
                    <a:lnTo>
                      <a:pt x="1" y="173"/>
                    </a:lnTo>
                    <a:lnTo>
                      <a:pt x="1" y="153"/>
                    </a:lnTo>
                    <a:lnTo>
                      <a:pt x="3" y="134"/>
                    </a:lnTo>
                    <a:lnTo>
                      <a:pt x="3" y="115"/>
                    </a:lnTo>
                    <a:lnTo>
                      <a:pt x="4" y="96"/>
                    </a:lnTo>
                    <a:lnTo>
                      <a:pt x="6" y="77"/>
                    </a:lnTo>
                    <a:lnTo>
                      <a:pt x="8" y="57"/>
                    </a:lnTo>
                    <a:lnTo>
                      <a:pt x="8" y="38"/>
                    </a:lnTo>
                    <a:lnTo>
                      <a:pt x="9" y="19"/>
                    </a:lnTo>
                    <a:lnTo>
                      <a:pt x="8" y="17"/>
                    </a:lnTo>
                    <a:lnTo>
                      <a:pt x="6" y="14"/>
                    </a:lnTo>
                    <a:lnTo>
                      <a:pt x="4" y="13"/>
                    </a:lnTo>
                    <a:lnTo>
                      <a:pt x="3" y="11"/>
                    </a:lnTo>
                    <a:lnTo>
                      <a:pt x="3" y="8"/>
                    </a:lnTo>
                    <a:lnTo>
                      <a:pt x="3" y="6"/>
                    </a:lnTo>
                    <a:lnTo>
                      <a:pt x="3" y="5"/>
                    </a:lnTo>
                    <a:lnTo>
                      <a:pt x="4" y="3"/>
                    </a:lnTo>
                    <a:lnTo>
                      <a:pt x="6" y="1"/>
                    </a:lnTo>
                    <a:lnTo>
                      <a:pt x="8" y="0"/>
                    </a:lnTo>
                    <a:lnTo>
                      <a:pt x="17" y="30"/>
                    </a:lnTo>
                    <a:lnTo>
                      <a:pt x="9" y="219"/>
                    </a:lnTo>
                    <a:lnTo>
                      <a:pt x="8" y="219"/>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4" name="Freeform 8">
                <a:extLst>
                  <a:ext uri="{FF2B5EF4-FFF2-40B4-BE49-F238E27FC236}">
                    <a16:creationId xmlns:a16="http://schemas.microsoft.com/office/drawing/2014/main" xmlns="" id="{E134BB8E-B27F-A0E9-22DA-A4B2BD87B963}"/>
                  </a:ext>
                </a:extLst>
              </p:cNvPr>
              <p:cNvSpPr>
                <a:spLocks/>
              </p:cNvSpPr>
              <p:nvPr/>
            </p:nvSpPr>
            <p:spPr bwMode="auto">
              <a:xfrm>
                <a:off x="2094" y="2817"/>
                <a:ext cx="10" cy="14"/>
              </a:xfrm>
              <a:custGeom>
                <a:avLst/>
                <a:gdLst>
                  <a:gd name="T0" fmla="*/ 1 w 19"/>
                  <a:gd name="T1" fmla="*/ 1 h 28"/>
                  <a:gd name="T2" fmla="*/ 1 w 19"/>
                  <a:gd name="T3" fmla="*/ 1 h 28"/>
                  <a:gd name="T4" fmla="*/ 1 w 19"/>
                  <a:gd name="T5" fmla="*/ 1 h 28"/>
                  <a:gd name="T6" fmla="*/ 1 w 19"/>
                  <a:gd name="T7" fmla="*/ 1 h 28"/>
                  <a:gd name="T8" fmla="*/ 1 w 19"/>
                  <a:gd name="T9" fmla="*/ 1 h 28"/>
                  <a:gd name="T10" fmla="*/ 1 w 19"/>
                  <a:gd name="T11" fmla="*/ 1 h 28"/>
                  <a:gd name="T12" fmla="*/ 1 w 19"/>
                  <a:gd name="T13" fmla="*/ 1 h 28"/>
                  <a:gd name="T14" fmla="*/ 1 w 19"/>
                  <a:gd name="T15" fmla="*/ 1 h 28"/>
                  <a:gd name="T16" fmla="*/ 1 w 19"/>
                  <a:gd name="T17" fmla="*/ 1 h 28"/>
                  <a:gd name="T18" fmla="*/ 1 w 19"/>
                  <a:gd name="T19" fmla="*/ 1 h 28"/>
                  <a:gd name="T20" fmla="*/ 0 w 19"/>
                  <a:gd name="T21" fmla="*/ 1 h 28"/>
                  <a:gd name="T22" fmla="*/ 1 w 19"/>
                  <a:gd name="T23" fmla="*/ 1 h 28"/>
                  <a:gd name="T24" fmla="*/ 1 w 19"/>
                  <a:gd name="T25" fmla="*/ 1 h 28"/>
                  <a:gd name="T26" fmla="*/ 1 w 19"/>
                  <a:gd name="T27" fmla="*/ 1 h 28"/>
                  <a:gd name="T28" fmla="*/ 1 w 19"/>
                  <a:gd name="T29" fmla="*/ 1 h 28"/>
                  <a:gd name="T30" fmla="*/ 1 w 19"/>
                  <a:gd name="T31" fmla="*/ 1 h 28"/>
                  <a:gd name="T32" fmla="*/ 1 w 19"/>
                  <a:gd name="T33" fmla="*/ 1 h 28"/>
                  <a:gd name="T34" fmla="*/ 1 w 19"/>
                  <a:gd name="T35" fmla="*/ 1 h 28"/>
                  <a:gd name="T36" fmla="*/ 1 w 19"/>
                  <a:gd name="T37" fmla="*/ 1 h 28"/>
                  <a:gd name="T38" fmla="*/ 1 w 19"/>
                  <a:gd name="T39" fmla="*/ 1 h 28"/>
                  <a:gd name="T40" fmla="*/ 1 w 19"/>
                  <a:gd name="T41" fmla="*/ 1 h 28"/>
                  <a:gd name="T42" fmla="*/ 1 w 19"/>
                  <a:gd name="T43" fmla="*/ 0 h 28"/>
                  <a:gd name="T44" fmla="*/ 1 w 19"/>
                  <a:gd name="T45" fmla="*/ 0 h 28"/>
                  <a:gd name="T46" fmla="*/ 1 w 19"/>
                  <a:gd name="T47" fmla="*/ 1 h 28"/>
                  <a:gd name="T48" fmla="*/ 1 w 19"/>
                  <a:gd name="T49" fmla="*/ 1 h 28"/>
                  <a:gd name="T50" fmla="*/ 1 w 19"/>
                  <a:gd name="T51" fmla="*/ 1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9"/>
                  <a:gd name="T79" fmla="*/ 0 h 28"/>
                  <a:gd name="T80" fmla="*/ 19 w 19"/>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9" h="28">
                    <a:moveTo>
                      <a:pt x="19" y="25"/>
                    </a:moveTo>
                    <a:lnTo>
                      <a:pt x="17" y="27"/>
                    </a:lnTo>
                    <a:lnTo>
                      <a:pt x="16" y="28"/>
                    </a:lnTo>
                    <a:lnTo>
                      <a:pt x="13" y="28"/>
                    </a:lnTo>
                    <a:lnTo>
                      <a:pt x="11" y="28"/>
                    </a:lnTo>
                    <a:lnTo>
                      <a:pt x="9" y="28"/>
                    </a:lnTo>
                    <a:lnTo>
                      <a:pt x="8" y="28"/>
                    </a:lnTo>
                    <a:lnTo>
                      <a:pt x="6" y="27"/>
                    </a:lnTo>
                    <a:lnTo>
                      <a:pt x="5" y="25"/>
                    </a:lnTo>
                    <a:lnTo>
                      <a:pt x="1" y="24"/>
                    </a:lnTo>
                    <a:lnTo>
                      <a:pt x="0" y="22"/>
                    </a:lnTo>
                    <a:lnTo>
                      <a:pt x="3" y="22"/>
                    </a:lnTo>
                    <a:lnTo>
                      <a:pt x="5" y="22"/>
                    </a:lnTo>
                    <a:lnTo>
                      <a:pt x="8" y="20"/>
                    </a:lnTo>
                    <a:lnTo>
                      <a:pt x="9" y="19"/>
                    </a:lnTo>
                    <a:lnTo>
                      <a:pt x="11" y="16"/>
                    </a:lnTo>
                    <a:lnTo>
                      <a:pt x="13" y="14"/>
                    </a:lnTo>
                    <a:lnTo>
                      <a:pt x="14" y="12"/>
                    </a:lnTo>
                    <a:lnTo>
                      <a:pt x="16" y="9"/>
                    </a:lnTo>
                    <a:lnTo>
                      <a:pt x="17" y="8"/>
                    </a:lnTo>
                    <a:lnTo>
                      <a:pt x="17" y="6"/>
                    </a:lnTo>
                    <a:lnTo>
                      <a:pt x="11" y="0"/>
                    </a:lnTo>
                    <a:lnTo>
                      <a:pt x="17" y="0"/>
                    </a:lnTo>
                    <a:lnTo>
                      <a:pt x="19" y="27"/>
                    </a:lnTo>
                    <a:lnTo>
                      <a:pt x="19" y="25"/>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5" name="Freeform 9">
                <a:extLst>
                  <a:ext uri="{FF2B5EF4-FFF2-40B4-BE49-F238E27FC236}">
                    <a16:creationId xmlns:a16="http://schemas.microsoft.com/office/drawing/2014/main" xmlns="" id="{4E5BD0B6-AEE7-1595-F312-237607611440}"/>
                  </a:ext>
                </a:extLst>
              </p:cNvPr>
              <p:cNvSpPr>
                <a:spLocks/>
              </p:cNvSpPr>
              <p:nvPr/>
            </p:nvSpPr>
            <p:spPr bwMode="auto">
              <a:xfrm>
                <a:off x="2104" y="2808"/>
                <a:ext cx="246" cy="62"/>
              </a:xfrm>
              <a:custGeom>
                <a:avLst/>
                <a:gdLst>
                  <a:gd name="T0" fmla="*/ 0 w 493"/>
                  <a:gd name="T1" fmla="*/ 0 h 125"/>
                  <a:gd name="T2" fmla="*/ 0 w 493"/>
                  <a:gd name="T3" fmla="*/ 0 h 125"/>
                  <a:gd name="T4" fmla="*/ 0 w 493"/>
                  <a:gd name="T5" fmla="*/ 0 h 125"/>
                  <a:gd name="T6" fmla="*/ 0 w 493"/>
                  <a:gd name="T7" fmla="*/ 0 h 125"/>
                  <a:gd name="T8" fmla="*/ 0 w 493"/>
                  <a:gd name="T9" fmla="*/ 0 h 125"/>
                  <a:gd name="T10" fmla="*/ 0 w 493"/>
                  <a:gd name="T11" fmla="*/ 0 h 125"/>
                  <a:gd name="T12" fmla="*/ 0 w 493"/>
                  <a:gd name="T13" fmla="*/ 0 h 125"/>
                  <a:gd name="T14" fmla="*/ 0 w 493"/>
                  <a:gd name="T15" fmla="*/ 0 h 125"/>
                  <a:gd name="T16" fmla="*/ 0 w 493"/>
                  <a:gd name="T17" fmla="*/ 0 h 125"/>
                  <a:gd name="T18" fmla="*/ 0 w 493"/>
                  <a:gd name="T19" fmla="*/ 0 h 125"/>
                  <a:gd name="T20" fmla="*/ 0 w 493"/>
                  <a:gd name="T21" fmla="*/ 0 h 125"/>
                  <a:gd name="T22" fmla="*/ 0 w 493"/>
                  <a:gd name="T23" fmla="*/ 0 h 125"/>
                  <a:gd name="T24" fmla="*/ 0 w 493"/>
                  <a:gd name="T25" fmla="*/ 0 h 125"/>
                  <a:gd name="T26" fmla="*/ 0 w 493"/>
                  <a:gd name="T27" fmla="*/ 0 h 125"/>
                  <a:gd name="T28" fmla="*/ 0 w 493"/>
                  <a:gd name="T29" fmla="*/ 0 h 125"/>
                  <a:gd name="T30" fmla="*/ 0 w 493"/>
                  <a:gd name="T31" fmla="*/ 0 h 125"/>
                  <a:gd name="T32" fmla="*/ 0 w 493"/>
                  <a:gd name="T33" fmla="*/ 0 h 125"/>
                  <a:gd name="T34" fmla="*/ 0 w 493"/>
                  <a:gd name="T35" fmla="*/ 0 h 125"/>
                  <a:gd name="T36" fmla="*/ 0 w 493"/>
                  <a:gd name="T37" fmla="*/ 0 h 125"/>
                  <a:gd name="T38" fmla="*/ 0 w 493"/>
                  <a:gd name="T39" fmla="*/ 0 h 125"/>
                  <a:gd name="T40" fmla="*/ 0 w 493"/>
                  <a:gd name="T41" fmla="*/ 0 h 125"/>
                  <a:gd name="T42" fmla="*/ 0 w 493"/>
                  <a:gd name="T43" fmla="*/ 0 h 125"/>
                  <a:gd name="T44" fmla="*/ 0 w 493"/>
                  <a:gd name="T45" fmla="*/ 0 h 125"/>
                  <a:gd name="T46" fmla="*/ 0 w 493"/>
                  <a:gd name="T47" fmla="*/ 0 h 125"/>
                  <a:gd name="T48" fmla="*/ 0 w 493"/>
                  <a:gd name="T49" fmla="*/ 0 h 125"/>
                  <a:gd name="T50" fmla="*/ 0 w 493"/>
                  <a:gd name="T51" fmla="*/ 0 h 125"/>
                  <a:gd name="T52" fmla="*/ 0 w 493"/>
                  <a:gd name="T53" fmla="*/ 0 h 125"/>
                  <a:gd name="T54" fmla="*/ 0 w 493"/>
                  <a:gd name="T55" fmla="*/ 0 h 125"/>
                  <a:gd name="T56" fmla="*/ 0 w 493"/>
                  <a:gd name="T57" fmla="*/ 0 h 125"/>
                  <a:gd name="T58" fmla="*/ 0 w 493"/>
                  <a:gd name="T59" fmla="*/ 0 h 125"/>
                  <a:gd name="T60" fmla="*/ 0 w 493"/>
                  <a:gd name="T61" fmla="*/ 0 h 125"/>
                  <a:gd name="T62" fmla="*/ 0 w 493"/>
                  <a:gd name="T63" fmla="*/ 0 h 125"/>
                  <a:gd name="T64" fmla="*/ 0 w 493"/>
                  <a:gd name="T65" fmla="*/ 0 h 125"/>
                  <a:gd name="T66" fmla="*/ 0 w 493"/>
                  <a:gd name="T67" fmla="*/ 0 h 125"/>
                  <a:gd name="T68" fmla="*/ 0 w 493"/>
                  <a:gd name="T69" fmla="*/ 0 h 125"/>
                  <a:gd name="T70" fmla="*/ 0 w 493"/>
                  <a:gd name="T71" fmla="*/ 0 h 125"/>
                  <a:gd name="T72" fmla="*/ 0 w 493"/>
                  <a:gd name="T73" fmla="*/ 0 h 125"/>
                  <a:gd name="T74" fmla="*/ 0 w 493"/>
                  <a:gd name="T75" fmla="*/ 0 h 125"/>
                  <a:gd name="T76" fmla="*/ 0 w 493"/>
                  <a:gd name="T77" fmla="*/ 0 h 125"/>
                  <a:gd name="T78" fmla="*/ 0 w 493"/>
                  <a:gd name="T79" fmla="*/ 0 h 125"/>
                  <a:gd name="T80" fmla="*/ 0 w 493"/>
                  <a:gd name="T81" fmla="*/ 0 h 125"/>
                  <a:gd name="T82" fmla="*/ 0 w 493"/>
                  <a:gd name="T83" fmla="*/ 0 h 125"/>
                  <a:gd name="T84" fmla="*/ 0 w 493"/>
                  <a:gd name="T85" fmla="*/ 0 h 125"/>
                  <a:gd name="T86" fmla="*/ 0 w 493"/>
                  <a:gd name="T87" fmla="*/ 0 h 125"/>
                  <a:gd name="T88" fmla="*/ 0 w 493"/>
                  <a:gd name="T89" fmla="*/ 0 h 125"/>
                  <a:gd name="T90" fmla="*/ 0 w 493"/>
                  <a:gd name="T91" fmla="*/ 0 h 125"/>
                  <a:gd name="T92" fmla="*/ 0 w 493"/>
                  <a:gd name="T93" fmla="*/ 0 h 125"/>
                  <a:gd name="T94" fmla="*/ 0 w 493"/>
                  <a:gd name="T95" fmla="*/ 0 h 125"/>
                  <a:gd name="T96" fmla="*/ 0 w 493"/>
                  <a:gd name="T97" fmla="*/ 0 h 125"/>
                  <a:gd name="T98" fmla="*/ 0 w 493"/>
                  <a:gd name="T99" fmla="*/ 0 h 125"/>
                  <a:gd name="T100" fmla="*/ 0 w 493"/>
                  <a:gd name="T101" fmla="*/ 0 h 125"/>
                  <a:gd name="T102" fmla="*/ 0 w 493"/>
                  <a:gd name="T103" fmla="*/ 0 h 12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93"/>
                  <a:gd name="T157" fmla="*/ 0 h 125"/>
                  <a:gd name="T158" fmla="*/ 493 w 493"/>
                  <a:gd name="T159" fmla="*/ 125 h 12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93" h="125">
                    <a:moveTo>
                      <a:pt x="438" y="8"/>
                    </a:moveTo>
                    <a:lnTo>
                      <a:pt x="443" y="13"/>
                    </a:lnTo>
                    <a:lnTo>
                      <a:pt x="448" y="16"/>
                    </a:lnTo>
                    <a:lnTo>
                      <a:pt x="453" y="19"/>
                    </a:lnTo>
                    <a:lnTo>
                      <a:pt x="459" y="21"/>
                    </a:lnTo>
                    <a:lnTo>
                      <a:pt x="464" y="22"/>
                    </a:lnTo>
                    <a:lnTo>
                      <a:pt x="470" y="22"/>
                    </a:lnTo>
                    <a:lnTo>
                      <a:pt x="477" y="24"/>
                    </a:lnTo>
                    <a:lnTo>
                      <a:pt x="482" y="24"/>
                    </a:lnTo>
                    <a:lnTo>
                      <a:pt x="488" y="24"/>
                    </a:lnTo>
                    <a:lnTo>
                      <a:pt x="493" y="24"/>
                    </a:lnTo>
                    <a:lnTo>
                      <a:pt x="493" y="27"/>
                    </a:lnTo>
                    <a:lnTo>
                      <a:pt x="493" y="30"/>
                    </a:lnTo>
                    <a:lnTo>
                      <a:pt x="493" y="32"/>
                    </a:lnTo>
                    <a:lnTo>
                      <a:pt x="493" y="35"/>
                    </a:lnTo>
                    <a:lnTo>
                      <a:pt x="493" y="38"/>
                    </a:lnTo>
                    <a:lnTo>
                      <a:pt x="493" y="40"/>
                    </a:lnTo>
                    <a:lnTo>
                      <a:pt x="493" y="43"/>
                    </a:lnTo>
                    <a:lnTo>
                      <a:pt x="493" y="46"/>
                    </a:lnTo>
                    <a:lnTo>
                      <a:pt x="493" y="50"/>
                    </a:lnTo>
                    <a:lnTo>
                      <a:pt x="493" y="53"/>
                    </a:lnTo>
                    <a:lnTo>
                      <a:pt x="450" y="58"/>
                    </a:lnTo>
                    <a:lnTo>
                      <a:pt x="405" y="66"/>
                    </a:lnTo>
                    <a:lnTo>
                      <a:pt x="362" y="72"/>
                    </a:lnTo>
                    <a:lnTo>
                      <a:pt x="320" y="78"/>
                    </a:lnTo>
                    <a:lnTo>
                      <a:pt x="277" y="85"/>
                    </a:lnTo>
                    <a:lnTo>
                      <a:pt x="232" y="91"/>
                    </a:lnTo>
                    <a:lnTo>
                      <a:pt x="189" y="98"/>
                    </a:lnTo>
                    <a:lnTo>
                      <a:pt x="144" y="104"/>
                    </a:lnTo>
                    <a:lnTo>
                      <a:pt x="99" y="109"/>
                    </a:lnTo>
                    <a:lnTo>
                      <a:pt x="53" y="114"/>
                    </a:lnTo>
                    <a:lnTo>
                      <a:pt x="53" y="112"/>
                    </a:lnTo>
                    <a:lnTo>
                      <a:pt x="53" y="110"/>
                    </a:lnTo>
                    <a:lnTo>
                      <a:pt x="53" y="109"/>
                    </a:lnTo>
                    <a:lnTo>
                      <a:pt x="51" y="107"/>
                    </a:lnTo>
                    <a:lnTo>
                      <a:pt x="50" y="106"/>
                    </a:lnTo>
                    <a:lnTo>
                      <a:pt x="48" y="104"/>
                    </a:lnTo>
                    <a:lnTo>
                      <a:pt x="43" y="104"/>
                    </a:lnTo>
                    <a:lnTo>
                      <a:pt x="38" y="104"/>
                    </a:lnTo>
                    <a:lnTo>
                      <a:pt x="35" y="106"/>
                    </a:lnTo>
                    <a:lnTo>
                      <a:pt x="34" y="109"/>
                    </a:lnTo>
                    <a:lnTo>
                      <a:pt x="30" y="112"/>
                    </a:lnTo>
                    <a:lnTo>
                      <a:pt x="29" y="114"/>
                    </a:lnTo>
                    <a:lnTo>
                      <a:pt x="26" y="115"/>
                    </a:lnTo>
                    <a:lnTo>
                      <a:pt x="22" y="115"/>
                    </a:lnTo>
                    <a:lnTo>
                      <a:pt x="19" y="115"/>
                    </a:lnTo>
                    <a:lnTo>
                      <a:pt x="14" y="110"/>
                    </a:lnTo>
                    <a:lnTo>
                      <a:pt x="6" y="125"/>
                    </a:lnTo>
                    <a:lnTo>
                      <a:pt x="3" y="118"/>
                    </a:lnTo>
                    <a:lnTo>
                      <a:pt x="2" y="112"/>
                    </a:lnTo>
                    <a:lnTo>
                      <a:pt x="2" y="106"/>
                    </a:lnTo>
                    <a:lnTo>
                      <a:pt x="0" y="101"/>
                    </a:lnTo>
                    <a:lnTo>
                      <a:pt x="2" y="94"/>
                    </a:lnTo>
                    <a:lnTo>
                      <a:pt x="2" y="88"/>
                    </a:lnTo>
                    <a:lnTo>
                      <a:pt x="2" y="82"/>
                    </a:lnTo>
                    <a:lnTo>
                      <a:pt x="3" y="75"/>
                    </a:lnTo>
                    <a:lnTo>
                      <a:pt x="3" y="69"/>
                    </a:lnTo>
                    <a:lnTo>
                      <a:pt x="3" y="62"/>
                    </a:lnTo>
                    <a:lnTo>
                      <a:pt x="6" y="62"/>
                    </a:lnTo>
                    <a:lnTo>
                      <a:pt x="10" y="64"/>
                    </a:lnTo>
                    <a:lnTo>
                      <a:pt x="11" y="66"/>
                    </a:lnTo>
                    <a:lnTo>
                      <a:pt x="11" y="69"/>
                    </a:lnTo>
                    <a:lnTo>
                      <a:pt x="11" y="72"/>
                    </a:lnTo>
                    <a:lnTo>
                      <a:pt x="13" y="75"/>
                    </a:lnTo>
                    <a:lnTo>
                      <a:pt x="13" y="78"/>
                    </a:lnTo>
                    <a:lnTo>
                      <a:pt x="13" y="82"/>
                    </a:lnTo>
                    <a:lnTo>
                      <a:pt x="14" y="83"/>
                    </a:lnTo>
                    <a:lnTo>
                      <a:pt x="18" y="85"/>
                    </a:lnTo>
                    <a:lnTo>
                      <a:pt x="29" y="86"/>
                    </a:lnTo>
                    <a:lnTo>
                      <a:pt x="38" y="85"/>
                    </a:lnTo>
                    <a:lnTo>
                      <a:pt x="46" y="78"/>
                    </a:lnTo>
                    <a:lnTo>
                      <a:pt x="54" y="72"/>
                    </a:lnTo>
                    <a:lnTo>
                      <a:pt x="61" y="62"/>
                    </a:lnTo>
                    <a:lnTo>
                      <a:pt x="67" y="54"/>
                    </a:lnTo>
                    <a:lnTo>
                      <a:pt x="74" y="48"/>
                    </a:lnTo>
                    <a:lnTo>
                      <a:pt x="82" y="45"/>
                    </a:lnTo>
                    <a:lnTo>
                      <a:pt x="90" y="45"/>
                    </a:lnTo>
                    <a:lnTo>
                      <a:pt x="101" y="51"/>
                    </a:lnTo>
                    <a:lnTo>
                      <a:pt x="104" y="51"/>
                    </a:lnTo>
                    <a:lnTo>
                      <a:pt x="109" y="51"/>
                    </a:lnTo>
                    <a:lnTo>
                      <a:pt x="112" y="51"/>
                    </a:lnTo>
                    <a:lnTo>
                      <a:pt x="117" y="50"/>
                    </a:lnTo>
                    <a:lnTo>
                      <a:pt x="120" y="50"/>
                    </a:lnTo>
                    <a:lnTo>
                      <a:pt x="123" y="48"/>
                    </a:lnTo>
                    <a:lnTo>
                      <a:pt x="126" y="46"/>
                    </a:lnTo>
                    <a:lnTo>
                      <a:pt x="130" y="43"/>
                    </a:lnTo>
                    <a:lnTo>
                      <a:pt x="131" y="40"/>
                    </a:lnTo>
                    <a:lnTo>
                      <a:pt x="133" y="37"/>
                    </a:lnTo>
                    <a:lnTo>
                      <a:pt x="163" y="34"/>
                    </a:lnTo>
                    <a:lnTo>
                      <a:pt x="194" y="30"/>
                    </a:lnTo>
                    <a:lnTo>
                      <a:pt x="224" y="26"/>
                    </a:lnTo>
                    <a:lnTo>
                      <a:pt x="253" y="22"/>
                    </a:lnTo>
                    <a:lnTo>
                      <a:pt x="283" y="18"/>
                    </a:lnTo>
                    <a:lnTo>
                      <a:pt x="314" y="13"/>
                    </a:lnTo>
                    <a:lnTo>
                      <a:pt x="342" y="10"/>
                    </a:lnTo>
                    <a:lnTo>
                      <a:pt x="373" y="6"/>
                    </a:lnTo>
                    <a:lnTo>
                      <a:pt x="403" y="2"/>
                    </a:lnTo>
                    <a:lnTo>
                      <a:pt x="434" y="0"/>
                    </a:lnTo>
                    <a:lnTo>
                      <a:pt x="438" y="10"/>
                    </a:lnTo>
                    <a:lnTo>
                      <a:pt x="438" y="8"/>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6" name="Freeform 10">
                <a:extLst>
                  <a:ext uri="{FF2B5EF4-FFF2-40B4-BE49-F238E27FC236}">
                    <a16:creationId xmlns:a16="http://schemas.microsoft.com/office/drawing/2014/main" xmlns="" id="{D0C60969-AB4A-E79E-F9FD-7E0331AC5975}"/>
                  </a:ext>
                </a:extLst>
              </p:cNvPr>
              <p:cNvSpPr>
                <a:spLocks/>
              </p:cNvSpPr>
              <p:nvPr/>
            </p:nvSpPr>
            <p:spPr bwMode="auto">
              <a:xfrm>
                <a:off x="2230" y="2821"/>
                <a:ext cx="8" cy="4"/>
              </a:xfrm>
              <a:custGeom>
                <a:avLst/>
                <a:gdLst>
                  <a:gd name="T0" fmla="*/ 1 w 16"/>
                  <a:gd name="T1" fmla="*/ 1 h 8"/>
                  <a:gd name="T2" fmla="*/ 0 w 16"/>
                  <a:gd name="T3" fmla="*/ 1 h 8"/>
                  <a:gd name="T4" fmla="*/ 1 w 16"/>
                  <a:gd name="T5" fmla="*/ 0 h 8"/>
                  <a:gd name="T6" fmla="*/ 1 w 16"/>
                  <a:gd name="T7" fmla="*/ 1 h 8"/>
                  <a:gd name="T8" fmla="*/ 1 w 16"/>
                  <a:gd name="T9" fmla="*/ 1 h 8"/>
                  <a:gd name="T10" fmla="*/ 1 w 16"/>
                  <a:gd name="T11" fmla="*/ 1 h 8"/>
                  <a:gd name="T12" fmla="*/ 0 60000 65536"/>
                  <a:gd name="T13" fmla="*/ 0 60000 65536"/>
                  <a:gd name="T14" fmla="*/ 0 60000 65536"/>
                  <a:gd name="T15" fmla="*/ 0 60000 65536"/>
                  <a:gd name="T16" fmla="*/ 0 60000 65536"/>
                  <a:gd name="T17" fmla="*/ 0 60000 65536"/>
                  <a:gd name="T18" fmla="*/ 0 w 16"/>
                  <a:gd name="T19" fmla="*/ 0 h 8"/>
                  <a:gd name="T20" fmla="*/ 16 w 16"/>
                  <a:gd name="T21" fmla="*/ 8 h 8"/>
                </a:gdLst>
                <a:ahLst/>
                <a:cxnLst>
                  <a:cxn ang="T12">
                    <a:pos x="T0" y="T1"/>
                  </a:cxn>
                  <a:cxn ang="T13">
                    <a:pos x="T2" y="T3"/>
                  </a:cxn>
                  <a:cxn ang="T14">
                    <a:pos x="T4" y="T5"/>
                  </a:cxn>
                  <a:cxn ang="T15">
                    <a:pos x="T6" y="T7"/>
                  </a:cxn>
                  <a:cxn ang="T16">
                    <a:pos x="T8" y="T9"/>
                  </a:cxn>
                  <a:cxn ang="T17">
                    <a:pos x="T10" y="T11"/>
                  </a:cxn>
                </a:cxnLst>
                <a:rect l="T18" t="T19" r="T20" b="T21"/>
                <a:pathLst>
                  <a:path w="16" h="8">
                    <a:moveTo>
                      <a:pt x="8" y="6"/>
                    </a:moveTo>
                    <a:lnTo>
                      <a:pt x="0" y="1"/>
                    </a:lnTo>
                    <a:lnTo>
                      <a:pt x="16" y="0"/>
                    </a:lnTo>
                    <a:lnTo>
                      <a:pt x="8" y="8"/>
                    </a:lnTo>
                    <a:lnTo>
                      <a:pt x="8" y="6"/>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7" name="Freeform 11">
                <a:extLst>
                  <a:ext uri="{FF2B5EF4-FFF2-40B4-BE49-F238E27FC236}">
                    <a16:creationId xmlns:a16="http://schemas.microsoft.com/office/drawing/2014/main" xmlns="" id="{4DF706C8-4D1C-E417-B069-83C7141EBB3F}"/>
                  </a:ext>
                </a:extLst>
              </p:cNvPr>
              <p:cNvSpPr>
                <a:spLocks/>
              </p:cNvSpPr>
              <p:nvPr/>
            </p:nvSpPr>
            <p:spPr bwMode="auto">
              <a:xfrm>
                <a:off x="2131" y="2818"/>
                <a:ext cx="171" cy="38"/>
              </a:xfrm>
              <a:custGeom>
                <a:avLst/>
                <a:gdLst>
                  <a:gd name="T0" fmla="*/ 0 w 343"/>
                  <a:gd name="T1" fmla="*/ 1 h 75"/>
                  <a:gd name="T2" fmla="*/ 0 w 343"/>
                  <a:gd name="T3" fmla="*/ 1 h 75"/>
                  <a:gd name="T4" fmla="*/ 0 w 343"/>
                  <a:gd name="T5" fmla="*/ 1 h 75"/>
                  <a:gd name="T6" fmla="*/ 0 w 343"/>
                  <a:gd name="T7" fmla="*/ 1 h 75"/>
                  <a:gd name="T8" fmla="*/ 0 w 343"/>
                  <a:gd name="T9" fmla="*/ 1 h 75"/>
                  <a:gd name="T10" fmla="*/ 0 w 343"/>
                  <a:gd name="T11" fmla="*/ 1 h 75"/>
                  <a:gd name="T12" fmla="*/ 0 w 343"/>
                  <a:gd name="T13" fmla="*/ 1 h 75"/>
                  <a:gd name="T14" fmla="*/ 0 w 343"/>
                  <a:gd name="T15" fmla="*/ 1 h 75"/>
                  <a:gd name="T16" fmla="*/ 0 w 343"/>
                  <a:gd name="T17" fmla="*/ 1 h 75"/>
                  <a:gd name="T18" fmla="*/ 0 w 343"/>
                  <a:gd name="T19" fmla="*/ 1 h 75"/>
                  <a:gd name="T20" fmla="*/ 0 w 343"/>
                  <a:gd name="T21" fmla="*/ 1 h 75"/>
                  <a:gd name="T22" fmla="*/ 0 w 343"/>
                  <a:gd name="T23" fmla="*/ 1 h 75"/>
                  <a:gd name="T24" fmla="*/ 0 w 343"/>
                  <a:gd name="T25" fmla="*/ 1 h 75"/>
                  <a:gd name="T26" fmla="*/ 0 w 343"/>
                  <a:gd name="T27" fmla="*/ 1 h 75"/>
                  <a:gd name="T28" fmla="*/ 0 w 343"/>
                  <a:gd name="T29" fmla="*/ 1 h 75"/>
                  <a:gd name="T30" fmla="*/ 0 w 343"/>
                  <a:gd name="T31" fmla="*/ 1 h 75"/>
                  <a:gd name="T32" fmla="*/ 0 w 343"/>
                  <a:gd name="T33" fmla="*/ 1 h 75"/>
                  <a:gd name="T34" fmla="*/ 0 w 343"/>
                  <a:gd name="T35" fmla="*/ 1 h 75"/>
                  <a:gd name="T36" fmla="*/ 0 w 343"/>
                  <a:gd name="T37" fmla="*/ 1 h 75"/>
                  <a:gd name="T38" fmla="*/ 0 w 343"/>
                  <a:gd name="T39" fmla="*/ 1 h 75"/>
                  <a:gd name="T40" fmla="*/ 0 w 343"/>
                  <a:gd name="T41" fmla="*/ 1 h 75"/>
                  <a:gd name="T42" fmla="*/ 0 w 343"/>
                  <a:gd name="T43" fmla="*/ 1 h 75"/>
                  <a:gd name="T44" fmla="*/ 0 w 343"/>
                  <a:gd name="T45" fmla="*/ 1 h 75"/>
                  <a:gd name="T46" fmla="*/ 0 w 343"/>
                  <a:gd name="T47" fmla="*/ 1 h 75"/>
                  <a:gd name="T48" fmla="*/ 0 w 343"/>
                  <a:gd name="T49" fmla="*/ 1 h 75"/>
                  <a:gd name="T50" fmla="*/ 0 w 343"/>
                  <a:gd name="T51" fmla="*/ 1 h 75"/>
                  <a:gd name="T52" fmla="*/ 0 w 343"/>
                  <a:gd name="T53" fmla="*/ 1 h 75"/>
                  <a:gd name="T54" fmla="*/ 0 w 343"/>
                  <a:gd name="T55" fmla="*/ 1 h 75"/>
                  <a:gd name="T56" fmla="*/ 0 w 343"/>
                  <a:gd name="T57" fmla="*/ 1 h 75"/>
                  <a:gd name="T58" fmla="*/ 0 w 343"/>
                  <a:gd name="T59" fmla="*/ 1 h 75"/>
                  <a:gd name="T60" fmla="*/ 0 w 343"/>
                  <a:gd name="T61" fmla="*/ 1 h 75"/>
                  <a:gd name="T62" fmla="*/ 0 w 343"/>
                  <a:gd name="T63" fmla="*/ 1 h 75"/>
                  <a:gd name="T64" fmla="*/ 0 w 343"/>
                  <a:gd name="T65" fmla="*/ 1 h 75"/>
                  <a:gd name="T66" fmla="*/ 0 w 343"/>
                  <a:gd name="T67" fmla="*/ 1 h 75"/>
                  <a:gd name="T68" fmla="*/ 0 w 343"/>
                  <a:gd name="T69" fmla="*/ 1 h 75"/>
                  <a:gd name="T70" fmla="*/ 0 w 343"/>
                  <a:gd name="T71" fmla="*/ 1 h 75"/>
                  <a:gd name="T72" fmla="*/ 0 w 343"/>
                  <a:gd name="T73" fmla="*/ 1 h 75"/>
                  <a:gd name="T74" fmla="*/ 0 w 343"/>
                  <a:gd name="T75" fmla="*/ 1 h 75"/>
                  <a:gd name="T76" fmla="*/ 0 w 343"/>
                  <a:gd name="T77" fmla="*/ 1 h 75"/>
                  <a:gd name="T78" fmla="*/ 0 w 343"/>
                  <a:gd name="T79" fmla="*/ 1 h 75"/>
                  <a:gd name="T80" fmla="*/ 0 w 343"/>
                  <a:gd name="T81" fmla="*/ 1 h 75"/>
                  <a:gd name="T82" fmla="*/ 0 w 343"/>
                  <a:gd name="T83" fmla="*/ 1 h 75"/>
                  <a:gd name="T84" fmla="*/ 0 w 343"/>
                  <a:gd name="T85" fmla="*/ 1 h 75"/>
                  <a:gd name="T86" fmla="*/ 0 w 343"/>
                  <a:gd name="T87" fmla="*/ 1 h 75"/>
                  <a:gd name="T88" fmla="*/ 0 w 343"/>
                  <a:gd name="T89" fmla="*/ 1 h 75"/>
                  <a:gd name="T90" fmla="*/ 0 w 343"/>
                  <a:gd name="T91" fmla="*/ 1 h 75"/>
                  <a:gd name="T92" fmla="*/ 0 w 343"/>
                  <a:gd name="T93" fmla="*/ 1 h 75"/>
                  <a:gd name="T94" fmla="*/ 0 w 343"/>
                  <a:gd name="T95" fmla="*/ 1 h 75"/>
                  <a:gd name="T96" fmla="*/ 0 w 343"/>
                  <a:gd name="T97" fmla="*/ 1 h 75"/>
                  <a:gd name="T98" fmla="*/ 0 w 343"/>
                  <a:gd name="T99" fmla="*/ 1 h 75"/>
                  <a:gd name="T100" fmla="*/ 0 w 343"/>
                  <a:gd name="T101" fmla="*/ 1 h 75"/>
                  <a:gd name="T102" fmla="*/ 0 w 343"/>
                  <a:gd name="T103" fmla="*/ 1 h 75"/>
                  <a:gd name="T104" fmla="*/ 0 w 343"/>
                  <a:gd name="T105" fmla="*/ 1 h 75"/>
                  <a:gd name="T106" fmla="*/ 0 w 343"/>
                  <a:gd name="T107" fmla="*/ 1 h 75"/>
                  <a:gd name="T108" fmla="*/ 0 w 343"/>
                  <a:gd name="T109" fmla="*/ 1 h 75"/>
                  <a:gd name="T110" fmla="*/ 0 w 343"/>
                  <a:gd name="T111" fmla="*/ 1 h 75"/>
                  <a:gd name="T112" fmla="*/ 0 w 343"/>
                  <a:gd name="T113" fmla="*/ 1 h 75"/>
                  <a:gd name="T114" fmla="*/ 0 w 343"/>
                  <a:gd name="T115" fmla="*/ 1 h 75"/>
                  <a:gd name="T116" fmla="*/ 0 w 343"/>
                  <a:gd name="T117" fmla="*/ 1 h 75"/>
                  <a:gd name="T118" fmla="*/ 0 w 343"/>
                  <a:gd name="T119" fmla="*/ 0 h 75"/>
                  <a:gd name="T120" fmla="*/ 0 w 343"/>
                  <a:gd name="T121" fmla="*/ 0 h 75"/>
                  <a:gd name="T122" fmla="*/ 0 w 343"/>
                  <a:gd name="T123" fmla="*/ 1 h 7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43"/>
                  <a:gd name="T187" fmla="*/ 0 h 75"/>
                  <a:gd name="T188" fmla="*/ 343 w 343"/>
                  <a:gd name="T189" fmla="*/ 75 h 7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43" h="75">
                    <a:moveTo>
                      <a:pt x="343" y="1"/>
                    </a:moveTo>
                    <a:lnTo>
                      <a:pt x="335" y="11"/>
                    </a:lnTo>
                    <a:lnTo>
                      <a:pt x="336" y="11"/>
                    </a:lnTo>
                    <a:lnTo>
                      <a:pt x="338" y="13"/>
                    </a:lnTo>
                    <a:lnTo>
                      <a:pt x="338" y="14"/>
                    </a:lnTo>
                    <a:lnTo>
                      <a:pt x="338" y="16"/>
                    </a:lnTo>
                    <a:lnTo>
                      <a:pt x="336" y="16"/>
                    </a:lnTo>
                    <a:lnTo>
                      <a:pt x="332" y="17"/>
                    </a:lnTo>
                    <a:lnTo>
                      <a:pt x="325" y="19"/>
                    </a:lnTo>
                    <a:lnTo>
                      <a:pt x="319" y="21"/>
                    </a:lnTo>
                    <a:lnTo>
                      <a:pt x="314" y="22"/>
                    </a:lnTo>
                    <a:lnTo>
                      <a:pt x="308" y="24"/>
                    </a:lnTo>
                    <a:lnTo>
                      <a:pt x="303" y="24"/>
                    </a:lnTo>
                    <a:lnTo>
                      <a:pt x="296" y="27"/>
                    </a:lnTo>
                    <a:lnTo>
                      <a:pt x="292" y="29"/>
                    </a:lnTo>
                    <a:lnTo>
                      <a:pt x="287" y="30"/>
                    </a:lnTo>
                    <a:lnTo>
                      <a:pt x="282" y="33"/>
                    </a:lnTo>
                    <a:lnTo>
                      <a:pt x="287" y="38"/>
                    </a:lnTo>
                    <a:lnTo>
                      <a:pt x="264" y="40"/>
                    </a:lnTo>
                    <a:lnTo>
                      <a:pt x="242" y="43"/>
                    </a:lnTo>
                    <a:lnTo>
                      <a:pt x="220" y="48"/>
                    </a:lnTo>
                    <a:lnTo>
                      <a:pt x="197" y="51"/>
                    </a:lnTo>
                    <a:lnTo>
                      <a:pt x="175" y="56"/>
                    </a:lnTo>
                    <a:lnTo>
                      <a:pt x="152" y="59"/>
                    </a:lnTo>
                    <a:lnTo>
                      <a:pt x="132" y="61"/>
                    </a:lnTo>
                    <a:lnTo>
                      <a:pt x="109" y="62"/>
                    </a:lnTo>
                    <a:lnTo>
                      <a:pt x="87" y="62"/>
                    </a:lnTo>
                    <a:lnTo>
                      <a:pt x="66" y="59"/>
                    </a:lnTo>
                    <a:lnTo>
                      <a:pt x="60" y="61"/>
                    </a:lnTo>
                    <a:lnTo>
                      <a:pt x="52" y="62"/>
                    </a:lnTo>
                    <a:lnTo>
                      <a:pt x="45" y="62"/>
                    </a:lnTo>
                    <a:lnTo>
                      <a:pt x="39" y="64"/>
                    </a:lnTo>
                    <a:lnTo>
                      <a:pt x="32" y="65"/>
                    </a:lnTo>
                    <a:lnTo>
                      <a:pt x="26" y="67"/>
                    </a:lnTo>
                    <a:lnTo>
                      <a:pt x="20" y="69"/>
                    </a:lnTo>
                    <a:lnTo>
                      <a:pt x="13" y="70"/>
                    </a:lnTo>
                    <a:lnTo>
                      <a:pt x="7" y="72"/>
                    </a:lnTo>
                    <a:lnTo>
                      <a:pt x="0" y="75"/>
                    </a:lnTo>
                    <a:lnTo>
                      <a:pt x="0" y="69"/>
                    </a:lnTo>
                    <a:lnTo>
                      <a:pt x="2" y="65"/>
                    </a:lnTo>
                    <a:lnTo>
                      <a:pt x="5" y="62"/>
                    </a:lnTo>
                    <a:lnTo>
                      <a:pt x="10" y="61"/>
                    </a:lnTo>
                    <a:lnTo>
                      <a:pt x="15" y="59"/>
                    </a:lnTo>
                    <a:lnTo>
                      <a:pt x="21" y="57"/>
                    </a:lnTo>
                    <a:lnTo>
                      <a:pt x="28" y="56"/>
                    </a:lnTo>
                    <a:lnTo>
                      <a:pt x="34" y="54"/>
                    </a:lnTo>
                    <a:lnTo>
                      <a:pt x="39" y="51"/>
                    </a:lnTo>
                    <a:lnTo>
                      <a:pt x="42" y="46"/>
                    </a:lnTo>
                    <a:lnTo>
                      <a:pt x="63" y="40"/>
                    </a:lnTo>
                    <a:lnTo>
                      <a:pt x="84" y="37"/>
                    </a:lnTo>
                    <a:lnTo>
                      <a:pt x="106" y="32"/>
                    </a:lnTo>
                    <a:lnTo>
                      <a:pt x="127" y="30"/>
                    </a:lnTo>
                    <a:lnTo>
                      <a:pt x="148" y="27"/>
                    </a:lnTo>
                    <a:lnTo>
                      <a:pt x="170" y="25"/>
                    </a:lnTo>
                    <a:lnTo>
                      <a:pt x="191" y="24"/>
                    </a:lnTo>
                    <a:lnTo>
                      <a:pt x="213" y="22"/>
                    </a:lnTo>
                    <a:lnTo>
                      <a:pt x="234" y="19"/>
                    </a:lnTo>
                    <a:lnTo>
                      <a:pt x="255" y="16"/>
                    </a:lnTo>
                    <a:lnTo>
                      <a:pt x="256" y="21"/>
                    </a:lnTo>
                    <a:lnTo>
                      <a:pt x="239" y="21"/>
                    </a:lnTo>
                    <a:lnTo>
                      <a:pt x="223" y="22"/>
                    </a:lnTo>
                    <a:lnTo>
                      <a:pt x="207" y="25"/>
                    </a:lnTo>
                    <a:lnTo>
                      <a:pt x="191" y="27"/>
                    </a:lnTo>
                    <a:lnTo>
                      <a:pt x="176" y="30"/>
                    </a:lnTo>
                    <a:lnTo>
                      <a:pt x="162" y="33"/>
                    </a:lnTo>
                    <a:lnTo>
                      <a:pt x="146" y="35"/>
                    </a:lnTo>
                    <a:lnTo>
                      <a:pt x="132" y="37"/>
                    </a:lnTo>
                    <a:lnTo>
                      <a:pt x="117" y="38"/>
                    </a:lnTo>
                    <a:lnTo>
                      <a:pt x="103" y="38"/>
                    </a:lnTo>
                    <a:lnTo>
                      <a:pt x="96" y="40"/>
                    </a:lnTo>
                    <a:lnTo>
                      <a:pt x="88" y="40"/>
                    </a:lnTo>
                    <a:lnTo>
                      <a:pt x="82" y="41"/>
                    </a:lnTo>
                    <a:lnTo>
                      <a:pt x="74" y="41"/>
                    </a:lnTo>
                    <a:lnTo>
                      <a:pt x="66" y="43"/>
                    </a:lnTo>
                    <a:lnTo>
                      <a:pt x="60" y="45"/>
                    </a:lnTo>
                    <a:lnTo>
                      <a:pt x="52" y="46"/>
                    </a:lnTo>
                    <a:lnTo>
                      <a:pt x="45" y="49"/>
                    </a:lnTo>
                    <a:lnTo>
                      <a:pt x="40" y="54"/>
                    </a:lnTo>
                    <a:lnTo>
                      <a:pt x="36" y="59"/>
                    </a:lnTo>
                    <a:lnTo>
                      <a:pt x="47" y="59"/>
                    </a:lnTo>
                    <a:lnTo>
                      <a:pt x="58" y="59"/>
                    </a:lnTo>
                    <a:lnTo>
                      <a:pt x="71" y="59"/>
                    </a:lnTo>
                    <a:lnTo>
                      <a:pt x="82" y="59"/>
                    </a:lnTo>
                    <a:lnTo>
                      <a:pt x="95" y="59"/>
                    </a:lnTo>
                    <a:lnTo>
                      <a:pt x="106" y="57"/>
                    </a:lnTo>
                    <a:lnTo>
                      <a:pt x="119" y="56"/>
                    </a:lnTo>
                    <a:lnTo>
                      <a:pt x="130" y="53"/>
                    </a:lnTo>
                    <a:lnTo>
                      <a:pt x="140" y="48"/>
                    </a:lnTo>
                    <a:lnTo>
                      <a:pt x="149" y="40"/>
                    </a:lnTo>
                    <a:lnTo>
                      <a:pt x="168" y="38"/>
                    </a:lnTo>
                    <a:lnTo>
                      <a:pt x="186" y="37"/>
                    </a:lnTo>
                    <a:lnTo>
                      <a:pt x="205" y="35"/>
                    </a:lnTo>
                    <a:lnTo>
                      <a:pt x="223" y="33"/>
                    </a:lnTo>
                    <a:lnTo>
                      <a:pt x="240" y="32"/>
                    </a:lnTo>
                    <a:lnTo>
                      <a:pt x="258" y="29"/>
                    </a:lnTo>
                    <a:lnTo>
                      <a:pt x="274" y="25"/>
                    </a:lnTo>
                    <a:lnTo>
                      <a:pt x="292" y="21"/>
                    </a:lnTo>
                    <a:lnTo>
                      <a:pt x="308" y="17"/>
                    </a:lnTo>
                    <a:lnTo>
                      <a:pt x="324" y="13"/>
                    </a:lnTo>
                    <a:lnTo>
                      <a:pt x="322" y="11"/>
                    </a:lnTo>
                    <a:lnTo>
                      <a:pt x="320" y="9"/>
                    </a:lnTo>
                    <a:lnTo>
                      <a:pt x="317" y="11"/>
                    </a:lnTo>
                    <a:lnTo>
                      <a:pt x="314" y="11"/>
                    </a:lnTo>
                    <a:lnTo>
                      <a:pt x="312" y="11"/>
                    </a:lnTo>
                    <a:lnTo>
                      <a:pt x="309" y="13"/>
                    </a:lnTo>
                    <a:lnTo>
                      <a:pt x="308" y="13"/>
                    </a:lnTo>
                    <a:lnTo>
                      <a:pt x="306" y="13"/>
                    </a:lnTo>
                    <a:lnTo>
                      <a:pt x="303" y="11"/>
                    </a:lnTo>
                    <a:lnTo>
                      <a:pt x="301" y="9"/>
                    </a:lnTo>
                    <a:lnTo>
                      <a:pt x="304" y="6"/>
                    </a:lnTo>
                    <a:lnTo>
                      <a:pt x="308" y="5"/>
                    </a:lnTo>
                    <a:lnTo>
                      <a:pt x="311" y="3"/>
                    </a:lnTo>
                    <a:lnTo>
                      <a:pt x="316" y="1"/>
                    </a:lnTo>
                    <a:lnTo>
                      <a:pt x="320" y="0"/>
                    </a:lnTo>
                    <a:lnTo>
                      <a:pt x="325" y="0"/>
                    </a:lnTo>
                    <a:lnTo>
                      <a:pt x="330" y="0"/>
                    </a:lnTo>
                    <a:lnTo>
                      <a:pt x="335" y="0"/>
                    </a:lnTo>
                    <a:lnTo>
                      <a:pt x="338" y="1"/>
                    </a:lnTo>
                    <a:lnTo>
                      <a:pt x="343" y="1"/>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8" name="Freeform 12">
                <a:extLst>
                  <a:ext uri="{FF2B5EF4-FFF2-40B4-BE49-F238E27FC236}">
                    <a16:creationId xmlns:a16="http://schemas.microsoft.com/office/drawing/2014/main" xmlns="" id="{5F500B23-ED6A-A351-EF85-3A67B1D14470}"/>
                  </a:ext>
                </a:extLst>
              </p:cNvPr>
              <p:cNvSpPr>
                <a:spLocks/>
              </p:cNvSpPr>
              <p:nvPr/>
            </p:nvSpPr>
            <p:spPr bwMode="auto">
              <a:xfrm>
                <a:off x="2320" y="2823"/>
                <a:ext cx="19" cy="3"/>
              </a:xfrm>
              <a:custGeom>
                <a:avLst/>
                <a:gdLst>
                  <a:gd name="T0" fmla="*/ 0 w 38"/>
                  <a:gd name="T1" fmla="*/ 1 h 5"/>
                  <a:gd name="T2" fmla="*/ 0 w 38"/>
                  <a:gd name="T3" fmla="*/ 0 h 5"/>
                  <a:gd name="T4" fmla="*/ 1 w 38"/>
                  <a:gd name="T5" fmla="*/ 1 h 5"/>
                  <a:gd name="T6" fmla="*/ 0 w 38"/>
                  <a:gd name="T7" fmla="*/ 1 h 5"/>
                  <a:gd name="T8" fmla="*/ 0 w 38"/>
                  <a:gd name="T9" fmla="*/ 1 h 5"/>
                  <a:gd name="T10" fmla="*/ 0 w 38"/>
                  <a:gd name="T11" fmla="*/ 1 h 5"/>
                  <a:gd name="T12" fmla="*/ 0 60000 65536"/>
                  <a:gd name="T13" fmla="*/ 0 60000 65536"/>
                  <a:gd name="T14" fmla="*/ 0 60000 65536"/>
                  <a:gd name="T15" fmla="*/ 0 60000 65536"/>
                  <a:gd name="T16" fmla="*/ 0 60000 65536"/>
                  <a:gd name="T17" fmla="*/ 0 60000 65536"/>
                  <a:gd name="T18" fmla="*/ 0 w 38"/>
                  <a:gd name="T19" fmla="*/ 0 h 5"/>
                  <a:gd name="T20" fmla="*/ 38 w 38"/>
                  <a:gd name="T21" fmla="*/ 5 h 5"/>
                </a:gdLst>
                <a:ahLst/>
                <a:cxnLst>
                  <a:cxn ang="T12">
                    <a:pos x="T0" y="T1"/>
                  </a:cxn>
                  <a:cxn ang="T13">
                    <a:pos x="T2" y="T3"/>
                  </a:cxn>
                  <a:cxn ang="T14">
                    <a:pos x="T4" y="T5"/>
                  </a:cxn>
                  <a:cxn ang="T15">
                    <a:pos x="T6" y="T7"/>
                  </a:cxn>
                  <a:cxn ang="T16">
                    <a:pos x="T8" y="T9"/>
                  </a:cxn>
                  <a:cxn ang="T17">
                    <a:pos x="T10" y="T11"/>
                  </a:cxn>
                </a:cxnLst>
                <a:rect l="T18" t="T19" r="T20" b="T21"/>
                <a:pathLst>
                  <a:path w="38" h="5">
                    <a:moveTo>
                      <a:pt x="0" y="4"/>
                    </a:moveTo>
                    <a:lnTo>
                      <a:pt x="0" y="0"/>
                    </a:lnTo>
                    <a:lnTo>
                      <a:pt x="38" y="2"/>
                    </a:lnTo>
                    <a:lnTo>
                      <a:pt x="0" y="5"/>
                    </a:lnTo>
                    <a:lnTo>
                      <a:pt x="0" y="4"/>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9" name="Freeform 13">
                <a:extLst>
                  <a:ext uri="{FF2B5EF4-FFF2-40B4-BE49-F238E27FC236}">
                    <a16:creationId xmlns:a16="http://schemas.microsoft.com/office/drawing/2014/main" xmlns="" id="{08FD52A4-25EA-5B16-80DE-478D52C6D5CD}"/>
                  </a:ext>
                </a:extLst>
              </p:cNvPr>
              <p:cNvSpPr>
                <a:spLocks/>
              </p:cNvSpPr>
              <p:nvPr/>
            </p:nvSpPr>
            <p:spPr bwMode="auto">
              <a:xfrm>
                <a:off x="2206" y="2841"/>
                <a:ext cx="24" cy="4"/>
              </a:xfrm>
              <a:custGeom>
                <a:avLst/>
                <a:gdLst>
                  <a:gd name="T0" fmla="*/ 1 w 46"/>
                  <a:gd name="T1" fmla="*/ 1 h 8"/>
                  <a:gd name="T2" fmla="*/ 1 w 46"/>
                  <a:gd name="T3" fmla="*/ 1 h 8"/>
                  <a:gd name="T4" fmla="*/ 1 w 46"/>
                  <a:gd name="T5" fmla="*/ 1 h 8"/>
                  <a:gd name="T6" fmla="*/ 1 w 46"/>
                  <a:gd name="T7" fmla="*/ 1 h 8"/>
                  <a:gd name="T8" fmla="*/ 1 w 46"/>
                  <a:gd name="T9" fmla="*/ 1 h 8"/>
                  <a:gd name="T10" fmla="*/ 1 w 46"/>
                  <a:gd name="T11" fmla="*/ 1 h 8"/>
                  <a:gd name="T12" fmla="*/ 1 w 46"/>
                  <a:gd name="T13" fmla="*/ 1 h 8"/>
                  <a:gd name="T14" fmla="*/ 1 w 46"/>
                  <a:gd name="T15" fmla="*/ 1 h 8"/>
                  <a:gd name="T16" fmla="*/ 1 w 46"/>
                  <a:gd name="T17" fmla="*/ 1 h 8"/>
                  <a:gd name="T18" fmla="*/ 1 w 46"/>
                  <a:gd name="T19" fmla="*/ 1 h 8"/>
                  <a:gd name="T20" fmla="*/ 0 w 46"/>
                  <a:gd name="T21" fmla="*/ 1 h 8"/>
                  <a:gd name="T22" fmla="*/ 1 w 46"/>
                  <a:gd name="T23" fmla="*/ 1 h 8"/>
                  <a:gd name="T24" fmla="*/ 1 w 46"/>
                  <a:gd name="T25" fmla="*/ 1 h 8"/>
                  <a:gd name="T26" fmla="*/ 1 w 46"/>
                  <a:gd name="T27" fmla="*/ 1 h 8"/>
                  <a:gd name="T28" fmla="*/ 1 w 46"/>
                  <a:gd name="T29" fmla="*/ 1 h 8"/>
                  <a:gd name="T30" fmla="*/ 1 w 46"/>
                  <a:gd name="T31" fmla="*/ 0 h 8"/>
                  <a:gd name="T32" fmla="*/ 1 w 46"/>
                  <a:gd name="T33" fmla="*/ 0 h 8"/>
                  <a:gd name="T34" fmla="*/ 1 w 46"/>
                  <a:gd name="T35" fmla="*/ 0 h 8"/>
                  <a:gd name="T36" fmla="*/ 1 w 46"/>
                  <a:gd name="T37" fmla="*/ 0 h 8"/>
                  <a:gd name="T38" fmla="*/ 1 w 46"/>
                  <a:gd name="T39" fmla="*/ 1 h 8"/>
                  <a:gd name="T40" fmla="*/ 1 w 46"/>
                  <a:gd name="T41" fmla="*/ 1 h 8"/>
                  <a:gd name="T42" fmla="*/ 1 w 46"/>
                  <a:gd name="T43" fmla="*/ 1 h 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6"/>
                  <a:gd name="T67" fmla="*/ 0 h 8"/>
                  <a:gd name="T68" fmla="*/ 46 w 46"/>
                  <a:gd name="T69" fmla="*/ 8 h 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6" h="8">
                    <a:moveTo>
                      <a:pt x="46" y="1"/>
                    </a:moveTo>
                    <a:lnTo>
                      <a:pt x="43" y="1"/>
                    </a:lnTo>
                    <a:lnTo>
                      <a:pt x="38" y="3"/>
                    </a:lnTo>
                    <a:lnTo>
                      <a:pt x="33" y="3"/>
                    </a:lnTo>
                    <a:lnTo>
                      <a:pt x="29" y="4"/>
                    </a:lnTo>
                    <a:lnTo>
                      <a:pt x="24" y="4"/>
                    </a:lnTo>
                    <a:lnTo>
                      <a:pt x="19" y="6"/>
                    </a:lnTo>
                    <a:lnTo>
                      <a:pt x="14" y="6"/>
                    </a:lnTo>
                    <a:lnTo>
                      <a:pt x="9" y="6"/>
                    </a:lnTo>
                    <a:lnTo>
                      <a:pt x="5" y="8"/>
                    </a:lnTo>
                    <a:lnTo>
                      <a:pt x="0" y="8"/>
                    </a:lnTo>
                    <a:lnTo>
                      <a:pt x="3" y="4"/>
                    </a:lnTo>
                    <a:lnTo>
                      <a:pt x="8" y="3"/>
                    </a:lnTo>
                    <a:lnTo>
                      <a:pt x="13" y="1"/>
                    </a:lnTo>
                    <a:lnTo>
                      <a:pt x="17" y="1"/>
                    </a:lnTo>
                    <a:lnTo>
                      <a:pt x="22" y="0"/>
                    </a:lnTo>
                    <a:lnTo>
                      <a:pt x="27" y="0"/>
                    </a:lnTo>
                    <a:lnTo>
                      <a:pt x="32" y="0"/>
                    </a:lnTo>
                    <a:lnTo>
                      <a:pt x="38" y="0"/>
                    </a:lnTo>
                    <a:lnTo>
                      <a:pt x="43" y="1"/>
                    </a:lnTo>
                    <a:lnTo>
                      <a:pt x="46" y="1"/>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0" name="Freeform 14">
                <a:extLst>
                  <a:ext uri="{FF2B5EF4-FFF2-40B4-BE49-F238E27FC236}">
                    <a16:creationId xmlns:a16="http://schemas.microsoft.com/office/drawing/2014/main" xmlns="" id="{D5DFD9FB-8F75-EFF8-9101-3010DCA471F1}"/>
                  </a:ext>
                </a:extLst>
              </p:cNvPr>
              <p:cNvSpPr>
                <a:spLocks/>
              </p:cNvSpPr>
              <p:nvPr/>
            </p:nvSpPr>
            <p:spPr bwMode="auto">
              <a:xfrm>
                <a:off x="2320" y="2845"/>
                <a:ext cx="23" cy="61"/>
              </a:xfrm>
              <a:custGeom>
                <a:avLst/>
                <a:gdLst>
                  <a:gd name="T0" fmla="*/ 1 w 46"/>
                  <a:gd name="T1" fmla="*/ 0 h 123"/>
                  <a:gd name="T2" fmla="*/ 1 w 46"/>
                  <a:gd name="T3" fmla="*/ 0 h 123"/>
                  <a:gd name="T4" fmla="*/ 1 w 46"/>
                  <a:gd name="T5" fmla="*/ 0 h 123"/>
                  <a:gd name="T6" fmla="*/ 1 w 46"/>
                  <a:gd name="T7" fmla="*/ 0 h 123"/>
                  <a:gd name="T8" fmla="*/ 1 w 46"/>
                  <a:gd name="T9" fmla="*/ 0 h 123"/>
                  <a:gd name="T10" fmla="*/ 1 w 46"/>
                  <a:gd name="T11" fmla="*/ 0 h 123"/>
                  <a:gd name="T12" fmla="*/ 1 w 46"/>
                  <a:gd name="T13" fmla="*/ 0 h 123"/>
                  <a:gd name="T14" fmla="*/ 1 w 46"/>
                  <a:gd name="T15" fmla="*/ 0 h 123"/>
                  <a:gd name="T16" fmla="*/ 1 w 46"/>
                  <a:gd name="T17" fmla="*/ 0 h 123"/>
                  <a:gd name="T18" fmla="*/ 1 w 46"/>
                  <a:gd name="T19" fmla="*/ 0 h 123"/>
                  <a:gd name="T20" fmla="*/ 1 w 46"/>
                  <a:gd name="T21" fmla="*/ 0 h 123"/>
                  <a:gd name="T22" fmla="*/ 1 w 46"/>
                  <a:gd name="T23" fmla="*/ 0 h 123"/>
                  <a:gd name="T24" fmla="*/ 1 w 46"/>
                  <a:gd name="T25" fmla="*/ 0 h 123"/>
                  <a:gd name="T26" fmla="*/ 1 w 46"/>
                  <a:gd name="T27" fmla="*/ 0 h 123"/>
                  <a:gd name="T28" fmla="*/ 1 w 46"/>
                  <a:gd name="T29" fmla="*/ 0 h 123"/>
                  <a:gd name="T30" fmla="*/ 1 w 46"/>
                  <a:gd name="T31" fmla="*/ 0 h 123"/>
                  <a:gd name="T32" fmla="*/ 0 w 46"/>
                  <a:gd name="T33" fmla="*/ 0 h 123"/>
                  <a:gd name="T34" fmla="*/ 0 w 46"/>
                  <a:gd name="T35" fmla="*/ 0 h 123"/>
                  <a:gd name="T36" fmla="*/ 1 w 46"/>
                  <a:gd name="T37" fmla="*/ 0 h 123"/>
                  <a:gd name="T38" fmla="*/ 1 w 46"/>
                  <a:gd name="T39" fmla="*/ 0 h 123"/>
                  <a:gd name="T40" fmla="*/ 1 w 46"/>
                  <a:gd name="T41" fmla="*/ 0 h 123"/>
                  <a:gd name="T42" fmla="*/ 1 w 46"/>
                  <a:gd name="T43" fmla="*/ 0 h 123"/>
                  <a:gd name="T44" fmla="*/ 1 w 46"/>
                  <a:gd name="T45" fmla="*/ 0 h 123"/>
                  <a:gd name="T46" fmla="*/ 1 w 46"/>
                  <a:gd name="T47" fmla="*/ 0 h 123"/>
                  <a:gd name="T48" fmla="*/ 1 w 46"/>
                  <a:gd name="T49" fmla="*/ 0 h 123"/>
                  <a:gd name="T50" fmla="*/ 1 w 46"/>
                  <a:gd name="T51" fmla="*/ 0 h 123"/>
                  <a:gd name="T52" fmla="*/ 1 w 46"/>
                  <a:gd name="T53" fmla="*/ 0 h 123"/>
                  <a:gd name="T54" fmla="*/ 1 w 46"/>
                  <a:gd name="T55" fmla="*/ 0 h 123"/>
                  <a:gd name="T56" fmla="*/ 1 w 46"/>
                  <a:gd name="T57" fmla="*/ 0 h 123"/>
                  <a:gd name="T58" fmla="*/ 1 w 46"/>
                  <a:gd name="T59" fmla="*/ 0 h 123"/>
                  <a:gd name="T60" fmla="*/ 1 w 46"/>
                  <a:gd name="T61" fmla="*/ 0 h 123"/>
                  <a:gd name="T62" fmla="*/ 1 w 46"/>
                  <a:gd name="T63" fmla="*/ 0 h 123"/>
                  <a:gd name="T64" fmla="*/ 1 w 46"/>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6"/>
                  <a:gd name="T100" fmla="*/ 0 h 123"/>
                  <a:gd name="T101" fmla="*/ 46 w 46"/>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6" h="123">
                    <a:moveTo>
                      <a:pt x="40" y="115"/>
                    </a:moveTo>
                    <a:lnTo>
                      <a:pt x="38" y="118"/>
                    </a:lnTo>
                    <a:lnTo>
                      <a:pt x="37" y="120"/>
                    </a:lnTo>
                    <a:lnTo>
                      <a:pt x="34" y="121"/>
                    </a:lnTo>
                    <a:lnTo>
                      <a:pt x="30" y="121"/>
                    </a:lnTo>
                    <a:lnTo>
                      <a:pt x="27" y="121"/>
                    </a:lnTo>
                    <a:lnTo>
                      <a:pt x="24" y="121"/>
                    </a:lnTo>
                    <a:lnTo>
                      <a:pt x="21" y="121"/>
                    </a:lnTo>
                    <a:lnTo>
                      <a:pt x="18" y="121"/>
                    </a:lnTo>
                    <a:lnTo>
                      <a:pt x="14" y="121"/>
                    </a:lnTo>
                    <a:lnTo>
                      <a:pt x="11" y="123"/>
                    </a:lnTo>
                    <a:lnTo>
                      <a:pt x="8" y="112"/>
                    </a:lnTo>
                    <a:lnTo>
                      <a:pt x="5" y="100"/>
                    </a:lnTo>
                    <a:lnTo>
                      <a:pt x="3" y="88"/>
                    </a:lnTo>
                    <a:lnTo>
                      <a:pt x="2" y="75"/>
                    </a:lnTo>
                    <a:lnTo>
                      <a:pt x="2" y="62"/>
                    </a:lnTo>
                    <a:lnTo>
                      <a:pt x="0" y="49"/>
                    </a:lnTo>
                    <a:lnTo>
                      <a:pt x="0" y="38"/>
                    </a:lnTo>
                    <a:lnTo>
                      <a:pt x="2" y="27"/>
                    </a:lnTo>
                    <a:lnTo>
                      <a:pt x="2" y="16"/>
                    </a:lnTo>
                    <a:lnTo>
                      <a:pt x="3" y="8"/>
                    </a:lnTo>
                    <a:lnTo>
                      <a:pt x="8" y="6"/>
                    </a:lnTo>
                    <a:lnTo>
                      <a:pt x="11" y="4"/>
                    </a:lnTo>
                    <a:lnTo>
                      <a:pt x="16" y="4"/>
                    </a:lnTo>
                    <a:lnTo>
                      <a:pt x="21" y="4"/>
                    </a:lnTo>
                    <a:lnTo>
                      <a:pt x="26" y="4"/>
                    </a:lnTo>
                    <a:lnTo>
                      <a:pt x="29" y="4"/>
                    </a:lnTo>
                    <a:lnTo>
                      <a:pt x="34" y="3"/>
                    </a:lnTo>
                    <a:lnTo>
                      <a:pt x="38" y="3"/>
                    </a:lnTo>
                    <a:lnTo>
                      <a:pt x="43" y="1"/>
                    </a:lnTo>
                    <a:lnTo>
                      <a:pt x="46" y="0"/>
                    </a:lnTo>
                    <a:lnTo>
                      <a:pt x="40"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1" name="Freeform 15">
                <a:extLst>
                  <a:ext uri="{FF2B5EF4-FFF2-40B4-BE49-F238E27FC236}">
                    <a16:creationId xmlns:a16="http://schemas.microsoft.com/office/drawing/2014/main" xmlns="" id="{AE0657F3-310D-659C-ED41-8BAD0ADCBB24}"/>
                  </a:ext>
                </a:extLst>
              </p:cNvPr>
              <p:cNvSpPr>
                <a:spLocks/>
              </p:cNvSpPr>
              <p:nvPr/>
            </p:nvSpPr>
            <p:spPr bwMode="auto">
              <a:xfrm>
                <a:off x="2287" y="2849"/>
                <a:ext cx="23" cy="58"/>
              </a:xfrm>
              <a:custGeom>
                <a:avLst/>
                <a:gdLst>
                  <a:gd name="T0" fmla="*/ 1 w 45"/>
                  <a:gd name="T1" fmla="*/ 0 h 116"/>
                  <a:gd name="T2" fmla="*/ 1 w 45"/>
                  <a:gd name="T3" fmla="*/ 1 h 116"/>
                  <a:gd name="T4" fmla="*/ 1 w 45"/>
                  <a:gd name="T5" fmla="*/ 1 h 116"/>
                  <a:gd name="T6" fmla="*/ 1 w 45"/>
                  <a:gd name="T7" fmla="*/ 1 h 116"/>
                  <a:gd name="T8" fmla="*/ 1 w 45"/>
                  <a:gd name="T9" fmla="*/ 1 h 116"/>
                  <a:gd name="T10" fmla="*/ 1 w 45"/>
                  <a:gd name="T11" fmla="*/ 1 h 116"/>
                  <a:gd name="T12" fmla="*/ 1 w 45"/>
                  <a:gd name="T13" fmla="*/ 1 h 116"/>
                  <a:gd name="T14" fmla="*/ 1 w 45"/>
                  <a:gd name="T15" fmla="*/ 1 h 116"/>
                  <a:gd name="T16" fmla="*/ 1 w 45"/>
                  <a:gd name="T17" fmla="*/ 1 h 116"/>
                  <a:gd name="T18" fmla="*/ 1 w 45"/>
                  <a:gd name="T19" fmla="*/ 1 h 116"/>
                  <a:gd name="T20" fmla="*/ 1 w 45"/>
                  <a:gd name="T21" fmla="*/ 1 h 116"/>
                  <a:gd name="T22" fmla="*/ 1 w 45"/>
                  <a:gd name="T23" fmla="*/ 1 h 116"/>
                  <a:gd name="T24" fmla="*/ 1 w 45"/>
                  <a:gd name="T25" fmla="*/ 1 h 116"/>
                  <a:gd name="T26" fmla="*/ 1 w 45"/>
                  <a:gd name="T27" fmla="*/ 1 h 116"/>
                  <a:gd name="T28" fmla="*/ 1 w 45"/>
                  <a:gd name="T29" fmla="*/ 1 h 116"/>
                  <a:gd name="T30" fmla="*/ 1 w 45"/>
                  <a:gd name="T31" fmla="*/ 1 h 116"/>
                  <a:gd name="T32" fmla="*/ 1 w 45"/>
                  <a:gd name="T33" fmla="*/ 1 h 116"/>
                  <a:gd name="T34" fmla="*/ 1 w 45"/>
                  <a:gd name="T35" fmla="*/ 1 h 116"/>
                  <a:gd name="T36" fmla="*/ 1 w 45"/>
                  <a:gd name="T37" fmla="*/ 1 h 116"/>
                  <a:gd name="T38" fmla="*/ 1 w 45"/>
                  <a:gd name="T39" fmla="*/ 1 h 116"/>
                  <a:gd name="T40" fmla="*/ 1 w 45"/>
                  <a:gd name="T41" fmla="*/ 1 h 116"/>
                  <a:gd name="T42" fmla="*/ 1 w 45"/>
                  <a:gd name="T43" fmla="*/ 1 h 116"/>
                  <a:gd name="T44" fmla="*/ 1 w 45"/>
                  <a:gd name="T45" fmla="*/ 1 h 116"/>
                  <a:gd name="T46" fmla="*/ 0 w 45"/>
                  <a:gd name="T47" fmla="*/ 1 h 116"/>
                  <a:gd name="T48" fmla="*/ 1 w 45"/>
                  <a:gd name="T49" fmla="*/ 1 h 116"/>
                  <a:gd name="T50" fmla="*/ 1 w 45"/>
                  <a:gd name="T51" fmla="*/ 1 h 116"/>
                  <a:gd name="T52" fmla="*/ 1 w 45"/>
                  <a:gd name="T53" fmla="*/ 1 h 116"/>
                  <a:gd name="T54" fmla="*/ 1 w 45"/>
                  <a:gd name="T55" fmla="*/ 1 h 116"/>
                  <a:gd name="T56" fmla="*/ 1 w 45"/>
                  <a:gd name="T57" fmla="*/ 1 h 116"/>
                  <a:gd name="T58" fmla="*/ 1 w 45"/>
                  <a:gd name="T59" fmla="*/ 1 h 116"/>
                  <a:gd name="T60" fmla="*/ 1 w 45"/>
                  <a:gd name="T61" fmla="*/ 1 h 116"/>
                  <a:gd name="T62" fmla="*/ 1 w 45"/>
                  <a:gd name="T63" fmla="*/ 1 h 116"/>
                  <a:gd name="T64" fmla="*/ 1 w 45"/>
                  <a:gd name="T65" fmla="*/ 1 h 116"/>
                  <a:gd name="T66" fmla="*/ 1 w 45"/>
                  <a:gd name="T67" fmla="*/ 1 h 116"/>
                  <a:gd name="T68" fmla="*/ 1 w 45"/>
                  <a:gd name="T69" fmla="*/ 1 h 116"/>
                  <a:gd name="T70" fmla="*/ 1 w 45"/>
                  <a:gd name="T71" fmla="*/ 0 h 11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5"/>
                  <a:gd name="T109" fmla="*/ 0 h 116"/>
                  <a:gd name="T110" fmla="*/ 45 w 45"/>
                  <a:gd name="T111" fmla="*/ 116 h 11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5" h="116">
                    <a:moveTo>
                      <a:pt x="44" y="0"/>
                    </a:moveTo>
                    <a:lnTo>
                      <a:pt x="39" y="4"/>
                    </a:lnTo>
                    <a:lnTo>
                      <a:pt x="37" y="8"/>
                    </a:lnTo>
                    <a:lnTo>
                      <a:pt x="37" y="12"/>
                    </a:lnTo>
                    <a:lnTo>
                      <a:pt x="37" y="16"/>
                    </a:lnTo>
                    <a:lnTo>
                      <a:pt x="39" y="19"/>
                    </a:lnTo>
                    <a:lnTo>
                      <a:pt x="42" y="22"/>
                    </a:lnTo>
                    <a:lnTo>
                      <a:pt x="44" y="27"/>
                    </a:lnTo>
                    <a:lnTo>
                      <a:pt x="45" y="30"/>
                    </a:lnTo>
                    <a:lnTo>
                      <a:pt x="45" y="33"/>
                    </a:lnTo>
                    <a:lnTo>
                      <a:pt x="44" y="38"/>
                    </a:lnTo>
                    <a:lnTo>
                      <a:pt x="39" y="115"/>
                    </a:lnTo>
                    <a:lnTo>
                      <a:pt x="8" y="116"/>
                    </a:lnTo>
                    <a:lnTo>
                      <a:pt x="7" y="108"/>
                    </a:lnTo>
                    <a:lnTo>
                      <a:pt x="5" y="99"/>
                    </a:lnTo>
                    <a:lnTo>
                      <a:pt x="4" y="89"/>
                    </a:lnTo>
                    <a:lnTo>
                      <a:pt x="4" y="78"/>
                    </a:lnTo>
                    <a:lnTo>
                      <a:pt x="2" y="68"/>
                    </a:lnTo>
                    <a:lnTo>
                      <a:pt x="2" y="59"/>
                    </a:lnTo>
                    <a:lnTo>
                      <a:pt x="2" y="49"/>
                    </a:lnTo>
                    <a:lnTo>
                      <a:pt x="2" y="41"/>
                    </a:lnTo>
                    <a:lnTo>
                      <a:pt x="4" y="32"/>
                    </a:lnTo>
                    <a:lnTo>
                      <a:pt x="7" y="24"/>
                    </a:lnTo>
                    <a:lnTo>
                      <a:pt x="0" y="6"/>
                    </a:lnTo>
                    <a:lnTo>
                      <a:pt x="5" y="6"/>
                    </a:lnTo>
                    <a:lnTo>
                      <a:pt x="8" y="4"/>
                    </a:lnTo>
                    <a:lnTo>
                      <a:pt x="13" y="3"/>
                    </a:lnTo>
                    <a:lnTo>
                      <a:pt x="18" y="3"/>
                    </a:lnTo>
                    <a:lnTo>
                      <a:pt x="21" y="3"/>
                    </a:lnTo>
                    <a:lnTo>
                      <a:pt x="26" y="3"/>
                    </a:lnTo>
                    <a:lnTo>
                      <a:pt x="31" y="3"/>
                    </a:lnTo>
                    <a:lnTo>
                      <a:pt x="36" y="1"/>
                    </a:lnTo>
                    <a:lnTo>
                      <a:pt x="40" y="1"/>
                    </a:lnTo>
                    <a:lnTo>
                      <a:pt x="44" y="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2" name="Freeform 16">
                <a:extLst>
                  <a:ext uri="{FF2B5EF4-FFF2-40B4-BE49-F238E27FC236}">
                    <a16:creationId xmlns:a16="http://schemas.microsoft.com/office/drawing/2014/main" xmlns="" id="{7B82ABC5-30FD-FDDE-E0D7-98B1506EA2AA}"/>
                  </a:ext>
                </a:extLst>
              </p:cNvPr>
              <p:cNvSpPr>
                <a:spLocks/>
              </p:cNvSpPr>
              <p:nvPr/>
            </p:nvSpPr>
            <p:spPr bwMode="auto">
              <a:xfrm>
                <a:off x="2240" y="2853"/>
                <a:ext cx="36" cy="61"/>
              </a:xfrm>
              <a:custGeom>
                <a:avLst/>
                <a:gdLst>
                  <a:gd name="T0" fmla="*/ 1 w 72"/>
                  <a:gd name="T1" fmla="*/ 0 h 121"/>
                  <a:gd name="T2" fmla="*/ 1 w 72"/>
                  <a:gd name="T3" fmla="*/ 1 h 121"/>
                  <a:gd name="T4" fmla="*/ 1 w 72"/>
                  <a:gd name="T5" fmla="*/ 1 h 121"/>
                  <a:gd name="T6" fmla="*/ 1 w 72"/>
                  <a:gd name="T7" fmla="*/ 1 h 121"/>
                  <a:gd name="T8" fmla="*/ 1 w 72"/>
                  <a:gd name="T9" fmla="*/ 1 h 121"/>
                  <a:gd name="T10" fmla="*/ 1 w 72"/>
                  <a:gd name="T11" fmla="*/ 1 h 121"/>
                  <a:gd name="T12" fmla="*/ 1 w 72"/>
                  <a:gd name="T13" fmla="*/ 1 h 121"/>
                  <a:gd name="T14" fmla="*/ 1 w 72"/>
                  <a:gd name="T15" fmla="*/ 1 h 121"/>
                  <a:gd name="T16" fmla="*/ 1 w 72"/>
                  <a:gd name="T17" fmla="*/ 1 h 121"/>
                  <a:gd name="T18" fmla="*/ 1 w 72"/>
                  <a:gd name="T19" fmla="*/ 1 h 121"/>
                  <a:gd name="T20" fmla="*/ 1 w 72"/>
                  <a:gd name="T21" fmla="*/ 1 h 121"/>
                  <a:gd name="T22" fmla="*/ 1 w 72"/>
                  <a:gd name="T23" fmla="*/ 1 h 121"/>
                  <a:gd name="T24" fmla="*/ 1 w 72"/>
                  <a:gd name="T25" fmla="*/ 1 h 121"/>
                  <a:gd name="T26" fmla="*/ 1 w 72"/>
                  <a:gd name="T27" fmla="*/ 1 h 121"/>
                  <a:gd name="T28" fmla="*/ 1 w 72"/>
                  <a:gd name="T29" fmla="*/ 1 h 121"/>
                  <a:gd name="T30" fmla="*/ 1 w 72"/>
                  <a:gd name="T31" fmla="*/ 1 h 121"/>
                  <a:gd name="T32" fmla="*/ 1 w 72"/>
                  <a:gd name="T33" fmla="*/ 1 h 121"/>
                  <a:gd name="T34" fmla="*/ 1 w 72"/>
                  <a:gd name="T35" fmla="*/ 1 h 121"/>
                  <a:gd name="T36" fmla="*/ 1 w 72"/>
                  <a:gd name="T37" fmla="*/ 1 h 121"/>
                  <a:gd name="T38" fmla="*/ 1 w 72"/>
                  <a:gd name="T39" fmla="*/ 1 h 121"/>
                  <a:gd name="T40" fmla="*/ 1 w 72"/>
                  <a:gd name="T41" fmla="*/ 1 h 121"/>
                  <a:gd name="T42" fmla="*/ 1 w 72"/>
                  <a:gd name="T43" fmla="*/ 1 h 121"/>
                  <a:gd name="T44" fmla="*/ 1 w 72"/>
                  <a:gd name="T45" fmla="*/ 1 h 121"/>
                  <a:gd name="T46" fmla="*/ 1 w 72"/>
                  <a:gd name="T47" fmla="*/ 1 h 121"/>
                  <a:gd name="T48" fmla="*/ 1 w 72"/>
                  <a:gd name="T49" fmla="*/ 1 h 121"/>
                  <a:gd name="T50" fmla="*/ 1 w 72"/>
                  <a:gd name="T51" fmla="*/ 1 h 121"/>
                  <a:gd name="T52" fmla="*/ 1 w 72"/>
                  <a:gd name="T53" fmla="*/ 1 h 121"/>
                  <a:gd name="T54" fmla="*/ 1 w 72"/>
                  <a:gd name="T55" fmla="*/ 1 h 121"/>
                  <a:gd name="T56" fmla="*/ 1 w 72"/>
                  <a:gd name="T57" fmla="*/ 1 h 121"/>
                  <a:gd name="T58" fmla="*/ 0 w 72"/>
                  <a:gd name="T59" fmla="*/ 1 h 121"/>
                  <a:gd name="T60" fmla="*/ 0 w 72"/>
                  <a:gd name="T61" fmla="*/ 1 h 121"/>
                  <a:gd name="T62" fmla="*/ 1 w 72"/>
                  <a:gd name="T63" fmla="*/ 1 h 121"/>
                  <a:gd name="T64" fmla="*/ 1 w 72"/>
                  <a:gd name="T65" fmla="*/ 1 h 121"/>
                  <a:gd name="T66" fmla="*/ 1 w 72"/>
                  <a:gd name="T67" fmla="*/ 1 h 121"/>
                  <a:gd name="T68" fmla="*/ 1 w 72"/>
                  <a:gd name="T69" fmla="*/ 1 h 121"/>
                  <a:gd name="T70" fmla="*/ 1 w 72"/>
                  <a:gd name="T71" fmla="*/ 1 h 121"/>
                  <a:gd name="T72" fmla="*/ 1 w 72"/>
                  <a:gd name="T73" fmla="*/ 1 h 121"/>
                  <a:gd name="T74" fmla="*/ 1 w 72"/>
                  <a:gd name="T75" fmla="*/ 1 h 121"/>
                  <a:gd name="T76" fmla="*/ 1 w 72"/>
                  <a:gd name="T77" fmla="*/ 1 h 121"/>
                  <a:gd name="T78" fmla="*/ 1 w 72"/>
                  <a:gd name="T79" fmla="*/ 1 h 121"/>
                  <a:gd name="T80" fmla="*/ 1 w 72"/>
                  <a:gd name="T81" fmla="*/ 1 h 121"/>
                  <a:gd name="T82" fmla="*/ 1 w 72"/>
                  <a:gd name="T83" fmla="*/ 1 h 121"/>
                  <a:gd name="T84" fmla="*/ 1 w 72"/>
                  <a:gd name="T85" fmla="*/ 1 h 121"/>
                  <a:gd name="T86" fmla="*/ 1 w 72"/>
                  <a:gd name="T87" fmla="*/ 1 h 121"/>
                  <a:gd name="T88" fmla="*/ 1 w 72"/>
                  <a:gd name="T89" fmla="*/ 0 h 1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72"/>
                  <a:gd name="T136" fmla="*/ 0 h 121"/>
                  <a:gd name="T137" fmla="*/ 72 w 72"/>
                  <a:gd name="T138" fmla="*/ 121 h 1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72" h="121">
                    <a:moveTo>
                      <a:pt x="66" y="0"/>
                    </a:moveTo>
                    <a:lnTo>
                      <a:pt x="66" y="4"/>
                    </a:lnTo>
                    <a:lnTo>
                      <a:pt x="64" y="8"/>
                    </a:lnTo>
                    <a:lnTo>
                      <a:pt x="64" y="11"/>
                    </a:lnTo>
                    <a:lnTo>
                      <a:pt x="64" y="14"/>
                    </a:lnTo>
                    <a:lnTo>
                      <a:pt x="64" y="17"/>
                    </a:lnTo>
                    <a:lnTo>
                      <a:pt x="64" y="20"/>
                    </a:lnTo>
                    <a:lnTo>
                      <a:pt x="66" y="24"/>
                    </a:lnTo>
                    <a:lnTo>
                      <a:pt x="67" y="27"/>
                    </a:lnTo>
                    <a:lnTo>
                      <a:pt x="69" y="28"/>
                    </a:lnTo>
                    <a:lnTo>
                      <a:pt x="72" y="30"/>
                    </a:lnTo>
                    <a:lnTo>
                      <a:pt x="61" y="113"/>
                    </a:lnTo>
                    <a:lnTo>
                      <a:pt x="10" y="121"/>
                    </a:lnTo>
                    <a:lnTo>
                      <a:pt x="10" y="112"/>
                    </a:lnTo>
                    <a:lnTo>
                      <a:pt x="10" y="102"/>
                    </a:lnTo>
                    <a:lnTo>
                      <a:pt x="8" y="92"/>
                    </a:lnTo>
                    <a:lnTo>
                      <a:pt x="6" y="83"/>
                    </a:lnTo>
                    <a:lnTo>
                      <a:pt x="5" y="75"/>
                    </a:lnTo>
                    <a:lnTo>
                      <a:pt x="5" y="65"/>
                    </a:lnTo>
                    <a:lnTo>
                      <a:pt x="3" y="57"/>
                    </a:lnTo>
                    <a:lnTo>
                      <a:pt x="3" y="48"/>
                    </a:lnTo>
                    <a:lnTo>
                      <a:pt x="5" y="38"/>
                    </a:lnTo>
                    <a:lnTo>
                      <a:pt x="8" y="30"/>
                    </a:lnTo>
                    <a:lnTo>
                      <a:pt x="6" y="27"/>
                    </a:lnTo>
                    <a:lnTo>
                      <a:pt x="6" y="25"/>
                    </a:lnTo>
                    <a:lnTo>
                      <a:pt x="5" y="24"/>
                    </a:lnTo>
                    <a:lnTo>
                      <a:pt x="3" y="20"/>
                    </a:lnTo>
                    <a:lnTo>
                      <a:pt x="2" y="19"/>
                    </a:lnTo>
                    <a:lnTo>
                      <a:pt x="2" y="17"/>
                    </a:lnTo>
                    <a:lnTo>
                      <a:pt x="0" y="16"/>
                    </a:lnTo>
                    <a:lnTo>
                      <a:pt x="0" y="14"/>
                    </a:lnTo>
                    <a:lnTo>
                      <a:pt x="2" y="11"/>
                    </a:lnTo>
                    <a:lnTo>
                      <a:pt x="3" y="9"/>
                    </a:lnTo>
                    <a:lnTo>
                      <a:pt x="10" y="8"/>
                    </a:lnTo>
                    <a:lnTo>
                      <a:pt x="14" y="8"/>
                    </a:lnTo>
                    <a:lnTo>
                      <a:pt x="21" y="6"/>
                    </a:lnTo>
                    <a:lnTo>
                      <a:pt x="27" y="4"/>
                    </a:lnTo>
                    <a:lnTo>
                      <a:pt x="34" y="4"/>
                    </a:lnTo>
                    <a:lnTo>
                      <a:pt x="40" y="3"/>
                    </a:lnTo>
                    <a:lnTo>
                      <a:pt x="46" y="1"/>
                    </a:lnTo>
                    <a:lnTo>
                      <a:pt x="53" y="1"/>
                    </a:lnTo>
                    <a:lnTo>
                      <a:pt x="59" y="1"/>
                    </a:lnTo>
                    <a:lnTo>
                      <a:pt x="66" y="1"/>
                    </a:lnTo>
                    <a:lnTo>
                      <a:pt x="6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3" name="Freeform 17">
                <a:extLst>
                  <a:ext uri="{FF2B5EF4-FFF2-40B4-BE49-F238E27FC236}">
                    <a16:creationId xmlns:a16="http://schemas.microsoft.com/office/drawing/2014/main" xmlns="" id="{F6DD1E32-83EC-B6DC-ECF1-BB90E0ECF265}"/>
                  </a:ext>
                </a:extLst>
              </p:cNvPr>
              <p:cNvSpPr>
                <a:spLocks/>
              </p:cNvSpPr>
              <p:nvPr/>
            </p:nvSpPr>
            <p:spPr bwMode="auto">
              <a:xfrm>
                <a:off x="2198" y="2860"/>
                <a:ext cx="30" cy="62"/>
              </a:xfrm>
              <a:custGeom>
                <a:avLst/>
                <a:gdLst>
                  <a:gd name="T0" fmla="*/ 0 w 61"/>
                  <a:gd name="T1" fmla="*/ 0 h 123"/>
                  <a:gd name="T2" fmla="*/ 0 w 61"/>
                  <a:gd name="T3" fmla="*/ 1 h 123"/>
                  <a:gd name="T4" fmla="*/ 0 w 61"/>
                  <a:gd name="T5" fmla="*/ 1 h 123"/>
                  <a:gd name="T6" fmla="*/ 0 w 61"/>
                  <a:gd name="T7" fmla="*/ 1 h 123"/>
                  <a:gd name="T8" fmla="*/ 0 w 61"/>
                  <a:gd name="T9" fmla="*/ 1 h 123"/>
                  <a:gd name="T10" fmla="*/ 0 w 61"/>
                  <a:gd name="T11" fmla="*/ 1 h 123"/>
                  <a:gd name="T12" fmla="*/ 0 w 61"/>
                  <a:gd name="T13" fmla="*/ 1 h 123"/>
                  <a:gd name="T14" fmla="*/ 0 w 61"/>
                  <a:gd name="T15" fmla="*/ 1 h 123"/>
                  <a:gd name="T16" fmla="*/ 0 w 61"/>
                  <a:gd name="T17" fmla="*/ 1 h 123"/>
                  <a:gd name="T18" fmla="*/ 0 w 61"/>
                  <a:gd name="T19" fmla="*/ 1 h 123"/>
                  <a:gd name="T20" fmla="*/ 0 w 61"/>
                  <a:gd name="T21" fmla="*/ 1 h 123"/>
                  <a:gd name="T22" fmla="*/ 0 w 61"/>
                  <a:gd name="T23" fmla="*/ 1 h 123"/>
                  <a:gd name="T24" fmla="*/ 0 w 61"/>
                  <a:gd name="T25" fmla="*/ 1 h 123"/>
                  <a:gd name="T26" fmla="*/ 0 w 61"/>
                  <a:gd name="T27" fmla="*/ 1 h 123"/>
                  <a:gd name="T28" fmla="*/ 0 w 61"/>
                  <a:gd name="T29" fmla="*/ 1 h 123"/>
                  <a:gd name="T30" fmla="*/ 0 w 61"/>
                  <a:gd name="T31" fmla="*/ 1 h 123"/>
                  <a:gd name="T32" fmla="*/ 0 w 61"/>
                  <a:gd name="T33" fmla="*/ 1 h 123"/>
                  <a:gd name="T34" fmla="*/ 0 w 61"/>
                  <a:gd name="T35" fmla="*/ 1 h 123"/>
                  <a:gd name="T36" fmla="*/ 0 w 61"/>
                  <a:gd name="T37" fmla="*/ 1 h 123"/>
                  <a:gd name="T38" fmla="*/ 0 w 61"/>
                  <a:gd name="T39" fmla="*/ 1 h 123"/>
                  <a:gd name="T40" fmla="*/ 0 w 61"/>
                  <a:gd name="T41" fmla="*/ 1 h 123"/>
                  <a:gd name="T42" fmla="*/ 0 w 61"/>
                  <a:gd name="T43" fmla="*/ 1 h 123"/>
                  <a:gd name="T44" fmla="*/ 0 w 61"/>
                  <a:gd name="T45" fmla="*/ 1 h 123"/>
                  <a:gd name="T46" fmla="*/ 0 w 61"/>
                  <a:gd name="T47" fmla="*/ 1 h 123"/>
                  <a:gd name="T48" fmla="*/ 0 w 61"/>
                  <a:gd name="T49" fmla="*/ 1 h 123"/>
                  <a:gd name="T50" fmla="*/ 0 w 61"/>
                  <a:gd name="T51" fmla="*/ 1 h 123"/>
                  <a:gd name="T52" fmla="*/ 0 w 61"/>
                  <a:gd name="T53" fmla="*/ 1 h 123"/>
                  <a:gd name="T54" fmla="*/ 0 w 61"/>
                  <a:gd name="T55" fmla="*/ 1 h 123"/>
                  <a:gd name="T56" fmla="*/ 0 w 61"/>
                  <a:gd name="T57" fmla="*/ 1 h 123"/>
                  <a:gd name="T58" fmla="*/ 0 w 61"/>
                  <a:gd name="T59" fmla="*/ 1 h 123"/>
                  <a:gd name="T60" fmla="*/ 0 w 61"/>
                  <a:gd name="T61" fmla="*/ 1 h 123"/>
                  <a:gd name="T62" fmla="*/ 0 w 61"/>
                  <a:gd name="T63" fmla="*/ 1 h 123"/>
                  <a:gd name="T64" fmla="*/ 0 w 61"/>
                  <a:gd name="T65" fmla="*/ 1 h 123"/>
                  <a:gd name="T66" fmla="*/ 0 w 61"/>
                  <a:gd name="T67" fmla="*/ 1 h 123"/>
                  <a:gd name="T68" fmla="*/ 0 w 61"/>
                  <a:gd name="T69" fmla="*/ 1 h 123"/>
                  <a:gd name="T70" fmla="*/ 0 w 61"/>
                  <a:gd name="T71" fmla="*/ 1 h 123"/>
                  <a:gd name="T72" fmla="*/ 0 w 61"/>
                  <a:gd name="T73" fmla="*/ 1 h 123"/>
                  <a:gd name="T74" fmla="*/ 0 w 61"/>
                  <a:gd name="T75" fmla="*/ 1 h 123"/>
                  <a:gd name="T76" fmla="*/ 0 w 61"/>
                  <a:gd name="T77" fmla="*/ 1 h 123"/>
                  <a:gd name="T78" fmla="*/ 0 w 61"/>
                  <a:gd name="T79" fmla="*/ 1 h 123"/>
                  <a:gd name="T80" fmla="*/ 0 w 61"/>
                  <a:gd name="T81" fmla="*/ 1 h 123"/>
                  <a:gd name="T82" fmla="*/ 0 w 61"/>
                  <a:gd name="T83" fmla="*/ 0 h 123"/>
                  <a:gd name="T84" fmla="*/ 0 w 61"/>
                  <a:gd name="T85" fmla="*/ 0 h 123"/>
                  <a:gd name="T86" fmla="*/ 0 w 61"/>
                  <a:gd name="T87" fmla="*/ 0 h 123"/>
                  <a:gd name="T88" fmla="*/ 0 w 61"/>
                  <a:gd name="T89" fmla="*/ 0 h 12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1"/>
                  <a:gd name="T136" fmla="*/ 0 h 123"/>
                  <a:gd name="T137" fmla="*/ 61 w 61"/>
                  <a:gd name="T138" fmla="*/ 123 h 12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1" h="123">
                    <a:moveTo>
                      <a:pt x="61" y="0"/>
                    </a:moveTo>
                    <a:lnTo>
                      <a:pt x="58" y="3"/>
                    </a:lnTo>
                    <a:lnTo>
                      <a:pt x="56" y="6"/>
                    </a:lnTo>
                    <a:lnTo>
                      <a:pt x="56" y="10"/>
                    </a:lnTo>
                    <a:lnTo>
                      <a:pt x="56" y="13"/>
                    </a:lnTo>
                    <a:lnTo>
                      <a:pt x="56" y="16"/>
                    </a:lnTo>
                    <a:lnTo>
                      <a:pt x="56" y="19"/>
                    </a:lnTo>
                    <a:lnTo>
                      <a:pt x="56" y="22"/>
                    </a:lnTo>
                    <a:lnTo>
                      <a:pt x="58" y="26"/>
                    </a:lnTo>
                    <a:lnTo>
                      <a:pt x="58" y="29"/>
                    </a:lnTo>
                    <a:lnTo>
                      <a:pt x="59" y="32"/>
                    </a:lnTo>
                    <a:lnTo>
                      <a:pt x="59" y="112"/>
                    </a:lnTo>
                    <a:lnTo>
                      <a:pt x="55" y="114"/>
                    </a:lnTo>
                    <a:lnTo>
                      <a:pt x="50" y="115"/>
                    </a:lnTo>
                    <a:lnTo>
                      <a:pt x="45" y="115"/>
                    </a:lnTo>
                    <a:lnTo>
                      <a:pt x="40" y="117"/>
                    </a:lnTo>
                    <a:lnTo>
                      <a:pt x="35" y="118"/>
                    </a:lnTo>
                    <a:lnTo>
                      <a:pt x="31" y="118"/>
                    </a:lnTo>
                    <a:lnTo>
                      <a:pt x="26" y="120"/>
                    </a:lnTo>
                    <a:lnTo>
                      <a:pt x="21" y="122"/>
                    </a:lnTo>
                    <a:lnTo>
                      <a:pt x="16" y="122"/>
                    </a:lnTo>
                    <a:lnTo>
                      <a:pt x="11" y="123"/>
                    </a:lnTo>
                    <a:lnTo>
                      <a:pt x="0" y="45"/>
                    </a:lnTo>
                    <a:lnTo>
                      <a:pt x="7" y="43"/>
                    </a:lnTo>
                    <a:lnTo>
                      <a:pt x="7" y="40"/>
                    </a:lnTo>
                    <a:lnTo>
                      <a:pt x="8" y="37"/>
                    </a:lnTo>
                    <a:lnTo>
                      <a:pt x="8" y="32"/>
                    </a:lnTo>
                    <a:lnTo>
                      <a:pt x="8" y="29"/>
                    </a:lnTo>
                    <a:lnTo>
                      <a:pt x="8" y="24"/>
                    </a:lnTo>
                    <a:lnTo>
                      <a:pt x="8" y="21"/>
                    </a:lnTo>
                    <a:lnTo>
                      <a:pt x="7" y="16"/>
                    </a:lnTo>
                    <a:lnTo>
                      <a:pt x="5" y="13"/>
                    </a:lnTo>
                    <a:lnTo>
                      <a:pt x="3" y="10"/>
                    </a:lnTo>
                    <a:lnTo>
                      <a:pt x="2" y="5"/>
                    </a:lnTo>
                    <a:lnTo>
                      <a:pt x="8" y="6"/>
                    </a:lnTo>
                    <a:lnTo>
                      <a:pt x="15" y="5"/>
                    </a:lnTo>
                    <a:lnTo>
                      <a:pt x="19" y="5"/>
                    </a:lnTo>
                    <a:lnTo>
                      <a:pt x="26" y="3"/>
                    </a:lnTo>
                    <a:lnTo>
                      <a:pt x="31" y="3"/>
                    </a:lnTo>
                    <a:lnTo>
                      <a:pt x="37" y="2"/>
                    </a:lnTo>
                    <a:lnTo>
                      <a:pt x="42" y="2"/>
                    </a:lnTo>
                    <a:lnTo>
                      <a:pt x="48" y="0"/>
                    </a:lnTo>
                    <a:lnTo>
                      <a:pt x="55" y="0"/>
                    </a:lnTo>
                    <a:lnTo>
                      <a:pt x="6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4" name="Freeform 18">
                <a:extLst>
                  <a:ext uri="{FF2B5EF4-FFF2-40B4-BE49-F238E27FC236}">
                    <a16:creationId xmlns:a16="http://schemas.microsoft.com/office/drawing/2014/main" xmlns="" id="{39B45A29-93CB-B795-6514-3172E24F34F0}"/>
                  </a:ext>
                </a:extLst>
              </p:cNvPr>
              <p:cNvSpPr>
                <a:spLocks/>
              </p:cNvSpPr>
              <p:nvPr/>
            </p:nvSpPr>
            <p:spPr bwMode="auto">
              <a:xfrm>
                <a:off x="2278" y="2857"/>
                <a:ext cx="4" cy="9"/>
              </a:xfrm>
              <a:custGeom>
                <a:avLst/>
                <a:gdLst>
                  <a:gd name="T0" fmla="*/ 0 w 10"/>
                  <a:gd name="T1" fmla="*/ 1 h 17"/>
                  <a:gd name="T2" fmla="*/ 0 w 10"/>
                  <a:gd name="T3" fmla="*/ 1 h 17"/>
                  <a:gd name="T4" fmla="*/ 0 w 10"/>
                  <a:gd name="T5" fmla="*/ 1 h 17"/>
                  <a:gd name="T6" fmla="*/ 0 w 10"/>
                  <a:gd name="T7" fmla="*/ 1 h 17"/>
                  <a:gd name="T8" fmla="*/ 0 w 10"/>
                  <a:gd name="T9" fmla="*/ 1 h 17"/>
                  <a:gd name="T10" fmla="*/ 0 w 10"/>
                  <a:gd name="T11" fmla="*/ 1 h 17"/>
                  <a:gd name="T12" fmla="*/ 0 w 10"/>
                  <a:gd name="T13" fmla="*/ 1 h 17"/>
                  <a:gd name="T14" fmla="*/ 0 w 10"/>
                  <a:gd name="T15" fmla="*/ 1 h 17"/>
                  <a:gd name="T16" fmla="*/ 0 w 10"/>
                  <a:gd name="T17" fmla="*/ 1 h 17"/>
                  <a:gd name="T18" fmla="*/ 0 w 10"/>
                  <a:gd name="T19" fmla="*/ 1 h 17"/>
                  <a:gd name="T20" fmla="*/ 0 w 10"/>
                  <a:gd name="T21" fmla="*/ 1 h 17"/>
                  <a:gd name="T22" fmla="*/ 0 w 10"/>
                  <a:gd name="T23" fmla="*/ 0 h 17"/>
                  <a:gd name="T24" fmla="*/ 0 w 10"/>
                  <a:gd name="T25" fmla="*/ 1 h 17"/>
                  <a:gd name="T26" fmla="*/ 0 w 10"/>
                  <a:gd name="T27" fmla="*/ 1 h 17"/>
                  <a:gd name="T28" fmla="*/ 0 w 10"/>
                  <a:gd name="T29" fmla="*/ 1 h 17"/>
                  <a:gd name="T30" fmla="*/ 0 w 10"/>
                  <a:gd name="T31" fmla="*/ 1 h 17"/>
                  <a:gd name="T32" fmla="*/ 0 w 10"/>
                  <a:gd name="T33" fmla="*/ 1 h 17"/>
                  <a:gd name="T34" fmla="*/ 0 w 10"/>
                  <a:gd name="T35" fmla="*/ 1 h 17"/>
                  <a:gd name="T36" fmla="*/ 0 w 10"/>
                  <a:gd name="T37" fmla="*/ 1 h 17"/>
                  <a:gd name="T38" fmla="*/ 0 w 10"/>
                  <a:gd name="T39" fmla="*/ 1 h 17"/>
                  <a:gd name="T40" fmla="*/ 0 w 10"/>
                  <a:gd name="T41" fmla="*/ 1 h 17"/>
                  <a:gd name="T42" fmla="*/ 0 w 10"/>
                  <a:gd name="T43" fmla="*/ 1 h 17"/>
                  <a:gd name="T44" fmla="*/ 0 w 10"/>
                  <a:gd name="T45" fmla="*/ 1 h 1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
                  <a:gd name="T70" fmla="*/ 0 h 17"/>
                  <a:gd name="T71" fmla="*/ 10 w 10"/>
                  <a:gd name="T72" fmla="*/ 17 h 1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 h="17">
                    <a:moveTo>
                      <a:pt x="8" y="17"/>
                    </a:moveTo>
                    <a:lnTo>
                      <a:pt x="0" y="17"/>
                    </a:lnTo>
                    <a:lnTo>
                      <a:pt x="3" y="16"/>
                    </a:lnTo>
                    <a:lnTo>
                      <a:pt x="5" y="14"/>
                    </a:lnTo>
                    <a:lnTo>
                      <a:pt x="5" y="12"/>
                    </a:lnTo>
                    <a:lnTo>
                      <a:pt x="7" y="11"/>
                    </a:lnTo>
                    <a:lnTo>
                      <a:pt x="7" y="9"/>
                    </a:lnTo>
                    <a:lnTo>
                      <a:pt x="5" y="8"/>
                    </a:lnTo>
                    <a:lnTo>
                      <a:pt x="5" y="6"/>
                    </a:lnTo>
                    <a:lnTo>
                      <a:pt x="5" y="4"/>
                    </a:lnTo>
                    <a:lnTo>
                      <a:pt x="5" y="3"/>
                    </a:lnTo>
                    <a:lnTo>
                      <a:pt x="5" y="0"/>
                    </a:lnTo>
                    <a:lnTo>
                      <a:pt x="7" y="1"/>
                    </a:lnTo>
                    <a:lnTo>
                      <a:pt x="8" y="1"/>
                    </a:lnTo>
                    <a:lnTo>
                      <a:pt x="10" y="3"/>
                    </a:lnTo>
                    <a:lnTo>
                      <a:pt x="10" y="4"/>
                    </a:lnTo>
                    <a:lnTo>
                      <a:pt x="10" y="8"/>
                    </a:lnTo>
                    <a:lnTo>
                      <a:pt x="10" y="9"/>
                    </a:lnTo>
                    <a:lnTo>
                      <a:pt x="8" y="11"/>
                    </a:lnTo>
                    <a:lnTo>
                      <a:pt x="8" y="12"/>
                    </a:lnTo>
                    <a:lnTo>
                      <a:pt x="8" y="16"/>
                    </a:lnTo>
                    <a:lnTo>
                      <a:pt x="8" y="1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5" name="Freeform 19">
                <a:extLst>
                  <a:ext uri="{FF2B5EF4-FFF2-40B4-BE49-F238E27FC236}">
                    <a16:creationId xmlns:a16="http://schemas.microsoft.com/office/drawing/2014/main" xmlns="" id="{24180B0B-F2FA-0A2C-DB1F-BAC640BC4A61}"/>
                  </a:ext>
                </a:extLst>
              </p:cNvPr>
              <p:cNvSpPr>
                <a:spLocks/>
              </p:cNvSpPr>
              <p:nvPr/>
            </p:nvSpPr>
            <p:spPr bwMode="auto">
              <a:xfrm>
                <a:off x="2314" y="2854"/>
                <a:ext cx="4" cy="5"/>
              </a:xfrm>
              <a:custGeom>
                <a:avLst/>
                <a:gdLst>
                  <a:gd name="T0" fmla="*/ 1 w 8"/>
                  <a:gd name="T1" fmla="*/ 1 h 9"/>
                  <a:gd name="T2" fmla="*/ 1 w 8"/>
                  <a:gd name="T3" fmla="*/ 1 h 9"/>
                  <a:gd name="T4" fmla="*/ 1 w 8"/>
                  <a:gd name="T5" fmla="*/ 1 h 9"/>
                  <a:gd name="T6" fmla="*/ 1 w 8"/>
                  <a:gd name="T7" fmla="*/ 1 h 9"/>
                  <a:gd name="T8" fmla="*/ 1 w 8"/>
                  <a:gd name="T9" fmla="*/ 1 h 9"/>
                  <a:gd name="T10" fmla="*/ 1 w 8"/>
                  <a:gd name="T11" fmla="*/ 1 h 9"/>
                  <a:gd name="T12" fmla="*/ 1 w 8"/>
                  <a:gd name="T13" fmla="*/ 1 h 9"/>
                  <a:gd name="T14" fmla="*/ 1 w 8"/>
                  <a:gd name="T15" fmla="*/ 1 h 9"/>
                  <a:gd name="T16" fmla="*/ 1 w 8"/>
                  <a:gd name="T17" fmla="*/ 1 h 9"/>
                  <a:gd name="T18" fmla="*/ 1 w 8"/>
                  <a:gd name="T19" fmla="*/ 1 h 9"/>
                  <a:gd name="T20" fmla="*/ 1 w 8"/>
                  <a:gd name="T21" fmla="*/ 1 h 9"/>
                  <a:gd name="T22" fmla="*/ 0 w 8"/>
                  <a:gd name="T23" fmla="*/ 0 h 9"/>
                  <a:gd name="T24" fmla="*/ 0 w 8"/>
                  <a:gd name="T25" fmla="*/ 0 h 9"/>
                  <a:gd name="T26" fmla="*/ 1 w 8"/>
                  <a:gd name="T27" fmla="*/ 0 h 9"/>
                  <a:gd name="T28" fmla="*/ 1 w 8"/>
                  <a:gd name="T29" fmla="*/ 0 h 9"/>
                  <a:gd name="T30" fmla="*/ 1 w 8"/>
                  <a:gd name="T31" fmla="*/ 1 h 9"/>
                  <a:gd name="T32" fmla="*/ 1 w 8"/>
                  <a:gd name="T33" fmla="*/ 1 h 9"/>
                  <a:gd name="T34" fmla="*/ 1 w 8"/>
                  <a:gd name="T35" fmla="*/ 1 h 9"/>
                  <a:gd name="T36" fmla="*/ 1 w 8"/>
                  <a:gd name="T37" fmla="*/ 1 h 9"/>
                  <a:gd name="T38" fmla="*/ 1 w 8"/>
                  <a:gd name="T39" fmla="*/ 1 h 9"/>
                  <a:gd name="T40" fmla="*/ 1 w 8"/>
                  <a:gd name="T41" fmla="*/ 1 h 9"/>
                  <a:gd name="T42" fmla="*/ 1 w 8"/>
                  <a:gd name="T43" fmla="*/ 1 h 9"/>
                  <a:gd name="T44" fmla="*/ 1 w 8"/>
                  <a:gd name="T45" fmla="*/ 1 h 9"/>
                  <a:gd name="T46" fmla="*/ 1 w 8"/>
                  <a:gd name="T47" fmla="*/ 1 h 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
                  <a:gd name="T73" fmla="*/ 0 h 9"/>
                  <a:gd name="T74" fmla="*/ 8 w 8"/>
                  <a:gd name="T75" fmla="*/ 9 h 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 h="9">
                    <a:moveTo>
                      <a:pt x="7" y="5"/>
                    </a:moveTo>
                    <a:lnTo>
                      <a:pt x="8" y="5"/>
                    </a:lnTo>
                    <a:lnTo>
                      <a:pt x="8" y="6"/>
                    </a:lnTo>
                    <a:lnTo>
                      <a:pt x="7" y="8"/>
                    </a:lnTo>
                    <a:lnTo>
                      <a:pt x="7" y="9"/>
                    </a:lnTo>
                    <a:lnTo>
                      <a:pt x="5" y="9"/>
                    </a:lnTo>
                    <a:lnTo>
                      <a:pt x="0" y="0"/>
                    </a:lnTo>
                    <a:lnTo>
                      <a:pt x="2" y="0"/>
                    </a:lnTo>
                    <a:lnTo>
                      <a:pt x="3" y="1"/>
                    </a:lnTo>
                    <a:lnTo>
                      <a:pt x="5" y="3"/>
                    </a:lnTo>
                    <a:lnTo>
                      <a:pt x="7" y="3"/>
                    </a:lnTo>
                    <a:lnTo>
                      <a:pt x="7" y="5"/>
                    </a:lnTo>
                    <a:lnTo>
                      <a:pt x="8" y="5"/>
                    </a:lnTo>
                    <a:lnTo>
                      <a:pt x="7" y="5"/>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6" name="Freeform 20">
                <a:extLst>
                  <a:ext uri="{FF2B5EF4-FFF2-40B4-BE49-F238E27FC236}">
                    <a16:creationId xmlns:a16="http://schemas.microsoft.com/office/drawing/2014/main" xmlns="" id="{0E3B097E-DE98-5DED-C95C-2D8CA6E93A1A}"/>
                  </a:ext>
                </a:extLst>
              </p:cNvPr>
              <p:cNvSpPr>
                <a:spLocks/>
              </p:cNvSpPr>
              <p:nvPr/>
            </p:nvSpPr>
            <p:spPr bwMode="auto">
              <a:xfrm>
                <a:off x="2155" y="2865"/>
                <a:ext cx="32" cy="69"/>
              </a:xfrm>
              <a:custGeom>
                <a:avLst/>
                <a:gdLst>
                  <a:gd name="T0" fmla="*/ 1 w 64"/>
                  <a:gd name="T1" fmla="*/ 0 h 139"/>
                  <a:gd name="T2" fmla="*/ 1 w 64"/>
                  <a:gd name="T3" fmla="*/ 0 h 139"/>
                  <a:gd name="T4" fmla="*/ 1 w 64"/>
                  <a:gd name="T5" fmla="*/ 0 h 139"/>
                  <a:gd name="T6" fmla="*/ 1 w 64"/>
                  <a:gd name="T7" fmla="*/ 0 h 139"/>
                  <a:gd name="T8" fmla="*/ 1 w 64"/>
                  <a:gd name="T9" fmla="*/ 0 h 139"/>
                  <a:gd name="T10" fmla="*/ 1 w 64"/>
                  <a:gd name="T11" fmla="*/ 0 h 139"/>
                  <a:gd name="T12" fmla="*/ 1 w 64"/>
                  <a:gd name="T13" fmla="*/ 0 h 139"/>
                  <a:gd name="T14" fmla="*/ 1 w 64"/>
                  <a:gd name="T15" fmla="*/ 0 h 139"/>
                  <a:gd name="T16" fmla="*/ 1 w 64"/>
                  <a:gd name="T17" fmla="*/ 0 h 139"/>
                  <a:gd name="T18" fmla="*/ 1 w 64"/>
                  <a:gd name="T19" fmla="*/ 0 h 139"/>
                  <a:gd name="T20" fmla="*/ 1 w 64"/>
                  <a:gd name="T21" fmla="*/ 0 h 139"/>
                  <a:gd name="T22" fmla="*/ 1 w 64"/>
                  <a:gd name="T23" fmla="*/ 0 h 139"/>
                  <a:gd name="T24" fmla="*/ 1 w 64"/>
                  <a:gd name="T25" fmla="*/ 0 h 139"/>
                  <a:gd name="T26" fmla="*/ 1 w 64"/>
                  <a:gd name="T27" fmla="*/ 0 h 139"/>
                  <a:gd name="T28" fmla="*/ 1 w 64"/>
                  <a:gd name="T29" fmla="*/ 0 h 139"/>
                  <a:gd name="T30" fmla="*/ 1 w 64"/>
                  <a:gd name="T31" fmla="*/ 0 h 139"/>
                  <a:gd name="T32" fmla="*/ 1 w 64"/>
                  <a:gd name="T33" fmla="*/ 0 h 139"/>
                  <a:gd name="T34" fmla="*/ 1 w 64"/>
                  <a:gd name="T35" fmla="*/ 0 h 139"/>
                  <a:gd name="T36" fmla="*/ 1 w 64"/>
                  <a:gd name="T37" fmla="*/ 0 h 139"/>
                  <a:gd name="T38" fmla="*/ 1 w 64"/>
                  <a:gd name="T39" fmla="*/ 0 h 139"/>
                  <a:gd name="T40" fmla="*/ 1 w 64"/>
                  <a:gd name="T41" fmla="*/ 0 h 139"/>
                  <a:gd name="T42" fmla="*/ 1 w 64"/>
                  <a:gd name="T43" fmla="*/ 0 h 139"/>
                  <a:gd name="T44" fmla="*/ 1 w 64"/>
                  <a:gd name="T45" fmla="*/ 0 h 139"/>
                  <a:gd name="T46" fmla="*/ 1 w 64"/>
                  <a:gd name="T47" fmla="*/ 0 h 139"/>
                  <a:gd name="T48" fmla="*/ 1 w 64"/>
                  <a:gd name="T49" fmla="*/ 0 h 139"/>
                  <a:gd name="T50" fmla="*/ 1 w 64"/>
                  <a:gd name="T51" fmla="*/ 0 h 139"/>
                  <a:gd name="T52" fmla="*/ 1 w 64"/>
                  <a:gd name="T53" fmla="*/ 0 h 139"/>
                  <a:gd name="T54" fmla="*/ 1 w 64"/>
                  <a:gd name="T55" fmla="*/ 0 h 139"/>
                  <a:gd name="T56" fmla="*/ 1 w 64"/>
                  <a:gd name="T57" fmla="*/ 0 h 139"/>
                  <a:gd name="T58" fmla="*/ 1 w 64"/>
                  <a:gd name="T59" fmla="*/ 0 h 139"/>
                  <a:gd name="T60" fmla="*/ 1 w 64"/>
                  <a:gd name="T61" fmla="*/ 0 h 139"/>
                  <a:gd name="T62" fmla="*/ 1 w 64"/>
                  <a:gd name="T63" fmla="*/ 0 h 139"/>
                  <a:gd name="T64" fmla="*/ 0 w 64"/>
                  <a:gd name="T65" fmla="*/ 0 h 139"/>
                  <a:gd name="T66" fmla="*/ 1 w 64"/>
                  <a:gd name="T67" fmla="*/ 0 h 139"/>
                  <a:gd name="T68" fmla="*/ 1 w 64"/>
                  <a:gd name="T69" fmla="*/ 0 h 139"/>
                  <a:gd name="T70" fmla="*/ 1 w 64"/>
                  <a:gd name="T71" fmla="*/ 0 h 139"/>
                  <a:gd name="T72" fmla="*/ 1 w 64"/>
                  <a:gd name="T73" fmla="*/ 0 h 139"/>
                  <a:gd name="T74" fmla="*/ 1 w 64"/>
                  <a:gd name="T75" fmla="*/ 0 h 139"/>
                  <a:gd name="T76" fmla="*/ 1 w 64"/>
                  <a:gd name="T77" fmla="*/ 0 h 139"/>
                  <a:gd name="T78" fmla="*/ 1 w 64"/>
                  <a:gd name="T79" fmla="*/ 0 h 139"/>
                  <a:gd name="T80" fmla="*/ 1 w 64"/>
                  <a:gd name="T81" fmla="*/ 0 h 139"/>
                  <a:gd name="T82" fmla="*/ 1 w 64"/>
                  <a:gd name="T83" fmla="*/ 0 h 139"/>
                  <a:gd name="T84" fmla="*/ 1 w 64"/>
                  <a:gd name="T85" fmla="*/ 0 h 139"/>
                  <a:gd name="T86" fmla="*/ 1 w 64"/>
                  <a:gd name="T87" fmla="*/ 0 h 13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64"/>
                  <a:gd name="T133" fmla="*/ 0 h 139"/>
                  <a:gd name="T134" fmla="*/ 64 w 64"/>
                  <a:gd name="T135" fmla="*/ 139 h 13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64" h="139">
                    <a:moveTo>
                      <a:pt x="61" y="0"/>
                    </a:moveTo>
                    <a:lnTo>
                      <a:pt x="58" y="4"/>
                    </a:lnTo>
                    <a:lnTo>
                      <a:pt x="56" y="9"/>
                    </a:lnTo>
                    <a:lnTo>
                      <a:pt x="56" y="14"/>
                    </a:lnTo>
                    <a:lnTo>
                      <a:pt x="58" y="19"/>
                    </a:lnTo>
                    <a:lnTo>
                      <a:pt x="61" y="22"/>
                    </a:lnTo>
                    <a:lnTo>
                      <a:pt x="63" y="27"/>
                    </a:lnTo>
                    <a:lnTo>
                      <a:pt x="64" y="30"/>
                    </a:lnTo>
                    <a:lnTo>
                      <a:pt x="64" y="33"/>
                    </a:lnTo>
                    <a:lnTo>
                      <a:pt x="63" y="36"/>
                    </a:lnTo>
                    <a:lnTo>
                      <a:pt x="60" y="41"/>
                    </a:lnTo>
                    <a:lnTo>
                      <a:pt x="56" y="52"/>
                    </a:lnTo>
                    <a:lnTo>
                      <a:pt x="56" y="64"/>
                    </a:lnTo>
                    <a:lnTo>
                      <a:pt x="58" y="78"/>
                    </a:lnTo>
                    <a:lnTo>
                      <a:pt x="60" y="91"/>
                    </a:lnTo>
                    <a:lnTo>
                      <a:pt x="61" y="104"/>
                    </a:lnTo>
                    <a:lnTo>
                      <a:pt x="63" y="115"/>
                    </a:lnTo>
                    <a:lnTo>
                      <a:pt x="60" y="124"/>
                    </a:lnTo>
                    <a:lnTo>
                      <a:pt x="55" y="132"/>
                    </a:lnTo>
                    <a:lnTo>
                      <a:pt x="44" y="137"/>
                    </a:lnTo>
                    <a:lnTo>
                      <a:pt x="28" y="139"/>
                    </a:lnTo>
                    <a:lnTo>
                      <a:pt x="13" y="136"/>
                    </a:lnTo>
                    <a:lnTo>
                      <a:pt x="15" y="124"/>
                    </a:lnTo>
                    <a:lnTo>
                      <a:pt x="15" y="113"/>
                    </a:lnTo>
                    <a:lnTo>
                      <a:pt x="12" y="102"/>
                    </a:lnTo>
                    <a:lnTo>
                      <a:pt x="10" y="91"/>
                    </a:lnTo>
                    <a:lnTo>
                      <a:pt x="7" y="80"/>
                    </a:lnTo>
                    <a:lnTo>
                      <a:pt x="5" y="68"/>
                    </a:lnTo>
                    <a:lnTo>
                      <a:pt x="4" y="57"/>
                    </a:lnTo>
                    <a:lnTo>
                      <a:pt x="4" y="46"/>
                    </a:lnTo>
                    <a:lnTo>
                      <a:pt x="7" y="35"/>
                    </a:lnTo>
                    <a:lnTo>
                      <a:pt x="12" y="24"/>
                    </a:lnTo>
                    <a:lnTo>
                      <a:pt x="0" y="12"/>
                    </a:lnTo>
                    <a:lnTo>
                      <a:pt x="5" y="9"/>
                    </a:lnTo>
                    <a:lnTo>
                      <a:pt x="12" y="8"/>
                    </a:lnTo>
                    <a:lnTo>
                      <a:pt x="16" y="6"/>
                    </a:lnTo>
                    <a:lnTo>
                      <a:pt x="23" y="4"/>
                    </a:lnTo>
                    <a:lnTo>
                      <a:pt x="29" y="3"/>
                    </a:lnTo>
                    <a:lnTo>
                      <a:pt x="36" y="3"/>
                    </a:lnTo>
                    <a:lnTo>
                      <a:pt x="44" y="1"/>
                    </a:lnTo>
                    <a:lnTo>
                      <a:pt x="50" y="1"/>
                    </a:lnTo>
                    <a:lnTo>
                      <a:pt x="55" y="0"/>
                    </a:lnTo>
                    <a:lnTo>
                      <a:pt x="6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7" name="Freeform 21">
                <a:extLst>
                  <a:ext uri="{FF2B5EF4-FFF2-40B4-BE49-F238E27FC236}">
                    <a16:creationId xmlns:a16="http://schemas.microsoft.com/office/drawing/2014/main" xmlns="" id="{F3C710F1-D4AE-1A77-2471-8E0F55D5A2AA}"/>
                  </a:ext>
                </a:extLst>
              </p:cNvPr>
              <p:cNvSpPr>
                <a:spLocks/>
              </p:cNvSpPr>
              <p:nvPr/>
            </p:nvSpPr>
            <p:spPr bwMode="auto">
              <a:xfrm>
                <a:off x="2232" y="2863"/>
                <a:ext cx="3" cy="7"/>
              </a:xfrm>
              <a:custGeom>
                <a:avLst/>
                <a:gdLst>
                  <a:gd name="T0" fmla="*/ 1 w 6"/>
                  <a:gd name="T1" fmla="*/ 1 h 13"/>
                  <a:gd name="T2" fmla="*/ 1 w 6"/>
                  <a:gd name="T3" fmla="*/ 1 h 13"/>
                  <a:gd name="T4" fmla="*/ 1 w 6"/>
                  <a:gd name="T5" fmla="*/ 1 h 13"/>
                  <a:gd name="T6" fmla="*/ 1 w 6"/>
                  <a:gd name="T7" fmla="*/ 1 h 13"/>
                  <a:gd name="T8" fmla="*/ 1 w 6"/>
                  <a:gd name="T9" fmla="*/ 1 h 13"/>
                  <a:gd name="T10" fmla="*/ 0 w 6"/>
                  <a:gd name="T11" fmla="*/ 1 h 13"/>
                  <a:gd name="T12" fmla="*/ 0 w 6"/>
                  <a:gd name="T13" fmla="*/ 1 h 13"/>
                  <a:gd name="T14" fmla="*/ 0 w 6"/>
                  <a:gd name="T15" fmla="*/ 1 h 13"/>
                  <a:gd name="T16" fmla="*/ 1 w 6"/>
                  <a:gd name="T17" fmla="*/ 1 h 13"/>
                  <a:gd name="T18" fmla="*/ 1 w 6"/>
                  <a:gd name="T19" fmla="*/ 1 h 13"/>
                  <a:gd name="T20" fmla="*/ 1 w 6"/>
                  <a:gd name="T21" fmla="*/ 0 h 13"/>
                  <a:gd name="T22" fmla="*/ 1 w 6"/>
                  <a:gd name="T23" fmla="*/ 1 h 13"/>
                  <a:gd name="T24" fmla="*/ 1 w 6"/>
                  <a:gd name="T25" fmla="*/ 1 h 13"/>
                  <a:gd name="T26" fmla="*/ 1 w 6"/>
                  <a:gd name="T27" fmla="*/ 1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13"/>
                  <a:gd name="T44" fmla="*/ 6 w 6"/>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13">
                    <a:moveTo>
                      <a:pt x="5" y="12"/>
                    </a:moveTo>
                    <a:lnTo>
                      <a:pt x="5" y="12"/>
                    </a:lnTo>
                    <a:lnTo>
                      <a:pt x="3" y="10"/>
                    </a:lnTo>
                    <a:lnTo>
                      <a:pt x="2" y="8"/>
                    </a:lnTo>
                    <a:lnTo>
                      <a:pt x="0" y="7"/>
                    </a:lnTo>
                    <a:lnTo>
                      <a:pt x="0" y="5"/>
                    </a:lnTo>
                    <a:lnTo>
                      <a:pt x="0" y="4"/>
                    </a:lnTo>
                    <a:lnTo>
                      <a:pt x="2" y="2"/>
                    </a:lnTo>
                    <a:lnTo>
                      <a:pt x="3" y="2"/>
                    </a:lnTo>
                    <a:lnTo>
                      <a:pt x="5" y="0"/>
                    </a:lnTo>
                    <a:lnTo>
                      <a:pt x="6" y="13"/>
                    </a:lnTo>
                    <a:lnTo>
                      <a:pt x="5" y="12"/>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8" name="Freeform 22">
                <a:extLst>
                  <a:ext uri="{FF2B5EF4-FFF2-40B4-BE49-F238E27FC236}">
                    <a16:creationId xmlns:a16="http://schemas.microsoft.com/office/drawing/2014/main" xmlns="" id="{A24C67CF-F2CF-1B60-0C72-C8B3314F053F}"/>
                  </a:ext>
                </a:extLst>
              </p:cNvPr>
              <p:cNvSpPr>
                <a:spLocks/>
              </p:cNvSpPr>
              <p:nvPr/>
            </p:nvSpPr>
            <p:spPr bwMode="auto">
              <a:xfrm>
                <a:off x="2114" y="2872"/>
                <a:ext cx="33" cy="94"/>
              </a:xfrm>
              <a:custGeom>
                <a:avLst/>
                <a:gdLst>
                  <a:gd name="T0" fmla="*/ 1 w 65"/>
                  <a:gd name="T1" fmla="*/ 1 h 187"/>
                  <a:gd name="T2" fmla="*/ 1 w 65"/>
                  <a:gd name="T3" fmla="*/ 1 h 187"/>
                  <a:gd name="T4" fmla="*/ 1 w 65"/>
                  <a:gd name="T5" fmla="*/ 1 h 187"/>
                  <a:gd name="T6" fmla="*/ 1 w 65"/>
                  <a:gd name="T7" fmla="*/ 1 h 187"/>
                  <a:gd name="T8" fmla="*/ 1 w 65"/>
                  <a:gd name="T9" fmla="*/ 1 h 187"/>
                  <a:gd name="T10" fmla="*/ 1 w 65"/>
                  <a:gd name="T11" fmla="*/ 1 h 187"/>
                  <a:gd name="T12" fmla="*/ 1 w 65"/>
                  <a:gd name="T13" fmla="*/ 1 h 187"/>
                  <a:gd name="T14" fmla="*/ 1 w 65"/>
                  <a:gd name="T15" fmla="*/ 1 h 187"/>
                  <a:gd name="T16" fmla="*/ 1 w 65"/>
                  <a:gd name="T17" fmla="*/ 1 h 187"/>
                  <a:gd name="T18" fmla="*/ 1 w 65"/>
                  <a:gd name="T19" fmla="*/ 1 h 187"/>
                  <a:gd name="T20" fmla="*/ 1 w 65"/>
                  <a:gd name="T21" fmla="*/ 1 h 187"/>
                  <a:gd name="T22" fmla="*/ 1 w 65"/>
                  <a:gd name="T23" fmla="*/ 1 h 187"/>
                  <a:gd name="T24" fmla="*/ 1 w 65"/>
                  <a:gd name="T25" fmla="*/ 1 h 187"/>
                  <a:gd name="T26" fmla="*/ 1 w 65"/>
                  <a:gd name="T27" fmla="*/ 1 h 187"/>
                  <a:gd name="T28" fmla="*/ 1 w 65"/>
                  <a:gd name="T29" fmla="*/ 1 h 187"/>
                  <a:gd name="T30" fmla="*/ 1 w 65"/>
                  <a:gd name="T31" fmla="*/ 1 h 187"/>
                  <a:gd name="T32" fmla="*/ 1 w 65"/>
                  <a:gd name="T33" fmla="*/ 1 h 187"/>
                  <a:gd name="T34" fmla="*/ 1 w 65"/>
                  <a:gd name="T35" fmla="*/ 1 h 187"/>
                  <a:gd name="T36" fmla="*/ 1 w 65"/>
                  <a:gd name="T37" fmla="*/ 1 h 187"/>
                  <a:gd name="T38" fmla="*/ 1 w 65"/>
                  <a:gd name="T39" fmla="*/ 1 h 187"/>
                  <a:gd name="T40" fmla="*/ 1 w 65"/>
                  <a:gd name="T41" fmla="*/ 1 h 187"/>
                  <a:gd name="T42" fmla="*/ 1 w 65"/>
                  <a:gd name="T43" fmla="*/ 1 h 187"/>
                  <a:gd name="T44" fmla="*/ 1 w 65"/>
                  <a:gd name="T45" fmla="*/ 1 h 187"/>
                  <a:gd name="T46" fmla="*/ 0 w 65"/>
                  <a:gd name="T47" fmla="*/ 1 h 187"/>
                  <a:gd name="T48" fmla="*/ 0 w 65"/>
                  <a:gd name="T49" fmla="*/ 1 h 187"/>
                  <a:gd name="T50" fmla="*/ 0 w 65"/>
                  <a:gd name="T51" fmla="*/ 1 h 187"/>
                  <a:gd name="T52" fmla="*/ 1 w 65"/>
                  <a:gd name="T53" fmla="*/ 1 h 187"/>
                  <a:gd name="T54" fmla="*/ 1 w 65"/>
                  <a:gd name="T55" fmla="*/ 1 h 187"/>
                  <a:gd name="T56" fmla="*/ 1 w 65"/>
                  <a:gd name="T57" fmla="*/ 1 h 187"/>
                  <a:gd name="T58" fmla="*/ 1 w 65"/>
                  <a:gd name="T59" fmla="*/ 1 h 187"/>
                  <a:gd name="T60" fmla="*/ 1 w 65"/>
                  <a:gd name="T61" fmla="*/ 1 h 187"/>
                  <a:gd name="T62" fmla="*/ 1 w 65"/>
                  <a:gd name="T63" fmla="*/ 1 h 187"/>
                  <a:gd name="T64" fmla="*/ 1 w 65"/>
                  <a:gd name="T65" fmla="*/ 1 h 187"/>
                  <a:gd name="T66" fmla="*/ 1 w 65"/>
                  <a:gd name="T67" fmla="*/ 1 h 187"/>
                  <a:gd name="T68" fmla="*/ 1 w 65"/>
                  <a:gd name="T69" fmla="*/ 1 h 187"/>
                  <a:gd name="T70" fmla="*/ 1 w 65"/>
                  <a:gd name="T71" fmla="*/ 1 h 187"/>
                  <a:gd name="T72" fmla="*/ 1 w 65"/>
                  <a:gd name="T73" fmla="*/ 1 h 187"/>
                  <a:gd name="T74" fmla="*/ 1 w 65"/>
                  <a:gd name="T75" fmla="*/ 1 h 187"/>
                  <a:gd name="T76" fmla="*/ 1 w 65"/>
                  <a:gd name="T77" fmla="*/ 1 h 187"/>
                  <a:gd name="T78" fmla="*/ 1 w 65"/>
                  <a:gd name="T79" fmla="*/ 0 h 187"/>
                  <a:gd name="T80" fmla="*/ 1 w 65"/>
                  <a:gd name="T81" fmla="*/ 0 h 187"/>
                  <a:gd name="T82" fmla="*/ 1 w 65"/>
                  <a:gd name="T83" fmla="*/ 0 h 187"/>
                  <a:gd name="T84" fmla="*/ 1 w 65"/>
                  <a:gd name="T85" fmla="*/ 0 h 187"/>
                  <a:gd name="T86" fmla="*/ 1 w 65"/>
                  <a:gd name="T87" fmla="*/ 1 h 187"/>
                  <a:gd name="T88" fmla="*/ 1 w 65"/>
                  <a:gd name="T89" fmla="*/ 1 h 18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5"/>
                  <a:gd name="T136" fmla="*/ 0 h 187"/>
                  <a:gd name="T137" fmla="*/ 65 w 65"/>
                  <a:gd name="T138" fmla="*/ 187 h 18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5" h="187">
                    <a:moveTo>
                      <a:pt x="65" y="34"/>
                    </a:moveTo>
                    <a:lnTo>
                      <a:pt x="61" y="43"/>
                    </a:lnTo>
                    <a:lnTo>
                      <a:pt x="57" y="53"/>
                    </a:lnTo>
                    <a:lnTo>
                      <a:pt x="57" y="62"/>
                    </a:lnTo>
                    <a:lnTo>
                      <a:pt x="57" y="72"/>
                    </a:lnTo>
                    <a:lnTo>
                      <a:pt x="59" y="83"/>
                    </a:lnTo>
                    <a:lnTo>
                      <a:pt x="61" y="93"/>
                    </a:lnTo>
                    <a:lnTo>
                      <a:pt x="62" y="102"/>
                    </a:lnTo>
                    <a:lnTo>
                      <a:pt x="64" y="114"/>
                    </a:lnTo>
                    <a:lnTo>
                      <a:pt x="64" y="123"/>
                    </a:lnTo>
                    <a:lnTo>
                      <a:pt x="62" y="133"/>
                    </a:lnTo>
                    <a:lnTo>
                      <a:pt x="57" y="134"/>
                    </a:lnTo>
                    <a:lnTo>
                      <a:pt x="53" y="134"/>
                    </a:lnTo>
                    <a:lnTo>
                      <a:pt x="48" y="136"/>
                    </a:lnTo>
                    <a:lnTo>
                      <a:pt x="43" y="136"/>
                    </a:lnTo>
                    <a:lnTo>
                      <a:pt x="40" y="134"/>
                    </a:lnTo>
                    <a:lnTo>
                      <a:pt x="35" y="134"/>
                    </a:lnTo>
                    <a:lnTo>
                      <a:pt x="32" y="134"/>
                    </a:lnTo>
                    <a:lnTo>
                      <a:pt x="27" y="136"/>
                    </a:lnTo>
                    <a:lnTo>
                      <a:pt x="24" y="138"/>
                    </a:lnTo>
                    <a:lnTo>
                      <a:pt x="19" y="139"/>
                    </a:lnTo>
                    <a:lnTo>
                      <a:pt x="53" y="176"/>
                    </a:lnTo>
                    <a:lnTo>
                      <a:pt x="1" y="187"/>
                    </a:lnTo>
                    <a:lnTo>
                      <a:pt x="0" y="168"/>
                    </a:lnTo>
                    <a:lnTo>
                      <a:pt x="0" y="150"/>
                    </a:lnTo>
                    <a:lnTo>
                      <a:pt x="0" y="133"/>
                    </a:lnTo>
                    <a:lnTo>
                      <a:pt x="1" y="115"/>
                    </a:lnTo>
                    <a:lnTo>
                      <a:pt x="1" y="98"/>
                    </a:lnTo>
                    <a:lnTo>
                      <a:pt x="3" y="80"/>
                    </a:lnTo>
                    <a:lnTo>
                      <a:pt x="5" y="61"/>
                    </a:lnTo>
                    <a:lnTo>
                      <a:pt x="5" y="43"/>
                    </a:lnTo>
                    <a:lnTo>
                      <a:pt x="5" y="24"/>
                    </a:lnTo>
                    <a:lnTo>
                      <a:pt x="3" y="5"/>
                    </a:lnTo>
                    <a:lnTo>
                      <a:pt x="8" y="5"/>
                    </a:lnTo>
                    <a:lnTo>
                      <a:pt x="13" y="5"/>
                    </a:lnTo>
                    <a:lnTo>
                      <a:pt x="17" y="5"/>
                    </a:lnTo>
                    <a:lnTo>
                      <a:pt x="22" y="3"/>
                    </a:lnTo>
                    <a:lnTo>
                      <a:pt x="27" y="2"/>
                    </a:lnTo>
                    <a:lnTo>
                      <a:pt x="32" y="2"/>
                    </a:lnTo>
                    <a:lnTo>
                      <a:pt x="37" y="0"/>
                    </a:lnTo>
                    <a:lnTo>
                      <a:pt x="43" y="0"/>
                    </a:lnTo>
                    <a:lnTo>
                      <a:pt x="48" y="0"/>
                    </a:lnTo>
                    <a:lnTo>
                      <a:pt x="54" y="0"/>
                    </a:lnTo>
                    <a:lnTo>
                      <a:pt x="65"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29" name="Freeform 23">
                <a:extLst>
                  <a:ext uri="{FF2B5EF4-FFF2-40B4-BE49-F238E27FC236}">
                    <a16:creationId xmlns:a16="http://schemas.microsoft.com/office/drawing/2014/main" xmlns="" id="{DBC62976-0FD2-7099-7BBC-0AD8D9E16D3F}"/>
                  </a:ext>
                </a:extLst>
              </p:cNvPr>
              <p:cNvSpPr>
                <a:spLocks/>
              </p:cNvSpPr>
              <p:nvPr/>
            </p:nvSpPr>
            <p:spPr bwMode="auto">
              <a:xfrm>
                <a:off x="2190" y="2869"/>
                <a:ext cx="5" cy="9"/>
              </a:xfrm>
              <a:custGeom>
                <a:avLst/>
                <a:gdLst>
                  <a:gd name="T0" fmla="*/ 0 w 11"/>
                  <a:gd name="T1" fmla="*/ 0 h 19"/>
                  <a:gd name="T2" fmla="*/ 0 w 11"/>
                  <a:gd name="T3" fmla="*/ 0 h 19"/>
                  <a:gd name="T4" fmla="*/ 0 w 11"/>
                  <a:gd name="T5" fmla="*/ 0 h 19"/>
                  <a:gd name="T6" fmla="*/ 0 w 11"/>
                  <a:gd name="T7" fmla="*/ 0 h 19"/>
                  <a:gd name="T8" fmla="*/ 0 w 11"/>
                  <a:gd name="T9" fmla="*/ 0 h 19"/>
                  <a:gd name="T10" fmla="*/ 0 w 11"/>
                  <a:gd name="T11" fmla="*/ 0 h 19"/>
                  <a:gd name="T12" fmla="*/ 0 w 11"/>
                  <a:gd name="T13" fmla="*/ 0 h 19"/>
                  <a:gd name="T14" fmla="*/ 0 w 11"/>
                  <a:gd name="T15" fmla="*/ 0 h 19"/>
                  <a:gd name="T16" fmla="*/ 0 w 11"/>
                  <a:gd name="T17" fmla="*/ 0 h 19"/>
                  <a:gd name="T18" fmla="*/ 0 w 11"/>
                  <a:gd name="T19" fmla="*/ 0 h 19"/>
                  <a:gd name="T20" fmla="*/ 0 w 11"/>
                  <a:gd name="T21" fmla="*/ 0 h 19"/>
                  <a:gd name="T22" fmla="*/ 0 w 11"/>
                  <a:gd name="T23" fmla="*/ 0 h 19"/>
                  <a:gd name="T24" fmla="*/ 0 w 11"/>
                  <a:gd name="T25" fmla="*/ 0 h 19"/>
                  <a:gd name="T26" fmla="*/ 0 w 11"/>
                  <a:gd name="T27" fmla="*/ 0 h 19"/>
                  <a:gd name="T28" fmla="*/ 0 w 11"/>
                  <a:gd name="T29" fmla="*/ 0 h 19"/>
                  <a:gd name="T30" fmla="*/ 0 w 11"/>
                  <a:gd name="T31" fmla="*/ 0 h 19"/>
                  <a:gd name="T32" fmla="*/ 0 w 11"/>
                  <a:gd name="T33" fmla="*/ 0 h 19"/>
                  <a:gd name="T34" fmla="*/ 0 w 11"/>
                  <a:gd name="T35" fmla="*/ 0 h 19"/>
                  <a:gd name="T36" fmla="*/ 0 w 11"/>
                  <a:gd name="T37" fmla="*/ 0 h 19"/>
                  <a:gd name="T38" fmla="*/ 0 w 11"/>
                  <a:gd name="T39" fmla="*/ 0 h 19"/>
                  <a:gd name="T40" fmla="*/ 0 w 11"/>
                  <a:gd name="T41" fmla="*/ 0 h 19"/>
                  <a:gd name="T42" fmla="*/ 0 w 11"/>
                  <a:gd name="T43" fmla="*/ 0 h 19"/>
                  <a:gd name="T44" fmla="*/ 0 w 11"/>
                  <a:gd name="T45" fmla="*/ 0 h 19"/>
                  <a:gd name="T46" fmla="*/ 0 w 11"/>
                  <a:gd name="T47" fmla="*/ 0 h 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
                  <a:gd name="T73" fmla="*/ 0 h 19"/>
                  <a:gd name="T74" fmla="*/ 11 w 11"/>
                  <a:gd name="T75" fmla="*/ 19 h 1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 h="19">
                    <a:moveTo>
                      <a:pt x="10" y="4"/>
                    </a:moveTo>
                    <a:lnTo>
                      <a:pt x="11" y="8"/>
                    </a:lnTo>
                    <a:lnTo>
                      <a:pt x="11" y="9"/>
                    </a:lnTo>
                    <a:lnTo>
                      <a:pt x="11" y="11"/>
                    </a:lnTo>
                    <a:lnTo>
                      <a:pt x="11" y="12"/>
                    </a:lnTo>
                    <a:lnTo>
                      <a:pt x="10" y="14"/>
                    </a:lnTo>
                    <a:lnTo>
                      <a:pt x="10" y="16"/>
                    </a:lnTo>
                    <a:lnTo>
                      <a:pt x="10" y="17"/>
                    </a:lnTo>
                    <a:lnTo>
                      <a:pt x="8" y="17"/>
                    </a:lnTo>
                    <a:lnTo>
                      <a:pt x="7" y="19"/>
                    </a:lnTo>
                    <a:lnTo>
                      <a:pt x="0" y="0"/>
                    </a:lnTo>
                    <a:lnTo>
                      <a:pt x="2" y="0"/>
                    </a:lnTo>
                    <a:lnTo>
                      <a:pt x="3" y="0"/>
                    </a:lnTo>
                    <a:lnTo>
                      <a:pt x="5" y="0"/>
                    </a:lnTo>
                    <a:lnTo>
                      <a:pt x="7" y="0"/>
                    </a:lnTo>
                    <a:lnTo>
                      <a:pt x="8" y="0"/>
                    </a:lnTo>
                    <a:lnTo>
                      <a:pt x="10" y="0"/>
                    </a:lnTo>
                    <a:lnTo>
                      <a:pt x="11" y="1"/>
                    </a:lnTo>
                    <a:lnTo>
                      <a:pt x="11" y="3"/>
                    </a:lnTo>
                    <a:lnTo>
                      <a:pt x="11" y="4"/>
                    </a:lnTo>
                    <a:lnTo>
                      <a:pt x="11" y="6"/>
                    </a:lnTo>
                    <a:lnTo>
                      <a:pt x="10" y="4"/>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0" name="Freeform 24">
                <a:extLst>
                  <a:ext uri="{FF2B5EF4-FFF2-40B4-BE49-F238E27FC236}">
                    <a16:creationId xmlns:a16="http://schemas.microsoft.com/office/drawing/2014/main" xmlns="" id="{BFAACEC4-3362-10B5-7638-AAD1DB2DEE5F}"/>
                  </a:ext>
                </a:extLst>
              </p:cNvPr>
              <p:cNvSpPr>
                <a:spLocks/>
              </p:cNvSpPr>
              <p:nvPr/>
            </p:nvSpPr>
            <p:spPr bwMode="auto">
              <a:xfrm>
                <a:off x="2103" y="2874"/>
                <a:ext cx="394" cy="357"/>
              </a:xfrm>
              <a:custGeom>
                <a:avLst/>
                <a:gdLst>
                  <a:gd name="T0" fmla="*/ 1 w 788"/>
                  <a:gd name="T1" fmla="*/ 1 h 713"/>
                  <a:gd name="T2" fmla="*/ 1 w 788"/>
                  <a:gd name="T3" fmla="*/ 1 h 713"/>
                  <a:gd name="T4" fmla="*/ 1 w 788"/>
                  <a:gd name="T5" fmla="*/ 1 h 713"/>
                  <a:gd name="T6" fmla="*/ 1 w 788"/>
                  <a:gd name="T7" fmla="*/ 1 h 713"/>
                  <a:gd name="T8" fmla="*/ 1 w 788"/>
                  <a:gd name="T9" fmla="*/ 1 h 713"/>
                  <a:gd name="T10" fmla="*/ 1 w 788"/>
                  <a:gd name="T11" fmla="*/ 1 h 713"/>
                  <a:gd name="T12" fmla="*/ 1 w 788"/>
                  <a:gd name="T13" fmla="*/ 1 h 713"/>
                  <a:gd name="T14" fmla="*/ 1 w 788"/>
                  <a:gd name="T15" fmla="*/ 1 h 713"/>
                  <a:gd name="T16" fmla="*/ 1 w 788"/>
                  <a:gd name="T17" fmla="*/ 1 h 713"/>
                  <a:gd name="T18" fmla="*/ 1 w 788"/>
                  <a:gd name="T19" fmla="*/ 1 h 713"/>
                  <a:gd name="T20" fmla="*/ 1 w 788"/>
                  <a:gd name="T21" fmla="*/ 1 h 713"/>
                  <a:gd name="T22" fmla="*/ 1 w 788"/>
                  <a:gd name="T23" fmla="*/ 1 h 713"/>
                  <a:gd name="T24" fmla="*/ 1 w 788"/>
                  <a:gd name="T25" fmla="*/ 1 h 713"/>
                  <a:gd name="T26" fmla="*/ 1 w 788"/>
                  <a:gd name="T27" fmla="*/ 1 h 713"/>
                  <a:gd name="T28" fmla="*/ 1 w 788"/>
                  <a:gd name="T29" fmla="*/ 1 h 713"/>
                  <a:gd name="T30" fmla="*/ 1 w 788"/>
                  <a:gd name="T31" fmla="*/ 1 h 713"/>
                  <a:gd name="T32" fmla="*/ 1 w 788"/>
                  <a:gd name="T33" fmla="*/ 1 h 713"/>
                  <a:gd name="T34" fmla="*/ 1 w 788"/>
                  <a:gd name="T35" fmla="*/ 1 h 713"/>
                  <a:gd name="T36" fmla="*/ 1 w 788"/>
                  <a:gd name="T37" fmla="*/ 1 h 713"/>
                  <a:gd name="T38" fmla="*/ 1 w 788"/>
                  <a:gd name="T39" fmla="*/ 1 h 713"/>
                  <a:gd name="T40" fmla="*/ 1 w 788"/>
                  <a:gd name="T41" fmla="*/ 1 h 713"/>
                  <a:gd name="T42" fmla="*/ 1 w 788"/>
                  <a:gd name="T43" fmla="*/ 1 h 713"/>
                  <a:gd name="T44" fmla="*/ 1 w 788"/>
                  <a:gd name="T45" fmla="*/ 1 h 713"/>
                  <a:gd name="T46" fmla="*/ 1 w 788"/>
                  <a:gd name="T47" fmla="*/ 1 h 713"/>
                  <a:gd name="T48" fmla="*/ 1 w 788"/>
                  <a:gd name="T49" fmla="*/ 1 h 713"/>
                  <a:gd name="T50" fmla="*/ 1 w 788"/>
                  <a:gd name="T51" fmla="*/ 1 h 713"/>
                  <a:gd name="T52" fmla="*/ 1 w 788"/>
                  <a:gd name="T53" fmla="*/ 1 h 713"/>
                  <a:gd name="T54" fmla="*/ 0 w 788"/>
                  <a:gd name="T55" fmla="*/ 1 h 713"/>
                  <a:gd name="T56" fmla="*/ 1 w 788"/>
                  <a:gd name="T57" fmla="*/ 1 h 713"/>
                  <a:gd name="T58" fmla="*/ 1 w 788"/>
                  <a:gd name="T59" fmla="*/ 1 h 713"/>
                  <a:gd name="T60" fmla="*/ 1 w 788"/>
                  <a:gd name="T61" fmla="*/ 1 h 713"/>
                  <a:gd name="T62" fmla="*/ 1 w 788"/>
                  <a:gd name="T63" fmla="*/ 1 h 713"/>
                  <a:gd name="T64" fmla="*/ 1 w 788"/>
                  <a:gd name="T65" fmla="*/ 0 h 71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8"/>
                  <a:gd name="T100" fmla="*/ 0 h 713"/>
                  <a:gd name="T101" fmla="*/ 788 w 788"/>
                  <a:gd name="T102" fmla="*/ 713 h 71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8" h="713">
                    <a:moveTo>
                      <a:pt x="8" y="0"/>
                    </a:moveTo>
                    <a:lnTo>
                      <a:pt x="12" y="25"/>
                    </a:lnTo>
                    <a:lnTo>
                      <a:pt x="12" y="51"/>
                    </a:lnTo>
                    <a:lnTo>
                      <a:pt x="13" y="75"/>
                    </a:lnTo>
                    <a:lnTo>
                      <a:pt x="13" y="101"/>
                    </a:lnTo>
                    <a:lnTo>
                      <a:pt x="12" y="126"/>
                    </a:lnTo>
                    <a:lnTo>
                      <a:pt x="12" y="152"/>
                    </a:lnTo>
                    <a:lnTo>
                      <a:pt x="12" y="177"/>
                    </a:lnTo>
                    <a:lnTo>
                      <a:pt x="12" y="201"/>
                    </a:lnTo>
                    <a:lnTo>
                      <a:pt x="12" y="225"/>
                    </a:lnTo>
                    <a:lnTo>
                      <a:pt x="12" y="249"/>
                    </a:lnTo>
                    <a:lnTo>
                      <a:pt x="119" y="305"/>
                    </a:lnTo>
                    <a:lnTo>
                      <a:pt x="120" y="307"/>
                    </a:lnTo>
                    <a:lnTo>
                      <a:pt x="120" y="310"/>
                    </a:lnTo>
                    <a:lnTo>
                      <a:pt x="122" y="315"/>
                    </a:lnTo>
                    <a:lnTo>
                      <a:pt x="122" y="318"/>
                    </a:lnTo>
                    <a:lnTo>
                      <a:pt x="122" y="321"/>
                    </a:lnTo>
                    <a:lnTo>
                      <a:pt x="122" y="325"/>
                    </a:lnTo>
                    <a:lnTo>
                      <a:pt x="122" y="329"/>
                    </a:lnTo>
                    <a:lnTo>
                      <a:pt x="124" y="333"/>
                    </a:lnTo>
                    <a:lnTo>
                      <a:pt x="124" y="336"/>
                    </a:lnTo>
                    <a:lnTo>
                      <a:pt x="124" y="339"/>
                    </a:lnTo>
                    <a:lnTo>
                      <a:pt x="173" y="365"/>
                    </a:lnTo>
                    <a:lnTo>
                      <a:pt x="221" y="390"/>
                    </a:lnTo>
                    <a:lnTo>
                      <a:pt x="269" y="414"/>
                    </a:lnTo>
                    <a:lnTo>
                      <a:pt x="317" y="438"/>
                    </a:lnTo>
                    <a:lnTo>
                      <a:pt x="364" y="464"/>
                    </a:lnTo>
                    <a:lnTo>
                      <a:pt x="412" y="488"/>
                    </a:lnTo>
                    <a:lnTo>
                      <a:pt x="460" y="513"/>
                    </a:lnTo>
                    <a:lnTo>
                      <a:pt x="508" y="539"/>
                    </a:lnTo>
                    <a:lnTo>
                      <a:pt x="556" y="565"/>
                    </a:lnTo>
                    <a:lnTo>
                      <a:pt x="605" y="592"/>
                    </a:lnTo>
                    <a:lnTo>
                      <a:pt x="626" y="587"/>
                    </a:lnTo>
                    <a:lnTo>
                      <a:pt x="644" y="585"/>
                    </a:lnTo>
                    <a:lnTo>
                      <a:pt x="663" y="590"/>
                    </a:lnTo>
                    <a:lnTo>
                      <a:pt x="680" y="597"/>
                    </a:lnTo>
                    <a:lnTo>
                      <a:pt x="698" y="605"/>
                    </a:lnTo>
                    <a:lnTo>
                      <a:pt x="716" y="616"/>
                    </a:lnTo>
                    <a:lnTo>
                      <a:pt x="733" y="627"/>
                    </a:lnTo>
                    <a:lnTo>
                      <a:pt x="751" y="637"/>
                    </a:lnTo>
                    <a:lnTo>
                      <a:pt x="767" y="646"/>
                    </a:lnTo>
                    <a:lnTo>
                      <a:pt x="784" y="653"/>
                    </a:lnTo>
                    <a:lnTo>
                      <a:pt x="788" y="713"/>
                    </a:lnTo>
                    <a:lnTo>
                      <a:pt x="711" y="672"/>
                    </a:lnTo>
                    <a:lnTo>
                      <a:pt x="634" y="632"/>
                    </a:lnTo>
                    <a:lnTo>
                      <a:pt x="556" y="590"/>
                    </a:lnTo>
                    <a:lnTo>
                      <a:pt x="477" y="547"/>
                    </a:lnTo>
                    <a:lnTo>
                      <a:pt x="399" y="505"/>
                    </a:lnTo>
                    <a:lnTo>
                      <a:pt x="320" y="462"/>
                    </a:lnTo>
                    <a:lnTo>
                      <a:pt x="242" y="419"/>
                    </a:lnTo>
                    <a:lnTo>
                      <a:pt x="162" y="376"/>
                    </a:lnTo>
                    <a:lnTo>
                      <a:pt x="82" y="333"/>
                    </a:lnTo>
                    <a:lnTo>
                      <a:pt x="2" y="288"/>
                    </a:lnTo>
                    <a:lnTo>
                      <a:pt x="2" y="259"/>
                    </a:lnTo>
                    <a:lnTo>
                      <a:pt x="0" y="230"/>
                    </a:lnTo>
                    <a:lnTo>
                      <a:pt x="0" y="201"/>
                    </a:lnTo>
                    <a:lnTo>
                      <a:pt x="0" y="173"/>
                    </a:lnTo>
                    <a:lnTo>
                      <a:pt x="2" y="144"/>
                    </a:lnTo>
                    <a:lnTo>
                      <a:pt x="2" y="117"/>
                    </a:lnTo>
                    <a:lnTo>
                      <a:pt x="2" y="88"/>
                    </a:lnTo>
                    <a:lnTo>
                      <a:pt x="4" y="59"/>
                    </a:lnTo>
                    <a:lnTo>
                      <a:pt x="4" y="30"/>
                    </a:lnTo>
                    <a:lnTo>
                      <a:pt x="5" y="1"/>
                    </a:lnTo>
                    <a:lnTo>
                      <a:pt x="10" y="1"/>
                    </a:lnTo>
                    <a:lnTo>
                      <a:pt x="8" y="0"/>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1" name="Freeform 25">
                <a:extLst>
                  <a:ext uri="{FF2B5EF4-FFF2-40B4-BE49-F238E27FC236}">
                    <a16:creationId xmlns:a16="http://schemas.microsoft.com/office/drawing/2014/main" xmlns="" id="{84536D53-555D-6A8E-2C94-02A5D0A52F9E}"/>
                  </a:ext>
                </a:extLst>
              </p:cNvPr>
              <p:cNvSpPr>
                <a:spLocks/>
              </p:cNvSpPr>
              <p:nvPr/>
            </p:nvSpPr>
            <p:spPr bwMode="auto">
              <a:xfrm>
                <a:off x="2314" y="2874"/>
                <a:ext cx="3" cy="28"/>
              </a:xfrm>
              <a:custGeom>
                <a:avLst/>
                <a:gdLst>
                  <a:gd name="T0" fmla="*/ 0 w 5"/>
                  <a:gd name="T1" fmla="*/ 0 h 58"/>
                  <a:gd name="T2" fmla="*/ 1 w 5"/>
                  <a:gd name="T3" fmla="*/ 0 h 58"/>
                  <a:gd name="T4" fmla="*/ 1 w 5"/>
                  <a:gd name="T5" fmla="*/ 0 h 58"/>
                  <a:gd name="T6" fmla="*/ 1 w 5"/>
                  <a:gd name="T7" fmla="*/ 0 h 58"/>
                  <a:gd name="T8" fmla="*/ 0 w 5"/>
                  <a:gd name="T9" fmla="*/ 0 h 58"/>
                  <a:gd name="T10" fmla="*/ 0 w 5"/>
                  <a:gd name="T11" fmla="*/ 0 h 58"/>
                  <a:gd name="T12" fmla="*/ 0 60000 65536"/>
                  <a:gd name="T13" fmla="*/ 0 60000 65536"/>
                  <a:gd name="T14" fmla="*/ 0 60000 65536"/>
                  <a:gd name="T15" fmla="*/ 0 60000 65536"/>
                  <a:gd name="T16" fmla="*/ 0 60000 65536"/>
                  <a:gd name="T17" fmla="*/ 0 60000 65536"/>
                  <a:gd name="T18" fmla="*/ 0 w 5"/>
                  <a:gd name="T19" fmla="*/ 0 h 58"/>
                  <a:gd name="T20" fmla="*/ 5 w 5"/>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5" h="58">
                    <a:moveTo>
                      <a:pt x="0" y="0"/>
                    </a:moveTo>
                    <a:lnTo>
                      <a:pt x="1" y="0"/>
                    </a:lnTo>
                    <a:lnTo>
                      <a:pt x="5" y="58"/>
                    </a:lnTo>
                    <a:lnTo>
                      <a:pt x="3" y="58"/>
                    </a:lnTo>
                    <a:lnTo>
                      <a:pt x="0" y="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2" name="Freeform 26">
                <a:extLst>
                  <a:ext uri="{FF2B5EF4-FFF2-40B4-BE49-F238E27FC236}">
                    <a16:creationId xmlns:a16="http://schemas.microsoft.com/office/drawing/2014/main" xmlns="" id="{E1E2B1CC-DBF1-BE2A-D3B8-2806548B406A}"/>
                  </a:ext>
                </a:extLst>
              </p:cNvPr>
              <p:cNvSpPr>
                <a:spLocks/>
              </p:cNvSpPr>
              <p:nvPr/>
            </p:nvSpPr>
            <p:spPr bwMode="auto">
              <a:xfrm>
                <a:off x="2236" y="2888"/>
                <a:ext cx="2" cy="23"/>
              </a:xfrm>
              <a:custGeom>
                <a:avLst/>
                <a:gdLst>
                  <a:gd name="T0" fmla="*/ 0 w 5"/>
                  <a:gd name="T1" fmla="*/ 0 h 46"/>
                  <a:gd name="T2" fmla="*/ 0 w 5"/>
                  <a:gd name="T3" fmla="*/ 0 h 46"/>
                  <a:gd name="T4" fmla="*/ 0 w 5"/>
                  <a:gd name="T5" fmla="*/ 1 h 46"/>
                  <a:gd name="T6" fmla="*/ 0 w 5"/>
                  <a:gd name="T7" fmla="*/ 1 h 46"/>
                  <a:gd name="T8" fmla="*/ 0 w 5"/>
                  <a:gd name="T9" fmla="*/ 1 h 46"/>
                  <a:gd name="T10" fmla="*/ 0 w 5"/>
                  <a:gd name="T11" fmla="*/ 1 h 46"/>
                  <a:gd name="T12" fmla="*/ 0 w 5"/>
                  <a:gd name="T13" fmla="*/ 0 h 46"/>
                  <a:gd name="T14" fmla="*/ 0 60000 65536"/>
                  <a:gd name="T15" fmla="*/ 0 60000 65536"/>
                  <a:gd name="T16" fmla="*/ 0 60000 65536"/>
                  <a:gd name="T17" fmla="*/ 0 60000 65536"/>
                  <a:gd name="T18" fmla="*/ 0 60000 65536"/>
                  <a:gd name="T19" fmla="*/ 0 60000 65536"/>
                  <a:gd name="T20" fmla="*/ 0 60000 65536"/>
                  <a:gd name="T21" fmla="*/ 0 w 5"/>
                  <a:gd name="T22" fmla="*/ 0 h 46"/>
                  <a:gd name="T23" fmla="*/ 5 w 5"/>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46">
                    <a:moveTo>
                      <a:pt x="0" y="0"/>
                    </a:moveTo>
                    <a:lnTo>
                      <a:pt x="2" y="0"/>
                    </a:lnTo>
                    <a:lnTo>
                      <a:pt x="5" y="45"/>
                    </a:lnTo>
                    <a:lnTo>
                      <a:pt x="3" y="46"/>
                    </a:lnTo>
                    <a:lnTo>
                      <a:pt x="0" y="2"/>
                    </a:lnTo>
                    <a:lnTo>
                      <a:pt x="0" y="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3" name="Freeform 27">
                <a:extLst>
                  <a:ext uri="{FF2B5EF4-FFF2-40B4-BE49-F238E27FC236}">
                    <a16:creationId xmlns:a16="http://schemas.microsoft.com/office/drawing/2014/main" xmlns="" id="{5D255E2D-5B4B-CE7D-ABED-AC61D80B580C}"/>
                  </a:ext>
                </a:extLst>
              </p:cNvPr>
              <p:cNvSpPr>
                <a:spLocks/>
              </p:cNvSpPr>
              <p:nvPr/>
            </p:nvSpPr>
            <p:spPr bwMode="auto">
              <a:xfrm>
                <a:off x="2091" y="2902"/>
                <a:ext cx="7" cy="62"/>
              </a:xfrm>
              <a:custGeom>
                <a:avLst/>
                <a:gdLst>
                  <a:gd name="T0" fmla="*/ 0 w 15"/>
                  <a:gd name="T1" fmla="*/ 1 h 123"/>
                  <a:gd name="T2" fmla="*/ 0 w 15"/>
                  <a:gd name="T3" fmla="*/ 1 h 123"/>
                  <a:gd name="T4" fmla="*/ 0 w 15"/>
                  <a:gd name="T5" fmla="*/ 1 h 123"/>
                  <a:gd name="T6" fmla="*/ 0 w 15"/>
                  <a:gd name="T7" fmla="*/ 1 h 123"/>
                  <a:gd name="T8" fmla="*/ 0 w 15"/>
                  <a:gd name="T9" fmla="*/ 1 h 123"/>
                  <a:gd name="T10" fmla="*/ 0 w 15"/>
                  <a:gd name="T11" fmla="*/ 1 h 123"/>
                  <a:gd name="T12" fmla="*/ 0 w 15"/>
                  <a:gd name="T13" fmla="*/ 1 h 123"/>
                  <a:gd name="T14" fmla="*/ 0 w 15"/>
                  <a:gd name="T15" fmla="*/ 1 h 123"/>
                  <a:gd name="T16" fmla="*/ 0 w 15"/>
                  <a:gd name="T17" fmla="*/ 1 h 123"/>
                  <a:gd name="T18" fmla="*/ 0 w 15"/>
                  <a:gd name="T19" fmla="*/ 1 h 123"/>
                  <a:gd name="T20" fmla="*/ 0 w 15"/>
                  <a:gd name="T21" fmla="*/ 0 h 123"/>
                  <a:gd name="T22" fmla="*/ 0 w 15"/>
                  <a:gd name="T23" fmla="*/ 1 h 123"/>
                  <a:gd name="T24" fmla="*/ 0 w 15"/>
                  <a:gd name="T25" fmla="*/ 1 h 123"/>
                  <a:gd name="T26" fmla="*/ 0 w 15"/>
                  <a:gd name="T27" fmla="*/ 1 h 12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23"/>
                  <a:gd name="T44" fmla="*/ 15 w 15"/>
                  <a:gd name="T45" fmla="*/ 123 h 12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23">
                    <a:moveTo>
                      <a:pt x="0" y="117"/>
                    </a:moveTo>
                    <a:lnTo>
                      <a:pt x="5" y="105"/>
                    </a:lnTo>
                    <a:lnTo>
                      <a:pt x="8" y="94"/>
                    </a:lnTo>
                    <a:lnTo>
                      <a:pt x="12" y="83"/>
                    </a:lnTo>
                    <a:lnTo>
                      <a:pt x="13" y="72"/>
                    </a:lnTo>
                    <a:lnTo>
                      <a:pt x="13" y="59"/>
                    </a:lnTo>
                    <a:lnTo>
                      <a:pt x="15" y="48"/>
                    </a:lnTo>
                    <a:lnTo>
                      <a:pt x="15" y="35"/>
                    </a:lnTo>
                    <a:lnTo>
                      <a:pt x="15" y="24"/>
                    </a:lnTo>
                    <a:lnTo>
                      <a:pt x="15" y="11"/>
                    </a:lnTo>
                    <a:lnTo>
                      <a:pt x="15" y="0"/>
                    </a:lnTo>
                    <a:lnTo>
                      <a:pt x="15" y="123"/>
                    </a:lnTo>
                    <a:lnTo>
                      <a:pt x="0" y="11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4" name="Freeform 28">
                <a:extLst>
                  <a:ext uri="{FF2B5EF4-FFF2-40B4-BE49-F238E27FC236}">
                    <a16:creationId xmlns:a16="http://schemas.microsoft.com/office/drawing/2014/main" xmlns="" id="{5DC3298A-5BAE-ADF0-A61F-440B78B809ED}"/>
                  </a:ext>
                </a:extLst>
              </p:cNvPr>
              <p:cNvSpPr>
                <a:spLocks/>
              </p:cNvSpPr>
              <p:nvPr/>
            </p:nvSpPr>
            <p:spPr bwMode="auto">
              <a:xfrm>
                <a:off x="2194" y="2897"/>
                <a:ext cx="2" cy="28"/>
              </a:xfrm>
              <a:custGeom>
                <a:avLst/>
                <a:gdLst>
                  <a:gd name="T0" fmla="*/ 0 w 5"/>
                  <a:gd name="T1" fmla="*/ 1 h 56"/>
                  <a:gd name="T2" fmla="*/ 0 w 5"/>
                  <a:gd name="T3" fmla="*/ 0 h 56"/>
                  <a:gd name="T4" fmla="*/ 0 w 5"/>
                  <a:gd name="T5" fmla="*/ 1 h 56"/>
                  <a:gd name="T6" fmla="*/ 0 w 5"/>
                  <a:gd name="T7" fmla="*/ 1 h 56"/>
                  <a:gd name="T8" fmla="*/ 0 w 5"/>
                  <a:gd name="T9" fmla="*/ 1 h 56"/>
                  <a:gd name="T10" fmla="*/ 0 w 5"/>
                  <a:gd name="T11" fmla="*/ 1 h 56"/>
                  <a:gd name="T12" fmla="*/ 0 60000 65536"/>
                  <a:gd name="T13" fmla="*/ 0 60000 65536"/>
                  <a:gd name="T14" fmla="*/ 0 60000 65536"/>
                  <a:gd name="T15" fmla="*/ 0 60000 65536"/>
                  <a:gd name="T16" fmla="*/ 0 60000 65536"/>
                  <a:gd name="T17" fmla="*/ 0 60000 65536"/>
                  <a:gd name="T18" fmla="*/ 0 w 5"/>
                  <a:gd name="T19" fmla="*/ 0 h 56"/>
                  <a:gd name="T20" fmla="*/ 5 w 5"/>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5" h="56">
                    <a:moveTo>
                      <a:pt x="0" y="56"/>
                    </a:moveTo>
                    <a:lnTo>
                      <a:pt x="2" y="0"/>
                    </a:lnTo>
                    <a:lnTo>
                      <a:pt x="5" y="52"/>
                    </a:lnTo>
                    <a:lnTo>
                      <a:pt x="2" y="56"/>
                    </a:lnTo>
                    <a:lnTo>
                      <a:pt x="0" y="56"/>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5" name="Freeform 29">
                <a:extLst>
                  <a:ext uri="{FF2B5EF4-FFF2-40B4-BE49-F238E27FC236}">
                    <a16:creationId xmlns:a16="http://schemas.microsoft.com/office/drawing/2014/main" xmlns="" id="{73E73B1E-570C-F995-9F6C-C5BBE63388BB}"/>
                  </a:ext>
                </a:extLst>
              </p:cNvPr>
              <p:cNvSpPr>
                <a:spLocks/>
              </p:cNvSpPr>
              <p:nvPr/>
            </p:nvSpPr>
            <p:spPr bwMode="auto">
              <a:xfrm>
                <a:off x="2153" y="2910"/>
                <a:ext cx="3" cy="21"/>
              </a:xfrm>
              <a:custGeom>
                <a:avLst/>
                <a:gdLst>
                  <a:gd name="T0" fmla="*/ 1 w 6"/>
                  <a:gd name="T1" fmla="*/ 1 h 41"/>
                  <a:gd name="T2" fmla="*/ 1 w 6"/>
                  <a:gd name="T3" fmla="*/ 1 h 41"/>
                  <a:gd name="T4" fmla="*/ 1 w 6"/>
                  <a:gd name="T5" fmla="*/ 1 h 41"/>
                  <a:gd name="T6" fmla="*/ 1 w 6"/>
                  <a:gd name="T7" fmla="*/ 1 h 41"/>
                  <a:gd name="T8" fmla="*/ 1 w 6"/>
                  <a:gd name="T9" fmla="*/ 1 h 41"/>
                  <a:gd name="T10" fmla="*/ 0 w 6"/>
                  <a:gd name="T11" fmla="*/ 1 h 41"/>
                  <a:gd name="T12" fmla="*/ 0 w 6"/>
                  <a:gd name="T13" fmla="*/ 1 h 41"/>
                  <a:gd name="T14" fmla="*/ 1 w 6"/>
                  <a:gd name="T15" fmla="*/ 1 h 41"/>
                  <a:gd name="T16" fmla="*/ 1 w 6"/>
                  <a:gd name="T17" fmla="*/ 1 h 41"/>
                  <a:gd name="T18" fmla="*/ 1 w 6"/>
                  <a:gd name="T19" fmla="*/ 1 h 41"/>
                  <a:gd name="T20" fmla="*/ 1 w 6"/>
                  <a:gd name="T21" fmla="*/ 0 h 41"/>
                  <a:gd name="T22" fmla="*/ 1 w 6"/>
                  <a:gd name="T23" fmla="*/ 1 h 41"/>
                  <a:gd name="T24" fmla="*/ 1 w 6"/>
                  <a:gd name="T25" fmla="*/ 1 h 41"/>
                  <a:gd name="T26" fmla="*/ 1 w 6"/>
                  <a:gd name="T27" fmla="*/ 1 h 41"/>
                  <a:gd name="T28" fmla="*/ 1 w 6"/>
                  <a:gd name="T29" fmla="*/ 1 h 41"/>
                  <a:gd name="T30" fmla="*/ 1 w 6"/>
                  <a:gd name="T31" fmla="*/ 1 h 41"/>
                  <a:gd name="T32" fmla="*/ 1 w 6"/>
                  <a:gd name="T33" fmla="*/ 1 h 41"/>
                  <a:gd name="T34" fmla="*/ 1 w 6"/>
                  <a:gd name="T35" fmla="*/ 1 h 41"/>
                  <a:gd name="T36" fmla="*/ 1 w 6"/>
                  <a:gd name="T37" fmla="*/ 1 h 41"/>
                  <a:gd name="T38" fmla="*/ 1 w 6"/>
                  <a:gd name="T39" fmla="*/ 1 h 41"/>
                  <a:gd name="T40" fmla="*/ 1 w 6"/>
                  <a:gd name="T41" fmla="*/ 1 h 41"/>
                  <a:gd name="T42" fmla="*/ 1 w 6"/>
                  <a:gd name="T43" fmla="*/ 1 h 41"/>
                  <a:gd name="T44" fmla="*/ 1 w 6"/>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
                  <a:gd name="T70" fmla="*/ 0 h 41"/>
                  <a:gd name="T71" fmla="*/ 6 w 6"/>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 h="41">
                    <a:moveTo>
                      <a:pt x="6" y="40"/>
                    </a:moveTo>
                    <a:lnTo>
                      <a:pt x="4" y="38"/>
                    </a:lnTo>
                    <a:lnTo>
                      <a:pt x="3" y="35"/>
                    </a:lnTo>
                    <a:lnTo>
                      <a:pt x="1" y="32"/>
                    </a:lnTo>
                    <a:lnTo>
                      <a:pt x="1" y="27"/>
                    </a:lnTo>
                    <a:lnTo>
                      <a:pt x="0" y="22"/>
                    </a:lnTo>
                    <a:lnTo>
                      <a:pt x="0" y="17"/>
                    </a:lnTo>
                    <a:lnTo>
                      <a:pt x="1" y="13"/>
                    </a:lnTo>
                    <a:lnTo>
                      <a:pt x="1" y="8"/>
                    </a:lnTo>
                    <a:lnTo>
                      <a:pt x="1" y="5"/>
                    </a:lnTo>
                    <a:lnTo>
                      <a:pt x="3" y="0"/>
                    </a:lnTo>
                    <a:lnTo>
                      <a:pt x="3" y="3"/>
                    </a:lnTo>
                    <a:lnTo>
                      <a:pt x="4" y="8"/>
                    </a:lnTo>
                    <a:lnTo>
                      <a:pt x="4" y="11"/>
                    </a:lnTo>
                    <a:lnTo>
                      <a:pt x="4" y="16"/>
                    </a:lnTo>
                    <a:lnTo>
                      <a:pt x="6" y="21"/>
                    </a:lnTo>
                    <a:lnTo>
                      <a:pt x="6" y="24"/>
                    </a:lnTo>
                    <a:lnTo>
                      <a:pt x="6" y="29"/>
                    </a:lnTo>
                    <a:lnTo>
                      <a:pt x="6" y="32"/>
                    </a:lnTo>
                    <a:lnTo>
                      <a:pt x="6" y="37"/>
                    </a:lnTo>
                    <a:lnTo>
                      <a:pt x="6" y="41"/>
                    </a:lnTo>
                    <a:lnTo>
                      <a:pt x="6" y="4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6" name="Freeform 30">
                <a:extLst>
                  <a:ext uri="{FF2B5EF4-FFF2-40B4-BE49-F238E27FC236}">
                    <a16:creationId xmlns:a16="http://schemas.microsoft.com/office/drawing/2014/main" xmlns="" id="{576560AD-277C-2DD4-A800-F883BC219F89}"/>
                  </a:ext>
                </a:extLst>
              </p:cNvPr>
              <p:cNvSpPr>
                <a:spLocks/>
              </p:cNvSpPr>
              <p:nvPr/>
            </p:nvSpPr>
            <p:spPr bwMode="auto">
              <a:xfrm>
                <a:off x="2137" y="2910"/>
                <a:ext cx="275" cy="99"/>
              </a:xfrm>
              <a:custGeom>
                <a:avLst/>
                <a:gdLst>
                  <a:gd name="T0" fmla="*/ 1 w 550"/>
                  <a:gd name="T1" fmla="*/ 1 h 197"/>
                  <a:gd name="T2" fmla="*/ 1 w 550"/>
                  <a:gd name="T3" fmla="*/ 1 h 197"/>
                  <a:gd name="T4" fmla="*/ 1 w 550"/>
                  <a:gd name="T5" fmla="*/ 1 h 197"/>
                  <a:gd name="T6" fmla="*/ 1 w 550"/>
                  <a:gd name="T7" fmla="*/ 1 h 197"/>
                  <a:gd name="T8" fmla="*/ 1 w 550"/>
                  <a:gd name="T9" fmla="*/ 1 h 197"/>
                  <a:gd name="T10" fmla="*/ 1 w 550"/>
                  <a:gd name="T11" fmla="*/ 1 h 197"/>
                  <a:gd name="T12" fmla="*/ 1 w 550"/>
                  <a:gd name="T13" fmla="*/ 1 h 197"/>
                  <a:gd name="T14" fmla="*/ 1 w 550"/>
                  <a:gd name="T15" fmla="*/ 1 h 197"/>
                  <a:gd name="T16" fmla="*/ 1 w 550"/>
                  <a:gd name="T17" fmla="*/ 1 h 197"/>
                  <a:gd name="T18" fmla="*/ 1 w 550"/>
                  <a:gd name="T19" fmla="*/ 1 h 197"/>
                  <a:gd name="T20" fmla="*/ 1 w 550"/>
                  <a:gd name="T21" fmla="*/ 1 h 197"/>
                  <a:gd name="T22" fmla="*/ 1 w 550"/>
                  <a:gd name="T23" fmla="*/ 1 h 197"/>
                  <a:gd name="T24" fmla="*/ 1 w 550"/>
                  <a:gd name="T25" fmla="*/ 1 h 197"/>
                  <a:gd name="T26" fmla="*/ 1 w 550"/>
                  <a:gd name="T27" fmla="*/ 1 h 197"/>
                  <a:gd name="T28" fmla="*/ 1 w 550"/>
                  <a:gd name="T29" fmla="*/ 1 h 197"/>
                  <a:gd name="T30" fmla="*/ 1 w 550"/>
                  <a:gd name="T31" fmla="*/ 1 h 197"/>
                  <a:gd name="T32" fmla="*/ 1 w 550"/>
                  <a:gd name="T33" fmla="*/ 1 h 197"/>
                  <a:gd name="T34" fmla="*/ 1 w 550"/>
                  <a:gd name="T35" fmla="*/ 1 h 197"/>
                  <a:gd name="T36" fmla="*/ 1 w 550"/>
                  <a:gd name="T37" fmla="*/ 1 h 197"/>
                  <a:gd name="T38" fmla="*/ 1 w 550"/>
                  <a:gd name="T39" fmla="*/ 1 h 197"/>
                  <a:gd name="T40" fmla="*/ 1 w 550"/>
                  <a:gd name="T41" fmla="*/ 1 h 197"/>
                  <a:gd name="T42" fmla="*/ 1 w 550"/>
                  <a:gd name="T43" fmla="*/ 1 h 197"/>
                  <a:gd name="T44" fmla="*/ 1 w 550"/>
                  <a:gd name="T45" fmla="*/ 1 h 197"/>
                  <a:gd name="T46" fmla="*/ 1 w 550"/>
                  <a:gd name="T47" fmla="*/ 1 h 197"/>
                  <a:gd name="T48" fmla="*/ 1 w 550"/>
                  <a:gd name="T49" fmla="*/ 1 h 197"/>
                  <a:gd name="T50" fmla="*/ 1 w 550"/>
                  <a:gd name="T51" fmla="*/ 1 h 197"/>
                  <a:gd name="T52" fmla="*/ 1 w 550"/>
                  <a:gd name="T53" fmla="*/ 1 h 197"/>
                  <a:gd name="T54" fmla="*/ 1 w 550"/>
                  <a:gd name="T55" fmla="*/ 1 h 197"/>
                  <a:gd name="T56" fmla="*/ 1 w 550"/>
                  <a:gd name="T57" fmla="*/ 1 h 197"/>
                  <a:gd name="T58" fmla="*/ 1 w 550"/>
                  <a:gd name="T59" fmla="*/ 1 h 197"/>
                  <a:gd name="T60" fmla="*/ 1 w 550"/>
                  <a:gd name="T61" fmla="*/ 1 h 197"/>
                  <a:gd name="T62" fmla="*/ 1 w 550"/>
                  <a:gd name="T63" fmla="*/ 1 h 197"/>
                  <a:gd name="T64" fmla="*/ 1 w 550"/>
                  <a:gd name="T65" fmla="*/ 1 h 197"/>
                  <a:gd name="T66" fmla="*/ 1 w 550"/>
                  <a:gd name="T67" fmla="*/ 1 h 197"/>
                  <a:gd name="T68" fmla="*/ 1 w 550"/>
                  <a:gd name="T69" fmla="*/ 1 h 197"/>
                  <a:gd name="T70" fmla="*/ 1 w 550"/>
                  <a:gd name="T71" fmla="*/ 1 h 197"/>
                  <a:gd name="T72" fmla="*/ 1 w 550"/>
                  <a:gd name="T73" fmla="*/ 1 h 197"/>
                  <a:gd name="T74" fmla="*/ 1 w 550"/>
                  <a:gd name="T75" fmla="*/ 1 h 197"/>
                  <a:gd name="T76" fmla="*/ 1 w 550"/>
                  <a:gd name="T77" fmla="*/ 1 h 197"/>
                  <a:gd name="T78" fmla="*/ 1 w 550"/>
                  <a:gd name="T79" fmla="*/ 1 h 197"/>
                  <a:gd name="T80" fmla="*/ 1 w 550"/>
                  <a:gd name="T81" fmla="*/ 1 h 197"/>
                  <a:gd name="T82" fmla="*/ 1 w 550"/>
                  <a:gd name="T83" fmla="*/ 1 h 197"/>
                  <a:gd name="T84" fmla="*/ 1 w 550"/>
                  <a:gd name="T85" fmla="*/ 1 h 197"/>
                  <a:gd name="T86" fmla="*/ 1 w 550"/>
                  <a:gd name="T87" fmla="*/ 1 h 197"/>
                  <a:gd name="T88" fmla="*/ 1 w 550"/>
                  <a:gd name="T89" fmla="*/ 1 h 197"/>
                  <a:gd name="T90" fmla="*/ 1 w 550"/>
                  <a:gd name="T91" fmla="*/ 1 h 197"/>
                  <a:gd name="T92" fmla="*/ 1 w 550"/>
                  <a:gd name="T93" fmla="*/ 1 h 197"/>
                  <a:gd name="T94" fmla="*/ 1 w 550"/>
                  <a:gd name="T95" fmla="*/ 1 h 197"/>
                  <a:gd name="T96" fmla="*/ 1 w 550"/>
                  <a:gd name="T97" fmla="*/ 1 h 197"/>
                  <a:gd name="T98" fmla="*/ 1 w 550"/>
                  <a:gd name="T99" fmla="*/ 1 h 197"/>
                  <a:gd name="T100" fmla="*/ 1 w 550"/>
                  <a:gd name="T101" fmla="*/ 1 h 19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50"/>
                  <a:gd name="T154" fmla="*/ 0 h 197"/>
                  <a:gd name="T155" fmla="*/ 550 w 550"/>
                  <a:gd name="T156" fmla="*/ 197 h 19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50" h="197">
                    <a:moveTo>
                      <a:pt x="344" y="9"/>
                    </a:moveTo>
                    <a:lnTo>
                      <a:pt x="352" y="8"/>
                    </a:lnTo>
                    <a:lnTo>
                      <a:pt x="361" y="6"/>
                    </a:lnTo>
                    <a:lnTo>
                      <a:pt x="369" y="5"/>
                    </a:lnTo>
                    <a:lnTo>
                      <a:pt x="377" y="5"/>
                    </a:lnTo>
                    <a:lnTo>
                      <a:pt x="387" y="3"/>
                    </a:lnTo>
                    <a:lnTo>
                      <a:pt x="395" y="3"/>
                    </a:lnTo>
                    <a:lnTo>
                      <a:pt x="404" y="3"/>
                    </a:lnTo>
                    <a:lnTo>
                      <a:pt x="412" y="1"/>
                    </a:lnTo>
                    <a:lnTo>
                      <a:pt x="422" y="1"/>
                    </a:lnTo>
                    <a:lnTo>
                      <a:pt x="432" y="0"/>
                    </a:lnTo>
                    <a:lnTo>
                      <a:pt x="440" y="14"/>
                    </a:lnTo>
                    <a:lnTo>
                      <a:pt x="449" y="25"/>
                    </a:lnTo>
                    <a:lnTo>
                      <a:pt x="460" y="35"/>
                    </a:lnTo>
                    <a:lnTo>
                      <a:pt x="473" y="43"/>
                    </a:lnTo>
                    <a:lnTo>
                      <a:pt x="488" y="51"/>
                    </a:lnTo>
                    <a:lnTo>
                      <a:pt x="502" y="59"/>
                    </a:lnTo>
                    <a:lnTo>
                      <a:pt x="516" y="67"/>
                    </a:lnTo>
                    <a:lnTo>
                      <a:pt x="529" y="77"/>
                    </a:lnTo>
                    <a:lnTo>
                      <a:pt x="540" y="88"/>
                    </a:lnTo>
                    <a:lnTo>
                      <a:pt x="550" y="101"/>
                    </a:lnTo>
                    <a:lnTo>
                      <a:pt x="545" y="104"/>
                    </a:lnTo>
                    <a:lnTo>
                      <a:pt x="539" y="107"/>
                    </a:lnTo>
                    <a:lnTo>
                      <a:pt x="532" y="110"/>
                    </a:lnTo>
                    <a:lnTo>
                      <a:pt x="526" y="112"/>
                    </a:lnTo>
                    <a:lnTo>
                      <a:pt x="518" y="112"/>
                    </a:lnTo>
                    <a:lnTo>
                      <a:pt x="510" y="113"/>
                    </a:lnTo>
                    <a:lnTo>
                      <a:pt x="502" y="113"/>
                    </a:lnTo>
                    <a:lnTo>
                      <a:pt x="494" y="115"/>
                    </a:lnTo>
                    <a:lnTo>
                      <a:pt x="486" y="115"/>
                    </a:lnTo>
                    <a:lnTo>
                      <a:pt x="480" y="117"/>
                    </a:lnTo>
                    <a:lnTo>
                      <a:pt x="452" y="121"/>
                    </a:lnTo>
                    <a:lnTo>
                      <a:pt x="427" y="129"/>
                    </a:lnTo>
                    <a:lnTo>
                      <a:pt x="401" y="136"/>
                    </a:lnTo>
                    <a:lnTo>
                      <a:pt x="374" y="145"/>
                    </a:lnTo>
                    <a:lnTo>
                      <a:pt x="348" y="153"/>
                    </a:lnTo>
                    <a:lnTo>
                      <a:pt x="323" y="160"/>
                    </a:lnTo>
                    <a:lnTo>
                      <a:pt x="297" y="166"/>
                    </a:lnTo>
                    <a:lnTo>
                      <a:pt x="270" y="171"/>
                    </a:lnTo>
                    <a:lnTo>
                      <a:pt x="243" y="173"/>
                    </a:lnTo>
                    <a:lnTo>
                      <a:pt x="214" y="171"/>
                    </a:lnTo>
                    <a:lnTo>
                      <a:pt x="211" y="177"/>
                    </a:lnTo>
                    <a:lnTo>
                      <a:pt x="206" y="181"/>
                    </a:lnTo>
                    <a:lnTo>
                      <a:pt x="203" y="184"/>
                    </a:lnTo>
                    <a:lnTo>
                      <a:pt x="196" y="187"/>
                    </a:lnTo>
                    <a:lnTo>
                      <a:pt x="192" y="189"/>
                    </a:lnTo>
                    <a:lnTo>
                      <a:pt x="185" y="190"/>
                    </a:lnTo>
                    <a:lnTo>
                      <a:pt x="180" y="192"/>
                    </a:lnTo>
                    <a:lnTo>
                      <a:pt x="174" y="193"/>
                    </a:lnTo>
                    <a:lnTo>
                      <a:pt x="169" y="195"/>
                    </a:lnTo>
                    <a:lnTo>
                      <a:pt x="163" y="197"/>
                    </a:lnTo>
                    <a:lnTo>
                      <a:pt x="147" y="182"/>
                    </a:lnTo>
                    <a:lnTo>
                      <a:pt x="131" y="169"/>
                    </a:lnTo>
                    <a:lnTo>
                      <a:pt x="113" y="158"/>
                    </a:lnTo>
                    <a:lnTo>
                      <a:pt x="96" y="149"/>
                    </a:lnTo>
                    <a:lnTo>
                      <a:pt x="78" y="137"/>
                    </a:lnTo>
                    <a:lnTo>
                      <a:pt x="60" y="128"/>
                    </a:lnTo>
                    <a:lnTo>
                      <a:pt x="43" y="117"/>
                    </a:lnTo>
                    <a:lnTo>
                      <a:pt x="27" y="102"/>
                    </a:lnTo>
                    <a:lnTo>
                      <a:pt x="12" y="88"/>
                    </a:lnTo>
                    <a:lnTo>
                      <a:pt x="0" y="69"/>
                    </a:lnTo>
                    <a:lnTo>
                      <a:pt x="4" y="64"/>
                    </a:lnTo>
                    <a:lnTo>
                      <a:pt x="8" y="62"/>
                    </a:lnTo>
                    <a:lnTo>
                      <a:pt x="12" y="62"/>
                    </a:lnTo>
                    <a:lnTo>
                      <a:pt x="16" y="64"/>
                    </a:lnTo>
                    <a:lnTo>
                      <a:pt x="19" y="67"/>
                    </a:lnTo>
                    <a:lnTo>
                      <a:pt x="22" y="69"/>
                    </a:lnTo>
                    <a:lnTo>
                      <a:pt x="27" y="70"/>
                    </a:lnTo>
                    <a:lnTo>
                      <a:pt x="30" y="70"/>
                    </a:lnTo>
                    <a:lnTo>
                      <a:pt x="33" y="67"/>
                    </a:lnTo>
                    <a:lnTo>
                      <a:pt x="38" y="62"/>
                    </a:lnTo>
                    <a:lnTo>
                      <a:pt x="46" y="62"/>
                    </a:lnTo>
                    <a:lnTo>
                      <a:pt x="54" y="61"/>
                    </a:lnTo>
                    <a:lnTo>
                      <a:pt x="60" y="61"/>
                    </a:lnTo>
                    <a:lnTo>
                      <a:pt x="68" y="59"/>
                    </a:lnTo>
                    <a:lnTo>
                      <a:pt x="76" y="59"/>
                    </a:lnTo>
                    <a:lnTo>
                      <a:pt x="83" y="56"/>
                    </a:lnTo>
                    <a:lnTo>
                      <a:pt x="89" y="54"/>
                    </a:lnTo>
                    <a:lnTo>
                      <a:pt x="96" y="51"/>
                    </a:lnTo>
                    <a:lnTo>
                      <a:pt x="100" y="46"/>
                    </a:lnTo>
                    <a:lnTo>
                      <a:pt x="105" y="41"/>
                    </a:lnTo>
                    <a:lnTo>
                      <a:pt x="126" y="37"/>
                    </a:lnTo>
                    <a:lnTo>
                      <a:pt x="145" y="33"/>
                    </a:lnTo>
                    <a:lnTo>
                      <a:pt x="166" y="29"/>
                    </a:lnTo>
                    <a:lnTo>
                      <a:pt x="187" y="25"/>
                    </a:lnTo>
                    <a:lnTo>
                      <a:pt x="208" y="21"/>
                    </a:lnTo>
                    <a:lnTo>
                      <a:pt x="228" y="17"/>
                    </a:lnTo>
                    <a:lnTo>
                      <a:pt x="249" y="14"/>
                    </a:lnTo>
                    <a:lnTo>
                      <a:pt x="270" y="11"/>
                    </a:lnTo>
                    <a:lnTo>
                      <a:pt x="289" y="9"/>
                    </a:lnTo>
                    <a:lnTo>
                      <a:pt x="308" y="6"/>
                    </a:lnTo>
                    <a:lnTo>
                      <a:pt x="312" y="6"/>
                    </a:lnTo>
                    <a:lnTo>
                      <a:pt x="316" y="6"/>
                    </a:lnTo>
                    <a:lnTo>
                      <a:pt x="320" y="6"/>
                    </a:lnTo>
                    <a:lnTo>
                      <a:pt x="324" y="6"/>
                    </a:lnTo>
                    <a:lnTo>
                      <a:pt x="328" y="5"/>
                    </a:lnTo>
                    <a:lnTo>
                      <a:pt x="331" y="5"/>
                    </a:lnTo>
                    <a:lnTo>
                      <a:pt x="336" y="5"/>
                    </a:lnTo>
                    <a:lnTo>
                      <a:pt x="339" y="6"/>
                    </a:lnTo>
                    <a:lnTo>
                      <a:pt x="342" y="8"/>
                    </a:lnTo>
                    <a:lnTo>
                      <a:pt x="344" y="9"/>
                    </a:lnTo>
                    <a:close/>
                  </a:path>
                </a:pathLst>
              </a:custGeom>
              <a:solidFill>
                <a:srgbClr val="D1AB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7" name="Freeform 31">
                <a:extLst>
                  <a:ext uri="{FF2B5EF4-FFF2-40B4-BE49-F238E27FC236}">
                    <a16:creationId xmlns:a16="http://schemas.microsoft.com/office/drawing/2014/main" xmlns="" id="{04858852-B8E8-4247-CACC-504F42488303}"/>
                  </a:ext>
                </a:extLst>
              </p:cNvPr>
              <p:cNvSpPr>
                <a:spLocks/>
              </p:cNvSpPr>
              <p:nvPr/>
            </p:nvSpPr>
            <p:spPr bwMode="auto">
              <a:xfrm>
                <a:off x="2115" y="2926"/>
                <a:ext cx="347" cy="140"/>
              </a:xfrm>
              <a:custGeom>
                <a:avLst/>
                <a:gdLst>
                  <a:gd name="T0" fmla="*/ 1 w 693"/>
                  <a:gd name="T1" fmla="*/ 1 h 278"/>
                  <a:gd name="T2" fmla="*/ 1 w 693"/>
                  <a:gd name="T3" fmla="*/ 1 h 278"/>
                  <a:gd name="T4" fmla="*/ 1 w 693"/>
                  <a:gd name="T5" fmla="*/ 1 h 278"/>
                  <a:gd name="T6" fmla="*/ 1 w 693"/>
                  <a:gd name="T7" fmla="*/ 1 h 278"/>
                  <a:gd name="T8" fmla="*/ 1 w 693"/>
                  <a:gd name="T9" fmla="*/ 1 h 278"/>
                  <a:gd name="T10" fmla="*/ 1 w 693"/>
                  <a:gd name="T11" fmla="*/ 1 h 278"/>
                  <a:gd name="T12" fmla="*/ 1 w 693"/>
                  <a:gd name="T13" fmla="*/ 1 h 278"/>
                  <a:gd name="T14" fmla="*/ 1 w 693"/>
                  <a:gd name="T15" fmla="*/ 1 h 278"/>
                  <a:gd name="T16" fmla="*/ 1 w 693"/>
                  <a:gd name="T17" fmla="*/ 1 h 278"/>
                  <a:gd name="T18" fmla="*/ 1 w 693"/>
                  <a:gd name="T19" fmla="*/ 1 h 278"/>
                  <a:gd name="T20" fmla="*/ 1 w 693"/>
                  <a:gd name="T21" fmla="*/ 1 h 278"/>
                  <a:gd name="T22" fmla="*/ 1 w 693"/>
                  <a:gd name="T23" fmla="*/ 1 h 278"/>
                  <a:gd name="T24" fmla="*/ 1 w 693"/>
                  <a:gd name="T25" fmla="*/ 1 h 278"/>
                  <a:gd name="T26" fmla="*/ 1 w 693"/>
                  <a:gd name="T27" fmla="*/ 1 h 278"/>
                  <a:gd name="T28" fmla="*/ 0 w 693"/>
                  <a:gd name="T29" fmla="*/ 1 h 278"/>
                  <a:gd name="T30" fmla="*/ 1 w 693"/>
                  <a:gd name="T31" fmla="*/ 1 h 278"/>
                  <a:gd name="T32" fmla="*/ 1 w 693"/>
                  <a:gd name="T33" fmla="*/ 1 h 278"/>
                  <a:gd name="T34" fmla="*/ 1 w 693"/>
                  <a:gd name="T35" fmla="*/ 1 h 278"/>
                  <a:gd name="T36" fmla="*/ 1 w 693"/>
                  <a:gd name="T37" fmla="*/ 1 h 278"/>
                  <a:gd name="T38" fmla="*/ 1 w 693"/>
                  <a:gd name="T39" fmla="*/ 1 h 278"/>
                  <a:gd name="T40" fmla="*/ 1 w 693"/>
                  <a:gd name="T41" fmla="*/ 1 h 278"/>
                  <a:gd name="T42" fmla="*/ 1 w 693"/>
                  <a:gd name="T43" fmla="*/ 1 h 278"/>
                  <a:gd name="T44" fmla="*/ 1 w 693"/>
                  <a:gd name="T45" fmla="*/ 1 h 278"/>
                  <a:gd name="T46" fmla="*/ 1 w 693"/>
                  <a:gd name="T47" fmla="*/ 1 h 278"/>
                  <a:gd name="T48" fmla="*/ 1 w 693"/>
                  <a:gd name="T49" fmla="*/ 1 h 278"/>
                  <a:gd name="T50" fmla="*/ 1 w 693"/>
                  <a:gd name="T51" fmla="*/ 1 h 278"/>
                  <a:gd name="T52" fmla="*/ 1 w 693"/>
                  <a:gd name="T53" fmla="*/ 1 h 278"/>
                  <a:gd name="T54" fmla="*/ 1 w 693"/>
                  <a:gd name="T55" fmla="*/ 1 h 278"/>
                  <a:gd name="T56" fmla="*/ 1 w 693"/>
                  <a:gd name="T57" fmla="*/ 1 h 278"/>
                  <a:gd name="T58" fmla="*/ 1 w 693"/>
                  <a:gd name="T59" fmla="*/ 1 h 278"/>
                  <a:gd name="T60" fmla="*/ 1 w 693"/>
                  <a:gd name="T61" fmla="*/ 1 h 278"/>
                  <a:gd name="T62" fmla="*/ 1 w 693"/>
                  <a:gd name="T63" fmla="*/ 1 h 278"/>
                  <a:gd name="T64" fmla="*/ 1 w 693"/>
                  <a:gd name="T65" fmla="*/ 1 h 278"/>
                  <a:gd name="T66" fmla="*/ 1 w 693"/>
                  <a:gd name="T67" fmla="*/ 1 h 278"/>
                  <a:gd name="T68" fmla="*/ 1 w 693"/>
                  <a:gd name="T69" fmla="*/ 1 h 278"/>
                  <a:gd name="T70" fmla="*/ 1 w 693"/>
                  <a:gd name="T71" fmla="*/ 1 h 278"/>
                  <a:gd name="T72" fmla="*/ 1 w 693"/>
                  <a:gd name="T73" fmla="*/ 1 h 278"/>
                  <a:gd name="T74" fmla="*/ 1 w 693"/>
                  <a:gd name="T75" fmla="*/ 1 h 278"/>
                  <a:gd name="T76" fmla="*/ 1 w 693"/>
                  <a:gd name="T77" fmla="*/ 1 h 278"/>
                  <a:gd name="T78" fmla="*/ 1 w 693"/>
                  <a:gd name="T79" fmla="*/ 1 h 278"/>
                  <a:gd name="T80" fmla="*/ 1 w 693"/>
                  <a:gd name="T81" fmla="*/ 1 h 278"/>
                  <a:gd name="T82" fmla="*/ 1 w 693"/>
                  <a:gd name="T83" fmla="*/ 1 h 278"/>
                  <a:gd name="T84" fmla="*/ 1 w 693"/>
                  <a:gd name="T85" fmla="*/ 1 h 278"/>
                  <a:gd name="T86" fmla="*/ 1 w 693"/>
                  <a:gd name="T87" fmla="*/ 1 h 278"/>
                  <a:gd name="T88" fmla="*/ 1 w 693"/>
                  <a:gd name="T89" fmla="*/ 1 h 278"/>
                  <a:gd name="T90" fmla="*/ 1 w 693"/>
                  <a:gd name="T91" fmla="*/ 1 h 278"/>
                  <a:gd name="T92" fmla="*/ 1 w 693"/>
                  <a:gd name="T93" fmla="*/ 1 h 278"/>
                  <a:gd name="T94" fmla="*/ 1 w 693"/>
                  <a:gd name="T95" fmla="*/ 0 h 278"/>
                  <a:gd name="T96" fmla="*/ 1 w 693"/>
                  <a:gd name="T97" fmla="*/ 1 h 278"/>
                  <a:gd name="T98" fmla="*/ 1 w 693"/>
                  <a:gd name="T99" fmla="*/ 1 h 278"/>
                  <a:gd name="T100" fmla="*/ 1 w 693"/>
                  <a:gd name="T101" fmla="*/ 1 h 27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3"/>
                  <a:gd name="T154" fmla="*/ 0 h 278"/>
                  <a:gd name="T155" fmla="*/ 693 w 693"/>
                  <a:gd name="T156" fmla="*/ 278 h 27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3" h="278">
                    <a:moveTo>
                      <a:pt x="693" y="86"/>
                    </a:moveTo>
                    <a:lnTo>
                      <a:pt x="680" y="93"/>
                    </a:lnTo>
                    <a:lnTo>
                      <a:pt x="666" y="97"/>
                    </a:lnTo>
                    <a:lnTo>
                      <a:pt x="652" y="101"/>
                    </a:lnTo>
                    <a:lnTo>
                      <a:pt x="636" y="104"/>
                    </a:lnTo>
                    <a:lnTo>
                      <a:pt x="621" y="107"/>
                    </a:lnTo>
                    <a:lnTo>
                      <a:pt x="605" y="110"/>
                    </a:lnTo>
                    <a:lnTo>
                      <a:pt x="589" y="113"/>
                    </a:lnTo>
                    <a:lnTo>
                      <a:pt x="573" y="117"/>
                    </a:lnTo>
                    <a:lnTo>
                      <a:pt x="559" y="120"/>
                    </a:lnTo>
                    <a:lnTo>
                      <a:pt x="543" y="123"/>
                    </a:lnTo>
                    <a:lnTo>
                      <a:pt x="514" y="128"/>
                    </a:lnTo>
                    <a:lnTo>
                      <a:pt x="484" y="134"/>
                    </a:lnTo>
                    <a:lnTo>
                      <a:pt x="456" y="141"/>
                    </a:lnTo>
                    <a:lnTo>
                      <a:pt x="428" y="147"/>
                    </a:lnTo>
                    <a:lnTo>
                      <a:pt x="399" y="153"/>
                    </a:lnTo>
                    <a:lnTo>
                      <a:pt x="370" y="161"/>
                    </a:lnTo>
                    <a:lnTo>
                      <a:pt x="341" y="169"/>
                    </a:lnTo>
                    <a:lnTo>
                      <a:pt x="312" y="176"/>
                    </a:lnTo>
                    <a:lnTo>
                      <a:pt x="282" y="182"/>
                    </a:lnTo>
                    <a:lnTo>
                      <a:pt x="252" y="187"/>
                    </a:lnTo>
                    <a:lnTo>
                      <a:pt x="236" y="201"/>
                    </a:lnTo>
                    <a:lnTo>
                      <a:pt x="231" y="278"/>
                    </a:lnTo>
                    <a:lnTo>
                      <a:pt x="218" y="270"/>
                    </a:lnTo>
                    <a:lnTo>
                      <a:pt x="204" y="264"/>
                    </a:lnTo>
                    <a:lnTo>
                      <a:pt x="188" y="256"/>
                    </a:lnTo>
                    <a:lnTo>
                      <a:pt x="173" y="249"/>
                    </a:lnTo>
                    <a:lnTo>
                      <a:pt x="157" y="243"/>
                    </a:lnTo>
                    <a:lnTo>
                      <a:pt x="144" y="237"/>
                    </a:lnTo>
                    <a:lnTo>
                      <a:pt x="133" y="227"/>
                    </a:lnTo>
                    <a:lnTo>
                      <a:pt x="124" y="216"/>
                    </a:lnTo>
                    <a:lnTo>
                      <a:pt x="119" y="203"/>
                    </a:lnTo>
                    <a:lnTo>
                      <a:pt x="119" y="187"/>
                    </a:lnTo>
                    <a:lnTo>
                      <a:pt x="108" y="179"/>
                    </a:lnTo>
                    <a:lnTo>
                      <a:pt x="96" y="173"/>
                    </a:lnTo>
                    <a:lnTo>
                      <a:pt x="85" y="165"/>
                    </a:lnTo>
                    <a:lnTo>
                      <a:pt x="74" y="158"/>
                    </a:lnTo>
                    <a:lnTo>
                      <a:pt x="63" y="152"/>
                    </a:lnTo>
                    <a:lnTo>
                      <a:pt x="50" y="147"/>
                    </a:lnTo>
                    <a:lnTo>
                      <a:pt x="39" y="141"/>
                    </a:lnTo>
                    <a:lnTo>
                      <a:pt x="26" y="136"/>
                    </a:lnTo>
                    <a:lnTo>
                      <a:pt x="15" y="129"/>
                    </a:lnTo>
                    <a:lnTo>
                      <a:pt x="4" y="125"/>
                    </a:lnTo>
                    <a:lnTo>
                      <a:pt x="2" y="120"/>
                    </a:lnTo>
                    <a:lnTo>
                      <a:pt x="0" y="113"/>
                    </a:lnTo>
                    <a:lnTo>
                      <a:pt x="0" y="109"/>
                    </a:lnTo>
                    <a:lnTo>
                      <a:pt x="2" y="104"/>
                    </a:lnTo>
                    <a:lnTo>
                      <a:pt x="5" y="99"/>
                    </a:lnTo>
                    <a:lnTo>
                      <a:pt x="7" y="94"/>
                    </a:lnTo>
                    <a:lnTo>
                      <a:pt x="12" y="89"/>
                    </a:lnTo>
                    <a:lnTo>
                      <a:pt x="16" y="86"/>
                    </a:lnTo>
                    <a:lnTo>
                      <a:pt x="21" y="85"/>
                    </a:lnTo>
                    <a:lnTo>
                      <a:pt x="26" y="81"/>
                    </a:lnTo>
                    <a:lnTo>
                      <a:pt x="29" y="81"/>
                    </a:lnTo>
                    <a:lnTo>
                      <a:pt x="34" y="80"/>
                    </a:lnTo>
                    <a:lnTo>
                      <a:pt x="39" y="80"/>
                    </a:lnTo>
                    <a:lnTo>
                      <a:pt x="44" y="80"/>
                    </a:lnTo>
                    <a:lnTo>
                      <a:pt x="47" y="78"/>
                    </a:lnTo>
                    <a:lnTo>
                      <a:pt x="52" y="78"/>
                    </a:lnTo>
                    <a:lnTo>
                      <a:pt x="55" y="77"/>
                    </a:lnTo>
                    <a:lnTo>
                      <a:pt x="60" y="77"/>
                    </a:lnTo>
                    <a:lnTo>
                      <a:pt x="61" y="75"/>
                    </a:lnTo>
                    <a:lnTo>
                      <a:pt x="64" y="75"/>
                    </a:lnTo>
                    <a:lnTo>
                      <a:pt x="63" y="75"/>
                    </a:lnTo>
                    <a:lnTo>
                      <a:pt x="61" y="77"/>
                    </a:lnTo>
                    <a:lnTo>
                      <a:pt x="60" y="78"/>
                    </a:lnTo>
                    <a:lnTo>
                      <a:pt x="58" y="81"/>
                    </a:lnTo>
                    <a:lnTo>
                      <a:pt x="58" y="83"/>
                    </a:lnTo>
                    <a:lnTo>
                      <a:pt x="56" y="85"/>
                    </a:lnTo>
                    <a:lnTo>
                      <a:pt x="56" y="88"/>
                    </a:lnTo>
                    <a:lnTo>
                      <a:pt x="56" y="91"/>
                    </a:lnTo>
                    <a:lnTo>
                      <a:pt x="56" y="93"/>
                    </a:lnTo>
                    <a:lnTo>
                      <a:pt x="58" y="96"/>
                    </a:lnTo>
                    <a:lnTo>
                      <a:pt x="68" y="104"/>
                    </a:lnTo>
                    <a:lnTo>
                      <a:pt x="79" y="112"/>
                    </a:lnTo>
                    <a:lnTo>
                      <a:pt x="90" y="120"/>
                    </a:lnTo>
                    <a:lnTo>
                      <a:pt x="101" y="128"/>
                    </a:lnTo>
                    <a:lnTo>
                      <a:pt x="112" y="134"/>
                    </a:lnTo>
                    <a:lnTo>
                      <a:pt x="125" y="139"/>
                    </a:lnTo>
                    <a:lnTo>
                      <a:pt x="136" y="144"/>
                    </a:lnTo>
                    <a:lnTo>
                      <a:pt x="149" y="147"/>
                    </a:lnTo>
                    <a:lnTo>
                      <a:pt x="162" y="149"/>
                    </a:lnTo>
                    <a:lnTo>
                      <a:pt x="176" y="149"/>
                    </a:lnTo>
                    <a:lnTo>
                      <a:pt x="178" y="152"/>
                    </a:lnTo>
                    <a:lnTo>
                      <a:pt x="181" y="155"/>
                    </a:lnTo>
                    <a:lnTo>
                      <a:pt x="183" y="158"/>
                    </a:lnTo>
                    <a:lnTo>
                      <a:pt x="186" y="161"/>
                    </a:lnTo>
                    <a:lnTo>
                      <a:pt x="188" y="165"/>
                    </a:lnTo>
                    <a:lnTo>
                      <a:pt x="191" y="168"/>
                    </a:lnTo>
                    <a:lnTo>
                      <a:pt x="194" y="171"/>
                    </a:lnTo>
                    <a:lnTo>
                      <a:pt x="196" y="174"/>
                    </a:lnTo>
                    <a:lnTo>
                      <a:pt x="199" y="177"/>
                    </a:lnTo>
                    <a:lnTo>
                      <a:pt x="200" y="181"/>
                    </a:lnTo>
                    <a:lnTo>
                      <a:pt x="237" y="166"/>
                    </a:lnTo>
                    <a:lnTo>
                      <a:pt x="236" y="168"/>
                    </a:lnTo>
                    <a:lnTo>
                      <a:pt x="236" y="169"/>
                    </a:lnTo>
                    <a:lnTo>
                      <a:pt x="236" y="171"/>
                    </a:lnTo>
                    <a:lnTo>
                      <a:pt x="237" y="173"/>
                    </a:lnTo>
                    <a:lnTo>
                      <a:pt x="237" y="174"/>
                    </a:lnTo>
                    <a:lnTo>
                      <a:pt x="239" y="176"/>
                    </a:lnTo>
                    <a:lnTo>
                      <a:pt x="239" y="177"/>
                    </a:lnTo>
                    <a:lnTo>
                      <a:pt x="240" y="177"/>
                    </a:lnTo>
                    <a:lnTo>
                      <a:pt x="242" y="179"/>
                    </a:lnTo>
                    <a:lnTo>
                      <a:pt x="245" y="179"/>
                    </a:lnTo>
                    <a:lnTo>
                      <a:pt x="248" y="179"/>
                    </a:lnTo>
                    <a:lnTo>
                      <a:pt x="250" y="179"/>
                    </a:lnTo>
                    <a:lnTo>
                      <a:pt x="253" y="177"/>
                    </a:lnTo>
                    <a:lnTo>
                      <a:pt x="255" y="176"/>
                    </a:lnTo>
                    <a:lnTo>
                      <a:pt x="256" y="173"/>
                    </a:lnTo>
                    <a:lnTo>
                      <a:pt x="258" y="171"/>
                    </a:lnTo>
                    <a:lnTo>
                      <a:pt x="260" y="168"/>
                    </a:lnTo>
                    <a:lnTo>
                      <a:pt x="261" y="166"/>
                    </a:lnTo>
                    <a:lnTo>
                      <a:pt x="264" y="165"/>
                    </a:lnTo>
                    <a:lnTo>
                      <a:pt x="300" y="161"/>
                    </a:lnTo>
                    <a:lnTo>
                      <a:pt x="333" y="157"/>
                    </a:lnTo>
                    <a:lnTo>
                      <a:pt x="368" y="149"/>
                    </a:lnTo>
                    <a:lnTo>
                      <a:pt x="402" y="142"/>
                    </a:lnTo>
                    <a:lnTo>
                      <a:pt x="434" y="134"/>
                    </a:lnTo>
                    <a:lnTo>
                      <a:pt x="468" y="125"/>
                    </a:lnTo>
                    <a:lnTo>
                      <a:pt x="500" y="117"/>
                    </a:lnTo>
                    <a:lnTo>
                      <a:pt x="533" y="110"/>
                    </a:lnTo>
                    <a:lnTo>
                      <a:pt x="567" y="104"/>
                    </a:lnTo>
                    <a:lnTo>
                      <a:pt x="599" y="101"/>
                    </a:lnTo>
                    <a:lnTo>
                      <a:pt x="599" y="94"/>
                    </a:lnTo>
                    <a:lnTo>
                      <a:pt x="600" y="91"/>
                    </a:lnTo>
                    <a:lnTo>
                      <a:pt x="604" y="89"/>
                    </a:lnTo>
                    <a:lnTo>
                      <a:pt x="607" y="88"/>
                    </a:lnTo>
                    <a:lnTo>
                      <a:pt x="612" y="88"/>
                    </a:lnTo>
                    <a:lnTo>
                      <a:pt x="615" y="88"/>
                    </a:lnTo>
                    <a:lnTo>
                      <a:pt x="620" y="88"/>
                    </a:lnTo>
                    <a:lnTo>
                      <a:pt x="623" y="86"/>
                    </a:lnTo>
                    <a:lnTo>
                      <a:pt x="624" y="85"/>
                    </a:lnTo>
                    <a:lnTo>
                      <a:pt x="626" y="80"/>
                    </a:lnTo>
                    <a:lnTo>
                      <a:pt x="616" y="72"/>
                    </a:lnTo>
                    <a:lnTo>
                      <a:pt x="607" y="64"/>
                    </a:lnTo>
                    <a:lnTo>
                      <a:pt x="597" y="54"/>
                    </a:lnTo>
                    <a:lnTo>
                      <a:pt x="588" y="46"/>
                    </a:lnTo>
                    <a:lnTo>
                      <a:pt x="578" y="38"/>
                    </a:lnTo>
                    <a:lnTo>
                      <a:pt x="568" y="29"/>
                    </a:lnTo>
                    <a:lnTo>
                      <a:pt x="557" y="21"/>
                    </a:lnTo>
                    <a:lnTo>
                      <a:pt x="546" y="13"/>
                    </a:lnTo>
                    <a:lnTo>
                      <a:pt x="535" y="6"/>
                    </a:lnTo>
                    <a:lnTo>
                      <a:pt x="522" y="0"/>
                    </a:lnTo>
                    <a:lnTo>
                      <a:pt x="541" y="6"/>
                    </a:lnTo>
                    <a:lnTo>
                      <a:pt x="559" y="14"/>
                    </a:lnTo>
                    <a:lnTo>
                      <a:pt x="576" y="22"/>
                    </a:lnTo>
                    <a:lnTo>
                      <a:pt x="592" y="30"/>
                    </a:lnTo>
                    <a:lnTo>
                      <a:pt x="610" y="38"/>
                    </a:lnTo>
                    <a:lnTo>
                      <a:pt x="626" y="48"/>
                    </a:lnTo>
                    <a:lnTo>
                      <a:pt x="642" y="57"/>
                    </a:lnTo>
                    <a:lnTo>
                      <a:pt x="658" y="67"/>
                    </a:lnTo>
                    <a:lnTo>
                      <a:pt x="676" y="77"/>
                    </a:lnTo>
                    <a:lnTo>
                      <a:pt x="693" y="86"/>
                    </a:lnTo>
                    <a:close/>
                  </a:path>
                </a:pathLst>
              </a:custGeom>
              <a:solidFill>
                <a:srgbClr val="FFB3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8" name="Freeform 32">
                <a:extLst>
                  <a:ext uri="{FF2B5EF4-FFF2-40B4-BE49-F238E27FC236}">
                    <a16:creationId xmlns:a16="http://schemas.microsoft.com/office/drawing/2014/main" xmlns="" id="{6EF3ADFE-D4A9-B3A4-59C2-10C7BDD34E87}"/>
                  </a:ext>
                </a:extLst>
              </p:cNvPr>
              <p:cNvSpPr>
                <a:spLocks/>
              </p:cNvSpPr>
              <p:nvPr/>
            </p:nvSpPr>
            <p:spPr bwMode="auto">
              <a:xfrm>
                <a:off x="2115" y="2995"/>
                <a:ext cx="48" cy="24"/>
              </a:xfrm>
              <a:custGeom>
                <a:avLst/>
                <a:gdLst>
                  <a:gd name="T0" fmla="*/ 1 w 96"/>
                  <a:gd name="T1" fmla="*/ 1 h 48"/>
                  <a:gd name="T2" fmla="*/ 1 w 96"/>
                  <a:gd name="T3" fmla="*/ 1 h 48"/>
                  <a:gd name="T4" fmla="*/ 1 w 96"/>
                  <a:gd name="T5" fmla="*/ 1 h 48"/>
                  <a:gd name="T6" fmla="*/ 1 w 96"/>
                  <a:gd name="T7" fmla="*/ 1 h 48"/>
                  <a:gd name="T8" fmla="*/ 1 w 96"/>
                  <a:gd name="T9" fmla="*/ 1 h 48"/>
                  <a:gd name="T10" fmla="*/ 1 w 96"/>
                  <a:gd name="T11" fmla="*/ 1 h 48"/>
                  <a:gd name="T12" fmla="*/ 1 w 96"/>
                  <a:gd name="T13" fmla="*/ 1 h 48"/>
                  <a:gd name="T14" fmla="*/ 1 w 96"/>
                  <a:gd name="T15" fmla="*/ 1 h 48"/>
                  <a:gd name="T16" fmla="*/ 1 w 96"/>
                  <a:gd name="T17" fmla="*/ 1 h 48"/>
                  <a:gd name="T18" fmla="*/ 1 w 96"/>
                  <a:gd name="T19" fmla="*/ 1 h 48"/>
                  <a:gd name="T20" fmla="*/ 0 w 96"/>
                  <a:gd name="T21" fmla="*/ 0 h 48"/>
                  <a:gd name="T22" fmla="*/ 1 w 96"/>
                  <a:gd name="T23" fmla="*/ 1 h 48"/>
                  <a:gd name="T24" fmla="*/ 1 w 96"/>
                  <a:gd name="T25" fmla="*/ 1 h 48"/>
                  <a:gd name="T26" fmla="*/ 1 w 96"/>
                  <a:gd name="T27" fmla="*/ 1 h 48"/>
                  <a:gd name="T28" fmla="*/ 1 w 96"/>
                  <a:gd name="T29" fmla="*/ 1 h 48"/>
                  <a:gd name="T30" fmla="*/ 1 w 96"/>
                  <a:gd name="T31" fmla="*/ 1 h 48"/>
                  <a:gd name="T32" fmla="*/ 1 w 96"/>
                  <a:gd name="T33" fmla="*/ 1 h 48"/>
                  <a:gd name="T34" fmla="*/ 1 w 96"/>
                  <a:gd name="T35" fmla="*/ 1 h 48"/>
                  <a:gd name="T36" fmla="*/ 1 w 96"/>
                  <a:gd name="T37" fmla="*/ 1 h 48"/>
                  <a:gd name="T38" fmla="*/ 1 w 96"/>
                  <a:gd name="T39" fmla="*/ 1 h 48"/>
                  <a:gd name="T40" fmla="*/ 1 w 96"/>
                  <a:gd name="T41" fmla="*/ 1 h 48"/>
                  <a:gd name="T42" fmla="*/ 1 w 96"/>
                  <a:gd name="T43" fmla="*/ 1 h 48"/>
                  <a:gd name="T44" fmla="*/ 1 w 96"/>
                  <a:gd name="T45" fmla="*/ 1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6"/>
                  <a:gd name="T70" fmla="*/ 0 h 48"/>
                  <a:gd name="T71" fmla="*/ 96 w 96"/>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6" h="48">
                    <a:moveTo>
                      <a:pt x="96" y="47"/>
                    </a:moveTo>
                    <a:lnTo>
                      <a:pt x="87" y="44"/>
                    </a:lnTo>
                    <a:lnTo>
                      <a:pt x="77" y="40"/>
                    </a:lnTo>
                    <a:lnTo>
                      <a:pt x="68" y="36"/>
                    </a:lnTo>
                    <a:lnTo>
                      <a:pt x="58" y="31"/>
                    </a:lnTo>
                    <a:lnTo>
                      <a:pt x="47" y="26"/>
                    </a:lnTo>
                    <a:lnTo>
                      <a:pt x="37" y="20"/>
                    </a:lnTo>
                    <a:lnTo>
                      <a:pt x="28" y="15"/>
                    </a:lnTo>
                    <a:lnTo>
                      <a:pt x="18" y="10"/>
                    </a:lnTo>
                    <a:lnTo>
                      <a:pt x="10" y="5"/>
                    </a:lnTo>
                    <a:lnTo>
                      <a:pt x="0" y="0"/>
                    </a:lnTo>
                    <a:lnTo>
                      <a:pt x="12" y="5"/>
                    </a:lnTo>
                    <a:lnTo>
                      <a:pt x="21" y="10"/>
                    </a:lnTo>
                    <a:lnTo>
                      <a:pt x="31" y="15"/>
                    </a:lnTo>
                    <a:lnTo>
                      <a:pt x="39" y="20"/>
                    </a:lnTo>
                    <a:lnTo>
                      <a:pt x="48" y="24"/>
                    </a:lnTo>
                    <a:lnTo>
                      <a:pt x="58" y="28"/>
                    </a:lnTo>
                    <a:lnTo>
                      <a:pt x="68" y="32"/>
                    </a:lnTo>
                    <a:lnTo>
                      <a:pt x="77" y="37"/>
                    </a:lnTo>
                    <a:lnTo>
                      <a:pt x="87" y="42"/>
                    </a:lnTo>
                    <a:lnTo>
                      <a:pt x="96" y="48"/>
                    </a:lnTo>
                    <a:lnTo>
                      <a:pt x="96" y="4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39" name="Freeform 33">
                <a:extLst>
                  <a:ext uri="{FF2B5EF4-FFF2-40B4-BE49-F238E27FC236}">
                    <a16:creationId xmlns:a16="http://schemas.microsoft.com/office/drawing/2014/main" xmlns="" id="{EF3CB32C-498B-9672-59C7-D707D9511378}"/>
                  </a:ext>
                </a:extLst>
              </p:cNvPr>
              <p:cNvSpPr>
                <a:spLocks/>
              </p:cNvSpPr>
              <p:nvPr/>
            </p:nvSpPr>
            <p:spPr bwMode="auto">
              <a:xfrm>
                <a:off x="2237" y="2976"/>
                <a:ext cx="284" cy="113"/>
              </a:xfrm>
              <a:custGeom>
                <a:avLst/>
                <a:gdLst>
                  <a:gd name="T0" fmla="*/ 1 w 568"/>
                  <a:gd name="T1" fmla="*/ 1 h 226"/>
                  <a:gd name="T2" fmla="*/ 1 w 568"/>
                  <a:gd name="T3" fmla="*/ 1 h 226"/>
                  <a:gd name="T4" fmla="*/ 1 w 568"/>
                  <a:gd name="T5" fmla="*/ 1 h 226"/>
                  <a:gd name="T6" fmla="*/ 1 w 568"/>
                  <a:gd name="T7" fmla="*/ 1 h 226"/>
                  <a:gd name="T8" fmla="*/ 1 w 568"/>
                  <a:gd name="T9" fmla="*/ 1 h 226"/>
                  <a:gd name="T10" fmla="*/ 1 w 568"/>
                  <a:gd name="T11" fmla="*/ 1 h 226"/>
                  <a:gd name="T12" fmla="*/ 1 w 568"/>
                  <a:gd name="T13" fmla="*/ 1 h 226"/>
                  <a:gd name="T14" fmla="*/ 1 w 568"/>
                  <a:gd name="T15" fmla="*/ 1 h 226"/>
                  <a:gd name="T16" fmla="*/ 1 w 568"/>
                  <a:gd name="T17" fmla="*/ 1 h 226"/>
                  <a:gd name="T18" fmla="*/ 1 w 568"/>
                  <a:gd name="T19" fmla="*/ 1 h 226"/>
                  <a:gd name="T20" fmla="*/ 1 w 568"/>
                  <a:gd name="T21" fmla="*/ 1 h 226"/>
                  <a:gd name="T22" fmla="*/ 1 w 568"/>
                  <a:gd name="T23" fmla="*/ 1 h 226"/>
                  <a:gd name="T24" fmla="*/ 1 w 568"/>
                  <a:gd name="T25" fmla="*/ 1 h 226"/>
                  <a:gd name="T26" fmla="*/ 1 w 568"/>
                  <a:gd name="T27" fmla="*/ 1 h 226"/>
                  <a:gd name="T28" fmla="*/ 1 w 568"/>
                  <a:gd name="T29" fmla="*/ 1 h 226"/>
                  <a:gd name="T30" fmla="*/ 1 w 568"/>
                  <a:gd name="T31" fmla="*/ 1 h 226"/>
                  <a:gd name="T32" fmla="*/ 1 w 568"/>
                  <a:gd name="T33" fmla="*/ 1 h 226"/>
                  <a:gd name="T34" fmla="*/ 1 w 568"/>
                  <a:gd name="T35" fmla="*/ 1 h 226"/>
                  <a:gd name="T36" fmla="*/ 1 w 568"/>
                  <a:gd name="T37" fmla="*/ 1 h 226"/>
                  <a:gd name="T38" fmla="*/ 1 w 568"/>
                  <a:gd name="T39" fmla="*/ 1 h 226"/>
                  <a:gd name="T40" fmla="*/ 1 w 568"/>
                  <a:gd name="T41" fmla="*/ 1 h 226"/>
                  <a:gd name="T42" fmla="*/ 1 w 568"/>
                  <a:gd name="T43" fmla="*/ 1 h 226"/>
                  <a:gd name="T44" fmla="*/ 1 w 568"/>
                  <a:gd name="T45" fmla="*/ 1 h 226"/>
                  <a:gd name="T46" fmla="*/ 1 w 568"/>
                  <a:gd name="T47" fmla="*/ 1 h 226"/>
                  <a:gd name="T48" fmla="*/ 1 w 568"/>
                  <a:gd name="T49" fmla="*/ 1 h 226"/>
                  <a:gd name="T50" fmla="*/ 1 w 568"/>
                  <a:gd name="T51" fmla="*/ 1 h 226"/>
                  <a:gd name="T52" fmla="*/ 1 w 568"/>
                  <a:gd name="T53" fmla="*/ 1 h 226"/>
                  <a:gd name="T54" fmla="*/ 1 w 568"/>
                  <a:gd name="T55" fmla="*/ 1 h 226"/>
                  <a:gd name="T56" fmla="*/ 1 w 568"/>
                  <a:gd name="T57" fmla="*/ 1 h 226"/>
                  <a:gd name="T58" fmla="*/ 1 w 568"/>
                  <a:gd name="T59" fmla="*/ 1 h 226"/>
                  <a:gd name="T60" fmla="*/ 1 w 568"/>
                  <a:gd name="T61" fmla="*/ 1 h 226"/>
                  <a:gd name="T62" fmla="*/ 1 w 568"/>
                  <a:gd name="T63" fmla="*/ 1 h 226"/>
                  <a:gd name="T64" fmla="*/ 1 w 568"/>
                  <a:gd name="T65" fmla="*/ 1 h 226"/>
                  <a:gd name="T66" fmla="*/ 1 w 568"/>
                  <a:gd name="T67" fmla="*/ 1 h 226"/>
                  <a:gd name="T68" fmla="*/ 1 w 568"/>
                  <a:gd name="T69" fmla="*/ 1 h 226"/>
                  <a:gd name="T70" fmla="*/ 1 w 568"/>
                  <a:gd name="T71" fmla="*/ 1 h 226"/>
                  <a:gd name="T72" fmla="*/ 1 w 568"/>
                  <a:gd name="T73" fmla="*/ 1 h 226"/>
                  <a:gd name="T74" fmla="*/ 1 w 568"/>
                  <a:gd name="T75" fmla="*/ 1 h 226"/>
                  <a:gd name="T76" fmla="*/ 1 w 568"/>
                  <a:gd name="T77" fmla="*/ 1 h 226"/>
                  <a:gd name="T78" fmla="*/ 1 w 568"/>
                  <a:gd name="T79" fmla="*/ 1 h 226"/>
                  <a:gd name="T80" fmla="*/ 1 w 568"/>
                  <a:gd name="T81" fmla="*/ 1 h 226"/>
                  <a:gd name="T82" fmla="*/ 1 w 568"/>
                  <a:gd name="T83" fmla="*/ 1 h 226"/>
                  <a:gd name="T84" fmla="*/ 1 w 568"/>
                  <a:gd name="T85" fmla="*/ 1 h 226"/>
                  <a:gd name="T86" fmla="*/ 1 w 568"/>
                  <a:gd name="T87" fmla="*/ 1 h 226"/>
                  <a:gd name="T88" fmla="*/ 1 w 568"/>
                  <a:gd name="T89" fmla="*/ 1 h 226"/>
                  <a:gd name="T90" fmla="*/ 1 w 568"/>
                  <a:gd name="T91" fmla="*/ 1 h 226"/>
                  <a:gd name="T92" fmla="*/ 1 w 568"/>
                  <a:gd name="T93" fmla="*/ 1 h 226"/>
                  <a:gd name="T94" fmla="*/ 1 w 568"/>
                  <a:gd name="T95" fmla="*/ 1 h 226"/>
                  <a:gd name="T96" fmla="*/ 1 w 568"/>
                  <a:gd name="T97" fmla="*/ 1 h 226"/>
                  <a:gd name="T98" fmla="*/ 1 w 568"/>
                  <a:gd name="T99" fmla="*/ 1 h 226"/>
                  <a:gd name="T100" fmla="*/ 1 w 568"/>
                  <a:gd name="T101" fmla="*/ 1 h 226"/>
                  <a:gd name="T102" fmla="*/ 1 w 568"/>
                  <a:gd name="T103" fmla="*/ 1 h 226"/>
                  <a:gd name="T104" fmla="*/ 1 w 568"/>
                  <a:gd name="T105" fmla="*/ 1 h 226"/>
                  <a:gd name="T106" fmla="*/ 1 w 568"/>
                  <a:gd name="T107" fmla="*/ 1 h 226"/>
                  <a:gd name="T108" fmla="*/ 1 w 568"/>
                  <a:gd name="T109" fmla="*/ 1 h 226"/>
                  <a:gd name="T110" fmla="*/ 1 w 568"/>
                  <a:gd name="T111" fmla="*/ 1 h 226"/>
                  <a:gd name="T112" fmla="*/ 1 w 568"/>
                  <a:gd name="T113" fmla="*/ 1 h 226"/>
                  <a:gd name="T114" fmla="*/ 1 w 568"/>
                  <a:gd name="T115" fmla="*/ 1 h 226"/>
                  <a:gd name="T116" fmla="*/ 1 w 568"/>
                  <a:gd name="T117" fmla="*/ 1 h 22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68"/>
                  <a:gd name="T178" fmla="*/ 0 h 226"/>
                  <a:gd name="T179" fmla="*/ 568 w 568"/>
                  <a:gd name="T180" fmla="*/ 226 h 22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68" h="226">
                    <a:moveTo>
                      <a:pt x="566" y="30"/>
                    </a:moveTo>
                    <a:lnTo>
                      <a:pt x="561" y="37"/>
                    </a:lnTo>
                    <a:lnTo>
                      <a:pt x="553" y="40"/>
                    </a:lnTo>
                    <a:lnTo>
                      <a:pt x="545" y="40"/>
                    </a:lnTo>
                    <a:lnTo>
                      <a:pt x="537" y="40"/>
                    </a:lnTo>
                    <a:lnTo>
                      <a:pt x="528" y="40"/>
                    </a:lnTo>
                    <a:lnTo>
                      <a:pt x="518" y="40"/>
                    </a:lnTo>
                    <a:lnTo>
                      <a:pt x="508" y="40"/>
                    </a:lnTo>
                    <a:lnTo>
                      <a:pt x="500" y="42"/>
                    </a:lnTo>
                    <a:lnTo>
                      <a:pt x="494" y="45"/>
                    </a:lnTo>
                    <a:lnTo>
                      <a:pt x="489" y="51"/>
                    </a:lnTo>
                    <a:lnTo>
                      <a:pt x="470" y="58"/>
                    </a:lnTo>
                    <a:lnTo>
                      <a:pt x="452" y="64"/>
                    </a:lnTo>
                    <a:lnTo>
                      <a:pt x="433" y="67"/>
                    </a:lnTo>
                    <a:lnTo>
                      <a:pt x="414" y="70"/>
                    </a:lnTo>
                    <a:lnTo>
                      <a:pt x="396" y="74"/>
                    </a:lnTo>
                    <a:lnTo>
                      <a:pt x="377" y="75"/>
                    </a:lnTo>
                    <a:lnTo>
                      <a:pt x="358" y="78"/>
                    </a:lnTo>
                    <a:lnTo>
                      <a:pt x="339" y="80"/>
                    </a:lnTo>
                    <a:lnTo>
                      <a:pt x="320" y="83"/>
                    </a:lnTo>
                    <a:lnTo>
                      <a:pt x="302" y="86"/>
                    </a:lnTo>
                    <a:lnTo>
                      <a:pt x="302" y="88"/>
                    </a:lnTo>
                    <a:lnTo>
                      <a:pt x="302" y="90"/>
                    </a:lnTo>
                    <a:lnTo>
                      <a:pt x="304" y="90"/>
                    </a:lnTo>
                    <a:lnTo>
                      <a:pt x="304" y="91"/>
                    </a:lnTo>
                    <a:lnTo>
                      <a:pt x="305" y="91"/>
                    </a:lnTo>
                    <a:lnTo>
                      <a:pt x="305" y="93"/>
                    </a:lnTo>
                    <a:lnTo>
                      <a:pt x="307" y="93"/>
                    </a:lnTo>
                    <a:lnTo>
                      <a:pt x="308" y="94"/>
                    </a:lnTo>
                    <a:lnTo>
                      <a:pt x="310" y="96"/>
                    </a:lnTo>
                    <a:lnTo>
                      <a:pt x="300" y="99"/>
                    </a:lnTo>
                    <a:lnTo>
                      <a:pt x="291" y="102"/>
                    </a:lnTo>
                    <a:lnTo>
                      <a:pt x="280" y="106"/>
                    </a:lnTo>
                    <a:lnTo>
                      <a:pt x="268" y="107"/>
                    </a:lnTo>
                    <a:lnTo>
                      <a:pt x="256" y="109"/>
                    </a:lnTo>
                    <a:lnTo>
                      <a:pt x="243" y="112"/>
                    </a:lnTo>
                    <a:lnTo>
                      <a:pt x="230" y="114"/>
                    </a:lnTo>
                    <a:lnTo>
                      <a:pt x="219" y="117"/>
                    </a:lnTo>
                    <a:lnTo>
                      <a:pt x="208" y="120"/>
                    </a:lnTo>
                    <a:lnTo>
                      <a:pt x="196" y="123"/>
                    </a:lnTo>
                    <a:lnTo>
                      <a:pt x="195" y="122"/>
                    </a:lnTo>
                    <a:lnTo>
                      <a:pt x="192" y="118"/>
                    </a:lnTo>
                    <a:lnTo>
                      <a:pt x="190" y="117"/>
                    </a:lnTo>
                    <a:lnTo>
                      <a:pt x="187" y="117"/>
                    </a:lnTo>
                    <a:lnTo>
                      <a:pt x="184" y="115"/>
                    </a:lnTo>
                    <a:lnTo>
                      <a:pt x="182" y="115"/>
                    </a:lnTo>
                    <a:lnTo>
                      <a:pt x="179" y="115"/>
                    </a:lnTo>
                    <a:lnTo>
                      <a:pt x="176" y="115"/>
                    </a:lnTo>
                    <a:lnTo>
                      <a:pt x="172" y="115"/>
                    </a:lnTo>
                    <a:lnTo>
                      <a:pt x="171" y="115"/>
                    </a:lnTo>
                    <a:lnTo>
                      <a:pt x="172" y="122"/>
                    </a:lnTo>
                    <a:lnTo>
                      <a:pt x="172" y="125"/>
                    </a:lnTo>
                    <a:lnTo>
                      <a:pt x="171" y="128"/>
                    </a:lnTo>
                    <a:lnTo>
                      <a:pt x="168" y="131"/>
                    </a:lnTo>
                    <a:lnTo>
                      <a:pt x="164" y="133"/>
                    </a:lnTo>
                    <a:lnTo>
                      <a:pt x="160" y="133"/>
                    </a:lnTo>
                    <a:lnTo>
                      <a:pt x="155" y="134"/>
                    </a:lnTo>
                    <a:lnTo>
                      <a:pt x="152" y="134"/>
                    </a:lnTo>
                    <a:lnTo>
                      <a:pt x="147" y="136"/>
                    </a:lnTo>
                    <a:lnTo>
                      <a:pt x="142" y="136"/>
                    </a:lnTo>
                    <a:lnTo>
                      <a:pt x="139" y="133"/>
                    </a:lnTo>
                    <a:lnTo>
                      <a:pt x="134" y="130"/>
                    </a:lnTo>
                    <a:lnTo>
                      <a:pt x="129" y="128"/>
                    </a:lnTo>
                    <a:lnTo>
                      <a:pt x="123" y="128"/>
                    </a:lnTo>
                    <a:lnTo>
                      <a:pt x="116" y="128"/>
                    </a:lnTo>
                    <a:lnTo>
                      <a:pt x="112" y="128"/>
                    </a:lnTo>
                    <a:lnTo>
                      <a:pt x="105" y="130"/>
                    </a:lnTo>
                    <a:lnTo>
                      <a:pt x="100" y="131"/>
                    </a:lnTo>
                    <a:lnTo>
                      <a:pt x="96" y="133"/>
                    </a:lnTo>
                    <a:lnTo>
                      <a:pt x="91" y="133"/>
                    </a:lnTo>
                    <a:lnTo>
                      <a:pt x="108" y="146"/>
                    </a:lnTo>
                    <a:lnTo>
                      <a:pt x="104" y="146"/>
                    </a:lnTo>
                    <a:lnTo>
                      <a:pt x="99" y="147"/>
                    </a:lnTo>
                    <a:lnTo>
                      <a:pt x="96" y="149"/>
                    </a:lnTo>
                    <a:lnTo>
                      <a:pt x="91" y="152"/>
                    </a:lnTo>
                    <a:lnTo>
                      <a:pt x="88" y="154"/>
                    </a:lnTo>
                    <a:lnTo>
                      <a:pt x="84" y="157"/>
                    </a:lnTo>
                    <a:lnTo>
                      <a:pt x="83" y="160"/>
                    </a:lnTo>
                    <a:lnTo>
                      <a:pt x="80" y="165"/>
                    </a:lnTo>
                    <a:lnTo>
                      <a:pt x="78" y="170"/>
                    </a:lnTo>
                    <a:lnTo>
                      <a:pt x="78" y="174"/>
                    </a:lnTo>
                    <a:lnTo>
                      <a:pt x="78" y="190"/>
                    </a:lnTo>
                    <a:lnTo>
                      <a:pt x="76" y="192"/>
                    </a:lnTo>
                    <a:lnTo>
                      <a:pt x="73" y="192"/>
                    </a:lnTo>
                    <a:lnTo>
                      <a:pt x="70" y="192"/>
                    </a:lnTo>
                    <a:lnTo>
                      <a:pt x="67" y="190"/>
                    </a:lnTo>
                    <a:lnTo>
                      <a:pt x="65" y="189"/>
                    </a:lnTo>
                    <a:lnTo>
                      <a:pt x="62" y="187"/>
                    </a:lnTo>
                    <a:lnTo>
                      <a:pt x="60" y="186"/>
                    </a:lnTo>
                    <a:lnTo>
                      <a:pt x="59" y="186"/>
                    </a:lnTo>
                    <a:lnTo>
                      <a:pt x="56" y="187"/>
                    </a:lnTo>
                    <a:lnTo>
                      <a:pt x="52" y="192"/>
                    </a:lnTo>
                    <a:lnTo>
                      <a:pt x="54" y="195"/>
                    </a:lnTo>
                    <a:lnTo>
                      <a:pt x="54" y="198"/>
                    </a:lnTo>
                    <a:lnTo>
                      <a:pt x="56" y="200"/>
                    </a:lnTo>
                    <a:lnTo>
                      <a:pt x="59" y="202"/>
                    </a:lnTo>
                    <a:lnTo>
                      <a:pt x="60" y="203"/>
                    </a:lnTo>
                    <a:lnTo>
                      <a:pt x="64" y="205"/>
                    </a:lnTo>
                    <a:lnTo>
                      <a:pt x="67" y="206"/>
                    </a:lnTo>
                    <a:lnTo>
                      <a:pt x="68" y="208"/>
                    </a:lnTo>
                    <a:lnTo>
                      <a:pt x="72" y="211"/>
                    </a:lnTo>
                    <a:lnTo>
                      <a:pt x="73" y="213"/>
                    </a:lnTo>
                    <a:lnTo>
                      <a:pt x="80" y="213"/>
                    </a:lnTo>
                    <a:lnTo>
                      <a:pt x="80" y="214"/>
                    </a:lnTo>
                    <a:lnTo>
                      <a:pt x="78" y="216"/>
                    </a:lnTo>
                    <a:lnTo>
                      <a:pt x="78" y="218"/>
                    </a:lnTo>
                    <a:lnTo>
                      <a:pt x="78" y="219"/>
                    </a:lnTo>
                    <a:lnTo>
                      <a:pt x="78" y="221"/>
                    </a:lnTo>
                    <a:lnTo>
                      <a:pt x="80" y="222"/>
                    </a:lnTo>
                    <a:lnTo>
                      <a:pt x="80" y="224"/>
                    </a:lnTo>
                    <a:lnTo>
                      <a:pt x="80" y="226"/>
                    </a:lnTo>
                    <a:lnTo>
                      <a:pt x="70" y="222"/>
                    </a:lnTo>
                    <a:lnTo>
                      <a:pt x="60" y="218"/>
                    </a:lnTo>
                    <a:lnTo>
                      <a:pt x="52" y="213"/>
                    </a:lnTo>
                    <a:lnTo>
                      <a:pt x="43" y="210"/>
                    </a:lnTo>
                    <a:lnTo>
                      <a:pt x="35" y="205"/>
                    </a:lnTo>
                    <a:lnTo>
                      <a:pt x="25" y="200"/>
                    </a:lnTo>
                    <a:lnTo>
                      <a:pt x="17" y="195"/>
                    </a:lnTo>
                    <a:lnTo>
                      <a:pt x="11" y="189"/>
                    </a:lnTo>
                    <a:lnTo>
                      <a:pt x="4" y="184"/>
                    </a:lnTo>
                    <a:lnTo>
                      <a:pt x="0" y="178"/>
                    </a:lnTo>
                    <a:lnTo>
                      <a:pt x="3" y="114"/>
                    </a:lnTo>
                    <a:lnTo>
                      <a:pt x="8" y="107"/>
                    </a:lnTo>
                    <a:lnTo>
                      <a:pt x="12" y="104"/>
                    </a:lnTo>
                    <a:lnTo>
                      <a:pt x="14" y="104"/>
                    </a:lnTo>
                    <a:lnTo>
                      <a:pt x="17" y="107"/>
                    </a:lnTo>
                    <a:lnTo>
                      <a:pt x="19" y="110"/>
                    </a:lnTo>
                    <a:lnTo>
                      <a:pt x="22" y="115"/>
                    </a:lnTo>
                    <a:lnTo>
                      <a:pt x="24" y="120"/>
                    </a:lnTo>
                    <a:lnTo>
                      <a:pt x="27" y="123"/>
                    </a:lnTo>
                    <a:lnTo>
                      <a:pt x="32" y="125"/>
                    </a:lnTo>
                    <a:lnTo>
                      <a:pt x="36" y="125"/>
                    </a:lnTo>
                    <a:lnTo>
                      <a:pt x="40" y="126"/>
                    </a:lnTo>
                    <a:lnTo>
                      <a:pt x="43" y="128"/>
                    </a:lnTo>
                    <a:lnTo>
                      <a:pt x="46" y="130"/>
                    </a:lnTo>
                    <a:lnTo>
                      <a:pt x="49" y="131"/>
                    </a:lnTo>
                    <a:lnTo>
                      <a:pt x="52" y="134"/>
                    </a:lnTo>
                    <a:lnTo>
                      <a:pt x="56" y="136"/>
                    </a:lnTo>
                    <a:lnTo>
                      <a:pt x="59" y="138"/>
                    </a:lnTo>
                    <a:lnTo>
                      <a:pt x="62" y="138"/>
                    </a:lnTo>
                    <a:lnTo>
                      <a:pt x="65" y="138"/>
                    </a:lnTo>
                    <a:lnTo>
                      <a:pt x="68" y="136"/>
                    </a:lnTo>
                    <a:lnTo>
                      <a:pt x="67" y="130"/>
                    </a:lnTo>
                    <a:lnTo>
                      <a:pt x="64" y="126"/>
                    </a:lnTo>
                    <a:lnTo>
                      <a:pt x="59" y="123"/>
                    </a:lnTo>
                    <a:lnTo>
                      <a:pt x="54" y="120"/>
                    </a:lnTo>
                    <a:lnTo>
                      <a:pt x="48" y="118"/>
                    </a:lnTo>
                    <a:lnTo>
                      <a:pt x="43" y="117"/>
                    </a:lnTo>
                    <a:lnTo>
                      <a:pt x="36" y="115"/>
                    </a:lnTo>
                    <a:lnTo>
                      <a:pt x="32" y="112"/>
                    </a:lnTo>
                    <a:lnTo>
                      <a:pt x="28" y="109"/>
                    </a:lnTo>
                    <a:lnTo>
                      <a:pt x="25" y="104"/>
                    </a:lnTo>
                    <a:lnTo>
                      <a:pt x="65" y="91"/>
                    </a:lnTo>
                    <a:lnTo>
                      <a:pt x="108" y="80"/>
                    </a:lnTo>
                    <a:lnTo>
                      <a:pt x="152" y="70"/>
                    </a:lnTo>
                    <a:lnTo>
                      <a:pt x="196" y="61"/>
                    </a:lnTo>
                    <a:lnTo>
                      <a:pt x="241" y="51"/>
                    </a:lnTo>
                    <a:lnTo>
                      <a:pt x="286" y="43"/>
                    </a:lnTo>
                    <a:lnTo>
                      <a:pt x="331" y="34"/>
                    </a:lnTo>
                    <a:lnTo>
                      <a:pt x="376" y="24"/>
                    </a:lnTo>
                    <a:lnTo>
                      <a:pt x="420" y="13"/>
                    </a:lnTo>
                    <a:lnTo>
                      <a:pt x="464" y="2"/>
                    </a:lnTo>
                    <a:lnTo>
                      <a:pt x="475" y="0"/>
                    </a:lnTo>
                    <a:lnTo>
                      <a:pt x="486" y="0"/>
                    </a:lnTo>
                    <a:lnTo>
                      <a:pt x="497" y="2"/>
                    </a:lnTo>
                    <a:lnTo>
                      <a:pt x="507" y="6"/>
                    </a:lnTo>
                    <a:lnTo>
                      <a:pt x="516" y="10"/>
                    </a:lnTo>
                    <a:lnTo>
                      <a:pt x="528" y="14"/>
                    </a:lnTo>
                    <a:lnTo>
                      <a:pt x="537" y="19"/>
                    </a:lnTo>
                    <a:lnTo>
                      <a:pt x="547" y="24"/>
                    </a:lnTo>
                    <a:lnTo>
                      <a:pt x="556" y="29"/>
                    </a:lnTo>
                    <a:lnTo>
                      <a:pt x="568" y="32"/>
                    </a:lnTo>
                    <a:lnTo>
                      <a:pt x="566" y="30"/>
                    </a:lnTo>
                    <a:close/>
                  </a:path>
                </a:pathLst>
              </a:custGeom>
              <a:solidFill>
                <a:srgbClr val="D1AB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0" name="Freeform 34">
                <a:extLst>
                  <a:ext uri="{FF2B5EF4-FFF2-40B4-BE49-F238E27FC236}">
                    <a16:creationId xmlns:a16="http://schemas.microsoft.com/office/drawing/2014/main" xmlns="" id="{8EC79BDF-3028-C92C-E7DE-C71CBC6A0CA5}"/>
                  </a:ext>
                </a:extLst>
              </p:cNvPr>
              <p:cNvSpPr>
                <a:spLocks/>
              </p:cNvSpPr>
              <p:nvPr/>
            </p:nvSpPr>
            <p:spPr bwMode="auto">
              <a:xfrm>
                <a:off x="2102" y="3025"/>
                <a:ext cx="385" cy="298"/>
              </a:xfrm>
              <a:custGeom>
                <a:avLst/>
                <a:gdLst>
                  <a:gd name="T0" fmla="*/ 1 w 769"/>
                  <a:gd name="T1" fmla="*/ 1 h 596"/>
                  <a:gd name="T2" fmla="*/ 1 w 769"/>
                  <a:gd name="T3" fmla="*/ 1 h 596"/>
                  <a:gd name="T4" fmla="*/ 1 w 769"/>
                  <a:gd name="T5" fmla="*/ 1 h 596"/>
                  <a:gd name="T6" fmla="*/ 1 w 769"/>
                  <a:gd name="T7" fmla="*/ 1 h 596"/>
                  <a:gd name="T8" fmla="*/ 1 w 769"/>
                  <a:gd name="T9" fmla="*/ 1 h 596"/>
                  <a:gd name="T10" fmla="*/ 1 w 769"/>
                  <a:gd name="T11" fmla="*/ 1 h 596"/>
                  <a:gd name="T12" fmla="*/ 1 w 769"/>
                  <a:gd name="T13" fmla="*/ 1 h 596"/>
                  <a:gd name="T14" fmla="*/ 1 w 769"/>
                  <a:gd name="T15" fmla="*/ 1 h 596"/>
                  <a:gd name="T16" fmla="*/ 1 w 769"/>
                  <a:gd name="T17" fmla="*/ 1 h 596"/>
                  <a:gd name="T18" fmla="*/ 1 w 769"/>
                  <a:gd name="T19" fmla="*/ 1 h 596"/>
                  <a:gd name="T20" fmla="*/ 1 w 769"/>
                  <a:gd name="T21" fmla="*/ 1 h 596"/>
                  <a:gd name="T22" fmla="*/ 1 w 769"/>
                  <a:gd name="T23" fmla="*/ 1 h 596"/>
                  <a:gd name="T24" fmla="*/ 1 w 769"/>
                  <a:gd name="T25" fmla="*/ 1 h 596"/>
                  <a:gd name="T26" fmla="*/ 1 w 769"/>
                  <a:gd name="T27" fmla="*/ 1 h 596"/>
                  <a:gd name="T28" fmla="*/ 1 w 769"/>
                  <a:gd name="T29" fmla="*/ 1 h 596"/>
                  <a:gd name="T30" fmla="*/ 1 w 769"/>
                  <a:gd name="T31" fmla="*/ 1 h 596"/>
                  <a:gd name="T32" fmla="*/ 1 w 769"/>
                  <a:gd name="T33" fmla="*/ 1 h 596"/>
                  <a:gd name="T34" fmla="*/ 1 w 769"/>
                  <a:gd name="T35" fmla="*/ 1 h 596"/>
                  <a:gd name="T36" fmla="*/ 1 w 769"/>
                  <a:gd name="T37" fmla="*/ 1 h 596"/>
                  <a:gd name="T38" fmla="*/ 1 w 769"/>
                  <a:gd name="T39" fmla="*/ 1 h 596"/>
                  <a:gd name="T40" fmla="*/ 1 w 769"/>
                  <a:gd name="T41" fmla="*/ 1 h 596"/>
                  <a:gd name="T42" fmla="*/ 1 w 769"/>
                  <a:gd name="T43" fmla="*/ 1 h 596"/>
                  <a:gd name="T44" fmla="*/ 1 w 769"/>
                  <a:gd name="T45" fmla="*/ 1 h 596"/>
                  <a:gd name="T46" fmla="*/ 1 w 769"/>
                  <a:gd name="T47" fmla="*/ 1 h 596"/>
                  <a:gd name="T48" fmla="*/ 1 w 769"/>
                  <a:gd name="T49" fmla="*/ 1 h 596"/>
                  <a:gd name="T50" fmla="*/ 1 w 769"/>
                  <a:gd name="T51" fmla="*/ 1 h 596"/>
                  <a:gd name="T52" fmla="*/ 1 w 769"/>
                  <a:gd name="T53" fmla="*/ 1 h 596"/>
                  <a:gd name="T54" fmla="*/ 1 w 769"/>
                  <a:gd name="T55" fmla="*/ 1 h 596"/>
                  <a:gd name="T56" fmla="*/ 1 w 769"/>
                  <a:gd name="T57" fmla="*/ 1 h 596"/>
                  <a:gd name="T58" fmla="*/ 1 w 769"/>
                  <a:gd name="T59" fmla="*/ 1 h 596"/>
                  <a:gd name="T60" fmla="*/ 1 w 769"/>
                  <a:gd name="T61" fmla="*/ 1 h 596"/>
                  <a:gd name="T62" fmla="*/ 1 w 769"/>
                  <a:gd name="T63" fmla="*/ 1 h 596"/>
                  <a:gd name="T64" fmla="*/ 1 w 769"/>
                  <a:gd name="T65" fmla="*/ 1 h 596"/>
                  <a:gd name="T66" fmla="*/ 1 w 769"/>
                  <a:gd name="T67" fmla="*/ 1 h 596"/>
                  <a:gd name="T68" fmla="*/ 0 w 769"/>
                  <a:gd name="T69" fmla="*/ 1 h 596"/>
                  <a:gd name="T70" fmla="*/ 0 w 769"/>
                  <a:gd name="T71" fmla="*/ 1 h 596"/>
                  <a:gd name="T72" fmla="*/ 1 w 769"/>
                  <a:gd name="T73" fmla="*/ 1 h 596"/>
                  <a:gd name="T74" fmla="*/ 1 w 769"/>
                  <a:gd name="T75" fmla="*/ 1 h 596"/>
                  <a:gd name="T76" fmla="*/ 1 w 769"/>
                  <a:gd name="T77" fmla="*/ 1 h 596"/>
                  <a:gd name="T78" fmla="*/ 1 w 769"/>
                  <a:gd name="T79" fmla="*/ 1 h 596"/>
                  <a:gd name="T80" fmla="*/ 1 w 769"/>
                  <a:gd name="T81" fmla="*/ 1 h 596"/>
                  <a:gd name="T82" fmla="*/ 1 w 769"/>
                  <a:gd name="T83" fmla="*/ 1 h 596"/>
                  <a:gd name="T84" fmla="*/ 1 w 769"/>
                  <a:gd name="T85" fmla="*/ 1 h 59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69"/>
                  <a:gd name="T130" fmla="*/ 0 h 596"/>
                  <a:gd name="T131" fmla="*/ 769 w 769"/>
                  <a:gd name="T132" fmla="*/ 596 h 59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69" h="596">
                    <a:moveTo>
                      <a:pt x="381" y="206"/>
                    </a:moveTo>
                    <a:lnTo>
                      <a:pt x="368" y="224"/>
                    </a:lnTo>
                    <a:lnTo>
                      <a:pt x="369" y="240"/>
                    </a:lnTo>
                    <a:lnTo>
                      <a:pt x="369" y="256"/>
                    </a:lnTo>
                    <a:lnTo>
                      <a:pt x="368" y="272"/>
                    </a:lnTo>
                    <a:lnTo>
                      <a:pt x="366" y="288"/>
                    </a:lnTo>
                    <a:lnTo>
                      <a:pt x="363" y="304"/>
                    </a:lnTo>
                    <a:lnTo>
                      <a:pt x="363" y="318"/>
                    </a:lnTo>
                    <a:lnTo>
                      <a:pt x="365" y="331"/>
                    </a:lnTo>
                    <a:lnTo>
                      <a:pt x="369" y="342"/>
                    </a:lnTo>
                    <a:lnTo>
                      <a:pt x="379" y="353"/>
                    </a:lnTo>
                    <a:lnTo>
                      <a:pt x="393" y="360"/>
                    </a:lnTo>
                    <a:lnTo>
                      <a:pt x="432" y="380"/>
                    </a:lnTo>
                    <a:lnTo>
                      <a:pt x="470" y="401"/>
                    </a:lnTo>
                    <a:lnTo>
                      <a:pt x="509" y="422"/>
                    </a:lnTo>
                    <a:lnTo>
                      <a:pt x="549" y="444"/>
                    </a:lnTo>
                    <a:lnTo>
                      <a:pt x="587" y="465"/>
                    </a:lnTo>
                    <a:lnTo>
                      <a:pt x="624" y="488"/>
                    </a:lnTo>
                    <a:lnTo>
                      <a:pt x="662" y="510"/>
                    </a:lnTo>
                    <a:lnTo>
                      <a:pt x="699" y="532"/>
                    </a:lnTo>
                    <a:lnTo>
                      <a:pt x="734" y="556"/>
                    </a:lnTo>
                    <a:lnTo>
                      <a:pt x="769" y="579"/>
                    </a:lnTo>
                    <a:lnTo>
                      <a:pt x="768" y="596"/>
                    </a:lnTo>
                    <a:lnTo>
                      <a:pt x="720" y="571"/>
                    </a:lnTo>
                    <a:lnTo>
                      <a:pt x="673" y="545"/>
                    </a:lnTo>
                    <a:lnTo>
                      <a:pt x="629" y="518"/>
                    </a:lnTo>
                    <a:lnTo>
                      <a:pt x="582" y="492"/>
                    </a:lnTo>
                    <a:lnTo>
                      <a:pt x="537" y="465"/>
                    </a:lnTo>
                    <a:lnTo>
                      <a:pt x="493" y="438"/>
                    </a:lnTo>
                    <a:lnTo>
                      <a:pt x="448" y="412"/>
                    </a:lnTo>
                    <a:lnTo>
                      <a:pt x="405" y="385"/>
                    </a:lnTo>
                    <a:lnTo>
                      <a:pt x="360" y="360"/>
                    </a:lnTo>
                    <a:lnTo>
                      <a:pt x="315" y="332"/>
                    </a:lnTo>
                    <a:lnTo>
                      <a:pt x="318" y="329"/>
                    </a:lnTo>
                    <a:lnTo>
                      <a:pt x="321" y="328"/>
                    </a:lnTo>
                    <a:lnTo>
                      <a:pt x="326" y="326"/>
                    </a:lnTo>
                    <a:lnTo>
                      <a:pt x="331" y="326"/>
                    </a:lnTo>
                    <a:lnTo>
                      <a:pt x="336" y="326"/>
                    </a:lnTo>
                    <a:lnTo>
                      <a:pt x="341" y="326"/>
                    </a:lnTo>
                    <a:lnTo>
                      <a:pt x="345" y="324"/>
                    </a:lnTo>
                    <a:lnTo>
                      <a:pt x="349" y="323"/>
                    </a:lnTo>
                    <a:lnTo>
                      <a:pt x="352" y="320"/>
                    </a:lnTo>
                    <a:lnTo>
                      <a:pt x="355" y="315"/>
                    </a:lnTo>
                    <a:lnTo>
                      <a:pt x="352" y="304"/>
                    </a:lnTo>
                    <a:lnTo>
                      <a:pt x="349" y="291"/>
                    </a:lnTo>
                    <a:lnTo>
                      <a:pt x="347" y="278"/>
                    </a:lnTo>
                    <a:lnTo>
                      <a:pt x="347" y="267"/>
                    </a:lnTo>
                    <a:lnTo>
                      <a:pt x="345" y="254"/>
                    </a:lnTo>
                    <a:lnTo>
                      <a:pt x="347" y="241"/>
                    </a:lnTo>
                    <a:lnTo>
                      <a:pt x="347" y="228"/>
                    </a:lnTo>
                    <a:lnTo>
                      <a:pt x="347" y="217"/>
                    </a:lnTo>
                    <a:lnTo>
                      <a:pt x="349" y="206"/>
                    </a:lnTo>
                    <a:lnTo>
                      <a:pt x="349" y="195"/>
                    </a:lnTo>
                    <a:lnTo>
                      <a:pt x="318" y="180"/>
                    </a:lnTo>
                    <a:lnTo>
                      <a:pt x="288" y="164"/>
                    </a:lnTo>
                    <a:lnTo>
                      <a:pt x="257" y="148"/>
                    </a:lnTo>
                    <a:lnTo>
                      <a:pt x="229" y="132"/>
                    </a:lnTo>
                    <a:lnTo>
                      <a:pt x="201" y="116"/>
                    </a:lnTo>
                    <a:lnTo>
                      <a:pt x="173" y="99"/>
                    </a:lnTo>
                    <a:lnTo>
                      <a:pt x="144" y="83"/>
                    </a:lnTo>
                    <a:lnTo>
                      <a:pt x="115" y="67"/>
                    </a:lnTo>
                    <a:lnTo>
                      <a:pt x="86" y="52"/>
                    </a:lnTo>
                    <a:lnTo>
                      <a:pt x="56" y="38"/>
                    </a:lnTo>
                    <a:lnTo>
                      <a:pt x="48" y="46"/>
                    </a:lnTo>
                    <a:lnTo>
                      <a:pt x="1" y="49"/>
                    </a:lnTo>
                    <a:lnTo>
                      <a:pt x="1" y="44"/>
                    </a:lnTo>
                    <a:lnTo>
                      <a:pt x="1" y="40"/>
                    </a:lnTo>
                    <a:lnTo>
                      <a:pt x="1" y="35"/>
                    </a:lnTo>
                    <a:lnTo>
                      <a:pt x="0" y="28"/>
                    </a:lnTo>
                    <a:lnTo>
                      <a:pt x="0" y="24"/>
                    </a:lnTo>
                    <a:lnTo>
                      <a:pt x="0" y="19"/>
                    </a:lnTo>
                    <a:lnTo>
                      <a:pt x="0" y="14"/>
                    </a:lnTo>
                    <a:lnTo>
                      <a:pt x="0" y="9"/>
                    </a:lnTo>
                    <a:lnTo>
                      <a:pt x="1" y="4"/>
                    </a:lnTo>
                    <a:lnTo>
                      <a:pt x="3" y="0"/>
                    </a:lnTo>
                    <a:lnTo>
                      <a:pt x="40" y="20"/>
                    </a:lnTo>
                    <a:lnTo>
                      <a:pt x="78" y="41"/>
                    </a:lnTo>
                    <a:lnTo>
                      <a:pt x="115" y="62"/>
                    </a:lnTo>
                    <a:lnTo>
                      <a:pt x="153" y="83"/>
                    </a:lnTo>
                    <a:lnTo>
                      <a:pt x="190" y="105"/>
                    </a:lnTo>
                    <a:lnTo>
                      <a:pt x="229" y="126"/>
                    </a:lnTo>
                    <a:lnTo>
                      <a:pt x="267" y="147"/>
                    </a:lnTo>
                    <a:lnTo>
                      <a:pt x="305" y="168"/>
                    </a:lnTo>
                    <a:lnTo>
                      <a:pt x="344" y="187"/>
                    </a:lnTo>
                    <a:lnTo>
                      <a:pt x="381" y="208"/>
                    </a:lnTo>
                    <a:lnTo>
                      <a:pt x="381" y="206"/>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1" name="Freeform 35">
                <a:extLst>
                  <a:ext uri="{FF2B5EF4-FFF2-40B4-BE49-F238E27FC236}">
                    <a16:creationId xmlns:a16="http://schemas.microsoft.com/office/drawing/2014/main" xmlns="" id="{44EAB892-AD84-77A1-4336-707C27B010BE}"/>
                  </a:ext>
                </a:extLst>
              </p:cNvPr>
              <p:cNvSpPr>
                <a:spLocks/>
              </p:cNvSpPr>
              <p:nvPr/>
            </p:nvSpPr>
            <p:spPr bwMode="auto">
              <a:xfrm>
                <a:off x="2287" y="2999"/>
                <a:ext cx="370" cy="187"/>
              </a:xfrm>
              <a:custGeom>
                <a:avLst/>
                <a:gdLst>
                  <a:gd name="T0" fmla="*/ 1 w 740"/>
                  <a:gd name="T1" fmla="*/ 0 h 375"/>
                  <a:gd name="T2" fmla="*/ 1 w 740"/>
                  <a:gd name="T3" fmla="*/ 0 h 375"/>
                  <a:gd name="T4" fmla="*/ 1 w 740"/>
                  <a:gd name="T5" fmla="*/ 0 h 375"/>
                  <a:gd name="T6" fmla="*/ 1 w 740"/>
                  <a:gd name="T7" fmla="*/ 0 h 375"/>
                  <a:gd name="T8" fmla="*/ 1 w 740"/>
                  <a:gd name="T9" fmla="*/ 0 h 375"/>
                  <a:gd name="T10" fmla="*/ 1 w 740"/>
                  <a:gd name="T11" fmla="*/ 0 h 375"/>
                  <a:gd name="T12" fmla="*/ 1 w 740"/>
                  <a:gd name="T13" fmla="*/ 0 h 375"/>
                  <a:gd name="T14" fmla="*/ 1 w 740"/>
                  <a:gd name="T15" fmla="*/ 0 h 375"/>
                  <a:gd name="T16" fmla="*/ 1 w 740"/>
                  <a:gd name="T17" fmla="*/ 0 h 375"/>
                  <a:gd name="T18" fmla="*/ 1 w 740"/>
                  <a:gd name="T19" fmla="*/ 0 h 375"/>
                  <a:gd name="T20" fmla="*/ 1 w 740"/>
                  <a:gd name="T21" fmla="*/ 0 h 375"/>
                  <a:gd name="T22" fmla="*/ 1 w 740"/>
                  <a:gd name="T23" fmla="*/ 0 h 375"/>
                  <a:gd name="T24" fmla="*/ 1 w 740"/>
                  <a:gd name="T25" fmla="*/ 0 h 375"/>
                  <a:gd name="T26" fmla="*/ 1 w 740"/>
                  <a:gd name="T27" fmla="*/ 0 h 375"/>
                  <a:gd name="T28" fmla="*/ 1 w 740"/>
                  <a:gd name="T29" fmla="*/ 0 h 375"/>
                  <a:gd name="T30" fmla="*/ 1 w 740"/>
                  <a:gd name="T31" fmla="*/ 0 h 375"/>
                  <a:gd name="T32" fmla="*/ 1 w 740"/>
                  <a:gd name="T33" fmla="*/ 0 h 375"/>
                  <a:gd name="T34" fmla="*/ 1 w 740"/>
                  <a:gd name="T35" fmla="*/ 0 h 375"/>
                  <a:gd name="T36" fmla="*/ 1 w 740"/>
                  <a:gd name="T37" fmla="*/ 0 h 375"/>
                  <a:gd name="T38" fmla="*/ 1 w 740"/>
                  <a:gd name="T39" fmla="*/ 0 h 375"/>
                  <a:gd name="T40" fmla="*/ 1 w 740"/>
                  <a:gd name="T41" fmla="*/ 0 h 375"/>
                  <a:gd name="T42" fmla="*/ 1 w 740"/>
                  <a:gd name="T43" fmla="*/ 0 h 375"/>
                  <a:gd name="T44" fmla="*/ 1 w 740"/>
                  <a:gd name="T45" fmla="*/ 0 h 375"/>
                  <a:gd name="T46" fmla="*/ 1 w 740"/>
                  <a:gd name="T47" fmla="*/ 0 h 375"/>
                  <a:gd name="T48" fmla="*/ 1 w 740"/>
                  <a:gd name="T49" fmla="*/ 0 h 375"/>
                  <a:gd name="T50" fmla="*/ 1 w 740"/>
                  <a:gd name="T51" fmla="*/ 0 h 375"/>
                  <a:gd name="T52" fmla="*/ 1 w 740"/>
                  <a:gd name="T53" fmla="*/ 0 h 375"/>
                  <a:gd name="T54" fmla="*/ 1 w 740"/>
                  <a:gd name="T55" fmla="*/ 0 h 375"/>
                  <a:gd name="T56" fmla="*/ 1 w 740"/>
                  <a:gd name="T57" fmla="*/ 0 h 375"/>
                  <a:gd name="T58" fmla="*/ 1 w 740"/>
                  <a:gd name="T59" fmla="*/ 0 h 375"/>
                  <a:gd name="T60" fmla="*/ 0 w 740"/>
                  <a:gd name="T61" fmla="*/ 0 h 375"/>
                  <a:gd name="T62" fmla="*/ 1 w 740"/>
                  <a:gd name="T63" fmla="*/ 0 h 375"/>
                  <a:gd name="T64" fmla="*/ 1 w 740"/>
                  <a:gd name="T65" fmla="*/ 0 h 375"/>
                  <a:gd name="T66" fmla="*/ 1 w 740"/>
                  <a:gd name="T67" fmla="*/ 0 h 375"/>
                  <a:gd name="T68" fmla="*/ 1 w 740"/>
                  <a:gd name="T69" fmla="*/ 0 h 375"/>
                  <a:gd name="T70" fmla="*/ 1 w 740"/>
                  <a:gd name="T71" fmla="*/ 0 h 375"/>
                  <a:gd name="T72" fmla="*/ 1 w 740"/>
                  <a:gd name="T73" fmla="*/ 0 h 375"/>
                  <a:gd name="T74" fmla="*/ 1 w 740"/>
                  <a:gd name="T75" fmla="*/ 0 h 375"/>
                  <a:gd name="T76" fmla="*/ 1 w 740"/>
                  <a:gd name="T77" fmla="*/ 0 h 375"/>
                  <a:gd name="T78" fmla="*/ 1 w 740"/>
                  <a:gd name="T79" fmla="*/ 0 h 375"/>
                  <a:gd name="T80" fmla="*/ 1 w 740"/>
                  <a:gd name="T81" fmla="*/ 0 h 375"/>
                  <a:gd name="T82" fmla="*/ 1 w 740"/>
                  <a:gd name="T83" fmla="*/ 0 h 375"/>
                  <a:gd name="T84" fmla="*/ 1 w 740"/>
                  <a:gd name="T85" fmla="*/ 0 h 375"/>
                  <a:gd name="T86" fmla="*/ 1 w 740"/>
                  <a:gd name="T87" fmla="*/ 0 h 375"/>
                  <a:gd name="T88" fmla="*/ 1 w 740"/>
                  <a:gd name="T89" fmla="*/ 0 h 37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740"/>
                  <a:gd name="T136" fmla="*/ 0 h 375"/>
                  <a:gd name="T137" fmla="*/ 740 w 740"/>
                  <a:gd name="T138" fmla="*/ 375 h 37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740" h="375">
                    <a:moveTo>
                      <a:pt x="738" y="98"/>
                    </a:moveTo>
                    <a:lnTo>
                      <a:pt x="740" y="104"/>
                    </a:lnTo>
                    <a:lnTo>
                      <a:pt x="719" y="111"/>
                    </a:lnTo>
                    <a:lnTo>
                      <a:pt x="698" y="117"/>
                    </a:lnTo>
                    <a:lnTo>
                      <a:pt x="676" y="122"/>
                    </a:lnTo>
                    <a:lnTo>
                      <a:pt x="655" y="128"/>
                    </a:lnTo>
                    <a:lnTo>
                      <a:pt x="632" y="133"/>
                    </a:lnTo>
                    <a:lnTo>
                      <a:pt x="612" y="138"/>
                    </a:lnTo>
                    <a:lnTo>
                      <a:pt x="589" y="143"/>
                    </a:lnTo>
                    <a:lnTo>
                      <a:pt x="568" y="148"/>
                    </a:lnTo>
                    <a:lnTo>
                      <a:pt x="548" y="152"/>
                    </a:lnTo>
                    <a:lnTo>
                      <a:pt x="527" y="157"/>
                    </a:lnTo>
                    <a:lnTo>
                      <a:pt x="493" y="207"/>
                    </a:lnTo>
                    <a:lnTo>
                      <a:pt x="493" y="200"/>
                    </a:lnTo>
                    <a:lnTo>
                      <a:pt x="492" y="192"/>
                    </a:lnTo>
                    <a:lnTo>
                      <a:pt x="492" y="186"/>
                    </a:lnTo>
                    <a:lnTo>
                      <a:pt x="492" y="180"/>
                    </a:lnTo>
                    <a:lnTo>
                      <a:pt x="492" y="172"/>
                    </a:lnTo>
                    <a:lnTo>
                      <a:pt x="492" y="165"/>
                    </a:lnTo>
                    <a:lnTo>
                      <a:pt x="490" y="159"/>
                    </a:lnTo>
                    <a:lnTo>
                      <a:pt x="487" y="154"/>
                    </a:lnTo>
                    <a:lnTo>
                      <a:pt x="482" y="149"/>
                    </a:lnTo>
                    <a:lnTo>
                      <a:pt x="474" y="144"/>
                    </a:lnTo>
                    <a:lnTo>
                      <a:pt x="476" y="136"/>
                    </a:lnTo>
                    <a:lnTo>
                      <a:pt x="476" y="132"/>
                    </a:lnTo>
                    <a:lnTo>
                      <a:pt x="474" y="127"/>
                    </a:lnTo>
                    <a:lnTo>
                      <a:pt x="471" y="125"/>
                    </a:lnTo>
                    <a:lnTo>
                      <a:pt x="468" y="124"/>
                    </a:lnTo>
                    <a:lnTo>
                      <a:pt x="463" y="122"/>
                    </a:lnTo>
                    <a:lnTo>
                      <a:pt x="461" y="119"/>
                    </a:lnTo>
                    <a:lnTo>
                      <a:pt x="460" y="116"/>
                    </a:lnTo>
                    <a:lnTo>
                      <a:pt x="460" y="111"/>
                    </a:lnTo>
                    <a:lnTo>
                      <a:pt x="463" y="103"/>
                    </a:lnTo>
                    <a:lnTo>
                      <a:pt x="461" y="101"/>
                    </a:lnTo>
                    <a:lnTo>
                      <a:pt x="460" y="100"/>
                    </a:lnTo>
                    <a:lnTo>
                      <a:pt x="456" y="100"/>
                    </a:lnTo>
                    <a:lnTo>
                      <a:pt x="455" y="98"/>
                    </a:lnTo>
                    <a:lnTo>
                      <a:pt x="452" y="98"/>
                    </a:lnTo>
                    <a:lnTo>
                      <a:pt x="448" y="96"/>
                    </a:lnTo>
                    <a:lnTo>
                      <a:pt x="447" y="96"/>
                    </a:lnTo>
                    <a:lnTo>
                      <a:pt x="444" y="98"/>
                    </a:lnTo>
                    <a:lnTo>
                      <a:pt x="440" y="98"/>
                    </a:lnTo>
                    <a:lnTo>
                      <a:pt x="437" y="100"/>
                    </a:lnTo>
                    <a:lnTo>
                      <a:pt x="434" y="104"/>
                    </a:lnTo>
                    <a:lnTo>
                      <a:pt x="434" y="108"/>
                    </a:lnTo>
                    <a:lnTo>
                      <a:pt x="434" y="112"/>
                    </a:lnTo>
                    <a:lnTo>
                      <a:pt x="436" y="117"/>
                    </a:lnTo>
                    <a:lnTo>
                      <a:pt x="437" y="120"/>
                    </a:lnTo>
                    <a:lnTo>
                      <a:pt x="439" y="125"/>
                    </a:lnTo>
                    <a:lnTo>
                      <a:pt x="439" y="128"/>
                    </a:lnTo>
                    <a:lnTo>
                      <a:pt x="437" y="132"/>
                    </a:lnTo>
                    <a:lnTo>
                      <a:pt x="434" y="135"/>
                    </a:lnTo>
                    <a:lnTo>
                      <a:pt x="428" y="136"/>
                    </a:lnTo>
                    <a:lnTo>
                      <a:pt x="429" y="160"/>
                    </a:lnTo>
                    <a:lnTo>
                      <a:pt x="429" y="184"/>
                    </a:lnTo>
                    <a:lnTo>
                      <a:pt x="431" y="208"/>
                    </a:lnTo>
                    <a:lnTo>
                      <a:pt x="429" y="231"/>
                    </a:lnTo>
                    <a:lnTo>
                      <a:pt x="429" y="255"/>
                    </a:lnTo>
                    <a:lnTo>
                      <a:pt x="428" y="279"/>
                    </a:lnTo>
                    <a:lnTo>
                      <a:pt x="428" y="303"/>
                    </a:lnTo>
                    <a:lnTo>
                      <a:pt x="428" y="327"/>
                    </a:lnTo>
                    <a:lnTo>
                      <a:pt x="428" y="351"/>
                    </a:lnTo>
                    <a:lnTo>
                      <a:pt x="428" y="375"/>
                    </a:lnTo>
                    <a:lnTo>
                      <a:pt x="421" y="373"/>
                    </a:lnTo>
                    <a:lnTo>
                      <a:pt x="415" y="372"/>
                    </a:lnTo>
                    <a:lnTo>
                      <a:pt x="408" y="370"/>
                    </a:lnTo>
                    <a:lnTo>
                      <a:pt x="404" y="367"/>
                    </a:lnTo>
                    <a:lnTo>
                      <a:pt x="399" y="362"/>
                    </a:lnTo>
                    <a:lnTo>
                      <a:pt x="394" y="359"/>
                    </a:lnTo>
                    <a:lnTo>
                      <a:pt x="389" y="356"/>
                    </a:lnTo>
                    <a:lnTo>
                      <a:pt x="383" y="352"/>
                    </a:lnTo>
                    <a:lnTo>
                      <a:pt x="378" y="349"/>
                    </a:lnTo>
                    <a:lnTo>
                      <a:pt x="372" y="348"/>
                    </a:lnTo>
                    <a:lnTo>
                      <a:pt x="359" y="343"/>
                    </a:lnTo>
                    <a:lnTo>
                      <a:pt x="348" y="336"/>
                    </a:lnTo>
                    <a:lnTo>
                      <a:pt x="336" y="330"/>
                    </a:lnTo>
                    <a:lnTo>
                      <a:pt x="324" y="322"/>
                    </a:lnTo>
                    <a:lnTo>
                      <a:pt x="312" y="314"/>
                    </a:lnTo>
                    <a:lnTo>
                      <a:pt x="301" y="309"/>
                    </a:lnTo>
                    <a:lnTo>
                      <a:pt x="288" y="306"/>
                    </a:lnTo>
                    <a:lnTo>
                      <a:pt x="277" y="306"/>
                    </a:lnTo>
                    <a:lnTo>
                      <a:pt x="264" y="311"/>
                    </a:lnTo>
                    <a:lnTo>
                      <a:pt x="253" y="319"/>
                    </a:lnTo>
                    <a:lnTo>
                      <a:pt x="228" y="308"/>
                    </a:lnTo>
                    <a:lnTo>
                      <a:pt x="202" y="295"/>
                    </a:lnTo>
                    <a:lnTo>
                      <a:pt x="176" y="282"/>
                    </a:lnTo>
                    <a:lnTo>
                      <a:pt x="151" y="269"/>
                    </a:lnTo>
                    <a:lnTo>
                      <a:pt x="127" y="256"/>
                    </a:lnTo>
                    <a:lnTo>
                      <a:pt x="101" y="242"/>
                    </a:lnTo>
                    <a:lnTo>
                      <a:pt x="76" y="229"/>
                    </a:lnTo>
                    <a:lnTo>
                      <a:pt x="50" y="216"/>
                    </a:lnTo>
                    <a:lnTo>
                      <a:pt x="26" y="204"/>
                    </a:lnTo>
                    <a:lnTo>
                      <a:pt x="0" y="191"/>
                    </a:lnTo>
                    <a:lnTo>
                      <a:pt x="0" y="184"/>
                    </a:lnTo>
                    <a:lnTo>
                      <a:pt x="0" y="178"/>
                    </a:lnTo>
                    <a:lnTo>
                      <a:pt x="2" y="172"/>
                    </a:lnTo>
                    <a:lnTo>
                      <a:pt x="2" y="164"/>
                    </a:lnTo>
                    <a:lnTo>
                      <a:pt x="4" y="156"/>
                    </a:lnTo>
                    <a:lnTo>
                      <a:pt x="5" y="149"/>
                    </a:lnTo>
                    <a:lnTo>
                      <a:pt x="5" y="141"/>
                    </a:lnTo>
                    <a:lnTo>
                      <a:pt x="5" y="133"/>
                    </a:lnTo>
                    <a:lnTo>
                      <a:pt x="4" y="125"/>
                    </a:lnTo>
                    <a:lnTo>
                      <a:pt x="2" y="117"/>
                    </a:lnTo>
                    <a:lnTo>
                      <a:pt x="32" y="111"/>
                    </a:lnTo>
                    <a:lnTo>
                      <a:pt x="63" y="103"/>
                    </a:lnTo>
                    <a:lnTo>
                      <a:pt x="93" y="96"/>
                    </a:lnTo>
                    <a:lnTo>
                      <a:pt x="124" y="88"/>
                    </a:lnTo>
                    <a:lnTo>
                      <a:pt x="152" y="82"/>
                    </a:lnTo>
                    <a:lnTo>
                      <a:pt x="183" y="76"/>
                    </a:lnTo>
                    <a:lnTo>
                      <a:pt x="213" y="69"/>
                    </a:lnTo>
                    <a:lnTo>
                      <a:pt x="244" y="63"/>
                    </a:lnTo>
                    <a:lnTo>
                      <a:pt x="274" y="56"/>
                    </a:lnTo>
                    <a:lnTo>
                      <a:pt x="304" y="52"/>
                    </a:lnTo>
                    <a:lnTo>
                      <a:pt x="322" y="40"/>
                    </a:lnTo>
                    <a:lnTo>
                      <a:pt x="341" y="37"/>
                    </a:lnTo>
                    <a:lnTo>
                      <a:pt x="359" y="34"/>
                    </a:lnTo>
                    <a:lnTo>
                      <a:pt x="378" y="31"/>
                    </a:lnTo>
                    <a:lnTo>
                      <a:pt x="397" y="26"/>
                    </a:lnTo>
                    <a:lnTo>
                      <a:pt x="415" y="23"/>
                    </a:lnTo>
                    <a:lnTo>
                      <a:pt x="434" y="18"/>
                    </a:lnTo>
                    <a:lnTo>
                      <a:pt x="452" y="13"/>
                    </a:lnTo>
                    <a:lnTo>
                      <a:pt x="469" y="8"/>
                    </a:lnTo>
                    <a:lnTo>
                      <a:pt x="488" y="5"/>
                    </a:lnTo>
                    <a:lnTo>
                      <a:pt x="506" y="0"/>
                    </a:lnTo>
                    <a:lnTo>
                      <a:pt x="528" y="12"/>
                    </a:lnTo>
                    <a:lnTo>
                      <a:pt x="551" y="23"/>
                    </a:lnTo>
                    <a:lnTo>
                      <a:pt x="575" y="32"/>
                    </a:lnTo>
                    <a:lnTo>
                      <a:pt x="597" y="42"/>
                    </a:lnTo>
                    <a:lnTo>
                      <a:pt x="621" y="52"/>
                    </a:lnTo>
                    <a:lnTo>
                      <a:pt x="644" y="61"/>
                    </a:lnTo>
                    <a:lnTo>
                      <a:pt x="668" y="71"/>
                    </a:lnTo>
                    <a:lnTo>
                      <a:pt x="692" y="80"/>
                    </a:lnTo>
                    <a:lnTo>
                      <a:pt x="716" y="90"/>
                    </a:lnTo>
                    <a:lnTo>
                      <a:pt x="740" y="98"/>
                    </a:lnTo>
                    <a:lnTo>
                      <a:pt x="738" y="98"/>
                    </a:lnTo>
                    <a:close/>
                  </a:path>
                </a:pathLst>
              </a:custGeom>
              <a:solidFill>
                <a:srgbClr val="FFB3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2" name="Freeform 36">
                <a:extLst>
                  <a:ext uri="{FF2B5EF4-FFF2-40B4-BE49-F238E27FC236}">
                    <a16:creationId xmlns:a16="http://schemas.microsoft.com/office/drawing/2014/main" xmlns="" id="{FD9D297A-6E16-70BE-08FA-6CF6D0F48549}"/>
                  </a:ext>
                </a:extLst>
              </p:cNvPr>
              <p:cNvSpPr>
                <a:spLocks/>
              </p:cNvSpPr>
              <p:nvPr/>
            </p:nvSpPr>
            <p:spPr bwMode="auto">
              <a:xfrm>
                <a:off x="2778" y="2995"/>
                <a:ext cx="7" cy="7"/>
              </a:xfrm>
              <a:custGeom>
                <a:avLst/>
                <a:gdLst>
                  <a:gd name="T0" fmla="*/ 0 w 15"/>
                  <a:gd name="T1" fmla="*/ 1 h 13"/>
                  <a:gd name="T2" fmla="*/ 0 w 15"/>
                  <a:gd name="T3" fmla="*/ 1 h 13"/>
                  <a:gd name="T4" fmla="*/ 0 w 15"/>
                  <a:gd name="T5" fmla="*/ 1 h 13"/>
                  <a:gd name="T6" fmla="*/ 0 w 15"/>
                  <a:gd name="T7" fmla="*/ 1 h 13"/>
                  <a:gd name="T8" fmla="*/ 0 w 15"/>
                  <a:gd name="T9" fmla="*/ 1 h 13"/>
                  <a:gd name="T10" fmla="*/ 0 w 15"/>
                  <a:gd name="T11" fmla="*/ 1 h 13"/>
                  <a:gd name="T12" fmla="*/ 0 w 15"/>
                  <a:gd name="T13" fmla="*/ 1 h 13"/>
                  <a:gd name="T14" fmla="*/ 0 w 15"/>
                  <a:gd name="T15" fmla="*/ 1 h 13"/>
                  <a:gd name="T16" fmla="*/ 0 w 15"/>
                  <a:gd name="T17" fmla="*/ 1 h 13"/>
                  <a:gd name="T18" fmla="*/ 0 w 15"/>
                  <a:gd name="T19" fmla="*/ 1 h 13"/>
                  <a:gd name="T20" fmla="*/ 0 w 15"/>
                  <a:gd name="T21" fmla="*/ 1 h 13"/>
                  <a:gd name="T22" fmla="*/ 0 w 15"/>
                  <a:gd name="T23" fmla="*/ 1 h 13"/>
                  <a:gd name="T24" fmla="*/ 0 w 15"/>
                  <a:gd name="T25" fmla="*/ 0 h 13"/>
                  <a:gd name="T26" fmla="*/ 0 w 15"/>
                  <a:gd name="T27" fmla="*/ 0 h 13"/>
                  <a:gd name="T28" fmla="*/ 0 w 15"/>
                  <a:gd name="T29" fmla="*/ 1 h 13"/>
                  <a:gd name="T30" fmla="*/ 0 w 15"/>
                  <a:gd name="T31" fmla="*/ 1 h 13"/>
                  <a:gd name="T32" fmla="*/ 0 w 15"/>
                  <a:gd name="T33" fmla="*/ 1 h 13"/>
                  <a:gd name="T34" fmla="*/ 0 w 15"/>
                  <a:gd name="T35" fmla="*/ 1 h 13"/>
                  <a:gd name="T36" fmla="*/ 0 w 15"/>
                  <a:gd name="T37" fmla="*/ 1 h 13"/>
                  <a:gd name="T38" fmla="*/ 0 w 15"/>
                  <a:gd name="T39" fmla="*/ 1 h 13"/>
                  <a:gd name="T40" fmla="*/ 0 w 15"/>
                  <a:gd name="T41" fmla="*/ 1 h 13"/>
                  <a:gd name="T42" fmla="*/ 0 w 15"/>
                  <a:gd name="T43" fmla="*/ 1 h 13"/>
                  <a:gd name="T44" fmla="*/ 0 w 15"/>
                  <a:gd name="T45" fmla="*/ 1 h 13"/>
                  <a:gd name="T46" fmla="*/ 0 w 15"/>
                  <a:gd name="T47" fmla="*/ 1 h 1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5"/>
                  <a:gd name="T73" fmla="*/ 0 h 13"/>
                  <a:gd name="T74" fmla="*/ 15 w 15"/>
                  <a:gd name="T75" fmla="*/ 13 h 1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5" h="13">
                    <a:moveTo>
                      <a:pt x="13" y="13"/>
                    </a:moveTo>
                    <a:lnTo>
                      <a:pt x="8" y="13"/>
                    </a:lnTo>
                    <a:lnTo>
                      <a:pt x="8" y="12"/>
                    </a:lnTo>
                    <a:lnTo>
                      <a:pt x="7" y="12"/>
                    </a:lnTo>
                    <a:lnTo>
                      <a:pt x="7" y="10"/>
                    </a:lnTo>
                    <a:lnTo>
                      <a:pt x="5" y="10"/>
                    </a:lnTo>
                    <a:lnTo>
                      <a:pt x="3" y="8"/>
                    </a:lnTo>
                    <a:lnTo>
                      <a:pt x="3" y="7"/>
                    </a:lnTo>
                    <a:lnTo>
                      <a:pt x="2" y="7"/>
                    </a:lnTo>
                    <a:lnTo>
                      <a:pt x="0" y="5"/>
                    </a:lnTo>
                    <a:lnTo>
                      <a:pt x="5" y="0"/>
                    </a:lnTo>
                    <a:lnTo>
                      <a:pt x="7" y="2"/>
                    </a:lnTo>
                    <a:lnTo>
                      <a:pt x="8" y="2"/>
                    </a:lnTo>
                    <a:lnTo>
                      <a:pt x="10" y="4"/>
                    </a:lnTo>
                    <a:lnTo>
                      <a:pt x="11" y="5"/>
                    </a:lnTo>
                    <a:lnTo>
                      <a:pt x="11" y="7"/>
                    </a:lnTo>
                    <a:lnTo>
                      <a:pt x="13" y="8"/>
                    </a:lnTo>
                    <a:lnTo>
                      <a:pt x="13" y="10"/>
                    </a:lnTo>
                    <a:lnTo>
                      <a:pt x="15" y="12"/>
                    </a:lnTo>
                    <a:lnTo>
                      <a:pt x="13" y="13"/>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3" name="Freeform 37">
                <a:extLst>
                  <a:ext uri="{FF2B5EF4-FFF2-40B4-BE49-F238E27FC236}">
                    <a16:creationId xmlns:a16="http://schemas.microsoft.com/office/drawing/2014/main" xmlns="" id="{D661F9C9-8781-03AE-7435-A2516CB8D28A}"/>
                  </a:ext>
                </a:extLst>
              </p:cNvPr>
              <p:cNvSpPr>
                <a:spLocks/>
              </p:cNvSpPr>
              <p:nvPr/>
            </p:nvSpPr>
            <p:spPr bwMode="auto">
              <a:xfrm>
                <a:off x="2773" y="3006"/>
                <a:ext cx="12" cy="240"/>
              </a:xfrm>
              <a:custGeom>
                <a:avLst/>
                <a:gdLst>
                  <a:gd name="T0" fmla="*/ 1 w 24"/>
                  <a:gd name="T1" fmla="*/ 1 h 478"/>
                  <a:gd name="T2" fmla="*/ 1 w 24"/>
                  <a:gd name="T3" fmla="*/ 1 h 478"/>
                  <a:gd name="T4" fmla="*/ 1 w 24"/>
                  <a:gd name="T5" fmla="*/ 1 h 478"/>
                  <a:gd name="T6" fmla="*/ 1 w 24"/>
                  <a:gd name="T7" fmla="*/ 1 h 478"/>
                  <a:gd name="T8" fmla="*/ 1 w 24"/>
                  <a:gd name="T9" fmla="*/ 1 h 478"/>
                  <a:gd name="T10" fmla="*/ 1 w 24"/>
                  <a:gd name="T11" fmla="*/ 1 h 478"/>
                  <a:gd name="T12" fmla="*/ 1 w 24"/>
                  <a:gd name="T13" fmla="*/ 1 h 478"/>
                  <a:gd name="T14" fmla="*/ 1 w 24"/>
                  <a:gd name="T15" fmla="*/ 1 h 478"/>
                  <a:gd name="T16" fmla="*/ 1 w 24"/>
                  <a:gd name="T17" fmla="*/ 1 h 478"/>
                  <a:gd name="T18" fmla="*/ 1 w 24"/>
                  <a:gd name="T19" fmla="*/ 1 h 478"/>
                  <a:gd name="T20" fmla="*/ 1 w 24"/>
                  <a:gd name="T21" fmla="*/ 1 h 478"/>
                  <a:gd name="T22" fmla="*/ 1 w 24"/>
                  <a:gd name="T23" fmla="*/ 1 h 478"/>
                  <a:gd name="T24" fmla="*/ 0 w 24"/>
                  <a:gd name="T25" fmla="*/ 1 h 478"/>
                  <a:gd name="T26" fmla="*/ 0 w 24"/>
                  <a:gd name="T27" fmla="*/ 1 h 478"/>
                  <a:gd name="T28" fmla="*/ 0 w 24"/>
                  <a:gd name="T29" fmla="*/ 1 h 478"/>
                  <a:gd name="T30" fmla="*/ 0 w 24"/>
                  <a:gd name="T31" fmla="*/ 1 h 478"/>
                  <a:gd name="T32" fmla="*/ 0 w 24"/>
                  <a:gd name="T33" fmla="*/ 1 h 478"/>
                  <a:gd name="T34" fmla="*/ 1 w 24"/>
                  <a:gd name="T35" fmla="*/ 1 h 478"/>
                  <a:gd name="T36" fmla="*/ 1 w 24"/>
                  <a:gd name="T37" fmla="*/ 1 h 478"/>
                  <a:gd name="T38" fmla="*/ 1 w 24"/>
                  <a:gd name="T39" fmla="*/ 1 h 478"/>
                  <a:gd name="T40" fmla="*/ 1 w 24"/>
                  <a:gd name="T41" fmla="*/ 1 h 478"/>
                  <a:gd name="T42" fmla="*/ 1 w 24"/>
                  <a:gd name="T43" fmla="*/ 0 h 478"/>
                  <a:gd name="T44" fmla="*/ 1 w 24"/>
                  <a:gd name="T45" fmla="*/ 1 h 478"/>
                  <a:gd name="T46" fmla="*/ 1 w 24"/>
                  <a:gd name="T47" fmla="*/ 1 h 478"/>
                  <a:gd name="T48" fmla="*/ 1 w 24"/>
                  <a:gd name="T49" fmla="*/ 1 h 47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4"/>
                  <a:gd name="T76" fmla="*/ 0 h 478"/>
                  <a:gd name="T77" fmla="*/ 24 w 24"/>
                  <a:gd name="T78" fmla="*/ 478 h 47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4" h="478">
                    <a:moveTo>
                      <a:pt x="22" y="3"/>
                    </a:moveTo>
                    <a:lnTo>
                      <a:pt x="24" y="49"/>
                    </a:lnTo>
                    <a:lnTo>
                      <a:pt x="24" y="96"/>
                    </a:lnTo>
                    <a:lnTo>
                      <a:pt x="24" y="142"/>
                    </a:lnTo>
                    <a:lnTo>
                      <a:pt x="22" y="189"/>
                    </a:lnTo>
                    <a:lnTo>
                      <a:pt x="20" y="235"/>
                    </a:lnTo>
                    <a:lnTo>
                      <a:pt x="20" y="280"/>
                    </a:lnTo>
                    <a:lnTo>
                      <a:pt x="19" y="326"/>
                    </a:lnTo>
                    <a:lnTo>
                      <a:pt x="17" y="373"/>
                    </a:lnTo>
                    <a:lnTo>
                      <a:pt x="16" y="419"/>
                    </a:lnTo>
                    <a:lnTo>
                      <a:pt x="16" y="465"/>
                    </a:lnTo>
                    <a:lnTo>
                      <a:pt x="1" y="478"/>
                    </a:lnTo>
                    <a:lnTo>
                      <a:pt x="0" y="430"/>
                    </a:lnTo>
                    <a:lnTo>
                      <a:pt x="0" y="382"/>
                    </a:lnTo>
                    <a:lnTo>
                      <a:pt x="0" y="333"/>
                    </a:lnTo>
                    <a:lnTo>
                      <a:pt x="0" y="285"/>
                    </a:lnTo>
                    <a:lnTo>
                      <a:pt x="0" y="237"/>
                    </a:lnTo>
                    <a:lnTo>
                      <a:pt x="1" y="189"/>
                    </a:lnTo>
                    <a:lnTo>
                      <a:pt x="3" y="141"/>
                    </a:lnTo>
                    <a:lnTo>
                      <a:pt x="4" y="93"/>
                    </a:lnTo>
                    <a:lnTo>
                      <a:pt x="4" y="46"/>
                    </a:lnTo>
                    <a:lnTo>
                      <a:pt x="6" y="0"/>
                    </a:lnTo>
                    <a:lnTo>
                      <a:pt x="24" y="3"/>
                    </a:lnTo>
                    <a:lnTo>
                      <a:pt x="22" y="3"/>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4" name="Freeform 38">
                <a:extLst>
                  <a:ext uri="{FF2B5EF4-FFF2-40B4-BE49-F238E27FC236}">
                    <a16:creationId xmlns:a16="http://schemas.microsoft.com/office/drawing/2014/main" xmlns="" id="{60044D6C-CA34-DA2D-A0A9-600DF628D865}"/>
                  </a:ext>
                </a:extLst>
              </p:cNvPr>
              <p:cNvSpPr>
                <a:spLocks/>
              </p:cNvSpPr>
              <p:nvPr/>
            </p:nvSpPr>
            <p:spPr bwMode="auto">
              <a:xfrm>
                <a:off x="2074" y="3057"/>
                <a:ext cx="132" cy="74"/>
              </a:xfrm>
              <a:custGeom>
                <a:avLst/>
                <a:gdLst>
                  <a:gd name="T0" fmla="*/ 1 w 264"/>
                  <a:gd name="T1" fmla="*/ 1 h 148"/>
                  <a:gd name="T2" fmla="*/ 1 w 264"/>
                  <a:gd name="T3" fmla="*/ 1 h 148"/>
                  <a:gd name="T4" fmla="*/ 1 w 264"/>
                  <a:gd name="T5" fmla="*/ 1 h 148"/>
                  <a:gd name="T6" fmla="*/ 1 w 264"/>
                  <a:gd name="T7" fmla="*/ 1 h 148"/>
                  <a:gd name="T8" fmla="*/ 1 w 264"/>
                  <a:gd name="T9" fmla="*/ 1 h 148"/>
                  <a:gd name="T10" fmla="*/ 1 w 264"/>
                  <a:gd name="T11" fmla="*/ 1 h 148"/>
                  <a:gd name="T12" fmla="*/ 1 w 264"/>
                  <a:gd name="T13" fmla="*/ 1 h 148"/>
                  <a:gd name="T14" fmla="*/ 1 w 264"/>
                  <a:gd name="T15" fmla="*/ 1 h 148"/>
                  <a:gd name="T16" fmla="*/ 1 w 264"/>
                  <a:gd name="T17" fmla="*/ 1 h 148"/>
                  <a:gd name="T18" fmla="*/ 1 w 264"/>
                  <a:gd name="T19" fmla="*/ 1 h 148"/>
                  <a:gd name="T20" fmla="*/ 1 w 264"/>
                  <a:gd name="T21" fmla="*/ 1 h 148"/>
                  <a:gd name="T22" fmla="*/ 0 w 264"/>
                  <a:gd name="T23" fmla="*/ 1 h 148"/>
                  <a:gd name="T24" fmla="*/ 0 w 264"/>
                  <a:gd name="T25" fmla="*/ 0 h 148"/>
                  <a:gd name="T26" fmla="*/ 1 w 264"/>
                  <a:gd name="T27" fmla="*/ 1 h 148"/>
                  <a:gd name="T28" fmla="*/ 1 w 264"/>
                  <a:gd name="T29" fmla="*/ 1 h 148"/>
                  <a:gd name="T30" fmla="*/ 1 w 264"/>
                  <a:gd name="T31" fmla="*/ 1 h 148"/>
                  <a:gd name="T32" fmla="*/ 1 w 264"/>
                  <a:gd name="T33" fmla="*/ 1 h 148"/>
                  <a:gd name="T34" fmla="*/ 1 w 264"/>
                  <a:gd name="T35" fmla="*/ 1 h 148"/>
                  <a:gd name="T36" fmla="*/ 1 w 264"/>
                  <a:gd name="T37" fmla="*/ 1 h 148"/>
                  <a:gd name="T38" fmla="*/ 1 w 264"/>
                  <a:gd name="T39" fmla="*/ 1 h 148"/>
                  <a:gd name="T40" fmla="*/ 1 w 264"/>
                  <a:gd name="T41" fmla="*/ 1 h 148"/>
                  <a:gd name="T42" fmla="*/ 1 w 264"/>
                  <a:gd name="T43" fmla="*/ 1 h 148"/>
                  <a:gd name="T44" fmla="*/ 1 w 264"/>
                  <a:gd name="T45" fmla="*/ 1 h 148"/>
                  <a:gd name="T46" fmla="*/ 1 w 264"/>
                  <a:gd name="T47" fmla="*/ 1 h 1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64"/>
                  <a:gd name="T73" fmla="*/ 0 h 148"/>
                  <a:gd name="T74" fmla="*/ 264 w 264"/>
                  <a:gd name="T75" fmla="*/ 148 h 1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64" h="148">
                    <a:moveTo>
                      <a:pt x="264" y="148"/>
                    </a:moveTo>
                    <a:lnTo>
                      <a:pt x="238" y="137"/>
                    </a:lnTo>
                    <a:lnTo>
                      <a:pt x="214" y="126"/>
                    </a:lnTo>
                    <a:lnTo>
                      <a:pt x="189" y="112"/>
                    </a:lnTo>
                    <a:lnTo>
                      <a:pt x="163" y="97"/>
                    </a:lnTo>
                    <a:lnTo>
                      <a:pt x="137" y="83"/>
                    </a:lnTo>
                    <a:lnTo>
                      <a:pt x="112" y="67"/>
                    </a:lnTo>
                    <a:lnTo>
                      <a:pt x="86" y="52"/>
                    </a:lnTo>
                    <a:lnTo>
                      <a:pt x="61" y="36"/>
                    </a:lnTo>
                    <a:lnTo>
                      <a:pt x="35" y="24"/>
                    </a:lnTo>
                    <a:lnTo>
                      <a:pt x="8" y="9"/>
                    </a:lnTo>
                    <a:lnTo>
                      <a:pt x="0" y="11"/>
                    </a:lnTo>
                    <a:lnTo>
                      <a:pt x="0" y="0"/>
                    </a:lnTo>
                    <a:lnTo>
                      <a:pt x="25" y="12"/>
                    </a:lnTo>
                    <a:lnTo>
                      <a:pt x="53" y="27"/>
                    </a:lnTo>
                    <a:lnTo>
                      <a:pt x="78" y="41"/>
                    </a:lnTo>
                    <a:lnTo>
                      <a:pt x="105" y="56"/>
                    </a:lnTo>
                    <a:lnTo>
                      <a:pt x="133" y="70"/>
                    </a:lnTo>
                    <a:lnTo>
                      <a:pt x="158" y="86"/>
                    </a:lnTo>
                    <a:lnTo>
                      <a:pt x="185" y="102"/>
                    </a:lnTo>
                    <a:lnTo>
                      <a:pt x="211" y="116"/>
                    </a:lnTo>
                    <a:lnTo>
                      <a:pt x="238" y="132"/>
                    </a:lnTo>
                    <a:lnTo>
                      <a:pt x="264" y="148"/>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5" name="Freeform 39">
                <a:extLst>
                  <a:ext uri="{FF2B5EF4-FFF2-40B4-BE49-F238E27FC236}">
                    <a16:creationId xmlns:a16="http://schemas.microsoft.com/office/drawing/2014/main" xmlns="" id="{2D4E2569-74FA-0832-D3E7-5AC970AE5E00}"/>
                  </a:ext>
                </a:extLst>
              </p:cNvPr>
              <p:cNvSpPr>
                <a:spLocks/>
              </p:cNvSpPr>
              <p:nvPr/>
            </p:nvSpPr>
            <p:spPr bwMode="auto">
              <a:xfrm>
                <a:off x="2099" y="3057"/>
                <a:ext cx="151" cy="76"/>
              </a:xfrm>
              <a:custGeom>
                <a:avLst/>
                <a:gdLst>
                  <a:gd name="T0" fmla="*/ 0 w 303"/>
                  <a:gd name="T1" fmla="*/ 1 h 152"/>
                  <a:gd name="T2" fmla="*/ 0 w 303"/>
                  <a:gd name="T3" fmla="*/ 1 h 152"/>
                  <a:gd name="T4" fmla="*/ 0 w 303"/>
                  <a:gd name="T5" fmla="*/ 1 h 152"/>
                  <a:gd name="T6" fmla="*/ 0 w 303"/>
                  <a:gd name="T7" fmla="*/ 1 h 152"/>
                  <a:gd name="T8" fmla="*/ 0 w 303"/>
                  <a:gd name="T9" fmla="*/ 1 h 152"/>
                  <a:gd name="T10" fmla="*/ 0 w 303"/>
                  <a:gd name="T11" fmla="*/ 1 h 152"/>
                  <a:gd name="T12" fmla="*/ 0 w 303"/>
                  <a:gd name="T13" fmla="*/ 1 h 152"/>
                  <a:gd name="T14" fmla="*/ 0 w 303"/>
                  <a:gd name="T15" fmla="*/ 1 h 152"/>
                  <a:gd name="T16" fmla="*/ 0 w 303"/>
                  <a:gd name="T17" fmla="*/ 1 h 152"/>
                  <a:gd name="T18" fmla="*/ 0 w 303"/>
                  <a:gd name="T19" fmla="*/ 1 h 152"/>
                  <a:gd name="T20" fmla="*/ 0 w 303"/>
                  <a:gd name="T21" fmla="*/ 1 h 152"/>
                  <a:gd name="T22" fmla="*/ 0 w 303"/>
                  <a:gd name="T23" fmla="*/ 1 h 152"/>
                  <a:gd name="T24" fmla="*/ 0 w 303"/>
                  <a:gd name="T25" fmla="*/ 1 h 152"/>
                  <a:gd name="T26" fmla="*/ 0 w 303"/>
                  <a:gd name="T27" fmla="*/ 1 h 152"/>
                  <a:gd name="T28" fmla="*/ 0 w 303"/>
                  <a:gd name="T29" fmla="*/ 1 h 152"/>
                  <a:gd name="T30" fmla="*/ 0 w 303"/>
                  <a:gd name="T31" fmla="*/ 1 h 152"/>
                  <a:gd name="T32" fmla="*/ 0 w 303"/>
                  <a:gd name="T33" fmla="*/ 1 h 152"/>
                  <a:gd name="T34" fmla="*/ 0 w 303"/>
                  <a:gd name="T35" fmla="*/ 1 h 152"/>
                  <a:gd name="T36" fmla="*/ 0 w 303"/>
                  <a:gd name="T37" fmla="*/ 1 h 152"/>
                  <a:gd name="T38" fmla="*/ 0 w 303"/>
                  <a:gd name="T39" fmla="*/ 1 h 152"/>
                  <a:gd name="T40" fmla="*/ 0 w 303"/>
                  <a:gd name="T41" fmla="*/ 1 h 152"/>
                  <a:gd name="T42" fmla="*/ 0 w 303"/>
                  <a:gd name="T43" fmla="*/ 1 h 152"/>
                  <a:gd name="T44" fmla="*/ 0 w 303"/>
                  <a:gd name="T45" fmla="*/ 1 h 152"/>
                  <a:gd name="T46" fmla="*/ 0 w 303"/>
                  <a:gd name="T47" fmla="*/ 1 h 152"/>
                  <a:gd name="T48" fmla="*/ 0 w 303"/>
                  <a:gd name="T49" fmla="*/ 1 h 152"/>
                  <a:gd name="T50" fmla="*/ 0 w 303"/>
                  <a:gd name="T51" fmla="*/ 1 h 152"/>
                  <a:gd name="T52" fmla="*/ 0 w 303"/>
                  <a:gd name="T53" fmla="*/ 1 h 152"/>
                  <a:gd name="T54" fmla="*/ 0 w 303"/>
                  <a:gd name="T55" fmla="*/ 1 h 152"/>
                  <a:gd name="T56" fmla="*/ 0 w 303"/>
                  <a:gd name="T57" fmla="*/ 1 h 152"/>
                  <a:gd name="T58" fmla="*/ 0 w 303"/>
                  <a:gd name="T59" fmla="*/ 1 h 152"/>
                  <a:gd name="T60" fmla="*/ 0 w 303"/>
                  <a:gd name="T61" fmla="*/ 1 h 152"/>
                  <a:gd name="T62" fmla="*/ 0 w 303"/>
                  <a:gd name="T63" fmla="*/ 1 h 152"/>
                  <a:gd name="T64" fmla="*/ 0 w 303"/>
                  <a:gd name="T65" fmla="*/ 1 h 152"/>
                  <a:gd name="T66" fmla="*/ 0 w 303"/>
                  <a:gd name="T67" fmla="*/ 1 h 152"/>
                  <a:gd name="T68" fmla="*/ 0 w 303"/>
                  <a:gd name="T69" fmla="*/ 1 h 152"/>
                  <a:gd name="T70" fmla="*/ 0 w 303"/>
                  <a:gd name="T71" fmla="*/ 0 h 15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3"/>
                  <a:gd name="T109" fmla="*/ 0 h 152"/>
                  <a:gd name="T110" fmla="*/ 303 w 303"/>
                  <a:gd name="T111" fmla="*/ 152 h 15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3" h="152">
                    <a:moveTo>
                      <a:pt x="66" y="0"/>
                    </a:moveTo>
                    <a:lnTo>
                      <a:pt x="66" y="3"/>
                    </a:lnTo>
                    <a:lnTo>
                      <a:pt x="66" y="6"/>
                    </a:lnTo>
                    <a:lnTo>
                      <a:pt x="66" y="8"/>
                    </a:lnTo>
                    <a:lnTo>
                      <a:pt x="68" y="11"/>
                    </a:lnTo>
                    <a:lnTo>
                      <a:pt x="68" y="12"/>
                    </a:lnTo>
                    <a:lnTo>
                      <a:pt x="69" y="16"/>
                    </a:lnTo>
                    <a:lnTo>
                      <a:pt x="69" y="17"/>
                    </a:lnTo>
                    <a:lnTo>
                      <a:pt x="71" y="20"/>
                    </a:lnTo>
                    <a:lnTo>
                      <a:pt x="72" y="22"/>
                    </a:lnTo>
                    <a:lnTo>
                      <a:pt x="72" y="25"/>
                    </a:lnTo>
                    <a:lnTo>
                      <a:pt x="74" y="25"/>
                    </a:lnTo>
                    <a:lnTo>
                      <a:pt x="76" y="25"/>
                    </a:lnTo>
                    <a:lnTo>
                      <a:pt x="77" y="25"/>
                    </a:lnTo>
                    <a:lnTo>
                      <a:pt x="79" y="24"/>
                    </a:lnTo>
                    <a:lnTo>
                      <a:pt x="80" y="22"/>
                    </a:lnTo>
                    <a:lnTo>
                      <a:pt x="80" y="20"/>
                    </a:lnTo>
                    <a:lnTo>
                      <a:pt x="80" y="19"/>
                    </a:lnTo>
                    <a:lnTo>
                      <a:pt x="80" y="17"/>
                    </a:lnTo>
                    <a:lnTo>
                      <a:pt x="79" y="9"/>
                    </a:lnTo>
                    <a:lnTo>
                      <a:pt x="96" y="14"/>
                    </a:lnTo>
                    <a:lnTo>
                      <a:pt x="112" y="20"/>
                    </a:lnTo>
                    <a:lnTo>
                      <a:pt x="130" y="28"/>
                    </a:lnTo>
                    <a:lnTo>
                      <a:pt x="144" y="36"/>
                    </a:lnTo>
                    <a:lnTo>
                      <a:pt x="160" y="46"/>
                    </a:lnTo>
                    <a:lnTo>
                      <a:pt x="176" y="56"/>
                    </a:lnTo>
                    <a:lnTo>
                      <a:pt x="191" y="65"/>
                    </a:lnTo>
                    <a:lnTo>
                      <a:pt x="207" y="75"/>
                    </a:lnTo>
                    <a:lnTo>
                      <a:pt x="223" y="83"/>
                    </a:lnTo>
                    <a:lnTo>
                      <a:pt x="239" y="91"/>
                    </a:lnTo>
                    <a:lnTo>
                      <a:pt x="245" y="96"/>
                    </a:lnTo>
                    <a:lnTo>
                      <a:pt x="252" y="99"/>
                    </a:lnTo>
                    <a:lnTo>
                      <a:pt x="258" y="102"/>
                    </a:lnTo>
                    <a:lnTo>
                      <a:pt x="266" y="105"/>
                    </a:lnTo>
                    <a:lnTo>
                      <a:pt x="272" y="108"/>
                    </a:lnTo>
                    <a:lnTo>
                      <a:pt x="279" y="112"/>
                    </a:lnTo>
                    <a:lnTo>
                      <a:pt x="285" y="116"/>
                    </a:lnTo>
                    <a:lnTo>
                      <a:pt x="292" y="120"/>
                    </a:lnTo>
                    <a:lnTo>
                      <a:pt x="298" y="124"/>
                    </a:lnTo>
                    <a:lnTo>
                      <a:pt x="303" y="129"/>
                    </a:lnTo>
                    <a:lnTo>
                      <a:pt x="300" y="136"/>
                    </a:lnTo>
                    <a:lnTo>
                      <a:pt x="295" y="139"/>
                    </a:lnTo>
                    <a:lnTo>
                      <a:pt x="288" y="142"/>
                    </a:lnTo>
                    <a:lnTo>
                      <a:pt x="282" y="144"/>
                    </a:lnTo>
                    <a:lnTo>
                      <a:pt x="274" y="145"/>
                    </a:lnTo>
                    <a:lnTo>
                      <a:pt x="266" y="147"/>
                    </a:lnTo>
                    <a:lnTo>
                      <a:pt x="260" y="147"/>
                    </a:lnTo>
                    <a:lnTo>
                      <a:pt x="252" y="148"/>
                    </a:lnTo>
                    <a:lnTo>
                      <a:pt x="244" y="148"/>
                    </a:lnTo>
                    <a:lnTo>
                      <a:pt x="237" y="152"/>
                    </a:lnTo>
                    <a:lnTo>
                      <a:pt x="213" y="136"/>
                    </a:lnTo>
                    <a:lnTo>
                      <a:pt x="189" y="121"/>
                    </a:lnTo>
                    <a:lnTo>
                      <a:pt x="167" y="107"/>
                    </a:lnTo>
                    <a:lnTo>
                      <a:pt x="143" y="94"/>
                    </a:lnTo>
                    <a:lnTo>
                      <a:pt x="119" y="80"/>
                    </a:lnTo>
                    <a:lnTo>
                      <a:pt x="95" y="65"/>
                    </a:lnTo>
                    <a:lnTo>
                      <a:pt x="71" y="52"/>
                    </a:lnTo>
                    <a:lnTo>
                      <a:pt x="47" y="38"/>
                    </a:lnTo>
                    <a:lnTo>
                      <a:pt x="24" y="25"/>
                    </a:lnTo>
                    <a:lnTo>
                      <a:pt x="0" y="12"/>
                    </a:lnTo>
                    <a:lnTo>
                      <a:pt x="5" y="9"/>
                    </a:lnTo>
                    <a:lnTo>
                      <a:pt x="12" y="6"/>
                    </a:lnTo>
                    <a:lnTo>
                      <a:pt x="18" y="6"/>
                    </a:lnTo>
                    <a:lnTo>
                      <a:pt x="24" y="4"/>
                    </a:lnTo>
                    <a:lnTo>
                      <a:pt x="31" y="4"/>
                    </a:lnTo>
                    <a:lnTo>
                      <a:pt x="39" y="4"/>
                    </a:lnTo>
                    <a:lnTo>
                      <a:pt x="45" y="3"/>
                    </a:lnTo>
                    <a:lnTo>
                      <a:pt x="53" y="3"/>
                    </a:lnTo>
                    <a:lnTo>
                      <a:pt x="60" y="1"/>
                    </a:lnTo>
                    <a:lnTo>
                      <a:pt x="66" y="0"/>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6" name="Freeform 40">
                <a:extLst>
                  <a:ext uri="{FF2B5EF4-FFF2-40B4-BE49-F238E27FC236}">
                    <a16:creationId xmlns:a16="http://schemas.microsoft.com/office/drawing/2014/main" xmlns="" id="{B5DE5484-134E-7AFF-2BD6-031584A30621}"/>
                  </a:ext>
                </a:extLst>
              </p:cNvPr>
              <p:cNvSpPr>
                <a:spLocks/>
              </p:cNvSpPr>
              <p:nvPr/>
            </p:nvSpPr>
            <p:spPr bwMode="auto">
              <a:xfrm>
                <a:off x="2074" y="3066"/>
                <a:ext cx="136" cy="118"/>
              </a:xfrm>
              <a:custGeom>
                <a:avLst/>
                <a:gdLst>
                  <a:gd name="T0" fmla="*/ 0 w 274"/>
                  <a:gd name="T1" fmla="*/ 0 h 237"/>
                  <a:gd name="T2" fmla="*/ 0 w 274"/>
                  <a:gd name="T3" fmla="*/ 0 h 237"/>
                  <a:gd name="T4" fmla="*/ 0 w 274"/>
                  <a:gd name="T5" fmla="*/ 0 h 237"/>
                  <a:gd name="T6" fmla="*/ 0 w 274"/>
                  <a:gd name="T7" fmla="*/ 0 h 237"/>
                  <a:gd name="T8" fmla="*/ 0 w 274"/>
                  <a:gd name="T9" fmla="*/ 0 h 237"/>
                  <a:gd name="T10" fmla="*/ 0 w 274"/>
                  <a:gd name="T11" fmla="*/ 0 h 237"/>
                  <a:gd name="T12" fmla="*/ 0 w 274"/>
                  <a:gd name="T13" fmla="*/ 0 h 237"/>
                  <a:gd name="T14" fmla="*/ 0 w 274"/>
                  <a:gd name="T15" fmla="*/ 0 h 237"/>
                  <a:gd name="T16" fmla="*/ 0 w 274"/>
                  <a:gd name="T17" fmla="*/ 0 h 237"/>
                  <a:gd name="T18" fmla="*/ 0 w 274"/>
                  <a:gd name="T19" fmla="*/ 0 h 237"/>
                  <a:gd name="T20" fmla="*/ 0 w 274"/>
                  <a:gd name="T21" fmla="*/ 0 h 237"/>
                  <a:gd name="T22" fmla="*/ 0 w 274"/>
                  <a:gd name="T23" fmla="*/ 0 h 237"/>
                  <a:gd name="T24" fmla="*/ 0 w 274"/>
                  <a:gd name="T25" fmla="*/ 0 h 237"/>
                  <a:gd name="T26" fmla="*/ 0 w 274"/>
                  <a:gd name="T27" fmla="*/ 0 h 237"/>
                  <a:gd name="T28" fmla="*/ 0 w 274"/>
                  <a:gd name="T29" fmla="*/ 0 h 237"/>
                  <a:gd name="T30" fmla="*/ 0 w 274"/>
                  <a:gd name="T31" fmla="*/ 0 h 237"/>
                  <a:gd name="T32" fmla="*/ 0 w 274"/>
                  <a:gd name="T33" fmla="*/ 0 h 237"/>
                  <a:gd name="T34" fmla="*/ 0 w 274"/>
                  <a:gd name="T35" fmla="*/ 0 h 237"/>
                  <a:gd name="T36" fmla="*/ 0 w 274"/>
                  <a:gd name="T37" fmla="*/ 0 h 237"/>
                  <a:gd name="T38" fmla="*/ 0 w 274"/>
                  <a:gd name="T39" fmla="*/ 0 h 237"/>
                  <a:gd name="T40" fmla="*/ 0 w 274"/>
                  <a:gd name="T41" fmla="*/ 0 h 237"/>
                  <a:gd name="T42" fmla="*/ 0 w 274"/>
                  <a:gd name="T43" fmla="*/ 0 h 237"/>
                  <a:gd name="T44" fmla="*/ 0 w 274"/>
                  <a:gd name="T45" fmla="*/ 0 h 237"/>
                  <a:gd name="T46" fmla="*/ 0 w 274"/>
                  <a:gd name="T47" fmla="*/ 0 h 237"/>
                  <a:gd name="T48" fmla="*/ 0 w 274"/>
                  <a:gd name="T49" fmla="*/ 0 h 237"/>
                  <a:gd name="T50" fmla="*/ 0 w 274"/>
                  <a:gd name="T51" fmla="*/ 0 h 237"/>
                  <a:gd name="T52" fmla="*/ 0 w 274"/>
                  <a:gd name="T53" fmla="*/ 0 h 237"/>
                  <a:gd name="T54" fmla="*/ 0 w 274"/>
                  <a:gd name="T55" fmla="*/ 0 h 237"/>
                  <a:gd name="T56" fmla="*/ 0 w 274"/>
                  <a:gd name="T57" fmla="*/ 0 h 237"/>
                  <a:gd name="T58" fmla="*/ 0 w 274"/>
                  <a:gd name="T59" fmla="*/ 0 h 237"/>
                  <a:gd name="T60" fmla="*/ 0 w 274"/>
                  <a:gd name="T61" fmla="*/ 0 h 237"/>
                  <a:gd name="T62" fmla="*/ 0 w 274"/>
                  <a:gd name="T63" fmla="*/ 0 h 237"/>
                  <a:gd name="T64" fmla="*/ 0 w 274"/>
                  <a:gd name="T65" fmla="*/ 0 h 237"/>
                  <a:gd name="T66" fmla="*/ 0 w 274"/>
                  <a:gd name="T67" fmla="*/ 0 h 237"/>
                  <a:gd name="T68" fmla="*/ 0 w 274"/>
                  <a:gd name="T69" fmla="*/ 0 h 237"/>
                  <a:gd name="T70" fmla="*/ 0 w 274"/>
                  <a:gd name="T71" fmla="*/ 0 h 237"/>
                  <a:gd name="T72" fmla="*/ 0 w 274"/>
                  <a:gd name="T73" fmla="*/ 0 h 237"/>
                  <a:gd name="T74" fmla="*/ 0 w 274"/>
                  <a:gd name="T75" fmla="*/ 0 h 237"/>
                  <a:gd name="T76" fmla="*/ 0 w 274"/>
                  <a:gd name="T77" fmla="*/ 0 h 237"/>
                  <a:gd name="T78" fmla="*/ 0 w 274"/>
                  <a:gd name="T79" fmla="*/ 0 h 237"/>
                  <a:gd name="T80" fmla="*/ 0 w 274"/>
                  <a:gd name="T81" fmla="*/ 0 h 237"/>
                  <a:gd name="T82" fmla="*/ 0 w 274"/>
                  <a:gd name="T83" fmla="*/ 0 h 237"/>
                  <a:gd name="T84" fmla="*/ 0 w 274"/>
                  <a:gd name="T85" fmla="*/ 0 h 237"/>
                  <a:gd name="T86" fmla="*/ 0 w 274"/>
                  <a:gd name="T87" fmla="*/ 0 h 237"/>
                  <a:gd name="T88" fmla="*/ 0 w 274"/>
                  <a:gd name="T89" fmla="*/ 0 h 237"/>
                  <a:gd name="T90" fmla="*/ 0 w 274"/>
                  <a:gd name="T91" fmla="*/ 0 h 237"/>
                  <a:gd name="T92" fmla="*/ 0 w 274"/>
                  <a:gd name="T93" fmla="*/ 0 h 237"/>
                  <a:gd name="T94" fmla="*/ 0 w 274"/>
                  <a:gd name="T95" fmla="*/ 0 h 237"/>
                  <a:gd name="T96" fmla="*/ 0 w 274"/>
                  <a:gd name="T97" fmla="*/ 0 h 23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74"/>
                  <a:gd name="T148" fmla="*/ 0 h 237"/>
                  <a:gd name="T149" fmla="*/ 274 w 274"/>
                  <a:gd name="T150" fmla="*/ 237 h 23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74" h="237">
                    <a:moveTo>
                      <a:pt x="272" y="157"/>
                    </a:moveTo>
                    <a:lnTo>
                      <a:pt x="272" y="216"/>
                    </a:lnTo>
                    <a:lnTo>
                      <a:pt x="267" y="213"/>
                    </a:lnTo>
                    <a:lnTo>
                      <a:pt x="261" y="210"/>
                    </a:lnTo>
                    <a:lnTo>
                      <a:pt x="256" y="205"/>
                    </a:lnTo>
                    <a:lnTo>
                      <a:pt x="251" y="200"/>
                    </a:lnTo>
                    <a:lnTo>
                      <a:pt x="247" y="195"/>
                    </a:lnTo>
                    <a:lnTo>
                      <a:pt x="242" y="191"/>
                    </a:lnTo>
                    <a:lnTo>
                      <a:pt x="237" y="187"/>
                    </a:lnTo>
                    <a:lnTo>
                      <a:pt x="231" y="184"/>
                    </a:lnTo>
                    <a:lnTo>
                      <a:pt x="224" y="184"/>
                    </a:lnTo>
                    <a:lnTo>
                      <a:pt x="218" y="184"/>
                    </a:lnTo>
                    <a:lnTo>
                      <a:pt x="216" y="184"/>
                    </a:lnTo>
                    <a:lnTo>
                      <a:pt x="216" y="183"/>
                    </a:lnTo>
                    <a:lnTo>
                      <a:pt x="215" y="183"/>
                    </a:lnTo>
                    <a:lnTo>
                      <a:pt x="213" y="181"/>
                    </a:lnTo>
                    <a:lnTo>
                      <a:pt x="213" y="179"/>
                    </a:lnTo>
                    <a:lnTo>
                      <a:pt x="211" y="179"/>
                    </a:lnTo>
                    <a:lnTo>
                      <a:pt x="211" y="178"/>
                    </a:lnTo>
                    <a:lnTo>
                      <a:pt x="210" y="176"/>
                    </a:lnTo>
                    <a:lnTo>
                      <a:pt x="211" y="175"/>
                    </a:lnTo>
                    <a:lnTo>
                      <a:pt x="232" y="173"/>
                    </a:lnTo>
                    <a:lnTo>
                      <a:pt x="232" y="171"/>
                    </a:lnTo>
                    <a:lnTo>
                      <a:pt x="234" y="168"/>
                    </a:lnTo>
                    <a:lnTo>
                      <a:pt x="234" y="167"/>
                    </a:lnTo>
                    <a:lnTo>
                      <a:pt x="234" y="165"/>
                    </a:lnTo>
                    <a:lnTo>
                      <a:pt x="234" y="162"/>
                    </a:lnTo>
                    <a:lnTo>
                      <a:pt x="232" y="160"/>
                    </a:lnTo>
                    <a:lnTo>
                      <a:pt x="231" y="159"/>
                    </a:lnTo>
                    <a:lnTo>
                      <a:pt x="229" y="155"/>
                    </a:lnTo>
                    <a:lnTo>
                      <a:pt x="227" y="154"/>
                    </a:lnTo>
                    <a:lnTo>
                      <a:pt x="226" y="152"/>
                    </a:lnTo>
                    <a:lnTo>
                      <a:pt x="229" y="151"/>
                    </a:lnTo>
                    <a:lnTo>
                      <a:pt x="232" y="151"/>
                    </a:lnTo>
                    <a:lnTo>
                      <a:pt x="235" y="151"/>
                    </a:lnTo>
                    <a:lnTo>
                      <a:pt x="237" y="152"/>
                    </a:lnTo>
                    <a:lnTo>
                      <a:pt x="240" y="155"/>
                    </a:lnTo>
                    <a:lnTo>
                      <a:pt x="243" y="157"/>
                    </a:lnTo>
                    <a:lnTo>
                      <a:pt x="245" y="160"/>
                    </a:lnTo>
                    <a:lnTo>
                      <a:pt x="248" y="160"/>
                    </a:lnTo>
                    <a:lnTo>
                      <a:pt x="253" y="160"/>
                    </a:lnTo>
                    <a:lnTo>
                      <a:pt x="256" y="159"/>
                    </a:lnTo>
                    <a:lnTo>
                      <a:pt x="256" y="151"/>
                    </a:lnTo>
                    <a:lnTo>
                      <a:pt x="237" y="146"/>
                    </a:lnTo>
                    <a:lnTo>
                      <a:pt x="218" y="138"/>
                    </a:lnTo>
                    <a:lnTo>
                      <a:pt x="202" y="130"/>
                    </a:lnTo>
                    <a:lnTo>
                      <a:pt x="186" y="120"/>
                    </a:lnTo>
                    <a:lnTo>
                      <a:pt x="168" y="111"/>
                    </a:lnTo>
                    <a:lnTo>
                      <a:pt x="152" y="101"/>
                    </a:lnTo>
                    <a:lnTo>
                      <a:pt x="135" y="95"/>
                    </a:lnTo>
                    <a:lnTo>
                      <a:pt x="117" y="90"/>
                    </a:lnTo>
                    <a:lnTo>
                      <a:pt x="96" y="87"/>
                    </a:lnTo>
                    <a:lnTo>
                      <a:pt x="75" y="88"/>
                    </a:lnTo>
                    <a:lnTo>
                      <a:pt x="87" y="91"/>
                    </a:lnTo>
                    <a:lnTo>
                      <a:pt x="98" y="96"/>
                    </a:lnTo>
                    <a:lnTo>
                      <a:pt x="111" y="99"/>
                    </a:lnTo>
                    <a:lnTo>
                      <a:pt x="122" y="103"/>
                    </a:lnTo>
                    <a:lnTo>
                      <a:pt x="133" y="106"/>
                    </a:lnTo>
                    <a:lnTo>
                      <a:pt x="146" y="111"/>
                    </a:lnTo>
                    <a:lnTo>
                      <a:pt x="157" y="115"/>
                    </a:lnTo>
                    <a:lnTo>
                      <a:pt x="168" y="120"/>
                    </a:lnTo>
                    <a:lnTo>
                      <a:pt x="178" y="127"/>
                    </a:lnTo>
                    <a:lnTo>
                      <a:pt x="189" y="135"/>
                    </a:lnTo>
                    <a:lnTo>
                      <a:pt x="181" y="141"/>
                    </a:lnTo>
                    <a:lnTo>
                      <a:pt x="183" y="143"/>
                    </a:lnTo>
                    <a:lnTo>
                      <a:pt x="184" y="143"/>
                    </a:lnTo>
                    <a:lnTo>
                      <a:pt x="186" y="144"/>
                    </a:lnTo>
                    <a:lnTo>
                      <a:pt x="187" y="146"/>
                    </a:lnTo>
                    <a:lnTo>
                      <a:pt x="189" y="147"/>
                    </a:lnTo>
                    <a:lnTo>
                      <a:pt x="191" y="149"/>
                    </a:lnTo>
                    <a:lnTo>
                      <a:pt x="192" y="151"/>
                    </a:lnTo>
                    <a:lnTo>
                      <a:pt x="192" y="152"/>
                    </a:lnTo>
                    <a:lnTo>
                      <a:pt x="192" y="155"/>
                    </a:lnTo>
                    <a:lnTo>
                      <a:pt x="192" y="157"/>
                    </a:lnTo>
                    <a:lnTo>
                      <a:pt x="187" y="154"/>
                    </a:lnTo>
                    <a:lnTo>
                      <a:pt x="187" y="157"/>
                    </a:lnTo>
                    <a:lnTo>
                      <a:pt x="189" y="160"/>
                    </a:lnTo>
                    <a:lnTo>
                      <a:pt x="192" y="163"/>
                    </a:lnTo>
                    <a:lnTo>
                      <a:pt x="194" y="167"/>
                    </a:lnTo>
                    <a:lnTo>
                      <a:pt x="197" y="171"/>
                    </a:lnTo>
                    <a:lnTo>
                      <a:pt x="200" y="175"/>
                    </a:lnTo>
                    <a:lnTo>
                      <a:pt x="202" y="179"/>
                    </a:lnTo>
                    <a:lnTo>
                      <a:pt x="205" y="183"/>
                    </a:lnTo>
                    <a:lnTo>
                      <a:pt x="208" y="186"/>
                    </a:lnTo>
                    <a:lnTo>
                      <a:pt x="210" y="191"/>
                    </a:lnTo>
                    <a:lnTo>
                      <a:pt x="216" y="194"/>
                    </a:lnTo>
                    <a:lnTo>
                      <a:pt x="224" y="197"/>
                    </a:lnTo>
                    <a:lnTo>
                      <a:pt x="231" y="202"/>
                    </a:lnTo>
                    <a:lnTo>
                      <a:pt x="237" y="205"/>
                    </a:lnTo>
                    <a:lnTo>
                      <a:pt x="243" y="208"/>
                    </a:lnTo>
                    <a:lnTo>
                      <a:pt x="251" y="211"/>
                    </a:lnTo>
                    <a:lnTo>
                      <a:pt x="256" y="216"/>
                    </a:lnTo>
                    <a:lnTo>
                      <a:pt x="263" y="219"/>
                    </a:lnTo>
                    <a:lnTo>
                      <a:pt x="269" y="223"/>
                    </a:lnTo>
                    <a:lnTo>
                      <a:pt x="274" y="226"/>
                    </a:lnTo>
                    <a:lnTo>
                      <a:pt x="269" y="237"/>
                    </a:lnTo>
                    <a:lnTo>
                      <a:pt x="259" y="231"/>
                    </a:lnTo>
                    <a:lnTo>
                      <a:pt x="251" y="224"/>
                    </a:lnTo>
                    <a:lnTo>
                      <a:pt x="240" y="219"/>
                    </a:lnTo>
                    <a:lnTo>
                      <a:pt x="231" y="213"/>
                    </a:lnTo>
                    <a:lnTo>
                      <a:pt x="221" y="207"/>
                    </a:lnTo>
                    <a:lnTo>
                      <a:pt x="210" y="202"/>
                    </a:lnTo>
                    <a:lnTo>
                      <a:pt x="200" y="195"/>
                    </a:lnTo>
                    <a:lnTo>
                      <a:pt x="192" y="187"/>
                    </a:lnTo>
                    <a:lnTo>
                      <a:pt x="183" y="179"/>
                    </a:lnTo>
                    <a:lnTo>
                      <a:pt x="175" y="171"/>
                    </a:lnTo>
                    <a:lnTo>
                      <a:pt x="157" y="165"/>
                    </a:lnTo>
                    <a:lnTo>
                      <a:pt x="139" y="157"/>
                    </a:lnTo>
                    <a:lnTo>
                      <a:pt x="123" y="147"/>
                    </a:lnTo>
                    <a:lnTo>
                      <a:pt x="107" y="138"/>
                    </a:lnTo>
                    <a:lnTo>
                      <a:pt x="91" y="127"/>
                    </a:lnTo>
                    <a:lnTo>
                      <a:pt x="75" y="115"/>
                    </a:lnTo>
                    <a:lnTo>
                      <a:pt x="59" y="106"/>
                    </a:lnTo>
                    <a:lnTo>
                      <a:pt x="43" y="95"/>
                    </a:lnTo>
                    <a:lnTo>
                      <a:pt x="26" y="85"/>
                    </a:lnTo>
                    <a:lnTo>
                      <a:pt x="7" y="75"/>
                    </a:lnTo>
                    <a:lnTo>
                      <a:pt x="7" y="72"/>
                    </a:lnTo>
                    <a:lnTo>
                      <a:pt x="5" y="67"/>
                    </a:lnTo>
                    <a:lnTo>
                      <a:pt x="3" y="64"/>
                    </a:lnTo>
                    <a:lnTo>
                      <a:pt x="3" y="59"/>
                    </a:lnTo>
                    <a:lnTo>
                      <a:pt x="3" y="55"/>
                    </a:lnTo>
                    <a:lnTo>
                      <a:pt x="3" y="50"/>
                    </a:lnTo>
                    <a:lnTo>
                      <a:pt x="3" y="45"/>
                    </a:lnTo>
                    <a:lnTo>
                      <a:pt x="3" y="40"/>
                    </a:lnTo>
                    <a:lnTo>
                      <a:pt x="3" y="35"/>
                    </a:lnTo>
                    <a:lnTo>
                      <a:pt x="3" y="32"/>
                    </a:lnTo>
                    <a:lnTo>
                      <a:pt x="29" y="43"/>
                    </a:lnTo>
                    <a:lnTo>
                      <a:pt x="26" y="39"/>
                    </a:lnTo>
                    <a:lnTo>
                      <a:pt x="23" y="34"/>
                    </a:lnTo>
                    <a:lnTo>
                      <a:pt x="19" y="31"/>
                    </a:lnTo>
                    <a:lnTo>
                      <a:pt x="15" y="27"/>
                    </a:lnTo>
                    <a:lnTo>
                      <a:pt x="10" y="24"/>
                    </a:lnTo>
                    <a:lnTo>
                      <a:pt x="7" y="21"/>
                    </a:lnTo>
                    <a:lnTo>
                      <a:pt x="3" y="16"/>
                    </a:lnTo>
                    <a:lnTo>
                      <a:pt x="2" y="11"/>
                    </a:lnTo>
                    <a:lnTo>
                      <a:pt x="0" y="7"/>
                    </a:lnTo>
                    <a:lnTo>
                      <a:pt x="0" y="0"/>
                    </a:lnTo>
                    <a:lnTo>
                      <a:pt x="27" y="15"/>
                    </a:lnTo>
                    <a:lnTo>
                      <a:pt x="56" y="31"/>
                    </a:lnTo>
                    <a:lnTo>
                      <a:pt x="83" y="45"/>
                    </a:lnTo>
                    <a:lnTo>
                      <a:pt x="111" y="61"/>
                    </a:lnTo>
                    <a:lnTo>
                      <a:pt x="139" y="75"/>
                    </a:lnTo>
                    <a:lnTo>
                      <a:pt x="167" y="91"/>
                    </a:lnTo>
                    <a:lnTo>
                      <a:pt x="194" y="107"/>
                    </a:lnTo>
                    <a:lnTo>
                      <a:pt x="221" y="123"/>
                    </a:lnTo>
                    <a:lnTo>
                      <a:pt x="247" y="139"/>
                    </a:lnTo>
                    <a:lnTo>
                      <a:pt x="272" y="15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7" name="Freeform 41">
                <a:extLst>
                  <a:ext uri="{FF2B5EF4-FFF2-40B4-BE49-F238E27FC236}">
                    <a16:creationId xmlns:a16="http://schemas.microsoft.com/office/drawing/2014/main" xmlns="" id="{148602EC-DD27-D8B8-19E3-33F255EDA055}"/>
                  </a:ext>
                </a:extLst>
              </p:cNvPr>
              <p:cNvSpPr>
                <a:spLocks/>
              </p:cNvSpPr>
              <p:nvPr/>
            </p:nvSpPr>
            <p:spPr bwMode="auto">
              <a:xfrm>
                <a:off x="2532" y="3033"/>
                <a:ext cx="234" cy="102"/>
              </a:xfrm>
              <a:custGeom>
                <a:avLst/>
                <a:gdLst>
                  <a:gd name="T0" fmla="*/ 0 w 469"/>
                  <a:gd name="T1" fmla="*/ 1 h 204"/>
                  <a:gd name="T2" fmla="*/ 0 w 469"/>
                  <a:gd name="T3" fmla="*/ 1 h 204"/>
                  <a:gd name="T4" fmla="*/ 0 w 469"/>
                  <a:gd name="T5" fmla="*/ 1 h 204"/>
                  <a:gd name="T6" fmla="*/ 0 w 469"/>
                  <a:gd name="T7" fmla="*/ 1 h 204"/>
                  <a:gd name="T8" fmla="*/ 0 w 469"/>
                  <a:gd name="T9" fmla="*/ 1 h 204"/>
                  <a:gd name="T10" fmla="*/ 0 w 469"/>
                  <a:gd name="T11" fmla="*/ 1 h 204"/>
                  <a:gd name="T12" fmla="*/ 0 w 469"/>
                  <a:gd name="T13" fmla="*/ 1 h 204"/>
                  <a:gd name="T14" fmla="*/ 0 w 469"/>
                  <a:gd name="T15" fmla="*/ 1 h 204"/>
                  <a:gd name="T16" fmla="*/ 0 w 469"/>
                  <a:gd name="T17" fmla="*/ 1 h 204"/>
                  <a:gd name="T18" fmla="*/ 0 w 469"/>
                  <a:gd name="T19" fmla="*/ 1 h 204"/>
                  <a:gd name="T20" fmla="*/ 0 w 469"/>
                  <a:gd name="T21" fmla="*/ 1 h 204"/>
                  <a:gd name="T22" fmla="*/ 0 w 469"/>
                  <a:gd name="T23" fmla="*/ 1 h 204"/>
                  <a:gd name="T24" fmla="*/ 0 w 469"/>
                  <a:gd name="T25" fmla="*/ 1 h 204"/>
                  <a:gd name="T26" fmla="*/ 0 w 469"/>
                  <a:gd name="T27" fmla="*/ 1 h 204"/>
                  <a:gd name="T28" fmla="*/ 0 w 469"/>
                  <a:gd name="T29" fmla="*/ 1 h 204"/>
                  <a:gd name="T30" fmla="*/ 0 w 469"/>
                  <a:gd name="T31" fmla="*/ 1 h 204"/>
                  <a:gd name="T32" fmla="*/ 0 w 469"/>
                  <a:gd name="T33" fmla="*/ 1 h 204"/>
                  <a:gd name="T34" fmla="*/ 0 w 469"/>
                  <a:gd name="T35" fmla="*/ 1 h 204"/>
                  <a:gd name="T36" fmla="*/ 0 w 469"/>
                  <a:gd name="T37" fmla="*/ 1 h 204"/>
                  <a:gd name="T38" fmla="*/ 0 w 469"/>
                  <a:gd name="T39" fmla="*/ 1 h 204"/>
                  <a:gd name="T40" fmla="*/ 0 w 469"/>
                  <a:gd name="T41" fmla="*/ 1 h 204"/>
                  <a:gd name="T42" fmla="*/ 0 w 469"/>
                  <a:gd name="T43" fmla="*/ 1 h 204"/>
                  <a:gd name="T44" fmla="*/ 0 w 469"/>
                  <a:gd name="T45" fmla="*/ 1 h 204"/>
                  <a:gd name="T46" fmla="*/ 0 w 469"/>
                  <a:gd name="T47" fmla="*/ 1 h 204"/>
                  <a:gd name="T48" fmla="*/ 0 w 469"/>
                  <a:gd name="T49" fmla="*/ 1 h 204"/>
                  <a:gd name="T50" fmla="*/ 0 w 469"/>
                  <a:gd name="T51" fmla="*/ 1 h 204"/>
                  <a:gd name="T52" fmla="*/ 0 w 469"/>
                  <a:gd name="T53" fmla="*/ 1 h 204"/>
                  <a:gd name="T54" fmla="*/ 0 w 469"/>
                  <a:gd name="T55" fmla="*/ 1 h 204"/>
                  <a:gd name="T56" fmla="*/ 0 w 469"/>
                  <a:gd name="T57" fmla="*/ 1 h 204"/>
                  <a:gd name="T58" fmla="*/ 0 w 469"/>
                  <a:gd name="T59" fmla="*/ 1 h 204"/>
                  <a:gd name="T60" fmla="*/ 0 w 469"/>
                  <a:gd name="T61" fmla="*/ 1 h 204"/>
                  <a:gd name="T62" fmla="*/ 0 w 469"/>
                  <a:gd name="T63" fmla="*/ 1 h 204"/>
                  <a:gd name="T64" fmla="*/ 0 w 469"/>
                  <a:gd name="T65" fmla="*/ 1 h 204"/>
                  <a:gd name="T66" fmla="*/ 0 w 469"/>
                  <a:gd name="T67" fmla="*/ 1 h 204"/>
                  <a:gd name="T68" fmla="*/ 0 w 469"/>
                  <a:gd name="T69" fmla="*/ 1 h 204"/>
                  <a:gd name="T70" fmla="*/ 0 w 469"/>
                  <a:gd name="T71" fmla="*/ 1 h 204"/>
                  <a:gd name="T72" fmla="*/ 0 w 469"/>
                  <a:gd name="T73" fmla="*/ 1 h 204"/>
                  <a:gd name="T74" fmla="*/ 0 w 469"/>
                  <a:gd name="T75" fmla="*/ 1 h 204"/>
                  <a:gd name="T76" fmla="*/ 0 w 469"/>
                  <a:gd name="T77" fmla="*/ 1 h 204"/>
                  <a:gd name="T78" fmla="*/ 0 w 469"/>
                  <a:gd name="T79" fmla="*/ 1 h 204"/>
                  <a:gd name="T80" fmla="*/ 0 w 469"/>
                  <a:gd name="T81" fmla="*/ 1 h 204"/>
                  <a:gd name="T82" fmla="*/ 0 w 469"/>
                  <a:gd name="T83" fmla="*/ 1 h 204"/>
                  <a:gd name="T84" fmla="*/ 0 w 469"/>
                  <a:gd name="T85" fmla="*/ 1 h 204"/>
                  <a:gd name="T86" fmla="*/ 0 w 469"/>
                  <a:gd name="T87" fmla="*/ 1 h 204"/>
                  <a:gd name="T88" fmla="*/ 0 w 469"/>
                  <a:gd name="T89" fmla="*/ 1 h 204"/>
                  <a:gd name="T90" fmla="*/ 0 w 469"/>
                  <a:gd name="T91" fmla="*/ 1 h 204"/>
                  <a:gd name="T92" fmla="*/ 0 w 469"/>
                  <a:gd name="T93" fmla="*/ 1 h 204"/>
                  <a:gd name="T94" fmla="*/ 0 w 469"/>
                  <a:gd name="T95" fmla="*/ 1 h 204"/>
                  <a:gd name="T96" fmla="*/ 0 w 469"/>
                  <a:gd name="T97" fmla="*/ 1 h 204"/>
                  <a:gd name="T98" fmla="*/ 0 w 469"/>
                  <a:gd name="T99" fmla="*/ 1 h 204"/>
                  <a:gd name="T100" fmla="*/ 0 w 469"/>
                  <a:gd name="T101" fmla="*/ 1 h 204"/>
                  <a:gd name="T102" fmla="*/ 0 w 469"/>
                  <a:gd name="T103" fmla="*/ 0 h 204"/>
                  <a:gd name="T104" fmla="*/ 0 w 469"/>
                  <a:gd name="T105" fmla="*/ 1 h 204"/>
                  <a:gd name="T106" fmla="*/ 0 w 469"/>
                  <a:gd name="T107" fmla="*/ 1 h 204"/>
                  <a:gd name="T108" fmla="*/ 0 w 469"/>
                  <a:gd name="T109" fmla="*/ 1 h 204"/>
                  <a:gd name="T110" fmla="*/ 0 w 469"/>
                  <a:gd name="T111" fmla="*/ 1 h 204"/>
                  <a:gd name="T112" fmla="*/ 0 w 469"/>
                  <a:gd name="T113" fmla="*/ 1 h 204"/>
                  <a:gd name="T114" fmla="*/ 0 w 469"/>
                  <a:gd name="T115" fmla="*/ 1 h 20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469"/>
                  <a:gd name="T175" fmla="*/ 0 h 204"/>
                  <a:gd name="T176" fmla="*/ 469 w 469"/>
                  <a:gd name="T177" fmla="*/ 204 h 20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469" h="204">
                    <a:moveTo>
                      <a:pt x="467" y="16"/>
                    </a:moveTo>
                    <a:lnTo>
                      <a:pt x="469" y="62"/>
                    </a:lnTo>
                    <a:lnTo>
                      <a:pt x="424" y="76"/>
                    </a:lnTo>
                    <a:lnTo>
                      <a:pt x="379" y="91"/>
                    </a:lnTo>
                    <a:lnTo>
                      <a:pt x="334" y="105"/>
                    </a:lnTo>
                    <a:lnTo>
                      <a:pt x="290" y="120"/>
                    </a:lnTo>
                    <a:lnTo>
                      <a:pt x="246" y="134"/>
                    </a:lnTo>
                    <a:lnTo>
                      <a:pt x="202" y="147"/>
                    </a:lnTo>
                    <a:lnTo>
                      <a:pt x="157" y="161"/>
                    </a:lnTo>
                    <a:lnTo>
                      <a:pt x="112" y="176"/>
                    </a:lnTo>
                    <a:lnTo>
                      <a:pt x="67" y="190"/>
                    </a:lnTo>
                    <a:lnTo>
                      <a:pt x="22" y="204"/>
                    </a:lnTo>
                    <a:lnTo>
                      <a:pt x="30" y="201"/>
                    </a:lnTo>
                    <a:lnTo>
                      <a:pt x="38" y="198"/>
                    </a:lnTo>
                    <a:lnTo>
                      <a:pt x="46" y="195"/>
                    </a:lnTo>
                    <a:lnTo>
                      <a:pt x="54" y="190"/>
                    </a:lnTo>
                    <a:lnTo>
                      <a:pt x="62" y="187"/>
                    </a:lnTo>
                    <a:lnTo>
                      <a:pt x="70" y="182"/>
                    </a:lnTo>
                    <a:lnTo>
                      <a:pt x="78" y="179"/>
                    </a:lnTo>
                    <a:lnTo>
                      <a:pt x="85" y="174"/>
                    </a:lnTo>
                    <a:lnTo>
                      <a:pt x="91" y="169"/>
                    </a:lnTo>
                    <a:lnTo>
                      <a:pt x="98" y="163"/>
                    </a:lnTo>
                    <a:lnTo>
                      <a:pt x="93" y="163"/>
                    </a:lnTo>
                    <a:lnTo>
                      <a:pt x="3" y="198"/>
                    </a:lnTo>
                    <a:lnTo>
                      <a:pt x="0" y="196"/>
                    </a:lnTo>
                    <a:lnTo>
                      <a:pt x="0" y="195"/>
                    </a:lnTo>
                    <a:lnTo>
                      <a:pt x="0" y="193"/>
                    </a:lnTo>
                    <a:lnTo>
                      <a:pt x="0" y="192"/>
                    </a:lnTo>
                    <a:lnTo>
                      <a:pt x="2" y="190"/>
                    </a:lnTo>
                    <a:lnTo>
                      <a:pt x="3" y="190"/>
                    </a:lnTo>
                    <a:lnTo>
                      <a:pt x="5" y="188"/>
                    </a:lnTo>
                    <a:lnTo>
                      <a:pt x="6" y="188"/>
                    </a:lnTo>
                    <a:lnTo>
                      <a:pt x="8" y="187"/>
                    </a:lnTo>
                    <a:lnTo>
                      <a:pt x="18" y="184"/>
                    </a:lnTo>
                    <a:lnTo>
                      <a:pt x="26" y="180"/>
                    </a:lnTo>
                    <a:lnTo>
                      <a:pt x="34" y="176"/>
                    </a:lnTo>
                    <a:lnTo>
                      <a:pt x="42" y="169"/>
                    </a:lnTo>
                    <a:lnTo>
                      <a:pt x="50" y="164"/>
                    </a:lnTo>
                    <a:lnTo>
                      <a:pt x="58" y="158"/>
                    </a:lnTo>
                    <a:lnTo>
                      <a:pt x="64" y="152"/>
                    </a:lnTo>
                    <a:lnTo>
                      <a:pt x="70" y="145"/>
                    </a:lnTo>
                    <a:lnTo>
                      <a:pt x="77" y="137"/>
                    </a:lnTo>
                    <a:lnTo>
                      <a:pt x="82" y="131"/>
                    </a:lnTo>
                    <a:lnTo>
                      <a:pt x="90" y="126"/>
                    </a:lnTo>
                    <a:lnTo>
                      <a:pt x="96" y="123"/>
                    </a:lnTo>
                    <a:lnTo>
                      <a:pt x="104" y="120"/>
                    </a:lnTo>
                    <a:lnTo>
                      <a:pt x="112" y="118"/>
                    </a:lnTo>
                    <a:lnTo>
                      <a:pt x="120" y="115"/>
                    </a:lnTo>
                    <a:lnTo>
                      <a:pt x="128" y="112"/>
                    </a:lnTo>
                    <a:lnTo>
                      <a:pt x="134" y="108"/>
                    </a:lnTo>
                    <a:lnTo>
                      <a:pt x="141" y="105"/>
                    </a:lnTo>
                    <a:lnTo>
                      <a:pt x="147" y="100"/>
                    </a:lnTo>
                    <a:lnTo>
                      <a:pt x="152" y="96"/>
                    </a:lnTo>
                    <a:lnTo>
                      <a:pt x="139" y="97"/>
                    </a:lnTo>
                    <a:lnTo>
                      <a:pt x="125" y="100"/>
                    </a:lnTo>
                    <a:lnTo>
                      <a:pt x="112" y="105"/>
                    </a:lnTo>
                    <a:lnTo>
                      <a:pt x="98" y="110"/>
                    </a:lnTo>
                    <a:lnTo>
                      <a:pt x="85" y="116"/>
                    </a:lnTo>
                    <a:lnTo>
                      <a:pt x="72" y="124"/>
                    </a:lnTo>
                    <a:lnTo>
                      <a:pt x="61" y="132"/>
                    </a:lnTo>
                    <a:lnTo>
                      <a:pt x="51" y="144"/>
                    </a:lnTo>
                    <a:lnTo>
                      <a:pt x="42" y="153"/>
                    </a:lnTo>
                    <a:lnTo>
                      <a:pt x="34" y="166"/>
                    </a:lnTo>
                    <a:lnTo>
                      <a:pt x="29" y="164"/>
                    </a:lnTo>
                    <a:lnTo>
                      <a:pt x="24" y="166"/>
                    </a:lnTo>
                    <a:lnTo>
                      <a:pt x="21" y="168"/>
                    </a:lnTo>
                    <a:lnTo>
                      <a:pt x="16" y="171"/>
                    </a:lnTo>
                    <a:lnTo>
                      <a:pt x="11" y="174"/>
                    </a:lnTo>
                    <a:lnTo>
                      <a:pt x="8" y="176"/>
                    </a:lnTo>
                    <a:lnTo>
                      <a:pt x="5" y="177"/>
                    </a:lnTo>
                    <a:lnTo>
                      <a:pt x="3" y="177"/>
                    </a:lnTo>
                    <a:lnTo>
                      <a:pt x="2" y="174"/>
                    </a:lnTo>
                    <a:lnTo>
                      <a:pt x="2" y="169"/>
                    </a:lnTo>
                    <a:lnTo>
                      <a:pt x="8" y="166"/>
                    </a:lnTo>
                    <a:lnTo>
                      <a:pt x="14" y="161"/>
                    </a:lnTo>
                    <a:lnTo>
                      <a:pt x="21" y="156"/>
                    </a:lnTo>
                    <a:lnTo>
                      <a:pt x="26" y="152"/>
                    </a:lnTo>
                    <a:lnTo>
                      <a:pt x="30" y="145"/>
                    </a:lnTo>
                    <a:lnTo>
                      <a:pt x="34" y="139"/>
                    </a:lnTo>
                    <a:lnTo>
                      <a:pt x="37" y="132"/>
                    </a:lnTo>
                    <a:lnTo>
                      <a:pt x="40" y="124"/>
                    </a:lnTo>
                    <a:lnTo>
                      <a:pt x="42" y="118"/>
                    </a:lnTo>
                    <a:lnTo>
                      <a:pt x="42" y="110"/>
                    </a:lnTo>
                    <a:lnTo>
                      <a:pt x="75" y="100"/>
                    </a:lnTo>
                    <a:lnTo>
                      <a:pt x="107" y="91"/>
                    </a:lnTo>
                    <a:lnTo>
                      <a:pt x="139" y="81"/>
                    </a:lnTo>
                    <a:lnTo>
                      <a:pt x="173" y="72"/>
                    </a:lnTo>
                    <a:lnTo>
                      <a:pt x="205" y="62"/>
                    </a:lnTo>
                    <a:lnTo>
                      <a:pt x="237" y="52"/>
                    </a:lnTo>
                    <a:lnTo>
                      <a:pt x="270" y="43"/>
                    </a:lnTo>
                    <a:lnTo>
                      <a:pt x="302" y="35"/>
                    </a:lnTo>
                    <a:lnTo>
                      <a:pt x="336" y="27"/>
                    </a:lnTo>
                    <a:lnTo>
                      <a:pt x="368" y="19"/>
                    </a:lnTo>
                    <a:lnTo>
                      <a:pt x="374" y="14"/>
                    </a:lnTo>
                    <a:lnTo>
                      <a:pt x="379" y="12"/>
                    </a:lnTo>
                    <a:lnTo>
                      <a:pt x="386" y="9"/>
                    </a:lnTo>
                    <a:lnTo>
                      <a:pt x="392" y="8"/>
                    </a:lnTo>
                    <a:lnTo>
                      <a:pt x="398" y="8"/>
                    </a:lnTo>
                    <a:lnTo>
                      <a:pt x="405" y="6"/>
                    </a:lnTo>
                    <a:lnTo>
                      <a:pt x="411" y="6"/>
                    </a:lnTo>
                    <a:lnTo>
                      <a:pt x="419" y="4"/>
                    </a:lnTo>
                    <a:lnTo>
                      <a:pt x="426" y="3"/>
                    </a:lnTo>
                    <a:lnTo>
                      <a:pt x="432" y="0"/>
                    </a:lnTo>
                    <a:lnTo>
                      <a:pt x="432" y="4"/>
                    </a:lnTo>
                    <a:lnTo>
                      <a:pt x="434" y="8"/>
                    </a:lnTo>
                    <a:lnTo>
                      <a:pt x="437" y="11"/>
                    </a:lnTo>
                    <a:lnTo>
                      <a:pt x="440" y="14"/>
                    </a:lnTo>
                    <a:lnTo>
                      <a:pt x="443" y="16"/>
                    </a:lnTo>
                    <a:lnTo>
                      <a:pt x="448" y="17"/>
                    </a:lnTo>
                    <a:lnTo>
                      <a:pt x="453" y="17"/>
                    </a:lnTo>
                    <a:lnTo>
                      <a:pt x="458" y="19"/>
                    </a:lnTo>
                    <a:lnTo>
                      <a:pt x="462" y="17"/>
                    </a:lnTo>
                    <a:lnTo>
                      <a:pt x="467" y="17"/>
                    </a:lnTo>
                    <a:lnTo>
                      <a:pt x="467" y="16"/>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8" name="Freeform 42">
                <a:extLst>
                  <a:ext uri="{FF2B5EF4-FFF2-40B4-BE49-F238E27FC236}">
                    <a16:creationId xmlns:a16="http://schemas.microsoft.com/office/drawing/2014/main" xmlns="" id="{98B7CB12-DDFA-F3A1-78CC-A186A5422F32}"/>
                  </a:ext>
                </a:extLst>
              </p:cNvPr>
              <p:cNvSpPr>
                <a:spLocks/>
              </p:cNvSpPr>
              <p:nvPr/>
            </p:nvSpPr>
            <p:spPr bwMode="auto">
              <a:xfrm>
                <a:off x="2334" y="3070"/>
                <a:ext cx="26" cy="15"/>
              </a:xfrm>
              <a:custGeom>
                <a:avLst/>
                <a:gdLst>
                  <a:gd name="T0" fmla="*/ 0 w 53"/>
                  <a:gd name="T1" fmla="*/ 0 h 31"/>
                  <a:gd name="T2" fmla="*/ 0 w 53"/>
                  <a:gd name="T3" fmla="*/ 0 h 31"/>
                  <a:gd name="T4" fmla="*/ 0 w 53"/>
                  <a:gd name="T5" fmla="*/ 0 h 31"/>
                  <a:gd name="T6" fmla="*/ 0 w 53"/>
                  <a:gd name="T7" fmla="*/ 0 h 31"/>
                  <a:gd name="T8" fmla="*/ 0 w 53"/>
                  <a:gd name="T9" fmla="*/ 0 h 31"/>
                  <a:gd name="T10" fmla="*/ 0 w 53"/>
                  <a:gd name="T11" fmla="*/ 0 h 31"/>
                  <a:gd name="T12" fmla="*/ 0 w 53"/>
                  <a:gd name="T13" fmla="*/ 0 h 31"/>
                  <a:gd name="T14" fmla="*/ 0 w 53"/>
                  <a:gd name="T15" fmla="*/ 0 h 31"/>
                  <a:gd name="T16" fmla="*/ 0 w 53"/>
                  <a:gd name="T17" fmla="*/ 0 h 31"/>
                  <a:gd name="T18" fmla="*/ 0 w 53"/>
                  <a:gd name="T19" fmla="*/ 0 h 31"/>
                  <a:gd name="T20" fmla="*/ 0 w 53"/>
                  <a:gd name="T21" fmla="*/ 0 h 31"/>
                  <a:gd name="T22" fmla="*/ 0 w 53"/>
                  <a:gd name="T23" fmla="*/ 0 h 31"/>
                  <a:gd name="T24" fmla="*/ 0 w 53"/>
                  <a:gd name="T25" fmla="*/ 0 h 31"/>
                  <a:gd name="T26" fmla="*/ 0 w 53"/>
                  <a:gd name="T27" fmla="*/ 0 h 31"/>
                  <a:gd name="T28" fmla="*/ 0 w 53"/>
                  <a:gd name="T29" fmla="*/ 0 h 31"/>
                  <a:gd name="T30" fmla="*/ 0 w 53"/>
                  <a:gd name="T31" fmla="*/ 0 h 31"/>
                  <a:gd name="T32" fmla="*/ 0 w 53"/>
                  <a:gd name="T33" fmla="*/ 0 h 31"/>
                  <a:gd name="T34" fmla="*/ 0 w 53"/>
                  <a:gd name="T35" fmla="*/ 0 h 31"/>
                  <a:gd name="T36" fmla="*/ 0 w 53"/>
                  <a:gd name="T37" fmla="*/ 0 h 31"/>
                  <a:gd name="T38" fmla="*/ 0 w 53"/>
                  <a:gd name="T39" fmla="*/ 0 h 31"/>
                  <a:gd name="T40" fmla="*/ 0 w 53"/>
                  <a:gd name="T41" fmla="*/ 0 h 31"/>
                  <a:gd name="T42" fmla="*/ 0 w 53"/>
                  <a:gd name="T43" fmla="*/ 0 h 31"/>
                  <a:gd name="T44" fmla="*/ 0 w 53"/>
                  <a:gd name="T45" fmla="*/ 0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31"/>
                  <a:gd name="T71" fmla="*/ 53 w 5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31">
                    <a:moveTo>
                      <a:pt x="51" y="31"/>
                    </a:moveTo>
                    <a:lnTo>
                      <a:pt x="48" y="29"/>
                    </a:lnTo>
                    <a:lnTo>
                      <a:pt x="42" y="27"/>
                    </a:lnTo>
                    <a:lnTo>
                      <a:pt x="37" y="26"/>
                    </a:lnTo>
                    <a:lnTo>
                      <a:pt x="31" y="24"/>
                    </a:lnTo>
                    <a:lnTo>
                      <a:pt x="24" y="21"/>
                    </a:lnTo>
                    <a:lnTo>
                      <a:pt x="18" y="18"/>
                    </a:lnTo>
                    <a:lnTo>
                      <a:pt x="11" y="15"/>
                    </a:lnTo>
                    <a:lnTo>
                      <a:pt x="7" y="11"/>
                    </a:lnTo>
                    <a:lnTo>
                      <a:pt x="3" y="7"/>
                    </a:lnTo>
                    <a:lnTo>
                      <a:pt x="0" y="0"/>
                    </a:lnTo>
                    <a:lnTo>
                      <a:pt x="7" y="3"/>
                    </a:lnTo>
                    <a:lnTo>
                      <a:pt x="11" y="7"/>
                    </a:lnTo>
                    <a:lnTo>
                      <a:pt x="16" y="10"/>
                    </a:lnTo>
                    <a:lnTo>
                      <a:pt x="21" y="13"/>
                    </a:lnTo>
                    <a:lnTo>
                      <a:pt x="27" y="16"/>
                    </a:lnTo>
                    <a:lnTo>
                      <a:pt x="32" y="19"/>
                    </a:lnTo>
                    <a:lnTo>
                      <a:pt x="37" y="23"/>
                    </a:lnTo>
                    <a:lnTo>
                      <a:pt x="42" y="26"/>
                    </a:lnTo>
                    <a:lnTo>
                      <a:pt x="48" y="29"/>
                    </a:lnTo>
                    <a:lnTo>
                      <a:pt x="53" y="31"/>
                    </a:lnTo>
                    <a:lnTo>
                      <a:pt x="51" y="31"/>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49" name="Freeform 43">
                <a:extLst>
                  <a:ext uri="{FF2B5EF4-FFF2-40B4-BE49-F238E27FC236}">
                    <a16:creationId xmlns:a16="http://schemas.microsoft.com/office/drawing/2014/main" xmlns="" id="{6C2E178B-0D85-11DF-AC9D-B3E047A0310F}"/>
                  </a:ext>
                </a:extLst>
              </p:cNvPr>
              <p:cNvSpPr>
                <a:spLocks/>
              </p:cNvSpPr>
              <p:nvPr/>
            </p:nvSpPr>
            <p:spPr bwMode="auto">
              <a:xfrm>
                <a:off x="2091" y="3089"/>
                <a:ext cx="19" cy="16"/>
              </a:xfrm>
              <a:custGeom>
                <a:avLst/>
                <a:gdLst>
                  <a:gd name="T0" fmla="*/ 1 w 37"/>
                  <a:gd name="T1" fmla="*/ 1 h 32"/>
                  <a:gd name="T2" fmla="*/ 1 w 37"/>
                  <a:gd name="T3" fmla="*/ 1 h 32"/>
                  <a:gd name="T4" fmla="*/ 1 w 37"/>
                  <a:gd name="T5" fmla="*/ 1 h 32"/>
                  <a:gd name="T6" fmla="*/ 1 w 37"/>
                  <a:gd name="T7" fmla="*/ 1 h 32"/>
                  <a:gd name="T8" fmla="*/ 1 w 37"/>
                  <a:gd name="T9" fmla="*/ 1 h 32"/>
                  <a:gd name="T10" fmla="*/ 1 w 37"/>
                  <a:gd name="T11" fmla="*/ 1 h 32"/>
                  <a:gd name="T12" fmla="*/ 1 w 37"/>
                  <a:gd name="T13" fmla="*/ 1 h 32"/>
                  <a:gd name="T14" fmla="*/ 1 w 37"/>
                  <a:gd name="T15" fmla="*/ 1 h 32"/>
                  <a:gd name="T16" fmla="*/ 1 w 37"/>
                  <a:gd name="T17" fmla="*/ 1 h 32"/>
                  <a:gd name="T18" fmla="*/ 1 w 37"/>
                  <a:gd name="T19" fmla="*/ 1 h 32"/>
                  <a:gd name="T20" fmla="*/ 1 w 37"/>
                  <a:gd name="T21" fmla="*/ 1 h 32"/>
                  <a:gd name="T22" fmla="*/ 0 w 37"/>
                  <a:gd name="T23" fmla="*/ 1 h 32"/>
                  <a:gd name="T24" fmla="*/ 1 w 37"/>
                  <a:gd name="T25" fmla="*/ 1 h 32"/>
                  <a:gd name="T26" fmla="*/ 1 w 37"/>
                  <a:gd name="T27" fmla="*/ 1 h 32"/>
                  <a:gd name="T28" fmla="*/ 1 w 37"/>
                  <a:gd name="T29" fmla="*/ 0 h 32"/>
                  <a:gd name="T30" fmla="*/ 1 w 37"/>
                  <a:gd name="T31" fmla="*/ 0 h 32"/>
                  <a:gd name="T32" fmla="*/ 1 w 37"/>
                  <a:gd name="T33" fmla="*/ 1 h 32"/>
                  <a:gd name="T34" fmla="*/ 1 w 37"/>
                  <a:gd name="T35" fmla="*/ 1 h 32"/>
                  <a:gd name="T36" fmla="*/ 1 w 37"/>
                  <a:gd name="T37" fmla="*/ 1 h 32"/>
                  <a:gd name="T38" fmla="*/ 1 w 37"/>
                  <a:gd name="T39" fmla="*/ 1 h 32"/>
                  <a:gd name="T40" fmla="*/ 1 w 37"/>
                  <a:gd name="T41" fmla="*/ 1 h 32"/>
                  <a:gd name="T42" fmla="*/ 1 w 37"/>
                  <a:gd name="T43" fmla="*/ 1 h 32"/>
                  <a:gd name="T44" fmla="*/ 1 w 37"/>
                  <a:gd name="T45" fmla="*/ 1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32"/>
                  <a:gd name="T71" fmla="*/ 37 w 37"/>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32">
                    <a:moveTo>
                      <a:pt x="36" y="16"/>
                    </a:moveTo>
                    <a:lnTo>
                      <a:pt x="37" y="32"/>
                    </a:lnTo>
                    <a:lnTo>
                      <a:pt x="32" y="32"/>
                    </a:lnTo>
                    <a:lnTo>
                      <a:pt x="28" y="30"/>
                    </a:lnTo>
                    <a:lnTo>
                      <a:pt x="23" y="30"/>
                    </a:lnTo>
                    <a:lnTo>
                      <a:pt x="18" y="28"/>
                    </a:lnTo>
                    <a:lnTo>
                      <a:pt x="15" y="27"/>
                    </a:lnTo>
                    <a:lnTo>
                      <a:pt x="12" y="25"/>
                    </a:lnTo>
                    <a:lnTo>
                      <a:pt x="7" y="22"/>
                    </a:lnTo>
                    <a:lnTo>
                      <a:pt x="5" y="19"/>
                    </a:lnTo>
                    <a:lnTo>
                      <a:pt x="2" y="14"/>
                    </a:lnTo>
                    <a:lnTo>
                      <a:pt x="0" y="9"/>
                    </a:lnTo>
                    <a:lnTo>
                      <a:pt x="2" y="4"/>
                    </a:lnTo>
                    <a:lnTo>
                      <a:pt x="5" y="1"/>
                    </a:lnTo>
                    <a:lnTo>
                      <a:pt x="10" y="0"/>
                    </a:lnTo>
                    <a:lnTo>
                      <a:pt x="13" y="0"/>
                    </a:lnTo>
                    <a:lnTo>
                      <a:pt x="18" y="1"/>
                    </a:lnTo>
                    <a:lnTo>
                      <a:pt x="21" y="3"/>
                    </a:lnTo>
                    <a:lnTo>
                      <a:pt x="26" y="6"/>
                    </a:lnTo>
                    <a:lnTo>
                      <a:pt x="29" y="9"/>
                    </a:lnTo>
                    <a:lnTo>
                      <a:pt x="32" y="12"/>
                    </a:lnTo>
                    <a:lnTo>
                      <a:pt x="36" y="16"/>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0" name="Freeform 44">
                <a:extLst>
                  <a:ext uri="{FF2B5EF4-FFF2-40B4-BE49-F238E27FC236}">
                    <a16:creationId xmlns:a16="http://schemas.microsoft.com/office/drawing/2014/main" xmlns="" id="{83B66EEC-DA0E-6304-10D1-7F372FF024EB}"/>
                  </a:ext>
                </a:extLst>
              </p:cNvPr>
              <p:cNvSpPr>
                <a:spLocks/>
              </p:cNvSpPr>
              <p:nvPr/>
            </p:nvSpPr>
            <p:spPr bwMode="auto">
              <a:xfrm>
                <a:off x="2631" y="3050"/>
                <a:ext cx="114" cy="29"/>
              </a:xfrm>
              <a:custGeom>
                <a:avLst/>
                <a:gdLst>
                  <a:gd name="T0" fmla="*/ 1 w 228"/>
                  <a:gd name="T1" fmla="*/ 0 h 57"/>
                  <a:gd name="T2" fmla="*/ 1 w 228"/>
                  <a:gd name="T3" fmla="*/ 1 h 57"/>
                  <a:gd name="T4" fmla="*/ 1 w 228"/>
                  <a:gd name="T5" fmla="*/ 1 h 57"/>
                  <a:gd name="T6" fmla="*/ 1 w 228"/>
                  <a:gd name="T7" fmla="*/ 1 h 57"/>
                  <a:gd name="T8" fmla="*/ 1 w 228"/>
                  <a:gd name="T9" fmla="*/ 1 h 57"/>
                  <a:gd name="T10" fmla="*/ 1 w 228"/>
                  <a:gd name="T11" fmla="*/ 1 h 57"/>
                  <a:gd name="T12" fmla="*/ 1 w 228"/>
                  <a:gd name="T13" fmla="*/ 1 h 57"/>
                  <a:gd name="T14" fmla="*/ 1 w 228"/>
                  <a:gd name="T15" fmla="*/ 1 h 57"/>
                  <a:gd name="T16" fmla="*/ 1 w 228"/>
                  <a:gd name="T17" fmla="*/ 1 h 57"/>
                  <a:gd name="T18" fmla="*/ 1 w 228"/>
                  <a:gd name="T19" fmla="*/ 1 h 57"/>
                  <a:gd name="T20" fmla="*/ 0 w 228"/>
                  <a:gd name="T21" fmla="*/ 1 h 57"/>
                  <a:gd name="T22" fmla="*/ 0 w 228"/>
                  <a:gd name="T23" fmla="*/ 1 h 57"/>
                  <a:gd name="T24" fmla="*/ 0 w 228"/>
                  <a:gd name="T25" fmla="*/ 1 h 57"/>
                  <a:gd name="T26" fmla="*/ 1 w 228"/>
                  <a:gd name="T27" fmla="*/ 1 h 57"/>
                  <a:gd name="T28" fmla="*/ 1 w 228"/>
                  <a:gd name="T29" fmla="*/ 1 h 57"/>
                  <a:gd name="T30" fmla="*/ 1 w 228"/>
                  <a:gd name="T31" fmla="*/ 1 h 57"/>
                  <a:gd name="T32" fmla="*/ 1 w 228"/>
                  <a:gd name="T33" fmla="*/ 1 h 57"/>
                  <a:gd name="T34" fmla="*/ 1 w 228"/>
                  <a:gd name="T35" fmla="*/ 1 h 57"/>
                  <a:gd name="T36" fmla="*/ 1 w 228"/>
                  <a:gd name="T37" fmla="*/ 1 h 57"/>
                  <a:gd name="T38" fmla="*/ 1 w 228"/>
                  <a:gd name="T39" fmla="*/ 1 h 57"/>
                  <a:gd name="T40" fmla="*/ 1 w 228"/>
                  <a:gd name="T41" fmla="*/ 1 h 57"/>
                  <a:gd name="T42" fmla="*/ 1 w 228"/>
                  <a:gd name="T43" fmla="*/ 1 h 57"/>
                  <a:gd name="T44" fmla="*/ 1 w 228"/>
                  <a:gd name="T45" fmla="*/ 1 h 57"/>
                  <a:gd name="T46" fmla="*/ 1 w 228"/>
                  <a:gd name="T47" fmla="*/ 1 h 57"/>
                  <a:gd name="T48" fmla="*/ 1 w 228"/>
                  <a:gd name="T49" fmla="*/ 1 h 57"/>
                  <a:gd name="T50" fmla="*/ 1 w 228"/>
                  <a:gd name="T51" fmla="*/ 1 h 57"/>
                  <a:gd name="T52" fmla="*/ 1 w 228"/>
                  <a:gd name="T53" fmla="*/ 1 h 57"/>
                  <a:gd name="T54" fmla="*/ 1 w 228"/>
                  <a:gd name="T55" fmla="*/ 1 h 57"/>
                  <a:gd name="T56" fmla="*/ 1 w 228"/>
                  <a:gd name="T57" fmla="*/ 1 h 57"/>
                  <a:gd name="T58" fmla="*/ 1 w 228"/>
                  <a:gd name="T59" fmla="*/ 1 h 57"/>
                  <a:gd name="T60" fmla="*/ 1 w 228"/>
                  <a:gd name="T61" fmla="*/ 0 h 57"/>
                  <a:gd name="T62" fmla="*/ 1 w 228"/>
                  <a:gd name="T63" fmla="*/ 0 h 5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28"/>
                  <a:gd name="T97" fmla="*/ 0 h 57"/>
                  <a:gd name="T98" fmla="*/ 228 w 228"/>
                  <a:gd name="T99" fmla="*/ 57 h 5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28" h="57">
                    <a:moveTo>
                      <a:pt x="228" y="0"/>
                    </a:moveTo>
                    <a:lnTo>
                      <a:pt x="204" y="1"/>
                    </a:lnTo>
                    <a:lnTo>
                      <a:pt x="180" y="5"/>
                    </a:lnTo>
                    <a:lnTo>
                      <a:pt x="156" y="9"/>
                    </a:lnTo>
                    <a:lnTo>
                      <a:pt x="133" y="14"/>
                    </a:lnTo>
                    <a:lnTo>
                      <a:pt x="111" y="22"/>
                    </a:lnTo>
                    <a:lnTo>
                      <a:pt x="88" y="29"/>
                    </a:lnTo>
                    <a:lnTo>
                      <a:pt x="68" y="37"/>
                    </a:lnTo>
                    <a:lnTo>
                      <a:pt x="45" y="45"/>
                    </a:lnTo>
                    <a:lnTo>
                      <a:pt x="23" y="51"/>
                    </a:lnTo>
                    <a:lnTo>
                      <a:pt x="0" y="57"/>
                    </a:lnTo>
                    <a:lnTo>
                      <a:pt x="0" y="56"/>
                    </a:lnTo>
                    <a:lnTo>
                      <a:pt x="0" y="54"/>
                    </a:lnTo>
                    <a:lnTo>
                      <a:pt x="2" y="53"/>
                    </a:lnTo>
                    <a:lnTo>
                      <a:pt x="5" y="51"/>
                    </a:lnTo>
                    <a:lnTo>
                      <a:pt x="8" y="49"/>
                    </a:lnTo>
                    <a:lnTo>
                      <a:pt x="12" y="48"/>
                    </a:lnTo>
                    <a:lnTo>
                      <a:pt x="15" y="46"/>
                    </a:lnTo>
                    <a:lnTo>
                      <a:pt x="18" y="45"/>
                    </a:lnTo>
                    <a:lnTo>
                      <a:pt x="21" y="45"/>
                    </a:lnTo>
                    <a:lnTo>
                      <a:pt x="24" y="43"/>
                    </a:lnTo>
                    <a:lnTo>
                      <a:pt x="44" y="35"/>
                    </a:lnTo>
                    <a:lnTo>
                      <a:pt x="63" y="27"/>
                    </a:lnTo>
                    <a:lnTo>
                      <a:pt x="82" y="21"/>
                    </a:lnTo>
                    <a:lnTo>
                      <a:pt x="103" y="16"/>
                    </a:lnTo>
                    <a:lnTo>
                      <a:pt x="124" y="11"/>
                    </a:lnTo>
                    <a:lnTo>
                      <a:pt x="144" y="6"/>
                    </a:lnTo>
                    <a:lnTo>
                      <a:pt x="165" y="5"/>
                    </a:lnTo>
                    <a:lnTo>
                      <a:pt x="186" y="1"/>
                    </a:lnTo>
                    <a:lnTo>
                      <a:pt x="207" y="1"/>
                    </a:lnTo>
                    <a:lnTo>
                      <a:pt x="228"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1" name="Freeform 45">
                <a:extLst>
                  <a:ext uri="{FF2B5EF4-FFF2-40B4-BE49-F238E27FC236}">
                    <a16:creationId xmlns:a16="http://schemas.microsoft.com/office/drawing/2014/main" xmlns="" id="{6394AFB5-88A7-DEFA-D1E9-07BDC6AF68D7}"/>
                  </a:ext>
                </a:extLst>
              </p:cNvPr>
              <p:cNvSpPr>
                <a:spLocks/>
              </p:cNvSpPr>
              <p:nvPr/>
            </p:nvSpPr>
            <p:spPr bwMode="auto">
              <a:xfrm>
                <a:off x="2509" y="3065"/>
                <a:ext cx="10" cy="10"/>
              </a:xfrm>
              <a:custGeom>
                <a:avLst/>
                <a:gdLst>
                  <a:gd name="T0" fmla="*/ 0 w 20"/>
                  <a:gd name="T1" fmla="*/ 1 h 20"/>
                  <a:gd name="T2" fmla="*/ 0 w 20"/>
                  <a:gd name="T3" fmla="*/ 1 h 20"/>
                  <a:gd name="T4" fmla="*/ 0 w 20"/>
                  <a:gd name="T5" fmla="*/ 1 h 20"/>
                  <a:gd name="T6" fmla="*/ 0 w 20"/>
                  <a:gd name="T7" fmla="*/ 1 h 20"/>
                  <a:gd name="T8" fmla="*/ 0 w 20"/>
                  <a:gd name="T9" fmla="*/ 1 h 20"/>
                  <a:gd name="T10" fmla="*/ 0 w 20"/>
                  <a:gd name="T11" fmla="*/ 1 h 20"/>
                  <a:gd name="T12" fmla="*/ 1 w 20"/>
                  <a:gd name="T13" fmla="*/ 1 h 20"/>
                  <a:gd name="T14" fmla="*/ 1 w 20"/>
                  <a:gd name="T15" fmla="*/ 1 h 20"/>
                  <a:gd name="T16" fmla="*/ 1 w 20"/>
                  <a:gd name="T17" fmla="*/ 1 h 20"/>
                  <a:gd name="T18" fmla="*/ 1 w 20"/>
                  <a:gd name="T19" fmla="*/ 1 h 20"/>
                  <a:gd name="T20" fmla="*/ 1 w 20"/>
                  <a:gd name="T21" fmla="*/ 0 h 20"/>
                  <a:gd name="T22" fmla="*/ 1 w 20"/>
                  <a:gd name="T23" fmla="*/ 1 h 20"/>
                  <a:gd name="T24" fmla="*/ 0 w 20"/>
                  <a:gd name="T25" fmla="*/ 1 h 20"/>
                  <a:gd name="T26" fmla="*/ 0 w 20"/>
                  <a:gd name="T27" fmla="*/ 1 h 20"/>
                  <a:gd name="T28" fmla="*/ 0 w 20"/>
                  <a:gd name="T29" fmla="*/ 1 h 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0"/>
                  <a:gd name="T46" fmla="*/ 0 h 20"/>
                  <a:gd name="T47" fmla="*/ 20 w 20"/>
                  <a:gd name="T48" fmla="*/ 20 h 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0" h="20">
                    <a:moveTo>
                      <a:pt x="0" y="17"/>
                    </a:moveTo>
                    <a:lnTo>
                      <a:pt x="0" y="16"/>
                    </a:lnTo>
                    <a:lnTo>
                      <a:pt x="0" y="14"/>
                    </a:lnTo>
                    <a:lnTo>
                      <a:pt x="0" y="12"/>
                    </a:lnTo>
                    <a:lnTo>
                      <a:pt x="0" y="11"/>
                    </a:lnTo>
                    <a:lnTo>
                      <a:pt x="0" y="9"/>
                    </a:lnTo>
                    <a:lnTo>
                      <a:pt x="1" y="6"/>
                    </a:lnTo>
                    <a:lnTo>
                      <a:pt x="3" y="4"/>
                    </a:lnTo>
                    <a:lnTo>
                      <a:pt x="4" y="3"/>
                    </a:lnTo>
                    <a:lnTo>
                      <a:pt x="4" y="1"/>
                    </a:lnTo>
                    <a:lnTo>
                      <a:pt x="8" y="0"/>
                    </a:lnTo>
                    <a:lnTo>
                      <a:pt x="20" y="20"/>
                    </a:lnTo>
                    <a:lnTo>
                      <a:pt x="0" y="19"/>
                    </a:lnTo>
                    <a:lnTo>
                      <a:pt x="0" y="1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2" name="Freeform 46">
                <a:extLst>
                  <a:ext uri="{FF2B5EF4-FFF2-40B4-BE49-F238E27FC236}">
                    <a16:creationId xmlns:a16="http://schemas.microsoft.com/office/drawing/2014/main" xmlns="" id="{F3C6B6C1-9D75-A1BE-7E30-FD2DED16AE3A}"/>
                  </a:ext>
                </a:extLst>
              </p:cNvPr>
              <p:cNvSpPr>
                <a:spLocks/>
              </p:cNvSpPr>
              <p:nvPr/>
            </p:nvSpPr>
            <p:spPr bwMode="auto">
              <a:xfrm>
                <a:off x="2739" y="3062"/>
                <a:ext cx="15" cy="4"/>
              </a:xfrm>
              <a:custGeom>
                <a:avLst/>
                <a:gdLst>
                  <a:gd name="T0" fmla="*/ 1 w 29"/>
                  <a:gd name="T1" fmla="*/ 1 h 8"/>
                  <a:gd name="T2" fmla="*/ 0 w 29"/>
                  <a:gd name="T3" fmla="*/ 1 h 8"/>
                  <a:gd name="T4" fmla="*/ 1 w 29"/>
                  <a:gd name="T5" fmla="*/ 1 h 8"/>
                  <a:gd name="T6" fmla="*/ 1 w 29"/>
                  <a:gd name="T7" fmla="*/ 1 h 8"/>
                  <a:gd name="T8" fmla="*/ 1 w 29"/>
                  <a:gd name="T9" fmla="*/ 1 h 8"/>
                  <a:gd name="T10" fmla="*/ 1 w 29"/>
                  <a:gd name="T11" fmla="*/ 1 h 8"/>
                  <a:gd name="T12" fmla="*/ 1 w 29"/>
                  <a:gd name="T13" fmla="*/ 1 h 8"/>
                  <a:gd name="T14" fmla="*/ 1 w 29"/>
                  <a:gd name="T15" fmla="*/ 1 h 8"/>
                  <a:gd name="T16" fmla="*/ 1 w 29"/>
                  <a:gd name="T17" fmla="*/ 1 h 8"/>
                  <a:gd name="T18" fmla="*/ 1 w 29"/>
                  <a:gd name="T19" fmla="*/ 1 h 8"/>
                  <a:gd name="T20" fmla="*/ 1 w 29"/>
                  <a:gd name="T21" fmla="*/ 0 h 8"/>
                  <a:gd name="T22" fmla="*/ 1 w 29"/>
                  <a:gd name="T23" fmla="*/ 0 h 8"/>
                  <a:gd name="T24" fmla="*/ 1 w 29"/>
                  <a:gd name="T25" fmla="*/ 1 h 8"/>
                  <a:gd name="T26" fmla="*/ 1 w 29"/>
                  <a:gd name="T27" fmla="*/ 1 h 8"/>
                  <a:gd name="T28" fmla="*/ 1 w 29"/>
                  <a:gd name="T29" fmla="*/ 1 h 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9"/>
                  <a:gd name="T46" fmla="*/ 0 h 8"/>
                  <a:gd name="T47" fmla="*/ 29 w 29"/>
                  <a:gd name="T48" fmla="*/ 8 h 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9" h="8">
                    <a:moveTo>
                      <a:pt x="29" y="5"/>
                    </a:moveTo>
                    <a:lnTo>
                      <a:pt x="0" y="8"/>
                    </a:lnTo>
                    <a:lnTo>
                      <a:pt x="2" y="5"/>
                    </a:lnTo>
                    <a:lnTo>
                      <a:pt x="5" y="3"/>
                    </a:lnTo>
                    <a:lnTo>
                      <a:pt x="7" y="2"/>
                    </a:lnTo>
                    <a:lnTo>
                      <a:pt x="10" y="2"/>
                    </a:lnTo>
                    <a:lnTo>
                      <a:pt x="13" y="2"/>
                    </a:lnTo>
                    <a:lnTo>
                      <a:pt x="16" y="2"/>
                    </a:lnTo>
                    <a:lnTo>
                      <a:pt x="20" y="2"/>
                    </a:lnTo>
                    <a:lnTo>
                      <a:pt x="23" y="2"/>
                    </a:lnTo>
                    <a:lnTo>
                      <a:pt x="26" y="0"/>
                    </a:lnTo>
                    <a:lnTo>
                      <a:pt x="29" y="0"/>
                    </a:lnTo>
                    <a:lnTo>
                      <a:pt x="29" y="7"/>
                    </a:lnTo>
                    <a:lnTo>
                      <a:pt x="29" y="5"/>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3" name="Freeform 47">
                <a:extLst>
                  <a:ext uri="{FF2B5EF4-FFF2-40B4-BE49-F238E27FC236}">
                    <a16:creationId xmlns:a16="http://schemas.microsoft.com/office/drawing/2014/main" xmlns="" id="{985DA9DC-4471-124D-D6DB-C7045D3043B3}"/>
                  </a:ext>
                </a:extLst>
              </p:cNvPr>
              <p:cNvSpPr>
                <a:spLocks/>
              </p:cNvSpPr>
              <p:nvPr/>
            </p:nvSpPr>
            <p:spPr bwMode="auto">
              <a:xfrm>
                <a:off x="2582" y="3067"/>
                <a:ext cx="125" cy="47"/>
              </a:xfrm>
              <a:custGeom>
                <a:avLst/>
                <a:gdLst>
                  <a:gd name="T0" fmla="*/ 0 w 251"/>
                  <a:gd name="T1" fmla="*/ 1 h 93"/>
                  <a:gd name="T2" fmla="*/ 0 w 251"/>
                  <a:gd name="T3" fmla="*/ 1 h 93"/>
                  <a:gd name="T4" fmla="*/ 0 w 251"/>
                  <a:gd name="T5" fmla="*/ 1 h 93"/>
                  <a:gd name="T6" fmla="*/ 0 w 251"/>
                  <a:gd name="T7" fmla="*/ 1 h 93"/>
                  <a:gd name="T8" fmla="*/ 0 w 251"/>
                  <a:gd name="T9" fmla="*/ 1 h 93"/>
                  <a:gd name="T10" fmla="*/ 0 w 251"/>
                  <a:gd name="T11" fmla="*/ 1 h 93"/>
                  <a:gd name="T12" fmla="*/ 0 w 251"/>
                  <a:gd name="T13" fmla="*/ 1 h 93"/>
                  <a:gd name="T14" fmla="*/ 0 w 251"/>
                  <a:gd name="T15" fmla="*/ 1 h 93"/>
                  <a:gd name="T16" fmla="*/ 0 w 251"/>
                  <a:gd name="T17" fmla="*/ 1 h 93"/>
                  <a:gd name="T18" fmla="*/ 0 w 251"/>
                  <a:gd name="T19" fmla="*/ 1 h 93"/>
                  <a:gd name="T20" fmla="*/ 0 w 251"/>
                  <a:gd name="T21" fmla="*/ 1 h 93"/>
                  <a:gd name="T22" fmla="*/ 0 w 251"/>
                  <a:gd name="T23" fmla="*/ 1 h 93"/>
                  <a:gd name="T24" fmla="*/ 0 w 251"/>
                  <a:gd name="T25" fmla="*/ 1 h 93"/>
                  <a:gd name="T26" fmla="*/ 0 w 251"/>
                  <a:gd name="T27" fmla="*/ 1 h 93"/>
                  <a:gd name="T28" fmla="*/ 0 w 251"/>
                  <a:gd name="T29" fmla="*/ 1 h 93"/>
                  <a:gd name="T30" fmla="*/ 0 w 251"/>
                  <a:gd name="T31" fmla="*/ 1 h 93"/>
                  <a:gd name="T32" fmla="*/ 0 w 251"/>
                  <a:gd name="T33" fmla="*/ 1 h 93"/>
                  <a:gd name="T34" fmla="*/ 0 w 251"/>
                  <a:gd name="T35" fmla="*/ 1 h 93"/>
                  <a:gd name="T36" fmla="*/ 0 w 251"/>
                  <a:gd name="T37" fmla="*/ 1 h 93"/>
                  <a:gd name="T38" fmla="*/ 0 w 251"/>
                  <a:gd name="T39" fmla="*/ 1 h 93"/>
                  <a:gd name="T40" fmla="*/ 0 w 251"/>
                  <a:gd name="T41" fmla="*/ 1 h 93"/>
                  <a:gd name="T42" fmla="*/ 0 w 251"/>
                  <a:gd name="T43" fmla="*/ 1 h 93"/>
                  <a:gd name="T44" fmla="*/ 0 w 251"/>
                  <a:gd name="T45" fmla="*/ 1 h 93"/>
                  <a:gd name="T46" fmla="*/ 0 w 251"/>
                  <a:gd name="T47" fmla="*/ 1 h 93"/>
                  <a:gd name="T48" fmla="*/ 0 w 251"/>
                  <a:gd name="T49" fmla="*/ 1 h 93"/>
                  <a:gd name="T50" fmla="*/ 0 w 251"/>
                  <a:gd name="T51" fmla="*/ 1 h 93"/>
                  <a:gd name="T52" fmla="*/ 0 w 251"/>
                  <a:gd name="T53" fmla="*/ 1 h 93"/>
                  <a:gd name="T54" fmla="*/ 0 w 251"/>
                  <a:gd name="T55" fmla="*/ 1 h 93"/>
                  <a:gd name="T56" fmla="*/ 0 w 251"/>
                  <a:gd name="T57" fmla="*/ 1 h 93"/>
                  <a:gd name="T58" fmla="*/ 0 w 251"/>
                  <a:gd name="T59" fmla="*/ 1 h 93"/>
                  <a:gd name="T60" fmla="*/ 0 w 251"/>
                  <a:gd name="T61" fmla="*/ 1 h 93"/>
                  <a:gd name="T62" fmla="*/ 0 w 251"/>
                  <a:gd name="T63" fmla="*/ 1 h 93"/>
                  <a:gd name="T64" fmla="*/ 0 w 251"/>
                  <a:gd name="T65" fmla="*/ 1 h 93"/>
                  <a:gd name="T66" fmla="*/ 0 w 251"/>
                  <a:gd name="T67" fmla="*/ 1 h 93"/>
                  <a:gd name="T68" fmla="*/ 0 w 251"/>
                  <a:gd name="T69" fmla="*/ 1 h 93"/>
                  <a:gd name="T70" fmla="*/ 0 w 251"/>
                  <a:gd name="T71" fmla="*/ 1 h 93"/>
                  <a:gd name="T72" fmla="*/ 0 w 251"/>
                  <a:gd name="T73" fmla="*/ 1 h 93"/>
                  <a:gd name="T74" fmla="*/ 0 w 251"/>
                  <a:gd name="T75" fmla="*/ 1 h 93"/>
                  <a:gd name="T76" fmla="*/ 0 w 251"/>
                  <a:gd name="T77" fmla="*/ 1 h 93"/>
                  <a:gd name="T78" fmla="*/ 0 w 251"/>
                  <a:gd name="T79" fmla="*/ 1 h 93"/>
                  <a:gd name="T80" fmla="*/ 0 w 251"/>
                  <a:gd name="T81" fmla="*/ 1 h 93"/>
                  <a:gd name="T82" fmla="*/ 0 w 251"/>
                  <a:gd name="T83" fmla="*/ 1 h 93"/>
                  <a:gd name="T84" fmla="*/ 0 w 251"/>
                  <a:gd name="T85" fmla="*/ 1 h 93"/>
                  <a:gd name="T86" fmla="*/ 0 w 251"/>
                  <a:gd name="T87" fmla="*/ 1 h 93"/>
                  <a:gd name="T88" fmla="*/ 0 w 251"/>
                  <a:gd name="T89" fmla="*/ 1 h 93"/>
                  <a:gd name="T90" fmla="*/ 0 w 251"/>
                  <a:gd name="T91" fmla="*/ 1 h 93"/>
                  <a:gd name="T92" fmla="*/ 0 w 251"/>
                  <a:gd name="T93" fmla="*/ 1 h 93"/>
                  <a:gd name="T94" fmla="*/ 0 w 251"/>
                  <a:gd name="T95" fmla="*/ 1 h 93"/>
                  <a:gd name="T96" fmla="*/ 0 w 251"/>
                  <a:gd name="T97" fmla="*/ 1 h 93"/>
                  <a:gd name="T98" fmla="*/ 0 w 251"/>
                  <a:gd name="T99" fmla="*/ 1 h 93"/>
                  <a:gd name="T100" fmla="*/ 0 w 251"/>
                  <a:gd name="T101" fmla="*/ 1 h 93"/>
                  <a:gd name="T102" fmla="*/ 0 w 251"/>
                  <a:gd name="T103" fmla="*/ 1 h 93"/>
                  <a:gd name="T104" fmla="*/ 0 w 251"/>
                  <a:gd name="T105" fmla="*/ 1 h 93"/>
                  <a:gd name="T106" fmla="*/ 0 w 251"/>
                  <a:gd name="T107" fmla="*/ 1 h 93"/>
                  <a:gd name="T108" fmla="*/ 0 w 251"/>
                  <a:gd name="T109" fmla="*/ 1 h 93"/>
                  <a:gd name="T110" fmla="*/ 0 w 251"/>
                  <a:gd name="T111" fmla="*/ 1 h 93"/>
                  <a:gd name="T112" fmla="*/ 0 w 251"/>
                  <a:gd name="T113" fmla="*/ 1 h 93"/>
                  <a:gd name="T114" fmla="*/ 0 w 251"/>
                  <a:gd name="T115" fmla="*/ 1 h 93"/>
                  <a:gd name="T116" fmla="*/ 0 w 251"/>
                  <a:gd name="T117" fmla="*/ 0 h 93"/>
                  <a:gd name="T118" fmla="*/ 0 w 251"/>
                  <a:gd name="T119" fmla="*/ 0 h 93"/>
                  <a:gd name="T120" fmla="*/ 0 w 251"/>
                  <a:gd name="T121" fmla="*/ 1 h 93"/>
                  <a:gd name="T122" fmla="*/ 0 w 251"/>
                  <a:gd name="T123" fmla="*/ 1 h 9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51"/>
                  <a:gd name="T187" fmla="*/ 0 h 93"/>
                  <a:gd name="T188" fmla="*/ 251 w 251"/>
                  <a:gd name="T189" fmla="*/ 93 h 9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51" h="93">
                    <a:moveTo>
                      <a:pt x="251" y="2"/>
                    </a:moveTo>
                    <a:lnTo>
                      <a:pt x="242" y="10"/>
                    </a:lnTo>
                    <a:lnTo>
                      <a:pt x="231" y="16"/>
                    </a:lnTo>
                    <a:lnTo>
                      <a:pt x="219" y="21"/>
                    </a:lnTo>
                    <a:lnTo>
                      <a:pt x="208" y="26"/>
                    </a:lnTo>
                    <a:lnTo>
                      <a:pt x="195" y="29"/>
                    </a:lnTo>
                    <a:lnTo>
                      <a:pt x="183" y="32"/>
                    </a:lnTo>
                    <a:lnTo>
                      <a:pt x="171" y="36"/>
                    </a:lnTo>
                    <a:lnTo>
                      <a:pt x="159" y="40"/>
                    </a:lnTo>
                    <a:lnTo>
                      <a:pt x="147" y="45"/>
                    </a:lnTo>
                    <a:lnTo>
                      <a:pt x="136" y="52"/>
                    </a:lnTo>
                    <a:lnTo>
                      <a:pt x="123" y="55"/>
                    </a:lnTo>
                    <a:lnTo>
                      <a:pt x="109" y="58"/>
                    </a:lnTo>
                    <a:lnTo>
                      <a:pt x="95" y="61"/>
                    </a:lnTo>
                    <a:lnTo>
                      <a:pt x="82" y="64"/>
                    </a:lnTo>
                    <a:lnTo>
                      <a:pt x="67" y="68"/>
                    </a:lnTo>
                    <a:lnTo>
                      <a:pt x="55" y="72"/>
                    </a:lnTo>
                    <a:lnTo>
                      <a:pt x="40" y="77"/>
                    </a:lnTo>
                    <a:lnTo>
                      <a:pt x="27" y="82"/>
                    </a:lnTo>
                    <a:lnTo>
                      <a:pt x="13" y="87"/>
                    </a:lnTo>
                    <a:lnTo>
                      <a:pt x="0" y="93"/>
                    </a:lnTo>
                    <a:lnTo>
                      <a:pt x="19" y="80"/>
                    </a:lnTo>
                    <a:lnTo>
                      <a:pt x="42" y="71"/>
                    </a:lnTo>
                    <a:lnTo>
                      <a:pt x="64" y="63"/>
                    </a:lnTo>
                    <a:lnTo>
                      <a:pt x="88" y="56"/>
                    </a:lnTo>
                    <a:lnTo>
                      <a:pt x="112" y="50"/>
                    </a:lnTo>
                    <a:lnTo>
                      <a:pt x="138" y="44"/>
                    </a:lnTo>
                    <a:lnTo>
                      <a:pt x="162" y="37"/>
                    </a:lnTo>
                    <a:lnTo>
                      <a:pt x="186" y="29"/>
                    </a:lnTo>
                    <a:lnTo>
                      <a:pt x="208" y="20"/>
                    </a:lnTo>
                    <a:lnTo>
                      <a:pt x="229" y="8"/>
                    </a:lnTo>
                    <a:lnTo>
                      <a:pt x="215" y="13"/>
                    </a:lnTo>
                    <a:lnTo>
                      <a:pt x="199" y="16"/>
                    </a:lnTo>
                    <a:lnTo>
                      <a:pt x="183" y="20"/>
                    </a:lnTo>
                    <a:lnTo>
                      <a:pt x="167" y="23"/>
                    </a:lnTo>
                    <a:lnTo>
                      <a:pt x="151" y="28"/>
                    </a:lnTo>
                    <a:lnTo>
                      <a:pt x="135" y="31"/>
                    </a:lnTo>
                    <a:lnTo>
                      <a:pt x="119" y="36"/>
                    </a:lnTo>
                    <a:lnTo>
                      <a:pt x="104" y="40"/>
                    </a:lnTo>
                    <a:lnTo>
                      <a:pt x="90" y="45"/>
                    </a:lnTo>
                    <a:lnTo>
                      <a:pt x="75" y="50"/>
                    </a:lnTo>
                    <a:lnTo>
                      <a:pt x="80" y="44"/>
                    </a:lnTo>
                    <a:lnTo>
                      <a:pt x="88" y="39"/>
                    </a:lnTo>
                    <a:lnTo>
                      <a:pt x="96" y="36"/>
                    </a:lnTo>
                    <a:lnTo>
                      <a:pt x="104" y="34"/>
                    </a:lnTo>
                    <a:lnTo>
                      <a:pt x="114" y="32"/>
                    </a:lnTo>
                    <a:lnTo>
                      <a:pt x="123" y="32"/>
                    </a:lnTo>
                    <a:lnTo>
                      <a:pt x="133" y="31"/>
                    </a:lnTo>
                    <a:lnTo>
                      <a:pt x="143" y="29"/>
                    </a:lnTo>
                    <a:lnTo>
                      <a:pt x="151" y="26"/>
                    </a:lnTo>
                    <a:lnTo>
                      <a:pt x="159" y="21"/>
                    </a:lnTo>
                    <a:lnTo>
                      <a:pt x="167" y="20"/>
                    </a:lnTo>
                    <a:lnTo>
                      <a:pt x="176" y="16"/>
                    </a:lnTo>
                    <a:lnTo>
                      <a:pt x="186" y="13"/>
                    </a:lnTo>
                    <a:lnTo>
                      <a:pt x="194" y="8"/>
                    </a:lnTo>
                    <a:lnTo>
                      <a:pt x="203" y="5"/>
                    </a:lnTo>
                    <a:lnTo>
                      <a:pt x="211" y="4"/>
                    </a:lnTo>
                    <a:lnTo>
                      <a:pt x="221" y="2"/>
                    </a:lnTo>
                    <a:lnTo>
                      <a:pt x="231" y="0"/>
                    </a:lnTo>
                    <a:lnTo>
                      <a:pt x="242" y="0"/>
                    </a:lnTo>
                    <a:lnTo>
                      <a:pt x="251" y="2"/>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4" name="Freeform 48">
                <a:extLst>
                  <a:ext uri="{FF2B5EF4-FFF2-40B4-BE49-F238E27FC236}">
                    <a16:creationId xmlns:a16="http://schemas.microsoft.com/office/drawing/2014/main" xmlns="" id="{3770DCFD-B6C9-6077-D734-98A3A2463ADB}"/>
                  </a:ext>
                </a:extLst>
              </p:cNvPr>
              <p:cNvSpPr>
                <a:spLocks/>
              </p:cNvSpPr>
              <p:nvPr/>
            </p:nvSpPr>
            <p:spPr bwMode="auto">
              <a:xfrm>
                <a:off x="2370" y="3090"/>
                <a:ext cx="5" cy="4"/>
              </a:xfrm>
              <a:custGeom>
                <a:avLst/>
                <a:gdLst>
                  <a:gd name="T0" fmla="*/ 1 w 9"/>
                  <a:gd name="T1" fmla="*/ 1 h 8"/>
                  <a:gd name="T2" fmla="*/ 0 w 9"/>
                  <a:gd name="T3" fmla="*/ 1 h 8"/>
                  <a:gd name="T4" fmla="*/ 1 w 9"/>
                  <a:gd name="T5" fmla="*/ 0 h 8"/>
                  <a:gd name="T6" fmla="*/ 1 w 9"/>
                  <a:gd name="T7" fmla="*/ 1 h 8"/>
                  <a:gd name="T8" fmla="*/ 1 w 9"/>
                  <a:gd name="T9" fmla="*/ 1 h 8"/>
                  <a:gd name="T10" fmla="*/ 0 60000 65536"/>
                  <a:gd name="T11" fmla="*/ 0 60000 65536"/>
                  <a:gd name="T12" fmla="*/ 0 60000 65536"/>
                  <a:gd name="T13" fmla="*/ 0 60000 65536"/>
                  <a:gd name="T14" fmla="*/ 0 60000 65536"/>
                  <a:gd name="T15" fmla="*/ 0 w 9"/>
                  <a:gd name="T16" fmla="*/ 0 h 8"/>
                  <a:gd name="T17" fmla="*/ 9 w 9"/>
                  <a:gd name="T18" fmla="*/ 8 h 8"/>
                </a:gdLst>
                <a:ahLst/>
                <a:cxnLst>
                  <a:cxn ang="T10">
                    <a:pos x="T0" y="T1"/>
                  </a:cxn>
                  <a:cxn ang="T11">
                    <a:pos x="T2" y="T3"/>
                  </a:cxn>
                  <a:cxn ang="T12">
                    <a:pos x="T4" y="T5"/>
                  </a:cxn>
                  <a:cxn ang="T13">
                    <a:pos x="T6" y="T7"/>
                  </a:cxn>
                  <a:cxn ang="T14">
                    <a:pos x="T8" y="T9"/>
                  </a:cxn>
                </a:cxnLst>
                <a:rect l="T15" t="T16" r="T17" b="T18"/>
                <a:pathLst>
                  <a:path w="9" h="8">
                    <a:moveTo>
                      <a:pt x="9" y="8"/>
                    </a:moveTo>
                    <a:lnTo>
                      <a:pt x="0" y="1"/>
                    </a:lnTo>
                    <a:lnTo>
                      <a:pt x="6" y="0"/>
                    </a:lnTo>
                    <a:lnTo>
                      <a:pt x="9" y="8"/>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5" name="Freeform 49">
                <a:extLst>
                  <a:ext uri="{FF2B5EF4-FFF2-40B4-BE49-F238E27FC236}">
                    <a16:creationId xmlns:a16="http://schemas.microsoft.com/office/drawing/2014/main" xmlns="" id="{C1A32E2C-7786-8051-CB41-2D6D57F09EFF}"/>
                  </a:ext>
                </a:extLst>
              </p:cNvPr>
              <p:cNvSpPr>
                <a:spLocks/>
              </p:cNvSpPr>
              <p:nvPr/>
            </p:nvSpPr>
            <p:spPr bwMode="auto">
              <a:xfrm>
                <a:off x="2515" y="3082"/>
                <a:ext cx="11" cy="269"/>
              </a:xfrm>
              <a:custGeom>
                <a:avLst/>
                <a:gdLst>
                  <a:gd name="T0" fmla="*/ 1 w 21"/>
                  <a:gd name="T1" fmla="*/ 1 h 537"/>
                  <a:gd name="T2" fmla="*/ 1 w 21"/>
                  <a:gd name="T3" fmla="*/ 1 h 537"/>
                  <a:gd name="T4" fmla="*/ 1 w 21"/>
                  <a:gd name="T5" fmla="*/ 1 h 537"/>
                  <a:gd name="T6" fmla="*/ 1 w 21"/>
                  <a:gd name="T7" fmla="*/ 1 h 537"/>
                  <a:gd name="T8" fmla="*/ 1 w 21"/>
                  <a:gd name="T9" fmla="*/ 1 h 537"/>
                  <a:gd name="T10" fmla="*/ 1 w 21"/>
                  <a:gd name="T11" fmla="*/ 1 h 537"/>
                  <a:gd name="T12" fmla="*/ 1 w 21"/>
                  <a:gd name="T13" fmla="*/ 1 h 537"/>
                  <a:gd name="T14" fmla="*/ 1 w 21"/>
                  <a:gd name="T15" fmla="*/ 1 h 537"/>
                  <a:gd name="T16" fmla="*/ 1 w 21"/>
                  <a:gd name="T17" fmla="*/ 1 h 537"/>
                  <a:gd name="T18" fmla="*/ 1 w 21"/>
                  <a:gd name="T19" fmla="*/ 1 h 537"/>
                  <a:gd name="T20" fmla="*/ 1 w 21"/>
                  <a:gd name="T21" fmla="*/ 1 h 537"/>
                  <a:gd name="T22" fmla="*/ 1 w 21"/>
                  <a:gd name="T23" fmla="*/ 1 h 537"/>
                  <a:gd name="T24" fmla="*/ 1 w 21"/>
                  <a:gd name="T25" fmla="*/ 1 h 537"/>
                  <a:gd name="T26" fmla="*/ 1 w 21"/>
                  <a:gd name="T27" fmla="*/ 1 h 537"/>
                  <a:gd name="T28" fmla="*/ 1 w 21"/>
                  <a:gd name="T29" fmla="*/ 1 h 537"/>
                  <a:gd name="T30" fmla="*/ 1 w 21"/>
                  <a:gd name="T31" fmla="*/ 1 h 537"/>
                  <a:gd name="T32" fmla="*/ 1 w 21"/>
                  <a:gd name="T33" fmla="*/ 1 h 537"/>
                  <a:gd name="T34" fmla="*/ 1 w 21"/>
                  <a:gd name="T35" fmla="*/ 1 h 537"/>
                  <a:gd name="T36" fmla="*/ 1 w 21"/>
                  <a:gd name="T37" fmla="*/ 1 h 537"/>
                  <a:gd name="T38" fmla="*/ 1 w 21"/>
                  <a:gd name="T39" fmla="*/ 1 h 537"/>
                  <a:gd name="T40" fmla="*/ 1 w 21"/>
                  <a:gd name="T41" fmla="*/ 1 h 537"/>
                  <a:gd name="T42" fmla="*/ 1 w 21"/>
                  <a:gd name="T43" fmla="*/ 1 h 537"/>
                  <a:gd name="T44" fmla="*/ 1 w 21"/>
                  <a:gd name="T45" fmla="*/ 1 h 537"/>
                  <a:gd name="T46" fmla="*/ 1 w 21"/>
                  <a:gd name="T47" fmla="*/ 1 h 537"/>
                  <a:gd name="T48" fmla="*/ 1 w 21"/>
                  <a:gd name="T49" fmla="*/ 1 h 537"/>
                  <a:gd name="T50" fmla="*/ 1 w 21"/>
                  <a:gd name="T51" fmla="*/ 1 h 537"/>
                  <a:gd name="T52" fmla="*/ 1 w 21"/>
                  <a:gd name="T53" fmla="*/ 1 h 537"/>
                  <a:gd name="T54" fmla="*/ 1 w 21"/>
                  <a:gd name="T55" fmla="*/ 1 h 537"/>
                  <a:gd name="T56" fmla="*/ 1 w 21"/>
                  <a:gd name="T57" fmla="*/ 1 h 537"/>
                  <a:gd name="T58" fmla="*/ 1 w 21"/>
                  <a:gd name="T59" fmla="*/ 1 h 537"/>
                  <a:gd name="T60" fmla="*/ 1 w 21"/>
                  <a:gd name="T61" fmla="*/ 1 h 537"/>
                  <a:gd name="T62" fmla="*/ 1 w 21"/>
                  <a:gd name="T63" fmla="*/ 1 h 537"/>
                  <a:gd name="T64" fmla="*/ 1 w 21"/>
                  <a:gd name="T65" fmla="*/ 1 h 537"/>
                  <a:gd name="T66" fmla="*/ 1 w 21"/>
                  <a:gd name="T67" fmla="*/ 1 h 537"/>
                  <a:gd name="T68" fmla="*/ 1 w 21"/>
                  <a:gd name="T69" fmla="*/ 1 h 537"/>
                  <a:gd name="T70" fmla="*/ 0 w 21"/>
                  <a:gd name="T71" fmla="*/ 1 h 537"/>
                  <a:gd name="T72" fmla="*/ 0 w 21"/>
                  <a:gd name="T73" fmla="*/ 1 h 537"/>
                  <a:gd name="T74" fmla="*/ 0 w 21"/>
                  <a:gd name="T75" fmla="*/ 1 h 537"/>
                  <a:gd name="T76" fmla="*/ 0 w 21"/>
                  <a:gd name="T77" fmla="*/ 1 h 537"/>
                  <a:gd name="T78" fmla="*/ 1 w 21"/>
                  <a:gd name="T79" fmla="*/ 1 h 537"/>
                  <a:gd name="T80" fmla="*/ 1 w 21"/>
                  <a:gd name="T81" fmla="*/ 1 h 537"/>
                  <a:gd name="T82" fmla="*/ 1 w 21"/>
                  <a:gd name="T83" fmla="*/ 0 h 537"/>
                  <a:gd name="T84" fmla="*/ 1 w 21"/>
                  <a:gd name="T85" fmla="*/ 1 h 537"/>
                  <a:gd name="T86" fmla="*/ 1 w 21"/>
                  <a:gd name="T87" fmla="*/ 1 h 537"/>
                  <a:gd name="T88" fmla="*/ 1 w 21"/>
                  <a:gd name="T89" fmla="*/ 1 h 537"/>
                  <a:gd name="T90" fmla="*/ 1 w 21"/>
                  <a:gd name="T91" fmla="*/ 1 h 537"/>
                  <a:gd name="T92" fmla="*/ 1 w 21"/>
                  <a:gd name="T93" fmla="*/ 1 h 537"/>
                  <a:gd name="T94" fmla="*/ 1 w 21"/>
                  <a:gd name="T95" fmla="*/ 1 h 537"/>
                  <a:gd name="T96" fmla="*/ 1 w 21"/>
                  <a:gd name="T97" fmla="*/ 1 h 537"/>
                  <a:gd name="T98" fmla="*/ 1 w 21"/>
                  <a:gd name="T99" fmla="*/ 1 h 537"/>
                  <a:gd name="T100" fmla="*/ 1 w 21"/>
                  <a:gd name="T101" fmla="*/ 1 h 537"/>
                  <a:gd name="T102" fmla="*/ 1 w 21"/>
                  <a:gd name="T103" fmla="*/ 1 h 537"/>
                  <a:gd name="T104" fmla="*/ 1 w 21"/>
                  <a:gd name="T105" fmla="*/ 1 h 537"/>
                  <a:gd name="T106" fmla="*/ 1 w 21"/>
                  <a:gd name="T107" fmla="*/ 1 h 53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1"/>
                  <a:gd name="T163" fmla="*/ 0 h 537"/>
                  <a:gd name="T164" fmla="*/ 21 w 21"/>
                  <a:gd name="T165" fmla="*/ 537 h 53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1" h="537">
                    <a:moveTo>
                      <a:pt x="20" y="48"/>
                    </a:moveTo>
                    <a:lnTo>
                      <a:pt x="20" y="51"/>
                    </a:lnTo>
                    <a:lnTo>
                      <a:pt x="16" y="53"/>
                    </a:lnTo>
                    <a:lnTo>
                      <a:pt x="15" y="54"/>
                    </a:lnTo>
                    <a:lnTo>
                      <a:pt x="13" y="56"/>
                    </a:lnTo>
                    <a:lnTo>
                      <a:pt x="12" y="59"/>
                    </a:lnTo>
                    <a:lnTo>
                      <a:pt x="12" y="61"/>
                    </a:lnTo>
                    <a:lnTo>
                      <a:pt x="12" y="64"/>
                    </a:lnTo>
                    <a:lnTo>
                      <a:pt x="12" y="65"/>
                    </a:lnTo>
                    <a:lnTo>
                      <a:pt x="13" y="67"/>
                    </a:lnTo>
                    <a:lnTo>
                      <a:pt x="16" y="70"/>
                    </a:lnTo>
                    <a:lnTo>
                      <a:pt x="18" y="72"/>
                    </a:lnTo>
                    <a:lnTo>
                      <a:pt x="20" y="73"/>
                    </a:lnTo>
                    <a:lnTo>
                      <a:pt x="20" y="75"/>
                    </a:lnTo>
                    <a:lnTo>
                      <a:pt x="18" y="78"/>
                    </a:lnTo>
                    <a:lnTo>
                      <a:pt x="18" y="80"/>
                    </a:lnTo>
                    <a:lnTo>
                      <a:pt x="16" y="81"/>
                    </a:lnTo>
                    <a:lnTo>
                      <a:pt x="16" y="83"/>
                    </a:lnTo>
                    <a:lnTo>
                      <a:pt x="15" y="85"/>
                    </a:lnTo>
                    <a:lnTo>
                      <a:pt x="15" y="88"/>
                    </a:lnTo>
                    <a:lnTo>
                      <a:pt x="16" y="89"/>
                    </a:lnTo>
                    <a:lnTo>
                      <a:pt x="18" y="134"/>
                    </a:lnTo>
                    <a:lnTo>
                      <a:pt x="20" y="179"/>
                    </a:lnTo>
                    <a:lnTo>
                      <a:pt x="20" y="222"/>
                    </a:lnTo>
                    <a:lnTo>
                      <a:pt x="20" y="265"/>
                    </a:lnTo>
                    <a:lnTo>
                      <a:pt x="18" y="309"/>
                    </a:lnTo>
                    <a:lnTo>
                      <a:pt x="18" y="352"/>
                    </a:lnTo>
                    <a:lnTo>
                      <a:pt x="18" y="397"/>
                    </a:lnTo>
                    <a:lnTo>
                      <a:pt x="18" y="440"/>
                    </a:lnTo>
                    <a:lnTo>
                      <a:pt x="18" y="485"/>
                    </a:lnTo>
                    <a:lnTo>
                      <a:pt x="20" y="531"/>
                    </a:lnTo>
                    <a:lnTo>
                      <a:pt x="7" y="537"/>
                    </a:lnTo>
                    <a:lnTo>
                      <a:pt x="4" y="483"/>
                    </a:lnTo>
                    <a:lnTo>
                      <a:pt x="2" y="430"/>
                    </a:lnTo>
                    <a:lnTo>
                      <a:pt x="2" y="376"/>
                    </a:lnTo>
                    <a:lnTo>
                      <a:pt x="0" y="321"/>
                    </a:lnTo>
                    <a:lnTo>
                      <a:pt x="0" y="267"/>
                    </a:lnTo>
                    <a:lnTo>
                      <a:pt x="0" y="213"/>
                    </a:lnTo>
                    <a:lnTo>
                      <a:pt x="0" y="160"/>
                    </a:lnTo>
                    <a:lnTo>
                      <a:pt x="2" y="105"/>
                    </a:lnTo>
                    <a:lnTo>
                      <a:pt x="4" y="53"/>
                    </a:lnTo>
                    <a:lnTo>
                      <a:pt x="5" y="0"/>
                    </a:lnTo>
                    <a:lnTo>
                      <a:pt x="10" y="1"/>
                    </a:lnTo>
                    <a:lnTo>
                      <a:pt x="15" y="3"/>
                    </a:lnTo>
                    <a:lnTo>
                      <a:pt x="18" y="6"/>
                    </a:lnTo>
                    <a:lnTo>
                      <a:pt x="18" y="13"/>
                    </a:lnTo>
                    <a:lnTo>
                      <a:pt x="20" y="17"/>
                    </a:lnTo>
                    <a:lnTo>
                      <a:pt x="20" y="24"/>
                    </a:lnTo>
                    <a:lnTo>
                      <a:pt x="20" y="32"/>
                    </a:lnTo>
                    <a:lnTo>
                      <a:pt x="20" y="38"/>
                    </a:lnTo>
                    <a:lnTo>
                      <a:pt x="20" y="43"/>
                    </a:lnTo>
                    <a:lnTo>
                      <a:pt x="21" y="49"/>
                    </a:lnTo>
                    <a:lnTo>
                      <a:pt x="20" y="48"/>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6" name="Freeform 50">
                <a:extLst>
                  <a:ext uri="{FF2B5EF4-FFF2-40B4-BE49-F238E27FC236}">
                    <a16:creationId xmlns:a16="http://schemas.microsoft.com/office/drawing/2014/main" xmlns="" id="{308D0F43-F7C0-C1C8-E3AA-D7E3C07F6F5C}"/>
                  </a:ext>
                </a:extLst>
              </p:cNvPr>
              <p:cNvSpPr>
                <a:spLocks/>
              </p:cNvSpPr>
              <p:nvPr/>
            </p:nvSpPr>
            <p:spPr bwMode="auto">
              <a:xfrm>
                <a:off x="2378" y="3094"/>
                <a:ext cx="56" cy="29"/>
              </a:xfrm>
              <a:custGeom>
                <a:avLst/>
                <a:gdLst>
                  <a:gd name="T0" fmla="*/ 1 w 110"/>
                  <a:gd name="T1" fmla="*/ 1 h 57"/>
                  <a:gd name="T2" fmla="*/ 1 w 110"/>
                  <a:gd name="T3" fmla="*/ 1 h 57"/>
                  <a:gd name="T4" fmla="*/ 1 w 110"/>
                  <a:gd name="T5" fmla="*/ 1 h 57"/>
                  <a:gd name="T6" fmla="*/ 1 w 110"/>
                  <a:gd name="T7" fmla="*/ 1 h 57"/>
                  <a:gd name="T8" fmla="*/ 1 w 110"/>
                  <a:gd name="T9" fmla="*/ 1 h 57"/>
                  <a:gd name="T10" fmla="*/ 1 w 110"/>
                  <a:gd name="T11" fmla="*/ 1 h 57"/>
                  <a:gd name="T12" fmla="*/ 1 w 110"/>
                  <a:gd name="T13" fmla="*/ 1 h 57"/>
                  <a:gd name="T14" fmla="*/ 1 w 110"/>
                  <a:gd name="T15" fmla="*/ 1 h 57"/>
                  <a:gd name="T16" fmla="*/ 1 w 110"/>
                  <a:gd name="T17" fmla="*/ 1 h 57"/>
                  <a:gd name="T18" fmla="*/ 1 w 110"/>
                  <a:gd name="T19" fmla="*/ 1 h 57"/>
                  <a:gd name="T20" fmla="*/ 0 w 110"/>
                  <a:gd name="T21" fmla="*/ 1 h 57"/>
                  <a:gd name="T22" fmla="*/ 1 w 110"/>
                  <a:gd name="T23" fmla="*/ 0 h 57"/>
                  <a:gd name="T24" fmla="*/ 1 w 110"/>
                  <a:gd name="T25" fmla="*/ 1 h 57"/>
                  <a:gd name="T26" fmla="*/ 1 w 110"/>
                  <a:gd name="T27" fmla="*/ 1 h 57"/>
                  <a:gd name="T28" fmla="*/ 1 w 110"/>
                  <a:gd name="T29" fmla="*/ 1 h 57"/>
                  <a:gd name="T30" fmla="*/ 1 w 110"/>
                  <a:gd name="T31" fmla="*/ 1 h 57"/>
                  <a:gd name="T32" fmla="*/ 1 w 110"/>
                  <a:gd name="T33" fmla="*/ 1 h 57"/>
                  <a:gd name="T34" fmla="*/ 1 w 110"/>
                  <a:gd name="T35" fmla="*/ 1 h 57"/>
                  <a:gd name="T36" fmla="*/ 1 w 110"/>
                  <a:gd name="T37" fmla="*/ 1 h 57"/>
                  <a:gd name="T38" fmla="*/ 1 w 110"/>
                  <a:gd name="T39" fmla="*/ 1 h 57"/>
                  <a:gd name="T40" fmla="*/ 1 w 110"/>
                  <a:gd name="T41" fmla="*/ 1 h 57"/>
                  <a:gd name="T42" fmla="*/ 1 w 110"/>
                  <a:gd name="T43" fmla="*/ 1 h 57"/>
                  <a:gd name="T44" fmla="*/ 1 w 110"/>
                  <a:gd name="T45" fmla="*/ 1 h 57"/>
                  <a:gd name="T46" fmla="*/ 1 w 110"/>
                  <a:gd name="T47" fmla="*/ 1 h 5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0"/>
                  <a:gd name="T73" fmla="*/ 0 h 57"/>
                  <a:gd name="T74" fmla="*/ 110 w 110"/>
                  <a:gd name="T75" fmla="*/ 57 h 5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0" h="57">
                    <a:moveTo>
                      <a:pt x="109" y="56"/>
                    </a:moveTo>
                    <a:lnTo>
                      <a:pt x="99" y="56"/>
                    </a:lnTo>
                    <a:lnTo>
                      <a:pt x="88" y="53"/>
                    </a:lnTo>
                    <a:lnTo>
                      <a:pt x="77" y="48"/>
                    </a:lnTo>
                    <a:lnTo>
                      <a:pt x="65" y="41"/>
                    </a:lnTo>
                    <a:lnTo>
                      <a:pt x="54" y="37"/>
                    </a:lnTo>
                    <a:lnTo>
                      <a:pt x="45" y="30"/>
                    </a:lnTo>
                    <a:lnTo>
                      <a:pt x="33" y="24"/>
                    </a:lnTo>
                    <a:lnTo>
                      <a:pt x="22" y="17"/>
                    </a:lnTo>
                    <a:lnTo>
                      <a:pt x="11" y="11"/>
                    </a:lnTo>
                    <a:lnTo>
                      <a:pt x="0" y="5"/>
                    </a:lnTo>
                    <a:lnTo>
                      <a:pt x="1" y="0"/>
                    </a:lnTo>
                    <a:lnTo>
                      <a:pt x="13" y="5"/>
                    </a:lnTo>
                    <a:lnTo>
                      <a:pt x="24" y="9"/>
                    </a:lnTo>
                    <a:lnTo>
                      <a:pt x="33" y="16"/>
                    </a:lnTo>
                    <a:lnTo>
                      <a:pt x="45" y="21"/>
                    </a:lnTo>
                    <a:lnTo>
                      <a:pt x="56" y="27"/>
                    </a:lnTo>
                    <a:lnTo>
                      <a:pt x="67" y="33"/>
                    </a:lnTo>
                    <a:lnTo>
                      <a:pt x="78" y="40"/>
                    </a:lnTo>
                    <a:lnTo>
                      <a:pt x="89" y="46"/>
                    </a:lnTo>
                    <a:lnTo>
                      <a:pt x="99" y="53"/>
                    </a:lnTo>
                    <a:lnTo>
                      <a:pt x="110" y="57"/>
                    </a:lnTo>
                    <a:lnTo>
                      <a:pt x="109" y="56"/>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7" name="Freeform 51">
                <a:extLst>
                  <a:ext uri="{FF2B5EF4-FFF2-40B4-BE49-F238E27FC236}">
                    <a16:creationId xmlns:a16="http://schemas.microsoft.com/office/drawing/2014/main" xmlns="" id="{8E805CCE-443A-4D98-F060-BA7B6327AC3E}"/>
                  </a:ext>
                </a:extLst>
              </p:cNvPr>
              <p:cNvSpPr>
                <a:spLocks/>
              </p:cNvSpPr>
              <p:nvPr/>
            </p:nvSpPr>
            <p:spPr bwMode="auto">
              <a:xfrm>
                <a:off x="2110" y="3118"/>
                <a:ext cx="35" cy="9"/>
              </a:xfrm>
              <a:custGeom>
                <a:avLst/>
                <a:gdLst>
                  <a:gd name="T0" fmla="*/ 1 w 69"/>
                  <a:gd name="T1" fmla="*/ 0 h 19"/>
                  <a:gd name="T2" fmla="*/ 1 w 69"/>
                  <a:gd name="T3" fmla="*/ 0 h 19"/>
                  <a:gd name="T4" fmla="*/ 1 w 69"/>
                  <a:gd name="T5" fmla="*/ 0 h 19"/>
                  <a:gd name="T6" fmla="*/ 1 w 69"/>
                  <a:gd name="T7" fmla="*/ 0 h 19"/>
                  <a:gd name="T8" fmla="*/ 1 w 69"/>
                  <a:gd name="T9" fmla="*/ 0 h 19"/>
                  <a:gd name="T10" fmla="*/ 1 w 69"/>
                  <a:gd name="T11" fmla="*/ 0 h 19"/>
                  <a:gd name="T12" fmla="*/ 1 w 69"/>
                  <a:gd name="T13" fmla="*/ 0 h 19"/>
                  <a:gd name="T14" fmla="*/ 1 w 69"/>
                  <a:gd name="T15" fmla="*/ 0 h 19"/>
                  <a:gd name="T16" fmla="*/ 1 w 69"/>
                  <a:gd name="T17" fmla="*/ 0 h 19"/>
                  <a:gd name="T18" fmla="*/ 1 w 69"/>
                  <a:gd name="T19" fmla="*/ 0 h 19"/>
                  <a:gd name="T20" fmla="*/ 1 w 69"/>
                  <a:gd name="T21" fmla="*/ 0 h 19"/>
                  <a:gd name="T22" fmla="*/ 0 w 69"/>
                  <a:gd name="T23" fmla="*/ 0 h 19"/>
                  <a:gd name="T24" fmla="*/ 1 w 69"/>
                  <a:gd name="T25" fmla="*/ 0 h 19"/>
                  <a:gd name="T26" fmla="*/ 1 w 69"/>
                  <a:gd name="T27" fmla="*/ 0 h 19"/>
                  <a:gd name="T28" fmla="*/ 1 w 69"/>
                  <a:gd name="T29" fmla="*/ 0 h 19"/>
                  <a:gd name="T30" fmla="*/ 1 w 69"/>
                  <a:gd name="T31" fmla="*/ 0 h 19"/>
                  <a:gd name="T32" fmla="*/ 1 w 69"/>
                  <a:gd name="T33" fmla="*/ 0 h 19"/>
                  <a:gd name="T34" fmla="*/ 1 w 69"/>
                  <a:gd name="T35" fmla="*/ 0 h 19"/>
                  <a:gd name="T36" fmla="*/ 1 w 69"/>
                  <a:gd name="T37" fmla="*/ 0 h 19"/>
                  <a:gd name="T38" fmla="*/ 1 w 69"/>
                  <a:gd name="T39" fmla="*/ 0 h 19"/>
                  <a:gd name="T40" fmla="*/ 1 w 69"/>
                  <a:gd name="T41" fmla="*/ 0 h 19"/>
                  <a:gd name="T42" fmla="*/ 1 w 69"/>
                  <a:gd name="T43" fmla="*/ 0 h 19"/>
                  <a:gd name="T44" fmla="*/ 1 w 69"/>
                  <a:gd name="T45" fmla="*/ 0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19"/>
                  <a:gd name="T71" fmla="*/ 69 w 69"/>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19">
                    <a:moveTo>
                      <a:pt x="69" y="13"/>
                    </a:moveTo>
                    <a:lnTo>
                      <a:pt x="65" y="16"/>
                    </a:lnTo>
                    <a:lnTo>
                      <a:pt x="62" y="19"/>
                    </a:lnTo>
                    <a:lnTo>
                      <a:pt x="56" y="19"/>
                    </a:lnTo>
                    <a:lnTo>
                      <a:pt x="49" y="19"/>
                    </a:lnTo>
                    <a:lnTo>
                      <a:pt x="41" y="18"/>
                    </a:lnTo>
                    <a:lnTo>
                      <a:pt x="35" y="16"/>
                    </a:lnTo>
                    <a:lnTo>
                      <a:pt x="27" y="15"/>
                    </a:lnTo>
                    <a:lnTo>
                      <a:pt x="19" y="13"/>
                    </a:lnTo>
                    <a:lnTo>
                      <a:pt x="11" y="13"/>
                    </a:lnTo>
                    <a:lnTo>
                      <a:pt x="5" y="15"/>
                    </a:lnTo>
                    <a:lnTo>
                      <a:pt x="0" y="0"/>
                    </a:lnTo>
                    <a:lnTo>
                      <a:pt x="6" y="0"/>
                    </a:lnTo>
                    <a:lnTo>
                      <a:pt x="14" y="0"/>
                    </a:lnTo>
                    <a:lnTo>
                      <a:pt x="22" y="0"/>
                    </a:lnTo>
                    <a:lnTo>
                      <a:pt x="29" y="2"/>
                    </a:lnTo>
                    <a:lnTo>
                      <a:pt x="35" y="3"/>
                    </a:lnTo>
                    <a:lnTo>
                      <a:pt x="43" y="5"/>
                    </a:lnTo>
                    <a:lnTo>
                      <a:pt x="49" y="7"/>
                    </a:lnTo>
                    <a:lnTo>
                      <a:pt x="56" y="8"/>
                    </a:lnTo>
                    <a:lnTo>
                      <a:pt x="62" y="11"/>
                    </a:lnTo>
                    <a:lnTo>
                      <a:pt x="69" y="13"/>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8" name="Freeform 52">
                <a:extLst>
                  <a:ext uri="{FF2B5EF4-FFF2-40B4-BE49-F238E27FC236}">
                    <a16:creationId xmlns:a16="http://schemas.microsoft.com/office/drawing/2014/main" xmlns="" id="{7CD3D3F5-C6A0-10EC-941D-22663D7BAA1F}"/>
                  </a:ext>
                </a:extLst>
              </p:cNvPr>
              <p:cNvSpPr>
                <a:spLocks/>
              </p:cNvSpPr>
              <p:nvPr/>
            </p:nvSpPr>
            <p:spPr bwMode="auto">
              <a:xfrm>
                <a:off x="2531" y="3077"/>
                <a:ext cx="232" cy="218"/>
              </a:xfrm>
              <a:custGeom>
                <a:avLst/>
                <a:gdLst>
                  <a:gd name="T0" fmla="*/ 1 w 464"/>
                  <a:gd name="T1" fmla="*/ 1 h 436"/>
                  <a:gd name="T2" fmla="*/ 1 w 464"/>
                  <a:gd name="T3" fmla="*/ 1 h 436"/>
                  <a:gd name="T4" fmla="*/ 1 w 464"/>
                  <a:gd name="T5" fmla="*/ 1 h 436"/>
                  <a:gd name="T6" fmla="*/ 1 w 464"/>
                  <a:gd name="T7" fmla="*/ 1 h 436"/>
                  <a:gd name="T8" fmla="*/ 1 w 464"/>
                  <a:gd name="T9" fmla="*/ 1 h 436"/>
                  <a:gd name="T10" fmla="*/ 1 w 464"/>
                  <a:gd name="T11" fmla="*/ 1 h 436"/>
                  <a:gd name="T12" fmla="*/ 1 w 464"/>
                  <a:gd name="T13" fmla="*/ 1 h 436"/>
                  <a:gd name="T14" fmla="*/ 1 w 464"/>
                  <a:gd name="T15" fmla="*/ 1 h 436"/>
                  <a:gd name="T16" fmla="*/ 1 w 464"/>
                  <a:gd name="T17" fmla="*/ 1 h 436"/>
                  <a:gd name="T18" fmla="*/ 1 w 464"/>
                  <a:gd name="T19" fmla="*/ 1 h 436"/>
                  <a:gd name="T20" fmla="*/ 1 w 464"/>
                  <a:gd name="T21" fmla="*/ 1 h 436"/>
                  <a:gd name="T22" fmla="*/ 1 w 464"/>
                  <a:gd name="T23" fmla="*/ 1 h 436"/>
                  <a:gd name="T24" fmla="*/ 1 w 464"/>
                  <a:gd name="T25" fmla="*/ 1 h 436"/>
                  <a:gd name="T26" fmla="*/ 1 w 464"/>
                  <a:gd name="T27" fmla="*/ 1 h 436"/>
                  <a:gd name="T28" fmla="*/ 1 w 464"/>
                  <a:gd name="T29" fmla="*/ 1 h 436"/>
                  <a:gd name="T30" fmla="*/ 1 w 464"/>
                  <a:gd name="T31" fmla="*/ 1 h 436"/>
                  <a:gd name="T32" fmla="*/ 1 w 464"/>
                  <a:gd name="T33" fmla="*/ 1 h 436"/>
                  <a:gd name="T34" fmla="*/ 1 w 464"/>
                  <a:gd name="T35" fmla="*/ 1 h 436"/>
                  <a:gd name="T36" fmla="*/ 1 w 464"/>
                  <a:gd name="T37" fmla="*/ 1 h 436"/>
                  <a:gd name="T38" fmla="*/ 1 w 464"/>
                  <a:gd name="T39" fmla="*/ 1 h 436"/>
                  <a:gd name="T40" fmla="*/ 1 w 464"/>
                  <a:gd name="T41" fmla="*/ 1 h 436"/>
                  <a:gd name="T42" fmla="*/ 1 w 464"/>
                  <a:gd name="T43" fmla="*/ 1 h 436"/>
                  <a:gd name="T44" fmla="*/ 1 w 464"/>
                  <a:gd name="T45" fmla="*/ 1 h 436"/>
                  <a:gd name="T46" fmla="*/ 1 w 464"/>
                  <a:gd name="T47" fmla="*/ 1 h 436"/>
                  <a:gd name="T48" fmla="*/ 1 w 464"/>
                  <a:gd name="T49" fmla="*/ 1 h 436"/>
                  <a:gd name="T50" fmla="*/ 1 w 464"/>
                  <a:gd name="T51" fmla="*/ 1 h 436"/>
                  <a:gd name="T52" fmla="*/ 0 w 464"/>
                  <a:gd name="T53" fmla="*/ 1 h 436"/>
                  <a:gd name="T54" fmla="*/ 0 w 464"/>
                  <a:gd name="T55" fmla="*/ 1 h 436"/>
                  <a:gd name="T56" fmla="*/ 0 w 464"/>
                  <a:gd name="T57" fmla="*/ 1 h 436"/>
                  <a:gd name="T58" fmla="*/ 1 w 464"/>
                  <a:gd name="T59" fmla="*/ 1 h 436"/>
                  <a:gd name="T60" fmla="*/ 1 w 464"/>
                  <a:gd name="T61" fmla="*/ 1 h 436"/>
                  <a:gd name="T62" fmla="*/ 1 w 464"/>
                  <a:gd name="T63" fmla="*/ 1 h 436"/>
                  <a:gd name="T64" fmla="*/ 1 w 464"/>
                  <a:gd name="T65" fmla="*/ 1 h 436"/>
                  <a:gd name="T66" fmla="*/ 1 w 464"/>
                  <a:gd name="T67" fmla="*/ 1 h 436"/>
                  <a:gd name="T68" fmla="*/ 1 w 464"/>
                  <a:gd name="T69" fmla="*/ 1 h 436"/>
                  <a:gd name="T70" fmla="*/ 1 w 464"/>
                  <a:gd name="T71" fmla="*/ 1 h 436"/>
                  <a:gd name="T72" fmla="*/ 1 w 464"/>
                  <a:gd name="T73" fmla="*/ 1 h 436"/>
                  <a:gd name="T74" fmla="*/ 1 w 464"/>
                  <a:gd name="T75" fmla="*/ 1 h 436"/>
                  <a:gd name="T76" fmla="*/ 1 w 464"/>
                  <a:gd name="T77" fmla="*/ 1 h 436"/>
                  <a:gd name="T78" fmla="*/ 1 w 464"/>
                  <a:gd name="T79" fmla="*/ 1 h 436"/>
                  <a:gd name="T80" fmla="*/ 1 w 464"/>
                  <a:gd name="T81" fmla="*/ 1 h 436"/>
                  <a:gd name="T82" fmla="*/ 1 w 464"/>
                  <a:gd name="T83" fmla="*/ 1 h 436"/>
                  <a:gd name="T84" fmla="*/ 1 w 464"/>
                  <a:gd name="T85" fmla="*/ 1 h 436"/>
                  <a:gd name="T86" fmla="*/ 1 w 464"/>
                  <a:gd name="T87" fmla="*/ 1 h 436"/>
                  <a:gd name="T88" fmla="*/ 1 w 464"/>
                  <a:gd name="T89" fmla="*/ 1 h 436"/>
                  <a:gd name="T90" fmla="*/ 1 w 464"/>
                  <a:gd name="T91" fmla="*/ 1 h 436"/>
                  <a:gd name="T92" fmla="*/ 1 w 464"/>
                  <a:gd name="T93" fmla="*/ 1 h 436"/>
                  <a:gd name="T94" fmla="*/ 1 w 464"/>
                  <a:gd name="T95" fmla="*/ 1 h 436"/>
                  <a:gd name="T96" fmla="*/ 1 w 464"/>
                  <a:gd name="T97" fmla="*/ 1 h 436"/>
                  <a:gd name="T98" fmla="*/ 1 w 464"/>
                  <a:gd name="T99" fmla="*/ 1 h 436"/>
                  <a:gd name="T100" fmla="*/ 1 w 464"/>
                  <a:gd name="T101" fmla="*/ 1 h 436"/>
                  <a:gd name="T102" fmla="*/ 1 w 464"/>
                  <a:gd name="T103" fmla="*/ 1 h 436"/>
                  <a:gd name="T104" fmla="*/ 1 w 464"/>
                  <a:gd name="T105" fmla="*/ 1 h 436"/>
                  <a:gd name="T106" fmla="*/ 1 w 464"/>
                  <a:gd name="T107" fmla="*/ 1 h 436"/>
                  <a:gd name="T108" fmla="*/ 1 w 464"/>
                  <a:gd name="T109" fmla="*/ 1 h 436"/>
                  <a:gd name="T110" fmla="*/ 1 w 464"/>
                  <a:gd name="T111" fmla="*/ 1 h 436"/>
                  <a:gd name="T112" fmla="*/ 1 w 464"/>
                  <a:gd name="T113" fmla="*/ 1 h 4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64"/>
                  <a:gd name="T172" fmla="*/ 0 h 436"/>
                  <a:gd name="T173" fmla="*/ 464 w 464"/>
                  <a:gd name="T174" fmla="*/ 436 h 4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64" h="436">
                    <a:moveTo>
                      <a:pt x="460" y="0"/>
                    </a:moveTo>
                    <a:lnTo>
                      <a:pt x="463" y="28"/>
                    </a:lnTo>
                    <a:lnTo>
                      <a:pt x="464" y="56"/>
                    </a:lnTo>
                    <a:lnTo>
                      <a:pt x="463" y="83"/>
                    </a:lnTo>
                    <a:lnTo>
                      <a:pt x="460" y="110"/>
                    </a:lnTo>
                    <a:lnTo>
                      <a:pt x="456" y="137"/>
                    </a:lnTo>
                    <a:lnTo>
                      <a:pt x="452" y="163"/>
                    </a:lnTo>
                    <a:lnTo>
                      <a:pt x="445" y="190"/>
                    </a:lnTo>
                    <a:lnTo>
                      <a:pt x="440" y="217"/>
                    </a:lnTo>
                    <a:lnTo>
                      <a:pt x="436" y="244"/>
                    </a:lnTo>
                    <a:lnTo>
                      <a:pt x="432" y="273"/>
                    </a:lnTo>
                    <a:lnTo>
                      <a:pt x="429" y="273"/>
                    </a:lnTo>
                    <a:lnTo>
                      <a:pt x="426" y="275"/>
                    </a:lnTo>
                    <a:lnTo>
                      <a:pt x="424" y="276"/>
                    </a:lnTo>
                    <a:lnTo>
                      <a:pt x="421" y="276"/>
                    </a:lnTo>
                    <a:lnTo>
                      <a:pt x="418" y="276"/>
                    </a:lnTo>
                    <a:lnTo>
                      <a:pt x="415" y="276"/>
                    </a:lnTo>
                    <a:lnTo>
                      <a:pt x="412" y="276"/>
                    </a:lnTo>
                    <a:lnTo>
                      <a:pt x="408" y="278"/>
                    </a:lnTo>
                    <a:lnTo>
                      <a:pt x="405" y="278"/>
                    </a:lnTo>
                    <a:lnTo>
                      <a:pt x="402" y="280"/>
                    </a:lnTo>
                    <a:lnTo>
                      <a:pt x="399" y="275"/>
                    </a:lnTo>
                    <a:lnTo>
                      <a:pt x="397" y="270"/>
                    </a:lnTo>
                    <a:lnTo>
                      <a:pt x="397" y="265"/>
                    </a:lnTo>
                    <a:lnTo>
                      <a:pt x="396" y="259"/>
                    </a:lnTo>
                    <a:lnTo>
                      <a:pt x="394" y="254"/>
                    </a:lnTo>
                    <a:lnTo>
                      <a:pt x="392" y="249"/>
                    </a:lnTo>
                    <a:lnTo>
                      <a:pt x="391" y="244"/>
                    </a:lnTo>
                    <a:lnTo>
                      <a:pt x="389" y="240"/>
                    </a:lnTo>
                    <a:lnTo>
                      <a:pt x="386" y="235"/>
                    </a:lnTo>
                    <a:lnTo>
                      <a:pt x="381" y="233"/>
                    </a:lnTo>
                    <a:lnTo>
                      <a:pt x="381" y="238"/>
                    </a:lnTo>
                    <a:lnTo>
                      <a:pt x="381" y="244"/>
                    </a:lnTo>
                    <a:lnTo>
                      <a:pt x="383" y="249"/>
                    </a:lnTo>
                    <a:lnTo>
                      <a:pt x="384" y="256"/>
                    </a:lnTo>
                    <a:lnTo>
                      <a:pt x="386" y="262"/>
                    </a:lnTo>
                    <a:lnTo>
                      <a:pt x="388" y="267"/>
                    </a:lnTo>
                    <a:lnTo>
                      <a:pt x="389" y="273"/>
                    </a:lnTo>
                    <a:lnTo>
                      <a:pt x="389" y="278"/>
                    </a:lnTo>
                    <a:lnTo>
                      <a:pt x="391" y="283"/>
                    </a:lnTo>
                    <a:lnTo>
                      <a:pt x="389" y="288"/>
                    </a:lnTo>
                    <a:lnTo>
                      <a:pt x="384" y="288"/>
                    </a:lnTo>
                    <a:lnTo>
                      <a:pt x="381" y="270"/>
                    </a:lnTo>
                    <a:lnTo>
                      <a:pt x="378" y="252"/>
                    </a:lnTo>
                    <a:lnTo>
                      <a:pt x="373" y="235"/>
                    </a:lnTo>
                    <a:lnTo>
                      <a:pt x="367" y="217"/>
                    </a:lnTo>
                    <a:lnTo>
                      <a:pt x="360" y="201"/>
                    </a:lnTo>
                    <a:lnTo>
                      <a:pt x="354" y="184"/>
                    </a:lnTo>
                    <a:lnTo>
                      <a:pt x="348" y="168"/>
                    </a:lnTo>
                    <a:lnTo>
                      <a:pt x="341" y="150"/>
                    </a:lnTo>
                    <a:lnTo>
                      <a:pt x="335" y="134"/>
                    </a:lnTo>
                    <a:lnTo>
                      <a:pt x="327" y="116"/>
                    </a:lnTo>
                    <a:lnTo>
                      <a:pt x="324" y="121"/>
                    </a:lnTo>
                    <a:lnTo>
                      <a:pt x="328" y="139"/>
                    </a:lnTo>
                    <a:lnTo>
                      <a:pt x="333" y="156"/>
                    </a:lnTo>
                    <a:lnTo>
                      <a:pt x="340" y="172"/>
                    </a:lnTo>
                    <a:lnTo>
                      <a:pt x="348" y="190"/>
                    </a:lnTo>
                    <a:lnTo>
                      <a:pt x="354" y="208"/>
                    </a:lnTo>
                    <a:lnTo>
                      <a:pt x="360" y="225"/>
                    </a:lnTo>
                    <a:lnTo>
                      <a:pt x="365" y="243"/>
                    </a:lnTo>
                    <a:lnTo>
                      <a:pt x="370" y="260"/>
                    </a:lnTo>
                    <a:lnTo>
                      <a:pt x="372" y="278"/>
                    </a:lnTo>
                    <a:lnTo>
                      <a:pt x="373" y="297"/>
                    </a:lnTo>
                    <a:lnTo>
                      <a:pt x="325" y="310"/>
                    </a:lnTo>
                    <a:lnTo>
                      <a:pt x="324" y="299"/>
                    </a:lnTo>
                    <a:lnTo>
                      <a:pt x="322" y="286"/>
                    </a:lnTo>
                    <a:lnTo>
                      <a:pt x="320" y="275"/>
                    </a:lnTo>
                    <a:lnTo>
                      <a:pt x="319" y="262"/>
                    </a:lnTo>
                    <a:lnTo>
                      <a:pt x="319" y="249"/>
                    </a:lnTo>
                    <a:lnTo>
                      <a:pt x="317" y="236"/>
                    </a:lnTo>
                    <a:lnTo>
                      <a:pt x="317" y="225"/>
                    </a:lnTo>
                    <a:lnTo>
                      <a:pt x="316" y="212"/>
                    </a:lnTo>
                    <a:lnTo>
                      <a:pt x="312" y="201"/>
                    </a:lnTo>
                    <a:lnTo>
                      <a:pt x="309" y="190"/>
                    </a:lnTo>
                    <a:lnTo>
                      <a:pt x="309" y="198"/>
                    </a:lnTo>
                    <a:lnTo>
                      <a:pt x="309" y="204"/>
                    </a:lnTo>
                    <a:lnTo>
                      <a:pt x="308" y="212"/>
                    </a:lnTo>
                    <a:lnTo>
                      <a:pt x="308" y="219"/>
                    </a:lnTo>
                    <a:lnTo>
                      <a:pt x="308" y="227"/>
                    </a:lnTo>
                    <a:lnTo>
                      <a:pt x="308" y="233"/>
                    </a:lnTo>
                    <a:lnTo>
                      <a:pt x="308" y="240"/>
                    </a:lnTo>
                    <a:lnTo>
                      <a:pt x="308" y="248"/>
                    </a:lnTo>
                    <a:lnTo>
                      <a:pt x="308" y="256"/>
                    </a:lnTo>
                    <a:lnTo>
                      <a:pt x="309" y="262"/>
                    </a:lnTo>
                    <a:lnTo>
                      <a:pt x="306" y="259"/>
                    </a:lnTo>
                    <a:lnTo>
                      <a:pt x="304" y="254"/>
                    </a:lnTo>
                    <a:lnTo>
                      <a:pt x="303" y="251"/>
                    </a:lnTo>
                    <a:lnTo>
                      <a:pt x="301" y="246"/>
                    </a:lnTo>
                    <a:lnTo>
                      <a:pt x="301" y="241"/>
                    </a:lnTo>
                    <a:lnTo>
                      <a:pt x="300" y="236"/>
                    </a:lnTo>
                    <a:lnTo>
                      <a:pt x="300" y="233"/>
                    </a:lnTo>
                    <a:lnTo>
                      <a:pt x="298" y="228"/>
                    </a:lnTo>
                    <a:lnTo>
                      <a:pt x="296" y="224"/>
                    </a:lnTo>
                    <a:lnTo>
                      <a:pt x="293" y="220"/>
                    </a:lnTo>
                    <a:lnTo>
                      <a:pt x="293" y="230"/>
                    </a:lnTo>
                    <a:lnTo>
                      <a:pt x="293" y="241"/>
                    </a:lnTo>
                    <a:lnTo>
                      <a:pt x="295" y="251"/>
                    </a:lnTo>
                    <a:lnTo>
                      <a:pt x="296" y="262"/>
                    </a:lnTo>
                    <a:lnTo>
                      <a:pt x="300" y="272"/>
                    </a:lnTo>
                    <a:lnTo>
                      <a:pt x="301" y="281"/>
                    </a:lnTo>
                    <a:lnTo>
                      <a:pt x="303" y="291"/>
                    </a:lnTo>
                    <a:lnTo>
                      <a:pt x="304" y="300"/>
                    </a:lnTo>
                    <a:lnTo>
                      <a:pt x="303" y="310"/>
                    </a:lnTo>
                    <a:lnTo>
                      <a:pt x="301" y="320"/>
                    </a:lnTo>
                    <a:lnTo>
                      <a:pt x="279" y="328"/>
                    </a:lnTo>
                    <a:lnTo>
                      <a:pt x="256" y="337"/>
                    </a:lnTo>
                    <a:lnTo>
                      <a:pt x="232" y="347"/>
                    </a:lnTo>
                    <a:lnTo>
                      <a:pt x="210" y="356"/>
                    </a:lnTo>
                    <a:lnTo>
                      <a:pt x="186" y="366"/>
                    </a:lnTo>
                    <a:lnTo>
                      <a:pt x="164" y="374"/>
                    </a:lnTo>
                    <a:lnTo>
                      <a:pt x="140" y="384"/>
                    </a:lnTo>
                    <a:lnTo>
                      <a:pt x="116" y="392"/>
                    </a:lnTo>
                    <a:lnTo>
                      <a:pt x="92" y="401"/>
                    </a:lnTo>
                    <a:lnTo>
                      <a:pt x="69" y="409"/>
                    </a:lnTo>
                    <a:lnTo>
                      <a:pt x="71" y="401"/>
                    </a:lnTo>
                    <a:lnTo>
                      <a:pt x="74" y="393"/>
                    </a:lnTo>
                    <a:lnTo>
                      <a:pt x="77" y="384"/>
                    </a:lnTo>
                    <a:lnTo>
                      <a:pt x="80" y="376"/>
                    </a:lnTo>
                    <a:lnTo>
                      <a:pt x="84" y="368"/>
                    </a:lnTo>
                    <a:lnTo>
                      <a:pt x="85" y="360"/>
                    </a:lnTo>
                    <a:lnTo>
                      <a:pt x="88" y="352"/>
                    </a:lnTo>
                    <a:lnTo>
                      <a:pt x="92" y="344"/>
                    </a:lnTo>
                    <a:lnTo>
                      <a:pt x="93" y="336"/>
                    </a:lnTo>
                    <a:lnTo>
                      <a:pt x="95" y="328"/>
                    </a:lnTo>
                    <a:lnTo>
                      <a:pt x="90" y="334"/>
                    </a:lnTo>
                    <a:lnTo>
                      <a:pt x="85" y="340"/>
                    </a:lnTo>
                    <a:lnTo>
                      <a:pt x="82" y="348"/>
                    </a:lnTo>
                    <a:lnTo>
                      <a:pt x="79" y="358"/>
                    </a:lnTo>
                    <a:lnTo>
                      <a:pt x="76" y="366"/>
                    </a:lnTo>
                    <a:lnTo>
                      <a:pt x="72" y="376"/>
                    </a:lnTo>
                    <a:lnTo>
                      <a:pt x="69" y="385"/>
                    </a:lnTo>
                    <a:lnTo>
                      <a:pt x="64" y="395"/>
                    </a:lnTo>
                    <a:lnTo>
                      <a:pt x="61" y="403"/>
                    </a:lnTo>
                    <a:lnTo>
                      <a:pt x="56" y="411"/>
                    </a:lnTo>
                    <a:lnTo>
                      <a:pt x="0" y="436"/>
                    </a:lnTo>
                    <a:lnTo>
                      <a:pt x="0" y="406"/>
                    </a:lnTo>
                    <a:lnTo>
                      <a:pt x="0" y="379"/>
                    </a:lnTo>
                    <a:lnTo>
                      <a:pt x="0" y="350"/>
                    </a:lnTo>
                    <a:lnTo>
                      <a:pt x="0" y="321"/>
                    </a:lnTo>
                    <a:lnTo>
                      <a:pt x="0" y="294"/>
                    </a:lnTo>
                    <a:lnTo>
                      <a:pt x="2" y="265"/>
                    </a:lnTo>
                    <a:lnTo>
                      <a:pt x="2" y="236"/>
                    </a:lnTo>
                    <a:lnTo>
                      <a:pt x="2" y="208"/>
                    </a:lnTo>
                    <a:lnTo>
                      <a:pt x="2" y="179"/>
                    </a:lnTo>
                    <a:lnTo>
                      <a:pt x="0" y="148"/>
                    </a:lnTo>
                    <a:lnTo>
                      <a:pt x="29" y="137"/>
                    </a:lnTo>
                    <a:lnTo>
                      <a:pt x="58" y="128"/>
                    </a:lnTo>
                    <a:lnTo>
                      <a:pt x="87" y="118"/>
                    </a:lnTo>
                    <a:lnTo>
                      <a:pt x="116" y="108"/>
                    </a:lnTo>
                    <a:lnTo>
                      <a:pt x="146" y="99"/>
                    </a:lnTo>
                    <a:lnTo>
                      <a:pt x="175" y="91"/>
                    </a:lnTo>
                    <a:lnTo>
                      <a:pt x="204" y="83"/>
                    </a:lnTo>
                    <a:lnTo>
                      <a:pt x="232" y="73"/>
                    </a:lnTo>
                    <a:lnTo>
                      <a:pt x="261" y="64"/>
                    </a:lnTo>
                    <a:lnTo>
                      <a:pt x="290" y="54"/>
                    </a:lnTo>
                    <a:lnTo>
                      <a:pt x="290" y="65"/>
                    </a:lnTo>
                    <a:lnTo>
                      <a:pt x="292" y="76"/>
                    </a:lnTo>
                    <a:lnTo>
                      <a:pt x="293" y="89"/>
                    </a:lnTo>
                    <a:lnTo>
                      <a:pt x="293" y="100"/>
                    </a:lnTo>
                    <a:lnTo>
                      <a:pt x="295" y="112"/>
                    </a:lnTo>
                    <a:lnTo>
                      <a:pt x="296" y="123"/>
                    </a:lnTo>
                    <a:lnTo>
                      <a:pt x="298" y="132"/>
                    </a:lnTo>
                    <a:lnTo>
                      <a:pt x="300" y="144"/>
                    </a:lnTo>
                    <a:lnTo>
                      <a:pt x="303" y="153"/>
                    </a:lnTo>
                    <a:lnTo>
                      <a:pt x="304" y="163"/>
                    </a:lnTo>
                    <a:lnTo>
                      <a:pt x="309" y="160"/>
                    </a:lnTo>
                    <a:lnTo>
                      <a:pt x="303" y="60"/>
                    </a:lnTo>
                    <a:lnTo>
                      <a:pt x="306" y="67"/>
                    </a:lnTo>
                    <a:lnTo>
                      <a:pt x="308" y="72"/>
                    </a:lnTo>
                    <a:lnTo>
                      <a:pt x="309" y="80"/>
                    </a:lnTo>
                    <a:lnTo>
                      <a:pt x="311" y="86"/>
                    </a:lnTo>
                    <a:lnTo>
                      <a:pt x="311" y="94"/>
                    </a:lnTo>
                    <a:lnTo>
                      <a:pt x="312" y="100"/>
                    </a:lnTo>
                    <a:lnTo>
                      <a:pt x="316" y="105"/>
                    </a:lnTo>
                    <a:lnTo>
                      <a:pt x="317" y="110"/>
                    </a:lnTo>
                    <a:lnTo>
                      <a:pt x="322" y="115"/>
                    </a:lnTo>
                    <a:lnTo>
                      <a:pt x="327" y="115"/>
                    </a:lnTo>
                    <a:lnTo>
                      <a:pt x="324" y="110"/>
                    </a:lnTo>
                    <a:lnTo>
                      <a:pt x="320" y="102"/>
                    </a:lnTo>
                    <a:lnTo>
                      <a:pt x="319" y="96"/>
                    </a:lnTo>
                    <a:lnTo>
                      <a:pt x="319" y="88"/>
                    </a:lnTo>
                    <a:lnTo>
                      <a:pt x="317" y="80"/>
                    </a:lnTo>
                    <a:lnTo>
                      <a:pt x="317" y="73"/>
                    </a:lnTo>
                    <a:lnTo>
                      <a:pt x="317" y="65"/>
                    </a:lnTo>
                    <a:lnTo>
                      <a:pt x="317" y="57"/>
                    </a:lnTo>
                    <a:lnTo>
                      <a:pt x="316" y="51"/>
                    </a:lnTo>
                    <a:lnTo>
                      <a:pt x="316" y="44"/>
                    </a:lnTo>
                    <a:lnTo>
                      <a:pt x="319" y="46"/>
                    </a:lnTo>
                    <a:lnTo>
                      <a:pt x="322" y="48"/>
                    </a:lnTo>
                    <a:lnTo>
                      <a:pt x="325" y="51"/>
                    </a:lnTo>
                    <a:lnTo>
                      <a:pt x="327" y="54"/>
                    </a:lnTo>
                    <a:lnTo>
                      <a:pt x="328" y="57"/>
                    </a:lnTo>
                    <a:lnTo>
                      <a:pt x="330" y="62"/>
                    </a:lnTo>
                    <a:lnTo>
                      <a:pt x="332" y="67"/>
                    </a:lnTo>
                    <a:lnTo>
                      <a:pt x="333" y="70"/>
                    </a:lnTo>
                    <a:lnTo>
                      <a:pt x="335" y="75"/>
                    </a:lnTo>
                    <a:lnTo>
                      <a:pt x="336" y="78"/>
                    </a:lnTo>
                    <a:lnTo>
                      <a:pt x="338" y="89"/>
                    </a:lnTo>
                    <a:lnTo>
                      <a:pt x="340" y="99"/>
                    </a:lnTo>
                    <a:lnTo>
                      <a:pt x="343" y="108"/>
                    </a:lnTo>
                    <a:lnTo>
                      <a:pt x="346" y="120"/>
                    </a:lnTo>
                    <a:lnTo>
                      <a:pt x="348" y="129"/>
                    </a:lnTo>
                    <a:lnTo>
                      <a:pt x="351" y="139"/>
                    </a:lnTo>
                    <a:lnTo>
                      <a:pt x="354" y="150"/>
                    </a:lnTo>
                    <a:lnTo>
                      <a:pt x="357" y="160"/>
                    </a:lnTo>
                    <a:lnTo>
                      <a:pt x="359" y="169"/>
                    </a:lnTo>
                    <a:lnTo>
                      <a:pt x="362" y="179"/>
                    </a:lnTo>
                    <a:lnTo>
                      <a:pt x="360" y="164"/>
                    </a:lnTo>
                    <a:lnTo>
                      <a:pt x="359" y="150"/>
                    </a:lnTo>
                    <a:lnTo>
                      <a:pt x="357" y="137"/>
                    </a:lnTo>
                    <a:lnTo>
                      <a:pt x="354" y="123"/>
                    </a:lnTo>
                    <a:lnTo>
                      <a:pt x="349" y="110"/>
                    </a:lnTo>
                    <a:lnTo>
                      <a:pt x="346" y="96"/>
                    </a:lnTo>
                    <a:lnTo>
                      <a:pt x="343" y="83"/>
                    </a:lnTo>
                    <a:lnTo>
                      <a:pt x="340" y="68"/>
                    </a:lnTo>
                    <a:lnTo>
                      <a:pt x="338" y="54"/>
                    </a:lnTo>
                    <a:lnTo>
                      <a:pt x="335" y="38"/>
                    </a:lnTo>
                    <a:lnTo>
                      <a:pt x="338" y="38"/>
                    </a:lnTo>
                    <a:lnTo>
                      <a:pt x="340" y="36"/>
                    </a:lnTo>
                    <a:lnTo>
                      <a:pt x="341" y="35"/>
                    </a:lnTo>
                    <a:lnTo>
                      <a:pt x="343" y="35"/>
                    </a:lnTo>
                    <a:lnTo>
                      <a:pt x="344" y="33"/>
                    </a:lnTo>
                    <a:lnTo>
                      <a:pt x="346" y="33"/>
                    </a:lnTo>
                    <a:lnTo>
                      <a:pt x="348" y="32"/>
                    </a:lnTo>
                    <a:lnTo>
                      <a:pt x="349" y="32"/>
                    </a:lnTo>
                    <a:lnTo>
                      <a:pt x="351" y="32"/>
                    </a:lnTo>
                    <a:lnTo>
                      <a:pt x="352" y="32"/>
                    </a:lnTo>
                    <a:lnTo>
                      <a:pt x="356" y="38"/>
                    </a:lnTo>
                    <a:lnTo>
                      <a:pt x="356" y="44"/>
                    </a:lnTo>
                    <a:lnTo>
                      <a:pt x="357" y="51"/>
                    </a:lnTo>
                    <a:lnTo>
                      <a:pt x="357" y="59"/>
                    </a:lnTo>
                    <a:lnTo>
                      <a:pt x="359" y="67"/>
                    </a:lnTo>
                    <a:lnTo>
                      <a:pt x="360" y="75"/>
                    </a:lnTo>
                    <a:lnTo>
                      <a:pt x="362" y="81"/>
                    </a:lnTo>
                    <a:lnTo>
                      <a:pt x="365" y="86"/>
                    </a:lnTo>
                    <a:lnTo>
                      <a:pt x="370" y="89"/>
                    </a:lnTo>
                    <a:lnTo>
                      <a:pt x="378" y="92"/>
                    </a:lnTo>
                    <a:lnTo>
                      <a:pt x="364" y="32"/>
                    </a:lnTo>
                    <a:lnTo>
                      <a:pt x="367" y="30"/>
                    </a:lnTo>
                    <a:lnTo>
                      <a:pt x="370" y="28"/>
                    </a:lnTo>
                    <a:lnTo>
                      <a:pt x="372" y="28"/>
                    </a:lnTo>
                    <a:lnTo>
                      <a:pt x="375" y="27"/>
                    </a:lnTo>
                    <a:lnTo>
                      <a:pt x="378" y="25"/>
                    </a:lnTo>
                    <a:lnTo>
                      <a:pt x="381" y="25"/>
                    </a:lnTo>
                    <a:lnTo>
                      <a:pt x="384" y="24"/>
                    </a:lnTo>
                    <a:lnTo>
                      <a:pt x="388" y="24"/>
                    </a:lnTo>
                    <a:lnTo>
                      <a:pt x="391" y="24"/>
                    </a:lnTo>
                    <a:lnTo>
                      <a:pt x="394" y="24"/>
                    </a:lnTo>
                    <a:lnTo>
                      <a:pt x="394" y="30"/>
                    </a:lnTo>
                    <a:lnTo>
                      <a:pt x="394" y="36"/>
                    </a:lnTo>
                    <a:lnTo>
                      <a:pt x="396" y="44"/>
                    </a:lnTo>
                    <a:lnTo>
                      <a:pt x="396" y="51"/>
                    </a:lnTo>
                    <a:lnTo>
                      <a:pt x="396" y="57"/>
                    </a:lnTo>
                    <a:lnTo>
                      <a:pt x="396" y="64"/>
                    </a:lnTo>
                    <a:lnTo>
                      <a:pt x="397" y="72"/>
                    </a:lnTo>
                    <a:lnTo>
                      <a:pt x="399" y="78"/>
                    </a:lnTo>
                    <a:lnTo>
                      <a:pt x="399" y="84"/>
                    </a:lnTo>
                    <a:lnTo>
                      <a:pt x="400" y="91"/>
                    </a:lnTo>
                    <a:lnTo>
                      <a:pt x="405" y="83"/>
                    </a:lnTo>
                    <a:lnTo>
                      <a:pt x="407" y="73"/>
                    </a:lnTo>
                    <a:lnTo>
                      <a:pt x="407" y="60"/>
                    </a:lnTo>
                    <a:lnTo>
                      <a:pt x="405" y="49"/>
                    </a:lnTo>
                    <a:lnTo>
                      <a:pt x="405" y="38"/>
                    </a:lnTo>
                    <a:lnTo>
                      <a:pt x="405" y="27"/>
                    </a:lnTo>
                    <a:lnTo>
                      <a:pt x="408" y="19"/>
                    </a:lnTo>
                    <a:lnTo>
                      <a:pt x="415" y="12"/>
                    </a:lnTo>
                    <a:lnTo>
                      <a:pt x="424" y="11"/>
                    </a:lnTo>
                    <a:lnTo>
                      <a:pt x="440" y="14"/>
                    </a:lnTo>
                    <a:lnTo>
                      <a:pt x="442" y="16"/>
                    </a:lnTo>
                    <a:lnTo>
                      <a:pt x="442" y="19"/>
                    </a:lnTo>
                    <a:lnTo>
                      <a:pt x="442" y="20"/>
                    </a:lnTo>
                    <a:lnTo>
                      <a:pt x="442" y="24"/>
                    </a:lnTo>
                    <a:lnTo>
                      <a:pt x="442" y="25"/>
                    </a:lnTo>
                    <a:lnTo>
                      <a:pt x="444" y="28"/>
                    </a:lnTo>
                    <a:lnTo>
                      <a:pt x="444" y="30"/>
                    </a:lnTo>
                    <a:lnTo>
                      <a:pt x="444" y="33"/>
                    </a:lnTo>
                    <a:lnTo>
                      <a:pt x="447" y="35"/>
                    </a:lnTo>
                    <a:lnTo>
                      <a:pt x="448" y="36"/>
                    </a:lnTo>
                    <a:lnTo>
                      <a:pt x="450" y="32"/>
                    </a:lnTo>
                    <a:lnTo>
                      <a:pt x="452" y="28"/>
                    </a:lnTo>
                    <a:lnTo>
                      <a:pt x="450" y="24"/>
                    </a:lnTo>
                    <a:lnTo>
                      <a:pt x="450" y="19"/>
                    </a:lnTo>
                    <a:lnTo>
                      <a:pt x="450" y="14"/>
                    </a:lnTo>
                    <a:lnTo>
                      <a:pt x="448" y="9"/>
                    </a:lnTo>
                    <a:lnTo>
                      <a:pt x="450" y="6"/>
                    </a:lnTo>
                    <a:lnTo>
                      <a:pt x="452" y="3"/>
                    </a:lnTo>
                    <a:lnTo>
                      <a:pt x="455" y="1"/>
                    </a:lnTo>
                    <a:lnTo>
                      <a:pt x="460" y="0"/>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59" name="Freeform 53">
                <a:extLst>
                  <a:ext uri="{FF2B5EF4-FFF2-40B4-BE49-F238E27FC236}">
                    <a16:creationId xmlns:a16="http://schemas.microsoft.com/office/drawing/2014/main" xmlns="" id="{994129EF-2611-2230-9E2E-723DEF654308}"/>
                  </a:ext>
                </a:extLst>
              </p:cNvPr>
              <p:cNvSpPr>
                <a:spLocks/>
              </p:cNvSpPr>
              <p:nvPr/>
            </p:nvSpPr>
            <p:spPr bwMode="auto">
              <a:xfrm>
                <a:off x="2222" y="3130"/>
                <a:ext cx="49" cy="64"/>
              </a:xfrm>
              <a:custGeom>
                <a:avLst/>
                <a:gdLst>
                  <a:gd name="T0" fmla="*/ 1 w 97"/>
                  <a:gd name="T1" fmla="*/ 1 h 128"/>
                  <a:gd name="T2" fmla="*/ 1 w 97"/>
                  <a:gd name="T3" fmla="*/ 1 h 128"/>
                  <a:gd name="T4" fmla="*/ 1 w 97"/>
                  <a:gd name="T5" fmla="*/ 1 h 128"/>
                  <a:gd name="T6" fmla="*/ 1 w 97"/>
                  <a:gd name="T7" fmla="*/ 1 h 128"/>
                  <a:gd name="T8" fmla="*/ 1 w 97"/>
                  <a:gd name="T9" fmla="*/ 1 h 128"/>
                  <a:gd name="T10" fmla="*/ 1 w 97"/>
                  <a:gd name="T11" fmla="*/ 1 h 128"/>
                  <a:gd name="T12" fmla="*/ 0 w 97"/>
                  <a:gd name="T13" fmla="*/ 1 h 128"/>
                  <a:gd name="T14" fmla="*/ 0 w 97"/>
                  <a:gd name="T15" fmla="*/ 1 h 128"/>
                  <a:gd name="T16" fmla="*/ 1 w 97"/>
                  <a:gd name="T17" fmla="*/ 1 h 128"/>
                  <a:gd name="T18" fmla="*/ 1 w 97"/>
                  <a:gd name="T19" fmla="*/ 1 h 128"/>
                  <a:gd name="T20" fmla="*/ 1 w 97"/>
                  <a:gd name="T21" fmla="*/ 1 h 128"/>
                  <a:gd name="T22" fmla="*/ 1 w 97"/>
                  <a:gd name="T23" fmla="*/ 1 h 128"/>
                  <a:gd name="T24" fmla="*/ 1 w 97"/>
                  <a:gd name="T25" fmla="*/ 1 h 128"/>
                  <a:gd name="T26" fmla="*/ 1 w 97"/>
                  <a:gd name="T27" fmla="*/ 1 h 128"/>
                  <a:gd name="T28" fmla="*/ 1 w 97"/>
                  <a:gd name="T29" fmla="*/ 1 h 128"/>
                  <a:gd name="T30" fmla="*/ 1 w 97"/>
                  <a:gd name="T31" fmla="*/ 1 h 128"/>
                  <a:gd name="T32" fmla="*/ 1 w 97"/>
                  <a:gd name="T33" fmla="*/ 1 h 128"/>
                  <a:gd name="T34" fmla="*/ 1 w 97"/>
                  <a:gd name="T35" fmla="*/ 1 h 128"/>
                  <a:gd name="T36" fmla="*/ 1 w 97"/>
                  <a:gd name="T37" fmla="*/ 1 h 128"/>
                  <a:gd name="T38" fmla="*/ 1 w 97"/>
                  <a:gd name="T39" fmla="*/ 1 h 128"/>
                  <a:gd name="T40" fmla="*/ 1 w 97"/>
                  <a:gd name="T41" fmla="*/ 1 h 128"/>
                  <a:gd name="T42" fmla="*/ 1 w 97"/>
                  <a:gd name="T43" fmla="*/ 1 h 128"/>
                  <a:gd name="T44" fmla="*/ 1 w 97"/>
                  <a:gd name="T45" fmla="*/ 1 h 128"/>
                  <a:gd name="T46" fmla="*/ 1 w 97"/>
                  <a:gd name="T47" fmla="*/ 1 h 128"/>
                  <a:gd name="T48" fmla="*/ 1 w 97"/>
                  <a:gd name="T49" fmla="*/ 1 h 128"/>
                  <a:gd name="T50" fmla="*/ 1 w 97"/>
                  <a:gd name="T51" fmla="*/ 1 h 128"/>
                  <a:gd name="T52" fmla="*/ 1 w 97"/>
                  <a:gd name="T53" fmla="*/ 1 h 128"/>
                  <a:gd name="T54" fmla="*/ 1 w 97"/>
                  <a:gd name="T55" fmla="*/ 1 h 128"/>
                  <a:gd name="T56" fmla="*/ 1 w 97"/>
                  <a:gd name="T57" fmla="*/ 1 h 128"/>
                  <a:gd name="T58" fmla="*/ 1 w 97"/>
                  <a:gd name="T59" fmla="*/ 1 h 128"/>
                  <a:gd name="T60" fmla="*/ 1 w 97"/>
                  <a:gd name="T61" fmla="*/ 1 h 128"/>
                  <a:gd name="T62" fmla="*/ 1 w 97"/>
                  <a:gd name="T63" fmla="*/ 0 h 128"/>
                  <a:gd name="T64" fmla="*/ 1 w 97"/>
                  <a:gd name="T65" fmla="*/ 1 h 12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7"/>
                  <a:gd name="T100" fmla="*/ 0 h 128"/>
                  <a:gd name="T101" fmla="*/ 97 w 97"/>
                  <a:gd name="T102" fmla="*/ 128 h 12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7" h="128">
                    <a:moveTo>
                      <a:pt x="93" y="0"/>
                    </a:moveTo>
                    <a:lnTo>
                      <a:pt x="93" y="15"/>
                    </a:lnTo>
                    <a:lnTo>
                      <a:pt x="94" y="27"/>
                    </a:lnTo>
                    <a:lnTo>
                      <a:pt x="96" y="40"/>
                    </a:lnTo>
                    <a:lnTo>
                      <a:pt x="96" y="53"/>
                    </a:lnTo>
                    <a:lnTo>
                      <a:pt x="97" y="66"/>
                    </a:lnTo>
                    <a:lnTo>
                      <a:pt x="97" y="77"/>
                    </a:lnTo>
                    <a:lnTo>
                      <a:pt x="94" y="87"/>
                    </a:lnTo>
                    <a:lnTo>
                      <a:pt x="89" y="96"/>
                    </a:lnTo>
                    <a:lnTo>
                      <a:pt x="81" y="106"/>
                    </a:lnTo>
                    <a:lnTo>
                      <a:pt x="70" y="112"/>
                    </a:lnTo>
                    <a:lnTo>
                      <a:pt x="3" y="128"/>
                    </a:lnTo>
                    <a:lnTo>
                      <a:pt x="1" y="123"/>
                    </a:lnTo>
                    <a:lnTo>
                      <a:pt x="0" y="119"/>
                    </a:lnTo>
                    <a:lnTo>
                      <a:pt x="0" y="114"/>
                    </a:lnTo>
                    <a:lnTo>
                      <a:pt x="0" y="109"/>
                    </a:lnTo>
                    <a:lnTo>
                      <a:pt x="0" y="104"/>
                    </a:lnTo>
                    <a:lnTo>
                      <a:pt x="1" y="99"/>
                    </a:lnTo>
                    <a:lnTo>
                      <a:pt x="1" y="96"/>
                    </a:lnTo>
                    <a:lnTo>
                      <a:pt x="3" y="91"/>
                    </a:lnTo>
                    <a:lnTo>
                      <a:pt x="6" y="87"/>
                    </a:lnTo>
                    <a:lnTo>
                      <a:pt x="8" y="82"/>
                    </a:lnTo>
                    <a:lnTo>
                      <a:pt x="5" y="77"/>
                    </a:lnTo>
                    <a:lnTo>
                      <a:pt x="1" y="72"/>
                    </a:lnTo>
                    <a:lnTo>
                      <a:pt x="1" y="67"/>
                    </a:lnTo>
                    <a:lnTo>
                      <a:pt x="3" y="63"/>
                    </a:lnTo>
                    <a:lnTo>
                      <a:pt x="5" y="58"/>
                    </a:lnTo>
                    <a:lnTo>
                      <a:pt x="6" y="51"/>
                    </a:lnTo>
                    <a:lnTo>
                      <a:pt x="9" y="47"/>
                    </a:lnTo>
                    <a:lnTo>
                      <a:pt x="11" y="42"/>
                    </a:lnTo>
                    <a:lnTo>
                      <a:pt x="13" y="35"/>
                    </a:lnTo>
                    <a:lnTo>
                      <a:pt x="14" y="31"/>
                    </a:lnTo>
                    <a:lnTo>
                      <a:pt x="22" y="24"/>
                    </a:lnTo>
                    <a:lnTo>
                      <a:pt x="22" y="26"/>
                    </a:lnTo>
                    <a:lnTo>
                      <a:pt x="46" y="11"/>
                    </a:lnTo>
                    <a:lnTo>
                      <a:pt x="49" y="21"/>
                    </a:lnTo>
                    <a:lnTo>
                      <a:pt x="49" y="31"/>
                    </a:lnTo>
                    <a:lnTo>
                      <a:pt x="48" y="40"/>
                    </a:lnTo>
                    <a:lnTo>
                      <a:pt x="45" y="50"/>
                    </a:lnTo>
                    <a:lnTo>
                      <a:pt x="41" y="58"/>
                    </a:lnTo>
                    <a:lnTo>
                      <a:pt x="38" y="67"/>
                    </a:lnTo>
                    <a:lnTo>
                      <a:pt x="35" y="77"/>
                    </a:lnTo>
                    <a:lnTo>
                      <a:pt x="33" y="87"/>
                    </a:lnTo>
                    <a:lnTo>
                      <a:pt x="35" y="96"/>
                    </a:lnTo>
                    <a:lnTo>
                      <a:pt x="38" y="106"/>
                    </a:lnTo>
                    <a:lnTo>
                      <a:pt x="40" y="103"/>
                    </a:lnTo>
                    <a:lnTo>
                      <a:pt x="41" y="98"/>
                    </a:lnTo>
                    <a:lnTo>
                      <a:pt x="41" y="95"/>
                    </a:lnTo>
                    <a:lnTo>
                      <a:pt x="43" y="90"/>
                    </a:lnTo>
                    <a:lnTo>
                      <a:pt x="43" y="85"/>
                    </a:lnTo>
                    <a:lnTo>
                      <a:pt x="43" y="82"/>
                    </a:lnTo>
                    <a:lnTo>
                      <a:pt x="43" y="77"/>
                    </a:lnTo>
                    <a:lnTo>
                      <a:pt x="43" y="72"/>
                    </a:lnTo>
                    <a:lnTo>
                      <a:pt x="45" y="67"/>
                    </a:lnTo>
                    <a:lnTo>
                      <a:pt x="45" y="64"/>
                    </a:lnTo>
                    <a:lnTo>
                      <a:pt x="49" y="56"/>
                    </a:lnTo>
                    <a:lnTo>
                      <a:pt x="53" y="48"/>
                    </a:lnTo>
                    <a:lnTo>
                      <a:pt x="54" y="39"/>
                    </a:lnTo>
                    <a:lnTo>
                      <a:pt x="56" y="31"/>
                    </a:lnTo>
                    <a:lnTo>
                      <a:pt x="57" y="21"/>
                    </a:lnTo>
                    <a:lnTo>
                      <a:pt x="61" y="13"/>
                    </a:lnTo>
                    <a:lnTo>
                      <a:pt x="65" y="7"/>
                    </a:lnTo>
                    <a:lnTo>
                      <a:pt x="72" y="2"/>
                    </a:lnTo>
                    <a:lnTo>
                      <a:pt x="80" y="0"/>
                    </a:lnTo>
                    <a:lnTo>
                      <a:pt x="93" y="2"/>
                    </a:lnTo>
                    <a:lnTo>
                      <a:pt x="93" y="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0" name="Freeform 54">
                <a:extLst>
                  <a:ext uri="{FF2B5EF4-FFF2-40B4-BE49-F238E27FC236}">
                    <a16:creationId xmlns:a16="http://schemas.microsoft.com/office/drawing/2014/main" xmlns="" id="{07BD2D4D-BFB5-52AE-56AB-54449C4DBB2A}"/>
                  </a:ext>
                </a:extLst>
              </p:cNvPr>
              <p:cNvSpPr>
                <a:spLocks/>
              </p:cNvSpPr>
              <p:nvPr/>
            </p:nvSpPr>
            <p:spPr bwMode="auto">
              <a:xfrm>
                <a:off x="2669" y="3110"/>
                <a:ext cx="3" cy="5"/>
              </a:xfrm>
              <a:custGeom>
                <a:avLst/>
                <a:gdLst>
                  <a:gd name="T0" fmla="*/ 1 w 6"/>
                  <a:gd name="T1" fmla="*/ 1 h 9"/>
                  <a:gd name="T2" fmla="*/ 1 w 6"/>
                  <a:gd name="T3" fmla="*/ 1 h 9"/>
                  <a:gd name="T4" fmla="*/ 0 w 6"/>
                  <a:gd name="T5" fmla="*/ 0 h 9"/>
                  <a:gd name="T6" fmla="*/ 1 w 6"/>
                  <a:gd name="T7" fmla="*/ 0 h 9"/>
                  <a:gd name="T8" fmla="*/ 1 w 6"/>
                  <a:gd name="T9" fmla="*/ 0 h 9"/>
                  <a:gd name="T10" fmla="*/ 1 w 6"/>
                  <a:gd name="T11" fmla="*/ 0 h 9"/>
                  <a:gd name="T12" fmla="*/ 1 w 6"/>
                  <a:gd name="T13" fmla="*/ 0 h 9"/>
                  <a:gd name="T14" fmla="*/ 1 w 6"/>
                  <a:gd name="T15" fmla="*/ 0 h 9"/>
                  <a:gd name="T16" fmla="*/ 1 w 6"/>
                  <a:gd name="T17" fmla="*/ 1 h 9"/>
                  <a:gd name="T18" fmla="*/ 1 w 6"/>
                  <a:gd name="T19" fmla="*/ 1 h 9"/>
                  <a:gd name="T20" fmla="*/ 1 w 6"/>
                  <a:gd name="T21" fmla="*/ 1 h 9"/>
                  <a:gd name="T22" fmla="*/ 1 w 6"/>
                  <a:gd name="T23" fmla="*/ 1 h 9"/>
                  <a:gd name="T24" fmla="*/ 1 w 6"/>
                  <a:gd name="T25" fmla="*/ 1 h 9"/>
                  <a:gd name="T26" fmla="*/ 1 w 6"/>
                  <a:gd name="T27" fmla="*/ 1 h 9"/>
                  <a:gd name="T28" fmla="*/ 1 w 6"/>
                  <a:gd name="T29" fmla="*/ 1 h 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
                  <a:gd name="T46" fmla="*/ 0 h 9"/>
                  <a:gd name="T47" fmla="*/ 6 w 6"/>
                  <a:gd name="T48" fmla="*/ 9 h 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 h="9">
                    <a:moveTo>
                      <a:pt x="4" y="1"/>
                    </a:moveTo>
                    <a:lnTo>
                      <a:pt x="6" y="9"/>
                    </a:lnTo>
                    <a:lnTo>
                      <a:pt x="0" y="0"/>
                    </a:lnTo>
                    <a:lnTo>
                      <a:pt x="1" y="0"/>
                    </a:lnTo>
                    <a:lnTo>
                      <a:pt x="3" y="0"/>
                    </a:lnTo>
                    <a:lnTo>
                      <a:pt x="3" y="1"/>
                    </a:lnTo>
                    <a:lnTo>
                      <a:pt x="4" y="1"/>
                    </a:lnTo>
                    <a:lnTo>
                      <a:pt x="6" y="1"/>
                    </a:lnTo>
                    <a:lnTo>
                      <a:pt x="4" y="1"/>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1" name="Freeform 55">
                <a:extLst>
                  <a:ext uri="{FF2B5EF4-FFF2-40B4-BE49-F238E27FC236}">
                    <a16:creationId xmlns:a16="http://schemas.microsoft.com/office/drawing/2014/main" xmlns="" id="{D18295C8-E9DE-C947-3357-64DC9B3B891A}"/>
                  </a:ext>
                </a:extLst>
              </p:cNvPr>
              <p:cNvSpPr>
                <a:spLocks/>
              </p:cNvSpPr>
              <p:nvPr/>
            </p:nvSpPr>
            <p:spPr bwMode="auto">
              <a:xfrm>
                <a:off x="2178" y="3142"/>
                <a:ext cx="4" cy="4"/>
              </a:xfrm>
              <a:custGeom>
                <a:avLst/>
                <a:gdLst>
                  <a:gd name="T0" fmla="*/ 1 w 8"/>
                  <a:gd name="T1" fmla="*/ 1 h 8"/>
                  <a:gd name="T2" fmla="*/ 0 w 8"/>
                  <a:gd name="T3" fmla="*/ 1 h 8"/>
                  <a:gd name="T4" fmla="*/ 0 w 8"/>
                  <a:gd name="T5" fmla="*/ 1 h 8"/>
                  <a:gd name="T6" fmla="*/ 1 w 8"/>
                  <a:gd name="T7" fmla="*/ 1 h 8"/>
                  <a:gd name="T8" fmla="*/ 1 w 8"/>
                  <a:gd name="T9" fmla="*/ 1 h 8"/>
                  <a:gd name="T10" fmla="*/ 1 w 8"/>
                  <a:gd name="T11" fmla="*/ 1 h 8"/>
                  <a:gd name="T12" fmla="*/ 1 w 8"/>
                  <a:gd name="T13" fmla="*/ 1 h 8"/>
                  <a:gd name="T14" fmla="*/ 1 w 8"/>
                  <a:gd name="T15" fmla="*/ 1 h 8"/>
                  <a:gd name="T16" fmla="*/ 1 w 8"/>
                  <a:gd name="T17" fmla="*/ 1 h 8"/>
                  <a:gd name="T18" fmla="*/ 1 w 8"/>
                  <a:gd name="T19" fmla="*/ 1 h 8"/>
                  <a:gd name="T20" fmla="*/ 1 w 8"/>
                  <a:gd name="T21" fmla="*/ 1 h 8"/>
                  <a:gd name="T22" fmla="*/ 1 w 8"/>
                  <a:gd name="T23" fmla="*/ 0 h 8"/>
                  <a:gd name="T24" fmla="*/ 1 w 8"/>
                  <a:gd name="T25" fmla="*/ 1 h 8"/>
                  <a:gd name="T26" fmla="*/ 1 w 8"/>
                  <a:gd name="T27" fmla="*/ 1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
                  <a:gd name="T43" fmla="*/ 0 h 8"/>
                  <a:gd name="T44" fmla="*/ 8 w 8"/>
                  <a:gd name="T45" fmla="*/ 8 h 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 h="8">
                    <a:moveTo>
                      <a:pt x="8" y="7"/>
                    </a:moveTo>
                    <a:lnTo>
                      <a:pt x="0" y="8"/>
                    </a:lnTo>
                    <a:lnTo>
                      <a:pt x="0" y="7"/>
                    </a:lnTo>
                    <a:lnTo>
                      <a:pt x="2" y="7"/>
                    </a:lnTo>
                    <a:lnTo>
                      <a:pt x="2" y="5"/>
                    </a:lnTo>
                    <a:lnTo>
                      <a:pt x="2" y="3"/>
                    </a:lnTo>
                    <a:lnTo>
                      <a:pt x="3" y="3"/>
                    </a:lnTo>
                    <a:lnTo>
                      <a:pt x="3" y="2"/>
                    </a:lnTo>
                    <a:lnTo>
                      <a:pt x="5" y="2"/>
                    </a:lnTo>
                    <a:lnTo>
                      <a:pt x="7" y="2"/>
                    </a:lnTo>
                    <a:lnTo>
                      <a:pt x="8" y="0"/>
                    </a:lnTo>
                    <a:lnTo>
                      <a:pt x="8" y="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2" name="Freeform 56">
                <a:extLst>
                  <a:ext uri="{FF2B5EF4-FFF2-40B4-BE49-F238E27FC236}">
                    <a16:creationId xmlns:a16="http://schemas.microsoft.com/office/drawing/2014/main" xmlns="" id="{DD2DD714-DBC2-230D-2F56-BEDB6DCC162B}"/>
                  </a:ext>
                </a:extLst>
              </p:cNvPr>
              <p:cNvSpPr>
                <a:spLocks/>
              </p:cNvSpPr>
              <p:nvPr/>
            </p:nvSpPr>
            <p:spPr bwMode="auto">
              <a:xfrm>
                <a:off x="2223" y="3143"/>
                <a:ext cx="3" cy="4"/>
              </a:xfrm>
              <a:custGeom>
                <a:avLst/>
                <a:gdLst>
                  <a:gd name="T0" fmla="*/ 0 w 7"/>
                  <a:gd name="T1" fmla="*/ 1 h 8"/>
                  <a:gd name="T2" fmla="*/ 0 w 7"/>
                  <a:gd name="T3" fmla="*/ 0 h 8"/>
                  <a:gd name="T4" fmla="*/ 0 w 7"/>
                  <a:gd name="T5" fmla="*/ 0 h 8"/>
                  <a:gd name="T6" fmla="*/ 0 w 7"/>
                  <a:gd name="T7" fmla="*/ 1 h 8"/>
                  <a:gd name="T8" fmla="*/ 0 w 7"/>
                  <a:gd name="T9" fmla="*/ 1 h 8"/>
                  <a:gd name="T10" fmla="*/ 0 60000 65536"/>
                  <a:gd name="T11" fmla="*/ 0 60000 65536"/>
                  <a:gd name="T12" fmla="*/ 0 60000 65536"/>
                  <a:gd name="T13" fmla="*/ 0 60000 65536"/>
                  <a:gd name="T14" fmla="*/ 0 60000 65536"/>
                  <a:gd name="T15" fmla="*/ 0 w 7"/>
                  <a:gd name="T16" fmla="*/ 0 h 8"/>
                  <a:gd name="T17" fmla="*/ 7 w 7"/>
                  <a:gd name="T18" fmla="*/ 8 h 8"/>
                </a:gdLst>
                <a:ahLst/>
                <a:cxnLst>
                  <a:cxn ang="T10">
                    <a:pos x="T0" y="T1"/>
                  </a:cxn>
                  <a:cxn ang="T11">
                    <a:pos x="T2" y="T3"/>
                  </a:cxn>
                  <a:cxn ang="T12">
                    <a:pos x="T4" y="T5"/>
                  </a:cxn>
                  <a:cxn ang="T13">
                    <a:pos x="T6" y="T7"/>
                  </a:cxn>
                  <a:cxn ang="T14">
                    <a:pos x="T8" y="T9"/>
                  </a:cxn>
                </a:cxnLst>
                <a:rect l="T15" t="T16" r="T17" b="T18"/>
                <a:pathLst>
                  <a:path w="7" h="8">
                    <a:moveTo>
                      <a:pt x="0" y="8"/>
                    </a:moveTo>
                    <a:lnTo>
                      <a:pt x="0" y="0"/>
                    </a:lnTo>
                    <a:lnTo>
                      <a:pt x="7" y="0"/>
                    </a:lnTo>
                    <a:lnTo>
                      <a:pt x="0" y="8"/>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3" name="Freeform 57">
                <a:extLst>
                  <a:ext uri="{FF2B5EF4-FFF2-40B4-BE49-F238E27FC236}">
                    <a16:creationId xmlns:a16="http://schemas.microsoft.com/office/drawing/2014/main" xmlns="" id="{4ADF678B-BE02-67E5-34B1-6C3F236C860B}"/>
                  </a:ext>
                </a:extLst>
              </p:cNvPr>
              <p:cNvSpPr>
                <a:spLocks/>
              </p:cNvSpPr>
              <p:nvPr/>
            </p:nvSpPr>
            <p:spPr bwMode="auto">
              <a:xfrm>
                <a:off x="2257" y="3142"/>
                <a:ext cx="6" cy="31"/>
              </a:xfrm>
              <a:custGeom>
                <a:avLst/>
                <a:gdLst>
                  <a:gd name="T0" fmla="*/ 0 w 12"/>
                  <a:gd name="T1" fmla="*/ 1 h 61"/>
                  <a:gd name="T2" fmla="*/ 1 w 12"/>
                  <a:gd name="T3" fmla="*/ 0 h 61"/>
                  <a:gd name="T4" fmla="*/ 1 w 12"/>
                  <a:gd name="T5" fmla="*/ 1 h 61"/>
                  <a:gd name="T6" fmla="*/ 0 w 12"/>
                  <a:gd name="T7" fmla="*/ 1 h 61"/>
                  <a:gd name="T8" fmla="*/ 0 w 12"/>
                  <a:gd name="T9" fmla="*/ 1 h 61"/>
                  <a:gd name="T10" fmla="*/ 0 w 12"/>
                  <a:gd name="T11" fmla="*/ 1 h 61"/>
                  <a:gd name="T12" fmla="*/ 0 60000 65536"/>
                  <a:gd name="T13" fmla="*/ 0 60000 65536"/>
                  <a:gd name="T14" fmla="*/ 0 60000 65536"/>
                  <a:gd name="T15" fmla="*/ 0 60000 65536"/>
                  <a:gd name="T16" fmla="*/ 0 60000 65536"/>
                  <a:gd name="T17" fmla="*/ 0 60000 65536"/>
                  <a:gd name="T18" fmla="*/ 0 w 12"/>
                  <a:gd name="T19" fmla="*/ 0 h 61"/>
                  <a:gd name="T20" fmla="*/ 12 w 12"/>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12" h="61">
                    <a:moveTo>
                      <a:pt x="0" y="59"/>
                    </a:moveTo>
                    <a:lnTo>
                      <a:pt x="12" y="0"/>
                    </a:lnTo>
                    <a:lnTo>
                      <a:pt x="11" y="27"/>
                    </a:lnTo>
                    <a:lnTo>
                      <a:pt x="0" y="61"/>
                    </a:lnTo>
                    <a:lnTo>
                      <a:pt x="0" y="59"/>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4" name="Freeform 58">
                <a:extLst>
                  <a:ext uri="{FF2B5EF4-FFF2-40B4-BE49-F238E27FC236}">
                    <a16:creationId xmlns:a16="http://schemas.microsoft.com/office/drawing/2014/main" xmlns="" id="{F98DB844-61BF-23BD-731C-6C02C5236505}"/>
                  </a:ext>
                </a:extLst>
              </p:cNvPr>
              <p:cNvSpPr>
                <a:spLocks/>
              </p:cNvSpPr>
              <p:nvPr/>
            </p:nvSpPr>
            <p:spPr bwMode="auto">
              <a:xfrm>
                <a:off x="2296" y="3141"/>
                <a:ext cx="196" cy="157"/>
              </a:xfrm>
              <a:custGeom>
                <a:avLst/>
                <a:gdLst>
                  <a:gd name="T0" fmla="*/ 1 w 392"/>
                  <a:gd name="T1" fmla="*/ 1 h 313"/>
                  <a:gd name="T2" fmla="*/ 1 w 392"/>
                  <a:gd name="T3" fmla="*/ 1 h 313"/>
                  <a:gd name="T4" fmla="*/ 1 w 392"/>
                  <a:gd name="T5" fmla="*/ 1 h 313"/>
                  <a:gd name="T6" fmla="*/ 1 w 392"/>
                  <a:gd name="T7" fmla="*/ 1 h 313"/>
                  <a:gd name="T8" fmla="*/ 1 w 392"/>
                  <a:gd name="T9" fmla="*/ 1 h 313"/>
                  <a:gd name="T10" fmla="*/ 1 w 392"/>
                  <a:gd name="T11" fmla="*/ 1 h 313"/>
                  <a:gd name="T12" fmla="*/ 1 w 392"/>
                  <a:gd name="T13" fmla="*/ 1 h 313"/>
                  <a:gd name="T14" fmla="*/ 1 w 392"/>
                  <a:gd name="T15" fmla="*/ 1 h 313"/>
                  <a:gd name="T16" fmla="*/ 1 w 392"/>
                  <a:gd name="T17" fmla="*/ 1 h 313"/>
                  <a:gd name="T18" fmla="*/ 1 w 392"/>
                  <a:gd name="T19" fmla="*/ 1 h 313"/>
                  <a:gd name="T20" fmla="*/ 1 w 392"/>
                  <a:gd name="T21" fmla="*/ 1 h 313"/>
                  <a:gd name="T22" fmla="*/ 1 w 392"/>
                  <a:gd name="T23" fmla="*/ 1 h 313"/>
                  <a:gd name="T24" fmla="*/ 1 w 392"/>
                  <a:gd name="T25" fmla="*/ 1 h 313"/>
                  <a:gd name="T26" fmla="*/ 1 w 392"/>
                  <a:gd name="T27" fmla="*/ 1 h 313"/>
                  <a:gd name="T28" fmla="*/ 1 w 392"/>
                  <a:gd name="T29" fmla="*/ 1 h 313"/>
                  <a:gd name="T30" fmla="*/ 1 w 392"/>
                  <a:gd name="T31" fmla="*/ 1 h 313"/>
                  <a:gd name="T32" fmla="*/ 1 w 392"/>
                  <a:gd name="T33" fmla="*/ 1 h 313"/>
                  <a:gd name="T34" fmla="*/ 1 w 392"/>
                  <a:gd name="T35" fmla="*/ 1 h 313"/>
                  <a:gd name="T36" fmla="*/ 1 w 392"/>
                  <a:gd name="T37" fmla="*/ 1 h 313"/>
                  <a:gd name="T38" fmla="*/ 1 w 392"/>
                  <a:gd name="T39" fmla="*/ 1 h 313"/>
                  <a:gd name="T40" fmla="*/ 1 w 392"/>
                  <a:gd name="T41" fmla="*/ 1 h 313"/>
                  <a:gd name="T42" fmla="*/ 1 w 392"/>
                  <a:gd name="T43" fmla="*/ 1 h 313"/>
                  <a:gd name="T44" fmla="*/ 1 w 392"/>
                  <a:gd name="T45" fmla="*/ 1 h 313"/>
                  <a:gd name="T46" fmla="*/ 1 w 392"/>
                  <a:gd name="T47" fmla="*/ 1 h 313"/>
                  <a:gd name="T48" fmla="*/ 1 w 392"/>
                  <a:gd name="T49" fmla="*/ 1 h 313"/>
                  <a:gd name="T50" fmla="*/ 1 w 392"/>
                  <a:gd name="T51" fmla="*/ 1 h 313"/>
                  <a:gd name="T52" fmla="*/ 1 w 392"/>
                  <a:gd name="T53" fmla="*/ 1 h 313"/>
                  <a:gd name="T54" fmla="*/ 1 w 392"/>
                  <a:gd name="T55" fmla="*/ 1 h 313"/>
                  <a:gd name="T56" fmla="*/ 1 w 392"/>
                  <a:gd name="T57" fmla="*/ 1 h 313"/>
                  <a:gd name="T58" fmla="*/ 1 w 392"/>
                  <a:gd name="T59" fmla="*/ 1 h 313"/>
                  <a:gd name="T60" fmla="*/ 1 w 392"/>
                  <a:gd name="T61" fmla="*/ 1 h 313"/>
                  <a:gd name="T62" fmla="*/ 1 w 392"/>
                  <a:gd name="T63" fmla="*/ 1 h 313"/>
                  <a:gd name="T64" fmla="*/ 1 w 392"/>
                  <a:gd name="T65" fmla="*/ 1 h 313"/>
                  <a:gd name="T66" fmla="*/ 1 w 392"/>
                  <a:gd name="T67" fmla="*/ 1 h 313"/>
                  <a:gd name="T68" fmla="*/ 1 w 392"/>
                  <a:gd name="T69" fmla="*/ 1 h 313"/>
                  <a:gd name="T70" fmla="*/ 1 w 392"/>
                  <a:gd name="T71" fmla="*/ 1 h 313"/>
                  <a:gd name="T72" fmla="*/ 1 w 392"/>
                  <a:gd name="T73" fmla="*/ 1 h 313"/>
                  <a:gd name="T74" fmla="*/ 1 w 392"/>
                  <a:gd name="T75" fmla="*/ 1 h 313"/>
                  <a:gd name="T76" fmla="*/ 1 w 392"/>
                  <a:gd name="T77" fmla="*/ 1 h 313"/>
                  <a:gd name="T78" fmla="*/ 1 w 392"/>
                  <a:gd name="T79" fmla="*/ 1 h 313"/>
                  <a:gd name="T80" fmla="*/ 1 w 392"/>
                  <a:gd name="T81" fmla="*/ 1 h 313"/>
                  <a:gd name="T82" fmla="*/ 1 w 392"/>
                  <a:gd name="T83" fmla="*/ 1 h 313"/>
                  <a:gd name="T84" fmla="*/ 1 w 392"/>
                  <a:gd name="T85" fmla="*/ 1 h 313"/>
                  <a:gd name="T86" fmla="*/ 1 w 392"/>
                  <a:gd name="T87" fmla="*/ 1 h 313"/>
                  <a:gd name="T88" fmla="*/ 1 w 392"/>
                  <a:gd name="T89" fmla="*/ 1 h 313"/>
                  <a:gd name="T90" fmla="*/ 1 w 392"/>
                  <a:gd name="T91" fmla="*/ 1 h 313"/>
                  <a:gd name="T92" fmla="*/ 1 w 392"/>
                  <a:gd name="T93" fmla="*/ 1 h 313"/>
                  <a:gd name="T94" fmla="*/ 1 w 392"/>
                  <a:gd name="T95" fmla="*/ 1 h 313"/>
                  <a:gd name="T96" fmla="*/ 1 w 392"/>
                  <a:gd name="T97" fmla="*/ 1 h 313"/>
                  <a:gd name="T98" fmla="*/ 1 w 392"/>
                  <a:gd name="T99" fmla="*/ 1 h 313"/>
                  <a:gd name="T100" fmla="*/ 1 w 392"/>
                  <a:gd name="T101" fmla="*/ 1 h 313"/>
                  <a:gd name="T102" fmla="*/ 1 w 392"/>
                  <a:gd name="T103" fmla="*/ 0 h 313"/>
                  <a:gd name="T104" fmla="*/ 1 w 392"/>
                  <a:gd name="T105" fmla="*/ 1 h 313"/>
                  <a:gd name="T106" fmla="*/ 1 w 392"/>
                  <a:gd name="T107" fmla="*/ 1 h 313"/>
                  <a:gd name="T108" fmla="*/ 1 w 392"/>
                  <a:gd name="T109" fmla="*/ 1 h 313"/>
                  <a:gd name="T110" fmla="*/ 1 w 392"/>
                  <a:gd name="T111" fmla="*/ 1 h 313"/>
                  <a:gd name="T112" fmla="*/ 1 w 392"/>
                  <a:gd name="T113" fmla="*/ 1 h 313"/>
                  <a:gd name="T114" fmla="*/ 1 w 392"/>
                  <a:gd name="T115" fmla="*/ 1 h 31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92"/>
                  <a:gd name="T175" fmla="*/ 0 h 313"/>
                  <a:gd name="T176" fmla="*/ 392 w 392"/>
                  <a:gd name="T177" fmla="*/ 313 h 31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92" h="313">
                    <a:moveTo>
                      <a:pt x="382" y="206"/>
                    </a:moveTo>
                    <a:lnTo>
                      <a:pt x="386" y="257"/>
                    </a:lnTo>
                    <a:lnTo>
                      <a:pt x="378" y="257"/>
                    </a:lnTo>
                    <a:lnTo>
                      <a:pt x="371" y="256"/>
                    </a:lnTo>
                    <a:lnTo>
                      <a:pt x="363" y="252"/>
                    </a:lnTo>
                    <a:lnTo>
                      <a:pt x="357" y="251"/>
                    </a:lnTo>
                    <a:lnTo>
                      <a:pt x="350" y="248"/>
                    </a:lnTo>
                    <a:lnTo>
                      <a:pt x="344" y="246"/>
                    </a:lnTo>
                    <a:lnTo>
                      <a:pt x="338" y="243"/>
                    </a:lnTo>
                    <a:lnTo>
                      <a:pt x="331" y="241"/>
                    </a:lnTo>
                    <a:lnTo>
                      <a:pt x="325" y="241"/>
                    </a:lnTo>
                    <a:lnTo>
                      <a:pt x="318" y="240"/>
                    </a:lnTo>
                    <a:lnTo>
                      <a:pt x="326" y="246"/>
                    </a:lnTo>
                    <a:lnTo>
                      <a:pt x="336" y="251"/>
                    </a:lnTo>
                    <a:lnTo>
                      <a:pt x="349" y="254"/>
                    </a:lnTo>
                    <a:lnTo>
                      <a:pt x="362" y="259"/>
                    </a:lnTo>
                    <a:lnTo>
                      <a:pt x="373" y="262"/>
                    </a:lnTo>
                    <a:lnTo>
                      <a:pt x="382" y="267"/>
                    </a:lnTo>
                    <a:lnTo>
                      <a:pt x="389" y="275"/>
                    </a:lnTo>
                    <a:lnTo>
                      <a:pt x="392" y="283"/>
                    </a:lnTo>
                    <a:lnTo>
                      <a:pt x="389" y="296"/>
                    </a:lnTo>
                    <a:lnTo>
                      <a:pt x="381" y="310"/>
                    </a:lnTo>
                    <a:lnTo>
                      <a:pt x="382" y="313"/>
                    </a:lnTo>
                    <a:lnTo>
                      <a:pt x="370" y="307"/>
                    </a:lnTo>
                    <a:lnTo>
                      <a:pt x="357" y="302"/>
                    </a:lnTo>
                    <a:lnTo>
                      <a:pt x="346" y="296"/>
                    </a:lnTo>
                    <a:lnTo>
                      <a:pt x="334" y="291"/>
                    </a:lnTo>
                    <a:lnTo>
                      <a:pt x="322" y="284"/>
                    </a:lnTo>
                    <a:lnTo>
                      <a:pt x="310" y="278"/>
                    </a:lnTo>
                    <a:lnTo>
                      <a:pt x="299" y="272"/>
                    </a:lnTo>
                    <a:lnTo>
                      <a:pt x="288" y="265"/>
                    </a:lnTo>
                    <a:lnTo>
                      <a:pt x="277" y="259"/>
                    </a:lnTo>
                    <a:lnTo>
                      <a:pt x="266" y="251"/>
                    </a:lnTo>
                    <a:lnTo>
                      <a:pt x="270" y="246"/>
                    </a:lnTo>
                    <a:lnTo>
                      <a:pt x="253" y="240"/>
                    </a:lnTo>
                    <a:lnTo>
                      <a:pt x="235" y="233"/>
                    </a:lnTo>
                    <a:lnTo>
                      <a:pt x="218" y="224"/>
                    </a:lnTo>
                    <a:lnTo>
                      <a:pt x="200" y="216"/>
                    </a:lnTo>
                    <a:lnTo>
                      <a:pt x="182" y="206"/>
                    </a:lnTo>
                    <a:lnTo>
                      <a:pt x="166" y="196"/>
                    </a:lnTo>
                    <a:lnTo>
                      <a:pt x="149" y="187"/>
                    </a:lnTo>
                    <a:lnTo>
                      <a:pt x="133" y="177"/>
                    </a:lnTo>
                    <a:lnTo>
                      <a:pt x="115" y="166"/>
                    </a:lnTo>
                    <a:lnTo>
                      <a:pt x="98" y="156"/>
                    </a:lnTo>
                    <a:lnTo>
                      <a:pt x="104" y="158"/>
                    </a:lnTo>
                    <a:lnTo>
                      <a:pt x="110" y="160"/>
                    </a:lnTo>
                    <a:lnTo>
                      <a:pt x="117" y="163"/>
                    </a:lnTo>
                    <a:lnTo>
                      <a:pt x="125" y="166"/>
                    </a:lnTo>
                    <a:lnTo>
                      <a:pt x="131" y="169"/>
                    </a:lnTo>
                    <a:lnTo>
                      <a:pt x="139" y="172"/>
                    </a:lnTo>
                    <a:lnTo>
                      <a:pt x="146" y="176"/>
                    </a:lnTo>
                    <a:lnTo>
                      <a:pt x="154" y="177"/>
                    </a:lnTo>
                    <a:lnTo>
                      <a:pt x="160" y="177"/>
                    </a:lnTo>
                    <a:lnTo>
                      <a:pt x="168" y="176"/>
                    </a:lnTo>
                    <a:lnTo>
                      <a:pt x="168" y="177"/>
                    </a:lnTo>
                    <a:lnTo>
                      <a:pt x="168" y="179"/>
                    </a:lnTo>
                    <a:lnTo>
                      <a:pt x="170" y="180"/>
                    </a:lnTo>
                    <a:lnTo>
                      <a:pt x="171" y="182"/>
                    </a:lnTo>
                    <a:lnTo>
                      <a:pt x="174" y="182"/>
                    </a:lnTo>
                    <a:lnTo>
                      <a:pt x="176" y="184"/>
                    </a:lnTo>
                    <a:lnTo>
                      <a:pt x="179" y="185"/>
                    </a:lnTo>
                    <a:lnTo>
                      <a:pt x="182" y="185"/>
                    </a:lnTo>
                    <a:lnTo>
                      <a:pt x="184" y="187"/>
                    </a:lnTo>
                    <a:lnTo>
                      <a:pt x="186" y="187"/>
                    </a:lnTo>
                    <a:lnTo>
                      <a:pt x="190" y="184"/>
                    </a:lnTo>
                    <a:lnTo>
                      <a:pt x="195" y="184"/>
                    </a:lnTo>
                    <a:lnTo>
                      <a:pt x="202" y="184"/>
                    </a:lnTo>
                    <a:lnTo>
                      <a:pt x="210" y="185"/>
                    </a:lnTo>
                    <a:lnTo>
                      <a:pt x="216" y="187"/>
                    </a:lnTo>
                    <a:lnTo>
                      <a:pt x="221" y="188"/>
                    </a:lnTo>
                    <a:lnTo>
                      <a:pt x="226" y="188"/>
                    </a:lnTo>
                    <a:lnTo>
                      <a:pt x="227" y="185"/>
                    </a:lnTo>
                    <a:lnTo>
                      <a:pt x="224" y="180"/>
                    </a:lnTo>
                    <a:lnTo>
                      <a:pt x="219" y="172"/>
                    </a:lnTo>
                    <a:lnTo>
                      <a:pt x="218" y="166"/>
                    </a:lnTo>
                    <a:lnTo>
                      <a:pt x="214" y="160"/>
                    </a:lnTo>
                    <a:lnTo>
                      <a:pt x="210" y="156"/>
                    </a:lnTo>
                    <a:lnTo>
                      <a:pt x="205" y="153"/>
                    </a:lnTo>
                    <a:lnTo>
                      <a:pt x="198" y="152"/>
                    </a:lnTo>
                    <a:lnTo>
                      <a:pt x="194" y="150"/>
                    </a:lnTo>
                    <a:lnTo>
                      <a:pt x="189" y="147"/>
                    </a:lnTo>
                    <a:lnTo>
                      <a:pt x="186" y="144"/>
                    </a:lnTo>
                    <a:lnTo>
                      <a:pt x="186" y="139"/>
                    </a:lnTo>
                    <a:lnTo>
                      <a:pt x="189" y="132"/>
                    </a:lnTo>
                    <a:lnTo>
                      <a:pt x="174" y="126"/>
                    </a:lnTo>
                    <a:lnTo>
                      <a:pt x="162" y="120"/>
                    </a:lnTo>
                    <a:lnTo>
                      <a:pt x="149" y="113"/>
                    </a:lnTo>
                    <a:lnTo>
                      <a:pt x="136" y="105"/>
                    </a:lnTo>
                    <a:lnTo>
                      <a:pt x="125" y="99"/>
                    </a:lnTo>
                    <a:lnTo>
                      <a:pt x="112" y="91"/>
                    </a:lnTo>
                    <a:lnTo>
                      <a:pt x="101" y="83"/>
                    </a:lnTo>
                    <a:lnTo>
                      <a:pt x="90" y="75"/>
                    </a:lnTo>
                    <a:lnTo>
                      <a:pt x="78" y="65"/>
                    </a:lnTo>
                    <a:lnTo>
                      <a:pt x="66" y="56"/>
                    </a:lnTo>
                    <a:lnTo>
                      <a:pt x="61" y="49"/>
                    </a:lnTo>
                    <a:lnTo>
                      <a:pt x="53" y="44"/>
                    </a:lnTo>
                    <a:lnTo>
                      <a:pt x="43" y="43"/>
                    </a:lnTo>
                    <a:lnTo>
                      <a:pt x="32" y="41"/>
                    </a:lnTo>
                    <a:lnTo>
                      <a:pt x="22" y="40"/>
                    </a:lnTo>
                    <a:lnTo>
                      <a:pt x="13" y="36"/>
                    </a:lnTo>
                    <a:lnTo>
                      <a:pt x="6" y="32"/>
                    </a:lnTo>
                    <a:lnTo>
                      <a:pt x="2" y="25"/>
                    </a:lnTo>
                    <a:lnTo>
                      <a:pt x="0" y="16"/>
                    </a:lnTo>
                    <a:lnTo>
                      <a:pt x="3" y="0"/>
                    </a:lnTo>
                    <a:lnTo>
                      <a:pt x="40" y="20"/>
                    </a:lnTo>
                    <a:lnTo>
                      <a:pt x="78" y="41"/>
                    </a:lnTo>
                    <a:lnTo>
                      <a:pt x="115" y="62"/>
                    </a:lnTo>
                    <a:lnTo>
                      <a:pt x="154" y="84"/>
                    </a:lnTo>
                    <a:lnTo>
                      <a:pt x="192" y="105"/>
                    </a:lnTo>
                    <a:lnTo>
                      <a:pt x="230" y="128"/>
                    </a:lnTo>
                    <a:lnTo>
                      <a:pt x="269" y="148"/>
                    </a:lnTo>
                    <a:lnTo>
                      <a:pt x="307" y="169"/>
                    </a:lnTo>
                    <a:lnTo>
                      <a:pt x="346" y="188"/>
                    </a:lnTo>
                    <a:lnTo>
                      <a:pt x="382" y="208"/>
                    </a:lnTo>
                    <a:lnTo>
                      <a:pt x="382" y="206"/>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5" name="Freeform 59">
                <a:extLst>
                  <a:ext uri="{FF2B5EF4-FFF2-40B4-BE49-F238E27FC236}">
                    <a16:creationId xmlns:a16="http://schemas.microsoft.com/office/drawing/2014/main" xmlns="" id="{C87F636B-2122-E595-878B-0F3D2B4E55E5}"/>
                  </a:ext>
                </a:extLst>
              </p:cNvPr>
              <p:cNvSpPr>
                <a:spLocks/>
              </p:cNvSpPr>
              <p:nvPr/>
            </p:nvSpPr>
            <p:spPr bwMode="auto">
              <a:xfrm>
                <a:off x="2672" y="3119"/>
                <a:ext cx="2" cy="13"/>
              </a:xfrm>
              <a:custGeom>
                <a:avLst/>
                <a:gdLst>
                  <a:gd name="T0" fmla="*/ 0 w 5"/>
                  <a:gd name="T1" fmla="*/ 0 h 26"/>
                  <a:gd name="T2" fmla="*/ 0 w 5"/>
                  <a:gd name="T3" fmla="*/ 0 h 26"/>
                  <a:gd name="T4" fmla="*/ 0 w 5"/>
                  <a:gd name="T5" fmla="*/ 1 h 26"/>
                  <a:gd name="T6" fmla="*/ 0 w 5"/>
                  <a:gd name="T7" fmla="*/ 1 h 26"/>
                  <a:gd name="T8" fmla="*/ 0 w 5"/>
                  <a:gd name="T9" fmla="*/ 0 h 26"/>
                  <a:gd name="T10" fmla="*/ 0 w 5"/>
                  <a:gd name="T11" fmla="*/ 0 h 26"/>
                  <a:gd name="T12" fmla="*/ 0 60000 65536"/>
                  <a:gd name="T13" fmla="*/ 0 60000 65536"/>
                  <a:gd name="T14" fmla="*/ 0 60000 65536"/>
                  <a:gd name="T15" fmla="*/ 0 60000 65536"/>
                  <a:gd name="T16" fmla="*/ 0 60000 65536"/>
                  <a:gd name="T17" fmla="*/ 0 60000 65536"/>
                  <a:gd name="T18" fmla="*/ 0 w 5"/>
                  <a:gd name="T19" fmla="*/ 0 h 26"/>
                  <a:gd name="T20" fmla="*/ 5 w 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5" h="26">
                    <a:moveTo>
                      <a:pt x="0" y="0"/>
                    </a:moveTo>
                    <a:lnTo>
                      <a:pt x="3" y="0"/>
                    </a:lnTo>
                    <a:lnTo>
                      <a:pt x="5" y="26"/>
                    </a:lnTo>
                    <a:lnTo>
                      <a:pt x="2" y="26"/>
                    </a:lnTo>
                    <a:lnTo>
                      <a:pt x="0"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6" name="Freeform 60">
                <a:extLst>
                  <a:ext uri="{FF2B5EF4-FFF2-40B4-BE49-F238E27FC236}">
                    <a16:creationId xmlns:a16="http://schemas.microsoft.com/office/drawing/2014/main" xmlns="" id="{FE8D92C7-B759-DAC5-BB74-EC0567C46F76}"/>
                  </a:ext>
                </a:extLst>
              </p:cNvPr>
              <p:cNvSpPr>
                <a:spLocks/>
              </p:cNvSpPr>
              <p:nvPr/>
            </p:nvSpPr>
            <p:spPr bwMode="auto">
              <a:xfrm>
                <a:off x="2314" y="3143"/>
                <a:ext cx="7" cy="5"/>
              </a:xfrm>
              <a:custGeom>
                <a:avLst/>
                <a:gdLst>
                  <a:gd name="T0" fmla="*/ 1 w 13"/>
                  <a:gd name="T1" fmla="*/ 1 h 10"/>
                  <a:gd name="T2" fmla="*/ 0 w 13"/>
                  <a:gd name="T3" fmla="*/ 0 h 10"/>
                  <a:gd name="T4" fmla="*/ 1 w 13"/>
                  <a:gd name="T5" fmla="*/ 1 h 10"/>
                  <a:gd name="T6" fmla="*/ 1 w 13"/>
                  <a:gd name="T7" fmla="*/ 1 h 10"/>
                  <a:gd name="T8" fmla="*/ 1 w 13"/>
                  <a:gd name="T9" fmla="*/ 1 h 10"/>
                  <a:gd name="T10" fmla="*/ 1 w 13"/>
                  <a:gd name="T11" fmla="*/ 1 h 10"/>
                  <a:gd name="T12" fmla="*/ 0 60000 65536"/>
                  <a:gd name="T13" fmla="*/ 0 60000 65536"/>
                  <a:gd name="T14" fmla="*/ 0 60000 65536"/>
                  <a:gd name="T15" fmla="*/ 0 60000 65536"/>
                  <a:gd name="T16" fmla="*/ 0 60000 65536"/>
                  <a:gd name="T17" fmla="*/ 0 60000 65536"/>
                  <a:gd name="T18" fmla="*/ 0 w 13"/>
                  <a:gd name="T19" fmla="*/ 0 h 10"/>
                  <a:gd name="T20" fmla="*/ 13 w 13"/>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13" h="10">
                    <a:moveTo>
                      <a:pt x="13" y="8"/>
                    </a:moveTo>
                    <a:lnTo>
                      <a:pt x="0" y="0"/>
                    </a:lnTo>
                    <a:lnTo>
                      <a:pt x="5" y="2"/>
                    </a:lnTo>
                    <a:lnTo>
                      <a:pt x="13" y="10"/>
                    </a:lnTo>
                    <a:lnTo>
                      <a:pt x="13" y="8"/>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7" name="Freeform 61">
                <a:extLst>
                  <a:ext uri="{FF2B5EF4-FFF2-40B4-BE49-F238E27FC236}">
                    <a16:creationId xmlns:a16="http://schemas.microsoft.com/office/drawing/2014/main" xmlns="" id="{8AEF634B-4F04-122F-AA00-BEC735935F79}"/>
                  </a:ext>
                </a:extLst>
              </p:cNvPr>
              <p:cNvSpPr>
                <a:spLocks/>
              </p:cNvSpPr>
              <p:nvPr/>
            </p:nvSpPr>
            <p:spPr bwMode="auto">
              <a:xfrm>
                <a:off x="2450" y="3135"/>
                <a:ext cx="38" cy="18"/>
              </a:xfrm>
              <a:custGeom>
                <a:avLst/>
                <a:gdLst>
                  <a:gd name="T0" fmla="*/ 1 w 75"/>
                  <a:gd name="T1" fmla="*/ 1 h 36"/>
                  <a:gd name="T2" fmla="*/ 1 w 75"/>
                  <a:gd name="T3" fmla="*/ 1 h 36"/>
                  <a:gd name="T4" fmla="*/ 1 w 75"/>
                  <a:gd name="T5" fmla="*/ 1 h 36"/>
                  <a:gd name="T6" fmla="*/ 1 w 75"/>
                  <a:gd name="T7" fmla="*/ 1 h 36"/>
                  <a:gd name="T8" fmla="*/ 1 w 75"/>
                  <a:gd name="T9" fmla="*/ 1 h 36"/>
                  <a:gd name="T10" fmla="*/ 1 w 75"/>
                  <a:gd name="T11" fmla="*/ 1 h 36"/>
                  <a:gd name="T12" fmla="*/ 1 w 75"/>
                  <a:gd name="T13" fmla="*/ 1 h 36"/>
                  <a:gd name="T14" fmla="*/ 1 w 75"/>
                  <a:gd name="T15" fmla="*/ 1 h 36"/>
                  <a:gd name="T16" fmla="*/ 1 w 75"/>
                  <a:gd name="T17" fmla="*/ 1 h 36"/>
                  <a:gd name="T18" fmla="*/ 1 w 75"/>
                  <a:gd name="T19" fmla="*/ 1 h 36"/>
                  <a:gd name="T20" fmla="*/ 0 w 75"/>
                  <a:gd name="T21" fmla="*/ 0 h 36"/>
                  <a:gd name="T22" fmla="*/ 1 w 75"/>
                  <a:gd name="T23" fmla="*/ 1 h 36"/>
                  <a:gd name="T24" fmla="*/ 1 w 75"/>
                  <a:gd name="T25" fmla="*/ 1 h 36"/>
                  <a:gd name="T26" fmla="*/ 1 w 75"/>
                  <a:gd name="T27" fmla="*/ 1 h 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5"/>
                  <a:gd name="T43" fmla="*/ 0 h 36"/>
                  <a:gd name="T44" fmla="*/ 75 w 75"/>
                  <a:gd name="T45" fmla="*/ 36 h 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5" h="36">
                    <a:moveTo>
                      <a:pt x="75" y="34"/>
                    </a:moveTo>
                    <a:lnTo>
                      <a:pt x="69" y="34"/>
                    </a:lnTo>
                    <a:lnTo>
                      <a:pt x="59" y="32"/>
                    </a:lnTo>
                    <a:lnTo>
                      <a:pt x="51" y="31"/>
                    </a:lnTo>
                    <a:lnTo>
                      <a:pt x="43" y="28"/>
                    </a:lnTo>
                    <a:lnTo>
                      <a:pt x="35" y="23"/>
                    </a:lnTo>
                    <a:lnTo>
                      <a:pt x="25" y="18"/>
                    </a:lnTo>
                    <a:lnTo>
                      <a:pt x="17" y="13"/>
                    </a:lnTo>
                    <a:lnTo>
                      <a:pt x="11" y="8"/>
                    </a:lnTo>
                    <a:lnTo>
                      <a:pt x="5" y="4"/>
                    </a:lnTo>
                    <a:lnTo>
                      <a:pt x="0" y="0"/>
                    </a:lnTo>
                    <a:lnTo>
                      <a:pt x="75" y="36"/>
                    </a:lnTo>
                    <a:lnTo>
                      <a:pt x="75" y="34"/>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8" name="Freeform 62">
                <a:extLst>
                  <a:ext uri="{FF2B5EF4-FFF2-40B4-BE49-F238E27FC236}">
                    <a16:creationId xmlns:a16="http://schemas.microsoft.com/office/drawing/2014/main" xmlns="" id="{836A3D81-67C5-317F-686D-EDFC6504A220}"/>
                  </a:ext>
                </a:extLst>
              </p:cNvPr>
              <p:cNvSpPr>
                <a:spLocks/>
              </p:cNvSpPr>
              <p:nvPr/>
            </p:nvSpPr>
            <p:spPr bwMode="auto">
              <a:xfrm>
                <a:off x="2645" y="3125"/>
                <a:ext cx="4" cy="37"/>
              </a:xfrm>
              <a:custGeom>
                <a:avLst/>
                <a:gdLst>
                  <a:gd name="T0" fmla="*/ 1 w 8"/>
                  <a:gd name="T1" fmla="*/ 1 h 73"/>
                  <a:gd name="T2" fmla="*/ 1 w 8"/>
                  <a:gd name="T3" fmla="*/ 1 h 73"/>
                  <a:gd name="T4" fmla="*/ 1 w 8"/>
                  <a:gd name="T5" fmla="*/ 1 h 73"/>
                  <a:gd name="T6" fmla="*/ 1 w 8"/>
                  <a:gd name="T7" fmla="*/ 1 h 73"/>
                  <a:gd name="T8" fmla="*/ 1 w 8"/>
                  <a:gd name="T9" fmla="*/ 1 h 73"/>
                  <a:gd name="T10" fmla="*/ 1 w 8"/>
                  <a:gd name="T11" fmla="*/ 1 h 73"/>
                  <a:gd name="T12" fmla="*/ 0 w 8"/>
                  <a:gd name="T13" fmla="*/ 1 h 73"/>
                  <a:gd name="T14" fmla="*/ 0 w 8"/>
                  <a:gd name="T15" fmla="*/ 1 h 73"/>
                  <a:gd name="T16" fmla="*/ 0 w 8"/>
                  <a:gd name="T17" fmla="*/ 1 h 73"/>
                  <a:gd name="T18" fmla="*/ 0 w 8"/>
                  <a:gd name="T19" fmla="*/ 1 h 73"/>
                  <a:gd name="T20" fmla="*/ 1 w 8"/>
                  <a:gd name="T21" fmla="*/ 1 h 73"/>
                  <a:gd name="T22" fmla="*/ 1 w 8"/>
                  <a:gd name="T23" fmla="*/ 0 h 73"/>
                  <a:gd name="T24" fmla="*/ 1 w 8"/>
                  <a:gd name="T25" fmla="*/ 1 h 73"/>
                  <a:gd name="T26" fmla="*/ 1 w 8"/>
                  <a:gd name="T27" fmla="*/ 1 h 73"/>
                  <a:gd name="T28" fmla="*/ 1 w 8"/>
                  <a:gd name="T29" fmla="*/ 1 h 73"/>
                  <a:gd name="T30" fmla="*/ 1 w 8"/>
                  <a:gd name="T31" fmla="*/ 1 h 73"/>
                  <a:gd name="T32" fmla="*/ 1 w 8"/>
                  <a:gd name="T33" fmla="*/ 1 h 73"/>
                  <a:gd name="T34" fmla="*/ 1 w 8"/>
                  <a:gd name="T35" fmla="*/ 1 h 73"/>
                  <a:gd name="T36" fmla="*/ 1 w 8"/>
                  <a:gd name="T37" fmla="*/ 1 h 73"/>
                  <a:gd name="T38" fmla="*/ 1 w 8"/>
                  <a:gd name="T39" fmla="*/ 1 h 73"/>
                  <a:gd name="T40" fmla="*/ 1 w 8"/>
                  <a:gd name="T41" fmla="*/ 1 h 73"/>
                  <a:gd name="T42" fmla="*/ 1 w 8"/>
                  <a:gd name="T43" fmla="*/ 1 h 73"/>
                  <a:gd name="T44" fmla="*/ 1 w 8"/>
                  <a:gd name="T45" fmla="*/ 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
                  <a:gd name="T70" fmla="*/ 0 h 73"/>
                  <a:gd name="T71" fmla="*/ 8 w 8"/>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 h="73">
                    <a:moveTo>
                      <a:pt x="8" y="73"/>
                    </a:moveTo>
                    <a:lnTo>
                      <a:pt x="3" y="73"/>
                    </a:lnTo>
                    <a:lnTo>
                      <a:pt x="3" y="67"/>
                    </a:lnTo>
                    <a:lnTo>
                      <a:pt x="3" y="59"/>
                    </a:lnTo>
                    <a:lnTo>
                      <a:pt x="1" y="51"/>
                    </a:lnTo>
                    <a:lnTo>
                      <a:pt x="1" y="43"/>
                    </a:lnTo>
                    <a:lnTo>
                      <a:pt x="0" y="35"/>
                    </a:lnTo>
                    <a:lnTo>
                      <a:pt x="0" y="27"/>
                    </a:lnTo>
                    <a:lnTo>
                      <a:pt x="0" y="19"/>
                    </a:lnTo>
                    <a:lnTo>
                      <a:pt x="0" y="12"/>
                    </a:lnTo>
                    <a:lnTo>
                      <a:pt x="1" y="6"/>
                    </a:lnTo>
                    <a:lnTo>
                      <a:pt x="4" y="0"/>
                    </a:lnTo>
                    <a:lnTo>
                      <a:pt x="6" y="8"/>
                    </a:lnTo>
                    <a:lnTo>
                      <a:pt x="8" y="16"/>
                    </a:lnTo>
                    <a:lnTo>
                      <a:pt x="8" y="24"/>
                    </a:lnTo>
                    <a:lnTo>
                      <a:pt x="8" y="30"/>
                    </a:lnTo>
                    <a:lnTo>
                      <a:pt x="8" y="38"/>
                    </a:lnTo>
                    <a:lnTo>
                      <a:pt x="8" y="44"/>
                    </a:lnTo>
                    <a:lnTo>
                      <a:pt x="8" y="52"/>
                    </a:lnTo>
                    <a:lnTo>
                      <a:pt x="8" y="59"/>
                    </a:lnTo>
                    <a:lnTo>
                      <a:pt x="8" y="67"/>
                    </a:lnTo>
                    <a:lnTo>
                      <a:pt x="8" y="73"/>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69" name="Freeform 63">
                <a:extLst>
                  <a:ext uri="{FF2B5EF4-FFF2-40B4-BE49-F238E27FC236}">
                    <a16:creationId xmlns:a16="http://schemas.microsoft.com/office/drawing/2014/main" xmlns="" id="{1E3E3778-2C39-803B-D8E9-A3C253330089}"/>
                  </a:ext>
                </a:extLst>
              </p:cNvPr>
              <p:cNvSpPr>
                <a:spLocks/>
              </p:cNvSpPr>
              <p:nvPr/>
            </p:nvSpPr>
            <p:spPr bwMode="auto">
              <a:xfrm>
                <a:off x="2216" y="3152"/>
                <a:ext cx="2" cy="15"/>
              </a:xfrm>
              <a:custGeom>
                <a:avLst/>
                <a:gdLst>
                  <a:gd name="T0" fmla="*/ 0 w 5"/>
                  <a:gd name="T1" fmla="*/ 0 h 30"/>
                  <a:gd name="T2" fmla="*/ 0 w 5"/>
                  <a:gd name="T3" fmla="*/ 1 h 30"/>
                  <a:gd name="T4" fmla="*/ 0 w 5"/>
                  <a:gd name="T5" fmla="*/ 1 h 30"/>
                  <a:gd name="T6" fmla="*/ 0 w 5"/>
                  <a:gd name="T7" fmla="*/ 1 h 30"/>
                  <a:gd name="T8" fmla="*/ 0 w 5"/>
                  <a:gd name="T9" fmla="*/ 1 h 30"/>
                  <a:gd name="T10" fmla="*/ 0 w 5"/>
                  <a:gd name="T11" fmla="*/ 1 h 30"/>
                  <a:gd name="T12" fmla="*/ 0 w 5"/>
                  <a:gd name="T13" fmla="*/ 0 h 30"/>
                  <a:gd name="T14" fmla="*/ 0 60000 65536"/>
                  <a:gd name="T15" fmla="*/ 0 60000 65536"/>
                  <a:gd name="T16" fmla="*/ 0 60000 65536"/>
                  <a:gd name="T17" fmla="*/ 0 60000 65536"/>
                  <a:gd name="T18" fmla="*/ 0 60000 65536"/>
                  <a:gd name="T19" fmla="*/ 0 60000 65536"/>
                  <a:gd name="T20" fmla="*/ 0 60000 65536"/>
                  <a:gd name="T21" fmla="*/ 0 w 5"/>
                  <a:gd name="T22" fmla="*/ 0 h 30"/>
                  <a:gd name="T23" fmla="*/ 5 w 5"/>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30">
                    <a:moveTo>
                      <a:pt x="0" y="0"/>
                    </a:moveTo>
                    <a:lnTo>
                      <a:pt x="3" y="2"/>
                    </a:lnTo>
                    <a:lnTo>
                      <a:pt x="5" y="30"/>
                    </a:lnTo>
                    <a:lnTo>
                      <a:pt x="3" y="30"/>
                    </a:lnTo>
                    <a:lnTo>
                      <a:pt x="2" y="2"/>
                    </a:lnTo>
                    <a:lnTo>
                      <a:pt x="0" y="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0" name="Freeform 64">
                <a:extLst>
                  <a:ext uri="{FF2B5EF4-FFF2-40B4-BE49-F238E27FC236}">
                    <a16:creationId xmlns:a16="http://schemas.microsoft.com/office/drawing/2014/main" xmlns="" id="{E92382AA-2BC6-21A3-20F5-58B29225BA0B}"/>
                  </a:ext>
                </a:extLst>
              </p:cNvPr>
              <p:cNvSpPr>
                <a:spLocks/>
              </p:cNvSpPr>
              <p:nvPr/>
            </p:nvSpPr>
            <p:spPr bwMode="auto">
              <a:xfrm>
                <a:off x="2741" y="3119"/>
                <a:ext cx="1" cy="15"/>
              </a:xfrm>
              <a:custGeom>
                <a:avLst/>
                <a:gdLst>
                  <a:gd name="T0" fmla="*/ 0 w 3"/>
                  <a:gd name="T1" fmla="*/ 0 h 31"/>
                  <a:gd name="T2" fmla="*/ 0 w 3"/>
                  <a:gd name="T3" fmla="*/ 0 h 31"/>
                  <a:gd name="T4" fmla="*/ 0 w 3"/>
                  <a:gd name="T5" fmla="*/ 0 h 31"/>
                  <a:gd name="T6" fmla="*/ 0 w 3"/>
                  <a:gd name="T7" fmla="*/ 0 h 31"/>
                  <a:gd name="T8" fmla="*/ 0 w 3"/>
                  <a:gd name="T9" fmla="*/ 0 h 31"/>
                  <a:gd name="T10" fmla="*/ 0 w 3"/>
                  <a:gd name="T11" fmla="*/ 0 h 31"/>
                  <a:gd name="T12" fmla="*/ 0 w 3"/>
                  <a:gd name="T13" fmla="*/ 0 h 31"/>
                  <a:gd name="T14" fmla="*/ 0 w 3"/>
                  <a:gd name="T15" fmla="*/ 0 h 31"/>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31"/>
                  <a:gd name="T26" fmla="*/ 3 w 3"/>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31">
                    <a:moveTo>
                      <a:pt x="1" y="29"/>
                    </a:moveTo>
                    <a:lnTo>
                      <a:pt x="0" y="28"/>
                    </a:lnTo>
                    <a:lnTo>
                      <a:pt x="0" y="0"/>
                    </a:lnTo>
                    <a:lnTo>
                      <a:pt x="3" y="2"/>
                    </a:lnTo>
                    <a:lnTo>
                      <a:pt x="1" y="26"/>
                    </a:lnTo>
                    <a:lnTo>
                      <a:pt x="1" y="31"/>
                    </a:lnTo>
                    <a:lnTo>
                      <a:pt x="1" y="29"/>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1" name="Freeform 65">
                <a:extLst>
                  <a:ext uri="{FF2B5EF4-FFF2-40B4-BE49-F238E27FC236}">
                    <a16:creationId xmlns:a16="http://schemas.microsoft.com/office/drawing/2014/main" xmlns="" id="{D6C09449-AB58-37A2-F1AB-AEDDDB42EC2E}"/>
                  </a:ext>
                </a:extLst>
              </p:cNvPr>
              <p:cNvSpPr>
                <a:spLocks/>
              </p:cNvSpPr>
              <p:nvPr/>
            </p:nvSpPr>
            <p:spPr bwMode="auto">
              <a:xfrm>
                <a:off x="2731" y="3123"/>
                <a:ext cx="2" cy="8"/>
              </a:xfrm>
              <a:custGeom>
                <a:avLst/>
                <a:gdLst>
                  <a:gd name="T0" fmla="*/ 0 w 4"/>
                  <a:gd name="T1" fmla="*/ 0 h 16"/>
                  <a:gd name="T2" fmla="*/ 1 w 4"/>
                  <a:gd name="T3" fmla="*/ 1 h 16"/>
                  <a:gd name="T4" fmla="*/ 1 w 4"/>
                  <a:gd name="T5" fmla="*/ 1 h 16"/>
                  <a:gd name="T6" fmla="*/ 1 w 4"/>
                  <a:gd name="T7" fmla="*/ 1 h 16"/>
                  <a:gd name="T8" fmla="*/ 1 w 4"/>
                  <a:gd name="T9" fmla="*/ 1 h 16"/>
                  <a:gd name="T10" fmla="*/ 1 w 4"/>
                  <a:gd name="T11" fmla="*/ 1 h 16"/>
                  <a:gd name="T12" fmla="*/ 0 w 4"/>
                  <a:gd name="T13" fmla="*/ 0 h 16"/>
                  <a:gd name="T14" fmla="*/ 0 60000 65536"/>
                  <a:gd name="T15" fmla="*/ 0 60000 65536"/>
                  <a:gd name="T16" fmla="*/ 0 60000 65536"/>
                  <a:gd name="T17" fmla="*/ 0 60000 65536"/>
                  <a:gd name="T18" fmla="*/ 0 60000 65536"/>
                  <a:gd name="T19" fmla="*/ 0 60000 65536"/>
                  <a:gd name="T20" fmla="*/ 0 60000 65536"/>
                  <a:gd name="T21" fmla="*/ 0 w 4"/>
                  <a:gd name="T22" fmla="*/ 0 h 16"/>
                  <a:gd name="T23" fmla="*/ 4 w 4"/>
                  <a:gd name="T24" fmla="*/ 16 h 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 h="16">
                    <a:moveTo>
                      <a:pt x="0" y="0"/>
                    </a:moveTo>
                    <a:lnTo>
                      <a:pt x="4" y="2"/>
                    </a:lnTo>
                    <a:lnTo>
                      <a:pt x="4" y="16"/>
                    </a:lnTo>
                    <a:lnTo>
                      <a:pt x="2" y="16"/>
                    </a:lnTo>
                    <a:lnTo>
                      <a:pt x="2" y="2"/>
                    </a:lnTo>
                    <a:lnTo>
                      <a:pt x="0"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2" name="Freeform 66">
                <a:extLst>
                  <a:ext uri="{FF2B5EF4-FFF2-40B4-BE49-F238E27FC236}">
                    <a16:creationId xmlns:a16="http://schemas.microsoft.com/office/drawing/2014/main" xmlns="" id="{48678B7C-CE21-B3C9-3AFC-A47C2A84D3FF}"/>
                  </a:ext>
                </a:extLst>
              </p:cNvPr>
              <p:cNvSpPr>
                <a:spLocks/>
              </p:cNvSpPr>
              <p:nvPr/>
            </p:nvSpPr>
            <p:spPr bwMode="auto">
              <a:xfrm>
                <a:off x="2532" y="3137"/>
                <a:ext cx="6" cy="2"/>
              </a:xfrm>
              <a:custGeom>
                <a:avLst/>
                <a:gdLst>
                  <a:gd name="T0" fmla="*/ 0 w 13"/>
                  <a:gd name="T1" fmla="*/ 1 h 4"/>
                  <a:gd name="T2" fmla="*/ 0 w 13"/>
                  <a:gd name="T3" fmla="*/ 0 h 4"/>
                  <a:gd name="T4" fmla="*/ 0 w 13"/>
                  <a:gd name="T5" fmla="*/ 0 h 4"/>
                  <a:gd name="T6" fmla="*/ 0 w 13"/>
                  <a:gd name="T7" fmla="*/ 1 h 4"/>
                  <a:gd name="T8" fmla="*/ 0 w 13"/>
                  <a:gd name="T9" fmla="*/ 1 h 4"/>
                  <a:gd name="T10" fmla="*/ 0 60000 65536"/>
                  <a:gd name="T11" fmla="*/ 0 60000 65536"/>
                  <a:gd name="T12" fmla="*/ 0 60000 65536"/>
                  <a:gd name="T13" fmla="*/ 0 60000 65536"/>
                  <a:gd name="T14" fmla="*/ 0 60000 65536"/>
                  <a:gd name="T15" fmla="*/ 0 w 13"/>
                  <a:gd name="T16" fmla="*/ 0 h 4"/>
                  <a:gd name="T17" fmla="*/ 13 w 13"/>
                  <a:gd name="T18" fmla="*/ 4 h 4"/>
                </a:gdLst>
                <a:ahLst/>
                <a:cxnLst>
                  <a:cxn ang="T10">
                    <a:pos x="T0" y="T1"/>
                  </a:cxn>
                  <a:cxn ang="T11">
                    <a:pos x="T2" y="T3"/>
                  </a:cxn>
                  <a:cxn ang="T12">
                    <a:pos x="T4" y="T5"/>
                  </a:cxn>
                  <a:cxn ang="T13">
                    <a:pos x="T6" y="T7"/>
                  </a:cxn>
                  <a:cxn ang="T14">
                    <a:pos x="T8" y="T9"/>
                  </a:cxn>
                </a:cxnLst>
                <a:rect l="T15" t="T16" r="T17" b="T18"/>
                <a:pathLst>
                  <a:path w="13" h="4">
                    <a:moveTo>
                      <a:pt x="0" y="4"/>
                    </a:moveTo>
                    <a:lnTo>
                      <a:pt x="0" y="0"/>
                    </a:lnTo>
                    <a:lnTo>
                      <a:pt x="13" y="0"/>
                    </a:lnTo>
                    <a:lnTo>
                      <a:pt x="0" y="4"/>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3" name="Freeform 67">
                <a:extLst>
                  <a:ext uri="{FF2B5EF4-FFF2-40B4-BE49-F238E27FC236}">
                    <a16:creationId xmlns:a16="http://schemas.microsoft.com/office/drawing/2014/main" xmlns="" id="{CF55BA22-F8AD-E335-E4FA-3E1EFCEA5513}"/>
                  </a:ext>
                </a:extLst>
              </p:cNvPr>
              <p:cNvSpPr>
                <a:spLocks/>
              </p:cNvSpPr>
              <p:nvPr/>
            </p:nvSpPr>
            <p:spPr bwMode="auto">
              <a:xfrm>
                <a:off x="2622" y="3131"/>
                <a:ext cx="1" cy="36"/>
              </a:xfrm>
              <a:custGeom>
                <a:avLst/>
                <a:gdLst>
                  <a:gd name="T0" fmla="*/ 0 w 3"/>
                  <a:gd name="T1" fmla="*/ 1 h 72"/>
                  <a:gd name="T2" fmla="*/ 0 w 3"/>
                  <a:gd name="T3" fmla="*/ 0 h 72"/>
                  <a:gd name="T4" fmla="*/ 0 w 3"/>
                  <a:gd name="T5" fmla="*/ 1 h 72"/>
                  <a:gd name="T6" fmla="*/ 0 w 3"/>
                  <a:gd name="T7" fmla="*/ 1 h 72"/>
                  <a:gd name="T8" fmla="*/ 0 w 3"/>
                  <a:gd name="T9" fmla="*/ 1 h 72"/>
                  <a:gd name="T10" fmla="*/ 0 w 3"/>
                  <a:gd name="T11" fmla="*/ 1 h 72"/>
                  <a:gd name="T12" fmla="*/ 0 60000 65536"/>
                  <a:gd name="T13" fmla="*/ 0 60000 65536"/>
                  <a:gd name="T14" fmla="*/ 0 60000 65536"/>
                  <a:gd name="T15" fmla="*/ 0 60000 65536"/>
                  <a:gd name="T16" fmla="*/ 0 60000 65536"/>
                  <a:gd name="T17" fmla="*/ 0 60000 65536"/>
                  <a:gd name="T18" fmla="*/ 0 w 3"/>
                  <a:gd name="T19" fmla="*/ 0 h 72"/>
                  <a:gd name="T20" fmla="*/ 3 w 3"/>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3" h="72">
                    <a:moveTo>
                      <a:pt x="0" y="72"/>
                    </a:moveTo>
                    <a:lnTo>
                      <a:pt x="0" y="0"/>
                    </a:lnTo>
                    <a:lnTo>
                      <a:pt x="3" y="56"/>
                    </a:lnTo>
                    <a:lnTo>
                      <a:pt x="2" y="72"/>
                    </a:lnTo>
                    <a:lnTo>
                      <a:pt x="0" y="72"/>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4" name="Freeform 68">
                <a:extLst>
                  <a:ext uri="{FF2B5EF4-FFF2-40B4-BE49-F238E27FC236}">
                    <a16:creationId xmlns:a16="http://schemas.microsoft.com/office/drawing/2014/main" xmlns="" id="{C1A27BA3-5AF1-1202-857C-1AB16749D688}"/>
                  </a:ext>
                </a:extLst>
              </p:cNvPr>
              <p:cNvSpPr>
                <a:spLocks/>
              </p:cNvSpPr>
              <p:nvPr/>
            </p:nvSpPr>
            <p:spPr bwMode="auto">
              <a:xfrm>
                <a:off x="2333" y="3154"/>
                <a:ext cx="49" cy="27"/>
              </a:xfrm>
              <a:custGeom>
                <a:avLst/>
                <a:gdLst>
                  <a:gd name="T0" fmla="*/ 0 w 99"/>
                  <a:gd name="T1" fmla="*/ 0 h 55"/>
                  <a:gd name="T2" fmla="*/ 0 w 99"/>
                  <a:gd name="T3" fmla="*/ 0 h 55"/>
                  <a:gd name="T4" fmla="*/ 0 w 99"/>
                  <a:gd name="T5" fmla="*/ 0 h 55"/>
                  <a:gd name="T6" fmla="*/ 0 w 99"/>
                  <a:gd name="T7" fmla="*/ 0 h 55"/>
                  <a:gd name="T8" fmla="*/ 0 w 99"/>
                  <a:gd name="T9" fmla="*/ 0 h 55"/>
                  <a:gd name="T10" fmla="*/ 0 w 99"/>
                  <a:gd name="T11" fmla="*/ 0 h 55"/>
                  <a:gd name="T12" fmla="*/ 0 w 99"/>
                  <a:gd name="T13" fmla="*/ 0 h 55"/>
                  <a:gd name="T14" fmla="*/ 0 w 99"/>
                  <a:gd name="T15" fmla="*/ 0 h 55"/>
                  <a:gd name="T16" fmla="*/ 0 w 99"/>
                  <a:gd name="T17" fmla="*/ 0 h 55"/>
                  <a:gd name="T18" fmla="*/ 0 w 99"/>
                  <a:gd name="T19" fmla="*/ 0 h 55"/>
                  <a:gd name="T20" fmla="*/ 0 w 99"/>
                  <a:gd name="T21" fmla="*/ 0 h 55"/>
                  <a:gd name="T22" fmla="*/ 0 w 99"/>
                  <a:gd name="T23" fmla="*/ 0 h 55"/>
                  <a:gd name="T24" fmla="*/ 0 w 99"/>
                  <a:gd name="T25" fmla="*/ 0 h 55"/>
                  <a:gd name="T26" fmla="*/ 0 w 99"/>
                  <a:gd name="T27" fmla="*/ 0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9"/>
                  <a:gd name="T43" fmla="*/ 0 h 55"/>
                  <a:gd name="T44" fmla="*/ 99 w 99"/>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9" h="55">
                    <a:moveTo>
                      <a:pt x="99" y="53"/>
                    </a:moveTo>
                    <a:lnTo>
                      <a:pt x="88" y="50"/>
                    </a:lnTo>
                    <a:lnTo>
                      <a:pt x="78" y="43"/>
                    </a:lnTo>
                    <a:lnTo>
                      <a:pt x="67" y="39"/>
                    </a:lnTo>
                    <a:lnTo>
                      <a:pt x="57" y="34"/>
                    </a:lnTo>
                    <a:lnTo>
                      <a:pt x="48" y="27"/>
                    </a:lnTo>
                    <a:lnTo>
                      <a:pt x="38" y="23"/>
                    </a:lnTo>
                    <a:lnTo>
                      <a:pt x="28" y="16"/>
                    </a:lnTo>
                    <a:lnTo>
                      <a:pt x="19" y="11"/>
                    </a:lnTo>
                    <a:lnTo>
                      <a:pt x="9" y="5"/>
                    </a:lnTo>
                    <a:lnTo>
                      <a:pt x="0" y="0"/>
                    </a:lnTo>
                    <a:lnTo>
                      <a:pt x="99" y="55"/>
                    </a:lnTo>
                    <a:lnTo>
                      <a:pt x="99" y="53"/>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5" name="Freeform 69">
                <a:extLst>
                  <a:ext uri="{FF2B5EF4-FFF2-40B4-BE49-F238E27FC236}">
                    <a16:creationId xmlns:a16="http://schemas.microsoft.com/office/drawing/2014/main" xmlns="" id="{D0508DB8-2C5D-CCBA-378E-DF5C80952A26}"/>
                  </a:ext>
                </a:extLst>
              </p:cNvPr>
              <p:cNvSpPr>
                <a:spLocks/>
              </p:cNvSpPr>
              <p:nvPr/>
            </p:nvSpPr>
            <p:spPr bwMode="auto">
              <a:xfrm>
                <a:off x="2574" y="3138"/>
                <a:ext cx="9" cy="92"/>
              </a:xfrm>
              <a:custGeom>
                <a:avLst/>
                <a:gdLst>
                  <a:gd name="T0" fmla="*/ 1 w 17"/>
                  <a:gd name="T1" fmla="*/ 1 h 184"/>
                  <a:gd name="T2" fmla="*/ 1 w 17"/>
                  <a:gd name="T3" fmla="*/ 1 h 184"/>
                  <a:gd name="T4" fmla="*/ 1 w 17"/>
                  <a:gd name="T5" fmla="*/ 1 h 184"/>
                  <a:gd name="T6" fmla="*/ 1 w 17"/>
                  <a:gd name="T7" fmla="*/ 1 h 184"/>
                  <a:gd name="T8" fmla="*/ 1 w 17"/>
                  <a:gd name="T9" fmla="*/ 1 h 184"/>
                  <a:gd name="T10" fmla="*/ 1 w 17"/>
                  <a:gd name="T11" fmla="*/ 1 h 184"/>
                  <a:gd name="T12" fmla="*/ 1 w 17"/>
                  <a:gd name="T13" fmla="*/ 1 h 184"/>
                  <a:gd name="T14" fmla="*/ 1 w 17"/>
                  <a:gd name="T15" fmla="*/ 1 h 184"/>
                  <a:gd name="T16" fmla="*/ 1 w 17"/>
                  <a:gd name="T17" fmla="*/ 1 h 184"/>
                  <a:gd name="T18" fmla="*/ 1 w 17"/>
                  <a:gd name="T19" fmla="*/ 1 h 184"/>
                  <a:gd name="T20" fmla="*/ 1 w 17"/>
                  <a:gd name="T21" fmla="*/ 1 h 184"/>
                  <a:gd name="T22" fmla="*/ 1 w 17"/>
                  <a:gd name="T23" fmla="*/ 1 h 184"/>
                  <a:gd name="T24" fmla="*/ 1 w 17"/>
                  <a:gd name="T25" fmla="*/ 1 h 184"/>
                  <a:gd name="T26" fmla="*/ 1 w 17"/>
                  <a:gd name="T27" fmla="*/ 1 h 184"/>
                  <a:gd name="T28" fmla="*/ 1 w 17"/>
                  <a:gd name="T29" fmla="*/ 1 h 184"/>
                  <a:gd name="T30" fmla="*/ 1 w 17"/>
                  <a:gd name="T31" fmla="*/ 1 h 184"/>
                  <a:gd name="T32" fmla="*/ 1 w 17"/>
                  <a:gd name="T33" fmla="*/ 1 h 184"/>
                  <a:gd name="T34" fmla="*/ 1 w 17"/>
                  <a:gd name="T35" fmla="*/ 1 h 184"/>
                  <a:gd name="T36" fmla="*/ 1 w 17"/>
                  <a:gd name="T37" fmla="*/ 1 h 184"/>
                  <a:gd name="T38" fmla="*/ 0 w 17"/>
                  <a:gd name="T39" fmla="*/ 1 h 184"/>
                  <a:gd name="T40" fmla="*/ 0 w 17"/>
                  <a:gd name="T41" fmla="*/ 0 h 184"/>
                  <a:gd name="T42" fmla="*/ 1 w 17"/>
                  <a:gd name="T43" fmla="*/ 1 h 184"/>
                  <a:gd name="T44" fmla="*/ 1 w 17"/>
                  <a:gd name="T45" fmla="*/ 1 h 184"/>
                  <a:gd name="T46" fmla="*/ 1 w 17"/>
                  <a:gd name="T47" fmla="*/ 1 h 18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
                  <a:gd name="T73" fmla="*/ 0 h 184"/>
                  <a:gd name="T74" fmla="*/ 17 w 17"/>
                  <a:gd name="T75" fmla="*/ 184 h 18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 h="184">
                    <a:moveTo>
                      <a:pt x="5" y="6"/>
                    </a:moveTo>
                    <a:lnTo>
                      <a:pt x="5" y="25"/>
                    </a:lnTo>
                    <a:lnTo>
                      <a:pt x="5" y="45"/>
                    </a:lnTo>
                    <a:lnTo>
                      <a:pt x="6" y="62"/>
                    </a:lnTo>
                    <a:lnTo>
                      <a:pt x="9" y="80"/>
                    </a:lnTo>
                    <a:lnTo>
                      <a:pt x="13" y="97"/>
                    </a:lnTo>
                    <a:lnTo>
                      <a:pt x="14" y="113"/>
                    </a:lnTo>
                    <a:lnTo>
                      <a:pt x="16" y="131"/>
                    </a:lnTo>
                    <a:lnTo>
                      <a:pt x="17" y="149"/>
                    </a:lnTo>
                    <a:lnTo>
                      <a:pt x="16" y="166"/>
                    </a:lnTo>
                    <a:lnTo>
                      <a:pt x="13" y="184"/>
                    </a:lnTo>
                    <a:lnTo>
                      <a:pt x="13" y="165"/>
                    </a:lnTo>
                    <a:lnTo>
                      <a:pt x="13" y="147"/>
                    </a:lnTo>
                    <a:lnTo>
                      <a:pt x="11" y="128"/>
                    </a:lnTo>
                    <a:lnTo>
                      <a:pt x="9" y="110"/>
                    </a:lnTo>
                    <a:lnTo>
                      <a:pt x="8" y="91"/>
                    </a:lnTo>
                    <a:lnTo>
                      <a:pt x="5" y="73"/>
                    </a:lnTo>
                    <a:lnTo>
                      <a:pt x="3" y="54"/>
                    </a:lnTo>
                    <a:lnTo>
                      <a:pt x="1" y="37"/>
                    </a:lnTo>
                    <a:lnTo>
                      <a:pt x="0" y="17"/>
                    </a:lnTo>
                    <a:lnTo>
                      <a:pt x="0" y="0"/>
                    </a:lnTo>
                    <a:lnTo>
                      <a:pt x="6" y="8"/>
                    </a:lnTo>
                    <a:lnTo>
                      <a:pt x="5" y="6"/>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6" name="Freeform 70">
                <a:extLst>
                  <a:ext uri="{FF2B5EF4-FFF2-40B4-BE49-F238E27FC236}">
                    <a16:creationId xmlns:a16="http://schemas.microsoft.com/office/drawing/2014/main" xmlns="" id="{8D5ED0FD-72DF-FCD4-252B-71BA5E82606F}"/>
                  </a:ext>
                </a:extLst>
              </p:cNvPr>
              <p:cNvSpPr>
                <a:spLocks/>
              </p:cNvSpPr>
              <p:nvPr/>
            </p:nvSpPr>
            <p:spPr bwMode="auto">
              <a:xfrm>
                <a:off x="2594" y="3137"/>
                <a:ext cx="13" cy="62"/>
              </a:xfrm>
              <a:custGeom>
                <a:avLst/>
                <a:gdLst>
                  <a:gd name="T0" fmla="*/ 1 w 25"/>
                  <a:gd name="T1" fmla="*/ 1 h 124"/>
                  <a:gd name="T2" fmla="*/ 1 w 25"/>
                  <a:gd name="T3" fmla="*/ 1 h 124"/>
                  <a:gd name="T4" fmla="*/ 1 w 25"/>
                  <a:gd name="T5" fmla="*/ 1 h 124"/>
                  <a:gd name="T6" fmla="*/ 1 w 25"/>
                  <a:gd name="T7" fmla="*/ 1 h 124"/>
                  <a:gd name="T8" fmla="*/ 1 w 25"/>
                  <a:gd name="T9" fmla="*/ 1 h 124"/>
                  <a:gd name="T10" fmla="*/ 1 w 25"/>
                  <a:gd name="T11" fmla="*/ 1 h 124"/>
                  <a:gd name="T12" fmla="*/ 1 w 25"/>
                  <a:gd name="T13" fmla="*/ 1 h 124"/>
                  <a:gd name="T14" fmla="*/ 1 w 25"/>
                  <a:gd name="T15" fmla="*/ 1 h 124"/>
                  <a:gd name="T16" fmla="*/ 1 w 25"/>
                  <a:gd name="T17" fmla="*/ 1 h 124"/>
                  <a:gd name="T18" fmla="*/ 1 w 25"/>
                  <a:gd name="T19" fmla="*/ 1 h 124"/>
                  <a:gd name="T20" fmla="*/ 1 w 25"/>
                  <a:gd name="T21" fmla="*/ 1 h 124"/>
                  <a:gd name="T22" fmla="*/ 1 w 25"/>
                  <a:gd name="T23" fmla="*/ 1 h 124"/>
                  <a:gd name="T24" fmla="*/ 1 w 25"/>
                  <a:gd name="T25" fmla="*/ 1 h 124"/>
                  <a:gd name="T26" fmla="*/ 1 w 25"/>
                  <a:gd name="T27" fmla="*/ 1 h 124"/>
                  <a:gd name="T28" fmla="*/ 1 w 25"/>
                  <a:gd name="T29" fmla="*/ 1 h 124"/>
                  <a:gd name="T30" fmla="*/ 1 w 25"/>
                  <a:gd name="T31" fmla="*/ 1 h 124"/>
                  <a:gd name="T32" fmla="*/ 1 w 25"/>
                  <a:gd name="T33" fmla="*/ 1 h 124"/>
                  <a:gd name="T34" fmla="*/ 1 w 25"/>
                  <a:gd name="T35" fmla="*/ 1 h 124"/>
                  <a:gd name="T36" fmla="*/ 1 w 25"/>
                  <a:gd name="T37" fmla="*/ 1 h 124"/>
                  <a:gd name="T38" fmla="*/ 1 w 25"/>
                  <a:gd name="T39" fmla="*/ 1 h 124"/>
                  <a:gd name="T40" fmla="*/ 1 w 25"/>
                  <a:gd name="T41" fmla="*/ 1 h 124"/>
                  <a:gd name="T42" fmla="*/ 1 w 25"/>
                  <a:gd name="T43" fmla="*/ 1 h 124"/>
                  <a:gd name="T44" fmla="*/ 1 w 25"/>
                  <a:gd name="T45" fmla="*/ 1 h 124"/>
                  <a:gd name="T46" fmla="*/ 1 w 25"/>
                  <a:gd name="T47" fmla="*/ 1 h 124"/>
                  <a:gd name="T48" fmla="*/ 1 w 25"/>
                  <a:gd name="T49" fmla="*/ 1 h 124"/>
                  <a:gd name="T50" fmla="*/ 1 w 25"/>
                  <a:gd name="T51" fmla="*/ 1 h 124"/>
                  <a:gd name="T52" fmla="*/ 1 w 25"/>
                  <a:gd name="T53" fmla="*/ 1 h 124"/>
                  <a:gd name="T54" fmla="*/ 1 w 25"/>
                  <a:gd name="T55" fmla="*/ 1 h 124"/>
                  <a:gd name="T56" fmla="*/ 0 w 25"/>
                  <a:gd name="T57" fmla="*/ 1 h 124"/>
                  <a:gd name="T58" fmla="*/ 0 w 25"/>
                  <a:gd name="T59" fmla="*/ 1 h 124"/>
                  <a:gd name="T60" fmla="*/ 0 w 25"/>
                  <a:gd name="T61" fmla="*/ 1 h 124"/>
                  <a:gd name="T62" fmla="*/ 0 w 25"/>
                  <a:gd name="T63" fmla="*/ 0 h 124"/>
                  <a:gd name="T64" fmla="*/ 1 w 25"/>
                  <a:gd name="T65" fmla="*/ 1 h 124"/>
                  <a:gd name="T66" fmla="*/ 1 w 25"/>
                  <a:gd name="T67" fmla="*/ 1 h 124"/>
                  <a:gd name="T68" fmla="*/ 1 w 25"/>
                  <a:gd name="T69" fmla="*/ 1 h 12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5"/>
                  <a:gd name="T106" fmla="*/ 0 h 124"/>
                  <a:gd name="T107" fmla="*/ 25 w 25"/>
                  <a:gd name="T108" fmla="*/ 124 h 12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5" h="124">
                    <a:moveTo>
                      <a:pt x="13" y="108"/>
                    </a:moveTo>
                    <a:lnTo>
                      <a:pt x="16" y="105"/>
                    </a:lnTo>
                    <a:lnTo>
                      <a:pt x="17" y="100"/>
                    </a:lnTo>
                    <a:lnTo>
                      <a:pt x="19" y="96"/>
                    </a:lnTo>
                    <a:lnTo>
                      <a:pt x="21" y="91"/>
                    </a:lnTo>
                    <a:lnTo>
                      <a:pt x="22" y="86"/>
                    </a:lnTo>
                    <a:lnTo>
                      <a:pt x="24" y="81"/>
                    </a:lnTo>
                    <a:lnTo>
                      <a:pt x="24" y="76"/>
                    </a:lnTo>
                    <a:lnTo>
                      <a:pt x="25" y="70"/>
                    </a:lnTo>
                    <a:lnTo>
                      <a:pt x="24" y="65"/>
                    </a:lnTo>
                    <a:lnTo>
                      <a:pt x="24" y="59"/>
                    </a:lnTo>
                    <a:lnTo>
                      <a:pt x="24" y="64"/>
                    </a:lnTo>
                    <a:lnTo>
                      <a:pt x="24" y="68"/>
                    </a:lnTo>
                    <a:lnTo>
                      <a:pt x="24" y="76"/>
                    </a:lnTo>
                    <a:lnTo>
                      <a:pt x="24" y="83"/>
                    </a:lnTo>
                    <a:lnTo>
                      <a:pt x="24" y="91"/>
                    </a:lnTo>
                    <a:lnTo>
                      <a:pt x="24" y="100"/>
                    </a:lnTo>
                    <a:lnTo>
                      <a:pt x="22" y="107"/>
                    </a:lnTo>
                    <a:lnTo>
                      <a:pt x="21" y="115"/>
                    </a:lnTo>
                    <a:lnTo>
                      <a:pt x="16" y="120"/>
                    </a:lnTo>
                    <a:lnTo>
                      <a:pt x="11" y="124"/>
                    </a:lnTo>
                    <a:lnTo>
                      <a:pt x="11" y="113"/>
                    </a:lnTo>
                    <a:lnTo>
                      <a:pt x="9" y="102"/>
                    </a:lnTo>
                    <a:lnTo>
                      <a:pt x="8" y="92"/>
                    </a:lnTo>
                    <a:lnTo>
                      <a:pt x="6" y="81"/>
                    </a:lnTo>
                    <a:lnTo>
                      <a:pt x="5" y="70"/>
                    </a:lnTo>
                    <a:lnTo>
                      <a:pt x="3" y="60"/>
                    </a:lnTo>
                    <a:lnTo>
                      <a:pt x="1" y="49"/>
                    </a:lnTo>
                    <a:lnTo>
                      <a:pt x="0" y="36"/>
                    </a:lnTo>
                    <a:lnTo>
                      <a:pt x="0" y="25"/>
                    </a:lnTo>
                    <a:lnTo>
                      <a:pt x="0" y="12"/>
                    </a:lnTo>
                    <a:lnTo>
                      <a:pt x="0" y="0"/>
                    </a:lnTo>
                    <a:lnTo>
                      <a:pt x="14" y="110"/>
                    </a:lnTo>
                    <a:lnTo>
                      <a:pt x="13" y="108"/>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7" name="Freeform 71">
                <a:extLst>
                  <a:ext uri="{FF2B5EF4-FFF2-40B4-BE49-F238E27FC236}">
                    <a16:creationId xmlns:a16="http://schemas.microsoft.com/office/drawing/2014/main" xmlns="" id="{4FB0A7BC-935E-5DD4-4DD8-F3DDC68B6C36}"/>
                  </a:ext>
                </a:extLst>
              </p:cNvPr>
              <p:cNvSpPr>
                <a:spLocks/>
              </p:cNvSpPr>
              <p:nvPr/>
            </p:nvSpPr>
            <p:spPr bwMode="auto">
              <a:xfrm>
                <a:off x="2586" y="3144"/>
                <a:ext cx="34" cy="84"/>
              </a:xfrm>
              <a:custGeom>
                <a:avLst/>
                <a:gdLst>
                  <a:gd name="T0" fmla="*/ 0 w 69"/>
                  <a:gd name="T1" fmla="*/ 1 h 168"/>
                  <a:gd name="T2" fmla="*/ 0 w 69"/>
                  <a:gd name="T3" fmla="*/ 1 h 168"/>
                  <a:gd name="T4" fmla="*/ 0 w 69"/>
                  <a:gd name="T5" fmla="*/ 1 h 168"/>
                  <a:gd name="T6" fmla="*/ 0 w 69"/>
                  <a:gd name="T7" fmla="*/ 1 h 168"/>
                  <a:gd name="T8" fmla="*/ 0 w 69"/>
                  <a:gd name="T9" fmla="*/ 1 h 168"/>
                  <a:gd name="T10" fmla="*/ 0 w 69"/>
                  <a:gd name="T11" fmla="*/ 1 h 168"/>
                  <a:gd name="T12" fmla="*/ 0 w 69"/>
                  <a:gd name="T13" fmla="*/ 1 h 168"/>
                  <a:gd name="T14" fmla="*/ 0 w 69"/>
                  <a:gd name="T15" fmla="*/ 1 h 168"/>
                  <a:gd name="T16" fmla="*/ 0 w 69"/>
                  <a:gd name="T17" fmla="*/ 1 h 168"/>
                  <a:gd name="T18" fmla="*/ 0 w 69"/>
                  <a:gd name="T19" fmla="*/ 1 h 168"/>
                  <a:gd name="T20" fmla="*/ 0 w 69"/>
                  <a:gd name="T21" fmla="*/ 1 h 168"/>
                  <a:gd name="T22" fmla="*/ 0 w 69"/>
                  <a:gd name="T23" fmla="*/ 1 h 168"/>
                  <a:gd name="T24" fmla="*/ 0 w 69"/>
                  <a:gd name="T25" fmla="*/ 1 h 168"/>
                  <a:gd name="T26" fmla="*/ 0 w 69"/>
                  <a:gd name="T27" fmla="*/ 1 h 168"/>
                  <a:gd name="T28" fmla="*/ 0 w 69"/>
                  <a:gd name="T29" fmla="*/ 1 h 168"/>
                  <a:gd name="T30" fmla="*/ 0 w 69"/>
                  <a:gd name="T31" fmla="*/ 1 h 168"/>
                  <a:gd name="T32" fmla="*/ 0 w 69"/>
                  <a:gd name="T33" fmla="*/ 1 h 168"/>
                  <a:gd name="T34" fmla="*/ 0 w 69"/>
                  <a:gd name="T35" fmla="*/ 1 h 168"/>
                  <a:gd name="T36" fmla="*/ 0 w 69"/>
                  <a:gd name="T37" fmla="*/ 1 h 168"/>
                  <a:gd name="T38" fmla="*/ 0 w 69"/>
                  <a:gd name="T39" fmla="*/ 1 h 168"/>
                  <a:gd name="T40" fmla="*/ 0 w 69"/>
                  <a:gd name="T41" fmla="*/ 1 h 168"/>
                  <a:gd name="T42" fmla="*/ 0 w 69"/>
                  <a:gd name="T43" fmla="*/ 1 h 168"/>
                  <a:gd name="T44" fmla="*/ 0 w 69"/>
                  <a:gd name="T45" fmla="*/ 1 h 168"/>
                  <a:gd name="T46" fmla="*/ 0 w 69"/>
                  <a:gd name="T47" fmla="*/ 1 h 168"/>
                  <a:gd name="T48" fmla="*/ 0 w 69"/>
                  <a:gd name="T49" fmla="*/ 1 h 168"/>
                  <a:gd name="T50" fmla="*/ 0 w 69"/>
                  <a:gd name="T51" fmla="*/ 1 h 168"/>
                  <a:gd name="T52" fmla="*/ 0 w 69"/>
                  <a:gd name="T53" fmla="*/ 1 h 168"/>
                  <a:gd name="T54" fmla="*/ 0 w 69"/>
                  <a:gd name="T55" fmla="*/ 1 h 168"/>
                  <a:gd name="T56" fmla="*/ 0 w 69"/>
                  <a:gd name="T57" fmla="*/ 1 h 168"/>
                  <a:gd name="T58" fmla="*/ 0 w 69"/>
                  <a:gd name="T59" fmla="*/ 1 h 168"/>
                  <a:gd name="T60" fmla="*/ 0 w 69"/>
                  <a:gd name="T61" fmla="*/ 1 h 168"/>
                  <a:gd name="T62" fmla="*/ 0 w 69"/>
                  <a:gd name="T63" fmla="*/ 1 h 168"/>
                  <a:gd name="T64" fmla="*/ 0 w 69"/>
                  <a:gd name="T65" fmla="*/ 1 h 168"/>
                  <a:gd name="T66" fmla="*/ 0 w 69"/>
                  <a:gd name="T67" fmla="*/ 1 h 168"/>
                  <a:gd name="T68" fmla="*/ 0 w 69"/>
                  <a:gd name="T69" fmla="*/ 1 h 168"/>
                  <a:gd name="T70" fmla="*/ 0 w 69"/>
                  <a:gd name="T71" fmla="*/ 1 h 168"/>
                  <a:gd name="T72" fmla="*/ 0 w 69"/>
                  <a:gd name="T73" fmla="*/ 1 h 168"/>
                  <a:gd name="T74" fmla="*/ 0 w 69"/>
                  <a:gd name="T75" fmla="*/ 1 h 168"/>
                  <a:gd name="T76" fmla="*/ 0 w 69"/>
                  <a:gd name="T77" fmla="*/ 1 h 168"/>
                  <a:gd name="T78" fmla="*/ 0 w 69"/>
                  <a:gd name="T79" fmla="*/ 1 h 168"/>
                  <a:gd name="T80" fmla="*/ 0 w 69"/>
                  <a:gd name="T81" fmla="*/ 1 h 168"/>
                  <a:gd name="T82" fmla="*/ 0 w 69"/>
                  <a:gd name="T83" fmla="*/ 0 h 168"/>
                  <a:gd name="T84" fmla="*/ 0 w 69"/>
                  <a:gd name="T85" fmla="*/ 1 h 168"/>
                  <a:gd name="T86" fmla="*/ 0 w 69"/>
                  <a:gd name="T87" fmla="*/ 1 h 168"/>
                  <a:gd name="T88" fmla="*/ 0 w 69"/>
                  <a:gd name="T89" fmla="*/ 1 h 16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9"/>
                  <a:gd name="T136" fmla="*/ 0 h 168"/>
                  <a:gd name="T137" fmla="*/ 69 w 69"/>
                  <a:gd name="T138" fmla="*/ 168 h 16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9" h="168">
                    <a:moveTo>
                      <a:pt x="23" y="139"/>
                    </a:moveTo>
                    <a:lnTo>
                      <a:pt x="26" y="144"/>
                    </a:lnTo>
                    <a:lnTo>
                      <a:pt x="27" y="147"/>
                    </a:lnTo>
                    <a:lnTo>
                      <a:pt x="31" y="150"/>
                    </a:lnTo>
                    <a:lnTo>
                      <a:pt x="34" y="154"/>
                    </a:lnTo>
                    <a:lnTo>
                      <a:pt x="35" y="157"/>
                    </a:lnTo>
                    <a:lnTo>
                      <a:pt x="39" y="160"/>
                    </a:lnTo>
                    <a:lnTo>
                      <a:pt x="42" y="160"/>
                    </a:lnTo>
                    <a:lnTo>
                      <a:pt x="45" y="162"/>
                    </a:lnTo>
                    <a:lnTo>
                      <a:pt x="50" y="160"/>
                    </a:lnTo>
                    <a:lnTo>
                      <a:pt x="55" y="158"/>
                    </a:lnTo>
                    <a:lnTo>
                      <a:pt x="69" y="120"/>
                    </a:lnTo>
                    <a:lnTo>
                      <a:pt x="69" y="125"/>
                    </a:lnTo>
                    <a:lnTo>
                      <a:pt x="69" y="128"/>
                    </a:lnTo>
                    <a:lnTo>
                      <a:pt x="69" y="133"/>
                    </a:lnTo>
                    <a:lnTo>
                      <a:pt x="69" y="138"/>
                    </a:lnTo>
                    <a:lnTo>
                      <a:pt x="67" y="141"/>
                    </a:lnTo>
                    <a:lnTo>
                      <a:pt x="66" y="146"/>
                    </a:lnTo>
                    <a:lnTo>
                      <a:pt x="63" y="149"/>
                    </a:lnTo>
                    <a:lnTo>
                      <a:pt x="61" y="154"/>
                    </a:lnTo>
                    <a:lnTo>
                      <a:pt x="58" y="157"/>
                    </a:lnTo>
                    <a:lnTo>
                      <a:pt x="55" y="160"/>
                    </a:lnTo>
                    <a:lnTo>
                      <a:pt x="55" y="162"/>
                    </a:lnTo>
                    <a:lnTo>
                      <a:pt x="53" y="163"/>
                    </a:lnTo>
                    <a:lnTo>
                      <a:pt x="51" y="165"/>
                    </a:lnTo>
                    <a:lnTo>
                      <a:pt x="50" y="166"/>
                    </a:lnTo>
                    <a:lnTo>
                      <a:pt x="47" y="166"/>
                    </a:lnTo>
                    <a:lnTo>
                      <a:pt x="45" y="166"/>
                    </a:lnTo>
                    <a:lnTo>
                      <a:pt x="43" y="166"/>
                    </a:lnTo>
                    <a:lnTo>
                      <a:pt x="40" y="166"/>
                    </a:lnTo>
                    <a:lnTo>
                      <a:pt x="39" y="168"/>
                    </a:lnTo>
                    <a:lnTo>
                      <a:pt x="35" y="168"/>
                    </a:lnTo>
                    <a:lnTo>
                      <a:pt x="26" y="154"/>
                    </a:lnTo>
                    <a:lnTo>
                      <a:pt x="19" y="139"/>
                    </a:lnTo>
                    <a:lnTo>
                      <a:pt x="15" y="122"/>
                    </a:lnTo>
                    <a:lnTo>
                      <a:pt x="11" y="106"/>
                    </a:lnTo>
                    <a:lnTo>
                      <a:pt x="10" y="88"/>
                    </a:lnTo>
                    <a:lnTo>
                      <a:pt x="8" y="69"/>
                    </a:lnTo>
                    <a:lnTo>
                      <a:pt x="8" y="51"/>
                    </a:lnTo>
                    <a:lnTo>
                      <a:pt x="7" y="34"/>
                    </a:lnTo>
                    <a:lnTo>
                      <a:pt x="3" y="16"/>
                    </a:lnTo>
                    <a:lnTo>
                      <a:pt x="0" y="0"/>
                    </a:lnTo>
                    <a:lnTo>
                      <a:pt x="10" y="13"/>
                    </a:lnTo>
                    <a:lnTo>
                      <a:pt x="23" y="139"/>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8" name="Freeform 72">
                <a:extLst>
                  <a:ext uri="{FF2B5EF4-FFF2-40B4-BE49-F238E27FC236}">
                    <a16:creationId xmlns:a16="http://schemas.microsoft.com/office/drawing/2014/main" xmlns="" id="{DA1B0976-C28C-21E4-D129-D4483CDF2054}"/>
                  </a:ext>
                </a:extLst>
              </p:cNvPr>
              <p:cNvSpPr>
                <a:spLocks/>
              </p:cNvSpPr>
              <p:nvPr/>
            </p:nvSpPr>
            <p:spPr bwMode="auto">
              <a:xfrm>
                <a:off x="2294" y="3163"/>
                <a:ext cx="101" cy="63"/>
              </a:xfrm>
              <a:custGeom>
                <a:avLst/>
                <a:gdLst>
                  <a:gd name="T0" fmla="*/ 1 w 201"/>
                  <a:gd name="T1" fmla="*/ 0 h 127"/>
                  <a:gd name="T2" fmla="*/ 1 w 201"/>
                  <a:gd name="T3" fmla="*/ 0 h 127"/>
                  <a:gd name="T4" fmla="*/ 1 w 201"/>
                  <a:gd name="T5" fmla="*/ 0 h 127"/>
                  <a:gd name="T6" fmla="*/ 1 w 201"/>
                  <a:gd name="T7" fmla="*/ 0 h 127"/>
                  <a:gd name="T8" fmla="*/ 1 w 201"/>
                  <a:gd name="T9" fmla="*/ 0 h 127"/>
                  <a:gd name="T10" fmla="*/ 1 w 201"/>
                  <a:gd name="T11" fmla="*/ 0 h 127"/>
                  <a:gd name="T12" fmla="*/ 1 w 201"/>
                  <a:gd name="T13" fmla="*/ 0 h 127"/>
                  <a:gd name="T14" fmla="*/ 1 w 201"/>
                  <a:gd name="T15" fmla="*/ 0 h 127"/>
                  <a:gd name="T16" fmla="*/ 1 w 201"/>
                  <a:gd name="T17" fmla="*/ 0 h 127"/>
                  <a:gd name="T18" fmla="*/ 1 w 201"/>
                  <a:gd name="T19" fmla="*/ 0 h 127"/>
                  <a:gd name="T20" fmla="*/ 1 w 201"/>
                  <a:gd name="T21" fmla="*/ 0 h 127"/>
                  <a:gd name="T22" fmla="*/ 1 w 201"/>
                  <a:gd name="T23" fmla="*/ 0 h 127"/>
                  <a:gd name="T24" fmla="*/ 1 w 201"/>
                  <a:gd name="T25" fmla="*/ 0 h 127"/>
                  <a:gd name="T26" fmla="*/ 1 w 201"/>
                  <a:gd name="T27" fmla="*/ 0 h 127"/>
                  <a:gd name="T28" fmla="*/ 1 w 201"/>
                  <a:gd name="T29" fmla="*/ 0 h 127"/>
                  <a:gd name="T30" fmla="*/ 1 w 201"/>
                  <a:gd name="T31" fmla="*/ 0 h 127"/>
                  <a:gd name="T32" fmla="*/ 1 w 201"/>
                  <a:gd name="T33" fmla="*/ 0 h 127"/>
                  <a:gd name="T34" fmla="*/ 1 w 201"/>
                  <a:gd name="T35" fmla="*/ 0 h 127"/>
                  <a:gd name="T36" fmla="*/ 1 w 201"/>
                  <a:gd name="T37" fmla="*/ 0 h 127"/>
                  <a:gd name="T38" fmla="*/ 1 w 201"/>
                  <a:gd name="T39" fmla="*/ 0 h 127"/>
                  <a:gd name="T40" fmla="*/ 1 w 201"/>
                  <a:gd name="T41" fmla="*/ 0 h 127"/>
                  <a:gd name="T42" fmla="*/ 1 w 201"/>
                  <a:gd name="T43" fmla="*/ 0 h 127"/>
                  <a:gd name="T44" fmla="*/ 1 w 201"/>
                  <a:gd name="T45" fmla="*/ 0 h 127"/>
                  <a:gd name="T46" fmla="*/ 1 w 201"/>
                  <a:gd name="T47" fmla="*/ 0 h 127"/>
                  <a:gd name="T48" fmla="*/ 1 w 201"/>
                  <a:gd name="T49" fmla="*/ 0 h 127"/>
                  <a:gd name="T50" fmla="*/ 1 w 201"/>
                  <a:gd name="T51" fmla="*/ 0 h 127"/>
                  <a:gd name="T52" fmla="*/ 1 w 201"/>
                  <a:gd name="T53" fmla="*/ 0 h 127"/>
                  <a:gd name="T54" fmla="*/ 1 w 201"/>
                  <a:gd name="T55" fmla="*/ 0 h 127"/>
                  <a:gd name="T56" fmla="*/ 1 w 201"/>
                  <a:gd name="T57" fmla="*/ 0 h 127"/>
                  <a:gd name="T58" fmla="*/ 1 w 201"/>
                  <a:gd name="T59" fmla="*/ 0 h 127"/>
                  <a:gd name="T60" fmla="*/ 1 w 201"/>
                  <a:gd name="T61" fmla="*/ 0 h 127"/>
                  <a:gd name="T62" fmla="*/ 1 w 201"/>
                  <a:gd name="T63" fmla="*/ 0 h 127"/>
                  <a:gd name="T64" fmla="*/ 1 w 201"/>
                  <a:gd name="T65" fmla="*/ 0 h 127"/>
                  <a:gd name="T66" fmla="*/ 1 w 201"/>
                  <a:gd name="T67" fmla="*/ 0 h 127"/>
                  <a:gd name="T68" fmla="*/ 1 w 201"/>
                  <a:gd name="T69" fmla="*/ 0 h 127"/>
                  <a:gd name="T70" fmla="*/ 1 w 201"/>
                  <a:gd name="T71" fmla="*/ 0 h 127"/>
                  <a:gd name="T72" fmla="*/ 1 w 201"/>
                  <a:gd name="T73" fmla="*/ 0 h 127"/>
                  <a:gd name="T74" fmla="*/ 1 w 201"/>
                  <a:gd name="T75" fmla="*/ 0 h 127"/>
                  <a:gd name="T76" fmla="*/ 0 w 201"/>
                  <a:gd name="T77" fmla="*/ 0 h 127"/>
                  <a:gd name="T78" fmla="*/ 1 w 201"/>
                  <a:gd name="T79" fmla="*/ 0 h 127"/>
                  <a:gd name="T80" fmla="*/ 1 w 201"/>
                  <a:gd name="T81" fmla="*/ 0 h 127"/>
                  <a:gd name="T82" fmla="*/ 1 w 201"/>
                  <a:gd name="T83" fmla="*/ 0 h 127"/>
                  <a:gd name="T84" fmla="*/ 1 w 201"/>
                  <a:gd name="T85" fmla="*/ 0 h 127"/>
                  <a:gd name="T86" fmla="*/ 1 w 201"/>
                  <a:gd name="T87" fmla="*/ 0 h 127"/>
                  <a:gd name="T88" fmla="*/ 1 w 201"/>
                  <a:gd name="T89" fmla="*/ 0 h 127"/>
                  <a:gd name="T90" fmla="*/ 1 w 201"/>
                  <a:gd name="T91" fmla="*/ 0 h 127"/>
                  <a:gd name="T92" fmla="*/ 1 w 201"/>
                  <a:gd name="T93" fmla="*/ 0 h 127"/>
                  <a:gd name="T94" fmla="*/ 1 w 201"/>
                  <a:gd name="T95" fmla="*/ 0 h 127"/>
                  <a:gd name="T96" fmla="*/ 1 w 201"/>
                  <a:gd name="T97" fmla="*/ 0 h 127"/>
                  <a:gd name="T98" fmla="*/ 1 w 201"/>
                  <a:gd name="T99" fmla="*/ 0 h 127"/>
                  <a:gd name="T100" fmla="*/ 1 w 201"/>
                  <a:gd name="T101" fmla="*/ 0 h 127"/>
                  <a:gd name="T102" fmla="*/ 1 w 201"/>
                  <a:gd name="T103" fmla="*/ 0 h 127"/>
                  <a:gd name="T104" fmla="*/ 1 w 201"/>
                  <a:gd name="T105" fmla="*/ 0 h 127"/>
                  <a:gd name="T106" fmla="*/ 1 w 201"/>
                  <a:gd name="T107" fmla="*/ 0 h 127"/>
                  <a:gd name="T108" fmla="*/ 1 w 201"/>
                  <a:gd name="T109" fmla="*/ 0 h 127"/>
                  <a:gd name="T110" fmla="*/ 1 w 201"/>
                  <a:gd name="T111" fmla="*/ 0 h 127"/>
                  <a:gd name="T112" fmla="*/ 1 w 201"/>
                  <a:gd name="T113" fmla="*/ 0 h 127"/>
                  <a:gd name="T114" fmla="*/ 1 w 201"/>
                  <a:gd name="T115" fmla="*/ 0 h 12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01"/>
                  <a:gd name="T175" fmla="*/ 0 h 127"/>
                  <a:gd name="T176" fmla="*/ 201 w 201"/>
                  <a:gd name="T177" fmla="*/ 127 h 12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01" h="127">
                    <a:moveTo>
                      <a:pt x="69" y="23"/>
                    </a:moveTo>
                    <a:lnTo>
                      <a:pt x="57" y="24"/>
                    </a:lnTo>
                    <a:lnTo>
                      <a:pt x="57" y="37"/>
                    </a:lnTo>
                    <a:lnTo>
                      <a:pt x="56" y="37"/>
                    </a:lnTo>
                    <a:lnTo>
                      <a:pt x="56" y="36"/>
                    </a:lnTo>
                    <a:lnTo>
                      <a:pt x="54" y="36"/>
                    </a:lnTo>
                    <a:lnTo>
                      <a:pt x="53" y="36"/>
                    </a:lnTo>
                    <a:lnTo>
                      <a:pt x="53" y="37"/>
                    </a:lnTo>
                    <a:lnTo>
                      <a:pt x="45" y="44"/>
                    </a:lnTo>
                    <a:lnTo>
                      <a:pt x="49" y="47"/>
                    </a:lnTo>
                    <a:lnTo>
                      <a:pt x="53" y="50"/>
                    </a:lnTo>
                    <a:lnTo>
                      <a:pt x="57" y="53"/>
                    </a:lnTo>
                    <a:lnTo>
                      <a:pt x="62" y="56"/>
                    </a:lnTo>
                    <a:lnTo>
                      <a:pt x="67" y="60"/>
                    </a:lnTo>
                    <a:lnTo>
                      <a:pt x="72" y="61"/>
                    </a:lnTo>
                    <a:lnTo>
                      <a:pt x="75" y="64"/>
                    </a:lnTo>
                    <a:lnTo>
                      <a:pt x="80" y="64"/>
                    </a:lnTo>
                    <a:lnTo>
                      <a:pt x="85" y="66"/>
                    </a:lnTo>
                    <a:lnTo>
                      <a:pt x="88" y="64"/>
                    </a:lnTo>
                    <a:lnTo>
                      <a:pt x="93" y="64"/>
                    </a:lnTo>
                    <a:lnTo>
                      <a:pt x="97" y="63"/>
                    </a:lnTo>
                    <a:lnTo>
                      <a:pt x="101" y="61"/>
                    </a:lnTo>
                    <a:lnTo>
                      <a:pt x="104" y="61"/>
                    </a:lnTo>
                    <a:lnTo>
                      <a:pt x="107" y="60"/>
                    </a:lnTo>
                    <a:lnTo>
                      <a:pt x="110" y="60"/>
                    </a:lnTo>
                    <a:lnTo>
                      <a:pt x="113" y="61"/>
                    </a:lnTo>
                    <a:lnTo>
                      <a:pt x="118" y="61"/>
                    </a:lnTo>
                    <a:lnTo>
                      <a:pt x="121" y="64"/>
                    </a:lnTo>
                    <a:lnTo>
                      <a:pt x="126" y="68"/>
                    </a:lnTo>
                    <a:lnTo>
                      <a:pt x="136" y="72"/>
                    </a:lnTo>
                    <a:lnTo>
                      <a:pt x="145" y="79"/>
                    </a:lnTo>
                    <a:lnTo>
                      <a:pt x="152" y="85"/>
                    </a:lnTo>
                    <a:lnTo>
                      <a:pt x="160" y="90"/>
                    </a:lnTo>
                    <a:lnTo>
                      <a:pt x="166" y="96"/>
                    </a:lnTo>
                    <a:lnTo>
                      <a:pt x="173" y="103"/>
                    </a:lnTo>
                    <a:lnTo>
                      <a:pt x="179" y="109"/>
                    </a:lnTo>
                    <a:lnTo>
                      <a:pt x="187" y="116"/>
                    </a:lnTo>
                    <a:lnTo>
                      <a:pt x="193" y="122"/>
                    </a:lnTo>
                    <a:lnTo>
                      <a:pt x="201" y="127"/>
                    </a:lnTo>
                    <a:lnTo>
                      <a:pt x="192" y="125"/>
                    </a:lnTo>
                    <a:lnTo>
                      <a:pt x="182" y="124"/>
                    </a:lnTo>
                    <a:lnTo>
                      <a:pt x="174" y="120"/>
                    </a:lnTo>
                    <a:lnTo>
                      <a:pt x="165" y="117"/>
                    </a:lnTo>
                    <a:lnTo>
                      <a:pt x="157" y="114"/>
                    </a:lnTo>
                    <a:lnTo>
                      <a:pt x="147" y="109"/>
                    </a:lnTo>
                    <a:lnTo>
                      <a:pt x="139" y="108"/>
                    </a:lnTo>
                    <a:lnTo>
                      <a:pt x="129" y="104"/>
                    </a:lnTo>
                    <a:lnTo>
                      <a:pt x="118" y="103"/>
                    </a:lnTo>
                    <a:lnTo>
                      <a:pt x="109" y="104"/>
                    </a:lnTo>
                    <a:lnTo>
                      <a:pt x="104" y="100"/>
                    </a:lnTo>
                    <a:lnTo>
                      <a:pt x="99" y="96"/>
                    </a:lnTo>
                    <a:lnTo>
                      <a:pt x="93" y="93"/>
                    </a:lnTo>
                    <a:lnTo>
                      <a:pt x="88" y="90"/>
                    </a:lnTo>
                    <a:lnTo>
                      <a:pt x="81" y="87"/>
                    </a:lnTo>
                    <a:lnTo>
                      <a:pt x="75" y="85"/>
                    </a:lnTo>
                    <a:lnTo>
                      <a:pt x="70" y="84"/>
                    </a:lnTo>
                    <a:lnTo>
                      <a:pt x="64" y="82"/>
                    </a:lnTo>
                    <a:lnTo>
                      <a:pt x="57" y="80"/>
                    </a:lnTo>
                    <a:lnTo>
                      <a:pt x="51" y="80"/>
                    </a:lnTo>
                    <a:lnTo>
                      <a:pt x="48" y="77"/>
                    </a:lnTo>
                    <a:lnTo>
                      <a:pt x="43" y="76"/>
                    </a:lnTo>
                    <a:lnTo>
                      <a:pt x="38" y="74"/>
                    </a:lnTo>
                    <a:lnTo>
                      <a:pt x="33" y="72"/>
                    </a:lnTo>
                    <a:lnTo>
                      <a:pt x="29" y="71"/>
                    </a:lnTo>
                    <a:lnTo>
                      <a:pt x="24" y="69"/>
                    </a:lnTo>
                    <a:lnTo>
                      <a:pt x="19" y="68"/>
                    </a:lnTo>
                    <a:lnTo>
                      <a:pt x="14" y="66"/>
                    </a:lnTo>
                    <a:lnTo>
                      <a:pt x="9" y="63"/>
                    </a:lnTo>
                    <a:lnTo>
                      <a:pt x="5" y="60"/>
                    </a:lnTo>
                    <a:lnTo>
                      <a:pt x="1" y="56"/>
                    </a:lnTo>
                    <a:lnTo>
                      <a:pt x="1" y="53"/>
                    </a:lnTo>
                    <a:lnTo>
                      <a:pt x="0" y="50"/>
                    </a:lnTo>
                    <a:lnTo>
                      <a:pt x="0" y="45"/>
                    </a:lnTo>
                    <a:lnTo>
                      <a:pt x="1" y="42"/>
                    </a:lnTo>
                    <a:lnTo>
                      <a:pt x="1" y="37"/>
                    </a:lnTo>
                    <a:lnTo>
                      <a:pt x="3" y="34"/>
                    </a:lnTo>
                    <a:lnTo>
                      <a:pt x="3" y="29"/>
                    </a:lnTo>
                    <a:lnTo>
                      <a:pt x="3" y="24"/>
                    </a:lnTo>
                    <a:lnTo>
                      <a:pt x="1" y="21"/>
                    </a:lnTo>
                    <a:lnTo>
                      <a:pt x="8" y="20"/>
                    </a:lnTo>
                    <a:lnTo>
                      <a:pt x="13" y="20"/>
                    </a:lnTo>
                    <a:lnTo>
                      <a:pt x="19" y="20"/>
                    </a:lnTo>
                    <a:lnTo>
                      <a:pt x="24" y="20"/>
                    </a:lnTo>
                    <a:lnTo>
                      <a:pt x="29" y="21"/>
                    </a:lnTo>
                    <a:lnTo>
                      <a:pt x="33" y="21"/>
                    </a:lnTo>
                    <a:lnTo>
                      <a:pt x="38" y="21"/>
                    </a:lnTo>
                    <a:lnTo>
                      <a:pt x="43" y="23"/>
                    </a:lnTo>
                    <a:lnTo>
                      <a:pt x="48" y="24"/>
                    </a:lnTo>
                    <a:lnTo>
                      <a:pt x="53" y="26"/>
                    </a:lnTo>
                    <a:lnTo>
                      <a:pt x="49" y="23"/>
                    </a:lnTo>
                    <a:lnTo>
                      <a:pt x="46" y="20"/>
                    </a:lnTo>
                    <a:lnTo>
                      <a:pt x="41" y="16"/>
                    </a:lnTo>
                    <a:lnTo>
                      <a:pt x="37" y="15"/>
                    </a:lnTo>
                    <a:lnTo>
                      <a:pt x="30" y="13"/>
                    </a:lnTo>
                    <a:lnTo>
                      <a:pt x="24" y="12"/>
                    </a:lnTo>
                    <a:lnTo>
                      <a:pt x="19" y="10"/>
                    </a:lnTo>
                    <a:lnTo>
                      <a:pt x="14" y="7"/>
                    </a:lnTo>
                    <a:lnTo>
                      <a:pt x="9" y="4"/>
                    </a:lnTo>
                    <a:lnTo>
                      <a:pt x="8" y="0"/>
                    </a:lnTo>
                    <a:lnTo>
                      <a:pt x="14" y="0"/>
                    </a:lnTo>
                    <a:lnTo>
                      <a:pt x="22" y="0"/>
                    </a:lnTo>
                    <a:lnTo>
                      <a:pt x="29" y="2"/>
                    </a:lnTo>
                    <a:lnTo>
                      <a:pt x="35" y="4"/>
                    </a:lnTo>
                    <a:lnTo>
                      <a:pt x="41" y="5"/>
                    </a:lnTo>
                    <a:lnTo>
                      <a:pt x="48" y="8"/>
                    </a:lnTo>
                    <a:lnTo>
                      <a:pt x="54" y="12"/>
                    </a:lnTo>
                    <a:lnTo>
                      <a:pt x="59" y="15"/>
                    </a:lnTo>
                    <a:lnTo>
                      <a:pt x="65" y="20"/>
                    </a:lnTo>
                    <a:lnTo>
                      <a:pt x="70" y="23"/>
                    </a:lnTo>
                    <a:lnTo>
                      <a:pt x="69" y="23"/>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79" name="Freeform 73">
                <a:extLst>
                  <a:ext uri="{FF2B5EF4-FFF2-40B4-BE49-F238E27FC236}">
                    <a16:creationId xmlns:a16="http://schemas.microsoft.com/office/drawing/2014/main" xmlns="" id="{036C5F07-1130-CA1A-62AA-EFC6485E0283}"/>
                  </a:ext>
                </a:extLst>
              </p:cNvPr>
              <p:cNvSpPr>
                <a:spLocks/>
              </p:cNvSpPr>
              <p:nvPr/>
            </p:nvSpPr>
            <p:spPr bwMode="auto">
              <a:xfrm>
                <a:off x="2541" y="3150"/>
                <a:ext cx="6" cy="80"/>
              </a:xfrm>
              <a:custGeom>
                <a:avLst/>
                <a:gdLst>
                  <a:gd name="T0" fmla="*/ 1 w 12"/>
                  <a:gd name="T1" fmla="*/ 1 h 158"/>
                  <a:gd name="T2" fmla="*/ 1 w 12"/>
                  <a:gd name="T3" fmla="*/ 1 h 158"/>
                  <a:gd name="T4" fmla="*/ 1 w 12"/>
                  <a:gd name="T5" fmla="*/ 1 h 158"/>
                  <a:gd name="T6" fmla="*/ 1 w 12"/>
                  <a:gd name="T7" fmla="*/ 1 h 158"/>
                  <a:gd name="T8" fmla="*/ 1 w 12"/>
                  <a:gd name="T9" fmla="*/ 1 h 158"/>
                  <a:gd name="T10" fmla="*/ 1 w 12"/>
                  <a:gd name="T11" fmla="*/ 1 h 158"/>
                  <a:gd name="T12" fmla="*/ 1 w 12"/>
                  <a:gd name="T13" fmla="*/ 1 h 158"/>
                  <a:gd name="T14" fmla="*/ 1 w 12"/>
                  <a:gd name="T15" fmla="*/ 1 h 158"/>
                  <a:gd name="T16" fmla="*/ 1 w 12"/>
                  <a:gd name="T17" fmla="*/ 1 h 158"/>
                  <a:gd name="T18" fmla="*/ 1 w 12"/>
                  <a:gd name="T19" fmla="*/ 1 h 158"/>
                  <a:gd name="T20" fmla="*/ 1 w 12"/>
                  <a:gd name="T21" fmla="*/ 1 h 158"/>
                  <a:gd name="T22" fmla="*/ 0 w 12"/>
                  <a:gd name="T23" fmla="*/ 0 h 158"/>
                  <a:gd name="T24" fmla="*/ 1 w 12"/>
                  <a:gd name="T25" fmla="*/ 1 h 158"/>
                  <a:gd name="T26" fmla="*/ 1 w 12"/>
                  <a:gd name="T27" fmla="*/ 1 h 158"/>
                  <a:gd name="T28" fmla="*/ 1 w 12"/>
                  <a:gd name="T29" fmla="*/ 1 h 15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
                  <a:gd name="T46" fmla="*/ 0 h 158"/>
                  <a:gd name="T47" fmla="*/ 12 w 12"/>
                  <a:gd name="T48" fmla="*/ 158 h 15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 h="158">
                    <a:moveTo>
                      <a:pt x="6" y="13"/>
                    </a:moveTo>
                    <a:lnTo>
                      <a:pt x="8" y="27"/>
                    </a:lnTo>
                    <a:lnTo>
                      <a:pt x="8" y="41"/>
                    </a:lnTo>
                    <a:lnTo>
                      <a:pt x="8" y="57"/>
                    </a:lnTo>
                    <a:lnTo>
                      <a:pt x="9" y="72"/>
                    </a:lnTo>
                    <a:lnTo>
                      <a:pt x="11" y="88"/>
                    </a:lnTo>
                    <a:lnTo>
                      <a:pt x="11" y="102"/>
                    </a:lnTo>
                    <a:lnTo>
                      <a:pt x="12" y="118"/>
                    </a:lnTo>
                    <a:lnTo>
                      <a:pt x="12" y="131"/>
                    </a:lnTo>
                    <a:lnTo>
                      <a:pt x="12" y="145"/>
                    </a:lnTo>
                    <a:lnTo>
                      <a:pt x="11" y="158"/>
                    </a:lnTo>
                    <a:lnTo>
                      <a:pt x="0" y="0"/>
                    </a:lnTo>
                    <a:lnTo>
                      <a:pt x="8" y="13"/>
                    </a:lnTo>
                    <a:lnTo>
                      <a:pt x="6" y="13"/>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0" name="Freeform 74">
                <a:extLst>
                  <a:ext uri="{FF2B5EF4-FFF2-40B4-BE49-F238E27FC236}">
                    <a16:creationId xmlns:a16="http://schemas.microsoft.com/office/drawing/2014/main" xmlns="" id="{4E4C4299-A320-D52A-7404-81487719BBA8}"/>
                  </a:ext>
                </a:extLst>
              </p:cNvPr>
              <p:cNvSpPr>
                <a:spLocks/>
              </p:cNvSpPr>
              <p:nvPr/>
            </p:nvSpPr>
            <p:spPr bwMode="auto">
              <a:xfrm>
                <a:off x="2736" y="3138"/>
                <a:ext cx="4" cy="20"/>
              </a:xfrm>
              <a:custGeom>
                <a:avLst/>
                <a:gdLst>
                  <a:gd name="T0" fmla="*/ 0 w 8"/>
                  <a:gd name="T1" fmla="*/ 1 h 38"/>
                  <a:gd name="T2" fmla="*/ 1 w 8"/>
                  <a:gd name="T3" fmla="*/ 0 h 38"/>
                  <a:gd name="T4" fmla="*/ 1 w 8"/>
                  <a:gd name="T5" fmla="*/ 1 h 38"/>
                  <a:gd name="T6" fmla="*/ 0 w 8"/>
                  <a:gd name="T7" fmla="*/ 1 h 38"/>
                  <a:gd name="T8" fmla="*/ 0 w 8"/>
                  <a:gd name="T9" fmla="*/ 1 h 38"/>
                  <a:gd name="T10" fmla="*/ 0 60000 65536"/>
                  <a:gd name="T11" fmla="*/ 0 60000 65536"/>
                  <a:gd name="T12" fmla="*/ 0 60000 65536"/>
                  <a:gd name="T13" fmla="*/ 0 60000 65536"/>
                  <a:gd name="T14" fmla="*/ 0 60000 65536"/>
                  <a:gd name="T15" fmla="*/ 0 w 8"/>
                  <a:gd name="T16" fmla="*/ 0 h 38"/>
                  <a:gd name="T17" fmla="*/ 8 w 8"/>
                  <a:gd name="T18" fmla="*/ 38 h 38"/>
                </a:gdLst>
                <a:ahLst/>
                <a:cxnLst>
                  <a:cxn ang="T10">
                    <a:pos x="T0" y="T1"/>
                  </a:cxn>
                  <a:cxn ang="T11">
                    <a:pos x="T2" y="T3"/>
                  </a:cxn>
                  <a:cxn ang="T12">
                    <a:pos x="T4" y="T5"/>
                  </a:cxn>
                  <a:cxn ang="T13">
                    <a:pos x="T6" y="T7"/>
                  </a:cxn>
                  <a:cxn ang="T14">
                    <a:pos x="T8" y="T9"/>
                  </a:cxn>
                </a:cxnLst>
                <a:rect l="T15" t="T16" r="T17" b="T18"/>
                <a:pathLst>
                  <a:path w="8" h="38">
                    <a:moveTo>
                      <a:pt x="0" y="38"/>
                    </a:moveTo>
                    <a:lnTo>
                      <a:pt x="8" y="0"/>
                    </a:lnTo>
                    <a:lnTo>
                      <a:pt x="8" y="27"/>
                    </a:lnTo>
                    <a:lnTo>
                      <a:pt x="0" y="38"/>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1" name="Freeform 75">
                <a:extLst>
                  <a:ext uri="{FF2B5EF4-FFF2-40B4-BE49-F238E27FC236}">
                    <a16:creationId xmlns:a16="http://schemas.microsoft.com/office/drawing/2014/main" xmlns="" id="{CD2E6272-7DE2-4C0D-7820-CCFD2B829AF2}"/>
                  </a:ext>
                </a:extLst>
              </p:cNvPr>
              <p:cNvSpPr>
                <a:spLocks/>
              </p:cNvSpPr>
              <p:nvPr/>
            </p:nvSpPr>
            <p:spPr bwMode="auto">
              <a:xfrm>
                <a:off x="2434" y="3158"/>
                <a:ext cx="62" cy="36"/>
              </a:xfrm>
              <a:custGeom>
                <a:avLst/>
                <a:gdLst>
                  <a:gd name="T0" fmla="*/ 0 w 125"/>
                  <a:gd name="T1" fmla="*/ 1 h 72"/>
                  <a:gd name="T2" fmla="*/ 0 w 125"/>
                  <a:gd name="T3" fmla="*/ 1 h 72"/>
                  <a:gd name="T4" fmla="*/ 0 w 125"/>
                  <a:gd name="T5" fmla="*/ 1 h 72"/>
                  <a:gd name="T6" fmla="*/ 0 w 125"/>
                  <a:gd name="T7" fmla="*/ 1 h 72"/>
                  <a:gd name="T8" fmla="*/ 0 w 125"/>
                  <a:gd name="T9" fmla="*/ 1 h 72"/>
                  <a:gd name="T10" fmla="*/ 0 w 125"/>
                  <a:gd name="T11" fmla="*/ 1 h 72"/>
                  <a:gd name="T12" fmla="*/ 0 w 125"/>
                  <a:gd name="T13" fmla="*/ 1 h 72"/>
                  <a:gd name="T14" fmla="*/ 0 w 125"/>
                  <a:gd name="T15" fmla="*/ 1 h 72"/>
                  <a:gd name="T16" fmla="*/ 0 w 125"/>
                  <a:gd name="T17" fmla="*/ 1 h 72"/>
                  <a:gd name="T18" fmla="*/ 0 w 125"/>
                  <a:gd name="T19" fmla="*/ 1 h 72"/>
                  <a:gd name="T20" fmla="*/ 0 w 125"/>
                  <a:gd name="T21" fmla="*/ 1 h 72"/>
                  <a:gd name="T22" fmla="*/ 0 w 125"/>
                  <a:gd name="T23" fmla="*/ 1 h 72"/>
                  <a:gd name="T24" fmla="*/ 0 w 125"/>
                  <a:gd name="T25" fmla="*/ 1 h 72"/>
                  <a:gd name="T26" fmla="*/ 0 w 125"/>
                  <a:gd name="T27" fmla="*/ 1 h 72"/>
                  <a:gd name="T28" fmla="*/ 0 w 125"/>
                  <a:gd name="T29" fmla="*/ 1 h 72"/>
                  <a:gd name="T30" fmla="*/ 0 w 125"/>
                  <a:gd name="T31" fmla="*/ 1 h 72"/>
                  <a:gd name="T32" fmla="*/ 0 w 125"/>
                  <a:gd name="T33" fmla="*/ 1 h 72"/>
                  <a:gd name="T34" fmla="*/ 0 w 125"/>
                  <a:gd name="T35" fmla="*/ 1 h 72"/>
                  <a:gd name="T36" fmla="*/ 0 w 125"/>
                  <a:gd name="T37" fmla="*/ 1 h 72"/>
                  <a:gd name="T38" fmla="*/ 0 w 125"/>
                  <a:gd name="T39" fmla="*/ 1 h 72"/>
                  <a:gd name="T40" fmla="*/ 0 w 125"/>
                  <a:gd name="T41" fmla="*/ 0 h 72"/>
                  <a:gd name="T42" fmla="*/ 0 w 125"/>
                  <a:gd name="T43" fmla="*/ 1 h 72"/>
                  <a:gd name="T44" fmla="*/ 0 w 125"/>
                  <a:gd name="T45" fmla="*/ 1 h 72"/>
                  <a:gd name="T46" fmla="*/ 0 w 125"/>
                  <a:gd name="T47" fmla="*/ 1 h 72"/>
                  <a:gd name="T48" fmla="*/ 0 w 125"/>
                  <a:gd name="T49" fmla="*/ 1 h 72"/>
                  <a:gd name="T50" fmla="*/ 0 w 125"/>
                  <a:gd name="T51" fmla="*/ 1 h 72"/>
                  <a:gd name="T52" fmla="*/ 0 w 125"/>
                  <a:gd name="T53" fmla="*/ 1 h 72"/>
                  <a:gd name="T54" fmla="*/ 0 w 125"/>
                  <a:gd name="T55" fmla="*/ 1 h 72"/>
                  <a:gd name="T56" fmla="*/ 0 w 125"/>
                  <a:gd name="T57" fmla="*/ 1 h 72"/>
                  <a:gd name="T58" fmla="*/ 0 w 125"/>
                  <a:gd name="T59" fmla="*/ 1 h 72"/>
                  <a:gd name="T60" fmla="*/ 0 w 125"/>
                  <a:gd name="T61" fmla="*/ 1 h 72"/>
                  <a:gd name="T62" fmla="*/ 0 w 125"/>
                  <a:gd name="T63" fmla="*/ 1 h 72"/>
                  <a:gd name="T64" fmla="*/ 0 w 125"/>
                  <a:gd name="T65" fmla="*/ 1 h 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72"/>
                  <a:gd name="T101" fmla="*/ 125 w 125"/>
                  <a:gd name="T102" fmla="*/ 72 h 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72">
                    <a:moveTo>
                      <a:pt x="123" y="72"/>
                    </a:moveTo>
                    <a:lnTo>
                      <a:pt x="115" y="69"/>
                    </a:lnTo>
                    <a:lnTo>
                      <a:pt x="107" y="64"/>
                    </a:lnTo>
                    <a:lnTo>
                      <a:pt x="98" y="59"/>
                    </a:lnTo>
                    <a:lnTo>
                      <a:pt x="90" y="54"/>
                    </a:lnTo>
                    <a:lnTo>
                      <a:pt x="83" y="49"/>
                    </a:lnTo>
                    <a:lnTo>
                      <a:pt x="75" y="46"/>
                    </a:lnTo>
                    <a:lnTo>
                      <a:pt x="67" y="41"/>
                    </a:lnTo>
                    <a:lnTo>
                      <a:pt x="58" y="37"/>
                    </a:lnTo>
                    <a:lnTo>
                      <a:pt x="50" y="33"/>
                    </a:lnTo>
                    <a:lnTo>
                      <a:pt x="40" y="30"/>
                    </a:lnTo>
                    <a:lnTo>
                      <a:pt x="37" y="27"/>
                    </a:lnTo>
                    <a:lnTo>
                      <a:pt x="32" y="22"/>
                    </a:lnTo>
                    <a:lnTo>
                      <a:pt x="27" y="21"/>
                    </a:lnTo>
                    <a:lnTo>
                      <a:pt x="21" y="17"/>
                    </a:lnTo>
                    <a:lnTo>
                      <a:pt x="16" y="16"/>
                    </a:lnTo>
                    <a:lnTo>
                      <a:pt x="11" y="14"/>
                    </a:lnTo>
                    <a:lnTo>
                      <a:pt x="7" y="11"/>
                    </a:lnTo>
                    <a:lnTo>
                      <a:pt x="3" y="8"/>
                    </a:lnTo>
                    <a:lnTo>
                      <a:pt x="0" y="5"/>
                    </a:lnTo>
                    <a:lnTo>
                      <a:pt x="0" y="0"/>
                    </a:lnTo>
                    <a:lnTo>
                      <a:pt x="11" y="8"/>
                    </a:lnTo>
                    <a:lnTo>
                      <a:pt x="24" y="14"/>
                    </a:lnTo>
                    <a:lnTo>
                      <a:pt x="37" y="22"/>
                    </a:lnTo>
                    <a:lnTo>
                      <a:pt x="50" y="29"/>
                    </a:lnTo>
                    <a:lnTo>
                      <a:pt x="63" y="37"/>
                    </a:lnTo>
                    <a:lnTo>
                      <a:pt x="75" y="43"/>
                    </a:lnTo>
                    <a:lnTo>
                      <a:pt x="88" y="51"/>
                    </a:lnTo>
                    <a:lnTo>
                      <a:pt x="101" y="57"/>
                    </a:lnTo>
                    <a:lnTo>
                      <a:pt x="112" y="65"/>
                    </a:lnTo>
                    <a:lnTo>
                      <a:pt x="125" y="72"/>
                    </a:lnTo>
                    <a:lnTo>
                      <a:pt x="123" y="72"/>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2" name="Freeform 76">
                <a:extLst>
                  <a:ext uri="{FF2B5EF4-FFF2-40B4-BE49-F238E27FC236}">
                    <a16:creationId xmlns:a16="http://schemas.microsoft.com/office/drawing/2014/main" xmlns="" id="{BC157375-7F58-E776-4F70-629B444FB823}"/>
                  </a:ext>
                </a:extLst>
              </p:cNvPr>
              <p:cNvSpPr>
                <a:spLocks/>
              </p:cNvSpPr>
              <p:nvPr/>
            </p:nvSpPr>
            <p:spPr bwMode="auto">
              <a:xfrm>
                <a:off x="2498" y="3154"/>
                <a:ext cx="12" cy="196"/>
              </a:xfrm>
              <a:custGeom>
                <a:avLst/>
                <a:gdLst>
                  <a:gd name="T0" fmla="*/ 0 w 26"/>
                  <a:gd name="T1" fmla="*/ 0 h 392"/>
                  <a:gd name="T2" fmla="*/ 0 w 26"/>
                  <a:gd name="T3" fmla="*/ 1 h 392"/>
                  <a:gd name="T4" fmla="*/ 0 w 26"/>
                  <a:gd name="T5" fmla="*/ 1 h 392"/>
                  <a:gd name="T6" fmla="*/ 0 w 26"/>
                  <a:gd name="T7" fmla="*/ 1 h 392"/>
                  <a:gd name="T8" fmla="*/ 0 w 26"/>
                  <a:gd name="T9" fmla="*/ 1 h 392"/>
                  <a:gd name="T10" fmla="*/ 0 w 26"/>
                  <a:gd name="T11" fmla="*/ 1 h 392"/>
                  <a:gd name="T12" fmla="*/ 0 w 26"/>
                  <a:gd name="T13" fmla="*/ 1 h 392"/>
                  <a:gd name="T14" fmla="*/ 0 w 26"/>
                  <a:gd name="T15" fmla="*/ 1 h 392"/>
                  <a:gd name="T16" fmla="*/ 0 w 26"/>
                  <a:gd name="T17" fmla="*/ 1 h 392"/>
                  <a:gd name="T18" fmla="*/ 0 w 26"/>
                  <a:gd name="T19" fmla="*/ 1 h 392"/>
                  <a:gd name="T20" fmla="*/ 0 w 26"/>
                  <a:gd name="T21" fmla="*/ 1 h 392"/>
                  <a:gd name="T22" fmla="*/ 0 w 26"/>
                  <a:gd name="T23" fmla="*/ 1 h 392"/>
                  <a:gd name="T24" fmla="*/ 0 w 26"/>
                  <a:gd name="T25" fmla="*/ 1 h 392"/>
                  <a:gd name="T26" fmla="*/ 0 w 26"/>
                  <a:gd name="T27" fmla="*/ 1 h 392"/>
                  <a:gd name="T28" fmla="*/ 0 w 26"/>
                  <a:gd name="T29" fmla="*/ 1 h 392"/>
                  <a:gd name="T30" fmla="*/ 0 w 26"/>
                  <a:gd name="T31" fmla="*/ 1 h 392"/>
                  <a:gd name="T32" fmla="*/ 0 w 26"/>
                  <a:gd name="T33" fmla="*/ 1 h 392"/>
                  <a:gd name="T34" fmla="*/ 0 w 26"/>
                  <a:gd name="T35" fmla="*/ 1 h 392"/>
                  <a:gd name="T36" fmla="*/ 0 w 26"/>
                  <a:gd name="T37" fmla="*/ 1 h 392"/>
                  <a:gd name="T38" fmla="*/ 0 w 26"/>
                  <a:gd name="T39" fmla="*/ 1 h 392"/>
                  <a:gd name="T40" fmla="*/ 0 w 26"/>
                  <a:gd name="T41" fmla="*/ 1 h 392"/>
                  <a:gd name="T42" fmla="*/ 0 w 26"/>
                  <a:gd name="T43" fmla="*/ 1 h 392"/>
                  <a:gd name="T44" fmla="*/ 0 w 26"/>
                  <a:gd name="T45" fmla="*/ 1 h 392"/>
                  <a:gd name="T46" fmla="*/ 0 w 26"/>
                  <a:gd name="T47" fmla="*/ 0 h 392"/>
                  <a:gd name="T48" fmla="*/ 0 w 26"/>
                  <a:gd name="T49" fmla="*/ 0 h 392"/>
                  <a:gd name="T50" fmla="*/ 0 w 26"/>
                  <a:gd name="T51" fmla="*/ 0 h 3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6"/>
                  <a:gd name="T79" fmla="*/ 0 h 392"/>
                  <a:gd name="T80" fmla="*/ 26 w 26"/>
                  <a:gd name="T81" fmla="*/ 392 h 3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6" h="392">
                    <a:moveTo>
                      <a:pt x="24" y="0"/>
                    </a:moveTo>
                    <a:lnTo>
                      <a:pt x="24" y="40"/>
                    </a:lnTo>
                    <a:lnTo>
                      <a:pt x="26" y="79"/>
                    </a:lnTo>
                    <a:lnTo>
                      <a:pt x="26" y="119"/>
                    </a:lnTo>
                    <a:lnTo>
                      <a:pt x="26" y="157"/>
                    </a:lnTo>
                    <a:lnTo>
                      <a:pt x="26" y="197"/>
                    </a:lnTo>
                    <a:lnTo>
                      <a:pt x="26" y="235"/>
                    </a:lnTo>
                    <a:lnTo>
                      <a:pt x="26" y="275"/>
                    </a:lnTo>
                    <a:lnTo>
                      <a:pt x="26" y="314"/>
                    </a:lnTo>
                    <a:lnTo>
                      <a:pt x="24" y="352"/>
                    </a:lnTo>
                    <a:lnTo>
                      <a:pt x="24" y="391"/>
                    </a:lnTo>
                    <a:lnTo>
                      <a:pt x="21" y="392"/>
                    </a:lnTo>
                    <a:lnTo>
                      <a:pt x="19" y="391"/>
                    </a:lnTo>
                    <a:lnTo>
                      <a:pt x="16" y="391"/>
                    </a:lnTo>
                    <a:lnTo>
                      <a:pt x="13" y="389"/>
                    </a:lnTo>
                    <a:lnTo>
                      <a:pt x="10" y="387"/>
                    </a:lnTo>
                    <a:lnTo>
                      <a:pt x="7" y="384"/>
                    </a:lnTo>
                    <a:lnTo>
                      <a:pt x="3" y="383"/>
                    </a:lnTo>
                    <a:lnTo>
                      <a:pt x="2" y="379"/>
                    </a:lnTo>
                    <a:lnTo>
                      <a:pt x="0" y="376"/>
                    </a:lnTo>
                    <a:lnTo>
                      <a:pt x="0" y="371"/>
                    </a:lnTo>
                    <a:lnTo>
                      <a:pt x="2" y="271"/>
                    </a:lnTo>
                    <a:lnTo>
                      <a:pt x="18" y="251"/>
                    </a:lnTo>
                    <a:lnTo>
                      <a:pt x="16" y="0"/>
                    </a:lnTo>
                    <a:lnTo>
                      <a:pt x="24" y="0"/>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3" name="Freeform 77">
                <a:extLst>
                  <a:ext uri="{FF2B5EF4-FFF2-40B4-BE49-F238E27FC236}">
                    <a16:creationId xmlns:a16="http://schemas.microsoft.com/office/drawing/2014/main" xmlns="" id="{D2A29DC6-EC7A-2E8D-518E-967B733A490F}"/>
                  </a:ext>
                </a:extLst>
              </p:cNvPr>
              <p:cNvSpPr>
                <a:spLocks/>
              </p:cNvSpPr>
              <p:nvPr/>
            </p:nvSpPr>
            <p:spPr bwMode="auto">
              <a:xfrm>
                <a:off x="2554" y="3150"/>
                <a:ext cx="4" cy="76"/>
              </a:xfrm>
              <a:custGeom>
                <a:avLst/>
                <a:gdLst>
                  <a:gd name="T0" fmla="*/ 0 w 10"/>
                  <a:gd name="T1" fmla="*/ 1 h 152"/>
                  <a:gd name="T2" fmla="*/ 0 w 10"/>
                  <a:gd name="T3" fmla="*/ 1 h 152"/>
                  <a:gd name="T4" fmla="*/ 0 w 10"/>
                  <a:gd name="T5" fmla="*/ 1 h 152"/>
                  <a:gd name="T6" fmla="*/ 0 w 10"/>
                  <a:gd name="T7" fmla="*/ 1 h 152"/>
                  <a:gd name="T8" fmla="*/ 0 w 10"/>
                  <a:gd name="T9" fmla="*/ 1 h 152"/>
                  <a:gd name="T10" fmla="*/ 0 w 10"/>
                  <a:gd name="T11" fmla="*/ 1 h 152"/>
                  <a:gd name="T12" fmla="*/ 0 w 10"/>
                  <a:gd name="T13" fmla="*/ 1 h 152"/>
                  <a:gd name="T14" fmla="*/ 0 w 10"/>
                  <a:gd name="T15" fmla="*/ 1 h 152"/>
                  <a:gd name="T16" fmla="*/ 0 w 10"/>
                  <a:gd name="T17" fmla="*/ 1 h 152"/>
                  <a:gd name="T18" fmla="*/ 0 w 10"/>
                  <a:gd name="T19" fmla="*/ 1 h 152"/>
                  <a:gd name="T20" fmla="*/ 0 w 10"/>
                  <a:gd name="T21" fmla="*/ 1 h 152"/>
                  <a:gd name="T22" fmla="*/ 0 w 10"/>
                  <a:gd name="T23" fmla="*/ 1 h 152"/>
                  <a:gd name="T24" fmla="*/ 0 w 10"/>
                  <a:gd name="T25" fmla="*/ 0 h 152"/>
                  <a:gd name="T26" fmla="*/ 0 w 10"/>
                  <a:gd name="T27" fmla="*/ 0 h 152"/>
                  <a:gd name="T28" fmla="*/ 0 w 10"/>
                  <a:gd name="T29" fmla="*/ 1 h 152"/>
                  <a:gd name="T30" fmla="*/ 0 w 10"/>
                  <a:gd name="T31" fmla="*/ 1 h 15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0"/>
                  <a:gd name="T49" fmla="*/ 0 h 152"/>
                  <a:gd name="T50" fmla="*/ 10 w 10"/>
                  <a:gd name="T51" fmla="*/ 152 h 15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0" h="152">
                    <a:moveTo>
                      <a:pt x="2" y="19"/>
                    </a:moveTo>
                    <a:lnTo>
                      <a:pt x="2" y="19"/>
                    </a:lnTo>
                    <a:lnTo>
                      <a:pt x="7" y="152"/>
                    </a:lnTo>
                    <a:lnTo>
                      <a:pt x="5" y="137"/>
                    </a:lnTo>
                    <a:lnTo>
                      <a:pt x="3" y="121"/>
                    </a:lnTo>
                    <a:lnTo>
                      <a:pt x="2" y="107"/>
                    </a:lnTo>
                    <a:lnTo>
                      <a:pt x="0" y="91"/>
                    </a:lnTo>
                    <a:lnTo>
                      <a:pt x="0" y="77"/>
                    </a:lnTo>
                    <a:lnTo>
                      <a:pt x="0" y="61"/>
                    </a:lnTo>
                    <a:lnTo>
                      <a:pt x="0" y="46"/>
                    </a:lnTo>
                    <a:lnTo>
                      <a:pt x="2" y="30"/>
                    </a:lnTo>
                    <a:lnTo>
                      <a:pt x="2" y="16"/>
                    </a:lnTo>
                    <a:lnTo>
                      <a:pt x="2" y="0"/>
                    </a:lnTo>
                    <a:lnTo>
                      <a:pt x="10" y="0"/>
                    </a:lnTo>
                    <a:lnTo>
                      <a:pt x="2" y="19"/>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4" name="Freeform 78">
                <a:extLst>
                  <a:ext uri="{FF2B5EF4-FFF2-40B4-BE49-F238E27FC236}">
                    <a16:creationId xmlns:a16="http://schemas.microsoft.com/office/drawing/2014/main" xmlns="" id="{9EBFD966-DFD5-44C2-09C4-5CE1A3A2E94D}"/>
                  </a:ext>
                </a:extLst>
              </p:cNvPr>
              <p:cNvSpPr>
                <a:spLocks/>
              </p:cNvSpPr>
              <p:nvPr/>
            </p:nvSpPr>
            <p:spPr bwMode="auto">
              <a:xfrm>
                <a:off x="2674" y="3143"/>
                <a:ext cx="3" cy="27"/>
              </a:xfrm>
              <a:custGeom>
                <a:avLst/>
                <a:gdLst>
                  <a:gd name="T0" fmla="*/ 0 w 7"/>
                  <a:gd name="T1" fmla="*/ 0 h 55"/>
                  <a:gd name="T2" fmla="*/ 0 w 7"/>
                  <a:gd name="T3" fmla="*/ 0 h 55"/>
                  <a:gd name="T4" fmla="*/ 0 w 7"/>
                  <a:gd name="T5" fmla="*/ 0 h 55"/>
                  <a:gd name="T6" fmla="*/ 0 w 7"/>
                  <a:gd name="T7" fmla="*/ 0 h 55"/>
                  <a:gd name="T8" fmla="*/ 0 w 7"/>
                  <a:gd name="T9" fmla="*/ 0 h 55"/>
                  <a:gd name="T10" fmla="*/ 0 w 7"/>
                  <a:gd name="T11" fmla="*/ 0 h 55"/>
                  <a:gd name="T12" fmla="*/ 0 60000 65536"/>
                  <a:gd name="T13" fmla="*/ 0 60000 65536"/>
                  <a:gd name="T14" fmla="*/ 0 60000 65536"/>
                  <a:gd name="T15" fmla="*/ 0 60000 65536"/>
                  <a:gd name="T16" fmla="*/ 0 60000 65536"/>
                  <a:gd name="T17" fmla="*/ 0 60000 65536"/>
                  <a:gd name="T18" fmla="*/ 0 w 7"/>
                  <a:gd name="T19" fmla="*/ 0 h 55"/>
                  <a:gd name="T20" fmla="*/ 7 w 7"/>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7" h="55">
                    <a:moveTo>
                      <a:pt x="0" y="0"/>
                    </a:moveTo>
                    <a:lnTo>
                      <a:pt x="3" y="0"/>
                    </a:lnTo>
                    <a:lnTo>
                      <a:pt x="7" y="55"/>
                    </a:lnTo>
                    <a:lnTo>
                      <a:pt x="3" y="55"/>
                    </a:lnTo>
                    <a:lnTo>
                      <a:pt x="0"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5" name="Freeform 79">
                <a:extLst>
                  <a:ext uri="{FF2B5EF4-FFF2-40B4-BE49-F238E27FC236}">
                    <a16:creationId xmlns:a16="http://schemas.microsoft.com/office/drawing/2014/main" xmlns="" id="{3BBC0674-D828-1C99-3CE2-1635E19C04C6}"/>
                  </a:ext>
                </a:extLst>
              </p:cNvPr>
              <p:cNvSpPr>
                <a:spLocks/>
              </p:cNvSpPr>
              <p:nvPr/>
            </p:nvSpPr>
            <p:spPr bwMode="auto">
              <a:xfrm>
                <a:off x="2606" y="3149"/>
                <a:ext cx="2" cy="6"/>
              </a:xfrm>
              <a:custGeom>
                <a:avLst/>
                <a:gdLst>
                  <a:gd name="T0" fmla="*/ 0 w 5"/>
                  <a:gd name="T1" fmla="*/ 0 h 12"/>
                  <a:gd name="T2" fmla="*/ 0 w 5"/>
                  <a:gd name="T3" fmla="*/ 0 h 12"/>
                  <a:gd name="T4" fmla="*/ 0 w 5"/>
                  <a:gd name="T5" fmla="*/ 1 h 12"/>
                  <a:gd name="T6" fmla="*/ 0 w 5"/>
                  <a:gd name="T7" fmla="*/ 1 h 12"/>
                  <a:gd name="T8" fmla="*/ 0 w 5"/>
                  <a:gd name="T9" fmla="*/ 0 h 12"/>
                  <a:gd name="T10" fmla="*/ 0 w 5"/>
                  <a:gd name="T11" fmla="*/ 0 h 12"/>
                  <a:gd name="T12" fmla="*/ 0 60000 65536"/>
                  <a:gd name="T13" fmla="*/ 0 60000 65536"/>
                  <a:gd name="T14" fmla="*/ 0 60000 65536"/>
                  <a:gd name="T15" fmla="*/ 0 60000 65536"/>
                  <a:gd name="T16" fmla="*/ 0 60000 65536"/>
                  <a:gd name="T17" fmla="*/ 0 60000 65536"/>
                  <a:gd name="T18" fmla="*/ 0 w 5"/>
                  <a:gd name="T19" fmla="*/ 0 h 12"/>
                  <a:gd name="T20" fmla="*/ 5 w 5"/>
                  <a:gd name="T21" fmla="*/ 12 h 12"/>
                </a:gdLst>
                <a:ahLst/>
                <a:cxnLst>
                  <a:cxn ang="T12">
                    <a:pos x="T0" y="T1"/>
                  </a:cxn>
                  <a:cxn ang="T13">
                    <a:pos x="T2" y="T3"/>
                  </a:cxn>
                  <a:cxn ang="T14">
                    <a:pos x="T4" y="T5"/>
                  </a:cxn>
                  <a:cxn ang="T15">
                    <a:pos x="T6" y="T7"/>
                  </a:cxn>
                  <a:cxn ang="T16">
                    <a:pos x="T8" y="T9"/>
                  </a:cxn>
                  <a:cxn ang="T17">
                    <a:pos x="T10" y="T11"/>
                  </a:cxn>
                </a:cxnLst>
                <a:rect l="T18" t="T19" r="T20" b="T21"/>
                <a:pathLst>
                  <a:path w="5" h="12">
                    <a:moveTo>
                      <a:pt x="0" y="0"/>
                    </a:moveTo>
                    <a:lnTo>
                      <a:pt x="3" y="0"/>
                    </a:lnTo>
                    <a:lnTo>
                      <a:pt x="5" y="12"/>
                    </a:lnTo>
                    <a:lnTo>
                      <a:pt x="2" y="12"/>
                    </a:lnTo>
                    <a:lnTo>
                      <a:pt x="0"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6" name="Freeform 80">
                <a:extLst>
                  <a:ext uri="{FF2B5EF4-FFF2-40B4-BE49-F238E27FC236}">
                    <a16:creationId xmlns:a16="http://schemas.microsoft.com/office/drawing/2014/main" xmlns="" id="{7AE5734D-2DB2-2628-ED4B-CE9303129160}"/>
                  </a:ext>
                </a:extLst>
              </p:cNvPr>
              <p:cNvSpPr>
                <a:spLocks/>
              </p:cNvSpPr>
              <p:nvPr/>
            </p:nvSpPr>
            <p:spPr bwMode="auto">
              <a:xfrm>
                <a:off x="2334" y="3179"/>
                <a:ext cx="6" cy="6"/>
              </a:xfrm>
              <a:custGeom>
                <a:avLst/>
                <a:gdLst>
                  <a:gd name="T0" fmla="*/ 1 w 11"/>
                  <a:gd name="T1" fmla="*/ 1 h 12"/>
                  <a:gd name="T2" fmla="*/ 1 w 11"/>
                  <a:gd name="T3" fmla="*/ 1 h 12"/>
                  <a:gd name="T4" fmla="*/ 0 w 11"/>
                  <a:gd name="T5" fmla="*/ 0 h 12"/>
                  <a:gd name="T6" fmla="*/ 1 w 11"/>
                  <a:gd name="T7" fmla="*/ 0 h 12"/>
                  <a:gd name="T8" fmla="*/ 1 w 11"/>
                  <a:gd name="T9" fmla="*/ 1 h 12"/>
                  <a:gd name="T10" fmla="*/ 1 w 11"/>
                  <a:gd name="T11" fmla="*/ 1 h 12"/>
                  <a:gd name="T12" fmla="*/ 1 w 11"/>
                  <a:gd name="T13" fmla="*/ 1 h 12"/>
                  <a:gd name="T14" fmla="*/ 1 w 11"/>
                  <a:gd name="T15" fmla="*/ 1 h 12"/>
                  <a:gd name="T16" fmla="*/ 1 w 11"/>
                  <a:gd name="T17" fmla="*/ 1 h 12"/>
                  <a:gd name="T18" fmla="*/ 1 w 11"/>
                  <a:gd name="T19" fmla="*/ 1 h 12"/>
                  <a:gd name="T20" fmla="*/ 1 w 11"/>
                  <a:gd name="T21" fmla="*/ 1 h 12"/>
                  <a:gd name="T22" fmla="*/ 1 w 11"/>
                  <a:gd name="T23" fmla="*/ 1 h 12"/>
                  <a:gd name="T24" fmla="*/ 1 w 11"/>
                  <a:gd name="T25" fmla="*/ 1 h 12"/>
                  <a:gd name="T26" fmla="*/ 1 w 11"/>
                  <a:gd name="T27" fmla="*/ 1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
                  <a:gd name="T43" fmla="*/ 0 h 12"/>
                  <a:gd name="T44" fmla="*/ 11 w 1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 h="12">
                    <a:moveTo>
                      <a:pt x="11" y="7"/>
                    </a:moveTo>
                    <a:lnTo>
                      <a:pt x="11" y="12"/>
                    </a:lnTo>
                    <a:lnTo>
                      <a:pt x="0" y="0"/>
                    </a:lnTo>
                    <a:lnTo>
                      <a:pt x="1" y="0"/>
                    </a:lnTo>
                    <a:lnTo>
                      <a:pt x="1" y="2"/>
                    </a:lnTo>
                    <a:lnTo>
                      <a:pt x="3" y="2"/>
                    </a:lnTo>
                    <a:lnTo>
                      <a:pt x="5" y="4"/>
                    </a:lnTo>
                    <a:lnTo>
                      <a:pt x="5" y="5"/>
                    </a:lnTo>
                    <a:lnTo>
                      <a:pt x="6" y="5"/>
                    </a:lnTo>
                    <a:lnTo>
                      <a:pt x="8" y="7"/>
                    </a:lnTo>
                    <a:lnTo>
                      <a:pt x="9" y="7"/>
                    </a:lnTo>
                    <a:lnTo>
                      <a:pt x="11" y="7"/>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7" name="Freeform 81">
                <a:extLst>
                  <a:ext uri="{FF2B5EF4-FFF2-40B4-BE49-F238E27FC236}">
                    <a16:creationId xmlns:a16="http://schemas.microsoft.com/office/drawing/2014/main" xmlns="" id="{D2863D9A-3592-967F-3E4F-18D11E168E74}"/>
                  </a:ext>
                </a:extLst>
              </p:cNvPr>
              <p:cNvSpPr>
                <a:spLocks/>
              </p:cNvSpPr>
              <p:nvPr/>
            </p:nvSpPr>
            <p:spPr bwMode="auto">
              <a:xfrm>
                <a:off x="2637" y="3164"/>
                <a:ext cx="9" cy="84"/>
              </a:xfrm>
              <a:custGeom>
                <a:avLst/>
                <a:gdLst>
                  <a:gd name="T0" fmla="*/ 0 w 17"/>
                  <a:gd name="T1" fmla="*/ 1 h 168"/>
                  <a:gd name="T2" fmla="*/ 1 w 17"/>
                  <a:gd name="T3" fmla="*/ 1 h 168"/>
                  <a:gd name="T4" fmla="*/ 1 w 17"/>
                  <a:gd name="T5" fmla="*/ 1 h 168"/>
                  <a:gd name="T6" fmla="*/ 1 w 17"/>
                  <a:gd name="T7" fmla="*/ 1 h 168"/>
                  <a:gd name="T8" fmla="*/ 1 w 17"/>
                  <a:gd name="T9" fmla="*/ 1 h 168"/>
                  <a:gd name="T10" fmla="*/ 1 w 17"/>
                  <a:gd name="T11" fmla="*/ 1 h 168"/>
                  <a:gd name="T12" fmla="*/ 1 w 17"/>
                  <a:gd name="T13" fmla="*/ 1 h 168"/>
                  <a:gd name="T14" fmla="*/ 1 w 17"/>
                  <a:gd name="T15" fmla="*/ 1 h 168"/>
                  <a:gd name="T16" fmla="*/ 1 w 17"/>
                  <a:gd name="T17" fmla="*/ 1 h 168"/>
                  <a:gd name="T18" fmla="*/ 1 w 17"/>
                  <a:gd name="T19" fmla="*/ 1 h 168"/>
                  <a:gd name="T20" fmla="*/ 1 w 17"/>
                  <a:gd name="T21" fmla="*/ 0 h 168"/>
                  <a:gd name="T22" fmla="*/ 1 w 17"/>
                  <a:gd name="T23" fmla="*/ 1 h 168"/>
                  <a:gd name="T24" fmla="*/ 1 w 17"/>
                  <a:gd name="T25" fmla="*/ 1 h 168"/>
                  <a:gd name="T26" fmla="*/ 1 w 17"/>
                  <a:gd name="T27" fmla="*/ 1 h 168"/>
                  <a:gd name="T28" fmla="*/ 1 w 17"/>
                  <a:gd name="T29" fmla="*/ 1 h 168"/>
                  <a:gd name="T30" fmla="*/ 1 w 17"/>
                  <a:gd name="T31" fmla="*/ 1 h 168"/>
                  <a:gd name="T32" fmla="*/ 1 w 17"/>
                  <a:gd name="T33" fmla="*/ 1 h 168"/>
                  <a:gd name="T34" fmla="*/ 1 w 17"/>
                  <a:gd name="T35" fmla="*/ 1 h 168"/>
                  <a:gd name="T36" fmla="*/ 1 w 17"/>
                  <a:gd name="T37" fmla="*/ 1 h 168"/>
                  <a:gd name="T38" fmla="*/ 1 w 17"/>
                  <a:gd name="T39" fmla="*/ 1 h 168"/>
                  <a:gd name="T40" fmla="*/ 0 w 17"/>
                  <a:gd name="T41" fmla="*/ 1 h 168"/>
                  <a:gd name="T42" fmla="*/ 0 w 17"/>
                  <a:gd name="T43" fmla="*/ 1 h 16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
                  <a:gd name="T67" fmla="*/ 0 h 168"/>
                  <a:gd name="T68" fmla="*/ 17 w 17"/>
                  <a:gd name="T69" fmla="*/ 168 h 16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 h="168">
                    <a:moveTo>
                      <a:pt x="0" y="168"/>
                    </a:moveTo>
                    <a:lnTo>
                      <a:pt x="1" y="154"/>
                    </a:lnTo>
                    <a:lnTo>
                      <a:pt x="4" y="138"/>
                    </a:lnTo>
                    <a:lnTo>
                      <a:pt x="6" y="122"/>
                    </a:lnTo>
                    <a:lnTo>
                      <a:pt x="8" y="104"/>
                    </a:lnTo>
                    <a:lnTo>
                      <a:pt x="11" y="88"/>
                    </a:lnTo>
                    <a:lnTo>
                      <a:pt x="12" y="70"/>
                    </a:lnTo>
                    <a:lnTo>
                      <a:pt x="14" y="53"/>
                    </a:lnTo>
                    <a:lnTo>
                      <a:pt x="16" y="35"/>
                    </a:lnTo>
                    <a:lnTo>
                      <a:pt x="16" y="18"/>
                    </a:lnTo>
                    <a:lnTo>
                      <a:pt x="17" y="0"/>
                    </a:lnTo>
                    <a:lnTo>
                      <a:pt x="17" y="18"/>
                    </a:lnTo>
                    <a:lnTo>
                      <a:pt x="17" y="34"/>
                    </a:lnTo>
                    <a:lnTo>
                      <a:pt x="17" y="51"/>
                    </a:lnTo>
                    <a:lnTo>
                      <a:pt x="17" y="69"/>
                    </a:lnTo>
                    <a:lnTo>
                      <a:pt x="17" y="86"/>
                    </a:lnTo>
                    <a:lnTo>
                      <a:pt x="16" y="104"/>
                    </a:lnTo>
                    <a:lnTo>
                      <a:pt x="12" y="120"/>
                    </a:lnTo>
                    <a:lnTo>
                      <a:pt x="9" y="138"/>
                    </a:lnTo>
                    <a:lnTo>
                      <a:pt x="6" y="154"/>
                    </a:lnTo>
                    <a:lnTo>
                      <a:pt x="0" y="168"/>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8" name="Freeform 82">
                <a:extLst>
                  <a:ext uri="{FF2B5EF4-FFF2-40B4-BE49-F238E27FC236}">
                    <a16:creationId xmlns:a16="http://schemas.microsoft.com/office/drawing/2014/main" xmlns="" id="{2782771D-0CFC-ED48-986A-B9DA206CAE56}"/>
                  </a:ext>
                </a:extLst>
              </p:cNvPr>
              <p:cNvSpPr>
                <a:spLocks/>
              </p:cNvSpPr>
              <p:nvPr/>
            </p:nvSpPr>
            <p:spPr bwMode="auto">
              <a:xfrm>
                <a:off x="2385" y="3182"/>
                <a:ext cx="11" cy="8"/>
              </a:xfrm>
              <a:custGeom>
                <a:avLst/>
                <a:gdLst>
                  <a:gd name="T0" fmla="*/ 1 w 22"/>
                  <a:gd name="T1" fmla="*/ 1 h 14"/>
                  <a:gd name="T2" fmla="*/ 0 w 22"/>
                  <a:gd name="T3" fmla="*/ 0 h 14"/>
                  <a:gd name="T4" fmla="*/ 1 w 22"/>
                  <a:gd name="T5" fmla="*/ 1 h 14"/>
                  <a:gd name="T6" fmla="*/ 1 w 22"/>
                  <a:gd name="T7" fmla="*/ 1 h 14"/>
                  <a:gd name="T8" fmla="*/ 1 w 22"/>
                  <a:gd name="T9" fmla="*/ 1 h 14"/>
                  <a:gd name="T10" fmla="*/ 1 w 22"/>
                  <a:gd name="T11" fmla="*/ 1 h 14"/>
                  <a:gd name="T12" fmla="*/ 0 60000 65536"/>
                  <a:gd name="T13" fmla="*/ 0 60000 65536"/>
                  <a:gd name="T14" fmla="*/ 0 60000 65536"/>
                  <a:gd name="T15" fmla="*/ 0 60000 65536"/>
                  <a:gd name="T16" fmla="*/ 0 60000 65536"/>
                  <a:gd name="T17" fmla="*/ 0 60000 65536"/>
                  <a:gd name="T18" fmla="*/ 0 w 22"/>
                  <a:gd name="T19" fmla="*/ 0 h 14"/>
                  <a:gd name="T20" fmla="*/ 22 w 22"/>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22" h="14">
                    <a:moveTo>
                      <a:pt x="22" y="13"/>
                    </a:moveTo>
                    <a:lnTo>
                      <a:pt x="0" y="0"/>
                    </a:lnTo>
                    <a:lnTo>
                      <a:pt x="14" y="6"/>
                    </a:lnTo>
                    <a:lnTo>
                      <a:pt x="22" y="14"/>
                    </a:lnTo>
                    <a:lnTo>
                      <a:pt x="22" y="13"/>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89" name="Freeform 83">
                <a:extLst>
                  <a:ext uri="{FF2B5EF4-FFF2-40B4-BE49-F238E27FC236}">
                    <a16:creationId xmlns:a16="http://schemas.microsoft.com/office/drawing/2014/main" xmlns="" id="{8F9EEB8F-6F39-1146-7A52-271FCA1C5481}"/>
                  </a:ext>
                </a:extLst>
              </p:cNvPr>
              <p:cNvSpPr>
                <a:spLocks/>
              </p:cNvSpPr>
              <p:nvPr/>
            </p:nvSpPr>
            <p:spPr bwMode="auto">
              <a:xfrm>
                <a:off x="2752" y="3163"/>
                <a:ext cx="10" cy="46"/>
              </a:xfrm>
              <a:custGeom>
                <a:avLst/>
                <a:gdLst>
                  <a:gd name="T0" fmla="*/ 1 w 19"/>
                  <a:gd name="T1" fmla="*/ 1 h 92"/>
                  <a:gd name="T2" fmla="*/ 0 w 19"/>
                  <a:gd name="T3" fmla="*/ 1 h 92"/>
                  <a:gd name="T4" fmla="*/ 0 w 19"/>
                  <a:gd name="T5" fmla="*/ 1 h 92"/>
                  <a:gd name="T6" fmla="*/ 0 w 19"/>
                  <a:gd name="T7" fmla="*/ 1 h 92"/>
                  <a:gd name="T8" fmla="*/ 1 w 19"/>
                  <a:gd name="T9" fmla="*/ 1 h 92"/>
                  <a:gd name="T10" fmla="*/ 1 w 19"/>
                  <a:gd name="T11" fmla="*/ 1 h 92"/>
                  <a:gd name="T12" fmla="*/ 1 w 19"/>
                  <a:gd name="T13" fmla="*/ 1 h 92"/>
                  <a:gd name="T14" fmla="*/ 1 w 19"/>
                  <a:gd name="T15" fmla="*/ 1 h 92"/>
                  <a:gd name="T16" fmla="*/ 1 w 19"/>
                  <a:gd name="T17" fmla="*/ 1 h 92"/>
                  <a:gd name="T18" fmla="*/ 1 w 19"/>
                  <a:gd name="T19" fmla="*/ 1 h 92"/>
                  <a:gd name="T20" fmla="*/ 1 w 19"/>
                  <a:gd name="T21" fmla="*/ 0 h 92"/>
                  <a:gd name="T22" fmla="*/ 1 w 19"/>
                  <a:gd name="T23" fmla="*/ 1 h 92"/>
                  <a:gd name="T24" fmla="*/ 1 w 19"/>
                  <a:gd name="T25" fmla="*/ 1 h 92"/>
                  <a:gd name="T26" fmla="*/ 1 w 19"/>
                  <a:gd name="T27" fmla="*/ 1 h 92"/>
                  <a:gd name="T28" fmla="*/ 1 w 19"/>
                  <a:gd name="T29" fmla="*/ 1 h 92"/>
                  <a:gd name="T30" fmla="*/ 1 w 19"/>
                  <a:gd name="T31" fmla="*/ 1 h 92"/>
                  <a:gd name="T32" fmla="*/ 1 w 19"/>
                  <a:gd name="T33" fmla="*/ 1 h 92"/>
                  <a:gd name="T34" fmla="*/ 1 w 19"/>
                  <a:gd name="T35" fmla="*/ 1 h 92"/>
                  <a:gd name="T36" fmla="*/ 1 w 19"/>
                  <a:gd name="T37" fmla="*/ 1 h 92"/>
                  <a:gd name="T38" fmla="*/ 1 w 19"/>
                  <a:gd name="T39" fmla="*/ 1 h 92"/>
                  <a:gd name="T40" fmla="*/ 1 w 19"/>
                  <a:gd name="T41" fmla="*/ 1 h 92"/>
                  <a:gd name="T42" fmla="*/ 1 w 19"/>
                  <a:gd name="T43" fmla="*/ 1 h 9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9"/>
                  <a:gd name="T67" fmla="*/ 0 h 92"/>
                  <a:gd name="T68" fmla="*/ 19 w 19"/>
                  <a:gd name="T69" fmla="*/ 92 h 9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9" h="92">
                    <a:moveTo>
                      <a:pt x="2" y="92"/>
                    </a:moveTo>
                    <a:lnTo>
                      <a:pt x="0" y="82"/>
                    </a:lnTo>
                    <a:lnTo>
                      <a:pt x="0" y="74"/>
                    </a:lnTo>
                    <a:lnTo>
                      <a:pt x="0" y="64"/>
                    </a:lnTo>
                    <a:lnTo>
                      <a:pt x="2" y="55"/>
                    </a:lnTo>
                    <a:lnTo>
                      <a:pt x="5" y="47"/>
                    </a:lnTo>
                    <a:lnTo>
                      <a:pt x="8" y="37"/>
                    </a:lnTo>
                    <a:lnTo>
                      <a:pt x="10" y="29"/>
                    </a:lnTo>
                    <a:lnTo>
                      <a:pt x="13" y="20"/>
                    </a:lnTo>
                    <a:lnTo>
                      <a:pt x="14" y="10"/>
                    </a:lnTo>
                    <a:lnTo>
                      <a:pt x="16" y="0"/>
                    </a:lnTo>
                    <a:lnTo>
                      <a:pt x="14" y="12"/>
                    </a:lnTo>
                    <a:lnTo>
                      <a:pt x="16" y="21"/>
                    </a:lnTo>
                    <a:lnTo>
                      <a:pt x="18" y="32"/>
                    </a:lnTo>
                    <a:lnTo>
                      <a:pt x="19" y="44"/>
                    </a:lnTo>
                    <a:lnTo>
                      <a:pt x="19" y="53"/>
                    </a:lnTo>
                    <a:lnTo>
                      <a:pt x="19" y="64"/>
                    </a:lnTo>
                    <a:lnTo>
                      <a:pt x="19" y="72"/>
                    </a:lnTo>
                    <a:lnTo>
                      <a:pt x="16" y="80"/>
                    </a:lnTo>
                    <a:lnTo>
                      <a:pt x="10" y="87"/>
                    </a:lnTo>
                    <a:lnTo>
                      <a:pt x="2" y="92"/>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0" name="Freeform 84">
                <a:extLst>
                  <a:ext uri="{FF2B5EF4-FFF2-40B4-BE49-F238E27FC236}">
                    <a16:creationId xmlns:a16="http://schemas.microsoft.com/office/drawing/2014/main" xmlns="" id="{96A7CF9F-790B-258E-CBD4-BD9E690EBDDC}"/>
                  </a:ext>
                </a:extLst>
              </p:cNvPr>
              <p:cNvSpPr>
                <a:spLocks/>
              </p:cNvSpPr>
              <p:nvPr/>
            </p:nvSpPr>
            <p:spPr bwMode="auto">
              <a:xfrm>
                <a:off x="2347" y="3194"/>
                <a:ext cx="27" cy="24"/>
              </a:xfrm>
              <a:custGeom>
                <a:avLst/>
                <a:gdLst>
                  <a:gd name="T0" fmla="*/ 0 w 55"/>
                  <a:gd name="T1" fmla="*/ 1 h 48"/>
                  <a:gd name="T2" fmla="*/ 0 w 55"/>
                  <a:gd name="T3" fmla="*/ 1 h 48"/>
                  <a:gd name="T4" fmla="*/ 0 w 55"/>
                  <a:gd name="T5" fmla="*/ 1 h 48"/>
                  <a:gd name="T6" fmla="*/ 0 w 55"/>
                  <a:gd name="T7" fmla="*/ 1 h 48"/>
                  <a:gd name="T8" fmla="*/ 0 w 55"/>
                  <a:gd name="T9" fmla="*/ 1 h 48"/>
                  <a:gd name="T10" fmla="*/ 0 w 55"/>
                  <a:gd name="T11" fmla="*/ 1 h 48"/>
                  <a:gd name="T12" fmla="*/ 0 w 55"/>
                  <a:gd name="T13" fmla="*/ 1 h 48"/>
                  <a:gd name="T14" fmla="*/ 0 w 55"/>
                  <a:gd name="T15" fmla="*/ 1 h 48"/>
                  <a:gd name="T16" fmla="*/ 0 w 55"/>
                  <a:gd name="T17" fmla="*/ 1 h 48"/>
                  <a:gd name="T18" fmla="*/ 0 w 55"/>
                  <a:gd name="T19" fmla="*/ 1 h 48"/>
                  <a:gd name="T20" fmla="*/ 0 w 55"/>
                  <a:gd name="T21" fmla="*/ 0 h 48"/>
                  <a:gd name="T22" fmla="*/ 0 w 55"/>
                  <a:gd name="T23" fmla="*/ 1 h 48"/>
                  <a:gd name="T24" fmla="*/ 0 w 55"/>
                  <a:gd name="T25" fmla="*/ 1 h 48"/>
                  <a:gd name="T26" fmla="*/ 0 w 55"/>
                  <a:gd name="T27" fmla="*/ 1 h 4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5"/>
                  <a:gd name="T43" fmla="*/ 0 h 48"/>
                  <a:gd name="T44" fmla="*/ 55 w 55"/>
                  <a:gd name="T45" fmla="*/ 48 h 4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5" h="48">
                    <a:moveTo>
                      <a:pt x="55" y="47"/>
                    </a:moveTo>
                    <a:lnTo>
                      <a:pt x="48" y="47"/>
                    </a:lnTo>
                    <a:lnTo>
                      <a:pt x="44" y="43"/>
                    </a:lnTo>
                    <a:lnTo>
                      <a:pt x="37" y="40"/>
                    </a:lnTo>
                    <a:lnTo>
                      <a:pt x="32" y="35"/>
                    </a:lnTo>
                    <a:lnTo>
                      <a:pt x="26" y="29"/>
                    </a:lnTo>
                    <a:lnTo>
                      <a:pt x="21" y="23"/>
                    </a:lnTo>
                    <a:lnTo>
                      <a:pt x="15" y="16"/>
                    </a:lnTo>
                    <a:lnTo>
                      <a:pt x="10" y="11"/>
                    </a:lnTo>
                    <a:lnTo>
                      <a:pt x="5" y="5"/>
                    </a:lnTo>
                    <a:lnTo>
                      <a:pt x="0" y="0"/>
                    </a:lnTo>
                    <a:lnTo>
                      <a:pt x="55" y="48"/>
                    </a:lnTo>
                    <a:lnTo>
                      <a:pt x="55" y="47"/>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1" name="Freeform 85">
                <a:extLst>
                  <a:ext uri="{FF2B5EF4-FFF2-40B4-BE49-F238E27FC236}">
                    <a16:creationId xmlns:a16="http://schemas.microsoft.com/office/drawing/2014/main" xmlns="" id="{1C3B64B9-B35B-6021-6BCD-0C20F2AD1A9D}"/>
                  </a:ext>
                </a:extLst>
              </p:cNvPr>
              <p:cNvSpPr>
                <a:spLocks/>
              </p:cNvSpPr>
              <p:nvPr/>
            </p:nvSpPr>
            <p:spPr bwMode="auto">
              <a:xfrm>
                <a:off x="2676" y="3178"/>
                <a:ext cx="2" cy="8"/>
              </a:xfrm>
              <a:custGeom>
                <a:avLst/>
                <a:gdLst>
                  <a:gd name="T0" fmla="*/ 1 w 3"/>
                  <a:gd name="T1" fmla="*/ 1 h 14"/>
                  <a:gd name="T2" fmla="*/ 0 w 3"/>
                  <a:gd name="T3" fmla="*/ 0 h 14"/>
                  <a:gd name="T4" fmla="*/ 1 w 3"/>
                  <a:gd name="T5" fmla="*/ 1 h 14"/>
                  <a:gd name="T6" fmla="*/ 1 w 3"/>
                  <a:gd name="T7" fmla="*/ 1 h 14"/>
                  <a:gd name="T8" fmla="*/ 1 w 3"/>
                  <a:gd name="T9" fmla="*/ 1 h 14"/>
                  <a:gd name="T10" fmla="*/ 0 60000 65536"/>
                  <a:gd name="T11" fmla="*/ 0 60000 65536"/>
                  <a:gd name="T12" fmla="*/ 0 60000 65536"/>
                  <a:gd name="T13" fmla="*/ 0 60000 65536"/>
                  <a:gd name="T14" fmla="*/ 0 60000 65536"/>
                  <a:gd name="T15" fmla="*/ 0 w 3"/>
                  <a:gd name="T16" fmla="*/ 0 h 14"/>
                  <a:gd name="T17" fmla="*/ 3 w 3"/>
                  <a:gd name="T18" fmla="*/ 14 h 14"/>
                </a:gdLst>
                <a:ahLst/>
                <a:cxnLst>
                  <a:cxn ang="T10">
                    <a:pos x="T0" y="T1"/>
                  </a:cxn>
                  <a:cxn ang="T11">
                    <a:pos x="T2" y="T3"/>
                  </a:cxn>
                  <a:cxn ang="T12">
                    <a:pos x="T4" y="T5"/>
                  </a:cxn>
                  <a:cxn ang="T13">
                    <a:pos x="T6" y="T7"/>
                  </a:cxn>
                  <a:cxn ang="T14">
                    <a:pos x="T8" y="T9"/>
                  </a:cxn>
                </a:cxnLst>
                <a:rect l="T15" t="T16" r="T17" b="T18"/>
                <a:pathLst>
                  <a:path w="3" h="14">
                    <a:moveTo>
                      <a:pt x="3" y="14"/>
                    </a:moveTo>
                    <a:lnTo>
                      <a:pt x="0" y="0"/>
                    </a:lnTo>
                    <a:lnTo>
                      <a:pt x="3" y="6"/>
                    </a:lnTo>
                    <a:lnTo>
                      <a:pt x="3" y="14"/>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2" name="Freeform 86">
                <a:extLst>
                  <a:ext uri="{FF2B5EF4-FFF2-40B4-BE49-F238E27FC236}">
                    <a16:creationId xmlns:a16="http://schemas.microsoft.com/office/drawing/2014/main" xmlns="" id="{7B53B5E0-7C6D-E58C-2030-10F624B1E801}"/>
                  </a:ext>
                </a:extLst>
              </p:cNvPr>
              <p:cNvSpPr>
                <a:spLocks/>
              </p:cNvSpPr>
              <p:nvPr/>
            </p:nvSpPr>
            <p:spPr bwMode="auto">
              <a:xfrm>
                <a:off x="2732" y="3175"/>
                <a:ext cx="10" cy="22"/>
              </a:xfrm>
              <a:custGeom>
                <a:avLst/>
                <a:gdLst>
                  <a:gd name="T0" fmla="*/ 1 w 19"/>
                  <a:gd name="T1" fmla="*/ 1 h 44"/>
                  <a:gd name="T2" fmla="*/ 1 w 19"/>
                  <a:gd name="T3" fmla="*/ 1 h 44"/>
                  <a:gd name="T4" fmla="*/ 1 w 19"/>
                  <a:gd name="T5" fmla="*/ 1 h 44"/>
                  <a:gd name="T6" fmla="*/ 1 w 19"/>
                  <a:gd name="T7" fmla="*/ 1 h 44"/>
                  <a:gd name="T8" fmla="*/ 1 w 19"/>
                  <a:gd name="T9" fmla="*/ 1 h 44"/>
                  <a:gd name="T10" fmla="*/ 1 w 19"/>
                  <a:gd name="T11" fmla="*/ 1 h 44"/>
                  <a:gd name="T12" fmla="*/ 1 w 19"/>
                  <a:gd name="T13" fmla="*/ 1 h 44"/>
                  <a:gd name="T14" fmla="*/ 1 w 19"/>
                  <a:gd name="T15" fmla="*/ 1 h 44"/>
                  <a:gd name="T16" fmla="*/ 1 w 19"/>
                  <a:gd name="T17" fmla="*/ 1 h 44"/>
                  <a:gd name="T18" fmla="*/ 1 w 19"/>
                  <a:gd name="T19" fmla="*/ 1 h 44"/>
                  <a:gd name="T20" fmla="*/ 1 w 19"/>
                  <a:gd name="T21" fmla="*/ 1 h 44"/>
                  <a:gd name="T22" fmla="*/ 1 w 19"/>
                  <a:gd name="T23" fmla="*/ 1 h 44"/>
                  <a:gd name="T24" fmla="*/ 1 w 19"/>
                  <a:gd name="T25" fmla="*/ 1 h 44"/>
                  <a:gd name="T26" fmla="*/ 1 w 19"/>
                  <a:gd name="T27" fmla="*/ 1 h 44"/>
                  <a:gd name="T28" fmla="*/ 1 w 19"/>
                  <a:gd name="T29" fmla="*/ 1 h 44"/>
                  <a:gd name="T30" fmla="*/ 1 w 19"/>
                  <a:gd name="T31" fmla="*/ 1 h 44"/>
                  <a:gd name="T32" fmla="*/ 1 w 19"/>
                  <a:gd name="T33" fmla="*/ 1 h 44"/>
                  <a:gd name="T34" fmla="*/ 1 w 19"/>
                  <a:gd name="T35" fmla="*/ 1 h 44"/>
                  <a:gd name="T36" fmla="*/ 1 w 19"/>
                  <a:gd name="T37" fmla="*/ 1 h 44"/>
                  <a:gd name="T38" fmla="*/ 0 w 19"/>
                  <a:gd name="T39" fmla="*/ 1 h 44"/>
                  <a:gd name="T40" fmla="*/ 0 w 19"/>
                  <a:gd name="T41" fmla="*/ 0 h 44"/>
                  <a:gd name="T42" fmla="*/ 1 w 19"/>
                  <a:gd name="T43" fmla="*/ 1 h 44"/>
                  <a:gd name="T44" fmla="*/ 1 w 19"/>
                  <a:gd name="T45" fmla="*/ 1 h 44"/>
                  <a:gd name="T46" fmla="*/ 1 w 19"/>
                  <a:gd name="T47" fmla="*/ 1 h 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
                  <a:gd name="T73" fmla="*/ 0 h 44"/>
                  <a:gd name="T74" fmla="*/ 19 w 19"/>
                  <a:gd name="T75" fmla="*/ 44 h 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 h="44">
                    <a:moveTo>
                      <a:pt x="19" y="12"/>
                    </a:moveTo>
                    <a:lnTo>
                      <a:pt x="19" y="15"/>
                    </a:lnTo>
                    <a:lnTo>
                      <a:pt x="18" y="18"/>
                    </a:lnTo>
                    <a:lnTo>
                      <a:pt x="18" y="21"/>
                    </a:lnTo>
                    <a:lnTo>
                      <a:pt x="16" y="24"/>
                    </a:lnTo>
                    <a:lnTo>
                      <a:pt x="16" y="28"/>
                    </a:lnTo>
                    <a:lnTo>
                      <a:pt x="14" y="31"/>
                    </a:lnTo>
                    <a:lnTo>
                      <a:pt x="14" y="34"/>
                    </a:lnTo>
                    <a:lnTo>
                      <a:pt x="14" y="37"/>
                    </a:lnTo>
                    <a:lnTo>
                      <a:pt x="14" y="40"/>
                    </a:lnTo>
                    <a:lnTo>
                      <a:pt x="13" y="44"/>
                    </a:lnTo>
                    <a:lnTo>
                      <a:pt x="11" y="42"/>
                    </a:lnTo>
                    <a:lnTo>
                      <a:pt x="10" y="39"/>
                    </a:lnTo>
                    <a:lnTo>
                      <a:pt x="8" y="34"/>
                    </a:lnTo>
                    <a:lnTo>
                      <a:pt x="6" y="29"/>
                    </a:lnTo>
                    <a:lnTo>
                      <a:pt x="5" y="24"/>
                    </a:lnTo>
                    <a:lnTo>
                      <a:pt x="3" y="20"/>
                    </a:lnTo>
                    <a:lnTo>
                      <a:pt x="3" y="15"/>
                    </a:lnTo>
                    <a:lnTo>
                      <a:pt x="2" y="10"/>
                    </a:lnTo>
                    <a:lnTo>
                      <a:pt x="0" y="5"/>
                    </a:lnTo>
                    <a:lnTo>
                      <a:pt x="0" y="0"/>
                    </a:lnTo>
                    <a:lnTo>
                      <a:pt x="10" y="26"/>
                    </a:lnTo>
                    <a:lnTo>
                      <a:pt x="19" y="12"/>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3" name="Freeform 87">
                <a:extLst>
                  <a:ext uri="{FF2B5EF4-FFF2-40B4-BE49-F238E27FC236}">
                    <a16:creationId xmlns:a16="http://schemas.microsoft.com/office/drawing/2014/main" xmlns="" id="{DE530B7C-C3C5-8D42-E621-5ADB3337CD84}"/>
                  </a:ext>
                </a:extLst>
              </p:cNvPr>
              <p:cNvSpPr>
                <a:spLocks/>
              </p:cNvSpPr>
              <p:nvPr/>
            </p:nvSpPr>
            <p:spPr bwMode="auto">
              <a:xfrm>
                <a:off x="2411" y="3195"/>
                <a:ext cx="12" cy="9"/>
              </a:xfrm>
              <a:custGeom>
                <a:avLst/>
                <a:gdLst>
                  <a:gd name="T0" fmla="*/ 0 w 24"/>
                  <a:gd name="T1" fmla="*/ 0 h 18"/>
                  <a:gd name="T2" fmla="*/ 1 w 24"/>
                  <a:gd name="T3" fmla="*/ 1 h 18"/>
                  <a:gd name="T4" fmla="*/ 0 w 24"/>
                  <a:gd name="T5" fmla="*/ 1 h 18"/>
                  <a:gd name="T6" fmla="*/ 0 w 24"/>
                  <a:gd name="T7" fmla="*/ 1 h 18"/>
                  <a:gd name="T8" fmla="*/ 0 w 24"/>
                  <a:gd name="T9" fmla="*/ 0 h 18"/>
                  <a:gd name="T10" fmla="*/ 0 60000 65536"/>
                  <a:gd name="T11" fmla="*/ 0 60000 65536"/>
                  <a:gd name="T12" fmla="*/ 0 60000 65536"/>
                  <a:gd name="T13" fmla="*/ 0 60000 65536"/>
                  <a:gd name="T14" fmla="*/ 0 60000 65536"/>
                  <a:gd name="T15" fmla="*/ 0 w 24"/>
                  <a:gd name="T16" fmla="*/ 0 h 18"/>
                  <a:gd name="T17" fmla="*/ 24 w 24"/>
                  <a:gd name="T18" fmla="*/ 18 h 18"/>
                </a:gdLst>
                <a:ahLst/>
                <a:cxnLst>
                  <a:cxn ang="T10">
                    <a:pos x="T0" y="T1"/>
                  </a:cxn>
                  <a:cxn ang="T11">
                    <a:pos x="T2" y="T3"/>
                  </a:cxn>
                  <a:cxn ang="T12">
                    <a:pos x="T4" y="T5"/>
                  </a:cxn>
                  <a:cxn ang="T13">
                    <a:pos x="T6" y="T7"/>
                  </a:cxn>
                  <a:cxn ang="T14">
                    <a:pos x="T8" y="T9"/>
                  </a:cxn>
                </a:cxnLst>
                <a:rect l="T15" t="T16" r="T17" b="T18"/>
                <a:pathLst>
                  <a:path w="24" h="18">
                    <a:moveTo>
                      <a:pt x="0" y="0"/>
                    </a:moveTo>
                    <a:lnTo>
                      <a:pt x="24" y="18"/>
                    </a:lnTo>
                    <a:lnTo>
                      <a:pt x="0" y="2"/>
                    </a:lnTo>
                    <a:lnTo>
                      <a:pt x="0" y="0"/>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4" name="Freeform 88">
                <a:extLst>
                  <a:ext uri="{FF2B5EF4-FFF2-40B4-BE49-F238E27FC236}">
                    <a16:creationId xmlns:a16="http://schemas.microsoft.com/office/drawing/2014/main" xmlns="" id="{E46E22FB-EB2E-0CC6-E0BF-8E2FCF036BBE}"/>
                  </a:ext>
                </a:extLst>
              </p:cNvPr>
              <p:cNvSpPr>
                <a:spLocks/>
              </p:cNvSpPr>
              <p:nvPr/>
            </p:nvSpPr>
            <p:spPr bwMode="auto">
              <a:xfrm>
                <a:off x="2437" y="3211"/>
                <a:ext cx="21" cy="11"/>
              </a:xfrm>
              <a:custGeom>
                <a:avLst/>
                <a:gdLst>
                  <a:gd name="T0" fmla="*/ 0 w 43"/>
                  <a:gd name="T1" fmla="*/ 0 h 23"/>
                  <a:gd name="T2" fmla="*/ 0 w 43"/>
                  <a:gd name="T3" fmla="*/ 0 h 23"/>
                  <a:gd name="T4" fmla="*/ 0 w 43"/>
                  <a:gd name="T5" fmla="*/ 0 h 23"/>
                  <a:gd name="T6" fmla="*/ 0 w 43"/>
                  <a:gd name="T7" fmla="*/ 0 h 23"/>
                  <a:gd name="T8" fmla="*/ 0 w 43"/>
                  <a:gd name="T9" fmla="*/ 0 h 23"/>
                  <a:gd name="T10" fmla="*/ 0 w 43"/>
                  <a:gd name="T11" fmla="*/ 0 h 23"/>
                  <a:gd name="T12" fmla="*/ 0 60000 65536"/>
                  <a:gd name="T13" fmla="*/ 0 60000 65536"/>
                  <a:gd name="T14" fmla="*/ 0 60000 65536"/>
                  <a:gd name="T15" fmla="*/ 0 60000 65536"/>
                  <a:gd name="T16" fmla="*/ 0 60000 65536"/>
                  <a:gd name="T17" fmla="*/ 0 60000 65536"/>
                  <a:gd name="T18" fmla="*/ 0 w 43"/>
                  <a:gd name="T19" fmla="*/ 0 h 23"/>
                  <a:gd name="T20" fmla="*/ 43 w 4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43" h="23">
                    <a:moveTo>
                      <a:pt x="41" y="23"/>
                    </a:moveTo>
                    <a:lnTo>
                      <a:pt x="0" y="0"/>
                    </a:lnTo>
                    <a:lnTo>
                      <a:pt x="24" y="8"/>
                    </a:lnTo>
                    <a:lnTo>
                      <a:pt x="43" y="23"/>
                    </a:lnTo>
                    <a:lnTo>
                      <a:pt x="41" y="23"/>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5" name="Freeform 89">
                <a:extLst>
                  <a:ext uri="{FF2B5EF4-FFF2-40B4-BE49-F238E27FC236}">
                    <a16:creationId xmlns:a16="http://schemas.microsoft.com/office/drawing/2014/main" xmlns="" id="{FE870390-B84D-99CD-D47C-B8E92E88D57E}"/>
                  </a:ext>
                </a:extLst>
              </p:cNvPr>
              <p:cNvSpPr>
                <a:spLocks/>
              </p:cNvSpPr>
              <p:nvPr/>
            </p:nvSpPr>
            <p:spPr bwMode="auto">
              <a:xfrm>
                <a:off x="2469" y="3226"/>
                <a:ext cx="25" cy="15"/>
              </a:xfrm>
              <a:custGeom>
                <a:avLst/>
                <a:gdLst>
                  <a:gd name="T0" fmla="*/ 1 w 49"/>
                  <a:gd name="T1" fmla="*/ 1 h 29"/>
                  <a:gd name="T2" fmla="*/ 1 w 49"/>
                  <a:gd name="T3" fmla="*/ 1 h 29"/>
                  <a:gd name="T4" fmla="*/ 1 w 49"/>
                  <a:gd name="T5" fmla="*/ 1 h 29"/>
                  <a:gd name="T6" fmla="*/ 1 w 49"/>
                  <a:gd name="T7" fmla="*/ 1 h 29"/>
                  <a:gd name="T8" fmla="*/ 1 w 49"/>
                  <a:gd name="T9" fmla="*/ 1 h 29"/>
                  <a:gd name="T10" fmla="*/ 1 w 49"/>
                  <a:gd name="T11" fmla="*/ 1 h 29"/>
                  <a:gd name="T12" fmla="*/ 1 w 49"/>
                  <a:gd name="T13" fmla="*/ 1 h 29"/>
                  <a:gd name="T14" fmla="*/ 1 w 49"/>
                  <a:gd name="T15" fmla="*/ 1 h 29"/>
                  <a:gd name="T16" fmla="*/ 1 w 49"/>
                  <a:gd name="T17" fmla="*/ 1 h 29"/>
                  <a:gd name="T18" fmla="*/ 1 w 49"/>
                  <a:gd name="T19" fmla="*/ 1 h 29"/>
                  <a:gd name="T20" fmla="*/ 0 w 49"/>
                  <a:gd name="T21" fmla="*/ 0 h 29"/>
                  <a:gd name="T22" fmla="*/ 1 w 49"/>
                  <a:gd name="T23" fmla="*/ 1 h 29"/>
                  <a:gd name="T24" fmla="*/ 1 w 49"/>
                  <a:gd name="T25" fmla="*/ 1 h 29"/>
                  <a:gd name="T26" fmla="*/ 1 w 49"/>
                  <a:gd name="T27" fmla="*/ 1 h 29"/>
                  <a:gd name="T28" fmla="*/ 1 w 49"/>
                  <a:gd name="T29" fmla="*/ 1 h 29"/>
                  <a:gd name="T30" fmla="*/ 1 w 49"/>
                  <a:gd name="T31" fmla="*/ 1 h 29"/>
                  <a:gd name="T32" fmla="*/ 1 w 49"/>
                  <a:gd name="T33" fmla="*/ 1 h 29"/>
                  <a:gd name="T34" fmla="*/ 1 w 49"/>
                  <a:gd name="T35" fmla="*/ 1 h 29"/>
                  <a:gd name="T36" fmla="*/ 1 w 49"/>
                  <a:gd name="T37" fmla="*/ 1 h 29"/>
                  <a:gd name="T38" fmla="*/ 1 w 49"/>
                  <a:gd name="T39" fmla="*/ 1 h 29"/>
                  <a:gd name="T40" fmla="*/ 1 w 49"/>
                  <a:gd name="T41" fmla="*/ 1 h 29"/>
                  <a:gd name="T42" fmla="*/ 1 w 49"/>
                  <a:gd name="T43" fmla="*/ 1 h 2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9"/>
                  <a:gd name="T67" fmla="*/ 0 h 29"/>
                  <a:gd name="T68" fmla="*/ 49 w 49"/>
                  <a:gd name="T69" fmla="*/ 29 h 2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9" h="29">
                    <a:moveTo>
                      <a:pt x="49" y="29"/>
                    </a:moveTo>
                    <a:lnTo>
                      <a:pt x="46" y="29"/>
                    </a:lnTo>
                    <a:lnTo>
                      <a:pt x="41" y="27"/>
                    </a:lnTo>
                    <a:lnTo>
                      <a:pt x="36" y="24"/>
                    </a:lnTo>
                    <a:lnTo>
                      <a:pt x="32" y="21"/>
                    </a:lnTo>
                    <a:lnTo>
                      <a:pt x="25" y="19"/>
                    </a:lnTo>
                    <a:lnTo>
                      <a:pt x="20" y="14"/>
                    </a:lnTo>
                    <a:lnTo>
                      <a:pt x="16" y="11"/>
                    </a:lnTo>
                    <a:lnTo>
                      <a:pt x="9" y="8"/>
                    </a:lnTo>
                    <a:lnTo>
                      <a:pt x="4" y="5"/>
                    </a:lnTo>
                    <a:lnTo>
                      <a:pt x="0" y="0"/>
                    </a:lnTo>
                    <a:lnTo>
                      <a:pt x="4" y="3"/>
                    </a:lnTo>
                    <a:lnTo>
                      <a:pt x="9" y="6"/>
                    </a:lnTo>
                    <a:lnTo>
                      <a:pt x="16" y="8"/>
                    </a:lnTo>
                    <a:lnTo>
                      <a:pt x="20" y="11"/>
                    </a:lnTo>
                    <a:lnTo>
                      <a:pt x="25" y="14"/>
                    </a:lnTo>
                    <a:lnTo>
                      <a:pt x="32" y="16"/>
                    </a:lnTo>
                    <a:lnTo>
                      <a:pt x="36" y="19"/>
                    </a:lnTo>
                    <a:lnTo>
                      <a:pt x="41" y="22"/>
                    </a:lnTo>
                    <a:lnTo>
                      <a:pt x="46" y="25"/>
                    </a:lnTo>
                    <a:lnTo>
                      <a:pt x="49" y="29"/>
                    </a:lnTo>
                    <a:close/>
                  </a:path>
                </a:pathLst>
              </a:custGeom>
              <a:solidFill>
                <a:srgbClr val="D1843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6" name="Freeform 90">
                <a:extLst>
                  <a:ext uri="{FF2B5EF4-FFF2-40B4-BE49-F238E27FC236}">
                    <a16:creationId xmlns:a16="http://schemas.microsoft.com/office/drawing/2014/main" xmlns="" id="{EE975888-4BA8-BFDB-37D8-76B49F470A23}"/>
                  </a:ext>
                </a:extLst>
              </p:cNvPr>
              <p:cNvSpPr>
                <a:spLocks/>
              </p:cNvSpPr>
              <p:nvPr/>
            </p:nvSpPr>
            <p:spPr bwMode="auto">
              <a:xfrm>
                <a:off x="2418" y="3234"/>
                <a:ext cx="29" cy="24"/>
              </a:xfrm>
              <a:custGeom>
                <a:avLst/>
                <a:gdLst>
                  <a:gd name="T0" fmla="*/ 0 w 59"/>
                  <a:gd name="T1" fmla="*/ 1 h 46"/>
                  <a:gd name="T2" fmla="*/ 0 w 59"/>
                  <a:gd name="T3" fmla="*/ 1 h 46"/>
                  <a:gd name="T4" fmla="*/ 0 w 59"/>
                  <a:gd name="T5" fmla="*/ 1 h 46"/>
                  <a:gd name="T6" fmla="*/ 0 w 59"/>
                  <a:gd name="T7" fmla="*/ 1 h 46"/>
                  <a:gd name="T8" fmla="*/ 0 w 59"/>
                  <a:gd name="T9" fmla="*/ 1 h 46"/>
                  <a:gd name="T10" fmla="*/ 0 w 59"/>
                  <a:gd name="T11" fmla="*/ 1 h 46"/>
                  <a:gd name="T12" fmla="*/ 0 w 59"/>
                  <a:gd name="T13" fmla="*/ 1 h 46"/>
                  <a:gd name="T14" fmla="*/ 0 w 59"/>
                  <a:gd name="T15" fmla="*/ 1 h 46"/>
                  <a:gd name="T16" fmla="*/ 0 w 59"/>
                  <a:gd name="T17" fmla="*/ 1 h 46"/>
                  <a:gd name="T18" fmla="*/ 0 w 59"/>
                  <a:gd name="T19" fmla="*/ 1 h 46"/>
                  <a:gd name="T20" fmla="*/ 0 w 59"/>
                  <a:gd name="T21" fmla="*/ 1 h 46"/>
                  <a:gd name="T22" fmla="*/ 0 w 59"/>
                  <a:gd name="T23" fmla="*/ 1 h 46"/>
                  <a:gd name="T24" fmla="*/ 0 w 59"/>
                  <a:gd name="T25" fmla="*/ 1 h 46"/>
                  <a:gd name="T26" fmla="*/ 0 w 59"/>
                  <a:gd name="T27" fmla="*/ 1 h 46"/>
                  <a:gd name="T28" fmla="*/ 0 w 59"/>
                  <a:gd name="T29" fmla="*/ 1 h 46"/>
                  <a:gd name="T30" fmla="*/ 0 w 59"/>
                  <a:gd name="T31" fmla="*/ 1 h 46"/>
                  <a:gd name="T32" fmla="*/ 0 w 59"/>
                  <a:gd name="T33" fmla="*/ 1 h 46"/>
                  <a:gd name="T34" fmla="*/ 0 w 59"/>
                  <a:gd name="T35" fmla="*/ 1 h 46"/>
                  <a:gd name="T36" fmla="*/ 0 w 59"/>
                  <a:gd name="T37" fmla="*/ 1 h 46"/>
                  <a:gd name="T38" fmla="*/ 0 w 59"/>
                  <a:gd name="T39" fmla="*/ 1 h 46"/>
                  <a:gd name="T40" fmla="*/ 0 w 59"/>
                  <a:gd name="T41" fmla="*/ 1 h 46"/>
                  <a:gd name="T42" fmla="*/ 0 w 59"/>
                  <a:gd name="T43" fmla="*/ 1 h 46"/>
                  <a:gd name="T44" fmla="*/ 0 w 59"/>
                  <a:gd name="T45" fmla="*/ 1 h 46"/>
                  <a:gd name="T46" fmla="*/ 0 w 59"/>
                  <a:gd name="T47" fmla="*/ 1 h 46"/>
                  <a:gd name="T48" fmla="*/ 0 w 59"/>
                  <a:gd name="T49" fmla="*/ 1 h 46"/>
                  <a:gd name="T50" fmla="*/ 0 w 59"/>
                  <a:gd name="T51" fmla="*/ 1 h 46"/>
                  <a:gd name="T52" fmla="*/ 0 w 59"/>
                  <a:gd name="T53" fmla="*/ 1 h 46"/>
                  <a:gd name="T54" fmla="*/ 0 w 59"/>
                  <a:gd name="T55" fmla="*/ 1 h 46"/>
                  <a:gd name="T56" fmla="*/ 0 w 59"/>
                  <a:gd name="T57" fmla="*/ 1 h 46"/>
                  <a:gd name="T58" fmla="*/ 0 w 59"/>
                  <a:gd name="T59" fmla="*/ 1 h 46"/>
                  <a:gd name="T60" fmla="*/ 0 w 59"/>
                  <a:gd name="T61" fmla="*/ 1 h 46"/>
                  <a:gd name="T62" fmla="*/ 0 w 59"/>
                  <a:gd name="T63" fmla="*/ 1 h 46"/>
                  <a:gd name="T64" fmla="*/ 0 w 59"/>
                  <a:gd name="T65" fmla="*/ 1 h 46"/>
                  <a:gd name="T66" fmla="*/ 0 w 59"/>
                  <a:gd name="T67" fmla="*/ 1 h 46"/>
                  <a:gd name="T68" fmla="*/ 0 w 59"/>
                  <a:gd name="T69" fmla="*/ 1 h 46"/>
                  <a:gd name="T70" fmla="*/ 0 w 59"/>
                  <a:gd name="T71" fmla="*/ 1 h 4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9"/>
                  <a:gd name="T109" fmla="*/ 0 h 46"/>
                  <a:gd name="T110" fmla="*/ 59 w 59"/>
                  <a:gd name="T111" fmla="*/ 46 h 4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9" h="46">
                    <a:moveTo>
                      <a:pt x="45" y="0"/>
                    </a:moveTo>
                    <a:lnTo>
                      <a:pt x="43" y="6"/>
                    </a:lnTo>
                    <a:lnTo>
                      <a:pt x="43" y="13"/>
                    </a:lnTo>
                    <a:lnTo>
                      <a:pt x="47" y="17"/>
                    </a:lnTo>
                    <a:lnTo>
                      <a:pt x="50" y="21"/>
                    </a:lnTo>
                    <a:lnTo>
                      <a:pt x="53" y="25"/>
                    </a:lnTo>
                    <a:lnTo>
                      <a:pt x="56" y="29"/>
                    </a:lnTo>
                    <a:lnTo>
                      <a:pt x="59" y="33"/>
                    </a:lnTo>
                    <a:lnTo>
                      <a:pt x="59" y="37"/>
                    </a:lnTo>
                    <a:lnTo>
                      <a:pt x="58" y="41"/>
                    </a:lnTo>
                    <a:lnTo>
                      <a:pt x="51" y="46"/>
                    </a:lnTo>
                    <a:lnTo>
                      <a:pt x="47" y="46"/>
                    </a:lnTo>
                    <a:lnTo>
                      <a:pt x="42" y="45"/>
                    </a:lnTo>
                    <a:lnTo>
                      <a:pt x="35" y="43"/>
                    </a:lnTo>
                    <a:lnTo>
                      <a:pt x="31" y="41"/>
                    </a:lnTo>
                    <a:lnTo>
                      <a:pt x="26" y="40"/>
                    </a:lnTo>
                    <a:lnTo>
                      <a:pt x="21" y="38"/>
                    </a:lnTo>
                    <a:lnTo>
                      <a:pt x="16" y="35"/>
                    </a:lnTo>
                    <a:lnTo>
                      <a:pt x="11" y="33"/>
                    </a:lnTo>
                    <a:lnTo>
                      <a:pt x="5" y="33"/>
                    </a:lnTo>
                    <a:lnTo>
                      <a:pt x="0" y="32"/>
                    </a:lnTo>
                    <a:lnTo>
                      <a:pt x="5" y="30"/>
                    </a:lnTo>
                    <a:lnTo>
                      <a:pt x="10" y="30"/>
                    </a:lnTo>
                    <a:lnTo>
                      <a:pt x="15" y="33"/>
                    </a:lnTo>
                    <a:lnTo>
                      <a:pt x="21" y="37"/>
                    </a:lnTo>
                    <a:lnTo>
                      <a:pt x="26" y="40"/>
                    </a:lnTo>
                    <a:lnTo>
                      <a:pt x="31" y="41"/>
                    </a:lnTo>
                    <a:lnTo>
                      <a:pt x="35" y="43"/>
                    </a:lnTo>
                    <a:lnTo>
                      <a:pt x="39" y="41"/>
                    </a:lnTo>
                    <a:lnTo>
                      <a:pt x="42" y="38"/>
                    </a:lnTo>
                    <a:lnTo>
                      <a:pt x="43" y="30"/>
                    </a:lnTo>
                    <a:lnTo>
                      <a:pt x="42" y="27"/>
                    </a:lnTo>
                    <a:lnTo>
                      <a:pt x="42" y="25"/>
                    </a:lnTo>
                    <a:lnTo>
                      <a:pt x="42" y="24"/>
                    </a:lnTo>
                    <a:lnTo>
                      <a:pt x="42" y="22"/>
                    </a:lnTo>
                    <a:lnTo>
                      <a:pt x="42" y="19"/>
                    </a:lnTo>
                    <a:lnTo>
                      <a:pt x="42" y="17"/>
                    </a:lnTo>
                    <a:lnTo>
                      <a:pt x="42" y="16"/>
                    </a:lnTo>
                    <a:lnTo>
                      <a:pt x="40" y="14"/>
                    </a:lnTo>
                    <a:lnTo>
                      <a:pt x="39" y="13"/>
                    </a:lnTo>
                    <a:lnTo>
                      <a:pt x="37" y="13"/>
                    </a:lnTo>
                    <a:lnTo>
                      <a:pt x="35" y="13"/>
                    </a:lnTo>
                    <a:lnTo>
                      <a:pt x="32" y="14"/>
                    </a:lnTo>
                    <a:lnTo>
                      <a:pt x="31" y="16"/>
                    </a:lnTo>
                    <a:lnTo>
                      <a:pt x="29" y="16"/>
                    </a:lnTo>
                    <a:lnTo>
                      <a:pt x="29" y="17"/>
                    </a:lnTo>
                    <a:lnTo>
                      <a:pt x="27" y="19"/>
                    </a:lnTo>
                    <a:lnTo>
                      <a:pt x="27" y="21"/>
                    </a:lnTo>
                    <a:lnTo>
                      <a:pt x="27" y="24"/>
                    </a:lnTo>
                    <a:lnTo>
                      <a:pt x="27" y="25"/>
                    </a:lnTo>
                    <a:lnTo>
                      <a:pt x="29" y="27"/>
                    </a:lnTo>
                    <a:lnTo>
                      <a:pt x="26" y="24"/>
                    </a:lnTo>
                    <a:lnTo>
                      <a:pt x="23" y="22"/>
                    </a:lnTo>
                    <a:lnTo>
                      <a:pt x="19" y="21"/>
                    </a:lnTo>
                    <a:lnTo>
                      <a:pt x="15" y="21"/>
                    </a:lnTo>
                    <a:lnTo>
                      <a:pt x="11" y="19"/>
                    </a:lnTo>
                    <a:lnTo>
                      <a:pt x="8" y="19"/>
                    </a:lnTo>
                    <a:lnTo>
                      <a:pt x="5" y="17"/>
                    </a:lnTo>
                    <a:lnTo>
                      <a:pt x="3" y="14"/>
                    </a:lnTo>
                    <a:lnTo>
                      <a:pt x="2" y="11"/>
                    </a:lnTo>
                    <a:lnTo>
                      <a:pt x="2" y="6"/>
                    </a:lnTo>
                    <a:lnTo>
                      <a:pt x="7" y="9"/>
                    </a:lnTo>
                    <a:lnTo>
                      <a:pt x="10" y="11"/>
                    </a:lnTo>
                    <a:lnTo>
                      <a:pt x="15" y="11"/>
                    </a:lnTo>
                    <a:lnTo>
                      <a:pt x="19" y="9"/>
                    </a:lnTo>
                    <a:lnTo>
                      <a:pt x="23" y="8"/>
                    </a:lnTo>
                    <a:lnTo>
                      <a:pt x="27" y="6"/>
                    </a:lnTo>
                    <a:lnTo>
                      <a:pt x="32" y="3"/>
                    </a:lnTo>
                    <a:lnTo>
                      <a:pt x="37" y="1"/>
                    </a:lnTo>
                    <a:lnTo>
                      <a:pt x="42" y="1"/>
                    </a:lnTo>
                    <a:lnTo>
                      <a:pt x="47" y="1"/>
                    </a:lnTo>
                    <a:lnTo>
                      <a:pt x="45"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7" name="Freeform 91">
                <a:extLst>
                  <a:ext uri="{FF2B5EF4-FFF2-40B4-BE49-F238E27FC236}">
                    <a16:creationId xmlns:a16="http://schemas.microsoft.com/office/drawing/2014/main" xmlns="" id="{E4AE7071-DAAE-5AC2-B9F7-57528574FD44}"/>
                  </a:ext>
                </a:extLst>
              </p:cNvPr>
              <p:cNvSpPr>
                <a:spLocks/>
              </p:cNvSpPr>
              <p:nvPr/>
            </p:nvSpPr>
            <p:spPr bwMode="auto">
              <a:xfrm>
                <a:off x="2569" y="3216"/>
                <a:ext cx="197" cy="75"/>
              </a:xfrm>
              <a:custGeom>
                <a:avLst/>
                <a:gdLst>
                  <a:gd name="T0" fmla="*/ 0 w 395"/>
                  <a:gd name="T1" fmla="*/ 1 h 150"/>
                  <a:gd name="T2" fmla="*/ 0 w 395"/>
                  <a:gd name="T3" fmla="*/ 1 h 150"/>
                  <a:gd name="T4" fmla="*/ 0 w 395"/>
                  <a:gd name="T5" fmla="*/ 1 h 150"/>
                  <a:gd name="T6" fmla="*/ 0 w 395"/>
                  <a:gd name="T7" fmla="*/ 1 h 150"/>
                  <a:gd name="T8" fmla="*/ 0 w 395"/>
                  <a:gd name="T9" fmla="*/ 1 h 150"/>
                  <a:gd name="T10" fmla="*/ 0 w 395"/>
                  <a:gd name="T11" fmla="*/ 1 h 150"/>
                  <a:gd name="T12" fmla="*/ 0 w 395"/>
                  <a:gd name="T13" fmla="*/ 1 h 150"/>
                  <a:gd name="T14" fmla="*/ 0 w 395"/>
                  <a:gd name="T15" fmla="*/ 1 h 150"/>
                  <a:gd name="T16" fmla="*/ 0 w 395"/>
                  <a:gd name="T17" fmla="*/ 1 h 150"/>
                  <a:gd name="T18" fmla="*/ 0 w 395"/>
                  <a:gd name="T19" fmla="*/ 1 h 150"/>
                  <a:gd name="T20" fmla="*/ 0 w 395"/>
                  <a:gd name="T21" fmla="*/ 1 h 150"/>
                  <a:gd name="T22" fmla="*/ 0 w 395"/>
                  <a:gd name="T23" fmla="*/ 1 h 150"/>
                  <a:gd name="T24" fmla="*/ 0 w 395"/>
                  <a:gd name="T25" fmla="*/ 1 h 150"/>
                  <a:gd name="T26" fmla="*/ 0 w 395"/>
                  <a:gd name="T27" fmla="*/ 1 h 150"/>
                  <a:gd name="T28" fmla="*/ 0 w 395"/>
                  <a:gd name="T29" fmla="*/ 1 h 150"/>
                  <a:gd name="T30" fmla="*/ 0 w 395"/>
                  <a:gd name="T31" fmla="*/ 1 h 150"/>
                  <a:gd name="T32" fmla="*/ 0 w 395"/>
                  <a:gd name="T33" fmla="*/ 1 h 150"/>
                  <a:gd name="T34" fmla="*/ 0 w 395"/>
                  <a:gd name="T35" fmla="*/ 1 h 150"/>
                  <a:gd name="T36" fmla="*/ 0 w 395"/>
                  <a:gd name="T37" fmla="*/ 1 h 150"/>
                  <a:gd name="T38" fmla="*/ 0 w 395"/>
                  <a:gd name="T39" fmla="*/ 1 h 150"/>
                  <a:gd name="T40" fmla="*/ 0 w 395"/>
                  <a:gd name="T41" fmla="*/ 1 h 150"/>
                  <a:gd name="T42" fmla="*/ 0 w 395"/>
                  <a:gd name="T43" fmla="*/ 1 h 150"/>
                  <a:gd name="T44" fmla="*/ 0 w 395"/>
                  <a:gd name="T45" fmla="*/ 1 h 150"/>
                  <a:gd name="T46" fmla="*/ 0 w 395"/>
                  <a:gd name="T47" fmla="*/ 1 h 150"/>
                  <a:gd name="T48" fmla="*/ 0 w 395"/>
                  <a:gd name="T49" fmla="*/ 1 h 150"/>
                  <a:gd name="T50" fmla="*/ 0 w 395"/>
                  <a:gd name="T51" fmla="*/ 1 h 150"/>
                  <a:gd name="T52" fmla="*/ 0 w 395"/>
                  <a:gd name="T53" fmla="*/ 1 h 150"/>
                  <a:gd name="T54" fmla="*/ 0 w 395"/>
                  <a:gd name="T55" fmla="*/ 1 h 150"/>
                  <a:gd name="T56" fmla="*/ 0 w 395"/>
                  <a:gd name="T57" fmla="*/ 1 h 150"/>
                  <a:gd name="T58" fmla="*/ 0 w 395"/>
                  <a:gd name="T59" fmla="*/ 1 h 150"/>
                  <a:gd name="T60" fmla="*/ 0 w 395"/>
                  <a:gd name="T61" fmla="*/ 1 h 150"/>
                  <a:gd name="T62" fmla="*/ 0 w 395"/>
                  <a:gd name="T63" fmla="*/ 1 h 150"/>
                  <a:gd name="T64" fmla="*/ 0 w 395"/>
                  <a:gd name="T65" fmla="*/ 1 h 150"/>
                  <a:gd name="T66" fmla="*/ 0 w 395"/>
                  <a:gd name="T67" fmla="*/ 1 h 150"/>
                  <a:gd name="T68" fmla="*/ 0 w 395"/>
                  <a:gd name="T69" fmla="*/ 1 h 150"/>
                  <a:gd name="T70" fmla="*/ 0 w 395"/>
                  <a:gd name="T71" fmla="*/ 1 h 150"/>
                  <a:gd name="T72" fmla="*/ 0 w 395"/>
                  <a:gd name="T73" fmla="*/ 1 h 150"/>
                  <a:gd name="T74" fmla="*/ 0 w 395"/>
                  <a:gd name="T75" fmla="*/ 1 h 150"/>
                  <a:gd name="T76" fmla="*/ 0 w 395"/>
                  <a:gd name="T77" fmla="*/ 1 h 150"/>
                  <a:gd name="T78" fmla="*/ 0 w 395"/>
                  <a:gd name="T79" fmla="*/ 1 h 150"/>
                  <a:gd name="T80" fmla="*/ 0 w 395"/>
                  <a:gd name="T81" fmla="*/ 1 h 150"/>
                  <a:gd name="T82" fmla="*/ 0 w 395"/>
                  <a:gd name="T83" fmla="*/ 0 h 150"/>
                  <a:gd name="T84" fmla="*/ 0 w 395"/>
                  <a:gd name="T85" fmla="*/ 1 h 150"/>
                  <a:gd name="T86" fmla="*/ 0 w 395"/>
                  <a:gd name="T87" fmla="*/ 1 h 150"/>
                  <a:gd name="T88" fmla="*/ 0 w 395"/>
                  <a:gd name="T89" fmla="*/ 1 h 150"/>
                  <a:gd name="T90" fmla="*/ 0 w 395"/>
                  <a:gd name="T91" fmla="*/ 1 h 150"/>
                  <a:gd name="T92" fmla="*/ 0 w 395"/>
                  <a:gd name="T93" fmla="*/ 1 h 150"/>
                  <a:gd name="T94" fmla="*/ 0 w 395"/>
                  <a:gd name="T95" fmla="*/ 1 h 150"/>
                  <a:gd name="T96" fmla="*/ 0 w 395"/>
                  <a:gd name="T97" fmla="*/ 1 h 150"/>
                  <a:gd name="T98" fmla="*/ 0 w 395"/>
                  <a:gd name="T99" fmla="*/ 1 h 150"/>
                  <a:gd name="T100" fmla="*/ 0 w 395"/>
                  <a:gd name="T101" fmla="*/ 1 h 150"/>
                  <a:gd name="T102" fmla="*/ 0 w 395"/>
                  <a:gd name="T103" fmla="*/ 1 h 150"/>
                  <a:gd name="T104" fmla="*/ 0 w 395"/>
                  <a:gd name="T105" fmla="*/ 1 h 150"/>
                  <a:gd name="T106" fmla="*/ 0 w 395"/>
                  <a:gd name="T107" fmla="*/ 1 h 1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95"/>
                  <a:gd name="T163" fmla="*/ 0 h 150"/>
                  <a:gd name="T164" fmla="*/ 395 w 395"/>
                  <a:gd name="T165" fmla="*/ 150 h 1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95" h="150">
                    <a:moveTo>
                      <a:pt x="265" y="102"/>
                    </a:moveTo>
                    <a:lnTo>
                      <a:pt x="160" y="146"/>
                    </a:lnTo>
                    <a:lnTo>
                      <a:pt x="161" y="144"/>
                    </a:lnTo>
                    <a:lnTo>
                      <a:pt x="161" y="142"/>
                    </a:lnTo>
                    <a:lnTo>
                      <a:pt x="163" y="141"/>
                    </a:lnTo>
                    <a:lnTo>
                      <a:pt x="163" y="139"/>
                    </a:lnTo>
                    <a:lnTo>
                      <a:pt x="164" y="139"/>
                    </a:lnTo>
                    <a:lnTo>
                      <a:pt x="164" y="138"/>
                    </a:lnTo>
                    <a:lnTo>
                      <a:pt x="166" y="136"/>
                    </a:lnTo>
                    <a:lnTo>
                      <a:pt x="168" y="136"/>
                    </a:lnTo>
                    <a:lnTo>
                      <a:pt x="168" y="134"/>
                    </a:lnTo>
                    <a:lnTo>
                      <a:pt x="163" y="134"/>
                    </a:lnTo>
                    <a:lnTo>
                      <a:pt x="158" y="134"/>
                    </a:lnTo>
                    <a:lnTo>
                      <a:pt x="155" y="134"/>
                    </a:lnTo>
                    <a:lnTo>
                      <a:pt x="150" y="136"/>
                    </a:lnTo>
                    <a:lnTo>
                      <a:pt x="145" y="138"/>
                    </a:lnTo>
                    <a:lnTo>
                      <a:pt x="142" y="138"/>
                    </a:lnTo>
                    <a:lnTo>
                      <a:pt x="137" y="139"/>
                    </a:lnTo>
                    <a:lnTo>
                      <a:pt x="132" y="139"/>
                    </a:lnTo>
                    <a:lnTo>
                      <a:pt x="129" y="138"/>
                    </a:lnTo>
                    <a:lnTo>
                      <a:pt x="124" y="136"/>
                    </a:lnTo>
                    <a:lnTo>
                      <a:pt x="112" y="136"/>
                    </a:lnTo>
                    <a:lnTo>
                      <a:pt x="100" y="136"/>
                    </a:lnTo>
                    <a:lnTo>
                      <a:pt x="88" y="138"/>
                    </a:lnTo>
                    <a:lnTo>
                      <a:pt x="75" y="139"/>
                    </a:lnTo>
                    <a:lnTo>
                      <a:pt x="62" y="139"/>
                    </a:lnTo>
                    <a:lnTo>
                      <a:pt x="49" y="141"/>
                    </a:lnTo>
                    <a:lnTo>
                      <a:pt x="36" y="142"/>
                    </a:lnTo>
                    <a:lnTo>
                      <a:pt x="24" y="146"/>
                    </a:lnTo>
                    <a:lnTo>
                      <a:pt x="12" y="147"/>
                    </a:lnTo>
                    <a:lnTo>
                      <a:pt x="0" y="150"/>
                    </a:lnTo>
                    <a:lnTo>
                      <a:pt x="40" y="134"/>
                    </a:lnTo>
                    <a:lnTo>
                      <a:pt x="78" y="120"/>
                    </a:lnTo>
                    <a:lnTo>
                      <a:pt x="118" y="106"/>
                    </a:lnTo>
                    <a:lnTo>
                      <a:pt x="156" y="91"/>
                    </a:lnTo>
                    <a:lnTo>
                      <a:pt x="195" y="77"/>
                    </a:lnTo>
                    <a:lnTo>
                      <a:pt x="235" y="61"/>
                    </a:lnTo>
                    <a:lnTo>
                      <a:pt x="273" y="46"/>
                    </a:lnTo>
                    <a:lnTo>
                      <a:pt x="313" y="32"/>
                    </a:lnTo>
                    <a:lnTo>
                      <a:pt x="352" y="16"/>
                    </a:lnTo>
                    <a:lnTo>
                      <a:pt x="390" y="0"/>
                    </a:lnTo>
                    <a:lnTo>
                      <a:pt x="395" y="24"/>
                    </a:lnTo>
                    <a:lnTo>
                      <a:pt x="392" y="42"/>
                    </a:lnTo>
                    <a:lnTo>
                      <a:pt x="384" y="54"/>
                    </a:lnTo>
                    <a:lnTo>
                      <a:pt x="369" y="64"/>
                    </a:lnTo>
                    <a:lnTo>
                      <a:pt x="353" y="70"/>
                    </a:lnTo>
                    <a:lnTo>
                      <a:pt x="336" y="77"/>
                    </a:lnTo>
                    <a:lnTo>
                      <a:pt x="316" y="82"/>
                    </a:lnTo>
                    <a:lnTo>
                      <a:pt x="297" y="86"/>
                    </a:lnTo>
                    <a:lnTo>
                      <a:pt x="280" y="94"/>
                    </a:lnTo>
                    <a:lnTo>
                      <a:pt x="267" y="102"/>
                    </a:lnTo>
                    <a:lnTo>
                      <a:pt x="265" y="102"/>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8" name="Freeform 92">
                <a:extLst>
                  <a:ext uri="{FF2B5EF4-FFF2-40B4-BE49-F238E27FC236}">
                    <a16:creationId xmlns:a16="http://schemas.microsoft.com/office/drawing/2014/main" xmlns="" id="{6DCF05BA-5EC1-9FD4-9C8E-570103BEC4FC}"/>
                  </a:ext>
                </a:extLst>
              </p:cNvPr>
              <p:cNvSpPr>
                <a:spLocks/>
              </p:cNvSpPr>
              <p:nvPr/>
            </p:nvSpPr>
            <p:spPr bwMode="auto">
              <a:xfrm>
                <a:off x="2547" y="3231"/>
                <a:ext cx="12" cy="32"/>
              </a:xfrm>
              <a:custGeom>
                <a:avLst/>
                <a:gdLst>
                  <a:gd name="T0" fmla="*/ 1 w 24"/>
                  <a:gd name="T1" fmla="*/ 1 h 64"/>
                  <a:gd name="T2" fmla="*/ 1 w 24"/>
                  <a:gd name="T3" fmla="*/ 1 h 64"/>
                  <a:gd name="T4" fmla="*/ 1 w 24"/>
                  <a:gd name="T5" fmla="*/ 1 h 64"/>
                  <a:gd name="T6" fmla="*/ 1 w 24"/>
                  <a:gd name="T7" fmla="*/ 1 h 64"/>
                  <a:gd name="T8" fmla="*/ 1 w 24"/>
                  <a:gd name="T9" fmla="*/ 1 h 64"/>
                  <a:gd name="T10" fmla="*/ 1 w 24"/>
                  <a:gd name="T11" fmla="*/ 1 h 64"/>
                  <a:gd name="T12" fmla="*/ 1 w 24"/>
                  <a:gd name="T13" fmla="*/ 1 h 64"/>
                  <a:gd name="T14" fmla="*/ 0 w 24"/>
                  <a:gd name="T15" fmla="*/ 1 h 64"/>
                  <a:gd name="T16" fmla="*/ 0 w 24"/>
                  <a:gd name="T17" fmla="*/ 1 h 64"/>
                  <a:gd name="T18" fmla="*/ 0 w 24"/>
                  <a:gd name="T19" fmla="*/ 1 h 64"/>
                  <a:gd name="T20" fmla="*/ 0 w 24"/>
                  <a:gd name="T21" fmla="*/ 1 h 64"/>
                  <a:gd name="T22" fmla="*/ 0 w 24"/>
                  <a:gd name="T23" fmla="*/ 1 h 64"/>
                  <a:gd name="T24" fmla="*/ 1 w 24"/>
                  <a:gd name="T25" fmla="*/ 1 h 64"/>
                  <a:gd name="T26" fmla="*/ 1 w 24"/>
                  <a:gd name="T27" fmla="*/ 1 h 64"/>
                  <a:gd name="T28" fmla="*/ 1 w 24"/>
                  <a:gd name="T29" fmla="*/ 1 h 64"/>
                  <a:gd name="T30" fmla="*/ 1 w 24"/>
                  <a:gd name="T31" fmla="*/ 1 h 64"/>
                  <a:gd name="T32" fmla="*/ 1 w 24"/>
                  <a:gd name="T33" fmla="*/ 1 h 64"/>
                  <a:gd name="T34" fmla="*/ 1 w 24"/>
                  <a:gd name="T35" fmla="*/ 1 h 64"/>
                  <a:gd name="T36" fmla="*/ 1 w 24"/>
                  <a:gd name="T37" fmla="*/ 1 h 64"/>
                  <a:gd name="T38" fmla="*/ 1 w 24"/>
                  <a:gd name="T39" fmla="*/ 1 h 64"/>
                  <a:gd name="T40" fmla="*/ 1 w 24"/>
                  <a:gd name="T41" fmla="*/ 1 h 64"/>
                  <a:gd name="T42" fmla="*/ 1 w 24"/>
                  <a:gd name="T43" fmla="*/ 1 h 64"/>
                  <a:gd name="T44" fmla="*/ 1 w 24"/>
                  <a:gd name="T45" fmla="*/ 0 h 64"/>
                  <a:gd name="T46" fmla="*/ 1 w 24"/>
                  <a:gd name="T47" fmla="*/ 1 h 64"/>
                  <a:gd name="T48" fmla="*/ 1 w 24"/>
                  <a:gd name="T49" fmla="*/ 1 h 64"/>
                  <a:gd name="T50" fmla="*/ 1 w 24"/>
                  <a:gd name="T51" fmla="*/ 1 h 64"/>
                  <a:gd name="T52" fmla="*/ 1 w 24"/>
                  <a:gd name="T53" fmla="*/ 1 h 64"/>
                  <a:gd name="T54" fmla="*/ 1 w 24"/>
                  <a:gd name="T55" fmla="*/ 1 h 64"/>
                  <a:gd name="T56" fmla="*/ 1 w 24"/>
                  <a:gd name="T57" fmla="*/ 1 h 64"/>
                  <a:gd name="T58" fmla="*/ 1 w 24"/>
                  <a:gd name="T59" fmla="*/ 1 h 64"/>
                  <a:gd name="T60" fmla="*/ 1 w 24"/>
                  <a:gd name="T61" fmla="*/ 1 h 64"/>
                  <a:gd name="T62" fmla="*/ 1 w 24"/>
                  <a:gd name="T63" fmla="*/ 1 h 64"/>
                  <a:gd name="T64" fmla="*/ 1 w 24"/>
                  <a:gd name="T65" fmla="*/ 1 h 64"/>
                  <a:gd name="T66" fmla="*/ 1 w 24"/>
                  <a:gd name="T67" fmla="*/ 1 h 64"/>
                  <a:gd name="T68" fmla="*/ 1 w 24"/>
                  <a:gd name="T69" fmla="*/ 1 h 6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4"/>
                  <a:gd name="T106" fmla="*/ 0 h 64"/>
                  <a:gd name="T107" fmla="*/ 24 w 24"/>
                  <a:gd name="T108" fmla="*/ 64 h 6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4" h="64">
                    <a:moveTo>
                      <a:pt x="12" y="63"/>
                    </a:moveTo>
                    <a:lnTo>
                      <a:pt x="4" y="64"/>
                    </a:lnTo>
                    <a:lnTo>
                      <a:pt x="4" y="58"/>
                    </a:lnTo>
                    <a:lnTo>
                      <a:pt x="4" y="52"/>
                    </a:lnTo>
                    <a:lnTo>
                      <a:pt x="2" y="47"/>
                    </a:lnTo>
                    <a:lnTo>
                      <a:pt x="2" y="42"/>
                    </a:lnTo>
                    <a:lnTo>
                      <a:pt x="2" y="37"/>
                    </a:lnTo>
                    <a:lnTo>
                      <a:pt x="0" y="32"/>
                    </a:lnTo>
                    <a:lnTo>
                      <a:pt x="0" y="28"/>
                    </a:lnTo>
                    <a:lnTo>
                      <a:pt x="0" y="23"/>
                    </a:lnTo>
                    <a:lnTo>
                      <a:pt x="0" y="18"/>
                    </a:lnTo>
                    <a:lnTo>
                      <a:pt x="0" y="13"/>
                    </a:lnTo>
                    <a:lnTo>
                      <a:pt x="10" y="45"/>
                    </a:lnTo>
                    <a:lnTo>
                      <a:pt x="15" y="44"/>
                    </a:lnTo>
                    <a:lnTo>
                      <a:pt x="18" y="40"/>
                    </a:lnTo>
                    <a:lnTo>
                      <a:pt x="20" y="37"/>
                    </a:lnTo>
                    <a:lnTo>
                      <a:pt x="21" y="32"/>
                    </a:lnTo>
                    <a:lnTo>
                      <a:pt x="21" y="28"/>
                    </a:lnTo>
                    <a:lnTo>
                      <a:pt x="21" y="23"/>
                    </a:lnTo>
                    <a:lnTo>
                      <a:pt x="21" y="16"/>
                    </a:lnTo>
                    <a:lnTo>
                      <a:pt x="21" y="12"/>
                    </a:lnTo>
                    <a:lnTo>
                      <a:pt x="21" y="7"/>
                    </a:lnTo>
                    <a:lnTo>
                      <a:pt x="21" y="0"/>
                    </a:lnTo>
                    <a:lnTo>
                      <a:pt x="23" y="8"/>
                    </a:lnTo>
                    <a:lnTo>
                      <a:pt x="24" y="15"/>
                    </a:lnTo>
                    <a:lnTo>
                      <a:pt x="24" y="21"/>
                    </a:lnTo>
                    <a:lnTo>
                      <a:pt x="24" y="28"/>
                    </a:lnTo>
                    <a:lnTo>
                      <a:pt x="23" y="34"/>
                    </a:lnTo>
                    <a:lnTo>
                      <a:pt x="23" y="40"/>
                    </a:lnTo>
                    <a:lnTo>
                      <a:pt x="20" y="47"/>
                    </a:lnTo>
                    <a:lnTo>
                      <a:pt x="18" y="53"/>
                    </a:lnTo>
                    <a:lnTo>
                      <a:pt x="15" y="58"/>
                    </a:lnTo>
                    <a:lnTo>
                      <a:pt x="12" y="64"/>
                    </a:lnTo>
                    <a:lnTo>
                      <a:pt x="12" y="63"/>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99" name="Freeform 93">
                <a:extLst>
                  <a:ext uri="{FF2B5EF4-FFF2-40B4-BE49-F238E27FC236}">
                    <a16:creationId xmlns:a16="http://schemas.microsoft.com/office/drawing/2014/main" xmlns="" id="{450F4F2C-AEE8-18E0-843A-4955053DA7BF}"/>
                  </a:ext>
                </a:extLst>
              </p:cNvPr>
              <p:cNvSpPr>
                <a:spLocks/>
              </p:cNvSpPr>
              <p:nvPr/>
            </p:nvSpPr>
            <p:spPr bwMode="auto">
              <a:xfrm>
                <a:off x="2720" y="3238"/>
                <a:ext cx="20" cy="8"/>
              </a:xfrm>
              <a:custGeom>
                <a:avLst/>
                <a:gdLst>
                  <a:gd name="T0" fmla="*/ 1 w 40"/>
                  <a:gd name="T1" fmla="*/ 0 h 16"/>
                  <a:gd name="T2" fmla="*/ 1 w 40"/>
                  <a:gd name="T3" fmla="*/ 1 h 16"/>
                  <a:gd name="T4" fmla="*/ 1 w 40"/>
                  <a:gd name="T5" fmla="*/ 1 h 16"/>
                  <a:gd name="T6" fmla="*/ 1 w 40"/>
                  <a:gd name="T7" fmla="*/ 1 h 16"/>
                  <a:gd name="T8" fmla="*/ 1 w 40"/>
                  <a:gd name="T9" fmla="*/ 1 h 16"/>
                  <a:gd name="T10" fmla="*/ 1 w 40"/>
                  <a:gd name="T11" fmla="*/ 1 h 16"/>
                  <a:gd name="T12" fmla="*/ 1 w 40"/>
                  <a:gd name="T13" fmla="*/ 1 h 16"/>
                  <a:gd name="T14" fmla="*/ 1 w 40"/>
                  <a:gd name="T15" fmla="*/ 1 h 16"/>
                  <a:gd name="T16" fmla="*/ 1 w 40"/>
                  <a:gd name="T17" fmla="*/ 1 h 16"/>
                  <a:gd name="T18" fmla="*/ 1 w 40"/>
                  <a:gd name="T19" fmla="*/ 1 h 16"/>
                  <a:gd name="T20" fmla="*/ 0 w 40"/>
                  <a:gd name="T21" fmla="*/ 1 h 16"/>
                  <a:gd name="T22" fmla="*/ 1 w 40"/>
                  <a:gd name="T23" fmla="*/ 1 h 16"/>
                  <a:gd name="T24" fmla="*/ 1 w 40"/>
                  <a:gd name="T25" fmla="*/ 1 h 16"/>
                  <a:gd name="T26" fmla="*/ 1 w 40"/>
                  <a:gd name="T27" fmla="*/ 1 h 16"/>
                  <a:gd name="T28" fmla="*/ 1 w 40"/>
                  <a:gd name="T29" fmla="*/ 1 h 16"/>
                  <a:gd name="T30" fmla="*/ 1 w 40"/>
                  <a:gd name="T31" fmla="*/ 1 h 16"/>
                  <a:gd name="T32" fmla="*/ 1 w 40"/>
                  <a:gd name="T33" fmla="*/ 1 h 16"/>
                  <a:gd name="T34" fmla="*/ 1 w 40"/>
                  <a:gd name="T35" fmla="*/ 1 h 16"/>
                  <a:gd name="T36" fmla="*/ 1 w 40"/>
                  <a:gd name="T37" fmla="*/ 1 h 16"/>
                  <a:gd name="T38" fmla="*/ 1 w 40"/>
                  <a:gd name="T39" fmla="*/ 0 h 16"/>
                  <a:gd name="T40" fmla="*/ 1 w 40"/>
                  <a:gd name="T41" fmla="*/ 0 h 16"/>
                  <a:gd name="T42" fmla="*/ 1 w 40"/>
                  <a:gd name="T43" fmla="*/ 0 h 16"/>
                  <a:gd name="T44" fmla="*/ 1 w 40"/>
                  <a:gd name="T45" fmla="*/ 0 h 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16"/>
                  <a:gd name="T71" fmla="*/ 40 w 40"/>
                  <a:gd name="T72" fmla="*/ 16 h 1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16">
                    <a:moveTo>
                      <a:pt x="38" y="0"/>
                    </a:moveTo>
                    <a:lnTo>
                      <a:pt x="35" y="3"/>
                    </a:lnTo>
                    <a:lnTo>
                      <a:pt x="32" y="6"/>
                    </a:lnTo>
                    <a:lnTo>
                      <a:pt x="29" y="8"/>
                    </a:lnTo>
                    <a:lnTo>
                      <a:pt x="24" y="8"/>
                    </a:lnTo>
                    <a:lnTo>
                      <a:pt x="21" y="9"/>
                    </a:lnTo>
                    <a:lnTo>
                      <a:pt x="16" y="9"/>
                    </a:lnTo>
                    <a:lnTo>
                      <a:pt x="13" y="9"/>
                    </a:lnTo>
                    <a:lnTo>
                      <a:pt x="8" y="11"/>
                    </a:lnTo>
                    <a:lnTo>
                      <a:pt x="5" y="13"/>
                    </a:lnTo>
                    <a:lnTo>
                      <a:pt x="0" y="16"/>
                    </a:lnTo>
                    <a:lnTo>
                      <a:pt x="5" y="14"/>
                    </a:lnTo>
                    <a:lnTo>
                      <a:pt x="8" y="13"/>
                    </a:lnTo>
                    <a:lnTo>
                      <a:pt x="11" y="11"/>
                    </a:lnTo>
                    <a:lnTo>
                      <a:pt x="16" y="9"/>
                    </a:lnTo>
                    <a:lnTo>
                      <a:pt x="19" y="6"/>
                    </a:lnTo>
                    <a:lnTo>
                      <a:pt x="22" y="5"/>
                    </a:lnTo>
                    <a:lnTo>
                      <a:pt x="27" y="3"/>
                    </a:lnTo>
                    <a:lnTo>
                      <a:pt x="30" y="1"/>
                    </a:lnTo>
                    <a:lnTo>
                      <a:pt x="35" y="0"/>
                    </a:lnTo>
                    <a:lnTo>
                      <a:pt x="40" y="0"/>
                    </a:lnTo>
                    <a:lnTo>
                      <a:pt x="38"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0" name="Freeform 94">
                <a:extLst>
                  <a:ext uri="{FF2B5EF4-FFF2-40B4-BE49-F238E27FC236}">
                    <a16:creationId xmlns:a16="http://schemas.microsoft.com/office/drawing/2014/main" xmlns="" id="{F6AEDA17-0E4F-3E5E-AF45-621F1B1F5369}"/>
                  </a:ext>
                </a:extLst>
              </p:cNvPr>
              <p:cNvSpPr>
                <a:spLocks/>
              </p:cNvSpPr>
              <p:nvPr/>
            </p:nvSpPr>
            <p:spPr bwMode="auto">
              <a:xfrm>
                <a:off x="2433" y="3265"/>
                <a:ext cx="6" cy="1"/>
              </a:xfrm>
              <a:custGeom>
                <a:avLst/>
                <a:gdLst>
                  <a:gd name="T0" fmla="*/ 0 w 12"/>
                  <a:gd name="T1" fmla="*/ 0 h 3"/>
                  <a:gd name="T2" fmla="*/ 0 w 12"/>
                  <a:gd name="T3" fmla="*/ 0 h 3"/>
                  <a:gd name="T4" fmla="*/ 1 w 12"/>
                  <a:gd name="T5" fmla="*/ 0 h 3"/>
                  <a:gd name="T6" fmla="*/ 0 w 12"/>
                  <a:gd name="T7" fmla="*/ 0 h 3"/>
                  <a:gd name="T8" fmla="*/ 0 w 12"/>
                  <a:gd name="T9" fmla="*/ 0 h 3"/>
                  <a:gd name="T10" fmla="*/ 0 60000 65536"/>
                  <a:gd name="T11" fmla="*/ 0 60000 65536"/>
                  <a:gd name="T12" fmla="*/ 0 60000 65536"/>
                  <a:gd name="T13" fmla="*/ 0 60000 65536"/>
                  <a:gd name="T14" fmla="*/ 0 60000 65536"/>
                  <a:gd name="T15" fmla="*/ 0 w 12"/>
                  <a:gd name="T16" fmla="*/ 0 h 3"/>
                  <a:gd name="T17" fmla="*/ 12 w 12"/>
                  <a:gd name="T18" fmla="*/ 3 h 3"/>
                </a:gdLst>
                <a:ahLst/>
                <a:cxnLst>
                  <a:cxn ang="T10">
                    <a:pos x="T0" y="T1"/>
                  </a:cxn>
                  <a:cxn ang="T11">
                    <a:pos x="T2" y="T3"/>
                  </a:cxn>
                  <a:cxn ang="T12">
                    <a:pos x="T4" y="T5"/>
                  </a:cxn>
                  <a:cxn ang="T13">
                    <a:pos x="T6" y="T7"/>
                  </a:cxn>
                  <a:cxn ang="T14">
                    <a:pos x="T8" y="T9"/>
                  </a:cxn>
                </a:cxnLst>
                <a:rect l="T15" t="T16" r="T17" b="T18"/>
                <a:pathLst>
                  <a:path w="12" h="3">
                    <a:moveTo>
                      <a:pt x="0" y="3"/>
                    </a:moveTo>
                    <a:lnTo>
                      <a:pt x="0" y="0"/>
                    </a:lnTo>
                    <a:lnTo>
                      <a:pt x="12" y="3"/>
                    </a:lnTo>
                    <a:lnTo>
                      <a:pt x="0" y="3"/>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1" name="Freeform 95">
                <a:extLst>
                  <a:ext uri="{FF2B5EF4-FFF2-40B4-BE49-F238E27FC236}">
                    <a16:creationId xmlns:a16="http://schemas.microsoft.com/office/drawing/2014/main" xmlns="" id="{84AC3FEC-939F-7E8B-52A4-6A954120AF60}"/>
                  </a:ext>
                </a:extLst>
              </p:cNvPr>
              <p:cNvSpPr>
                <a:spLocks/>
              </p:cNvSpPr>
              <p:nvPr/>
            </p:nvSpPr>
            <p:spPr bwMode="auto">
              <a:xfrm>
                <a:off x="2694" y="3254"/>
                <a:ext cx="4" cy="3"/>
              </a:xfrm>
              <a:custGeom>
                <a:avLst/>
                <a:gdLst>
                  <a:gd name="T0" fmla="*/ 0 w 10"/>
                  <a:gd name="T1" fmla="*/ 0 h 7"/>
                  <a:gd name="T2" fmla="*/ 0 w 10"/>
                  <a:gd name="T3" fmla="*/ 0 h 7"/>
                  <a:gd name="T4" fmla="*/ 0 w 10"/>
                  <a:gd name="T5" fmla="*/ 0 h 7"/>
                  <a:gd name="T6" fmla="*/ 0 w 10"/>
                  <a:gd name="T7" fmla="*/ 0 h 7"/>
                  <a:gd name="T8" fmla="*/ 0 w 10"/>
                  <a:gd name="T9" fmla="*/ 0 h 7"/>
                  <a:gd name="T10" fmla="*/ 0 w 10"/>
                  <a:gd name="T11" fmla="*/ 0 h 7"/>
                  <a:gd name="T12" fmla="*/ 0 w 10"/>
                  <a:gd name="T13" fmla="*/ 0 h 7"/>
                  <a:gd name="T14" fmla="*/ 0 w 10"/>
                  <a:gd name="T15" fmla="*/ 0 h 7"/>
                  <a:gd name="T16" fmla="*/ 0 w 10"/>
                  <a:gd name="T17" fmla="*/ 0 h 7"/>
                  <a:gd name="T18" fmla="*/ 0 w 10"/>
                  <a:gd name="T19" fmla="*/ 0 h 7"/>
                  <a:gd name="T20" fmla="*/ 0 w 10"/>
                  <a:gd name="T21" fmla="*/ 0 h 7"/>
                  <a:gd name="T22" fmla="*/ 0 w 10"/>
                  <a:gd name="T23" fmla="*/ 0 h 7"/>
                  <a:gd name="T24" fmla="*/ 0 w 10"/>
                  <a:gd name="T25" fmla="*/ 0 h 7"/>
                  <a:gd name="T26" fmla="*/ 0 w 10"/>
                  <a:gd name="T27" fmla="*/ 0 h 7"/>
                  <a:gd name="T28" fmla="*/ 0 w 10"/>
                  <a:gd name="T29" fmla="*/ 0 h 7"/>
                  <a:gd name="T30" fmla="*/ 0 w 10"/>
                  <a:gd name="T31" fmla="*/ 0 h 7"/>
                  <a:gd name="T32" fmla="*/ 0 w 10"/>
                  <a:gd name="T33" fmla="*/ 0 h 7"/>
                  <a:gd name="T34" fmla="*/ 0 w 10"/>
                  <a:gd name="T35" fmla="*/ 0 h 7"/>
                  <a:gd name="T36" fmla="*/ 0 w 10"/>
                  <a:gd name="T37" fmla="*/ 0 h 7"/>
                  <a:gd name="T38" fmla="*/ 0 w 10"/>
                  <a:gd name="T39" fmla="*/ 0 h 7"/>
                  <a:gd name="T40" fmla="*/ 0 w 10"/>
                  <a:gd name="T41" fmla="*/ 0 h 7"/>
                  <a:gd name="T42" fmla="*/ 0 w 10"/>
                  <a:gd name="T43" fmla="*/ 0 h 7"/>
                  <a:gd name="T44" fmla="*/ 0 w 10"/>
                  <a:gd name="T45" fmla="*/ 0 h 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
                  <a:gd name="T70" fmla="*/ 0 h 7"/>
                  <a:gd name="T71" fmla="*/ 10 w 10"/>
                  <a:gd name="T72" fmla="*/ 7 h 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 h="7">
                    <a:moveTo>
                      <a:pt x="8" y="2"/>
                    </a:moveTo>
                    <a:lnTo>
                      <a:pt x="10" y="3"/>
                    </a:lnTo>
                    <a:lnTo>
                      <a:pt x="10" y="5"/>
                    </a:lnTo>
                    <a:lnTo>
                      <a:pt x="8" y="5"/>
                    </a:lnTo>
                    <a:lnTo>
                      <a:pt x="7" y="5"/>
                    </a:lnTo>
                    <a:lnTo>
                      <a:pt x="5" y="5"/>
                    </a:lnTo>
                    <a:lnTo>
                      <a:pt x="3" y="5"/>
                    </a:lnTo>
                    <a:lnTo>
                      <a:pt x="2" y="5"/>
                    </a:lnTo>
                    <a:lnTo>
                      <a:pt x="2" y="7"/>
                    </a:lnTo>
                    <a:lnTo>
                      <a:pt x="0" y="7"/>
                    </a:lnTo>
                    <a:lnTo>
                      <a:pt x="2" y="7"/>
                    </a:lnTo>
                    <a:lnTo>
                      <a:pt x="3" y="5"/>
                    </a:lnTo>
                    <a:lnTo>
                      <a:pt x="5" y="3"/>
                    </a:lnTo>
                    <a:lnTo>
                      <a:pt x="7" y="2"/>
                    </a:lnTo>
                    <a:lnTo>
                      <a:pt x="7" y="0"/>
                    </a:lnTo>
                    <a:lnTo>
                      <a:pt x="8" y="0"/>
                    </a:lnTo>
                    <a:lnTo>
                      <a:pt x="8" y="2"/>
                    </a:lnTo>
                    <a:lnTo>
                      <a:pt x="10" y="3"/>
                    </a:lnTo>
                    <a:lnTo>
                      <a:pt x="8" y="2"/>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2" name="Freeform 96">
                <a:extLst>
                  <a:ext uri="{FF2B5EF4-FFF2-40B4-BE49-F238E27FC236}">
                    <a16:creationId xmlns:a16="http://schemas.microsoft.com/office/drawing/2014/main" xmlns="" id="{D2C2511B-8E64-135B-BD12-2D0E312EC7E6}"/>
                  </a:ext>
                </a:extLst>
              </p:cNvPr>
              <p:cNvSpPr>
                <a:spLocks/>
              </p:cNvSpPr>
              <p:nvPr/>
            </p:nvSpPr>
            <p:spPr bwMode="auto">
              <a:xfrm>
                <a:off x="2462" y="3272"/>
                <a:ext cx="21" cy="6"/>
              </a:xfrm>
              <a:custGeom>
                <a:avLst/>
                <a:gdLst>
                  <a:gd name="T0" fmla="*/ 0 w 43"/>
                  <a:gd name="T1" fmla="*/ 1 h 11"/>
                  <a:gd name="T2" fmla="*/ 0 w 43"/>
                  <a:gd name="T3" fmla="*/ 1 h 11"/>
                  <a:gd name="T4" fmla="*/ 0 w 43"/>
                  <a:gd name="T5" fmla="*/ 1 h 11"/>
                  <a:gd name="T6" fmla="*/ 0 w 43"/>
                  <a:gd name="T7" fmla="*/ 1 h 11"/>
                  <a:gd name="T8" fmla="*/ 0 w 43"/>
                  <a:gd name="T9" fmla="*/ 1 h 11"/>
                  <a:gd name="T10" fmla="*/ 0 w 43"/>
                  <a:gd name="T11" fmla="*/ 1 h 11"/>
                  <a:gd name="T12" fmla="*/ 0 w 43"/>
                  <a:gd name="T13" fmla="*/ 1 h 11"/>
                  <a:gd name="T14" fmla="*/ 0 w 43"/>
                  <a:gd name="T15" fmla="*/ 1 h 11"/>
                  <a:gd name="T16" fmla="*/ 0 w 43"/>
                  <a:gd name="T17" fmla="*/ 1 h 11"/>
                  <a:gd name="T18" fmla="*/ 0 w 43"/>
                  <a:gd name="T19" fmla="*/ 1 h 11"/>
                  <a:gd name="T20" fmla="*/ 0 w 43"/>
                  <a:gd name="T21" fmla="*/ 0 h 11"/>
                  <a:gd name="T22" fmla="*/ 0 w 43"/>
                  <a:gd name="T23" fmla="*/ 1 h 11"/>
                  <a:gd name="T24" fmla="*/ 0 w 43"/>
                  <a:gd name="T25" fmla="*/ 1 h 11"/>
                  <a:gd name="T26" fmla="*/ 0 w 43"/>
                  <a:gd name="T27" fmla="*/ 1 h 11"/>
                  <a:gd name="T28" fmla="*/ 0 w 43"/>
                  <a:gd name="T29" fmla="*/ 1 h 11"/>
                  <a:gd name="T30" fmla="*/ 0 w 43"/>
                  <a:gd name="T31" fmla="*/ 1 h 11"/>
                  <a:gd name="T32" fmla="*/ 0 w 43"/>
                  <a:gd name="T33" fmla="*/ 1 h 11"/>
                  <a:gd name="T34" fmla="*/ 0 w 43"/>
                  <a:gd name="T35" fmla="*/ 1 h 11"/>
                  <a:gd name="T36" fmla="*/ 0 w 43"/>
                  <a:gd name="T37" fmla="*/ 1 h 11"/>
                  <a:gd name="T38" fmla="*/ 0 w 43"/>
                  <a:gd name="T39" fmla="*/ 1 h 11"/>
                  <a:gd name="T40" fmla="*/ 0 w 43"/>
                  <a:gd name="T41" fmla="*/ 1 h 11"/>
                  <a:gd name="T42" fmla="*/ 0 w 43"/>
                  <a:gd name="T43" fmla="*/ 1 h 1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
                  <a:gd name="T67" fmla="*/ 0 h 11"/>
                  <a:gd name="T68" fmla="*/ 43 w 43"/>
                  <a:gd name="T69" fmla="*/ 11 h 1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 h="11">
                    <a:moveTo>
                      <a:pt x="43" y="10"/>
                    </a:moveTo>
                    <a:lnTo>
                      <a:pt x="39" y="11"/>
                    </a:lnTo>
                    <a:lnTo>
                      <a:pt x="35" y="11"/>
                    </a:lnTo>
                    <a:lnTo>
                      <a:pt x="31" y="11"/>
                    </a:lnTo>
                    <a:lnTo>
                      <a:pt x="26" y="11"/>
                    </a:lnTo>
                    <a:lnTo>
                      <a:pt x="21" y="10"/>
                    </a:lnTo>
                    <a:lnTo>
                      <a:pt x="18" y="8"/>
                    </a:lnTo>
                    <a:lnTo>
                      <a:pt x="13" y="6"/>
                    </a:lnTo>
                    <a:lnTo>
                      <a:pt x="8" y="5"/>
                    </a:lnTo>
                    <a:lnTo>
                      <a:pt x="3" y="2"/>
                    </a:lnTo>
                    <a:lnTo>
                      <a:pt x="0" y="0"/>
                    </a:lnTo>
                    <a:lnTo>
                      <a:pt x="3" y="2"/>
                    </a:lnTo>
                    <a:lnTo>
                      <a:pt x="7" y="3"/>
                    </a:lnTo>
                    <a:lnTo>
                      <a:pt x="11" y="5"/>
                    </a:lnTo>
                    <a:lnTo>
                      <a:pt x="15" y="6"/>
                    </a:lnTo>
                    <a:lnTo>
                      <a:pt x="19" y="8"/>
                    </a:lnTo>
                    <a:lnTo>
                      <a:pt x="24" y="8"/>
                    </a:lnTo>
                    <a:lnTo>
                      <a:pt x="29" y="10"/>
                    </a:lnTo>
                    <a:lnTo>
                      <a:pt x="34" y="10"/>
                    </a:lnTo>
                    <a:lnTo>
                      <a:pt x="39" y="10"/>
                    </a:lnTo>
                    <a:lnTo>
                      <a:pt x="43" y="1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3" name="Freeform 97">
                <a:extLst>
                  <a:ext uri="{FF2B5EF4-FFF2-40B4-BE49-F238E27FC236}">
                    <a16:creationId xmlns:a16="http://schemas.microsoft.com/office/drawing/2014/main" xmlns="" id="{3B2CAC51-A0DF-B96A-FE3D-09028D81D081}"/>
                  </a:ext>
                </a:extLst>
              </p:cNvPr>
              <p:cNvSpPr>
                <a:spLocks/>
              </p:cNvSpPr>
              <p:nvPr/>
            </p:nvSpPr>
            <p:spPr bwMode="auto">
              <a:xfrm>
                <a:off x="2672" y="3259"/>
                <a:ext cx="14" cy="7"/>
              </a:xfrm>
              <a:custGeom>
                <a:avLst/>
                <a:gdLst>
                  <a:gd name="T0" fmla="*/ 0 w 27"/>
                  <a:gd name="T1" fmla="*/ 1 h 13"/>
                  <a:gd name="T2" fmla="*/ 1 w 27"/>
                  <a:gd name="T3" fmla="*/ 1 h 13"/>
                  <a:gd name="T4" fmla="*/ 1 w 27"/>
                  <a:gd name="T5" fmla="*/ 0 h 13"/>
                  <a:gd name="T6" fmla="*/ 0 w 27"/>
                  <a:gd name="T7" fmla="*/ 1 h 13"/>
                  <a:gd name="T8" fmla="*/ 0 w 27"/>
                  <a:gd name="T9" fmla="*/ 1 h 13"/>
                  <a:gd name="T10" fmla="*/ 0 w 27"/>
                  <a:gd name="T11" fmla="*/ 1 h 13"/>
                  <a:gd name="T12" fmla="*/ 0 60000 65536"/>
                  <a:gd name="T13" fmla="*/ 0 60000 65536"/>
                  <a:gd name="T14" fmla="*/ 0 60000 65536"/>
                  <a:gd name="T15" fmla="*/ 0 60000 65536"/>
                  <a:gd name="T16" fmla="*/ 0 60000 65536"/>
                  <a:gd name="T17" fmla="*/ 0 60000 65536"/>
                  <a:gd name="T18" fmla="*/ 0 w 27"/>
                  <a:gd name="T19" fmla="*/ 0 h 13"/>
                  <a:gd name="T20" fmla="*/ 27 w 27"/>
                  <a:gd name="T21" fmla="*/ 13 h 13"/>
                </a:gdLst>
                <a:ahLst/>
                <a:cxnLst>
                  <a:cxn ang="T12">
                    <a:pos x="T0" y="T1"/>
                  </a:cxn>
                  <a:cxn ang="T13">
                    <a:pos x="T2" y="T3"/>
                  </a:cxn>
                  <a:cxn ang="T14">
                    <a:pos x="T4" y="T5"/>
                  </a:cxn>
                  <a:cxn ang="T15">
                    <a:pos x="T6" y="T7"/>
                  </a:cxn>
                  <a:cxn ang="T16">
                    <a:pos x="T8" y="T9"/>
                  </a:cxn>
                  <a:cxn ang="T17">
                    <a:pos x="T10" y="T11"/>
                  </a:cxn>
                </a:cxnLst>
                <a:rect l="T18" t="T19" r="T20" b="T21"/>
                <a:pathLst>
                  <a:path w="27" h="13">
                    <a:moveTo>
                      <a:pt x="0" y="12"/>
                    </a:moveTo>
                    <a:lnTo>
                      <a:pt x="22" y="2"/>
                    </a:lnTo>
                    <a:lnTo>
                      <a:pt x="27" y="0"/>
                    </a:lnTo>
                    <a:lnTo>
                      <a:pt x="0" y="13"/>
                    </a:lnTo>
                    <a:lnTo>
                      <a:pt x="0" y="12"/>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4" name="Freeform 98">
                <a:extLst>
                  <a:ext uri="{FF2B5EF4-FFF2-40B4-BE49-F238E27FC236}">
                    <a16:creationId xmlns:a16="http://schemas.microsoft.com/office/drawing/2014/main" xmlns="" id="{9F278FDB-C96A-4027-CF3F-83ECCFCD931A}"/>
                  </a:ext>
                </a:extLst>
              </p:cNvPr>
              <p:cNvSpPr>
                <a:spLocks/>
              </p:cNvSpPr>
              <p:nvPr/>
            </p:nvSpPr>
            <p:spPr bwMode="auto">
              <a:xfrm>
                <a:off x="2652" y="3266"/>
                <a:ext cx="15" cy="4"/>
              </a:xfrm>
              <a:custGeom>
                <a:avLst/>
                <a:gdLst>
                  <a:gd name="T0" fmla="*/ 1 w 30"/>
                  <a:gd name="T1" fmla="*/ 0 h 10"/>
                  <a:gd name="T2" fmla="*/ 1 w 30"/>
                  <a:gd name="T3" fmla="*/ 0 h 10"/>
                  <a:gd name="T4" fmla="*/ 1 w 30"/>
                  <a:gd name="T5" fmla="*/ 0 h 10"/>
                  <a:gd name="T6" fmla="*/ 1 w 30"/>
                  <a:gd name="T7" fmla="*/ 0 h 10"/>
                  <a:gd name="T8" fmla="*/ 1 w 30"/>
                  <a:gd name="T9" fmla="*/ 0 h 10"/>
                  <a:gd name="T10" fmla="*/ 1 w 30"/>
                  <a:gd name="T11" fmla="*/ 0 h 10"/>
                  <a:gd name="T12" fmla="*/ 1 w 30"/>
                  <a:gd name="T13" fmla="*/ 0 h 10"/>
                  <a:gd name="T14" fmla="*/ 1 w 30"/>
                  <a:gd name="T15" fmla="*/ 0 h 10"/>
                  <a:gd name="T16" fmla="*/ 1 w 30"/>
                  <a:gd name="T17" fmla="*/ 0 h 10"/>
                  <a:gd name="T18" fmla="*/ 1 w 30"/>
                  <a:gd name="T19" fmla="*/ 0 h 10"/>
                  <a:gd name="T20" fmla="*/ 0 w 30"/>
                  <a:gd name="T21" fmla="*/ 0 h 10"/>
                  <a:gd name="T22" fmla="*/ 0 w 30"/>
                  <a:gd name="T23" fmla="*/ 0 h 10"/>
                  <a:gd name="T24" fmla="*/ 1 w 30"/>
                  <a:gd name="T25" fmla="*/ 0 h 10"/>
                  <a:gd name="T26" fmla="*/ 1 w 30"/>
                  <a:gd name="T27" fmla="*/ 0 h 10"/>
                  <a:gd name="T28" fmla="*/ 1 w 30"/>
                  <a:gd name="T29" fmla="*/ 0 h 10"/>
                  <a:gd name="T30" fmla="*/ 1 w 30"/>
                  <a:gd name="T31" fmla="*/ 0 h 10"/>
                  <a:gd name="T32" fmla="*/ 1 w 30"/>
                  <a:gd name="T33" fmla="*/ 0 h 10"/>
                  <a:gd name="T34" fmla="*/ 1 w 30"/>
                  <a:gd name="T35" fmla="*/ 0 h 10"/>
                  <a:gd name="T36" fmla="*/ 1 w 30"/>
                  <a:gd name="T37" fmla="*/ 0 h 10"/>
                  <a:gd name="T38" fmla="*/ 1 w 30"/>
                  <a:gd name="T39" fmla="*/ 0 h 10"/>
                  <a:gd name="T40" fmla="*/ 1 w 30"/>
                  <a:gd name="T41" fmla="*/ 0 h 10"/>
                  <a:gd name="T42" fmla="*/ 1 w 30"/>
                  <a:gd name="T43" fmla="*/ 0 h 10"/>
                  <a:gd name="T44" fmla="*/ 1 w 30"/>
                  <a:gd name="T45" fmla="*/ 0 h 10"/>
                  <a:gd name="T46" fmla="*/ 1 w 30"/>
                  <a:gd name="T47" fmla="*/ 0 h 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10"/>
                  <a:gd name="T74" fmla="*/ 30 w 30"/>
                  <a:gd name="T75" fmla="*/ 10 h 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10">
                    <a:moveTo>
                      <a:pt x="29" y="0"/>
                    </a:moveTo>
                    <a:lnTo>
                      <a:pt x="27" y="2"/>
                    </a:lnTo>
                    <a:lnTo>
                      <a:pt x="24" y="3"/>
                    </a:lnTo>
                    <a:lnTo>
                      <a:pt x="21" y="5"/>
                    </a:lnTo>
                    <a:lnTo>
                      <a:pt x="19" y="7"/>
                    </a:lnTo>
                    <a:lnTo>
                      <a:pt x="16" y="8"/>
                    </a:lnTo>
                    <a:lnTo>
                      <a:pt x="13" y="10"/>
                    </a:lnTo>
                    <a:lnTo>
                      <a:pt x="10" y="10"/>
                    </a:lnTo>
                    <a:lnTo>
                      <a:pt x="6" y="10"/>
                    </a:lnTo>
                    <a:lnTo>
                      <a:pt x="3" y="10"/>
                    </a:lnTo>
                    <a:lnTo>
                      <a:pt x="0" y="10"/>
                    </a:lnTo>
                    <a:lnTo>
                      <a:pt x="0" y="5"/>
                    </a:lnTo>
                    <a:lnTo>
                      <a:pt x="3" y="5"/>
                    </a:lnTo>
                    <a:lnTo>
                      <a:pt x="6" y="5"/>
                    </a:lnTo>
                    <a:lnTo>
                      <a:pt x="10" y="5"/>
                    </a:lnTo>
                    <a:lnTo>
                      <a:pt x="13" y="5"/>
                    </a:lnTo>
                    <a:lnTo>
                      <a:pt x="16" y="5"/>
                    </a:lnTo>
                    <a:lnTo>
                      <a:pt x="19" y="3"/>
                    </a:lnTo>
                    <a:lnTo>
                      <a:pt x="22" y="3"/>
                    </a:lnTo>
                    <a:lnTo>
                      <a:pt x="24" y="3"/>
                    </a:lnTo>
                    <a:lnTo>
                      <a:pt x="27" y="2"/>
                    </a:lnTo>
                    <a:lnTo>
                      <a:pt x="30" y="0"/>
                    </a:lnTo>
                    <a:lnTo>
                      <a:pt x="29" y="0"/>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5" name="Freeform 99">
                <a:extLst>
                  <a:ext uri="{FF2B5EF4-FFF2-40B4-BE49-F238E27FC236}">
                    <a16:creationId xmlns:a16="http://schemas.microsoft.com/office/drawing/2014/main" xmlns="" id="{4E571734-B316-ED7D-3805-D84484B0FCBF}"/>
                  </a:ext>
                </a:extLst>
              </p:cNvPr>
              <p:cNvSpPr>
                <a:spLocks/>
              </p:cNvSpPr>
              <p:nvPr/>
            </p:nvSpPr>
            <p:spPr bwMode="auto">
              <a:xfrm>
                <a:off x="2458" y="3280"/>
                <a:ext cx="24" cy="7"/>
              </a:xfrm>
              <a:custGeom>
                <a:avLst/>
                <a:gdLst>
                  <a:gd name="T0" fmla="*/ 1 w 48"/>
                  <a:gd name="T1" fmla="*/ 1 h 14"/>
                  <a:gd name="T2" fmla="*/ 0 w 48"/>
                  <a:gd name="T3" fmla="*/ 0 h 14"/>
                  <a:gd name="T4" fmla="*/ 1 w 48"/>
                  <a:gd name="T5" fmla="*/ 1 h 14"/>
                  <a:gd name="T6" fmla="*/ 1 w 48"/>
                  <a:gd name="T7" fmla="*/ 1 h 14"/>
                  <a:gd name="T8" fmla="*/ 1 w 48"/>
                  <a:gd name="T9" fmla="*/ 1 h 14"/>
                  <a:gd name="T10" fmla="*/ 1 w 48"/>
                  <a:gd name="T11" fmla="*/ 1 h 14"/>
                  <a:gd name="T12" fmla="*/ 0 60000 65536"/>
                  <a:gd name="T13" fmla="*/ 0 60000 65536"/>
                  <a:gd name="T14" fmla="*/ 0 60000 65536"/>
                  <a:gd name="T15" fmla="*/ 0 60000 65536"/>
                  <a:gd name="T16" fmla="*/ 0 60000 65536"/>
                  <a:gd name="T17" fmla="*/ 0 60000 65536"/>
                  <a:gd name="T18" fmla="*/ 0 w 48"/>
                  <a:gd name="T19" fmla="*/ 0 h 14"/>
                  <a:gd name="T20" fmla="*/ 48 w 48"/>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48" h="14">
                    <a:moveTo>
                      <a:pt x="47" y="14"/>
                    </a:moveTo>
                    <a:lnTo>
                      <a:pt x="0" y="0"/>
                    </a:lnTo>
                    <a:lnTo>
                      <a:pt x="43" y="11"/>
                    </a:lnTo>
                    <a:lnTo>
                      <a:pt x="48" y="14"/>
                    </a:lnTo>
                    <a:lnTo>
                      <a:pt x="47" y="14"/>
                    </a:lnTo>
                    <a:close/>
                  </a:path>
                </a:pathLst>
              </a:custGeom>
              <a:solidFill>
                <a:srgbClr val="190A0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6" name="Freeform 100">
                <a:extLst>
                  <a:ext uri="{FF2B5EF4-FFF2-40B4-BE49-F238E27FC236}">
                    <a16:creationId xmlns:a16="http://schemas.microsoft.com/office/drawing/2014/main" xmlns="" id="{3D0C2E28-F16F-FE39-EC67-8F31C24C3B4C}"/>
                  </a:ext>
                </a:extLst>
              </p:cNvPr>
              <p:cNvSpPr>
                <a:spLocks/>
              </p:cNvSpPr>
              <p:nvPr/>
            </p:nvSpPr>
            <p:spPr bwMode="auto">
              <a:xfrm>
                <a:off x="2531" y="3290"/>
                <a:ext cx="109" cy="24"/>
              </a:xfrm>
              <a:custGeom>
                <a:avLst/>
                <a:gdLst>
                  <a:gd name="T0" fmla="*/ 1 w 218"/>
                  <a:gd name="T1" fmla="*/ 0 h 50"/>
                  <a:gd name="T2" fmla="*/ 1 w 218"/>
                  <a:gd name="T3" fmla="*/ 0 h 50"/>
                  <a:gd name="T4" fmla="*/ 1 w 218"/>
                  <a:gd name="T5" fmla="*/ 0 h 50"/>
                  <a:gd name="T6" fmla="*/ 1 w 218"/>
                  <a:gd name="T7" fmla="*/ 0 h 50"/>
                  <a:gd name="T8" fmla="*/ 1 w 218"/>
                  <a:gd name="T9" fmla="*/ 0 h 50"/>
                  <a:gd name="T10" fmla="*/ 1 w 218"/>
                  <a:gd name="T11" fmla="*/ 0 h 50"/>
                  <a:gd name="T12" fmla="*/ 1 w 218"/>
                  <a:gd name="T13" fmla="*/ 0 h 50"/>
                  <a:gd name="T14" fmla="*/ 1 w 218"/>
                  <a:gd name="T15" fmla="*/ 0 h 50"/>
                  <a:gd name="T16" fmla="*/ 1 w 218"/>
                  <a:gd name="T17" fmla="*/ 0 h 50"/>
                  <a:gd name="T18" fmla="*/ 1 w 218"/>
                  <a:gd name="T19" fmla="*/ 0 h 50"/>
                  <a:gd name="T20" fmla="*/ 1 w 218"/>
                  <a:gd name="T21" fmla="*/ 0 h 50"/>
                  <a:gd name="T22" fmla="*/ 1 w 218"/>
                  <a:gd name="T23" fmla="*/ 0 h 50"/>
                  <a:gd name="T24" fmla="*/ 1 w 218"/>
                  <a:gd name="T25" fmla="*/ 0 h 50"/>
                  <a:gd name="T26" fmla="*/ 1 w 218"/>
                  <a:gd name="T27" fmla="*/ 0 h 50"/>
                  <a:gd name="T28" fmla="*/ 1 w 218"/>
                  <a:gd name="T29" fmla="*/ 0 h 50"/>
                  <a:gd name="T30" fmla="*/ 1 w 218"/>
                  <a:gd name="T31" fmla="*/ 0 h 50"/>
                  <a:gd name="T32" fmla="*/ 1 w 218"/>
                  <a:gd name="T33" fmla="*/ 0 h 50"/>
                  <a:gd name="T34" fmla="*/ 1 w 218"/>
                  <a:gd name="T35" fmla="*/ 0 h 50"/>
                  <a:gd name="T36" fmla="*/ 1 w 218"/>
                  <a:gd name="T37" fmla="*/ 0 h 50"/>
                  <a:gd name="T38" fmla="*/ 1 w 218"/>
                  <a:gd name="T39" fmla="*/ 0 h 50"/>
                  <a:gd name="T40" fmla="*/ 1 w 218"/>
                  <a:gd name="T41" fmla="*/ 0 h 50"/>
                  <a:gd name="T42" fmla="*/ 0 w 218"/>
                  <a:gd name="T43" fmla="*/ 0 h 50"/>
                  <a:gd name="T44" fmla="*/ 0 w 218"/>
                  <a:gd name="T45" fmla="*/ 0 h 50"/>
                  <a:gd name="T46" fmla="*/ 0 w 218"/>
                  <a:gd name="T47" fmla="*/ 0 h 50"/>
                  <a:gd name="T48" fmla="*/ 1 w 218"/>
                  <a:gd name="T49" fmla="*/ 0 h 50"/>
                  <a:gd name="T50" fmla="*/ 1 w 218"/>
                  <a:gd name="T51" fmla="*/ 0 h 50"/>
                  <a:gd name="T52" fmla="*/ 1 w 218"/>
                  <a:gd name="T53" fmla="*/ 0 h 50"/>
                  <a:gd name="T54" fmla="*/ 1 w 218"/>
                  <a:gd name="T55" fmla="*/ 0 h 50"/>
                  <a:gd name="T56" fmla="*/ 1 w 218"/>
                  <a:gd name="T57" fmla="*/ 0 h 50"/>
                  <a:gd name="T58" fmla="*/ 1 w 218"/>
                  <a:gd name="T59" fmla="*/ 0 h 50"/>
                  <a:gd name="T60" fmla="*/ 1 w 218"/>
                  <a:gd name="T61" fmla="*/ 0 h 50"/>
                  <a:gd name="T62" fmla="*/ 1 w 218"/>
                  <a:gd name="T63" fmla="*/ 0 h 50"/>
                  <a:gd name="T64" fmla="*/ 1 w 218"/>
                  <a:gd name="T65" fmla="*/ 0 h 50"/>
                  <a:gd name="T66" fmla="*/ 1 w 218"/>
                  <a:gd name="T67" fmla="*/ 0 h 50"/>
                  <a:gd name="T68" fmla="*/ 1 w 218"/>
                  <a:gd name="T69" fmla="*/ 0 h 50"/>
                  <a:gd name="T70" fmla="*/ 1 w 218"/>
                  <a:gd name="T71" fmla="*/ 0 h 50"/>
                  <a:gd name="T72" fmla="*/ 1 w 218"/>
                  <a:gd name="T73" fmla="*/ 0 h 50"/>
                  <a:gd name="T74" fmla="*/ 1 w 218"/>
                  <a:gd name="T75" fmla="*/ 0 h 50"/>
                  <a:gd name="T76" fmla="*/ 1 w 218"/>
                  <a:gd name="T77" fmla="*/ 0 h 50"/>
                  <a:gd name="T78" fmla="*/ 1 w 218"/>
                  <a:gd name="T79" fmla="*/ 0 h 50"/>
                  <a:gd name="T80" fmla="*/ 1 w 218"/>
                  <a:gd name="T81" fmla="*/ 0 h 50"/>
                  <a:gd name="T82" fmla="*/ 1 w 218"/>
                  <a:gd name="T83" fmla="*/ 0 h 50"/>
                  <a:gd name="T84" fmla="*/ 1 w 218"/>
                  <a:gd name="T85" fmla="*/ 0 h 50"/>
                  <a:gd name="T86" fmla="*/ 1 w 218"/>
                  <a:gd name="T87" fmla="*/ 0 h 50"/>
                  <a:gd name="T88" fmla="*/ 1 w 218"/>
                  <a:gd name="T89" fmla="*/ 0 h 50"/>
                  <a:gd name="T90" fmla="*/ 1 w 218"/>
                  <a:gd name="T91" fmla="*/ 0 h 50"/>
                  <a:gd name="T92" fmla="*/ 1 w 218"/>
                  <a:gd name="T93" fmla="*/ 0 h 50"/>
                  <a:gd name="T94" fmla="*/ 1 w 218"/>
                  <a:gd name="T95" fmla="*/ 0 h 50"/>
                  <a:gd name="T96" fmla="*/ 1 w 218"/>
                  <a:gd name="T97" fmla="*/ 0 h 50"/>
                  <a:gd name="T98" fmla="*/ 1 w 218"/>
                  <a:gd name="T99" fmla="*/ 0 h 50"/>
                  <a:gd name="T100" fmla="*/ 1 w 218"/>
                  <a:gd name="T101" fmla="*/ 0 h 50"/>
                  <a:gd name="T102" fmla="*/ 1 w 218"/>
                  <a:gd name="T103" fmla="*/ 0 h 50"/>
                  <a:gd name="T104" fmla="*/ 1 w 218"/>
                  <a:gd name="T105" fmla="*/ 0 h 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18"/>
                  <a:gd name="T160" fmla="*/ 0 h 50"/>
                  <a:gd name="T161" fmla="*/ 218 w 218"/>
                  <a:gd name="T162" fmla="*/ 50 h 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18" h="50">
                    <a:moveTo>
                      <a:pt x="218" y="2"/>
                    </a:moveTo>
                    <a:lnTo>
                      <a:pt x="216" y="3"/>
                    </a:lnTo>
                    <a:lnTo>
                      <a:pt x="213" y="5"/>
                    </a:lnTo>
                    <a:lnTo>
                      <a:pt x="208" y="7"/>
                    </a:lnTo>
                    <a:lnTo>
                      <a:pt x="204" y="10"/>
                    </a:lnTo>
                    <a:lnTo>
                      <a:pt x="199" y="11"/>
                    </a:lnTo>
                    <a:lnTo>
                      <a:pt x="194" y="13"/>
                    </a:lnTo>
                    <a:lnTo>
                      <a:pt x="189" y="15"/>
                    </a:lnTo>
                    <a:lnTo>
                      <a:pt x="184" y="15"/>
                    </a:lnTo>
                    <a:lnTo>
                      <a:pt x="180" y="13"/>
                    </a:lnTo>
                    <a:lnTo>
                      <a:pt x="176" y="10"/>
                    </a:lnTo>
                    <a:lnTo>
                      <a:pt x="157" y="10"/>
                    </a:lnTo>
                    <a:lnTo>
                      <a:pt x="140" y="11"/>
                    </a:lnTo>
                    <a:lnTo>
                      <a:pt x="122" y="15"/>
                    </a:lnTo>
                    <a:lnTo>
                      <a:pt x="106" y="19"/>
                    </a:lnTo>
                    <a:lnTo>
                      <a:pt x="88" y="24"/>
                    </a:lnTo>
                    <a:lnTo>
                      <a:pt x="72" y="29"/>
                    </a:lnTo>
                    <a:lnTo>
                      <a:pt x="55" y="34"/>
                    </a:lnTo>
                    <a:lnTo>
                      <a:pt x="39" y="40"/>
                    </a:lnTo>
                    <a:lnTo>
                      <a:pt x="21" y="45"/>
                    </a:lnTo>
                    <a:lnTo>
                      <a:pt x="4" y="50"/>
                    </a:lnTo>
                    <a:lnTo>
                      <a:pt x="0" y="43"/>
                    </a:lnTo>
                    <a:lnTo>
                      <a:pt x="0" y="39"/>
                    </a:lnTo>
                    <a:lnTo>
                      <a:pt x="0" y="35"/>
                    </a:lnTo>
                    <a:lnTo>
                      <a:pt x="2" y="32"/>
                    </a:lnTo>
                    <a:lnTo>
                      <a:pt x="5" y="29"/>
                    </a:lnTo>
                    <a:lnTo>
                      <a:pt x="8" y="26"/>
                    </a:lnTo>
                    <a:lnTo>
                      <a:pt x="12" y="24"/>
                    </a:lnTo>
                    <a:lnTo>
                      <a:pt x="16" y="23"/>
                    </a:lnTo>
                    <a:lnTo>
                      <a:pt x="21" y="23"/>
                    </a:lnTo>
                    <a:lnTo>
                      <a:pt x="26" y="23"/>
                    </a:lnTo>
                    <a:lnTo>
                      <a:pt x="12" y="39"/>
                    </a:lnTo>
                    <a:lnTo>
                      <a:pt x="16" y="40"/>
                    </a:lnTo>
                    <a:lnTo>
                      <a:pt x="21" y="40"/>
                    </a:lnTo>
                    <a:lnTo>
                      <a:pt x="24" y="39"/>
                    </a:lnTo>
                    <a:lnTo>
                      <a:pt x="29" y="35"/>
                    </a:lnTo>
                    <a:lnTo>
                      <a:pt x="32" y="32"/>
                    </a:lnTo>
                    <a:lnTo>
                      <a:pt x="37" y="29"/>
                    </a:lnTo>
                    <a:lnTo>
                      <a:pt x="40" y="24"/>
                    </a:lnTo>
                    <a:lnTo>
                      <a:pt x="44" y="21"/>
                    </a:lnTo>
                    <a:lnTo>
                      <a:pt x="48" y="18"/>
                    </a:lnTo>
                    <a:lnTo>
                      <a:pt x="53" y="18"/>
                    </a:lnTo>
                    <a:lnTo>
                      <a:pt x="69" y="13"/>
                    </a:lnTo>
                    <a:lnTo>
                      <a:pt x="87" y="10"/>
                    </a:lnTo>
                    <a:lnTo>
                      <a:pt x="103" y="7"/>
                    </a:lnTo>
                    <a:lnTo>
                      <a:pt x="120" y="5"/>
                    </a:lnTo>
                    <a:lnTo>
                      <a:pt x="136" y="2"/>
                    </a:lnTo>
                    <a:lnTo>
                      <a:pt x="152" y="0"/>
                    </a:lnTo>
                    <a:lnTo>
                      <a:pt x="170" y="0"/>
                    </a:lnTo>
                    <a:lnTo>
                      <a:pt x="186" y="0"/>
                    </a:lnTo>
                    <a:lnTo>
                      <a:pt x="202" y="0"/>
                    </a:lnTo>
                    <a:lnTo>
                      <a:pt x="218" y="2"/>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807" name="Freeform 101">
                <a:extLst>
                  <a:ext uri="{FF2B5EF4-FFF2-40B4-BE49-F238E27FC236}">
                    <a16:creationId xmlns:a16="http://schemas.microsoft.com/office/drawing/2014/main" xmlns="" id="{B697DA26-EA83-D119-2625-0BF4164FDB93}"/>
                  </a:ext>
                </a:extLst>
              </p:cNvPr>
              <p:cNvSpPr>
                <a:spLocks/>
              </p:cNvSpPr>
              <p:nvPr/>
            </p:nvSpPr>
            <p:spPr bwMode="auto">
              <a:xfrm>
                <a:off x="2530" y="3300"/>
                <a:ext cx="80" cy="32"/>
              </a:xfrm>
              <a:custGeom>
                <a:avLst/>
                <a:gdLst>
                  <a:gd name="T0" fmla="*/ 0 w 162"/>
                  <a:gd name="T1" fmla="*/ 1 h 64"/>
                  <a:gd name="T2" fmla="*/ 0 w 162"/>
                  <a:gd name="T3" fmla="*/ 1 h 64"/>
                  <a:gd name="T4" fmla="*/ 0 w 162"/>
                  <a:gd name="T5" fmla="*/ 1 h 64"/>
                  <a:gd name="T6" fmla="*/ 0 w 162"/>
                  <a:gd name="T7" fmla="*/ 1 h 64"/>
                  <a:gd name="T8" fmla="*/ 0 w 162"/>
                  <a:gd name="T9" fmla="*/ 1 h 64"/>
                  <a:gd name="T10" fmla="*/ 0 w 162"/>
                  <a:gd name="T11" fmla="*/ 1 h 64"/>
                  <a:gd name="T12" fmla="*/ 0 w 162"/>
                  <a:gd name="T13" fmla="*/ 1 h 64"/>
                  <a:gd name="T14" fmla="*/ 0 w 162"/>
                  <a:gd name="T15" fmla="*/ 1 h 64"/>
                  <a:gd name="T16" fmla="*/ 0 w 162"/>
                  <a:gd name="T17" fmla="*/ 1 h 64"/>
                  <a:gd name="T18" fmla="*/ 0 w 162"/>
                  <a:gd name="T19" fmla="*/ 1 h 64"/>
                  <a:gd name="T20" fmla="*/ 0 w 162"/>
                  <a:gd name="T21" fmla="*/ 1 h 64"/>
                  <a:gd name="T22" fmla="*/ 0 w 162"/>
                  <a:gd name="T23" fmla="*/ 1 h 64"/>
                  <a:gd name="T24" fmla="*/ 0 w 162"/>
                  <a:gd name="T25" fmla="*/ 1 h 64"/>
                  <a:gd name="T26" fmla="*/ 0 w 162"/>
                  <a:gd name="T27" fmla="*/ 1 h 64"/>
                  <a:gd name="T28" fmla="*/ 0 w 162"/>
                  <a:gd name="T29" fmla="*/ 1 h 64"/>
                  <a:gd name="T30" fmla="*/ 0 w 162"/>
                  <a:gd name="T31" fmla="*/ 1 h 64"/>
                  <a:gd name="T32" fmla="*/ 0 w 162"/>
                  <a:gd name="T33" fmla="*/ 1 h 64"/>
                  <a:gd name="T34" fmla="*/ 0 w 162"/>
                  <a:gd name="T35" fmla="*/ 1 h 64"/>
                  <a:gd name="T36" fmla="*/ 0 w 162"/>
                  <a:gd name="T37" fmla="*/ 1 h 64"/>
                  <a:gd name="T38" fmla="*/ 0 w 162"/>
                  <a:gd name="T39" fmla="*/ 1 h 64"/>
                  <a:gd name="T40" fmla="*/ 0 w 162"/>
                  <a:gd name="T41" fmla="*/ 1 h 64"/>
                  <a:gd name="T42" fmla="*/ 0 w 162"/>
                  <a:gd name="T43" fmla="*/ 1 h 64"/>
                  <a:gd name="T44" fmla="*/ 0 w 162"/>
                  <a:gd name="T45" fmla="*/ 1 h 64"/>
                  <a:gd name="T46" fmla="*/ 0 w 162"/>
                  <a:gd name="T47" fmla="*/ 1 h 64"/>
                  <a:gd name="T48" fmla="*/ 0 w 162"/>
                  <a:gd name="T49" fmla="*/ 1 h 64"/>
                  <a:gd name="T50" fmla="*/ 0 w 162"/>
                  <a:gd name="T51" fmla="*/ 1 h 64"/>
                  <a:gd name="T52" fmla="*/ 0 w 162"/>
                  <a:gd name="T53" fmla="*/ 1 h 64"/>
                  <a:gd name="T54" fmla="*/ 0 w 162"/>
                  <a:gd name="T55" fmla="*/ 1 h 64"/>
                  <a:gd name="T56" fmla="*/ 0 w 162"/>
                  <a:gd name="T57" fmla="*/ 0 h 64"/>
                  <a:gd name="T58" fmla="*/ 0 w 162"/>
                  <a:gd name="T59" fmla="*/ 0 h 64"/>
                  <a:gd name="T60" fmla="*/ 0 w 162"/>
                  <a:gd name="T61" fmla="*/ 0 h 64"/>
                  <a:gd name="T62" fmla="*/ 0 w 162"/>
                  <a:gd name="T63" fmla="*/ 1 h 64"/>
                  <a:gd name="T64" fmla="*/ 0 w 162"/>
                  <a:gd name="T65" fmla="*/ 1 h 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64"/>
                  <a:gd name="T101" fmla="*/ 162 w 162"/>
                  <a:gd name="T102" fmla="*/ 64 h 6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64">
                    <a:moveTo>
                      <a:pt x="162" y="8"/>
                    </a:moveTo>
                    <a:lnTo>
                      <a:pt x="147" y="14"/>
                    </a:lnTo>
                    <a:lnTo>
                      <a:pt x="131" y="21"/>
                    </a:lnTo>
                    <a:lnTo>
                      <a:pt x="115" y="27"/>
                    </a:lnTo>
                    <a:lnTo>
                      <a:pt x="99" y="32"/>
                    </a:lnTo>
                    <a:lnTo>
                      <a:pt x="83" y="38"/>
                    </a:lnTo>
                    <a:lnTo>
                      <a:pt x="67" y="43"/>
                    </a:lnTo>
                    <a:lnTo>
                      <a:pt x="51" y="48"/>
                    </a:lnTo>
                    <a:lnTo>
                      <a:pt x="35" y="53"/>
                    </a:lnTo>
                    <a:lnTo>
                      <a:pt x="19" y="59"/>
                    </a:lnTo>
                    <a:lnTo>
                      <a:pt x="3" y="64"/>
                    </a:lnTo>
                    <a:lnTo>
                      <a:pt x="0" y="56"/>
                    </a:lnTo>
                    <a:lnTo>
                      <a:pt x="0" y="50"/>
                    </a:lnTo>
                    <a:lnTo>
                      <a:pt x="2" y="45"/>
                    </a:lnTo>
                    <a:lnTo>
                      <a:pt x="5" y="42"/>
                    </a:lnTo>
                    <a:lnTo>
                      <a:pt x="10" y="38"/>
                    </a:lnTo>
                    <a:lnTo>
                      <a:pt x="15" y="35"/>
                    </a:lnTo>
                    <a:lnTo>
                      <a:pt x="21" y="32"/>
                    </a:lnTo>
                    <a:lnTo>
                      <a:pt x="27" y="30"/>
                    </a:lnTo>
                    <a:lnTo>
                      <a:pt x="32" y="27"/>
                    </a:lnTo>
                    <a:lnTo>
                      <a:pt x="37" y="22"/>
                    </a:lnTo>
                    <a:lnTo>
                      <a:pt x="50" y="21"/>
                    </a:lnTo>
                    <a:lnTo>
                      <a:pt x="63" y="18"/>
                    </a:lnTo>
                    <a:lnTo>
                      <a:pt x="75" y="14"/>
                    </a:lnTo>
                    <a:lnTo>
                      <a:pt x="88" y="11"/>
                    </a:lnTo>
                    <a:lnTo>
                      <a:pt x="101" y="8"/>
                    </a:lnTo>
                    <a:lnTo>
                      <a:pt x="114" y="5"/>
                    </a:lnTo>
                    <a:lnTo>
                      <a:pt x="127" y="2"/>
                    </a:lnTo>
                    <a:lnTo>
                      <a:pt x="138" y="0"/>
                    </a:lnTo>
                    <a:lnTo>
                      <a:pt x="151" y="0"/>
                    </a:lnTo>
                    <a:lnTo>
                      <a:pt x="162" y="0"/>
                    </a:lnTo>
                    <a:lnTo>
                      <a:pt x="162" y="8"/>
                    </a:lnTo>
                    <a:close/>
                  </a:path>
                </a:pathLst>
              </a:custGeom>
              <a:solidFill>
                <a:srgbClr val="B3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111626" name="Group 102">
              <a:extLst>
                <a:ext uri="{FF2B5EF4-FFF2-40B4-BE49-F238E27FC236}">
                  <a16:creationId xmlns:a16="http://schemas.microsoft.com/office/drawing/2014/main" xmlns="" id="{3863E008-7D9B-000F-675B-9C502768A28B}"/>
                </a:ext>
              </a:extLst>
            </p:cNvPr>
            <p:cNvGrpSpPr>
              <a:grpSpLocks/>
            </p:cNvGrpSpPr>
            <p:nvPr/>
          </p:nvGrpSpPr>
          <p:grpSpPr bwMode="auto">
            <a:xfrm rot="1487582">
              <a:off x="2016" y="2448"/>
              <a:ext cx="307" cy="673"/>
              <a:chOff x="-1190" y="407"/>
              <a:chExt cx="1621" cy="3533"/>
            </a:xfrm>
          </p:grpSpPr>
          <p:sp>
            <p:nvSpPr>
              <p:cNvPr id="111627" name="Freeform 103">
                <a:extLst>
                  <a:ext uri="{FF2B5EF4-FFF2-40B4-BE49-F238E27FC236}">
                    <a16:creationId xmlns:a16="http://schemas.microsoft.com/office/drawing/2014/main" xmlns="" id="{979EA089-F589-4859-4A14-4A0AF9A467DC}"/>
                  </a:ext>
                </a:extLst>
              </p:cNvPr>
              <p:cNvSpPr>
                <a:spLocks/>
              </p:cNvSpPr>
              <p:nvPr/>
            </p:nvSpPr>
            <p:spPr bwMode="auto">
              <a:xfrm>
                <a:off x="-1190" y="407"/>
                <a:ext cx="1621" cy="3533"/>
              </a:xfrm>
              <a:custGeom>
                <a:avLst/>
                <a:gdLst>
                  <a:gd name="T0" fmla="*/ 0 w 3244"/>
                  <a:gd name="T1" fmla="*/ 0 h 7067"/>
                  <a:gd name="T2" fmla="*/ 0 w 3244"/>
                  <a:gd name="T3" fmla="*/ 0 h 7067"/>
                  <a:gd name="T4" fmla="*/ 0 w 3244"/>
                  <a:gd name="T5" fmla="*/ 0 h 7067"/>
                  <a:gd name="T6" fmla="*/ 0 w 3244"/>
                  <a:gd name="T7" fmla="*/ 0 h 7067"/>
                  <a:gd name="T8" fmla="*/ 0 w 3244"/>
                  <a:gd name="T9" fmla="*/ 0 h 7067"/>
                  <a:gd name="T10" fmla="*/ 0 w 3244"/>
                  <a:gd name="T11" fmla="*/ 0 h 7067"/>
                  <a:gd name="T12" fmla="*/ 0 w 3244"/>
                  <a:gd name="T13" fmla="*/ 0 h 7067"/>
                  <a:gd name="T14" fmla="*/ 0 w 3244"/>
                  <a:gd name="T15" fmla="*/ 0 h 7067"/>
                  <a:gd name="T16" fmla="*/ 0 w 3244"/>
                  <a:gd name="T17" fmla="*/ 0 h 7067"/>
                  <a:gd name="T18" fmla="*/ 0 w 3244"/>
                  <a:gd name="T19" fmla="*/ 0 h 7067"/>
                  <a:gd name="T20" fmla="*/ 0 w 3244"/>
                  <a:gd name="T21" fmla="*/ 0 h 7067"/>
                  <a:gd name="T22" fmla="*/ 0 w 3244"/>
                  <a:gd name="T23" fmla="*/ 0 h 7067"/>
                  <a:gd name="T24" fmla="*/ 0 w 3244"/>
                  <a:gd name="T25" fmla="*/ 0 h 7067"/>
                  <a:gd name="T26" fmla="*/ 0 w 3244"/>
                  <a:gd name="T27" fmla="*/ 0 h 7067"/>
                  <a:gd name="T28" fmla="*/ 0 w 3244"/>
                  <a:gd name="T29" fmla="*/ 0 h 7067"/>
                  <a:gd name="T30" fmla="*/ 0 w 3244"/>
                  <a:gd name="T31" fmla="*/ 0 h 7067"/>
                  <a:gd name="T32" fmla="*/ 0 w 3244"/>
                  <a:gd name="T33" fmla="*/ 0 h 7067"/>
                  <a:gd name="T34" fmla="*/ 0 w 3244"/>
                  <a:gd name="T35" fmla="*/ 0 h 7067"/>
                  <a:gd name="T36" fmla="*/ 0 w 3244"/>
                  <a:gd name="T37" fmla="*/ 0 h 7067"/>
                  <a:gd name="T38" fmla="*/ 0 w 3244"/>
                  <a:gd name="T39" fmla="*/ 0 h 7067"/>
                  <a:gd name="T40" fmla="*/ 0 w 3244"/>
                  <a:gd name="T41" fmla="*/ 0 h 7067"/>
                  <a:gd name="T42" fmla="*/ 0 w 3244"/>
                  <a:gd name="T43" fmla="*/ 0 h 7067"/>
                  <a:gd name="T44" fmla="*/ 0 w 3244"/>
                  <a:gd name="T45" fmla="*/ 0 h 7067"/>
                  <a:gd name="T46" fmla="*/ 0 w 3244"/>
                  <a:gd name="T47" fmla="*/ 0 h 7067"/>
                  <a:gd name="T48" fmla="*/ 0 w 3244"/>
                  <a:gd name="T49" fmla="*/ 0 h 7067"/>
                  <a:gd name="T50" fmla="*/ 0 w 3244"/>
                  <a:gd name="T51" fmla="*/ 0 h 7067"/>
                  <a:gd name="T52" fmla="*/ 0 w 3244"/>
                  <a:gd name="T53" fmla="*/ 0 h 7067"/>
                  <a:gd name="T54" fmla="*/ 0 w 3244"/>
                  <a:gd name="T55" fmla="*/ 0 h 7067"/>
                  <a:gd name="T56" fmla="*/ 0 w 3244"/>
                  <a:gd name="T57" fmla="*/ 0 h 7067"/>
                  <a:gd name="T58" fmla="*/ 0 w 3244"/>
                  <a:gd name="T59" fmla="*/ 0 h 7067"/>
                  <a:gd name="T60" fmla="*/ 0 w 3244"/>
                  <a:gd name="T61" fmla="*/ 0 h 7067"/>
                  <a:gd name="T62" fmla="*/ 0 w 3244"/>
                  <a:gd name="T63" fmla="*/ 0 h 7067"/>
                  <a:gd name="T64" fmla="*/ 0 w 3244"/>
                  <a:gd name="T65" fmla="*/ 0 h 7067"/>
                  <a:gd name="T66" fmla="*/ 0 w 3244"/>
                  <a:gd name="T67" fmla="*/ 0 h 7067"/>
                  <a:gd name="T68" fmla="*/ 0 w 3244"/>
                  <a:gd name="T69" fmla="*/ 0 h 7067"/>
                  <a:gd name="T70" fmla="*/ 0 w 3244"/>
                  <a:gd name="T71" fmla="*/ 0 h 7067"/>
                  <a:gd name="T72" fmla="*/ 0 w 3244"/>
                  <a:gd name="T73" fmla="*/ 0 h 7067"/>
                  <a:gd name="T74" fmla="*/ 0 w 3244"/>
                  <a:gd name="T75" fmla="*/ 0 h 7067"/>
                  <a:gd name="T76" fmla="*/ 0 w 3244"/>
                  <a:gd name="T77" fmla="*/ 0 h 7067"/>
                  <a:gd name="T78" fmla="*/ 0 w 3244"/>
                  <a:gd name="T79" fmla="*/ 0 h 7067"/>
                  <a:gd name="T80" fmla="*/ 0 w 3244"/>
                  <a:gd name="T81" fmla="*/ 0 h 7067"/>
                  <a:gd name="T82" fmla="*/ 0 w 3244"/>
                  <a:gd name="T83" fmla="*/ 0 h 7067"/>
                  <a:gd name="T84" fmla="*/ 0 w 3244"/>
                  <a:gd name="T85" fmla="*/ 0 h 7067"/>
                  <a:gd name="T86" fmla="*/ 0 w 3244"/>
                  <a:gd name="T87" fmla="*/ 0 h 7067"/>
                  <a:gd name="T88" fmla="*/ 0 w 3244"/>
                  <a:gd name="T89" fmla="*/ 0 h 7067"/>
                  <a:gd name="T90" fmla="*/ 0 w 3244"/>
                  <a:gd name="T91" fmla="*/ 0 h 7067"/>
                  <a:gd name="T92" fmla="*/ 0 w 3244"/>
                  <a:gd name="T93" fmla="*/ 0 h 7067"/>
                  <a:gd name="T94" fmla="*/ 0 w 3244"/>
                  <a:gd name="T95" fmla="*/ 0 h 7067"/>
                  <a:gd name="T96" fmla="*/ 0 w 3244"/>
                  <a:gd name="T97" fmla="*/ 0 h 7067"/>
                  <a:gd name="T98" fmla="*/ 0 w 3244"/>
                  <a:gd name="T99" fmla="*/ 0 h 7067"/>
                  <a:gd name="T100" fmla="*/ 0 w 3244"/>
                  <a:gd name="T101" fmla="*/ 0 h 7067"/>
                  <a:gd name="T102" fmla="*/ 0 w 3244"/>
                  <a:gd name="T103" fmla="*/ 0 h 7067"/>
                  <a:gd name="T104" fmla="*/ 0 w 3244"/>
                  <a:gd name="T105" fmla="*/ 0 h 7067"/>
                  <a:gd name="T106" fmla="*/ 0 w 3244"/>
                  <a:gd name="T107" fmla="*/ 0 h 7067"/>
                  <a:gd name="T108" fmla="*/ 0 w 3244"/>
                  <a:gd name="T109" fmla="*/ 0 h 7067"/>
                  <a:gd name="T110" fmla="*/ 0 w 3244"/>
                  <a:gd name="T111" fmla="*/ 0 h 7067"/>
                  <a:gd name="T112" fmla="*/ 0 w 3244"/>
                  <a:gd name="T113" fmla="*/ 0 h 7067"/>
                  <a:gd name="T114" fmla="*/ 0 w 3244"/>
                  <a:gd name="T115" fmla="*/ 0 h 7067"/>
                  <a:gd name="T116" fmla="*/ 0 w 3244"/>
                  <a:gd name="T117" fmla="*/ 0 h 7067"/>
                  <a:gd name="T118" fmla="*/ 0 w 3244"/>
                  <a:gd name="T119" fmla="*/ 0 h 7067"/>
                  <a:gd name="T120" fmla="*/ 0 w 3244"/>
                  <a:gd name="T121" fmla="*/ 0 h 7067"/>
                  <a:gd name="T122" fmla="*/ 0 w 3244"/>
                  <a:gd name="T123" fmla="*/ 0 h 706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244"/>
                  <a:gd name="T187" fmla="*/ 0 h 7067"/>
                  <a:gd name="T188" fmla="*/ 3244 w 3244"/>
                  <a:gd name="T189" fmla="*/ 7067 h 706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244" h="7067">
                    <a:moveTo>
                      <a:pt x="2134" y="1128"/>
                    </a:moveTo>
                    <a:lnTo>
                      <a:pt x="2138" y="1078"/>
                    </a:lnTo>
                    <a:lnTo>
                      <a:pt x="2139" y="1030"/>
                    </a:lnTo>
                    <a:lnTo>
                      <a:pt x="2136" y="983"/>
                    </a:lnTo>
                    <a:lnTo>
                      <a:pt x="2129" y="935"/>
                    </a:lnTo>
                    <a:lnTo>
                      <a:pt x="2119" y="890"/>
                    </a:lnTo>
                    <a:lnTo>
                      <a:pt x="2104" y="847"/>
                    </a:lnTo>
                    <a:lnTo>
                      <a:pt x="2085" y="805"/>
                    </a:lnTo>
                    <a:lnTo>
                      <a:pt x="2063" y="766"/>
                    </a:lnTo>
                    <a:lnTo>
                      <a:pt x="2037" y="729"/>
                    </a:lnTo>
                    <a:lnTo>
                      <a:pt x="2007" y="696"/>
                    </a:lnTo>
                    <a:lnTo>
                      <a:pt x="1972" y="667"/>
                    </a:lnTo>
                    <a:lnTo>
                      <a:pt x="1934" y="640"/>
                    </a:lnTo>
                    <a:lnTo>
                      <a:pt x="1892" y="619"/>
                    </a:lnTo>
                    <a:lnTo>
                      <a:pt x="1844" y="600"/>
                    </a:lnTo>
                    <a:lnTo>
                      <a:pt x="1795" y="587"/>
                    </a:lnTo>
                    <a:lnTo>
                      <a:pt x="1740" y="579"/>
                    </a:lnTo>
                    <a:lnTo>
                      <a:pt x="1684" y="577"/>
                    </a:lnTo>
                    <a:lnTo>
                      <a:pt x="1632" y="579"/>
                    </a:lnTo>
                    <a:lnTo>
                      <a:pt x="1584" y="587"/>
                    </a:lnTo>
                    <a:lnTo>
                      <a:pt x="1539" y="600"/>
                    </a:lnTo>
                    <a:lnTo>
                      <a:pt x="1498" y="619"/>
                    </a:lnTo>
                    <a:lnTo>
                      <a:pt x="1459" y="639"/>
                    </a:lnTo>
                    <a:lnTo>
                      <a:pt x="1424" y="666"/>
                    </a:lnTo>
                    <a:lnTo>
                      <a:pt x="1393" y="695"/>
                    </a:lnTo>
                    <a:lnTo>
                      <a:pt x="1364" y="727"/>
                    </a:lnTo>
                    <a:lnTo>
                      <a:pt x="1339" y="763"/>
                    </a:lnTo>
                    <a:lnTo>
                      <a:pt x="1317" y="801"/>
                    </a:lnTo>
                    <a:lnTo>
                      <a:pt x="1300" y="841"/>
                    </a:lnTo>
                    <a:lnTo>
                      <a:pt x="1285" y="884"/>
                    </a:lnTo>
                    <a:lnTo>
                      <a:pt x="1272" y="927"/>
                    </a:lnTo>
                    <a:lnTo>
                      <a:pt x="1264" y="972"/>
                    </a:lnTo>
                    <a:lnTo>
                      <a:pt x="1259" y="1018"/>
                    </a:lnTo>
                    <a:lnTo>
                      <a:pt x="1257" y="1061"/>
                    </a:lnTo>
                    <a:lnTo>
                      <a:pt x="1257" y="1100"/>
                    </a:lnTo>
                    <a:lnTo>
                      <a:pt x="1257" y="1135"/>
                    </a:lnTo>
                    <a:lnTo>
                      <a:pt x="1258" y="1159"/>
                    </a:lnTo>
                    <a:lnTo>
                      <a:pt x="1230" y="1146"/>
                    </a:lnTo>
                    <a:lnTo>
                      <a:pt x="1203" y="1135"/>
                    </a:lnTo>
                    <a:lnTo>
                      <a:pt x="1174" y="1123"/>
                    </a:lnTo>
                    <a:lnTo>
                      <a:pt x="1145" y="1113"/>
                    </a:lnTo>
                    <a:lnTo>
                      <a:pt x="1116" y="1102"/>
                    </a:lnTo>
                    <a:lnTo>
                      <a:pt x="1088" y="1094"/>
                    </a:lnTo>
                    <a:lnTo>
                      <a:pt x="1059" y="1086"/>
                    </a:lnTo>
                    <a:lnTo>
                      <a:pt x="1030" y="1078"/>
                    </a:lnTo>
                    <a:lnTo>
                      <a:pt x="1000" y="1073"/>
                    </a:lnTo>
                    <a:lnTo>
                      <a:pt x="970" y="1067"/>
                    </a:lnTo>
                    <a:lnTo>
                      <a:pt x="940" y="1061"/>
                    </a:lnTo>
                    <a:lnTo>
                      <a:pt x="910" y="1056"/>
                    </a:lnTo>
                    <a:lnTo>
                      <a:pt x="880" y="1053"/>
                    </a:lnTo>
                    <a:lnTo>
                      <a:pt x="849" y="1049"/>
                    </a:lnTo>
                    <a:lnTo>
                      <a:pt x="819" y="1047"/>
                    </a:lnTo>
                    <a:lnTo>
                      <a:pt x="788" y="1046"/>
                    </a:lnTo>
                    <a:lnTo>
                      <a:pt x="759" y="1045"/>
                    </a:lnTo>
                    <a:lnTo>
                      <a:pt x="734" y="1045"/>
                    </a:lnTo>
                    <a:lnTo>
                      <a:pt x="712" y="1045"/>
                    </a:lnTo>
                    <a:lnTo>
                      <a:pt x="694" y="1045"/>
                    </a:lnTo>
                    <a:lnTo>
                      <a:pt x="678" y="1046"/>
                    </a:lnTo>
                    <a:lnTo>
                      <a:pt x="664" y="1048"/>
                    </a:lnTo>
                    <a:lnTo>
                      <a:pt x="652" y="1051"/>
                    </a:lnTo>
                    <a:lnTo>
                      <a:pt x="642" y="1053"/>
                    </a:lnTo>
                    <a:lnTo>
                      <a:pt x="634" y="1056"/>
                    </a:lnTo>
                    <a:lnTo>
                      <a:pt x="627" y="1061"/>
                    </a:lnTo>
                    <a:lnTo>
                      <a:pt x="620" y="1064"/>
                    </a:lnTo>
                    <a:lnTo>
                      <a:pt x="615" y="1070"/>
                    </a:lnTo>
                    <a:lnTo>
                      <a:pt x="610" y="1075"/>
                    </a:lnTo>
                    <a:lnTo>
                      <a:pt x="605" y="1081"/>
                    </a:lnTo>
                    <a:lnTo>
                      <a:pt x="599" y="1086"/>
                    </a:lnTo>
                    <a:lnTo>
                      <a:pt x="593" y="1092"/>
                    </a:lnTo>
                    <a:lnTo>
                      <a:pt x="581" y="1102"/>
                    </a:lnTo>
                    <a:lnTo>
                      <a:pt x="568" y="1108"/>
                    </a:lnTo>
                    <a:lnTo>
                      <a:pt x="557" y="1112"/>
                    </a:lnTo>
                    <a:lnTo>
                      <a:pt x="545" y="1113"/>
                    </a:lnTo>
                    <a:lnTo>
                      <a:pt x="534" y="1112"/>
                    </a:lnTo>
                    <a:lnTo>
                      <a:pt x="523" y="1109"/>
                    </a:lnTo>
                    <a:lnTo>
                      <a:pt x="513" y="1107"/>
                    </a:lnTo>
                    <a:lnTo>
                      <a:pt x="504" y="1106"/>
                    </a:lnTo>
                    <a:lnTo>
                      <a:pt x="494" y="1106"/>
                    </a:lnTo>
                    <a:lnTo>
                      <a:pt x="484" y="1108"/>
                    </a:lnTo>
                    <a:lnTo>
                      <a:pt x="474" y="1111"/>
                    </a:lnTo>
                    <a:lnTo>
                      <a:pt x="463" y="1113"/>
                    </a:lnTo>
                    <a:lnTo>
                      <a:pt x="453" y="1115"/>
                    </a:lnTo>
                    <a:lnTo>
                      <a:pt x="444" y="1117"/>
                    </a:lnTo>
                    <a:lnTo>
                      <a:pt x="434" y="1117"/>
                    </a:lnTo>
                    <a:lnTo>
                      <a:pt x="426" y="1116"/>
                    </a:lnTo>
                    <a:lnTo>
                      <a:pt x="418" y="1116"/>
                    </a:lnTo>
                    <a:lnTo>
                      <a:pt x="410" y="1117"/>
                    </a:lnTo>
                    <a:lnTo>
                      <a:pt x="402" y="1121"/>
                    </a:lnTo>
                    <a:lnTo>
                      <a:pt x="393" y="1127"/>
                    </a:lnTo>
                    <a:lnTo>
                      <a:pt x="385" y="1134"/>
                    </a:lnTo>
                    <a:lnTo>
                      <a:pt x="377" y="1142"/>
                    </a:lnTo>
                    <a:lnTo>
                      <a:pt x="370" y="1151"/>
                    </a:lnTo>
                    <a:lnTo>
                      <a:pt x="364" y="1160"/>
                    </a:lnTo>
                    <a:lnTo>
                      <a:pt x="357" y="1107"/>
                    </a:lnTo>
                    <a:lnTo>
                      <a:pt x="346" y="1049"/>
                    </a:lnTo>
                    <a:lnTo>
                      <a:pt x="331" y="990"/>
                    </a:lnTo>
                    <a:lnTo>
                      <a:pt x="315" y="930"/>
                    </a:lnTo>
                    <a:lnTo>
                      <a:pt x="299" y="873"/>
                    </a:lnTo>
                    <a:lnTo>
                      <a:pt x="285" y="822"/>
                    </a:lnTo>
                    <a:lnTo>
                      <a:pt x="274" y="779"/>
                    </a:lnTo>
                    <a:lnTo>
                      <a:pt x="269" y="745"/>
                    </a:lnTo>
                    <a:lnTo>
                      <a:pt x="264" y="681"/>
                    </a:lnTo>
                    <a:lnTo>
                      <a:pt x="262" y="607"/>
                    </a:lnTo>
                    <a:lnTo>
                      <a:pt x="265" y="541"/>
                    </a:lnTo>
                    <a:lnTo>
                      <a:pt x="281" y="501"/>
                    </a:lnTo>
                    <a:lnTo>
                      <a:pt x="295" y="489"/>
                    </a:lnTo>
                    <a:lnTo>
                      <a:pt x="312" y="477"/>
                    </a:lnTo>
                    <a:lnTo>
                      <a:pt x="332" y="463"/>
                    </a:lnTo>
                    <a:lnTo>
                      <a:pt x="352" y="449"/>
                    </a:lnTo>
                    <a:lnTo>
                      <a:pt x="371" y="436"/>
                    </a:lnTo>
                    <a:lnTo>
                      <a:pt x="390" y="423"/>
                    </a:lnTo>
                    <a:lnTo>
                      <a:pt x="403" y="410"/>
                    </a:lnTo>
                    <a:lnTo>
                      <a:pt x="413" y="398"/>
                    </a:lnTo>
                    <a:lnTo>
                      <a:pt x="417" y="386"/>
                    </a:lnTo>
                    <a:lnTo>
                      <a:pt x="419" y="373"/>
                    </a:lnTo>
                    <a:lnTo>
                      <a:pt x="418" y="359"/>
                    </a:lnTo>
                    <a:lnTo>
                      <a:pt x="415" y="345"/>
                    </a:lnTo>
                    <a:lnTo>
                      <a:pt x="409" y="332"/>
                    </a:lnTo>
                    <a:lnTo>
                      <a:pt x="402" y="317"/>
                    </a:lnTo>
                    <a:lnTo>
                      <a:pt x="394" y="302"/>
                    </a:lnTo>
                    <a:lnTo>
                      <a:pt x="385" y="288"/>
                    </a:lnTo>
                    <a:lnTo>
                      <a:pt x="399" y="253"/>
                    </a:lnTo>
                    <a:lnTo>
                      <a:pt x="406" y="221"/>
                    </a:lnTo>
                    <a:lnTo>
                      <a:pt x="409" y="194"/>
                    </a:lnTo>
                    <a:lnTo>
                      <a:pt x="407" y="173"/>
                    </a:lnTo>
                    <a:lnTo>
                      <a:pt x="401" y="155"/>
                    </a:lnTo>
                    <a:lnTo>
                      <a:pt x="390" y="145"/>
                    </a:lnTo>
                    <a:lnTo>
                      <a:pt x="375" y="141"/>
                    </a:lnTo>
                    <a:lnTo>
                      <a:pt x="355" y="145"/>
                    </a:lnTo>
                    <a:lnTo>
                      <a:pt x="353" y="133"/>
                    </a:lnTo>
                    <a:lnTo>
                      <a:pt x="348" y="124"/>
                    </a:lnTo>
                    <a:lnTo>
                      <a:pt x="342" y="118"/>
                    </a:lnTo>
                    <a:lnTo>
                      <a:pt x="334" y="114"/>
                    </a:lnTo>
                    <a:lnTo>
                      <a:pt x="326" y="113"/>
                    </a:lnTo>
                    <a:lnTo>
                      <a:pt x="317" y="114"/>
                    </a:lnTo>
                    <a:lnTo>
                      <a:pt x="308" y="116"/>
                    </a:lnTo>
                    <a:lnTo>
                      <a:pt x="300" y="121"/>
                    </a:lnTo>
                    <a:lnTo>
                      <a:pt x="288" y="109"/>
                    </a:lnTo>
                    <a:lnTo>
                      <a:pt x="277" y="98"/>
                    </a:lnTo>
                    <a:lnTo>
                      <a:pt x="266" y="90"/>
                    </a:lnTo>
                    <a:lnTo>
                      <a:pt x="257" y="84"/>
                    </a:lnTo>
                    <a:lnTo>
                      <a:pt x="247" y="80"/>
                    </a:lnTo>
                    <a:lnTo>
                      <a:pt x="236" y="82"/>
                    </a:lnTo>
                    <a:lnTo>
                      <a:pt x="226" y="87"/>
                    </a:lnTo>
                    <a:lnTo>
                      <a:pt x="213" y="99"/>
                    </a:lnTo>
                    <a:lnTo>
                      <a:pt x="190" y="102"/>
                    </a:lnTo>
                    <a:lnTo>
                      <a:pt x="171" y="105"/>
                    </a:lnTo>
                    <a:lnTo>
                      <a:pt x="153" y="108"/>
                    </a:lnTo>
                    <a:lnTo>
                      <a:pt x="138" y="112"/>
                    </a:lnTo>
                    <a:lnTo>
                      <a:pt x="126" y="116"/>
                    </a:lnTo>
                    <a:lnTo>
                      <a:pt x="115" y="122"/>
                    </a:lnTo>
                    <a:lnTo>
                      <a:pt x="106" y="128"/>
                    </a:lnTo>
                    <a:lnTo>
                      <a:pt x="98" y="136"/>
                    </a:lnTo>
                    <a:lnTo>
                      <a:pt x="91" y="141"/>
                    </a:lnTo>
                    <a:lnTo>
                      <a:pt x="83" y="144"/>
                    </a:lnTo>
                    <a:lnTo>
                      <a:pt x="75" y="144"/>
                    </a:lnTo>
                    <a:lnTo>
                      <a:pt x="66" y="145"/>
                    </a:lnTo>
                    <a:lnTo>
                      <a:pt x="58" y="150"/>
                    </a:lnTo>
                    <a:lnTo>
                      <a:pt x="50" y="158"/>
                    </a:lnTo>
                    <a:lnTo>
                      <a:pt x="43" y="173"/>
                    </a:lnTo>
                    <a:lnTo>
                      <a:pt x="38" y="196"/>
                    </a:lnTo>
                    <a:lnTo>
                      <a:pt x="35" y="214"/>
                    </a:lnTo>
                    <a:lnTo>
                      <a:pt x="29" y="231"/>
                    </a:lnTo>
                    <a:lnTo>
                      <a:pt x="22" y="247"/>
                    </a:lnTo>
                    <a:lnTo>
                      <a:pt x="16" y="264"/>
                    </a:lnTo>
                    <a:lnTo>
                      <a:pt x="11" y="280"/>
                    </a:lnTo>
                    <a:lnTo>
                      <a:pt x="5" y="297"/>
                    </a:lnTo>
                    <a:lnTo>
                      <a:pt x="1" y="314"/>
                    </a:lnTo>
                    <a:lnTo>
                      <a:pt x="0" y="333"/>
                    </a:lnTo>
                    <a:lnTo>
                      <a:pt x="4" y="366"/>
                    </a:lnTo>
                    <a:lnTo>
                      <a:pt x="9" y="395"/>
                    </a:lnTo>
                    <a:lnTo>
                      <a:pt x="20" y="424"/>
                    </a:lnTo>
                    <a:lnTo>
                      <a:pt x="31" y="459"/>
                    </a:lnTo>
                    <a:lnTo>
                      <a:pt x="34" y="476"/>
                    </a:lnTo>
                    <a:lnTo>
                      <a:pt x="32" y="492"/>
                    </a:lnTo>
                    <a:lnTo>
                      <a:pt x="30" y="508"/>
                    </a:lnTo>
                    <a:lnTo>
                      <a:pt x="28" y="523"/>
                    </a:lnTo>
                    <a:lnTo>
                      <a:pt x="28" y="546"/>
                    </a:lnTo>
                    <a:lnTo>
                      <a:pt x="29" y="583"/>
                    </a:lnTo>
                    <a:lnTo>
                      <a:pt x="31" y="637"/>
                    </a:lnTo>
                    <a:lnTo>
                      <a:pt x="30" y="708"/>
                    </a:lnTo>
                    <a:lnTo>
                      <a:pt x="24" y="793"/>
                    </a:lnTo>
                    <a:lnTo>
                      <a:pt x="17" y="881"/>
                    </a:lnTo>
                    <a:lnTo>
                      <a:pt x="13" y="976"/>
                    </a:lnTo>
                    <a:lnTo>
                      <a:pt x="17" y="1073"/>
                    </a:lnTo>
                    <a:lnTo>
                      <a:pt x="23" y="1121"/>
                    </a:lnTo>
                    <a:lnTo>
                      <a:pt x="30" y="1169"/>
                    </a:lnTo>
                    <a:lnTo>
                      <a:pt x="37" y="1217"/>
                    </a:lnTo>
                    <a:lnTo>
                      <a:pt x="44" y="1261"/>
                    </a:lnTo>
                    <a:lnTo>
                      <a:pt x="51" y="1303"/>
                    </a:lnTo>
                    <a:lnTo>
                      <a:pt x="58" y="1341"/>
                    </a:lnTo>
                    <a:lnTo>
                      <a:pt x="65" y="1374"/>
                    </a:lnTo>
                    <a:lnTo>
                      <a:pt x="70" y="1401"/>
                    </a:lnTo>
                    <a:lnTo>
                      <a:pt x="75" y="1417"/>
                    </a:lnTo>
                    <a:lnTo>
                      <a:pt x="82" y="1431"/>
                    </a:lnTo>
                    <a:lnTo>
                      <a:pt x="90" y="1444"/>
                    </a:lnTo>
                    <a:lnTo>
                      <a:pt x="100" y="1453"/>
                    </a:lnTo>
                    <a:lnTo>
                      <a:pt x="114" y="1462"/>
                    </a:lnTo>
                    <a:lnTo>
                      <a:pt x="132" y="1469"/>
                    </a:lnTo>
                    <a:lnTo>
                      <a:pt x="155" y="1477"/>
                    </a:lnTo>
                    <a:lnTo>
                      <a:pt x="181" y="1485"/>
                    </a:lnTo>
                    <a:lnTo>
                      <a:pt x="172" y="1516"/>
                    </a:lnTo>
                    <a:lnTo>
                      <a:pt x="167" y="1547"/>
                    </a:lnTo>
                    <a:lnTo>
                      <a:pt x="165" y="1576"/>
                    </a:lnTo>
                    <a:lnTo>
                      <a:pt x="167" y="1603"/>
                    </a:lnTo>
                    <a:lnTo>
                      <a:pt x="171" y="1627"/>
                    </a:lnTo>
                    <a:lnTo>
                      <a:pt x="176" y="1648"/>
                    </a:lnTo>
                    <a:lnTo>
                      <a:pt x="183" y="1665"/>
                    </a:lnTo>
                    <a:lnTo>
                      <a:pt x="191" y="1677"/>
                    </a:lnTo>
                    <a:lnTo>
                      <a:pt x="202" y="1687"/>
                    </a:lnTo>
                    <a:lnTo>
                      <a:pt x="213" y="1694"/>
                    </a:lnTo>
                    <a:lnTo>
                      <a:pt x="227" y="1699"/>
                    </a:lnTo>
                    <a:lnTo>
                      <a:pt x="240" y="1704"/>
                    </a:lnTo>
                    <a:lnTo>
                      <a:pt x="252" y="1710"/>
                    </a:lnTo>
                    <a:lnTo>
                      <a:pt x="261" y="1717"/>
                    </a:lnTo>
                    <a:lnTo>
                      <a:pt x="266" y="1728"/>
                    </a:lnTo>
                    <a:lnTo>
                      <a:pt x="266" y="1743"/>
                    </a:lnTo>
                    <a:lnTo>
                      <a:pt x="269" y="1763"/>
                    </a:lnTo>
                    <a:lnTo>
                      <a:pt x="278" y="1785"/>
                    </a:lnTo>
                    <a:lnTo>
                      <a:pt x="292" y="1808"/>
                    </a:lnTo>
                    <a:lnTo>
                      <a:pt x="310" y="1832"/>
                    </a:lnTo>
                    <a:lnTo>
                      <a:pt x="328" y="1856"/>
                    </a:lnTo>
                    <a:lnTo>
                      <a:pt x="347" y="1879"/>
                    </a:lnTo>
                    <a:lnTo>
                      <a:pt x="362" y="1901"/>
                    </a:lnTo>
                    <a:lnTo>
                      <a:pt x="371" y="1919"/>
                    </a:lnTo>
                    <a:lnTo>
                      <a:pt x="379" y="1938"/>
                    </a:lnTo>
                    <a:lnTo>
                      <a:pt x="388" y="1960"/>
                    </a:lnTo>
                    <a:lnTo>
                      <a:pt x="399" y="1982"/>
                    </a:lnTo>
                    <a:lnTo>
                      <a:pt x="410" y="2005"/>
                    </a:lnTo>
                    <a:lnTo>
                      <a:pt x="419" y="2025"/>
                    </a:lnTo>
                    <a:lnTo>
                      <a:pt x="428" y="2044"/>
                    </a:lnTo>
                    <a:lnTo>
                      <a:pt x="432" y="2059"/>
                    </a:lnTo>
                    <a:lnTo>
                      <a:pt x="432" y="2068"/>
                    </a:lnTo>
                    <a:lnTo>
                      <a:pt x="434" y="2072"/>
                    </a:lnTo>
                    <a:lnTo>
                      <a:pt x="445" y="2072"/>
                    </a:lnTo>
                    <a:lnTo>
                      <a:pt x="461" y="2068"/>
                    </a:lnTo>
                    <a:lnTo>
                      <a:pt x="482" y="2065"/>
                    </a:lnTo>
                    <a:lnTo>
                      <a:pt x="505" y="2061"/>
                    </a:lnTo>
                    <a:lnTo>
                      <a:pt x="531" y="2059"/>
                    </a:lnTo>
                    <a:lnTo>
                      <a:pt x="557" y="2059"/>
                    </a:lnTo>
                    <a:lnTo>
                      <a:pt x="581" y="2062"/>
                    </a:lnTo>
                    <a:lnTo>
                      <a:pt x="604" y="2070"/>
                    </a:lnTo>
                    <a:lnTo>
                      <a:pt x="627" y="2081"/>
                    </a:lnTo>
                    <a:lnTo>
                      <a:pt x="648" y="2093"/>
                    </a:lnTo>
                    <a:lnTo>
                      <a:pt x="668" y="2106"/>
                    </a:lnTo>
                    <a:lnTo>
                      <a:pt x="688" y="2120"/>
                    </a:lnTo>
                    <a:lnTo>
                      <a:pt x="707" y="2133"/>
                    </a:lnTo>
                    <a:lnTo>
                      <a:pt x="726" y="2143"/>
                    </a:lnTo>
                    <a:lnTo>
                      <a:pt x="743" y="2150"/>
                    </a:lnTo>
                    <a:lnTo>
                      <a:pt x="760" y="2156"/>
                    </a:lnTo>
                    <a:lnTo>
                      <a:pt x="778" y="2161"/>
                    </a:lnTo>
                    <a:lnTo>
                      <a:pt x="794" y="2172"/>
                    </a:lnTo>
                    <a:lnTo>
                      <a:pt x="807" y="2186"/>
                    </a:lnTo>
                    <a:lnTo>
                      <a:pt x="817" y="2209"/>
                    </a:lnTo>
                    <a:lnTo>
                      <a:pt x="824" y="2240"/>
                    </a:lnTo>
                    <a:lnTo>
                      <a:pt x="826" y="2284"/>
                    </a:lnTo>
                    <a:lnTo>
                      <a:pt x="823" y="2340"/>
                    </a:lnTo>
                    <a:lnTo>
                      <a:pt x="815" y="2401"/>
                    </a:lnTo>
                    <a:lnTo>
                      <a:pt x="803" y="2459"/>
                    </a:lnTo>
                    <a:lnTo>
                      <a:pt x="789" y="2511"/>
                    </a:lnTo>
                    <a:lnTo>
                      <a:pt x="774" y="2558"/>
                    </a:lnTo>
                    <a:lnTo>
                      <a:pt x="759" y="2599"/>
                    </a:lnTo>
                    <a:lnTo>
                      <a:pt x="743" y="2636"/>
                    </a:lnTo>
                    <a:lnTo>
                      <a:pt x="729" y="2667"/>
                    </a:lnTo>
                    <a:lnTo>
                      <a:pt x="718" y="2694"/>
                    </a:lnTo>
                    <a:lnTo>
                      <a:pt x="711" y="2716"/>
                    </a:lnTo>
                    <a:lnTo>
                      <a:pt x="712" y="2734"/>
                    </a:lnTo>
                    <a:lnTo>
                      <a:pt x="721" y="2750"/>
                    </a:lnTo>
                    <a:lnTo>
                      <a:pt x="736" y="2765"/>
                    </a:lnTo>
                    <a:lnTo>
                      <a:pt x="759" y="2778"/>
                    </a:lnTo>
                    <a:lnTo>
                      <a:pt x="788" y="2791"/>
                    </a:lnTo>
                    <a:lnTo>
                      <a:pt x="824" y="2803"/>
                    </a:lnTo>
                    <a:lnTo>
                      <a:pt x="865" y="2816"/>
                    </a:lnTo>
                    <a:lnTo>
                      <a:pt x="887" y="2823"/>
                    </a:lnTo>
                    <a:lnTo>
                      <a:pt x="907" y="2829"/>
                    </a:lnTo>
                    <a:lnTo>
                      <a:pt x="925" y="2836"/>
                    </a:lnTo>
                    <a:lnTo>
                      <a:pt x="942" y="2841"/>
                    </a:lnTo>
                    <a:lnTo>
                      <a:pt x="959" y="2847"/>
                    </a:lnTo>
                    <a:lnTo>
                      <a:pt x="975" y="2853"/>
                    </a:lnTo>
                    <a:lnTo>
                      <a:pt x="989" y="2859"/>
                    </a:lnTo>
                    <a:lnTo>
                      <a:pt x="1002" y="2863"/>
                    </a:lnTo>
                    <a:lnTo>
                      <a:pt x="1015" y="2869"/>
                    </a:lnTo>
                    <a:lnTo>
                      <a:pt x="1027" y="2875"/>
                    </a:lnTo>
                    <a:lnTo>
                      <a:pt x="1038" y="2879"/>
                    </a:lnTo>
                    <a:lnTo>
                      <a:pt x="1048" y="2885"/>
                    </a:lnTo>
                    <a:lnTo>
                      <a:pt x="1059" y="2891"/>
                    </a:lnTo>
                    <a:lnTo>
                      <a:pt x="1069" y="2897"/>
                    </a:lnTo>
                    <a:lnTo>
                      <a:pt x="1078" y="2902"/>
                    </a:lnTo>
                    <a:lnTo>
                      <a:pt x="1088" y="2908"/>
                    </a:lnTo>
                    <a:lnTo>
                      <a:pt x="1093" y="2978"/>
                    </a:lnTo>
                    <a:lnTo>
                      <a:pt x="1096" y="3042"/>
                    </a:lnTo>
                    <a:lnTo>
                      <a:pt x="1097" y="3097"/>
                    </a:lnTo>
                    <a:lnTo>
                      <a:pt x="1099" y="3146"/>
                    </a:lnTo>
                    <a:lnTo>
                      <a:pt x="1103" y="3193"/>
                    </a:lnTo>
                    <a:lnTo>
                      <a:pt x="1106" y="3242"/>
                    </a:lnTo>
                    <a:lnTo>
                      <a:pt x="1109" y="3285"/>
                    </a:lnTo>
                    <a:lnTo>
                      <a:pt x="1112" y="3315"/>
                    </a:lnTo>
                    <a:lnTo>
                      <a:pt x="1096" y="3325"/>
                    </a:lnTo>
                    <a:lnTo>
                      <a:pt x="1090" y="3364"/>
                    </a:lnTo>
                    <a:lnTo>
                      <a:pt x="1090" y="3417"/>
                    </a:lnTo>
                    <a:lnTo>
                      <a:pt x="1089" y="3469"/>
                    </a:lnTo>
                    <a:lnTo>
                      <a:pt x="1085" y="3496"/>
                    </a:lnTo>
                    <a:lnTo>
                      <a:pt x="1077" y="3528"/>
                    </a:lnTo>
                    <a:lnTo>
                      <a:pt x="1067" y="3564"/>
                    </a:lnTo>
                    <a:lnTo>
                      <a:pt x="1055" y="3603"/>
                    </a:lnTo>
                    <a:lnTo>
                      <a:pt x="1044" y="3643"/>
                    </a:lnTo>
                    <a:lnTo>
                      <a:pt x="1032" y="3684"/>
                    </a:lnTo>
                    <a:lnTo>
                      <a:pt x="1024" y="3724"/>
                    </a:lnTo>
                    <a:lnTo>
                      <a:pt x="1020" y="3761"/>
                    </a:lnTo>
                    <a:lnTo>
                      <a:pt x="1015" y="3846"/>
                    </a:lnTo>
                    <a:lnTo>
                      <a:pt x="1012" y="3949"/>
                    </a:lnTo>
                    <a:lnTo>
                      <a:pt x="1009" y="4058"/>
                    </a:lnTo>
                    <a:lnTo>
                      <a:pt x="1008" y="4162"/>
                    </a:lnTo>
                    <a:lnTo>
                      <a:pt x="1009" y="4215"/>
                    </a:lnTo>
                    <a:lnTo>
                      <a:pt x="1015" y="4278"/>
                    </a:lnTo>
                    <a:lnTo>
                      <a:pt x="1024" y="4347"/>
                    </a:lnTo>
                    <a:lnTo>
                      <a:pt x="1035" y="4420"/>
                    </a:lnTo>
                    <a:lnTo>
                      <a:pt x="1047" y="4495"/>
                    </a:lnTo>
                    <a:lnTo>
                      <a:pt x="1061" y="4570"/>
                    </a:lnTo>
                    <a:lnTo>
                      <a:pt x="1076" y="4640"/>
                    </a:lnTo>
                    <a:lnTo>
                      <a:pt x="1090" y="4705"/>
                    </a:lnTo>
                    <a:lnTo>
                      <a:pt x="1103" y="4763"/>
                    </a:lnTo>
                    <a:lnTo>
                      <a:pt x="1112" y="4816"/>
                    </a:lnTo>
                    <a:lnTo>
                      <a:pt x="1120" y="4866"/>
                    </a:lnTo>
                    <a:lnTo>
                      <a:pt x="1124" y="4910"/>
                    </a:lnTo>
                    <a:lnTo>
                      <a:pt x="1126" y="4950"/>
                    </a:lnTo>
                    <a:lnTo>
                      <a:pt x="1124" y="4987"/>
                    </a:lnTo>
                    <a:lnTo>
                      <a:pt x="1121" y="5020"/>
                    </a:lnTo>
                    <a:lnTo>
                      <a:pt x="1114" y="5050"/>
                    </a:lnTo>
                    <a:lnTo>
                      <a:pt x="1104" y="5106"/>
                    </a:lnTo>
                    <a:lnTo>
                      <a:pt x="1100" y="5162"/>
                    </a:lnTo>
                    <a:lnTo>
                      <a:pt x="1104" y="5215"/>
                    </a:lnTo>
                    <a:lnTo>
                      <a:pt x="1115" y="5262"/>
                    </a:lnTo>
                    <a:lnTo>
                      <a:pt x="1100" y="5320"/>
                    </a:lnTo>
                    <a:lnTo>
                      <a:pt x="1090" y="5371"/>
                    </a:lnTo>
                    <a:lnTo>
                      <a:pt x="1085" y="5419"/>
                    </a:lnTo>
                    <a:lnTo>
                      <a:pt x="1084" y="5464"/>
                    </a:lnTo>
                    <a:lnTo>
                      <a:pt x="1086" y="5509"/>
                    </a:lnTo>
                    <a:lnTo>
                      <a:pt x="1093" y="5555"/>
                    </a:lnTo>
                    <a:lnTo>
                      <a:pt x="1104" y="5603"/>
                    </a:lnTo>
                    <a:lnTo>
                      <a:pt x="1116" y="5656"/>
                    </a:lnTo>
                    <a:lnTo>
                      <a:pt x="1130" y="5712"/>
                    </a:lnTo>
                    <a:lnTo>
                      <a:pt x="1144" y="5765"/>
                    </a:lnTo>
                    <a:lnTo>
                      <a:pt x="1157" y="5817"/>
                    </a:lnTo>
                    <a:lnTo>
                      <a:pt x="1169" y="5865"/>
                    </a:lnTo>
                    <a:lnTo>
                      <a:pt x="1181" y="5910"/>
                    </a:lnTo>
                    <a:lnTo>
                      <a:pt x="1190" y="5949"/>
                    </a:lnTo>
                    <a:lnTo>
                      <a:pt x="1198" y="5981"/>
                    </a:lnTo>
                    <a:lnTo>
                      <a:pt x="1204" y="6007"/>
                    </a:lnTo>
                    <a:lnTo>
                      <a:pt x="1188" y="6022"/>
                    </a:lnTo>
                    <a:lnTo>
                      <a:pt x="1184" y="6045"/>
                    </a:lnTo>
                    <a:lnTo>
                      <a:pt x="1188" y="6075"/>
                    </a:lnTo>
                    <a:lnTo>
                      <a:pt x="1192" y="6107"/>
                    </a:lnTo>
                    <a:lnTo>
                      <a:pt x="1195" y="6139"/>
                    </a:lnTo>
                    <a:lnTo>
                      <a:pt x="1197" y="6168"/>
                    </a:lnTo>
                    <a:lnTo>
                      <a:pt x="1202" y="6191"/>
                    </a:lnTo>
                    <a:lnTo>
                      <a:pt x="1210" y="6204"/>
                    </a:lnTo>
                    <a:lnTo>
                      <a:pt x="1214" y="6213"/>
                    </a:lnTo>
                    <a:lnTo>
                      <a:pt x="1212" y="6227"/>
                    </a:lnTo>
                    <a:lnTo>
                      <a:pt x="1212" y="6243"/>
                    </a:lnTo>
                    <a:lnTo>
                      <a:pt x="1222" y="6257"/>
                    </a:lnTo>
                    <a:lnTo>
                      <a:pt x="1217" y="6290"/>
                    </a:lnTo>
                    <a:lnTo>
                      <a:pt x="1217" y="6335"/>
                    </a:lnTo>
                    <a:lnTo>
                      <a:pt x="1221" y="6375"/>
                    </a:lnTo>
                    <a:lnTo>
                      <a:pt x="1233" y="6394"/>
                    </a:lnTo>
                    <a:lnTo>
                      <a:pt x="1222" y="6420"/>
                    </a:lnTo>
                    <a:lnTo>
                      <a:pt x="1212" y="6450"/>
                    </a:lnTo>
                    <a:lnTo>
                      <a:pt x="1204" y="6481"/>
                    </a:lnTo>
                    <a:lnTo>
                      <a:pt x="1197" y="6513"/>
                    </a:lnTo>
                    <a:lnTo>
                      <a:pt x="1191" y="6544"/>
                    </a:lnTo>
                    <a:lnTo>
                      <a:pt x="1188" y="6571"/>
                    </a:lnTo>
                    <a:lnTo>
                      <a:pt x="1187" y="6595"/>
                    </a:lnTo>
                    <a:lnTo>
                      <a:pt x="1189" y="6615"/>
                    </a:lnTo>
                    <a:lnTo>
                      <a:pt x="1191" y="6631"/>
                    </a:lnTo>
                    <a:lnTo>
                      <a:pt x="1191" y="6647"/>
                    </a:lnTo>
                    <a:lnTo>
                      <a:pt x="1192" y="6663"/>
                    </a:lnTo>
                    <a:lnTo>
                      <a:pt x="1194" y="6678"/>
                    </a:lnTo>
                    <a:lnTo>
                      <a:pt x="1198" y="6693"/>
                    </a:lnTo>
                    <a:lnTo>
                      <a:pt x="1206" y="6708"/>
                    </a:lnTo>
                    <a:lnTo>
                      <a:pt x="1220" y="6722"/>
                    </a:lnTo>
                    <a:lnTo>
                      <a:pt x="1241" y="6736"/>
                    </a:lnTo>
                    <a:lnTo>
                      <a:pt x="1263" y="6748"/>
                    </a:lnTo>
                    <a:lnTo>
                      <a:pt x="1282" y="6756"/>
                    </a:lnTo>
                    <a:lnTo>
                      <a:pt x="1300" y="6761"/>
                    </a:lnTo>
                    <a:lnTo>
                      <a:pt x="1317" y="6765"/>
                    </a:lnTo>
                    <a:lnTo>
                      <a:pt x="1335" y="6767"/>
                    </a:lnTo>
                    <a:lnTo>
                      <a:pt x="1356" y="6768"/>
                    </a:lnTo>
                    <a:lnTo>
                      <a:pt x="1382" y="6769"/>
                    </a:lnTo>
                    <a:lnTo>
                      <a:pt x="1415" y="6772"/>
                    </a:lnTo>
                    <a:lnTo>
                      <a:pt x="1449" y="6773"/>
                    </a:lnTo>
                    <a:lnTo>
                      <a:pt x="1480" y="6771"/>
                    </a:lnTo>
                    <a:lnTo>
                      <a:pt x="1508" y="6766"/>
                    </a:lnTo>
                    <a:lnTo>
                      <a:pt x="1532" y="6759"/>
                    </a:lnTo>
                    <a:lnTo>
                      <a:pt x="1552" y="6749"/>
                    </a:lnTo>
                    <a:lnTo>
                      <a:pt x="1566" y="6735"/>
                    </a:lnTo>
                    <a:lnTo>
                      <a:pt x="1576" y="6719"/>
                    </a:lnTo>
                    <a:lnTo>
                      <a:pt x="1581" y="6699"/>
                    </a:lnTo>
                    <a:lnTo>
                      <a:pt x="1581" y="6678"/>
                    </a:lnTo>
                    <a:lnTo>
                      <a:pt x="1577" y="6660"/>
                    </a:lnTo>
                    <a:lnTo>
                      <a:pt x="1573" y="6643"/>
                    </a:lnTo>
                    <a:lnTo>
                      <a:pt x="1567" y="6625"/>
                    </a:lnTo>
                    <a:lnTo>
                      <a:pt x="1560" y="6609"/>
                    </a:lnTo>
                    <a:lnTo>
                      <a:pt x="1554" y="6594"/>
                    </a:lnTo>
                    <a:lnTo>
                      <a:pt x="1550" y="6579"/>
                    </a:lnTo>
                    <a:lnTo>
                      <a:pt x="1546" y="6564"/>
                    </a:lnTo>
                    <a:lnTo>
                      <a:pt x="1546" y="6531"/>
                    </a:lnTo>
                    <a:lnTo>
                      <a:pt x="1552" y="6494"/>
                    </a:lnTo>
                    <a:lnTo>
                      <a:pt x="1559" y="6460"/>
                    </a:lnTo>
                    <a:lnTo>
                      <a:pt x="1562" y="6433"/>
                    </a:lnTo>
                    <a:lnTo>
                      <a:pt x="1563" y="6416"/>
                    </a:lnTo>
                    <a:lnTo>
                      <a:pt x="1562" y="6403"/>
                    </a:lnTo>
                    <a:lnTo>
                      <a:pt x="1558" y="6392"/>
                    </a:lnTo>
                    <a:lnTo>
                      <a:pt x="1547" y="6375"/>
                    </a:lnTo>
                    <a:lnTo>
                      <a:pt x="1554" y="6351"/>
                    </a:lnTo>
                    <a:lnTo>
                      <a:pt x="1561" y="6332"/>
                    </a:lnTo>
                    <a:lnTo>
                      <a:pt x="1564" y="6314"/>
                    </a:lnTo>
                    <a:lnTo>
                      <a:pt x="1567" y="6299"/>
                    </a:lnTo>
                    <a:lnTo>
                      <a:pt x="1567" y="6287"/>
                    </a:lnTo>
                    <a:lnTo>
                      <a:pt x="1563" y="6274"/>
                    </a:lnTo>
                    <a:lnTo>
                      <a:pt x="1555" y="6261"/>
                    </a:lnTo>
                    <a:lnTo>
                      <a:pt x="1544" y="6247"/>
                    </a:lnTo>
                    <a:lnTo>
                      <a:pt x="1547" y="6230"/>
                    </a:lnTo>
                    <a:lnTo>
                      <a:pt x="1547" y="6212"/>
                    </a:lnTo>
                    <a:lnTo>
                      <a:pt x="1546" y="6193"/>
                    </a:lnTo>
                    <a:lnTo>
                      <a:pt x="1541" y="6175"/>
                    </a:lnTo>
                    <a:lnTo>
                      <a:pt x="1536" y="6155"/>
                    </a:lnTo>
                    <a:lnTo>
                      <a:pt x="1529" y="6137"/>
                    </a:lnTo>
                    <a:lnTo>
                      <a:pt x="1521" y="6116"/>
                    </a:lnTo>
                    <a:lnTo>
                      <a:pt x="1510" y="6097"/>
                    </a:lnTo>
                    <a:lnTo>
                      <a:pt x="1501" y="6075"/>
                    </a:lnTo>
                    <a:lnTo>
                      <a:pt x="1497" y="6049"/>
                    </a:lnTo>
                    <a:lnTo>
                      <a:pt x="1493" y="6023"/>
                    </a:lnTo>
                    <a:lnTo>
                      <a:pt x="1491" y="5997"/>
                    </a:lnTo>
                    <a:lnTo>
                      <a:pt x="1487" y="5974"/>
                    </a:lnTo>
                    <a:lnTo>
                      <a:pt x="1484" y="5956"/>
                    </a:lnTo>
                    <a:lnTo>
                      <a:pt x="1477" y="5943"/>
                    </a:lnTo>
                    <a:lnTo>
                      <a:pt x="1465" y="5938"/>
                    </a:lnTo>
                    <a:lnTo>
                      <a:pt x="1479" y="5857"/>
                    </a:lnTo>
                    <a:lnTo>
                      <a:pt x="1490" y="5777"/>
                    </a:lnTo>
                    <a:lnTo>
                      <a:pt x="1497" y="5702"/>
                    </a:lnTo>
                    <a:lnTo>
                      <a:pt x="1502" y="5632"/>
                    </a:lnTo>
                    <a:lnTo>
                      <a:pt x="1503" y="5569"/>
                    </a:lnTo>
                    <a:lnTo>
                      <a:pt x="1503" y="5513"/>
                    </a:lnTo>
                    <a:lnTo>
                      <a:pt x="1499" y="5467"/>
                    </a:lnTo>
                    <a:lnTo>
                      <a:pt x="1492" y="5434"/>
                    </a:lnTo>
                    <a:lnTo>
                      <a:pt x="1514" y="5413"/>
                    </a:lnTo>
                    <a:lnTo>
                      <a:pt x="1533" y="5390"/>
                    </a:lnTo>
                    <a:lnTo>
                      <a:pt x="1552" y="5363"/>
                    </a:lnTo>
                    <a:lnTo>
                      <a:pt x="1568" y="5333"/>
                    </a:lnTo>
                    <a:lnTo>
                      <a:pt x="1581" y="5298"/>
                    </a:lnTo>
                    <a:lnTo>
                      <a:pt x="1590" y="5259"/>
                    </a:lnTo>
                    <a:lnTo>
                      <a:pt x="1597" y="5214"/>
                    </a:lnTo>
                    <a:lnTo>
                      <a:pt x="1599" y="5164"/>
                    </a:lnTo>
                    <a:lnTo>
                      <a:pt x="1603" y="5066"/>
                    </a:lnTo>
                    <a:lnTo>
                      <a:pt x="1607" y="4982"/>
                    </a:lnTo>
                    <a:lnTo>
                      <a:pt x="1611" y="4906"/>
                    </a:lnTo>
                    <a:lnTo>
                      <a:pt x="1614" y="4834"/>
                    </a:lnTo>
                    <a:lnTo>
                      <a:pt x="1615" y="4796"/>
                    </a:lnTo>
                    <a:lnTo>
                      <a:pt x="1617" y="4752"/>
                    </a:lnTo>
                    <a:lnTo>
                      <a:pt x="1619" y="4708"/>
                    </a:lnTo>
                    <a:lnTo>
                      <a:pt x="1622" y="4662"/>
                    </a:lnTo>
                    <a:lnTo>
                      <a:pt x="1627" y="4619"/>
                    </a:lnTo>
                    <a:lnTo>
                      <a:pt x="1632" y="4579"/>
                    </a:lnTo>
                    <a:lnTo>
                      <a:pt x="1639" y="4546"/>
                    </a:lnTo>
                    <a:lnTo>
                      <a:pt x="1649" y="4519"/>
                    </a:lnTo>
                    <a:lnTo>
                      <a:pt x="1659" y="4496"/>
                    </a:lnTo>
                    <a:lnTo>
                      <a:pt x="1670" y="4472"/>
                    </a:lnTo>
                    <a:lnTo>
                      <a:pt x="1682" y="4446"/>
                    </a:lnTo>
                    <a:lnTo>
                      <a:pt x="1692" y="4421"/>
                    </a:lnTo>
                    <a:lnTo>
                      <a:pt x="1702" y="4395"/>
                    </a:lnTo>
                    <a:lnTo>
                      <a:pt x="1710" y="4369"/>
                    </a:lnTo>
                    <a:lnTo>
                      <a:pt x="1715" y="4345"/>
                    </a:lnTo>
                    <a:lnTo>
                      <a:pt x="1719" y="4323"/>
                    </a:lnTo>
                    <a:lnTo>
                      <a:pt x="1721" y="4305"/>
                    </a:lnTo>
                    <a:lnTo>
                      <a:pt x="1727" y="4289"/>
                    </a:lnTo>
                    <a:lnTo>
                      <a:pt x="1733" y="4277"/>
                    </a:lnTo>
                    <a:lnTo>
                      <a:pt x="1741" y="4268"/>
                    </a:lnTo>
                    <a:lnTo>
                      <a:pt x="1748" y="4261"/>
                    </a:lnTo>
                    <a:lnTo>
                      <a:pt x="1753" y="4257"/>
                    </a:lnTo>
                    <a:lnTo>
                      <a:pt x="1758" y="4255"/>
                    </a:lnTo>
                    <a:lnTo>
                      <a:pt x="1759" y="4254"/>
                    </a:lnTo>
                    <a:lnTo>
                      <a:pt x="1767" y="4275"/>
                    </a:lnTo>
                    <a:lnTo>
                      <a:pt x="1774" y="4304"/>
                    </a:lnTo>
                    <a:lnTo>
                      <a:pt x="1782" y="4337"/>
                    </a:lnTo>
                    <a:lnTo>
                      <a:pt x="1791" y="4375"/>
                    </a:lnTo>
                    <a:lnTo>
                      <a:pt x="1802" y="4418"/>
                    </a:lnTo>
                    <a:lnTo>
                      <a:pt x="1814" y="4460"/>
                    </a:lnTo>
                    <a:lnTo>
                      <a:pt x="1829" y="4505"/>
                    </a:lnTo>
                    <a:lnTo>
                      <a:pt x="1847" y="4549"/>
                    </a:lnTo>
                    <a:lnTo>
                      <a:pt x="1864" y="4588"/>
                    </a:lnTo>
                    <a:lnTo>
                      <a:pt x="1878" y="4626"/>
                    </a:lnTo>
                    <a:lnTo>
                      <a:pt x="1889" y="4661"/>
                    </a:lnTo>
                    <a:lnTo>
                      <a:pt x="1899" y="4691"/>
                    </a:lnTo>
                    <a:lnTo>
                      <a:pt x="1907" y="4718"/>
                    </a:lnTo>
                    <a:lnTo>
                      <a:pt x="1912" y="4740"/>
                    </a:lnTo>
                    <a:lnTo>
                      <a:pt x="1917" y="4759"/>
                    </a:lnTo>
                    <a:lnTo>
                      <a:pt x="1919" y="4770"/>
                    </a:lnTo>
                    <a:lnTo>
                      <a:pt x="1924" y="4792"/>
                    </a:lnTo>
                    <a:lnTo>
                      <a:pt x="1928" y="4821"/>
                    </a:lnTo>
                    <a:lnTo>
                      <a:pt x="1934" y="4860"/>
                    </a:lnTo>
                    <a:lnTo>
                      <a:pt x="1941" y="4913"/>
                    </a:lnTo>
                    <a:lnTo>
                      <a:pt x="1946" y="4943"/>
                    </a:lnTo>
                    <a:lnTo>
                      <a:pt x="1950" y="4972"/>
                    </a:lnTo>
                    <a:lnTo>
                      <a:pt x="1955" y="5002"/>
                    </a:lnTo>
                    <a:lnTo>
                      <a:pt x="1960" y="5031"/>
                    </a:lnTo>
                    <a:lnTo>
                      <a:pt x="1964" y="5061"/>
                    </a:lnTo>
                    <a:lnTo>
                      <a:pt x="1969" y="5091"/>
                    </a:lnTo>
                    <a:lnTo>
                      <a:pt x="1972" y="5122"/>
                    </a:lnTo>
                    <a:lnTo>
                      <a:pt x="1977" y="5155"/>
                    </a:lnTo>
                    <a:lnTo>
                      <a:pt x="1983" y="5190"/>
                    </a:lnTo>
                    <a:lnTo>
                      <a:pt x="1992" y="5225"/>
                    </a:lnTo>
                    <a:lnTo>
                      <a:pt x="2002" y="5261"/>
                    </a:lnTo>
                    <a:lnTo>
                      <a:pt x="2014" y="5297"/>
                    </a:lnTo>
                    <a:lnTo>
                      <a:pt x="2025" y="5329"/>
                    </a:lnTo>
                    <a:lnTo>
                      <a:pt x="2037" y="5357"/>
                    </a:lnTo>
                    <a:lnTo>
                      <a:pt x="2046" y="5381"/>
                    </a:lnTo>
                    <a:lnTo>
                      <a:pt x="2052" y="5397"/>
                    </a:lnTo>
                    <a:lnTo>
                      <a:pt x="2055" y="5406"/>
                    </a:lnTo>
                    <a:lnTo>
                      <a:pt x="2060" y="5414"/>
                    </a:lnTo>
                    <a:lnTo>
                      <a:pt x="2063" y="5421"/>
                    </a:lnTo>
                    <a:lnTo>
                      <a:pt x="2069" y="5427"/>
                    </a:lnTo>
                    <a:lnTo>
                      <a:pt x="2075" y="5432"/>
                    </a:lnTo>
                    <a:lnTo>
                      <a:pt x="2082" y="5436"/>
                    </a:lnTo>
                    <a:lnTo>
                      <a:pt x="2091" y="5441"/>
                    </a:lnTo>
                    <a:lnTo>
                      <a:pt x="2101" y="5444"/>
                    </a:lnTo>
                    <a:lnTo>
                      <a:pt x="2098" y="5492"/>
                    </a:lnTo>
                    <a:lnTo>
                      <a:pt x="2097" y="5541"/>
                    </a:lnTo>
                    <a:lnTo>
                      <a:pt x="2098" y="5594"/>
                    </a:lnTo>
                    <a:lnTo>
                      <a:pt x="2101" y="5647"/>
                    </a:lnTo>
                    <a:lnTo>
                      <a:pt x="2107" y="5700"/>
                    </a:lnTo>
                    <a:lnTo>
                      <a:pt x="2116" y="5750"/>
                    </a:lnTo>
                    <a:lnTo>
                      <a:pt x="2128" y="5796"/>
                    </a:lnTo>
                    <a:lnTo>
                      <a:pt x="2142" y="5836"/>
                    </a:lnTo>
                    <a:lnTo>
                      <a:pt x="2157" y="5879"/>
                    </a:lnTo>
                    <a:lnTo>
                      <a:pt x="2172" y="5928"/>
                    </a:lnTo>
                    <a:lnTo>
                      <a:pt x="2185" y="5984"/>
                    </a:lnTo>
                    <a:lnTo>
                      <a:pt x="2198" y="6041"/>
                    </a:lnTo>
                    <a:lnTo>
                      <a:pt x="2210" y="6098"/>
                    </a:lnTo>
                    <a:lnTo>
                      <a:pt x="2218" y="6150"/>
                    </a:lnTo>
                    <a:lnTo>
                      <a:pt x="2223" y="6193"/>
                    </a:lnTo>
                    <a:lnTo>
                      <a:pt x="2227" y="6227"/>
                    </a:lnTo>
                    <a:lnTo>
                      <a:pt x="2208" y="6235"/>
                    </a:lnTo>
                    <a:lnTo>
                      <a:pt x="2196" y="6244"/>
                    </a:lnTo>
                    <a:lnTo>
                      <a:pt x="2188" y="6254"/>
                    </a:lnTo>
                    <a:lnTo>
                      <a:pt x="2184" y="6268"/>
                    </a:lnTo>
                    <a:lnTo>
                      <a:pt x="2184" y="6284"/>
                    </a:lnTo>
                    <a:lnTo>
                      <a:pt x="2187" y="6305"/>
                    </a:lnTo>
                    <a:lnTo>
                      <a:pt x="2190" y="6330"/>
                    </a:lnTo>
                    <a:lnTo>
                      <a:pt x="2193" y="6360"/>
                    </a:lnTo>
                    <a:lnTo>
                      <a:pt x="2202" y="6417"/>
                    </a:lnTo>
                    <a:lnTo>
                      <a:pt x="2208" y="6457"/>
                    </a:lnTo>
                    <a:lnTo>
                      <a:pt x="2214" y="6489"/>
                    </a:lnTo>
                    <a:lnTo>
                      <a:pt x="2214" y="6523"/>
                    </a:lnTo>
                    <a:lnTo>
                      <a:pt x="2212" y="6542"/>
                    </a:lnTo>
                    <a:lnTo>
                      <a:pt x="2206" y="6562"/>
                    </a:lnTo>
                    <a:lnTo>
                      <a:pt x="2200" y="6584"/>
                    </a:lnTo>
                    <a:lnTo>
                      <a:pt x="2195" y="6606"/>
                    </a:lnTo>
                    <a:lnTo>
                      <a:pt x="2189" y="6628"/>
                    </a:lnTo>
                    <a:lnTo>
                      <a:pt x="2185" y="6650"/>
                    </a:lnTo>
                    <a:lnTo>
                      <a:pt x="2184" y="6669"/>
                    </a:lnTo>
                    <a:lnTo>
                      <a:pt x="2187" y="6689"/>
                    </a:lnTo>
                    <a:lnTo>
                      <a:pt x="2163" y="6721"/>
                    </a:lnTo>
                    <a:lnTo>
                      <a:pt x="2152" y="6760"/>
                    </a:lnTo>
                    <a:lnTo>
                      <a:pt x="2149" y="6802"/>
                    </a:lnTo>
                    <a:lnTo>
                      <a:pt x="2152" y="6846"/>
                    </a:lnTo>
                    <a:lnTo>
                      <a:pt x="2159" y="6888"/>
                    </a:lnTo>
                    <a:lnTo>
                      <a:pt x="2170" y="6926"/>
                    </a:lnTo>
                    <a:lnTo>
                      <a:pt x="2181" y="6957"/>
                    </a:lnTo>
                    <a:lnTo>
                      <a:pt x="2190" y="6978"/>
                    </a:lnTo>
                    <a:lnTo>
                      <a:pt x="2196" y="6986"/>
                    </a:lnTo>
                    <a:lnTo>
                      <a:pt x="2206" y="6994"/>
                    </a:lnTo>
                    <a:lnTo>
                      <a:pt x="2220" y="7001"/>
                    </a:lnTo>
                    <a:lnTo>
                      <a:pt x="2236" y="7009"/>
                    </a:lnTo>
                    <a:lnTo>
                      <a:pt x="2256" y="7017"/>
                    </a:lnTo>
                    <a:lnTo>
                      <a:pt x="2278" y="7024"/>
                    </a:lnTo>
                    <a:lnTo>
                      <a:pt x="2302" y="7031"/>
                    </a:lnTo>
                    <a:lnTo>
                      <a:pt x="2327" y="7038"/>
                    </a:lnTo>
                    <a:lnTo>
                      <a:pt x="2354" y="7044"/>
                    </a:lnTo>
                    <a:lnTo>
                      <a:pt x="2380" y="7049"/>
                    </a:lnTo>
                    <a:lnTo>
                      <a:pt x="2408" y="7054"/>
                    </a:lnTo>
                    <a:lnTo>
                      <a:pt x="2435" y="7059"/>
                    </a:lnTo>
                    <a:lnTo>
                      <a:pt x="2462" y="7062"/>
                    </a:lnTo>
                    <a:lnTo>
                      <a:pt x="2488" y="7064"/>
                    </a:lnTo>
                    <a:lnTo>
                      <a:pt x="2514" y="7067"/>
                    </a:lnTo>
                    <a:lnTo>
                      <a:pt x="2537" y="7067"/>
                    </a:lnTo>
                    <a:lnTo>
                      <a:pt x="2578" y="7064"/>
                    </a:lnTo>
                    <a:lnTo>
                      <a:pt x="2614" y="7060"/>
                    </a:lnTo>
                    <a:lnTo>
                      <a:pt x="2642" y="7052"/>
                    </a:lnTo>
                    <a:lnTo>
                      <a:pt x="2665" y="7041"/>
                    </a:lnTo>
                    <a:lnTo>
                      <a:pt x="2681" y="7030"/>
                    </a:lnTo>
                    <a:lnTo>
                      <a:pt x="2692" y="7018"/>
                    </a:lnTo>
                    <a:lnTo>
                      <a:pt x="2700" y="7008"/>
                    </a:lnTo>
                    <a:lnTo>
                      <a:pt x="2703" y="6998"/>
                    </a:lnTo>
                    <a:lnTo>
                      <a:pt x="2701" y="6986"/>
                    </a:lnTo>
                    <a:lnTo>
                      <a:pt x="2696" y="6968"/>
                    </a:lnTo>
                    <a:lnTo>
                      <a:pt x="2688" y="6945"/>
                    </a:lnTo>
                    <a:lnTo>
                      <a:pt x="2676" y="6918"/>
                    </a:lnTo>
                    <a:lnTo>
                      <a:pt x="2661" y="6889"/>
                    </a:lnTo>
                    <a:lnTo>
                      <a:pt x="2644" y="6858"/>
                    </a:lnTo>
                    <a:lnTo>
                      <a:pt x="2624" y="6828"/>
                    </a:lnTo>
                    <a:lnTo>
                      <a:pt x="2604" y="6798"/>
                    </a:lnTo>
                    <a:lnTo>
                      <a:pt x="2584" y="6771"/>
                    </a:lnTo>
                    <a:lnTo>
                      <a:pt x="2570" y="6744"/>
                    </a:lnTo>
                    <a:lnTo>
                      <a:pt x="2561" y="6719"/>
                    </a:lnTo>
                    <a:lnTo>
                      <a:pt x="2556" y="6696"/>
                    </a:lnTo>
                    <a:lnTo>
                      <a:pt x="2554" y="6675"/>
                    </a:lnTo>
                    <a:lnTo>
                      <a:pt x="2554" y="6657"/>
                    </a:lnTo>
                    <a:lnTo>
                      <a:pt x="2556" y="6640"/>
                    </a:lnTo>
                    <a:lnTo>
                      <a:pt x="2560" y="6628"/>
                    </a:lnTo>
                    <a:lnTo>
                      <a:pt x="2562" y="6616"/>
                    </a:lnTo>
                    <a:lnTo>
                      <a:pt x="2562" y="6606"/>
                    </a:lnTo>
                    <a:lnTo>
                      <a:pt x="2559" y="6597"/>
                    </a:lnTo>
                    <a:lnTo>
                      <a:pt x="2554" y="6587"/>
                    </a:lnTo>
                    <a:lnTo>
                      <a:pt x="2546" y="6581"/>
                    </a:lnTo>
                    <a:lnTo>
                      <a:pt x="2538" y="6574"/>
                    </a:lnTo>
                    <a:lnTo>
                      <a:pt x="2527" y="6569"/>
                    </a:lnTo>
                    <a:lnTo>
                      <a:pt x="2516" y="6564"/>
                    </a:lnTo>
                    <a:lnTo>
                      <a:pt x="2525" y="6472"/>
                    </a:lnTo>
                    <a:lnTo>
                      <a:pt x="2529" y="6397"/>
                    </a:lnTo>
                    <a:lnTo>
                      <a:pt x="2529" y="6345"/>
                    </a:lnTo>
                    <a:lnTo>
                      <a:pt x="2529" y="6320"/>
                    </a:lnTo>
                    <a:lnTo>
                      <a:pt x="2533" y="6310"/>
                    </a:lnTo>
                    <a:lnTo>
                      <a:pt x="2541" y="6296"/>
                    </a:lnTo>
                    <a:lnTo>
                      <a:pt x="2544" y="6281"/>
                    </a:lnTo>
                    <a:lnTo>
                      <a:pt x="2533" y="6265"/>
                    </a:lnTo>
                    <a:lnTo>
                      <a:pt x="2526" y="6257"/>
                    </a:lnTo>
                    <a:lnTo>
                      <a:pt x="2524" y="6250"/>
                    </a:lnTo>
                    <a:lnTo>
                      <a:pt x="2524" y="6244"/>
                    </a:lnTo>
                    <a:lnTo>
                      <a:pt x="2526" y="6237"/>
                    </a:lnTo>
                    <a:lnTo>
                      <a:pt x="2527" y="6229"/>
                    </a:lnTo>
                    <a:lnTo>
                      <a:pt x="2527" y="6221"/>
                    </a:lnTo>
                    <a:lnTo>
                      <a:pt x="2523" y="6211"/>
                    </a:lnTo>
                    <a:lnTo>
                      <a:pt x="2514" y="6199"/>
                    </a:lnTo>
                    <a:lnTo>
                      <a:pt x="2517" y="6102"/>
                    </a:lnTo>
                    <a:lnTo>
                      <a:pt x="2522" y="6011"/>
                    </a:lnTo>
                    <a:lnTo>
                      <a:pt x="2527" y="5926"/>
                    </a:lnTo>
                    <a:lnTo>
                      <a:pt x="2534" y="5846"/>
                    </a:lnTo>
                    <a:lnTo>
                      <a:pt x="2540" y="5776"/>
                    </a:lnTo>
                    <a:lnTo>
                      <a:pt x="2546" y="5714"/>
                    </a:lnTo>
                    <a:lnTo>
                      <a:pt x="2549" y="5660"/>
                    </a:lnTo>
                    <a:lnTo>
                      <a:pt x="2551" y="5616"/>
                    </a:lnTo>
                    <a:lnTo>
                      <a:pt x="2547" y="5575"/>
                    </a:lnTo>
                    <a:lnTo>
                      <a:pt x="2540" y="5531"/>
                    </a:lnTo>
                    <a:lnTo>
                      <a:pt x="2529" y="5486"/>
                    </a:lnTo>
                    <a:lnTo>
                      <a:pt x="2516" y="5442"/>
                    </a:lnTo>
                    <a:lnTo>
                      <a:pt x="2502" y="5399"/>
                    </a:lnTo>
                    <a:lnTo>
                      <a:pt x="2488" y="5360"/>
                    </a:lnTo>
                    <a:lnTo>
                      <a:pt x="2477" y="5326"/>
                    </a:lnTo>
                    <a:lnTo>
                      <a:pt x="2468" y="5297"/>
                    </a:lnTo>
                    <a:lnTo>
                      <a:pt x="2478" y="5258"/>
                    </a:lnTo>
                    <a:lnTo>
                      <a:pt x="2480" y="5193"/>
                    </a:lnTo>
                    <a:lnTo>
                      <a:pt x="2473" y="5114"/>
                    </a:lnTo>
                    <a:lnTo>
                      <a:pt x="2455" y="5032"/>
                    </a:lnTo>
                    <a:lnTo>
                      <a:pt x="2436" y="4941"/>
                    </a:lnTo>
                    <a:lnTo>
                      <a:pt x="2430" y="4841"/>
                    </a:lnTo>
                    <a:lnTo>
                      <a:pt x="2432" y="4750"/>
                    </a:lnTo>
                    <a:lnTo>
                      <a:pt x="2439" y="4687"/>
                    </a:lnTo>
                    <a:lnTo>
                      <a:pt x="2445" y="4665"/>
                    </a:lnTo>
                    <a:lnTo>
                      <a:pt x="2453" y="4641"/>
                    </a:lnTo>
                    <a:lnTo>
                      <a:pt x="2461" y="4615"/>
                    </a:lnTo>
                    <a:lnTo>
                      <a:pt x="2468" y="4585"/>
                    </a:lnTo>
                    <a:lnTo>
                      <a:pt x="2473" y="4552"/>
                    </a:lnTo>
                    <a:lnTo>
                      <a:pt x="2476" y="4516"/>
                    </a:lnTo>
                    <a:lnTo>
                      <a:pt x="2473" y="4475"/>
                    </a:lnTo>
                    <a:lnTo>
                      <a:pt x="2464" y="4431"/>
                    </a:lnTo>
                    <a:lnTo>
                      <a:pt x="2448" y="4322"/>
                    </a:lnTo>
                    <a:lnTo>
                      <a:pt x="2441" y="4194"/>
                    </a:lnTo>
                    <a:lnTo>
                      <a:pt x="2440" y="4075"/>
                    </a:lnTo>
                    <a:lnTo>
                      <a:pt x="2439" y="3989"/>
                    </a:lnTo>
                    <a:lnTo>
                      <a:pt x="2438" y="3957"/>
                    </a:lnTo>
                    <a:lnTo>
                      <a:pt x="2434" y="3923"/>
                    </a:lnTo>
                    <a:lnTo>
                      <a:pt x="2428" y="3889"/>
                    </a:lnTo>
                    <a:lnTo>
                      <a:pt x="2422" y="3854"/>
                    </a:lnTo>
                    <a:lnTo>
                      <a:pt x="2413" y="3821"/>
                    </a:lnTo>
                    <a:lnTo>
                      <a:pt x="2403" y="3791"/>
                    </a:lnTo>
                    <a:lnTo>
                      <a:pt x="2390" y="3764"/>
                    </a:lnTo>
                    <a:lnTo>
                      <a:pt x="2377" y="3744"/>
                    </a:lnTo>
                    <a:lnTo>
                      <a:pt x="2372" y="3733"/>
                    </a:lnTo>
                    <a:lnTo>
                      <a:pt x="2372" y="3722"/>
                    </a:lnTo>
                    <a:lnTo>
                      <a:pt x="2375" y="3708"/>
                    </a:lnTo>
                    <a:lnTo>
                      <a:pt x="2380" y="3689"/>
                    </a:lnTo>
                    <a:lnTo>
                      <a:pt x="2384" y="3669"/>
                    </a:lnTo>
                    <a:lnTo>
                      <a:pt x="2384" y="3643"/>
                    </a:lnTo>
                    <a:lnTo>
                      <a:pt x="2378" y="3611"/>
                    </a:lnTo>
                    <a:lnTo>
                      <a:pt x="2364" y="3574"/>
                    </a:lnTo>
                    <a:lnTo>
                      <a:pt x="2345" y="3536"/>
                    </a:lnTo>
                    <a:lnTo>
                      <a:pt x="2329" y="3500"/>
                    </a:lnTo>
                    <a:lnTo>
                      <a:pt x="2313" y="3469"/>
                    </a:lnTo>
                    <a:lnTo>
                      <a:pt x="2298" y="3440"/>
                    </a:lnTo>
                    <a:lnTo>
                      <a:pt x="2286" y="3415"/>
                    </a:lnTo>
                    <a:lnTo>
                      <a:pt x="2274" y="3391"/>
                    </a:lnTo>
                    <a:lnTo>
                      <a:pt x="2265" y="3370"/>
                    </a:lnTo>
                    <a:lnTo>
                      <a:pt x="2259" y="3351"/>
                    </a:lnTo>
                    <a:lnTo>
                      <a:pt x="2249" y="3313"/>
                    </a:lnTo>
                    <a:lnTo>
                      <a:pt x="2241" y="3280"/>
                    </a:lnTo>
                    <a:lnTo>
                      <a:pt x="2235" y="3250"/>
                    </a:lnTo>
                    <a:lnTo>
                      <a:pt x="2233" y="3217"/>
                    </a:lnTo>
                    <a:lnTo>
                      <a:pt x="2235" y="3190"/>
                    </a:lnTo>
                    <a:lnTo>
                      <a:pt x="2241" y="3151"/>
                    </a:lnTo>
                    <a:lnTo>
                      <a:pt x="2248" y="3102"/>
                    </a:lnTo>
                    <a:lnTo>
                      <a:pt x="2257" y="3048"/>
                    </a:lnTo>
                    <a:lnTo>
                      <a:pt x="2265" y="2992"/>
                    </a:lnTo>
                    <a:lnTo>
                      <a:pt x="2272" y="2938"/>
                    </a:lnTo>
                    <a:lnTo>
                      <a:pt x="2276" y="2892"/>
                    </a:lnTo>
                    <a:lnTo>
                      <a:pt x="2278" y="2855"/>
                    </a:lnTo>
                    <a:lnTo>
                      <a:pt x="2296" y="2844"/>
                    </a:lnTo>
                    <a:lnTo>
                      <a:pt x="2318" y="2831"/>
                    </a:lnTo>
                    <a:lnTo>
                      <a:pt x="2341" y="2817"/>
                    </a:lnTo>
                    <a:lnTo>
                      <a:pt x="2365" y="2802"/>
                    </a:lnTo>
                    <a:lnTo>
                      <a:pt x="2392" y="2787"/>
                    </a:lnTo>
                    <a:lnTo>
                      <a:pt x="2417" y="2772"/>
                    </a:lnTo>
                    <a:lnTo>
                      <a:pt x="2443" y="2756"/>
                    </a:lnTo>
                    <a:lnTo>
                      <a:pt x="2470" y="2740"/>
                    </a:lnTo>
                    <a:lnTo>
                      <a:pt x="2494" y="2724"/>
                    </a:lnTo>
                    <a:lnTo>
                      <a:pt x="2518" y="2708"/>
                    </a:lnTo>
                    <a:lnTo>
                      <a:pt x="2540" y="2691"/>
                    </a:lnTo>
                    <a:lnTo>
                      <a:pt x="2560" y="2675"/>
                    </a:lnTo>
                    <a:lnTo>
                      <a:pt x="2577" y="2660"/>
                    </a:lnTo>
                    <a:lnTo>
                      <a:pt x="2591" y="2647"/>
                    </a:lnTo>
                    <a:lnTo>
                      <a:pt x="2601" y="2634"/>
                    </a:lnTo>
                    <a:lnTo>
                      <a:pt x="2607" y="2621"/>
                    </a:lnTo>
                    <a:lnTo>
                      <a:pt x="2613" y="2600"/>
                    </a:lnTo>
                    <a:lnTo>
                      <a:pt x="2615" y="2585"/>
                    </a:lnTo>
                    <a:lnTo>
                      <a:pt x="2615" y="2574"/>
                    </a:lnTo>
                    <a:lnTo>
                      <a:pt x="2612" y="2562"/>
                    </a:lnTo>
                    <a:lnTo>
                      <a:pt x="2605" y="2551"/>
                    </a:lnTo>
                    <a:lnTo>
                      <a:pt x="2594" y="2536"/>
                    </a:lnTo>
                    <a:lnTo>
                      <a:pt x="2583" y="2516"/>
                    </a:lnTo>
                    <a:lnTo>
                      <a:pt x="2568" y="2490"/>
                    </a:lnTo>
                    <a:lnTo>
                      <a:pt x="2554" y="2459"/>
                    </a:lnTo>
                    <a:lnTo>
                      <a:pt x="2544" y="2426"/>
                    </a:lnTo>
                    <a:lnTo>
                      <a:pt x="2536" y="2395"/>
                    </a:lnTo>
                    <a:lnTo>
                      <a:pt x="2529" y="2364"/>
                    </a:lnTo>
                    <a:lnTo>
                      <a:pt x="2524" y="2333"/>
                    </a:lnTo>
                    <a:lnTo>
                      <a:pt x="2521" y="2303"/>
                    </a:lnTo>
                    <a:lnTo>
                      <a:pt x="2516" y="2273"/>
                    </a:lnTo>
                    <a:lnTo>
                      <a:pt x="2513" y="2246"/>
                    </a:lnTo>
                    <a:lnTo>
                      <a:pt x="2506" y="2186"/>
                    </a:lnTo>
                    <a:lnTo>
                      <a:pt x="2500" y="2126"/>
                    </a:lnTo>
                    <a:lnTo>
                      <a:pt x="2495" y="2078"/>
                    </a:lnTo>
                    <a:lnTo>
                      <a:pt x="2494" y="2060"/>
                    </a:lnTo>
                    <a:lnTo>
                      <a:pt x="2537" y="2014"/>
                    </a:lnTo>
                    <a:lnTo>
                      <a:pt x="2553" y="2009"/>
                    </a:lnTo>
                    <a:lnTo>
                      <a:pt x="2572" y="2001"/>
                    </a:lnTo>
                    <a:lnTo>
                      <a:pt x="2593" y="1991"/>
                    </a:lnTo>
                    <a:lnTo>
                      <a:pt x="2615" y="1978"/>
                    </a:lnTo>
                    <a:lnTo>
                      <a:pt x="2638" y="1963"/>
                    </a:lnTo>
                    <a:lnTo>
                      <a:pt x="2661" y="1946"/>
                    </a:lnTo>
                    <a:lnTo>
                      <a:pt x="2685" y="1928"/>
                    </a:lnTo>
                    <a:lnTo>
                      <a:pt x="2708" y="1909"/>
                    </a:lnTo>
                    <a:lnTo>
                      <a:pt x="2730" y="1888"/>
                    </a:lnTo>
                    <a:lnTo>
                      <a:pt x="2751" y="1868"/>
                    </a:lnTo>
                    <a:lnTo>
                      <a:pt x="2771" y="1847"/>
                    </a:lnTo>
                    <a:lnTo>
                      <a:pt x="2788" y="1826"/>
                    </a:lnTo>
                    <a:lnTo>
                      <a:pt x="2803" y="1804"/>
                    </a:lnTo>
                    <a:lnTo>
                      <a:pt x="2815" y="1785"/>
                    </a:lnTo>
                    <a:lnTo>
                      <a:pt x="2824" y="1765"/>
                    </a:lnTo>
                    <a:lnTo>
                      <a:pt x="2828" y="1747"/>
                    </a:lnTo>
                    <a:lnTo>
                      <a:pt x="2839" y="1713"/>
                    </a:lnTo>
                    <a:lnTo>
                      <a:pt x="2858" y="1686"/>
                    </a:lnTo>
                    <a:lnTo>
                      <a:pt x="2882" y="1659"/>
                    </a:lnTo>
                    <a:lnTo>
                      <a:pt x="2910" y="1636"/>
                    </a:lnTo>
                    <a:lnTo>
                      <a:pt x="2939" y="1612"/>
                    </a:lnTo>
                    <a:lnTo>
                      <a:pt x="2966" y="1586"/>
                    </a:lnTo>
                    <a:lnTo>
                      <a:pt x="2988" y="1558"/>
                    </a:lnTo>
                    <a:lnTo>
                      <a:pt x="3004" y="1525"/>
                    </a:lnTo>
                    <a:lnTo>
                      <a:pt x="3011" y="1509"/>
                    </a:lnTo>
                    <a:lnTo>
                      <a:pt x="3021" y="1497"/>
                    </a:lnTo>
                    <a:lnTo>
                      <a:pt x="3031" y="1486"/>
                    </a:lnTo>
                    <a:lnTo>
                      <a:pt x="3042" y="1477"/>
                    </a:lnTo>
                    <a:lnTo>
                      <a:pt x="3055" y="1470"/>
                    </a:lnTo>
                    <a:lnTo>
                      <a:pt x="3069" y="1463"/>
                    </a:lnTo>
                    <a:lnTo>
                      <a:pt x="3084" y="1457"/>
                    </a:lnTo>
                    <a:lnTo>
                      <a:pt x="3098" y="1452"/>
                    </a:lnTo>
                    <a:lnTo>
                      <a:pt x="3113" y="1445"/>
                    </a:lnTo>
                    <a:lnTo>
                      <a:pt x="3126" y="1438"/>
                    </a:lnTo>
                    <a:lnTo>
                      <a:pt x="3141" y="1429"/>
                    </a:lnTo>
                    <a:lnTo>
                      <a:pt x="3154" y="1418"/>
                    </a:lnTo>
                    <a:lnTo>
                      <a:pt x="3166" y="1404"/>
                    </a:lnTo>
                    <a:lnTo>
                      <a:pt x="3177" y="1389"/>
                    </a:lnTo>
                    <a:lnTo>
                      <a:pt x="3186" y="1370"/>
                    </a:lnTo>
                    <a:lnTo>
                      <a:pt x="3193" y="1347"/>
                    </a:lnTo>
                    <a:lnTo>
                      <a:pt x="3206" y="1288"/>
                    </a:lnTo>
                    <a:lnTo>
                      <a:pt x="3217" y="1214"/>
                    </a:lnTo>
                    <a:lnTo>
                      <a:pt x="3228" y="1131"/>
                    </a:lnTo>
                    <a:lnTo>
                      <a:pt x="3236" y="1043"/>
                    </a:lnTo>
                    <a:lnTo>
                      <a:pt x="3242" y="953"/>
                    </a:lnTo>
                    <a:lnTo>
                      <a:pt x="3244" y="867"/>
                    </a:lnTo>
                    <a:lnTo>
                      <a:pt x="3243" y="789"/>
                    </a:lnTo>
                    <a:lnTo>
                      <a:pt x="3237" y="723"/>
                    </a:lnTo>
                    <a:lnTo>
                      <a:pt x="3226" y="612"/>
                    </a:lnTo>
                    <a:lnTo>
                      <a:pt x="3223" y="511"/>
                    </a:lnTo>
                    <a:lnTo>
                      <a:pt x="3226" y="436"/>
                    </a:lnTo>
                    <a:lnTo>
                      <a:pt x="3228" y="394"/>
                    </a:lnTo>
                    <a:lnTo>
                      <a:pt x="3227" y="372"/>
                    </a:lnTo>
                    <a:lnTo>
                      <a:pt x="3224" y="348"/>
                    </a:lnTo>
                    <a:lnTo>
                      <a:pt x="3221" y="322"/>
                    </a:lnTo>
                    <a:lnTo>
                      <a:pt x="3223" y="294"/>
                    </a:lnTo>
                    <a:lnTo>
                      <a:pt x="3229" y="261"/>
                    </a:lnTo>
                    <a:lnTo>
                      <a:pt x="3235" y="224"/>
                    </a:lnTo>
                    <a:lnTo>
                      <a:pt x="3232" y="186"/>
                    </a:lnTo>
                    <a:lnTo>
                      <a:pt x="3221" y="153"/>
                    </a:lnTo>
                    <a:lnTo>
                      <a:pt x="3211" y="137"/>
                    </a:lnTo>
                    <a:lnTo>
                      <a:pt x="3201" y="122"/>
                    </a:lnTo>
                    <a:lnTo>
                      <a:pt x="3191" y="107"/>
                    </a:lnTo>
                    <a:lnTo>
                      <a:pt x="3182" y="93"/>
                    </a:lnTo>
                    <a:lnTo>
                      <a:pt x="3173" y="79"/>
                    </a:lnTo>
                    <a:lnTo>
                      <a:pt x="3165" y="68"/>
                    </a:lnTo>
                    <a:lnTo>
                      <a:pt x="3159" y="57"/>
                    </a:lnTo>
                    <a:lnTo>
                      <a:pt x="3155" y="48"/>
                    </a:lnTo>
                    <a:lnTo>
                      <a:pt x="3151" y="40"/>
                    </a:lnTo>
                    <a:lnTo>
                      <a:pt x="3140" y="32"/>
                    </a:lnTo>
                    <a:lnTo>
                      <a:pt x="3128" y="24"/>
                    </a:lnTo>
                    <a:lnTo>
                      <a:pt x="3113" y="18"/>
                    </a:lnTo>
                    <a:lnTo>
                      <a:pt x="3098" y="15"/>
                    </a:lnTo>
                    <a:lnTo>
                      <a:pt x="3083" y="15"/>
                    </a:lnTo>
                    <a:lnTo>
                      <a:pt x="3070" y="19"/>
                    </a:lnTo>
                    <a:lnTo>
                      <a:pt x="3061" y="30"/>
                    </a:lnTo>
                    <a:lnTo>
                      <a:pt x="3047" y="24"/>
                    </a:lnTo>
                    <a:lnTo>
                      <a:pt x="3034" y="17"/>
                    </a:lnTo>
                    <a:lnTo>
                      <a:pt x="3023" y="10"/>
                    </a:lnTo>
                    <a:lnTo>
                      <a:pt x="3012" y="3"/>
                    </a:lnTo>
                    <a:lnTo>
                      <a:pt x="3002" y="0"/>
                    </a:lnTo>
                    <a:lnTo>
                      <a:pt x="2992" y="0"/>
                    </a:lnTo>
                    <a:lnTo>
                      <a:pt x="2981" y="7"/>
                    </a:lnTo>
                    <a:lnTo>
                      <a:pt x="2970" y="19"/>
                    </a:lnTo>
                    <a:lnTo>
                      <a:pt x="2951" y="15"/>
                    </a:lnTo>
                    <a:lnTo>
                      <a:pt x="2935" y="11"/>
                    </a:lnTo>
                    <a:lnTo>
                      <a:pt x="2924" y="8"/>
                    </a:lnTo>
                    <a:lnTo>
                      <a:pt x="2913" y="7"/>
                    </a:lnTo>
                    <a:lnTo>
                      <a:pt x="2906" y="9"/>
                    </a:lnTo>
                    <a:lnTo>
                      <a:pt x="2900" y="12"/>
                    </a:lnTo>
                    <a:lnTo>
                      <a:pt x="2894" y="20"/>
                    </a:lnTo>
                    <a:lnTo>
                      <a:pt x="2888" y="33"/>
                    </a:lnTo>
                    <a:lnTo>
                      <a:pt x="2870" y="34"/>
                    </a:lnTo>
                    <a:lnTo>
                      <a:pt x="2853" y="35"/>
                    </a:lnTo>
                    <a:lnTo>
                      <a:pt x="2840" y="37"/>
                    </a:lnTo>
                    <a:lnTo>
                      <a:pt x="2828" y="39"/>
                    </a:lnTo>
                    <a:lnTo>
                      <a:pt x="2819" y="42"/>
                    </a:lnTo>
                    <a:lnTo>
                      <a:pt x="2813" y="49"/>
                    </a:lnTo>
                    <a:lnTo>
                      <a:pt x="2810" y="61"/>
                    </a:lnTo>
                    <a:lnTo>
                      <a:pt x="2809" y="76"/>
                    </a:lnTo>
                    <a:lnTo>
                      <a:pt x="2810" y="97"/>
                    </a:lnTo>
                    <a:lnTo>
                      <a:pt x="2810" y="112"/>
                    </a:lnTo>
                    <a:lnTo>
                      <a:pt x="2810" y="121"/>
                    </a:lnTo>
                    <a:lnTo>
                      <a:pt x="2810" y="124"/>
                    </a:lnTo>
                    <a:lnTo>
                      <a:pt x="2794" y="122"/>
                    </a:lnTo>
                    <a:lnTo>
                      <a:pt x="2781" y="121"/>
                    </a:lnTo>
                    <a:lnTo>
                      <a:pt x="2773" y="121"/>
                    </a:lnTo>
                    <a:lnTo>
                      <a:pt x="2767" y="122"/>
                    </a:lnTo>
                    <a:lnTo>
                      <a:pt x="2765" y="126"/>
                    </a:lnTo>
                    <a:lnTo>
                      <a:pt x="2765" y="132"/>
                    </a:lnTo>
                    <a:lnTo>
                      <a:pt x="2768" y="141"/>
                    </a:lnTo>
                    <a:lnTo>
                      <a:pt x="2775" y="154"/>
                    </a:lnTo>
                    <a:lnTo>
                      <a:pt x="2783" y="169"/>
                    </a:lnTo>
                    <a:lnTo>
                      <a:pt x="2791" y="185"/>
                    </a:lnTo>
                    <a:lnTo>
                      <a:pt x="2799" y="203"/>
                    </a:lnTo>
                    <a:lnTo>
                      <a:pt x="2807" y="220"/>
                    </a:lnTo>
                    <a:lnTo>
                      <a:pt x="2813" y="238"/>
                    </a:lnTo>
                    <a:lnTo>
                      <a:pt x="2819" y="257"/>
                    </a:lnTo>
                    <a:lnTo>
                      <a:pt x="2824" y="275"/>
                    </a:lnTo>
                    <a:lnTo>
                      <a:pt x="2826" y="294"/>
                    </a:lnTo>
                    <a:lnTo>
                      <a:pt x="2829" y="311"/>
                    </a:lnTo>
                    <a:lnTo>
                      <a:pt x="2837" y="327"/>
                    </a:lnTo>
                    <a:lnTo>
                      <a:pt x="2849" y="341"/>
                    </a:lnTo>
                    <a:lnTo>
                      <a:pt x="2864" y="353"/>
                    </a:lnTo>
                    <a:lnTo>
                      <a:pt x="2880" y="366"/>
                    </a:lnTo>
                    <a:lnTo>
                      <a:pt x="2898" y="378"/>
                    </a:lnTo>
                    <a:lnTo>
                      <a:pt x="2918" y="388"/>
                    </a:lnTo>
                    <a:lnTo>
                      <a:pt x="2939" y="398"/>
                    </a:lnTo>
                    <a:lnTo>
                      <a:pt x="2956" y="409"/>
                    </a:lnTo>
                    <a:lnTo>
                      <a:pt x="2970" y="418"/>
                    </a:lnTo>
                    <a:lnTo>
                      <a:pt x="2979" y="428"/>
                    </a:lnTo>
                    <a:lnTo>
                      <a:pt x="2986" y="438"/>
                    </a:lnTo>
                    <a:lnTo>
                      <a:pt x="2989" y="449"/>
                    </a:lnTo>
                    <a:lnTo>
                      <a:pt x="2992" y="461"/>
                    </a:lnTo>
                    <a:lnTo>
                      <a:pt x="2993" y="474"/>
                    </a:lnTo>
                    <a:lnTo>
                      <a:pt x="2993" y="491"/>
                    </a:lnTo>
                    <a:lnTo>
                      <a:pt x="2992" y="538"/>
                    </a:lnTo>
                    <a:lnTo>
                      <a:pt x="2988" y="606"/>
                    </a:lnTo>
                    <a:lnTo>
                      <a:pt x="2984" y="677"/>
                    </a:lnTo>
                    <a:lnTo>
                      <a:pt x="2979" y="738"/>
                    </a:lnTo>
                    <a:lnTo>
                      <a:pt x="2974" y="767"/>
                    </a:lnTo>
                    <a:lnTo>
                      <a:pt x="2964" y="803"/>
                    </a:lnTo>
                    <a:lnTo>
                      <a:pt x="2950" y="843"/>
                    </a:lnTo>
                    <a:lnTo>
                      <a:pt x="2935" y="888"/>
                    </a:lnTo>
                    <a:lnTo>
                      <a:pt x="2920" y="935"/>
                    </a:lnTo>
                    <a:lnTo>
                      <a:pt x="2908" y="984"/>
                    </a:lnTo>
                    <a:lnTo>
                      <a:pt x="2898" y="1033"/>
                    </a:lnTo>
                    <a:lnTo>
                      <a:pt x="2895" y="1081"/>
                    </a:lnTo>
                    <a:lnTo>
                      <a:pt x="2864" y="1051"/>
                    </a:lnTo>
                    <a:lnTo>
                      <a:pt x="2841" y="1031"/>
                    </a:lnTo>
                    <a:lnTo>
                      <a:pt x="2824" y="1020"/>
                    </a:lnTo>
                    <a:lnTo>
                      <a:pt x="2810" y="1015"/>
                    </a:lnTo>
                    <a:lnTo>
                      <a:pt x="2798" y="1016"/>
                    </a:lnTo>
                    <a:lnTo>
                      <a:pt x="2787" y="1021"/>
                    </a:lnTo>
                    <a:lnTo>
                      <a:pt x="2774" y="1028"/>
                    </a:lnTo>
                    <a:lnTo>
                      <a:pt x="2758" y="1036"/>
                    </a:lnTo>
                    <a:lnTo>
                      <a:pt x="2743" y="1040"/>
                    </a:lnTo>
                    <a:lnTo>
                      <a:pt x="2731" y="1039"/>
                    </a:lnTo>
                    <a:lnTo>
                      <a:pt x="2723" y="1034"/>
                    </a:lnTo>
                    <a:lnTo>
                      <a:pt x="2713" y="1026"/>
                    </a:lnTo>
                    <a:lnTo>
                      <a:pt x="2698" y="1015"/>
                    </a:lnTo>
                    <a:lnTo>
                      <a:pt x="2676" y="1002"/>
                    </a:lnTo>
                    <a:lnTo>
                      <a:pt x="2644" y="990"/>
                    </a:lnTo>
                    <a:lnTo>
                      <a:pt x="2598" y="976"/>
                    </a:lnTo>
                    <a:lnTo>
                      <a:pt x="2572" y="970"/>
                    </a:lnTo>
                    <a:lnTo>
                      <a:pt x="2551" y="967"/>
                    </a:lnTo>
                    <a:lnTo>
                      <a:pt x="2531" y="963"/>
                    </a:lnTo>
                    <a:lnTo>
                      <a:pt x="2513" y="962"/>
                    </a:lnTo>
                    <a:lnTo>
                      <a:pt x="2498" y="962"/>
                    </a:lnTo>
                    <a:lnTo>
                      <a:pt x="2484" y="963"/>
                    </a:lnTo>
                    <a:lnTo>
                      <a:pt x="2471" y="964"/>
                    </a:lnTo>
                    <a:lnTo>
                      <a:pt x="2458" y="967"/>
                    </a:lnTo>
                    <a:lnTo>
                      <a:pt x="2448" y="970"/>
                    </a:lnTo>
                    <a:lnTo>
                      <a:pt x="2438" y="975"/>
                    </a:lnTo>
                    <a:lnTo>
                      <a:pt x="2427" y="978"/>
                    </a:lnTo>
                    <a:lnTo>
                      <a:pt x="2417" y="983"/>
                    </a:lnTo>
                    <a:lnTo>
                      <a:pt x="2405" y="988"/>
                    </a:lnTo>
                    <a:lnTo>
                      <a:pt x="2394" y="993"/>
                    </a:lnTo>
                    <a:lnTo>
                      <a:pt x="2381" y="999"/>
                    </a:lnTo>
                    <a:lnTo>
                      <a:pt x="2367" y="1003"/>
                    </a:lnTo>
                    <a:lnTo>
                      <a:pt x="2352" y="1009"/>
                    </a:lnTo>
                    <a:lnTo>
                      <a:pt x="2336" y="1015"/>
                    </a:lnTo>
                    <a:lnTo>
                      <a:pt x="2321" y="1022"/>
                    </a:lnTo>
                    <a:lnTo>
                      <a:pt x="2304" y="1029"/>
                    </a:lnTo>
                    <a:lnTo>
                      <a:pt x="2288" y="1037"/>
                    </a:lnTo>
                    <a:lnTo>
                      <a:pt x="2272" y="1044"/>
                    </a:lnTo>
                    <a:lnTo>
                      <a:pt x="2254" y="1053"/>
                    </a:lnTo>
                    <a:lnTo>
                      <a:pt x="2238" y="1061"/>
                    </a:lnTo>
                    <a:lnTo>
                      <a:pt x="2223" y="1069"/>
                    </a:lnTo>
                    <a:lnTo>
                      <a:pt x="2207" y="1078"/>
                    </a:lnTo>
                    <a:lnTo>
                      <a:pt x="2193" y="1086"/>
                    </a:lnTo>
                    <a:lnTo>
                      <a:pt x="2178" y="1096"/>
                    </a:lnTo>
                    <a:lnTo>
                      <a:pt x="2166" y="1104"/>
                    </a:lnTo>
                    <a:lnTo>
                      <a:pt x="2154" y="1112"/>
                    </a:lnTo>
                    <a:lnTo>
                      <a:pt x="2143" y="1120"/>
                    </a:lnTo>
                    <a:lnTo>
                      <a:pt x="2134" y="112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28" name="Freeform 104">
                <a:extLst>
                  <a:ext uri="{FF2B5EF4-FFF2-40B4-BE49-F238E27FC236}">
                    <a16:creationId xmlns:a16="http://schemas.microsoft.com/office/drawing/2014/main" xmlns="" id="{88385648-6E0E-1E15-0343-57C77B8103D2}"/>
                  </a:ext>
                </a:extLst>
              </p:cNvPr>
              <p:cNvSpPr>
                <a:spLocks/>
              </p:cNvSpPr>
              <p:nvPr/>
            </p:nvSpPr>
            <p:spPr bwMode="auto">
              <a:xfrm>
                <a:off x="-1096" y="701"/>
                <a:ext cx="1486" cy="1438"/>
              </a:xfrm>
              <a:custGeom>
                <a:avLst/>
                <a:gdLst>
                  <a:gd name="T0" fmla="*/ 444 w 1486"/>
                  <a:gd name="T1" fmla="*/ 266 h 1438"/>
                  <a:gd name="T2" fmla="*/ 315 w 1486"/>
                  <a:gd name="T3" fmla="*/ 236 h 1438"/>
                  <a:gd name="T4" fmla="*/ 216 w 1486"/>
                  <a:gd name="T5" fmla="*/ 251 h 1438"/>
                  <a:gd name="T6" fmla="*/ 163 w 1486"/>
                  <a:gd name="T7" fmla="*/ 268 h 1438"/>
                  <a:gd name="T8" fmla="*/ 125 w 1486"/>
                  <a:gd name="T9" fmla="*/ 275 h 1438"/>
                  <a:gd name="T10" fmla="*/ 96 w 1486"/>
                  <a:gd name="T11" fmla="*/ 286 h 1438"/>
                  <a:gd name="T12" fmla="*/ 21 w 1486"/>
                  <a:gd name="T13" fmla="*/ 386 h 1438"/>
                  <a:gd name="T14" fmla="*/ 0 w 1486"/>
                  <a:gd name="T15" fmla="*/ 491 h 1438"/>
                  <a:gd name="T16" fmla="*/ 35 w 1486"/>
                  <a:gd name="T17" fmla="*/ 538 h 1438"/>
                  <a:gd name="T18" fmla="*/ 99 w 1486"/>
                  <a:gd name="T19" fmla="*/ 555 h 1438"/>
                  <a:gd name="T20" fmla="*/ 57 w 1486"/>
                  <a:gd name="T21" fmla="*/ 596 h 1438"/>
                  <a:gd name="T22" fmla="*/ 111 w 1486"/>
                  <a:gd name="T23" fmla="*/ 691 h 1438"/>
                  <a:gd name="T24" fmla="*/ 140 w 1486"/>
                  <a:gd name="T25" fmla="*/ 729 h 1438"/>
                  <a:gd name="T26" fmla="*/ 228 w 1486"/>
                  <a:gd name="T27" fmla="*/ 709 h 1438"/>
                  <a:gd name="T28" fmla="*/ 280 w 1486"/>
                  <a:gd name="T29" fmla="*/ 736 h 1438"/>
                  <a:gd name="T30" fmla="*/ 326 w 1486"/>
                  <a:gd name="T31" fmla="*/ 770 h 1438"/>
                  <a:gd name="T32" fmla="*/ 311 w 1486"/>
                  <a:gd name="T33" fmla="*/ 962 h 1438"/>
                  <a:gd name="T34" fmla="*/ 273 w 1486"/>
                  <a:gd name="T35" fmla="*/ 1073 h 1438"/>
                  <a:gd name="T36" fmla="*/ 330 w 1486"/>
                  <a:gd name="T37" fmla="*/ 1088 h 1438"/>
                  <a:gd name="T38" fmla="*/ 413 w 1486"/>
                  <a:gd name="T39" fmla="*/ 1119 h 1438"/>
                  <a:gd name="T40" fmla="*/ 473 w 1486"/>
                  <a:gd name="T41" fmla="*/ 1161 h 1438"/>
                  <a:gd name="T42" fmla="*/ 476 w 1486"/>
                  <a:gd name="T43" fmla="*/ 1247 h 1438"/>
                  <a:gd name="T44" fmla="*/ 478 w 1486"/>
                  <a:gd name="T45" fmla="*/ 1356 h 1438"/>
                  <a:gd name="T46" fmla="*/ 531 w 1486"/>
                  <a:gd name="T47" fmla="*/ 1381 h 1438"/>
                  <a:gd name="T48" fmla="*/ 590 w 1486"/>
                  <a:gd name="T49" fmla="*/ 1397 h 1438"/>
                  <a:gd name="T50" fmla="*/ 660 w 1486"/>
                  <a:gd name="T51" fmla="*/ 1424 h 1438"/>
                  <a:gd name="T52" fmla="*/ 745 w 1486"/>
                  <a:gd name="T53" fmla="*/ 1434 h 1438"/>
                  <a:gd name="T54" fmla="*/ 801 w 1486"/>
                  <a:gd name="T55" fmla="*/ 1390 h 1438"/>
                  <a:gd name="T56" fmla="*/ 870 w 1486"/>
                  <a:gd name="T57" fmla="*/ 1360 h 1438"/>
                  <a:gd name="T58" fmla="*/ 955 w 1486"/>
                  <a:gd name="T59" fmla="*/ 1353 h 1438"/>
                  <a:gd name="T60" fmla="*/ 1005 w 1486"/>
                  <a:gd name="T61" fmla="*/ 1289 h 1438"/>
                  <a:gd name="T62" fmla="*/ 1066 w 1486"/>
                  <a:gd name="T63" fmla="*/ 1108 h 1438"/>
                  <a:gd name="T64" fmla="*/ 1172 w 1486"/>
                  <a:gd name="T65" fmla="*/ 1034 h 1438"/>
                  <a:gd name="T66" fmla="*/ 1191 w 1486"/>
                  <a:gd name="T67" fmla="*/ 987 h 1438"/>
                  <a:gd name="T68" fmla="*/ 1158 w 1486"/>
                  <a:gd name="T69" fmla="*/ 872 h 1438"/>
                  <a:gd name="T70" fmla="*/ 1133 w 1486"/>
                  <a:gd name="T71" fmla="*/ 754 h 1438"/>
                  <a:gd name="T72" fmla="*/ 1208 w 1486"/>
                  <a:gd name="T73" fmla="*/ 687 h 1438"/>
                  <a:gd name="T74" fmla="*/ 1285 w 1486"/>
                  <a:gd name="T75" fmla="*/ 611 h 1438"/>
                  <a:gd name="T76" fmla="*/ 1320 w 1486"/>
                  <a:gd name="T77" fmla="*/ 541 h 1438"/>
                  <a:gd name="T78" fmla="*/ 1381 w 1486"/>
                  <a:gd name="T79" fmla="*/ 491 h 1438"/>
                  <a:gd name="T80" fmla="*/ 1401 w 1486"/>
                  <a:gd name="T81" fmla="*/ 410 h 1438"/>
                  <a:gd name="T82" fmla="*/ 1463 w 1486"/>
                  <a:gd name="T83" fmla="*/ 406 h 1438"/>
                  <a:gd name="T84" fmla="*/ 1460 w 1486"/>
                  <a:gd name="T85" fmla="*/ 347 h 1438"/>
                  <a:gd name="T86" fmla="*/ 1409 w 1486"/>
                  <a:gd name="T87" fmla="*/ 311 h 1438"/>
                  <a:gd name="T88" fmla="*/ 1369 w 1486"/>
                  <a:gd name="T89" fmla="*/ 286 h 1438"/>
                  <a:gd name="T90" fmla="*/ 1309 w 1486"/>
                  <a:gd name="T91" fmla="*/ 222 h 1438"/>
                  <a:gd name="T92" fmla="*/ 1262 w 1486"/>
                  <a:gd name="T93" fmla="*/ 230 h 1438"/>
                  <a:gd name="T94" fmla="*/ 1161 w 1486"/>
                  <a:gd name="T95" fmla="*/ 195 h 1438"/>
                  <a:gd name="T96" fmla="*/ 1117 w 1486"/>
                  <a:gd name="T97" fmla="*/ 206 h 1438"/>
                  <a:gd name="T98" fmla="*/ 1059 w 1486"/>
                  <a:gd name="T99" fmla="*/ 231 h 1438"/>
                  <a:gd name="T100" fmla="*/ 985 w 1486"/>
                  <a:gd name="T101" fmla="*/ 276 h 1438"/>
                  <a:gd name="T102" fmla="*/ 959 w 1486"/>
                  <a:gd name="T103" fmla="*/ 196 h 1438"/>
                  <a:gd name="T104" fmla="*/ 872 w 1486"/>
                  <a:gd name="T105" fmla="*/ 35 h 1438"/>
                  <a:gd name="T106" fmla="*/ 679 w 1486"/>
                  <a:gd name="T107" fmla="*/ 12 h 1438"/>
                  <a:gd name="T108" fmla="*/ 565 w 1486"/>
                  <a:gd name="T109" fmla="*/ 133 h 1438"/>
                  <a:gd name="T110" fmla="*/ 549 w 1486"/>
                  <a:gd name="T111" fmla="*/ 310 h 143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86"/>
                  <a:gd name="T169" fmla="*/ 0 h 1438"/>
                  <a:gd name="T170" fmla="*/ 1486 w 1486"/>
                  <a:gd name="T171" fmla="*/ 1438 h 143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86" h="1438">
                    <a:moveTo>
                      <a:pt x="549" y="310"/>
                    </a:moveTo>
                    <a:lnTo>
                      <a:pt x="535" y="304"/>
                    </a:lnTo>
                    <a:lnTo>
                      <a:pt x="520" y="297"/>
                    </a:lnTo>
                    <a:lnTo>
                      <a:pt x="506" y="290"/>
                    </a:lnTo>
                    <a:lnTo>
                      <a:pt x="490" y="284"/>
                    </a:lnTo>
                    <a:lnTo>
                      <a:pt x="475" y="278"/>
                    </a:lnTo>
                    <a:lnTo>
                      <a:pt x="459" y="272"/>
                    </a:lnTo>
                    <a:lnTo>
                      <a:pt x="444" y="266"/>
                    </a:lnTo>
                    <a:lnTo>
                      <a:pt x="428" y="260"/>
                    </a:lnTo>
                    <a:lnTo>
                      <a:pt x="412" y="255"/>
                    </a:lnTo>
                    <a:lnTo>
                      <a:pt x="395" y="251"/>
                    </a:lnTo>
                    <a:lnTo>
                      <a:pt x="379" y="247"/>
                    </a:lnTo>
                    <a:lnTo>
                      <a:pt x="363" y="243"/>
                    </a:lnTo>
                    <a:lnTo>
                      <a:pt x="347" y="240"/>
                    </a:lnTo>
                    <a:lnTo>
                      <a:pt x="331" y="237"/>
                    </a:lnTo>
                    <a:lnTo>
                      <a:pt x="315" y="236"/>
                    </a:lnTo>
                    <a:lnTo>
                      <a:pt x="300" y="235"/>
                    </a:lnTo>
                    <a:lnTo>
                      <a:pt x="273" y="233"/>
                    </a:lnTo>
                    <a:lnTo>
                      <a:pt x="253" y="233"/>
                    </a:lnTo>
                    <a:lnTo>
                      <a:pt x="238" y="235"/>
                    </a:lnTo>
                    <a:lnTo>
                      <a:pt x="228" y="237"/>
                    </a:lnTo>
                    <a:lnTo>
                      <a:pt x="223" y="240"/>
                    </a:lnTo>
                    <a:lnTo>
                      <a:pt x="219" y="245"/>
                    </a:lnTo>
                    <a:lnTo>
                      <a:pt x="216" y="251"/>
                    </a:lnTo>
                    <a:lnTo>
                      <a:pt x="214" y="259"/>
                    </a:lnTo>
                    <a:lnTo>
                      <a:pt x="210" y="267"/>
                    </a:lnTo>
                    <a:lnTo>
                      <a:pt x="204" y="273"/>
                    </a:lnTo>
                    <a:lnTo>
                      <a:pt x="196" y="274"/>
                    </a:lnTo>
                    <a:lnTo>
                      <a:pt x="187" y="274"/>
                    </a:lnTo>
                    <a:lnTo>
                      <a:pt x="178" y="272"/>
                    </a:lnTo>
                    <a:lnTo>
                      <a:pt x="170" y="270"/>
                    </a:lnTo>
                    <a:lnTo>
                      <a:pt x="163" y="268"/>
                    </a:lnTo>
                    <a:lnTo>
                      <a:pt x="157" y="267"/>
                    </a:lnTo>
                    <a:lnTo>
                      <a:pt x="152" y="267"/>
                    </a:lnTo>
                    <a:lnTo>
                      <a:pt x="148" y="268"/>
                    </a:lnTo>
                    <a:lnTo>
                      <a:pt x="143" y="270"/>
                    </a:lnTo>
                    <a:lnTo>
                      <a:pt x="138" y="271"/>
                    </a:lnTo>
                    <a:lnTo>
                      <a:pt x="133" y="273"/>
                    </a:lnTo>
                    <a:lnTo>
                      <a:pt x="129" y="274"/>
                    </a:lnTo>
                    <a:lnTo>
                      <a:pt x="125" y="275"/>
                    </a:lnTo>
                    <a:lnTo>
                      <a:pt x="121" y="274"/>
                    </a:lnTo>
                    <a:lnTo>
                      <a:pt x="117" y="274"/>
                    </a:lnTo>
                    <a:lnTo>
                      <a:pt x="113" y="274"/>
                    </a:lnTo>
                    <a:lnTo>
                      <a:pt x="110" y="275"/>
                    </a:lnTo>
                    <a:lnTo>
                      <a:pt x="106" y="276"/>
                    </a:lnTo>
                    <a:lnTo>
                      <a:pt x="102" y="279"/>
                    </a:lnTo>
                    <a:lnTo>
                      <a:pt x="99" y="282"/>
                    </a:lnTo>
                    <a:lnTo>
                      <a:pt x="96" y="286"/>
                    </a:lnTo>
                    <a:lnTo>
                      <a:pt x="93" y="290"/>
                    </a:lnTo>
                    <a:lnTo>
                      <a:pt x="86" y="304"/>
                    </a:lnTo>
                    <a:lnTo>
                      <a:pt x="76" y="317"/>
                    </a:lnTo>
                    <a:lnTo>
                      <a:pt x="64" y="332"/>
                    </a:lnTo>
                    <a:lnTo>
                      <a:pt x="52" y="347"/>
                    </a:lnTo>
                    <a:lnTo>
                      <a:pt x="40" y="361"/>
                    </a:lnTo>
                    <a:lnTo>
                      <a:pt x="30" y="375"/>
                    </a:lnTo>
                    <a:lnTo>
                      <a:pt x="21" y="386"/>
                    </a:lnTo>
                    <a:lnTo>
                      <a:pt x="16" y="395"/>
                    </a:lnTo>
                    <a:lnTo>
                      <a:pt x="11" y="411"/>
                    </a:lnTo>
                    <a:lnTo>
                      <a:pt x="10" y="425"/>
                    </a:lnTo>
                    <a:lnTo>
                      <a:pt x="8" y="438"/>
                    </a:lnTo>
                    <a:lnTo>
                      <a:pt x="6" y="451"/>
                    </a:lnTo>
                    <a:lnTo>
                      <a:pt x="2" y="466"/>
                    </a:lnTo>
                    <a:lnTo>
                      <a:pt x="0" y="479"/>
                    </a:lnTo>
                    <a:lnTo>
                      <a:pt x="0" y="491"/>
                    </a:lnTo>
                    <a:lnTo>
                      <a:pt x="3" y="501"/>
                    </a:lnTo>
                    <a:lnTo>
                      <a:pt x="5" y="510"/>
                    </a:lnTo>
                    <a:lnTo>
                      <a:pt x="10" y="517"/>
                    </a:lnTo>
                    <a:lnTo>
                      <a:pt x="14" y="524"/>
                    </a:lnTo>
                    <a:lnTo>
                      <a:pt x="18" y="530"/>
                    </a:lnTo>
                    <a:lnTo>
                      <a:pt x="22" y="532"/>
                    </a:lnTo>
                    <a:lnTo>
                      <a:pt x="27" y="535"/>
                    </a:lnTo>
                    <a:lnTo>
                      <a:pt x="35" y="538"/>
                    </a:lnTo>
                    <a:lnTo>
                      <a:pt x="45" y="539"/>
                    </a:lnTo>
                    <a:lnTo>
                      <a:pt x="54" y="542"/>
                    </a:lnTo>
                    <a:lnTo>
                      <a:pt x="65" y="543"/>
                    </a:lnTo>
                    <a:lnTo>
                      <a:pt x="74" y="546"/>
                    </a:lnTo>
                    <a:lnTo>
                      <a:pt x="83" y="548"/>
                    </a:lnTo>
                    <a:lnTo>
                      <a:pt x="91" y="550"/>
                    </a:lnTo>
                    <a:lnTo>
                      <a:pt x="96" y="553"/>
                    </a:lnTo>
                    <a:lnTo>
                      <a:pt x="99" y="555"/>
                    </a:lnTo>
                    <a:lnTo>
                      <a:pt x="99" y="558"/>
                    </a:lnTo>
                    <a:lnTo>
                      <a:pt x="95" y="561"/>
                    </a:lnTo>
                    <a:lnTo>
                      <a:pt x="87" y="565"/>
                    </a:lnTo>
                    <a:lnTo>
                      <a:pt x="73" y="569"/>
                    </a:lnTo>
                    <a:lnTo>
                      <a:pt x="56" y="573"/>
                    </a:lnTo>
                    <a:lnTo>
                      <a:pt x="50" y="577"/>
                    </a:lnTo>
                    <a:lnTo>
                      <a:pt x="52" y="585"/>
                    </a:lnTo>
                    <a:lnTo>
                      <a:pt x="57" y="596"/>
                    </a:lnTo>
                    <a:lnTo>
                      <a:pt x="66" y="608"/>
                    </a:lnTo>
                    <a:lnTo>
                      <a:pt x="76" y="622"/>
                    </a:lnTo>
                    <a:lnTo>
                      <a:pt x="86" y="636"/>
                    </a:lnTo>
                    <a:lnTo>
                      <a:pt x="95" y="648"/>
                    </a:lnTo>
                    <a:lnTo>
                      <a:pt x="100" y="658"/>
                    </a:lnTo>
                    <a:lnTo>
                      <a:pt x="103" y="668"/>
                    </a:lnTo>
                    <a:lnTo>
                      <a:pt x="107" y="679"/>
                    </a:lnTo>
                    <a:lnTo>
                      <a:pt x="111" y="691"/>
                    </a:lnTo>
                    <a:lnTo>
                      <a:pt x="115" y="704"/>
                    </a:lnTo>
                    <a:lnTo>
                      <a:pt x="118" y="716"/>
                    </a:lnTo>
                    <a:lnTo>
                      <a:pt x="121" y="727"/>
                    </a:lnTo>
                    <a:lnTo>
                      <a:pt x="122" y="735"/>
                    </a:lnTo>
                    <a:lnTo>
                      <a:pt x="122" y="740"/>
                    </a:lnTo>
                    <a:lnTo>
                      <a:pt x="124" y="740"/>
                    </a:lnTo>
                    <a:lnTo>
                      <a:pt x="130" y="736"/>
                    </a:lnTo>
                    <a:lnTo>
                      <a:pt x="140" y="729"/>
                    </a:lnTo>
                    <a:lnTo>
                      <a:pt x="152" y="720"/>
                    </a:lnTo>
                    <a:lnTo>
                      <a:pt x="167" y="712"/>
                    </a:lnTo>
                    <a:lnTo>
                      <a:pt x="182" y="705"/>
                    </a:lnTo>
                    <a:lnTo>
                      <a:pt x="196" y="701"/>
                    </a:lnTo>
                    <a:lnTo>
                      <a:pt x="209" y="702"/>
                    </a:lnTo>
                    <a:lnTo>
                      <a:pt x="215" y="704"/>
                    </a:lnTo>
                    <a:lnTo>
                      <a:pt x="221" y="706"/>
                    </a:lnTo>
                    <a:lnTo>
                      <a:pt x="228" y="709"/>
                    </a:lnTo>
                    <a:lnTo>
                      <a:pt x="234" y="712"/>
                    </a:lnTo>
                    <a:lnTo>
                      <a:pt x="240" y="714"/>
                    </a:lnTo>
                    <a:lnTo>
                      <a:pt x="247" y="718"/>
                    </a:lnTo>
                    <a:lnTo>
                      <a:pt x="254" y="722"/>
                    </a:lnTo>
                    <a:lnTo>
                      <a:pt x="261" y="725"/>
                    </a:lnTo>
                    <a:lnTo>
                      <a:pt x="267" y="729"/>
                    </a:lnTo>
                    <a:lnTo>
                      <a:pt x="273" y="732"/>
                    </a:lnTo>
                    <a:lnTo>
                      <a:pt x="280" y="736"/>
                    </a:lnTo>
                    <a:lnTo>
                      <a:pt x="285" y="739"/>
                    </a:lnTo>
                    <a:lnTo>
                      <a:pt x="291" y="742"/>
                    </a:lnTo>
                    <a:lnTo>
                      <a:pt x="296" y="744"/>
                    </a:lnTo>
                    <a:lnTo>
                      <a:pt x="302" y="747"/>
                    </a:lnTo>
                    <a:lnTo>
                      <a:pt x="306" y="748"/>
                    </a:lnTo>
                    <a:lnTo>
                      <a:pt x="314" y="752"/>
                    </a:lnTo>
                    <a:lnTo>
                      <a:pt x="321" y="759"/>
                    </a:lnTo>
                    <a:lnTo>
                      <a:pt x="326" y="770"/>
                    </a:lnTo>
                    <a:lnTo>
                      <a:pt x="329" y="783"/>
                    </a:lnTo>
                    <a:lnTo>
                      <a:pt x="331" y="800"/>
                    </a:lnTo>
                    <a:lnTo>
                      <a:pt x="332" y="821"/>
                    </a:lnTo>
                    <a:lnTo>
                      <a:pt x="331" y="846"/>
                    </a:lnTo>
                    <a:lnTo>
                      <a:pt x="329" y="876"/>
                    </a:lnTo>
                    <a:lnTo>
                      <a:pt x="325" y="907"/>
                    </a:lnTo>
                    <a:lnTo>
                      <a:pt x="319" y="936"/>
                    </a:lnTo>
                    <a:lnTo>
                      <a:pt x="311" y="962"/>
                    </a:lnTo>
                    <a:lnTo>
                      <a:pt x="302" y="985"/>
                    </a:lnTo>
                    <a:lnTo>
                      <a:pt x="293" y="1006"/>
                    </a:lnTo>
                    <a:lnTo>
                      <a:pt x="285" y="1024"/>
                    </a:lnTo>
                    <a:lnTo>
                      <a:pt x="269" y="1058"/>
                    </a:lnTo>
                    <a:lnTo>
                      <a:pt x="268" y="1062"/>
                    </a:lnTo>
                    <a:lnTo>
                      <a:pt x="269" y="1066"/>
                    </a:lnTo>
                    <a:lnTo>
                      <a:pt x="270" y="1070"/>
                    </a:lnTo>
                    <a:lnTo>
                      <a:pt x="273" y="1073"/>
                    </a:lnTo>
                    <a:lnTo>
                      <a:pt x="278" y="1075"/>
                    </a:lnTo>
                    <a:lnTo>
                      <a:pt x="283" y="1077"/>
                    </a:lnTo>
                    <a:lnTo>
                      <a:pt x="289" y="1079"/>
                    </a:lnTo>
                    <a:lnTo>
                      <a:pt x="296" y="1081"/>
                    </a:lnTo>
                    <a:lnTo>
                      <a:pt x="303" y="1083"/>
                    </a:lnTo>
                    <a:lnTo>
                      <a:pt x="312" y="1084"/>
                    </a:lnTo>
                    <a:lnTo>
                      <a:pt x="321" y="1086"/>
                    </a:lnTo>
                    <a:lnTo>
                      <a:pt x="330" y="1088"/>
                    </a:lnTo>
                    <a:lnTo>
                      <a:pt x="341" y="1091"/>
                    </a:lnTo>
                    <a:lnTo>
                      <a:pt x="351" y="1093"/>
                    </a:lnTo>
                    <a:lnTo>
                      <a:pt x="362" y="1096"/>
                    </a:lnTo>
                    <a:lnTo>
                      <a:pt x="373" y="1100"/>
                    </a:lnTo>
                    <a:lnTo>
                      <a:pt x="383" y="1104"/>
                    </a:lnTo>
                    <a:lnTo>
                      <a:pt x="393" y="1109"/>
                    </a:lnTo>
                    <a:lnTo>
                      <a:pt x="403" y="1114"/>
                    </a:lnTo>
                    <a:lnTo>
                      <a:pt x="413" y="1119"/>
                    </a:lnTo>
                    <a:lnTo>
                      <a:pt x="421" y="1124"/>
                    </a:lnTo>
                    <a:lnTo>
                      <a:pt x="430" y="1130"/>
                    </a:lnTo>
                    <a:lnTo>
                      <a:pt x="438" y="1135"/>
                    </a:lnTo>
                    <a:lnTo>
                      <a:pt x="446" y="1141"/>
                    </a:lnTo>
                    <a:lnTo>
                      <a:pt x="453" y="1146"/>
                    </a:lnTo>
                    <a:lnTo>
                      <a:pt x="460" y="1151"/>
                    </a:lnTo>
                    <a:lnTo>
                      <a:pt x="467" y="1156"/>
                    </a:lnTo>
                    <a:lnTo>
                      <a:pt x="473" y="1161"/>
                    </a:lnTo>
                    <a:lnTo>
                      <a:pt x="478" y="1166"/>
                    </a:lnTo>
                    <a:lnTo>
                      <a:pt x="484" y="1169"/>
                    </a:lnTo>
                    <a:lnTo>
                      <a:pt x="489" y="1172"/>
                    </a:lnTo>
                    <a:lnTo>
                      <a:pt x="489" y="1190"/>
                    </a:lnTo>
                    <a:lnTo>
                      <a:pt x="488" y="1206"/>
                    </a:lnTo>
                    <a:lnTo>
                      <a:pt x="484" y="1221"/>
                    </a:lnTo>
                    <a:lnTo>
                      <a:pt x="480" y="1234"/>
                    </a:lnTo>
                    <a:lnTo>
                      <a:pt x="476" y="1247"/>
                    </a:lnTo>
                    <a:lnTo>
                      <a:pt x="472" y="1258"/>
                    </a:lnTo>
                    <a:lnTo>
                      <a:pt x="470" y="1270"/>
                    </a:lnTo>
                    <a:lnTo>
                      <a:pt x="469" y="1281"/>
                    </a:lnTo>
                    <a:lnTo>
                      <a:pt x="470" y="1303"/>
                    </a:lnTo>
                    <a:lnTo>
                      <a:pt x="472" y="1323"/>
                    </a:lnTo>
                    <a:lnTo>
                      <a:pt x="473" y="1341"/>
                    </a:lnTo>
                    <a:lnTo>
                      <a:pt x="474" y="1354"/>
                    </a:lnTo>
                    <a:lnTo>
                      <a:pt x="478" y="1356"/>
                    </a:lnTo>
                    <a:lnTo>
                      <a:pt x="482" y="1359"/>
                    </a:lnTo>
                    <a:lnTo>
                      <a:pt x="488" y="1361"/>
                    </a:lnTo>
                    <a:lnTo>
                      <a:pt x="494" y="1365"/>
                    </a:lnTo>
                    <a:lnTo>
                      <a:pt x="501" y="1368"/>
                    </a:lnTo>
                    <a:lnTo>
                      <a:pt x="508" y="1371"/>
                    </a:lnTo>
                    <a:lnTo>
                      <a:pt x="515" y="1375"/>
                    </a:lnTo>
                    <a:lnTo>
                      <a:pt x="523" y="1378"/>
                    </a:lnTo>
                    <a:lnTo>
                      <a:pt x="531" y="1381"/>
                    </a:lnTo>
                    <a:lnTo>
                      <a:pt x="539" y="1384"/>
                    </a:lnTo>
                    <a:lnTo>
                      <a:pt x="547" y="1387"/>
                    </a:lnTo>
                    <a:lnTo>
                      <a:pt x="555" y="1390"/>
                    </a:lnTo>
                    <a:lnTo>
                      <a:pt x="563" y="1391"/>
                    </a:lnTo>
                    <a:lnTo>
                      <a:pt x="570" y="1394"/>
                    </a:lnTo>
                    <a:lnTo>
                      <a:pt x="577" y="1395"/>
                    </a:lnTo>
                    <a:lnTo>
                      <a:pt x="583" y="1395"/>
                    </a:lnTo>
                    <a:lnTo>
                      <a:pt x="590" y="1397"/>
                    </a:lnTo>
                    <a:lnTo>
                      <a:pt x="596" y="1398"/>
                    </a:lnTo>
                    <a:lnTo>
                      <a:pt x="604" y="1401"/>
                    </a:lnTo>
                    <a:lnTo>
                      <a:pt x="613" y="1404"/>
                    </a:lnTo>
                    <a:lnTo>
                      <a:pt x="621" y="1408"/>
                    </a:lnTo>
                    <a:lnTo>
                      <a:pt x="630" y="1412"/>
                    </a:lnTo>
                    <a:lnTo>
                      <a:pt x="640" y="1416"/>
                    </a:lnTo>
                    <a:lnTo>
                      <a:pt x="650" y="1420"/>
                    </a:lnTo>
                    <a:lnTo>
                      <a:pt x="660" y="1424"/>
                    </a:lnTo>
                    <a:lnTo>
                      <a:pt x="670" y="1428"/>
                    </a:lnTo>
                    <a:lnTo>
                      <a:pt x="681" y="1431"/>
                    </a:lnTo>
                    <a:lnTo>
                      <a:pt x="691" y="1433"/>
                    </a:lnTo>
                    <a:lnTo>
                      <a:pt x="702" y="1436"/>
                    </a:lnTo>
                    <a:lnTo>
                      <a:pt x="713" y="1437"/>
                    </a:lnTo>
                    <a:lnTo>
                      <a:pt x="724" y="1438"/>
                    </a:lnTo>
                    <a:lnTo>
                      <a:pt x="735" y="1436"/>
                    </a:lnTo>
                    <a:lnTo>
                      <a:pt x="745" y="1434"/>
                    </a:lnTo>
                    <a:lnTo>
                      <a:pt x="754" y="1431"/>
                    </a:lnTo>
                    <a:lnTo>
                      <a:pt x="762" y="1427"/>
                    </a:lnTo>
                    <a:lnTo>
                      <a:pt x="770" y="1421"/>
                    </a:lnTo>
                    <a:lnTo>
                      <a:pt x="777" y="1416"/>
                    </a:lnTo>
                    <a:lnTo>
                      <a:pt x="783" y="1410"/>
                    </a:lnTo>
                    <a:lnTo>
                      <a:pt x="789" y="1404"/>
                    </a:lnTo>
                    <a:lnTo>
                      <a:pt x="795" y="1397"/>
                    </a:lnTo>
                    <a:lnTo>
                      <a:pt x="801" y="1390"/>
                    </a:lnTo>
                    <a:lnTo>
                      <a:pt x="808" y="1384"/>
                    </a:lnTo>
                    <a:lnTo>
                      <a:pt x="815" y="1378"/>
                    </a:lnTo>
                    <a:lnTo>
                      <a:pt x="822" y="1373"/>
                    </a:lnTo>
                    <a:lnTo>
                      <a:pt x="830" y="1368"/>
                    </a:lnTo>
                    <a:lnTo>
                      <a:pt x="838" y="1365"/>
                    </a:lnTo>
                    <a:lnTo>
                      <a:pt x="848" y="1362"/>
                    </a:lnTo>
                    <a:lnTo>
                      <a:pt x="858" y="1361"/>
                    </a:lnTo>
                    <a:lnTo>
                      <a:pt x="870" y="1360"/>
                    </a:lnTo>
                    <a:lnTo>
                      <a:pt x="881" y="1360"/>
                    </a:lnTo>
                    <a:lnTo>
                      <a:pt x="892" y="1359"/>
                    </a:lnTo>
                    <a:lnTo>
                      <a:pt x="903" y="1359"/>
                    </a:lnTo>
                    <a:lnTo>
                      <a:pt x="914" y="1358"/>
                    </a:lnTo>
                    <a:lnTo>
                      <a:pt x="925" y="1357"/>
                    </a:lnTo>
                    <a:lnTo>
                      <a:pt x="935" y="1356"/>
                    </a:lnTo>
                    <a:lnTo>
                      <a:pt x="945" y="1355"/>
                    </a:lnTo>
                    <a:lnTo>
                      <a:pt x="955" y="1353"/>
                    </a:lnTo>
                    <a:lnTo>
                      <a:pt x="964" y="1351"/>
                    </a:lnTo>
                    <a:lnTo>
                      <a:pt x="973" y="1347"/>
                    </a:lnTo>
                    <a:lnTo>
                      <a:pt x="981" y="1344"/>
                    </a:lnTo>
                    <a:lnTo>
                      <a:pt x="987" y="1339"/>
                    </a:lnTo>
                    <a:lnTo>
                      <a:pt x="994" y="1334"/>
                    </a:lnTo>
                    <a:lnTo>
                      <a:pt x="1000" y="1327"/>
                    </a:lnTo>
                    <a:lnTo>
                      <a:pt x="1005" y="1321"/>
                    </a:lnTo>
                    <a:lnTo>
                      <a:pt x="1005" y="1289"/>
                    </a:lnTo>
                    <a:lnTo>
                      <a:pt x="1006" y="1239"/>
                    </a:lnTo>
                    <a:lnTo>
                      <a:pt x="1007" y="1187"/>
                    </a:lnTo>
                    <a:lnTo>
                      <a:pt x="1006" y="1147"/>
                    </a:lnTo>
                    <a:lnTo>
                      <a:pt x="1016" y="1141"/>
                    </a:lnTo>
                    <a:lnTo>
                      <a:pt x="1027" y="1133"/>
                    </a:lnTo>
                    <a:lnTo>
                      <a:pt x="1039" y="1126"/>
                    </a:lnTo>
                    <a:lnTo>
                      <a:pt x="1053" y="1117"/>
                    </a:lnTo>
                    <a:lnTo>
                      <a:pt x="1066" y="1108"/>
                    </a:lnTo>
                    <a:lnTo>
                      <a:pt x="1081" y="1099"/>
                    </a:lnTo>
                    <a:lnTo>
                      <a:pt x="1096" y="1089"/>
                    </a:lnTo>
                    <a:lnTo>
                      <a:pt x="1111" y="1079"/>
                    </a:lnTo>
                    <a:lnTo>
                      <a:pt x="1125" y="1069"/>
                    </a:lnTo>
                    <a:lnTo>
                      <a:pt x="1138" y="1060"/>
                    </a:lnTo>
                    <a:lnTo>
                      <a:pt x="1150" y="1051"/>
                    </a:lnTo>
                    <a:lnTo>
                      <a:pt x="1162" y="1042"/>
                    </a:lnTo>
                    <a:lnTo>
                      <a:pt x="1172" y="1034"/>
                    </a:lnTo>
                    <a:lnTo>
                      <a:pt x="1180" y="1027"/>
                    </a:lnTo>
                    <a:lnTo>
                      <a:pt x="1186" y="1022"/>
                    </a:lnTo>
                    <a:lnTo>
                      <a:pt x="1189" y="1017"/>
                    </a:lnTo>
                    <a:lnTo>
                      <a:pt x="1192" y="1012"/>
                    </a:lnTo>
                    <a:lnTo>
                      <a:pt x="1194" y="1006"/>
                    </a:lnTo>
                    <a:lnTo>
                      <a:pt x="1194" y="1001"/>
                    </a:lnTo>
                    <a:lnTo>
                      <a:pt x="1194" y="994"/>
                    </a:lnTo>
                    <a:lnTo>
                      <a:pt x="1191" y="987"/>
                    </a:lnTo>
                    <a:lnTo>
                      <a:pt x="1188" y="977"/>
                    </a:lnTo>
                    <a:lnTo>
                      <a:pt x="1183" y="966"/>
                    </a:lnTo>
                    <a:lnTo>
                      <a:pt x="1176" y="952"/>
                    </a:lnTo>
                    <a:lnTo>
                      <a:pt x="1169" y="936"/>
                    </a:lnTo>
                    <a:lnTo>
                      <a:pt x="1164" y="920"/>
                    </a:lnTo>
                    <a:lnTo>
                      <a:pt x="1161" y="904"/>
                    </a:lnTo>
                    <a:lnTo>
                      <a:pt x="1159" y="888"/>
                    </a:lnTo>
                    <a:lnTo>
                      <a:pt x="1158" y="872"/>
                    </a:lnTo>
                    <a:lnTo>
                      <a:pt x="1157" y="857"/>
                    </a:lnTo>
                    <a:lnTo>
                      <a:pt x="1156" y="842"/>
                    </a:lnTo>
                    <a:lnTo>
                      <a:pt x="1155" y="828"/>
                    </a:lnTo>
                    <a:lnTo>
                      <a:pt x="1152" y="814"/>
                    </a:lnTo>
                    <a:lnTo>
                      <a:pt x="1148" y="798"/>
                    </a:lnTo>
                    <a:lnTo>
                      <a:pt x="1142" y="782"/>
                    </a:lnTo>
                    <a:lnTo>
                      <a:pt x="1137" y="767"/>
                    </a:lnTo>
                    <a:lnTo>
                      <a:pt x="1133" y="754"/>
                    </a:lnTo>
                    <a:lnTo>
                      <a:pt x="1129" y="743"/>
                    </a:lnTo>
                    <a:lnTo>
                      <a:pt x="1126" y="736"/>
                    </a:lnTo>
                    <a:lnTo>
                      <a:pt x="1125" y="733"/>
                    </a:lnTo>
                    <a:lnTo>
                      <a:pt x="1171" y="705"/>
                    </a:lnTo>
                    <a:lnTo>
                      <a:pt x="1179" y="702"/>
                    </a:lnTo>
                    <a:lnTo>
                      <a:pt x="1188" y="698"/>
                    </a:lnTo>
                    <a:lnTo>
                      <a:pt x="1198" y="693"/>
                    </a:lnTo>
                    <a:lnTo>
                      <a:pt x="1208" y="687"/>
                    </a:lnTo>
                    <a:lnTo>
                      <a:pt x="1218" y="679"/>
                    </a:lnTo>
                    <a:lnTo>
                      <a:pt x="1228" y="671"/>
                    </a:lnTo>
                    <a:lnTo>
                      <a:pt x="1239" y="662"/>
                    </a:lnTo>
                    <a:lnTo>
                      <a:pt x="1249" y="653"/>
                    </a:lnTo>
                    <a:lnTo>
                      <a:pt x="1259" y="642"/>
                    </a:lnTo>
                    <a:lnTo>
                      <a:pt x="1269" y="632"/>
                    </a:lnTo>
                    <a:lnTo>
                      <a:pt x="1277" y="622"/>
                    </a:lnTo>
                    <a:lnTo>
                      <a:pt x="1285" y="611"/>
                    </a:lnTo>
                    <a:lnTo>
                      <a:pt x="1291" y="601"/>
                    </a:lnTo>
                    <a:lnTo>
                      <a:pt x="1296" y="591"/>
                    </a:lnTo>
                    <a:lnTo>
                      <a:pt x="1300" y="581"/>
                    </a:lnTo>
                    <a:lnTo>
                      <a:pt x="1303" y="572"/>
                    </a:lnTo>
                    <a:lnTo>
                      <a:pt x="1305" y="563"/>
                    </a:lnTo>
                    <a:lnTo>
                      <a:pt x="1309" y="555"/>
                    </a:lnTo>
                    <a:lnTo>
                      <a:pt x="1314" y="548"/>
                    </a:lnTo>
                    <a:lnTo>
                      <a:pt x="1320" y="541"/>
                    </a:lnTo>
                    <a:lnTo>
                      <a:pt x="1327" y="534"/>
                    </a:lnTo>
                    <a:lnTo>
                      <a:pt x="1335" y="528"/>
                    </a:lnTo>
                    <a:lnTo>
                      <a:pt x="1343" y="522"/>
                    </a:lnTo>
                    <a:lnTo>
                      <a:pt x="1351" y="516"/>
                    </a:lnTo>
                    <a:lnTo>
                      <a:pt x="1360" y="510"/>
                    </a:lnTo>
                    <a:lnTo>
                      <a:pt x="1368" y="504"/>
                    </a:lnTo>
                    <a:lnTo>
                      <a:pt x="1375" y="498"/>
                    </a:lnTo>
                    <a:lnTo>
                      <a:pt x="1381" y="491"/>
                    </a:lnTo>
                    <a:lnTo>
                      <a:pt x="1386" y="484"/>
                    </a:lnTo>
                    <a:lnTo>
                      <a:pt x="1390" y="477"/>
                    </a:lnTo>
                    <a:lnTo>
                      <a:pt x="1392" y="468"/>
                    </a:lnTo>
                    <a:lnTo>
                      <a:pt x="1392" y="460"/>
                    </a:lnTo>
                    <a:lnTo>
                      <a:pt x="1392" y="441"/>
                    </a:lnTo>
                    <a:lnTo>
                      <a:pt x="1394" y="427"/>
                    </a:lnTo>
                    <a:lnTo>
                      <a:pt x="1396" y="417"/>
                    </a:lnTo>
                    <a:lnTo>
                      <a:pt x="1401" y="410"/>
                    </a:lnTo>
                    <a:lnTo>
                      <a:pt x="1407" y="405"/>
                    </a:lnTo>
                    <a:lnTo>
                      <a:pt x="1414" y="403"/>
                    </a:lnTo>
                    <a:lnTo>
                      <a:pt x="1422" y="403"/>
                    </a:lnTo>
                    <a:lnTo>
                      <a:pt x="1430" y="403"/>
                    </a:lnTo>
                    <a:lnTo>
                      <a:pt x="1438" y="405"/>
                    </a:lnTo>
                    <a:lnTo>
                      <a:pt x="1447" y="406"/>
                    </a:lnTo>
                    <a:lnTo>
                      <a:pt x="1456" y="407"/>
                    </a:lnTo>
                    <a:lnTo>
                      <a:pt x="1463" y="406"/>
                    </a:lnTo>
                    <a:lnTo>
                      <a:pt x="1471" y="404"/>
                    </a:lnTo>
                    <a:lnTo>
                      <a:pt x="1477" y="400"/>
                    </a:lnTo>
                    <a:lnTo>
                      <a:pt x="1482" y="392"/>
                    </a:lnTo>
                    <a:lnTo>
                      <a:pt x="1486" y="382"/>
                    </a:lnTo>
                    <a:lnTo>
                      <a:pt x="1479" y="372"/>
                    </a:lnTo>
                    <a:lnTo>
                      <a:pt x="1473" y="364"/>
                    </a:lnTo>
                    <a:lnTo>
                      <a:pt x="1467" y="355"/>
                    </a:lnTo>
                    <a:lnTo>
                      <a:pt x="1460" y="347"/>
                    </a:lnTo>
                    <a:lnTo>
                      <a:pt x="1454" y="341"/>
                    </a:lnTo>
                    <a:lnTo>
                      <a:pt x="1448" y="334"/>
                    </a:lnTo>
                    <a:lnTo>
                      <a:pt x="1441" y="328"/>
                    </a:lnTo>
                    <a:lnTo>
                      <a:pt x="1435" y="323"/>
                    </a:lnTo>
                    <a:lnTo>
                      <a:pt x="1429" y="319"/>
                    </a:lnTo>
                    <a:lnTo>
                      <a:pt x="1422" y="316"/>
                    </a:lnTo>
                    <a:lnTo>
                      <a:pt x="1415" y="313"/>
                    </a:lnTo>
                    <a:lnTo>
                      <a:pt x="1409" y="311"/>
                    </a:lnTo>
                    <a:lnTo>
                      <a:pt x="1402" y="309"/>
                    </a:lnTo>
                    <a:lnTo>
                      <a:pt x="1395" y="309"/>
                    </a:lnTo>
                    <a:lnTo>
                      <a:pt x="1387" y="309"/>
                    </a:lnTo>
                    <a:lnTo>
                      <a:pt x="1379" y="310"/>
                    </a:lnTo>
                    <a:lnTo>
                      <a:pt x="1379" y="308"/>
                    </a:lnTo>
                    <a:lnTo>
                      <a:pt x="1376" y="303"/>
                    </a:lnTo>
                    <a:lnTo>
                      <a:pt x="1373" y="295"/>
                    </a:lnTo>
                    <a:lnTo>
                      <a:pt x="1369" y="286"/>
                    </a:lnTo>
                    <a:lnTo>
                      <a:pt x="1365" y="275"/>
                    </a:lnTo>
                    <a:lnTo>
                      <a:pt x="1359" y="266"/>
                    </a:lnTo>
                    <a:lnTo>
                      <a:pt x="1353" y="256"/>
                    </a:lnTo>
                    <a:lnTo>
                      <a:pt x="1347" y="250"/>
                    </a:lnTo>
                    <a:lnTo>
                      <a:pt x="1332" y="235"/>
                    </a:lnTo>
                    <a:lnTo>
                      <a:pt x="1322" y="226"/>
                    </a:lnTo>
                    <a:lnTo>
                      <a:pt x="1314" y="222"/>
                    </a:lnTo>
                    <a:lnTo>
                      <a:pt x="1309" y="222"/>
                    </a:lnTo>
                    <a:lnTo>
                      <a:pt x="1305" y="224"/>
                    </a:lnTo>
                    <a:lnTo>
                      <a:pt x="1301" y="228"/>
                    </a:lnTo>
                    <a:lnTo>
                      <a:pt x="1295" y="233"/>
                    </a:lnTo>
                    <a:lnTo>
                      <a:pt x="1288" y="237"/>
                    </a:lnTo>
                    <a:lnTo>
                      <a:pt x="1280" y="240"/>
                    </a:lnTo>
                    <a:lnTo>
                      <a:pt x="1274" y="239"/>
                    </a:lnTo>
                    <a:lnTo>
                      <a:pt x="1269" y="235"/>
                    </a:lnTo>
                    <a:lnTo>
                      <a:pt x="1262" y="230"/>
                    </a:lnTo>
                    <a:lnTo>
                      <a:pt x="1254" y="223"/>
                    </a:lnTo>
                    <a:lnTo>
                      <a:pt x="1242" y="216"/>
                    </a:lnTo>
                    <a:lnTo>
                      <a:pt x="1225" y="209"/>
                    </a:lnTo>
                    <a:lnTo>
                      <a:pt x="1202" y="202"/>
                    </a:lnTo>
                    <a:lnTo>
                      <a:pt x="1190" y="199"/>
                    </a:lnTo>
                    <a:lnTo>
                      <a:pt x="1179" y="197"/>
                    </a:lnTo>
                    <a:lnTo>
                      <a:pt x="1169" y="195"/>
                    </a:lnTo>
                    <a:lnTo>
                      <a:pt x="1161" y="195"/>
                    </a:lnTo>
                    <a:lnTo>
                      <a:pt x="1153" y="195"/>
                    </a:lnTo>
                    <a:lnTo>
                      <a:pt x="1146" y="195"/>
                    </a:lnTo>
                    <a:lnTo>
                      <a:pt x="1141" y="196"/>
                    </a:lnTo>
                    <a:lnTo>
                      <a:pt x="1136" y="198"/>
                    </a:lnTo>
                    <a:lnTo>
                      <a:pt x="1130" y="199"/>
                    </a:lnTo>
                    <a:lnTo>
                      <a:pt x="1126" y="201"/>
                    </a:lnTo>
                    <a:lnTo>
                      <a:pt x="1121" y="203"/>
                    </a:lnTo>
                    <a:lnTo>
                      <a:pt x="1117" y="206"/>
                    </a:lnTo>
                    <a:lnTo>
                      <a:pt x="1111" y="209"/>
                    </a:lnTo>
                    <a:lnTo>
                      <a:pt x="1106" y="211"/>
                    </a:lnTo>
                    <a:lnTo>
                      <a:pt x="1100" y="214"/>
                    </a:lnTo>
                    <a:lnTo>
                      <a:pt x="1093" y="216"/>
                    </a:lnTo>
                    <a:lnTo>
                      <a:pt x="1085" y="219"/>
                    </a:lnTo>
                    <a:lnTo>
                      <a:pt x="1077" y="222"/>
                    </a:lnTo>
                    <a:lnTo>
                      <a:pt x="1068" y="226"/>
                    </a:lnTo>
                    <a:lnTo>
                      <a:pt x="1059" y="231"/>
                    </a:lnTo>
                    <a:lnTo>
                      <a:pt x="1049" y="236"/>
                    </a:lnTo>
                    <a:lnTo>
                      <a:pt x="1039" y="241"/>
                    </a:lnTo>
                    <a:lnTo>
                      <a:pt x="1030" y="247"/>
                    </a:lnTo>
                    <a:lnTo>
                      <a:pt x="1020" y="253"/>
                    </a:lnTo>
                    <a:lnTo>
                      <a:pt x="1011" y="259"/>
                    </a:lnTo>
                    <a:lnTo>
                      <a:pt x="1001" y="264"/>
                    </a:lnTo>
                    <a:lnTo>
                      <a:pt x="993" y="270"/>
                    </a:lnTo>
                    <a:lnTo>
                      <a:pt x="985" y="276"/>
                    </a:lnTo>
                    <a:lnTo>
                      <a:pt x="977" y="281"/>
                    </a:lnTo>
                    <a:lnTo>
                      <a:pt x="970" y="286"/>
                    </a:lnTo>
                    <a:lnTo>
                      <a:pt x="964" y="291"/>
                    </a:lnTo>
                    <a:lnTo>
                      <a:pt x="959" y="295"/>
                    </a:lnTo>
                    <a:lnTo>
                      <a:pt x="962" y="270"/>
                    </a:lnTo>
                    <a:lnTo>
                      <a:pt x="962" y="245"/>
                    </a:lnTo>
                    <a:lnTo>
                      <a:pt x="962" y="220"/>
                    </a:lnTo>
                    <a:lnTo>
                      <a:pt x="959" y="196"/>
                    </a:lnTo>
                    <a:lnTo>
                      <a:pt x="955" y="172"/>
                    </a:lnTo>
                    <a:lnTo>
                      <a:pt x="949" y="148"/>
                    </a:lnTo>
                    <a:lnTo>
                      <a:pt x="941" y="126"/>
                    </a:lnTo>
                    <a:lnTo>
                      <a:pt x="931" y="104"/>
                    </a:lnTo>
                    <a:lnTo>
                      <a:pt x="920" y="85"/>
                    </a:lnTo>
                    <a:lnTo>
                      <a:pt x="906" y="66"/>
                    </a:lnTo>
                    <a:lnTo>
                      <a:pt x="890" y="50"/>
                    </a:lnTo>
                    <a:lnTo>
                      <a:pt x="872" y="35"/>
                    </a:lnTo>
                    <a:lnTo>
                      <a:pt x="852" y="22"/>
                    </a:lnTo>
                    <a:lnTo>
                      <a:pt x="829" y="13"/>
                    </a:lnTo>
                    <a:lnTo>
                      <a:pt x="804" y="6"/>
                    </a:lnTo>
                    <a:lnTo>
                      <a:pt x="777" y="1"/>
                    </a:lnTo>
                    <a:lnTo>
                      <a:pt x="750" y="0"/>
                    </a:lnTo>
                    <a:lnTo>
                      <a:pt x="724" y="1"/>
                    </a:lnTo>
                    <a:lnTo>
                      <a:pt x="701" y="6"/>
                    </a:lnTo>
                    <a:lnTo>
                      <a:pt x="679" y="12"/>
                    </a:lnTo>
                    <a:lnTo>
                      <a:pt x="659" y="21"/>
                    </a:lnTo>
                    <a:lnTo>
                      <a:pt x="640" y="32"/>
                    </a:lnTo>
                    <a:lnTo>
                      <a:pt x="623" y="45"/>
                    </a:lnTo>
                    <a:lnTo>
                      <a:pt x="609" y="59"/>
                    </a:lnTo>
                    <a:lnTo>
                      <a:pt x="595" y="76"/>
                    </a:lnTo>
                    <a:lnTo>
                      <a:pt x="584" y="94"/>
                    </a:lnTo>
                    <a:lnTo>
                      <a:pt x="573" y="113"/>
                    </a:lnTo>
                    <a:lnTo>
                      <a:pt x="565" y="133"/>
                    </a:lnTo>
                    <a:lnTo>
                      <a:pt x="558" y="154"/>
                    </a:lnTo>
                    <a:lnTo>
                      <a:pt x="553" y="176"/>
                    </a:lnTo>
                    <a:lnTo>
                      <a:pt x="549" y="199"/>
                    </a:lnTo>
                    <a:lnTo>
                      <a:pt x="547" y="222"/>
                    </a:lnTo>
                    <a:lnTo>
                      <a:pt x="546" y="246"/>
                    </a:lnTo>
                    <a:lnTo>
                      <a:pt x="547" y="272"/>
                    </a:lnTo>
                    <a:lnTo>
                      <a:pt x="548" y="295"/>
                    </a:lnTo>
                    <a:lnTo>
                      <a:pt x="549" y="31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29" name="Freeform 105">
                <a:extLst>
                  <a:ext uri="{FF2B5EF4-FFF2-40B4-BE49-F238E27FC236}">
                    <a16:creationId xmlns:a16="http://schemas.microsoft.com/office/drawing/2014/main" xmlns="" id="{2AC61AF6-EECF-674C-DFEA-07F78EFB94E9}"/>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0 w 462"/>
                  <a:gd name="T83" fmla="*/ 1 h 1120"/>
                  <a:gd name="T84" fmla="*/ 1 w 462"/>
                  <a:gd name="T85" fmla="*/ 1 h 1120"/>
                  <a:gd name="T86" fmla="*/ 1 w 462"/>
                  <a:gd name="T87" fmla="*/ 1 h 1120"/>
                  <a:gd name="T88" fmla="*/ 1 w 462"/>
                  <a:gd name="T89" fmla="*/ 1 h 1120"/>
                  <a:gd name="T90" fmla="*/ 1 w 462"/>
                  <a:gd name="T91" fmla="*/ 1 h 1120"/>
                  <a:gd name="T92" fmla="*/ 1 w 462"/>
                  <a:gd name="T93" fmla="*/ 1 h 1120"/>
                  <a:gd name="T94" fmla="*/ 1 w 462"/>
                  <a:gd name="T95" fmla="*/ 1 h 1120"/>
                  <a:gd name="T96" fmla="*/ 1 w 462"/>
                  <a:gd name="T97" fmla="*/ 1 h 1120"/>
                  <a:gd name="T98" fmla="*/ 1 w 462"/>
                  <a:gd name="T99" fmla="*/ 0 h 1120"/>
                  <a:gd name="T100" fmla="*/ 1 w 462"/>
                  <a:gd name="T101" fmla="*/ 1 h 1120"/>
                  <a:gd name="T102" fmla="*/ 1 w 462"/>
                  <a:gd name="T103" fmla="*/ 1 h 1120"/>
                  <a:gd name="T104" fmla="*/ 1 w 462"/>
                  <a:gd name="T105" fmla="*/ 1 h 1120"/>
                  <a:gd name="T106" fmla="*/ 1 w 462"/>
                  <a:gd name="T107" fmla="*/ 1 h 1120"/>
                  <a:gd name="T108" fmla="*/ 1 w 462"/>
                  <a:gd name="T109" fmla="*/ 1 h 1120"/>
                  <a:gd name="T110" fmla="*/ 1 w 462"/>
                  <a:gd name="T111" fmla="*/ 1 h 1120"/>
                  <a:gd name="T112" fmla="*/ 1 w 462"/>
                  <a:gd name="T113" fmla="*/ 1 h 1120"/>
                  <a:gd name="T114" fmla="*/ 1 w 462"/>
                  <a:gd name="T115" fmla="*/ 1 h 112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462"/>
                  <a:gd name="T175" fmla="*/ 0 h 1120"/>
                  <a:gd name="T176" fmla="*/ 462 w 462"/>
                  <a:gd name="T177" fmla="*/ 1120 h 112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462" h="1120">
                    <a:moveTo>
                      <a:pt x="438" y="513"/>
                    </a:move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18" y="18"/>
                    </a:lnTo>
                    <a:lnTo>
                      <a:pt x="380" y="41"/>
                    </a:lnTo>
                    <a:lnTo>
                      <a:pt x="349" y="70"/>
                    </a:lnTo>
                    <a:lnTo>
                      <a:pt x="325" y="103"/>
                    </a:lnTo>
                    <a:lnTo>
                      <a:pt x="305" y="138"/>
                    </a:lnTo>
                    <a:lnTo>
                      <a:pt x="292" y="174"/>
                    </a:lnTo>
                    <a:lnTo>
                      <a:pt x="285" y="207"/>
                    </a:lnTo>
                    <a:lnTo>
                      <a:pt x="281" y="238"/>
                    </a:lnTo>
                    <a:lnTo>
                      <a:pt x="281" y="268"/>
                    </a:lnTo>
                    <a:lnTo>
                      <a:pt x="282" y="301"/>
                    </a:lnTo>
                    <a:lnTo>
                      <a:pt x="288" y="337"/>
                    </a:lnTo>
                    <a:lnTo>
                      <a:pt x="300" y="373"/>
                    </a:lnTo>
                    <a:lnTo>
                      <a:pt x="318" y="410"/>
                    </a:lnTo>
                    <a:lnTo>
                      <a:pt x="346" y="447"/>
                    </a:lnTo>
                    <a:lnTo>
                      <a:pt x="385" y="481"/>
                    </a:lnTo>
                    <a:lnTo>
                      <a:pt x="438" y="51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0" name="Freeform 106">
                <a:extLst>
                  <a:ext uri="{FF2B5EF4-FFF2-40B4-BE49-F238E27FC236}">
                    <a16:creationId xmlns:a16="http://schemas.microsoft.com/office/drawing/2014/main" xmlns="" id="{33C0DD51-4426-59CF-3AC4-E7EC91BF242C}"/>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250" y="239"/>
                    </a:moveTo>
                    <a:lnTo>
                      <a:pt x="250" y="259"/>
                    </a:lnTo>
                    <a:lnTo>
                      <a:pt x="251" y="278"/>
                    </a:lnTo>
                    <a:lnTo>
                      <a:pt x="254" y="297"/>
                    </a:lnTo>
                    <a:lnTo>
                      <a:pt x="257" y="315"/>
                    </a:lnTo>
                    <a:lnTo>
                      <a:pt x="263" y="334"/>
                    </a:lnTo>
                    <a:lnTo>
                      <a:pt x="269" y="352"/>
                    </a:lnTo>
                    <a:lnTo>
                      <a:pt x="277" y="371"/>
                    </a:lnTo>
                    <a:lnTo>
                      <a:pt x="286" y="388"/>
                    </a:lnTo>
                    <a:lnTo>
                      <a:pt x="297" y="405"/>
                    </a:lnTo>
                    <a:lnTo>
                      <a:pt x="310" y="421"/>
                    </a:lnTo>
                    <a:lnTo>
                      <a:pt x="325" y="437"/>
                    </a:lnTo>
                    <a:lnTo>
                      <a:pt x="343" y="454"/>
                    </a:lnTo>
                    <a:lnTo>
                      <a:pt x="363" y="470"/>
                    </a:lnTo>
                    <a:lnTo>
                      <a:pt x="385" y="485"/>
                    </a:lnTo>
                    <a:lnTo>
                      <a:pt x="410" y="500"/>
                    </a:lnTo>
                    <a:lnTo>
                      <a:pt x="438" y="513"/>
                    </a:ln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34" y="8"/>
                    </a:lnTo>
                    <a:lnTo>
                      <a:pt x="409" y="16"/>
                    </a:lnTo>
                    <a:lnTo>
                      <a:pt x="385" y="27"/>
                    </a:lnTo>
                    <a:lnTo>
                      <a:pt x="364" y="39"/>
                    </a:lnTo>
                    <a:lnTo>
                      <a:pt x="345" y="53"/>
                    </a:lnTo>
                    <a:lnTo>
                      <a:pt x="327" y="68"/>
                    </a:lnTo>
                    <a:lnTo>
                      <a:pt x="312" y="85"/>
                    </a:lnTo>
                    <a:lnTo>
                      <a:pt x="298" y="101"/>
                    </a:lnTo>
                    <a:lnTo>
                      <a:pt x="287" y="119"/>
                    </a:lnTo>
                    <a:lnTo>
                      <a:pt x="277" y="138"/>
                    </a:lnTo>
                    <a:lnTo>
                      <a:pt x="269" y="155"/>
                    </a:lnTo>
                    <a:lnTo>
                      <a:pt x="262" y="174"/>
                    </a:lnTo>
                    <a:lnTo>
                      <a:pt x="257" y="191"/>
                    </a:lnTo>
                    <a:lnTo>
                      <a:pt x="254" y="208"/>
                    </a:lnTo>
                    <a:lnTo>
                      <a:pt x="251" y="224"/>
                    </a:lnTo>
                    <a:lnTo>
                      <a:pt x="250" y="23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1" name="Freeform 107">
                <a:extLst>
                  <a:ext uri="{FF2B5EF4-FFF2-40B4-BE49-F238E27FC236}">
                    <a16:creationId xmlns:a16="http://schemas.microsoft.com/office/drawing/2014/main" xmlns="" id="{1BC2156D-47F4-B53A-B43C-7DFB56D7742F}"/>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220" y="240"/>
                    </a:moveTo>
                    <a:lnTo>
                      <a:pt x="221" y="265"/>
                    </a:lnTo>
                    <a:lnTo>
                      <a:pt x="224" y="288"/>
                    </a:lnTo>
                    <a:lnTo>
                      <a:pt x="227" y="310"/>
                    </a:lnTo>
                    <a:lnTo>
                      <a:pt x="233" y="329"/>
                    </a:lnTo>
                    <a:lnTo>
                      <a:pt x="240" y="349"/>
                    </a:lnTo>
                    <a:lnTo>
                      <a:pt x="249" y="367"/>
                    </a:lnTo>
                    <a:lnTo>
                      <a:pt x="259" y="384"/>
                    </a:lnTo>
                    <a:lnTo>
                      <a:pt x="272" y="402"/>
                    </a:lnTo>
                    <a:lnTo>
                      <a:pt x="286" y="418"/>
                    </a:lnTo>
                    <a:lnTo>
                      <a:pt x="302" y="433"/>
                    </a:lnTo>
                    <a:lnTo>
                      <a:pt x="319" y="447"/>
                    </a:lnTo>
                    <a:lnTo>
                      <a:pt x="339" y="462"/>
                    </a:lnTo>
                    <a:lnTo>
                      <a:pt x="361" y="474"/>
                    </a:lnTo>
                    <a:lnTo>
                      <a:pt x="385" y="488"/>
                    </a:lnTo>
                    <a:lnTo>
                      <a:pt x="410" y="501"/>
                    </a:lnTo>
                    <a:lnTo>
                      <a:pt x="438" y="513"/>
                    </a:ln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30" y="6"/>
                    </a:lnTo>
                    <a:lnTo>
                      <a:pt x="400" y="15"/>
                    </a:lnTo>
                    <a:lnTo>
                      <a:pt x="372" y="25"/>
                    </a:lnTo>
                    <a:lnTo>
                      <a:pt x="348" y="36"/>
                    </a:lnTo>
                    <a:lnTo>
                      <a:pt x="325" y="50"/>
                    </a:lnTo>
                    <a:lnTo>
                      <a:pt x="305" y="66"/>
                    </a:lnTo>
                    <a:lnTo>
                      <a:pt x="288" y="83"/>
                    </a:lnTo>
                    <a:lnTo>
                      <a:pt x="273" y="100"/>
                    </a:lnTo>
                    <a:lnTo>
                      <a:pt x="260" y="118"/>
                    </a:lnTo>
                    <a:lnTo>
                      <a:pt x="249" y="137"/>
                    </a:lnTo>
                    <a:lnTo>
                      <a:pt x="240" y="155"/>
                    </a:lnTo>
                    <a:lnTo>
                      <a:pt x="233" y="174"/>
                    </a:lnTo>
                    <a:lnTo>
                      <a:pt x="227" y="192"/>
                    </a:lnTo>
                    <a:lnTo>
                      <a:pt x="224" y="209"/>
                    </a:lnTo>
                    <a:lnTo>
                      <a:pt x="221" y="225"/>
                    </a:lnTo>
                    <a:lnTo>
                      <a:pt x="220" y="24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2" name="Freeform 108">
                <a:extLst>
                  <a:ext uri="{FF2B5EF4-FFF2-40B4-BE49-F238E27FC236}">
                    <a16:creationId xmlns:a16="http://schemas.microsoft.com/office/drawing/2014/main" xmlns="" id="{2A7B9DC5-E573-FC0F-263A-C83DE78C4015}"/>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190" y="242"/>
                    </a:moveTo>
                    <a:lnTo>
                      <a:pt x="191" y="270"/>
                    </a:lnTo>
                    <a:lnTo>
                      <a:pt x="195" y="297"/>
                    </a:lnTo>
                    <a:lnTo>
                      <a:pt x="201" y="321"/>
                    </a:lnTo>
                    <a:lnTo>
                      <a:pt x="209" y="344"/>
                    </a:lnTo>
                    <a:lnTo>
                      <a:pt x="218" y="365"/>
                    </a:lnTo>
                    <a:lnTo>
                      <a:pt x="229" y="383"/>
                    </a:lnTo>
                    <a:lnTo>
                      <a:pt x="243" y="401"/>
                    </a:lnTo>
                    <a:lnTo>
                      <a:pt x="258" y="416"/>
                    </a:lnTo>
                    <a:lnTo>
                      <a:pt x="275" y="431"/>
                    </a:lnTo>
                    <a:lnTo>
                      <a:pt x="294" y="444"/>
                    </a:lnTo>
                    <a:lnTo>
                      <a:pt x="315" y="457"/>
                    </a:lnTo>
                    <a:lnTo>
                      <a:pt x="336" y="469"/>
                    </a:lnTo>
                    <a:lnTo>
                      <a:pt x="360" y="480"/>
                    </a:lnTo>
                    <a:lnTo>
                      <a:pt x="384" y="492"/>
                    </a:lnTo>
                    <a:lnTo>
                      <a:pt x="410" y="502"/>
                    </a:lnTo>
                    <a:lnTo>
                      <a:pt x="438" y="513"/>
                    </a:ln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24" y="6"/>
                    </a:lnTo>
                    <a:lnTo>
                      <a:pt x="391" y="13"/>
                    </a:lnTo>
                    <a:lnTo>
                      <a:pt x="360" y="23"/>
                    </a:lnTo>
                    <a:lnTo>
                      <a:pt x="331" y="34"/>
                    </a:lnTo>
                    <a:lnTo>
                      <a:pt x="307" y="48"/>
                    </a:lnTo>
                    <a:lnTo>
                      <a:pt x="283" y="64"/>
                    </a:lnTo>
                    <a:lnTo>
                      <a:pt x="264" y="80"/>
                    </a:lnTo>
                    <a:lnTo>
                      <a:pt x="248" y="99"/>
                    </a:lnTo>
                    <a:lnTo>
                      <a:pt x="233" y="117"/>
                    </a:lnTo>
                    <a:lnTo>
                      <a:pt x="221" y="136"/>
                    </a:lnTo>
                    <a:lnTo>
                      <a:pt x="211" y="155"/>
                    </a:lnTo>
                    <a:lnTo>
                      <a:pt x="203" y="174"/>
                    </a:lnTo>
                    <a:lnTo>
                      <a:pt x="197" y="192"/>
                    </a:lnTo>
                    <a:lnTo>
                      <a:pt x="194" y="210"/>
                    </a:lnTo>
                    <a:lnTo>
                      <a:pt x="191" y="227"/>
                    </a:lnTo>
                    <a:lnTo>
                      <a:pt x="190" y="24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3" name="Freeform 109">
                <a:extLst>
                  <a:ext uri="{FF2B5EF4-FFF2-40B4-BE49-F238E27FC236}">
                    <a16:creationId xmlns:a16="http://schemas.microsoft.com/office/drawing/2014/main" xmlns="" id="{8EA700B2-295E-26A3-DD63-1D6D42390460}"/>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160" y="243"/>
                    </a:moveTo>
                    <a:lnTo>
                      <a:pt x="161" y="276"/>
                    </a:lnTo>
                    <a:lnTo>
                      <a:pt x="166" y="306"/>
                    </a:lnTo>
                    <a:lnTo>
                      <a:pt x="174" y="334"/>
                    </a:lnTo>
                    <a:lnTo>
                      <a:pt x="183" y="358"/>
                    </a:lnTo>
                    <a:lnTo>
                      <a:pt x="196" y="380"/>
                    </a:lnTo>
                    <a:lnTo>
                      <a:pt x="210" y="398"/>
                    </a:lnTo>
                    <a:lnTo>
                      <a:pt x="226" y="416"/>
                    </a:lnTo>
                    <a:lnTo>
                      <a:pt x="244" y="431"/>
                    </a:lnTo>
                    <a:lnTo>
                      <a:pt x="264" y="444"/>
                    </a:lnTo>
                    <a:lnTo>
                      <a:pt x="286" y="456"/>
                    </a:lnTo>
                    <a:lnTo>
                      <a:pt x="309" y="466"/>
                    </a:lnTo>
                    <a:lnTo>
                      <a:pt x="332" y="477"/>
                    </a:lnTo>
                    <a:lnTo>
                      <a:pt x="357" y="486"/>
                    </a:lnTo>
                    <a:lnTo>
                      <a:pt x="384" y="495"/>
                    </a:lnTo>
                    <a:lnTo>
                      <a:pt x="410" y="504"/>
                    </a:lnTo>
                    <a:lnTo>
                      <a:pt x="438" y="513"/>
                    </a:ln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19" y="5"/>
                    </a:lnTo>
                    <a:lnTo>
                      <a:pt x="381" y="11"/>
                    </a:lnTo>
                    <a:lnTo>
                      <a:pt x="346" y="20"/>
                    </a:lnTo>
                    <a:lnTo>
                      <a:pt x="315" y="32"/>
                    </a:lnTo>
                    <a:lnTo>
                      <a:pt x="287" y="46"/>
                    </a:lnTo>
                    <a:lnTo>
                      <a:pt x="263" y="62"/>
                    </a:lnTo>
                    <a:lnTo>
                      <a:pt x="241" y="79"/>
                    </a:lnTo>
                    <a:lnTo>
                      <a:pt x="222" y="96"/>
                    </a:lnTo>
                    <a:lnTo>
                      <a:pt x="206" y="116"/>
                    </a:lnTo>
                    <a:lnTo>
                      <a:pt x="194" y="136"/>
                    </a:lnTo>
                    <a:lnTo>
                      <a:pt x="182" y="155"/>
                    </a:lnTo>
                    <a:lnTo>
                      <a:pt x="174" y="174"/>
                    </a:lnTo>
                    <a:lnTo>
                      <a:pt x="168" y="193"/>
                    </a:lnTo>
                    <a:lnTo>
                      <a:pt x="164" y="210"/>
                    </a:lnTo>
                    <a:lnTo>
                      <a:pt x="161" y="228"/>
                    </a:lnTo>
                    <a:lnTo>
                      <a:pt x="160" y="24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4" name="Freeform 110">
                <a:extLst>
                  <a:ext uri="{FF2B5EF4-FFF2-40B4-BE49-F238E27FC236}">
                    <a16:creationId xmlns:a16="http://schemas.microsoft.com/office/drawing/2014/main" xmlns="" id="{CBE5D14B-A191-DDE4-7834-2D535E0C7FAE}"/>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1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130" y="244"/>
                    </a:moveTo>
                    <a:lnTo>
                      <a:pt x="133" y="282"/>
                    </a:lnTo>
                    <a:lnTo>
                      <a:pt x="138" y="316"/>
                    </a:lnTo>
                    <a:lnTo>
                      <a:pt x="148" y="346"/>
                    </a:lnTo>
                    <a:lnTo>
                      <a:pt x="159" y="372"/>
                    </a:lnTo>
                    <a:lnTo>
                      <a:pt x="173" y="395"/>
                    </a:lnTo>
                    <a:lnTo>
                      <a:pt x="190" y="414"/>
                    </a:lnTo>
                    <a:lnTo>
                      <a:pt x="210" y="431"/>
                    </a:lnTo>
                    <a:lnTo>
                      <a:pt x="231" y="444"/>
                    </a:lnTo>
                    <a:lnTo>
                      <a:pt x="254" y="457"/>
                    </a:lnTo>
                    <a:lnTo>
                      <a:pt x="278" y="467"/>
                    </a:lnTo>
                    <a:lnTo>
                      <a:pt x="303" y="477"/>
                    </a:lnTo>
                    <a:lnTo>
                      <a:pt x="328" y="485"/>
                    </a:lnTo>
                    <a:lnTo>
                      <a:pt x="356" y="492"/>
                    </a:lnTo>
                    <a:lnTo>
                      <a:pt x="383" y="499"/>
                    </a:lnTo>
                    <a:lnTo>
                      <a:pt x="410" y="507"/>
                    </a:lnTo>
                    <a:lnTo>
                      <a:pt x="438" y="513"/>
                    </a:ln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15" y="4"/>
                    </a:lnTo>
                    <a:lnTo>
                      <a:pt x="372" y="10"/>
                    </a:lnTo>
                    <a:lnTo>
                      <a:pt x="333" y="18"/>
                    </a:lnTo>
                    <a:lnTo>
                      <a:pt x="298" y="30"/>
                    </a:lnTo>
                    <a:lnTo>
                      <a:pt x="267" y="43"/>
                    </a:lnTo>
                    <a:lnTo>
                      <a:pt x="241" y="59"/>
                    </a:lnTo>
                    <a:lnTo>
                      <a:pt x="217" y="77"/>
                    </a:lnTo>
                    <a:lnTo>
                      <a:pt x="196" y="95"/>
                    </a:lnTo>
                    <a:lnTo>
                      <a:pt x="179" y="115"/>
                    </a:lnTo>
                    <a:lnTo>
                      <a:pt x="165" y="134"/>
                    </a:lnTo>
                    <a:lnTo>
                      <a:pt x="153" y="154"/>
                    </a:lnTo>
                    <a:lnTo>
                      <a:pt x="144" y="175"/>
                    </a:lnTo>
                    <a:lnTo>
                      <a:pt x="137" y="193"/>
                    </a:lnTo>
                    <a:lnTo>
                      <a:pt x="134" y="212"/>
                    </a:lnTo>
                    <a:lnTo>
                      <a:pt x="131" y="229"/>
                    </a:lnTo>
                    <a:lnTo>
                      <a:pt x="130" y="244"/>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5" name="Freeform 111">
                <a:extLst>
                  <a:ext uri="{FF2B5EF4-FFF2-40B4-BE49-F238E27FC236}">
                    <a16:creationId xmlns:a16="http://schemas.microsoft.com/office/drawing/2014/main" xmlns="" id="{482ABFFC-85FC-4A62-B237-31640E613656}"/>
                  </a:ext>
                </a:extLst>
              </p:cNvPr>
              <p:cNvSpPr>
                <a:spLocks/>
              </p:cNvSpPr>
              <p:nvPr/>
            </p:nvSpPr>
            <p:spPr bwMode="auto">
              <a:xfrm>
                <a:off x="-550" y="701"/>
                <a:ext cx="231" cy="560"/>
              </a:xfrm>
              <a:custGeom>
                <a:avLst/>
                <a:gdLst>
                  <a:gd name="T0" fmla="*/ 1 w 462"/>
                  <a:gd name="T1" fmla="*/ 1 h 1120"/>
                  <a:gd name="T2" fmla="*/ 1 w 462"/>
                  <a:gd name="T3" fmla="*/ 1 h 1120"/>
                  <a:gd name="T4" fmla="*/ 1 w 462"/>
                  <a:gd name="T5" fmla="*/ 1 h 1120"/>
                  <a:gd name="T6" fmla="*/ 1 w 462"/>
                  <a:gd name="T7" fmla="*/ 1 h 1120"/>
                  <a:gd name="T8" fmla="*/ 1 w 462"/>
                  <a:gd name="T9" fmla="*/ 1 h 1120"/>
                  <a:gd name="T10" fmla="*/ 1 w 462"/>
                  <a:gd name="T11" fmla="*/ 1 h 1120"/>
                  <a:gd name="T12" fmla="*/ 1 w 462"/>
                  <a:gd name="T13" fmla="*/ 1 h 1120"/>
                  <a:gd name="T14" fmla="*/ 1 w 462"/>
                  <a:gd name="T15" fmla="*/ 1 h 1120"/>
                  <a:gd name="T16" fmla="*/ 1 w 462"/>
                  <a:gd name="T17" fmla="*/ 1 h 1120"/>
                  <a:gd name="T18" fmla="*/ 1 w 462"/>
                  <a:gd name="T19" fmla="*/ 1 h 1120"/>
                  <a:gd name="T20" fmla="*/ 1 w 462"/>
                  <a:gd name="T21" fmla="*/ 1 h 1120"/>
                  <a:gd name="T22" fmla="*/ 1 w 462"/>
                  <a:gd name="T23" fmla="*/ 1 h 1120"/>
                  <a:gd name="T24" fmla="*/ 1 w 462"/>
                  <a:gd name="T25" fmla="*/ 1 h 1120"/>
                  <a:gd name="T26" fmla="*/ 1 w 462"/>
                  <a:gd name="T27" fmla="*/ 1 h 1120"/>
                  <a:gd name="T28" fmla="*/ 1 w 462"/>
                  <a:gd name="T29" fmla="*/ 1 h 1120"/>
                  <a:gd name="T30" fmla="*/ 1 w 462"/>
                  <a:gd name="T31" fmla="*/ 1 h 1120"/>
                  <a:gd name="T32" fmla="*/ 1 w 462"/>
                  <a:gd name="T33" fmla="*/ 1 h 1120"/>
                  <a:gd name="T34" fmla="*/ 1 w 462"/>
                  <a:gd name="T35" fmla="*/ 1 h 1120"/>
                  <a:gd name="T36" fmla="*/ 1 w 462"/>
                  <a:gd name="T37" fmla="*/ 1 h 1120"/>
                  <a:gd name="T38" fmla="*/ 1 w 462"/>
                  <a:gd name="T39" fmla="*/ 1 h 1120"/>
                  <a:gd name="T40" fmla="*/ 1 w 462"/>
                  <a:gd name="T41" fmla="*/ 1 h 1120"/>
                  <a:gd name="T42" fmla="*/ 1 w 462"/>
                  <a:gd name="T43" fmla="*/ 1 h 1120"/>
                  <a:gd name="T44" fmla="*/ 1 w 462"/>
                  <a:gd name="T45" fmla="*/ 1 h 1120"/>
                  <a:gd name="T46" fmla="*/ 1 w 462"/>
                  <a:gd name="T47" fmla="*/ 1 h 1120"/>
                  <a:gd name="T48" fmla="*/ 1 w 462"/>
                  <a:gd name="T49" fmla="*/ 1 h 1120"/>
                  <a:gd name="T50" fmla="*/ 1 w 462"/>
                  <a:gd name="T51" fmla="*/ 1 h 1120"/>
                  <a:gd name="T52" fmla="*/ 1 w 462"/>
                  <a:gd name="T53" fmla="*/ 1 h 1120"/>
                  <a:gd name="T54" fmla="*/ 0 w 462"/>
                  <a:gd name="T55" fmla="*/ 1 h 1120"/>
                  <a:gd name="T56" fmla="*/ 1 w 462"/>
                  <a:gd name="T57" fmla="*/ 1 h 1120"/>
                  <a:gd name="T58" fmla="*/ 1 w 462"/>
                  <a:gd name="T59" fmla="*/ 1 h 1120"/>
                  <a:gd name="T60" fmla="*/ 1 w 462"/>
                  <a:gd name="T61" fmla="*/ 1 h 1120"/>
                  <a:gd name="T62" fmla="*/ 1 w 462"/>
                  <a:gd name="T63" fmla="*/ 1 h 1120"/>
                  <a:gd name="T64" fmla="*/ 1 w 462"/>
                  <a:gd name="T65" fmla="*/ 1 h 1120"/>
                  <a:gd name="T66" fmla="*/ 1 w 462"/>
                  <a:gd name="T67" fmla="*/ 1 h 1120"/>
                  <a:gd name="T68" fmla="*/ 1 w 462"/>
                  <a:gd name="T69" fmla="*/ 1 h 1120"/>
                  <a:gd name="T70" fmla="*/ 1 w 462"/>
                  <a:gd name="T71" fmla="*/ 1 h 1120"/>
                  <a:gd name="T72" fmla="*/ 1 w 462"/>
                  <a:gd name="T73" fmla="*/ 1 h 1120"/>
                  <a:gd name="T74" fmla="*/ 1 w 462"/>
                  <a:gd name="T75" fmla="*/ 1 h 1120"/>
                  <a:gd name="T76" fmla="*/ 1 w 462"/>
                  <a:gd name="T77" fmla="*/ 1 h 1120"/>
                  <a:gd name="T78" fmla="*/ 1 w 462"/>
                  <a:gd name="T79" fmla="*/ 1 h 1120"/>
                  <a:gd name="T80" fmla="*/ 1 w 462"/>
                  <a:gd name="T81" fmla="*/ 1 h 1120"/>
                  <a:gd name="T82" fmla="*/ 1 w 462"/>
                  <a:gd name="T83" fmla="*/ 1 h 1120"/>
                  <a:gd name="T84" fmla="*/ 1 w 462"/>
                  <a:gd name="T85" fmla="*/ 1 h 1120"/>
                  <a:gd name="T86" fmla="*/ 1 w 462"/>
                  <a:gd name="T87" fmla="*/ 1 h 1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62"/>
                  <a:gd name="T133" fmla="*/ 0 h 1120"/>
                  <a:gd name="T134" fmla="*/ 462 w 462"/>
                  <a:gd name="T135" fmla="*/ 1120 h 1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62" h="1120">
                    <a:moveTo>
                      <a:pt x="438" y="513"/>
                    </a:moveTo>
                    <a:lnTo>
                      <a:pt x="408" y="509"/>
                    </a:lnTo>
                    <a:lnTo>
                      <a:pt x="380" y="504"/>
                    </a:lnTo>
                    <a:lnTo>
                      <a:pt x="354" y="500"/>
                    </a:lnTo>
                    <a:lnTo>
                      <a:pt x="328" y="495"/>
                    </a:lnTo>
                    <a:lnTo>
                      <a:pt x="305" y="489"/>
                    </a:lnTo>
                    <a:lnTo>
                      <a:pt x="283" y="485"/>
                    </a:lnTo>
                    <a:lnTo>
                      <a:pt x="264" y="479"/>
                    </a:lnTo>
                    <a:lnTo>
                      <a:pt x="245" y="474"/>
                    </a:lnTo>
                    <a:lnTo>
                      <a:pt x="228" y="470"/>
                    </a:lnTo>
                    <a:lnTo>
                      <a:pt x="213" y="465"/>
                    </a:lnTo>
                    <a:lnTo>
                      <a:pt x="199" y="462"/>
                    </a:lnTo>
                    <a:lnTo>
                      <a:pt x="187" y="458"/>
                    </a:lnTo>
                    <a:lnTo>
                      <a:pt x="176" y="455"/>
                    </a:lnTo>
                    <a:lnTo>
                      <a:pt x="167" y="452"/>
                    </a:lnTo>
                    <a:lnTo>
                      <a:pt x="159" y="451"/>
                    </a:lnTo>
                    <a:lnTo>
                      <a:pt x="153" y="450"/>
                    </a:lnTo>
                    <a:lnTo>
                      <a:pt x="136" y="452"/>
                    </a:lnTo>
                    <a:lnTo>
                      <a:pt x="122" y="462"/>
                    </a:lnTo>
                    <a:lnTo>
                      <a:pt x="108" y="477"/>
                    </a:lnTo>
                    <a:lnTo>
                      <a:pt x="98" y="496"/>
                    </a:lnTo>
                    <a:lnTo>
                      <a:pt x="89" y="518"/>
                    </a:lnTo>
                    <a:lnTo>
                      <a:pt x="81" y="543"/>
                    </a:lnTo>
                    <a:lnTo>
                      <a:pt x="75" y="568"/>
                    </a:lnTo>
                    <a:lnTo>
                      <a:pt x="72" y="593"/>
                    </a:lnTo>
                    <a:lnTo>
                      <a:pt x="69" y="655"/>
                    </a:lnTo>
                    <a:lnTo>
                      <a:pt x="70" y="731"/>
                    </a:lnTo>
                    <a:lnTo>
                      <a:pt x="74" y="805"/>
                    </a:lnTo>
                    <a:lnTo>
                      <a:pt x="74" y="853"/>
                    </a:lnTo>
                    <a:lnTo>
                      <a:pt x="75" y="868"/>
                    </a:lnTo>
                    <a:lnTo>
                      <a:pt x="78" y="883"/>
                    </a:lnTo>
                    <a:lnTo>
                      <a:pt x="85" y="897"/>
                    </a:lnTo>
                    <a:lnTo>
                      <a:pt x="96" y="912"/>
                    </a:lnTo>
                    <a:lnTo>
                      <a:pt x="108" y="927"/>
                    </a:lnTo>
                    <a:lnTo>
                      <a:pt x="123" y="943"/>
                    </a:lnTo>
                    <a:lnTo>
                      <a:pt x="140" y="961"/>
                    </a:lnTo>
                    <a:lnTo>
                      <a:pt x="157" y="979"/>
                    </a:lnTo>
                    <a:lnTo>
                      <a:pt x="176" y="996"/>
                    </a:lnTo>
                    <a:lnTo>
                      <a:pt x="196" y="1011"/>
                    </a:lnTo>
                    <a:lnTo>
                      <a:pt x="217" y="1023"/>
                    </a:lnTo>
                    <a:lnTo>
                      <a:pt x="237" y="1034"/>
                    </a:lnTo>
                    <a:lnTo>
                      <a:pt x="257" y="1046"/>
                    </a:lnTo>
                    <a:lnTo>
                      <a:pt x="275" y="1060"/>
                    </a:lnTo>
                    <a:lnTo>
                      <a:pt x="289" y="1075"/>
                    </a:lnTo>
                    <a:lnTo>
                      <a:pt x="301" y="1094"/>
                    </a:lnTo>
                    <a:lnTo>
                      <a:pt x="303" y="1103"/>
                    </a:lnTo>
                    <a:lnTo>
                      <a:pt x="300" y="1109"/>
                    </a:lnTo>
                    <a:lnTo>
                      <a:pt x="293" y="1113"/>
                    </a:lnTo>
                    <a:lnTo>
                      <a:pt x="282" y="1114"/>
                    </a:lnTo>
                    <a:lnTo>
                      <a:pt x="271" y="1114"/>
                    </a:lnTo>
                    <a:lnTo>
                      <a:pt x="257" y="1112"/>
                    </a:lnTo>
                    <a:lnTo>
                      <a:pt x="242" y="1109"/>
                    </a:lnTo>
                    <a:lnTo>
                      <a:pt x="227" y="1107"/>
                    </a:lnTo>
                    <a:lnTo>
                      <a:pt x="213" y="1103"/>
                    </a:lnTo>
                    <a:lnTo>
                      <a:pt x="202" y="1101"/>
                    </a:lnTo>
                    <a:lnTo>
                      <a:pt x="192" y="1099"/>
                    </a:lnTo>
                    <a:lnTo>
                      <a:pt x="186" y="1099"/>
                    </a:lnTo>
                    <a:lnTo>
                      <a:pt x="184" y="1100"/>
                    </a:lnTo>
                    <a:lnTo>
                      <a:pt x="187" y="1103"/>
                    </a:lnTo>
                    <a:lnTo>
                      <a:pt x="196" y="1110"/>
                    </a:lnTo>
                    <a:lnTo>
                      <a:pt x="211" y="1120"/>
                    </a:lnTo>
                    <a:lnTo>
                      <a:pt x="173" y="1095"/>
                    </a:lnTo>
                    <a:lnTo>
                      <a:pt x="141" y="1072"/>
                    </a:lnTo>
                    <a:lnTo>
                      <a:pt x="113" y="1048"/>
                    </a:lnTo>
                    <a:lnTo>
                      <a:pt x="90" y="1026"/>
                    </a:lnTo>
                    <a:lnTo>
                      <a:pt x="72" y="1004"/>
                    </a:lnTo>
                    <a:lnTo>
                      <a:pt x="57" y="982"/>
                    </a:lnTo>
                    <a:lnTo>
                      <a:pt x="45" y="962"/>
                    </a:lnTo>
                    <a:lnTo>
                      <a:pt x="37" y="943"/>
                    </a:lnTo>
                    <a:lnTo>
                      <a:pt x="31" y="925"/>
                    </a:lnTo>
                    <a:lnTo>
                      <a:pt x="27" y="908"/>
                    </a:lnTo>
                    <a:lnTo>
                      <a:pt x="25" y="891"/>
                    </a:lnTo>
                    <a:lnTo>
                      <a:pt x="24" y="878"/>
                    </a:lnTo>
                    <a:lnTo>
                      <a:pt x="24" y="865"/>
                    </a:lnTo>
                    <a:lnTo>
                      <a:pt x="24" y="853"/>
                    </a:lnTo>
                    <a:lnTo>
                      <a:pt x="24" y="844"/>
                    </a:lnTo>
                    <a:lnTo>
                      <a:pt x="24" y="836"/>
                    </a:lnTo>
                    <a:lnTo>
                      <a:pt x="21" y="798"/>
                    </a:lnTo>
                    <a:lnTo>
                      <a:pt x="15" y="743"/>
                    </a:lnTo>
                    <a:lnTo>
                      <a:pt x="9" y="682"/>
                    </a:lnTo>
                    <a:lnTo>
                      <a:pt x="6" y="619"/>
                    </a:lnTo>
                    <a:lnTo>
                      <a:pt x="4" y="590"/>
                    </a:lnTo>
                    <a:lnTo>
                      <a:pt x="1" y="543"/>
                    </a:lnTo>
                    <a:lnTo>
                      <a:pt x="0" y="492"/>
                    </a:lnTo>
                    <a:lnTo>
                      <a:pt x="1" y="443"/>
                    </a:lnTo>
                    <a:lnTo>
                      <a:pt x="6" y="397"/>
                    </a:lnTo>
                    <a:lnTo>
                      <a:pt x="14" y="352"/>
                    </a:lnTo>
                    <a:lnTo>
                      <a:pt x="24" y="308"/>
                    </a:lnTo>
                    <a:lnTo>
                      <a:pt x="38" y="266"/>
                    </a:lnTo>
                    <a:lnTo>
                      <a:pt x="54" y="225"/>
                    </a:lnTo>
                    <a:lnTo>
                      <a:pt x="75" y="187"/>
                    </a:lnTo>
                    <a:lnTo>
                      <a:pt x="98" y="152"/>
                    </a:lnTo>
                    <a:lnTo>
                      <a:pt x="125" y="118"/>
                    </a:lnTo>
                    <a:lnTo>
                      <a:pt x="154" y="89"/>
                    </a:lnTo>
                    <a:lnTo>
                      <a:pt x="188" y="64"/>
                    </a:lnTo>
                    <a:lnTo>
                      <a:pt x="225" y="41"/>
                    </a:lnTo>
                    <a:lnTo>
                      <a:pt x="265" y="24"/>
                    </a:lnTo>
                    <a:lnTo>
                      <a:pt x="309" y="11"/>
                    </a:lnTo>
                    <a:lnTo>
                      <a:pt x="356" y="2"/>
                    </a:lnTo>
                    <a:lnTo>
                      <a:pt x="407" y="0"/>
                    </a:lnTo>
                    <a:lnTo>
                      <a:pt x="462" y="2"/>
                    </a:lnTo>
                    <a:lnTo>
                      <a:pt x="410" y="3"/>
                    </a:lnTo>
                    <a:lnTo>
                      <a:pt x="363" y="8"/>
                    </a:lnTo>
                    <a:lnTo>
                      <a:pt x="320" y="16"/>
                    </a:lnTo>
                    <a:lnTo>
                      <a:pt x="282" y="27"/>
                    </a:lnTo>
                    <a:lnTo>
                      <a:pt x="248" y="41"/>
                    </a:lnTo>
                    <a:lnTo>
                      <a:pt x="219" y="57"/>
                    </a:lnTo>
                    <a:lnTo>
                      <a:pt x="192" y="74"/>
                    </a:lnTo>
                    <a:lnTo>
                      <a:pt x="171" y="93"/>
                    </a:lnTo>
                    <a:lnTo>
                      <a:pt x="152" y="114"/>
                    </a:lnTo>
                    <a:lnTo>
                      <a:pt x="137" y="133"/>
                    </a:lnTo>
                    <a:lnTo>
                      <a:pt x="125" y="154"/>
                    </a:lnTo>
                    <a:lnTo>
                      <a:pt x="115" y="175"/>
                    </a:lnTo>
                    <a:lnTo>
                      <a:pt x="108" y="194"/>
                    </a:lnTo>
                    <a:lnTo>
                      <a:pt x="104" y="213"/>
                    </a:lnTo>
                    <a:lnTo>
                      <a:pt x="101" y="231"/>
                    </a:lnTo>
                    <a:lnTo>
                      <a:pt x="100" y="246"/>
                    </a:lnTo>
                    <a:lnTo>
                      <a:pt x="103" y="289"/>
                    </a:lnTo>
                    <a:lnTo>
                      <a:pt x="110" y="327"/>
                    </a:lnTo>
                    <a:lnTo>
                      <a:pt x="120" y="359"/>
                    </a:lnTo>
                    <a:lnTo>
                      <a:pt x="134" y="387"/>
                    </a:lnTo>
                    <a:lnTo>
                      <a:pt x="151" y="410"/>
                    </a:lnTo>
                    <a:lnTo>
                      <a:pt x="171" y="429"/>
                    </a:lnTo>
                    <a:lnTo>
                      <a:pt x="192" y="445"/>
                    </a:lnTo>
                    <a:lnTo>
                      <a:pt x="217" y="459"/>
                    </a:lnTo>
                    <a:lnTo>
                      <a:pt x="242" y="470"/>
                    </a:lnTo>
                    <a:lnTo>
                      <a:pt x="270" y="479"/>
                    </a:lnTo>
                    <a:lnTo>
                      <a:pt x="297" y="486"/>
                    </a:lnTo>
                    <a:lnTo>
                      <a:pt x="326" y="492"/>
                    </a:lnTo>
                    <a:lnTo>
                      <a:pt x="354" y="497"/>
                    </a:lnTo>
                    <a:lnTo>
                      <a:pt x="383" y="502"/>
                    </a:lnTo>
                    <a:lnTo>
                      <a:pt x="410" y="508"/>
                    </a:lnTo>
                    <a:lnTo>
                      <a:pt x="438" y="51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6" name="Freeform 112">
                <a:extLst>
                  <a:ext uri="{FF2B5EF4-FFF2-40B4-BE49-F238E27FC236}">
                    <a16:creationId xmlns:a16="http://schemas.microsoft.com/office/drawing/2014/main" xmlns="" id="{C9081783-EFB1-B267-8661-0999B89F1172}"/>
                  </a:ext>
                </a:extLst>
              </p:cNvPr>
              <p:cNvSpPr>
                <a:spLocks/>
              </p:cNvSpPr>
              <p:nvPr/>
            </p:nvSpPr>
            <p:spPr bwMode="auto">
              <a:xfrm>
                <a:off x="-691" y="1000"/>
                <a:ext cx="551" cy="317"/>
              </a:xfrm>
              <a:custGeom>
                <a:avLst/>
                <a:gdLst>
                  <a:gd name="T0" fmla="*/ 1 w 1101"/>
                  <a:gd name="T1" fmla="*/ 0 h 635"/>
                  <a:gd name="T2" fmla="*/ 1 w 1101"/>
                  <a:gd name="T3" fmla="*/ 0 h 635"/>
                  <a:gd name="T4" fmla="*/ 1 w 1101"/>
                  <a:gd name="T5" fmla="*/ 0 h 635"/>
                  <a:gd name="T6" fmla="*/ 1 w 1101"/>
                  <a:gd name="T7" fmla="*/ 0 h 635"/>
                  <a:gd name="T8" fmla="*/ 1 w 1101"/>
                  <a:gd name="T9" fmla="*/ 0 h 635"/>
                  <a:gd name="T10" fmla="*/ 1 w 1101"/>
                  <a:gd name="T11" fmla="*/ 0 h 635"/>
                  <a:gd name="T12" fmla="*/ 1 w 1101"/>
                  <a:gd name="T13" fmla="*/ 0 h 635"/>
                  <a:gd name="T14" fmla="*/ 1 w 1101"/>
                  <a:gd name="T15" fmla="*/ 0 h 635"/>
                  <a:gd name="T16" fmla="*/ 1 w 1101"/>
                  <a:gd name="T17" fmla="*/ 0 h 635"/>
                  <a:gd name="T18" fmla="*/ 1 w 1101"/>
                  <a:gd name="T19" fmla="*/ 0 h 635"/>
                  <a:gd name="T20" fmla="*/ 1 w 1101"/>
                  <a:gd name="T21" fmla="*/ 0 h 635"/>
                  <a:gd name="T22" fmla="*/ 1 w 1101"/>
                  <a:gd name="T23" fmla="*/ 0 h 635"/>
                  <a:gd name="T24" fmla="*/ 1 w 1101"/>
                  <a:gd name="T25" fmla="*/ 0 h 635"/>
                  <a:gd name="T26" fmla="*/ 1 w 1101"/>
                  <a:gd name="T27" fmla="*/ 0 h 635"/>
                  <a:gd name="T28" fmla="*/ 1 w 1101"/>
                  <a:gd name="T29" fmla="*/ 0 h 635"/>
                  <a:gd name="T30" fmla="*/ 1 w 1101"/>
                  <a:gd name="T31" fmla="*/ 0 h 635"/>
                  <a:gd name="T32" fmla="*/ 1 w 1101"/>
                  <a:gd name="T33" fmla="*/ 0 h 635"/>
                  <a:gd name="T34" fmla="*/ 1 w 1101"/>
                  <a:gd name="T35" fmla="*/ 0 h 635"/>
                  <a:gd name="T36" fmla="*/ 1 w 1101"/>
                  <a:gd name="T37" fmla="*/ 0 h 635"/>
                  <a:gd name="T38" fmla="*/ 1 w 1101"/>
                  <a:gd name="T39" fmla="*/ 0 h 635"/>
                  <a:gd name="T40" fmla="*/ 1 w 1101"/>
                  <a:gd name="T41" fmla="*/ 0 h 635"/>
                  <a:gd name="T42" fmla="*/ 1 w 1101"/>
                  <a:gd name="T43" fmla="*/ 0 h 635"/>
                  <a:gd name="T44" fmla="*/ 1 w 1101"/>
                  <a:gd name="T45" fmla="*/ 0 h 635"/>
                  <a:gd name="T46" fmla="*/ 1 w 1101"/>
                  <a:gd name="T47" fmla="*/ 0 h 635"/>
                  <a:gd name="T48" fmla="*/ 1 w 1101"/>
                  <a:gd name="T49" fmla="*/ 0 h 635"/>
                  <a:gd name="T50" fmla="*/ 1 w 1101"/>
                  <a:gd name="T51" fmla="*/ 0 h 635"/>
                  <a:gd name="T52" fmla="*/ 1 w 1101"/>
                  <a:gd name="T53" fmla="*/ 0 h 635"/>
                  <a:gd name="T54" fmla="*/ 1 w 1101"/>
                  <a:gd name="T55" fmla="*/ 0 h 635"/>
                  <a:gd name="T56" fmla="*/ 1 w 1101"/>
                  <a:gd name="T57" fmla="*/ 0 h 635"/>
                  <a:gd name="T58" fmla="*/ 1 w 1101"/>
                  <a:gd name="T59" fmla="*/ 0 h 635"/>
                  <a:gd name="T60" fmla="*/ 1 w 1101"/>
                  <a:gd name="T61" fmla="*/ 0 h 635"/>
                  <a:gd name="T62" fmla="*/ 1 w 1101"/>
                  <a:gd name="T63" fmla="*/ 0 h 635"/>
                  <a:gd name="T64" fmla="*/ 1 w 1101"/>
                  <a:gd name="T65" fmla="*/ 0 h 635"/>
                  <a:gd name="T66" fmla="*/ 1 w 1101"/>
                  <a:gd name="T67" fmla="*/ 0 h 635"/>
                  <a:gd name="T68" fmla="*/ 1 w 1101"/>
                  <a:gd name="T69" fmla="*/ 0 h 635"/>
                  <a:gd name="T70" fmla="*/ 1 w 1101"/>
                  <a:gd name="T71" fmla="*/ 0 h 635"/>
                  <a:gd name="T72" fmla="*/ 1 w 1101"/>
                  <a:gd name="T73" fmla="*/ 0 h 635"/>
                  <a:gd name="T74" fmla="*/ 1 w 1101"/>
                  <a:gd name="T75" fmla="*/ 0 h 635"/>
                  <a:gd name="T76" fmla="*/ 1 w 1101"/>
                  <a:gd name="T77" fmla="*/ 0 h 635"/>
                  <a:gd name="T78" fmla="*/ 1 w 1101"/>
                  <a:gd name="T79" fmla="*/ 0 h 635"/>
                  <a:gd name="T80" fmla="*/ 1 w 1101"/>
                  <a:gd name="T81" fmla="*/ 0 h 635"/>
                  <a:gd name="T82" fmla="*/ 1 w 1101"/>
                  <a:gd name="T83" fmla="*/ 0 h 635"/>
                  <a:gd name="T84" fmla="*/ 1 w 1101"/>
                  <a:gd name="T85" fmla="*/ 0 h 635"/>
                  <a:gd name="T86" fmla="*/ 1 w 1101"/>
                  <a:gd name="T87" fmla="*/ 0 h 635"/>
                  <a:gd name="T88" fmla="*/ 1 w 1101"/>
                  <a:gd name="T89" fmla="*/ 0 h 635"/>
                  <a:gd name="T90" fmla="*/ 1 w 1101"/>
                  <a:gd name="T91" fmla="*/ 0 h 635"/>
                  <a:gd name="T92" fmla="*/ 1 w 1101"/>
                  <a:gd name="T93" fmla="*/ 0 h 635"/>
                  <a:gd name="T94" fmla="*/ 1 w 1101"/>
                  <a:gd name="T95" fmla="*/ 0 h 635"/>
                  <a:gd name="T96" fmla="*/ 1 w 1101"/>
                  <a:gd name="T97" fmla="*/ 0 h 63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101"/>
                  <a:gd name="T148" fmla="*/ 0 h 635"/>
                  <a:gd name="T149" fmla="*/ 1101 w 1101"/>
                  <a:gd name="T150" fmla="*/ 635 h 63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101" h="635">
                    <a:moveTo>
                      <a:pt x="272" y="22"/>
                    </a:moveTo>
                    <a:lnTo>
                      <a:pt x="268" y="32"/>
                    </a:lnTo>
                    <a:lnTo>
                      <a:pt x="258" y="35"/>
                    </a:lnTo>
                    <a:lnTo>
                      <a:pt x="245" y="35"/>
                    </a:lnTo>
                    <a:lnTo>
                      <a:pt x="229" y="32"/>
                    </a:lnTo>
                    <a:lnTo>
                      <a:pt x="212" y="27"/>
                    </a:lnTo>
                    <a:lnTo>
                      <a:pt x="196" y="20"/>
                    </a:lnTo>
                    <a:lnTo>
                      <a:pt x="181" y="13"/>
                    </a:lnTo>
                    <a:lnTo>
                      <a:pt x="168" y="7"/>
                    </a:lnTo>
                    <a:lnTo>
                      <a:pt x="157" y="3"/>
                    </a:lnTo>
                    <a:lnTo>
                      <a:pt x="144" y="0"/>
                    </a:lnTo>
                    <a:lnTo>
                      <a:pt x="132" y="0"/>
                    </a:lnTo>
                    <a:lnTo>
                      <a:pt x="123" y="4"/>
                    </a:lnTo>
                    <a:lnTo>
                      <a:pt x="120" y="11"/>
                    </a:lnTo>
                    <a:lnTo>
                      <a:pt x="124" y="21"/>
                    </a:lnTo>
                    <a:lnTo>
                      <a:pt x="138" y="37"/>
                    </a:lnTo>
                    <a:lnTo>
                      <a:pt x="165" y="59"/>
                    </a:lnTo>
                    <a:lnTo>
                      <a:pt x="192" y="82"/>
                    </a:lnTo>
                    <a:lnTo>
                      <a:pt x="208" y="102"/>
                    </a:lnTo>
                    <a:lnTo>
                      <a:pt x="215" y="117"/>
                    </a:lnTo>
                    <a:lnTo>
                      <a:pt x="214" y="127"/>
                    </a:lnTo>
                    <a:lnTo>
                      <a:pt x="204" y="133"/>
                    </a:lnTo>
                    <a:lnTo>
                      <a:pt x="188" y="132"/>
                    </a:lnTo>
                    <a:lnTo>
                      <a:pt x="165" y="126"/>
                    </a:lnTo>
                    <a:lnTo>
                      <a:pt x="137" y="113"/>
                    </a:lnTo>
                    <a:lnTo>
                      <a:pt x="106" y="98"/>
                    </a:lnTo>
                    <a:lnTo>
                      <a:pt x="76" y="86"/>
                    </a:lnTo>
                    <a:lnTo>
                      <a:pt x="51" y="78"/>
                    </a:lnTo>
                    <a:lnTo>
                      <a:pt x="31" y="74"/>
                    </a:lnTo>
                    <a:lnTo>
                      <a:pt x="21" y="79"/>
                    </a:lnTo>
                    <a:lnTo>
                      <a:pt x="22" y="93"/>
                    </a:lnTo>
                    <a:lnTo>
                      <a:pt x="37" y="117"/>
                    </a:lnTo>
                    <a:lnTo>
                      <a:pt x="70" y="154"/>
                    </a:lnTo>
                    <a:lnTo>
                      <a:pt x="102" y="191"/>
                    </a:lnTo>
                    <a:lnTo>
                      <a:pt x="119" y="217"/>
                    </a:lnTo>
                    <a:lnTo>
                      <a:pt x="120" y="233"/>
                    </a:lnTo>
                    <a:lnTo>
                      <a:pt x="110" y="242"/>
                    </a:lnTo>
                    <a:lnTo>
                      <a:pt x="92" y="245"/>
                    </a:lnTo>
                    <a:lnTo>
                      <a:pt x="69" y="245"/>
                    </a:lnTo>
                    <a:lnTo>
                      <a:pt x="43" y="241"/>
                    </a:lnTo>
                    <a:lnTo>
                      <a:pt x="16" y="238"/>
                    </a:lnTo>
                    <a:lnTo>
                      <a:pt x="6" y="238"/>
                    </a:lnTo>
                    <a:lnTo>
                      <a:pt x="1" y="239"/>
                    </a:lnTo>
                    <a:lnTo>
                      <a:pt x="0" y="242"/>
                    </a:lnTo>
                    <a:lnTo>
                      <a:pt x="3" y="249"/>
                    </a:lnTo>
                    <a:lnTo>
                      <a:pt x="10" y="256"/>
                    </a:lnTo>
                    <a:lnTo>
                      <a:pt x="21" y="265"/>
                    </a:lnTo>
                    <a:lnTo>
                      <a:pt x="34" y="277"/>
                    </a:lnTo>
                    <a:lnTo>
                      <a:pt x="49" y="289"/>
                    </a:lnTo>
                    <a:lnTo>
                      <a:pt x="68" y="301"/>
                    </a:lnTo>
                    <a:lnTo>
                      <a:pt x="87" y="316"/>
                    </a:lnTo>
                    <a:lnTo>
                      <a:pt x="108" y="331"/>
                    </a:lnTo>
                    <a:lnTo>
                      <a:pt x="130" y="346"/>
                    </a:lnTo>
                    <a:lnTo>
                      <a:pt x="153" y="362"/>
                    </a:lnTo>
                    <a:lnTo>
                      <a:pt x="176" y="378"/>
                    </a:lnTo>
                    <a:lnTo>
                      <a:pt x="198" y="396"/>
                    </a:lnTo>
                    <a:lnTo>
                      <a:pt x="220" y="412"/>
                    </a:lnTo>
                    <a:lnTo>
                      <a:pt x="241" y="428"/>
                    </a:lnTo>
                    <a:lnTo>
                      <a:pt x="261" y="444"/>
                    </a:lnTo>
                    <a:lnTo>
                      <a:pt x="281" y="460"/>
                    </a:lnTo>
                    <a:lnTo>
                      <a:pt x="302" y="475"/>
                    </a:lnTo>
                    <a:lnTo>
                      <a:pt x="321" y="490"/>
                    </a:lnTo>
                    <a:lnTo>
                      <a:pt x="341" y="504"/>
                    </a:lnTo>
                    <a:lnTo>
                      <a:pt x="362" y="518"/>
                    </a:lnTo>
                    <a:lnTo>
                      <a:pt x="383" y="532"/>
                    </a:lnTo>
                    <a:lnTo>
                      <a:pt x="405" y="544"/>
                    </a:lnTo>
                    <a:lnTo>
                      <a:pt x="428" y="556"/>
                    </a:lnTo>
                    <a:lnTo>
                      <a:pt x="454" y="569"/>
                    </a:lnTo>
                    <a:lnTo>
                      <a:pt x="479" y="579"/>
                    </a:lnTo>
                    <a:lnTo>
                      <a:pt x="507" y="589"/>
                    </a:lnTo>
                    <a:lnTo>
                      <a:pt x="537" y="598"/>
                    </a:lnTo>
                    <a:lnTo>
                      <a:pt x="569" y="608"/>
                    </a:lnTo>
                    <a:lnTo>
                      <a:pt x="604" y="616"/>
                    </a:lnTo>
                    <a:lnTo>
                      <a:pt x="638" y="623"/>
                    </a:lnTo>
                    <a:lnTo>
                      <a:pt x="670" y="628"/>
                    </a:lnTo>
                    <a:lnTo>
                      <a:pt x="700" y="632"/>
                    </a:lnTo>
                    <a:lnTo>
                      <a:pt x="728" y="634"/>
                    </a:lnTo>
                    <a:lnTo>
                      <a:pt x="754" y="635"/>
                    </a:lnTo>
                    <a:lnTo>
                      <a:pt x="779" y="634"/>
                    </a:lnTo>
                    <a:lnTo>
                      <a:pt x="800" y="632"/>
                    </a:lnTo>
                    <a:lnTo>
                      <a:pt x="822" y="627"/>
                    </a:lnTo>
                    <a:lnTo>
                      <a:pt x="842" y="620"/>
                    </a:lnTo>
                    <a:lnTo>
                      <a:pt x="860" y="612"/>
                    </a:lnTo>
                    <a:lnTo>
                      <a:pt x="878" y="603"/>
                    </a:lnTo>
                    <a:lnTo>
                      <a:pt x="894" y="590"/>
                    </a:lnTo>
                    <a:lnTo>
                      <a:pt x="909" y="577"/>
                    </a:lnTo>
                    <a:lnTo>
                      <a:pt x="924" y="562"/>
                    </a:lnTo>
                    <a:lnTo>
                      <a:pt x="938" y="543"/>
                    </a:lnTo>
                    <a:lnTo>
                      <a:pt x="950" y="524"/>
                    </a:lnTo>
                    <a:lnTo>
                      <a:pt x="976" y="479"/>
                    </a:lnTo>
                    <a:lnTo>
                      <a:pt x="1002" y="430"/>
                    </a:lnTo>
                    <a:lnTo>
                      <a:pt x="1026" y="378"/>
                    </a:lnTo>
                    <a:lnTo>
                      <a:pt x="1048" y="323"/>
                    </a:lnTo>
                    <a:lnTo>
                      <a:pt x="1068" y="267"/>
                    </a:lnTo>
                    <a:lnTo>
                      <a:pt x="1084" y="208"/>
                    </a:lnTo>
                    <a:lnTo>
                      <a:pt x="1095" y="150"/>
                    </a:lnTo>
                    <a:lnTo>
                      <a:pt x="1101" y="93"/>
                    </a:lnTo>
                    <a:lnTo>
                      <a:pt x="1094" y="116"/>
                    </a:lnTo>
                    <a:lnTo>
                      <a:pt x="1085" y="142"/>
                    </a:lnTo>
                    <a:lnTo>
                      <a:pt x="1076" y="170"/>
                    </a:lnTo>
                    <a:lnTo>
                      <a:pt x="1064" y="200"/>
                    </a:lnTo>
                    <a:lnTo>
                      <a:pt x="1053" y="230"/>
                    </a:lnTo>
                    <a:lnTo>
                      <a:pt x="1040" y="262"/>
                    </a:lnTo>
                    <a:lnTo>
                      <a:pt x="1026" y="293"/>
                    </a:lnTo>
                    <a:lnTo>
                      <a:pt x="1011" y="325"/>
                    </a:lnTo>
                    <a:lnTo>
                      <a:pt x="995" y="355"/>
                    </a:lnTo>
                    <a:lnTo>
                      <a:pt x="978" y="385"/>
                    </a:lnTo>
                    <a:lnTo>
                      <a:pt x="959" y="414"/>
                    </a:lnTo>
                    <a:lnTo>
                      <a:pt x="941" y="441"/>
                    </a:lnTo>
                    <a:lnTo>
                      <a:pt x="920" y="464"/>
                    </a:lnTo>
                    <a:lnTo>
                      <a:pt x="900" y="486"/>
                    </a:lnTo>
                    <a:lnTo>
                      <a:pt x="878" y="503"/>
                    </a:lnTo>
                    <a:lnTo>
                      <a:pt x="855" y="517"/>
                    </a:lnTo>
                    <a:lnTo>
                      <a:pt x="832" y="527"/>
                    </a:lnTo>
                    <a:lnTo>
                      <a:pt x="811" y="535"/>
                    </a:lnTo>
                    <a:lnTo>
                      <a:pt x="790" y="540"/>
                    </a:lnTo>
                    <a:lnTo>
                      <a:pt x="771" y="542"/>
                    </a:lnTo>
                    <a:lnTo>
                      <a:pt x="752" y="542"/>
                    </a:lnTo>
                    <a:lnTo>
                      <a:pt x="734" y="540"/>
                    </a:lnTo>
                    <a:lnTo>
                      <a:pt x="715" y="535"/>
                    </a:lnTo>
                    <a:lnTo>
                      <a:pt x="698" y="529"/>
                    </a:lnTo>
                    <a:lnTo>
                      <a:pt x="680" y="522"/>
                    </a:lnTo>
                    <a:lnTo>
                      <a:pt x="661" y="513"/>
                    </a:lnTo>
                    <a:lnTo>
                      <a:pt x="643" y="504"/>
                    </a:lnTo>
                    <a:lnTo>
                      <a:pt x="623" y="492"/>
                    </a:lnTo>
                    <a:lnTo>
                      <a:pt x="602" y="481"/>
                    </a:lnTo>
                    <a:lnTo>
                      <a:pt x="582" y="468"/>
                    </a:lnTo>
                    <a:lnTo>
                      <a:pt x="559" y="456"/>
                    </a:lnTo>
                    <a:lnTo>
                      <a:pt x="534" y="443"/>
                    </a:lnTo>
                    <a:lnTo>
                      <a:pt x="510" y="430"/>
                    </a:lnTo>
                    <a:lnTo>
                      <a:pt x="487" y="419"/>
                    </a:lnTo>
                    <a:lnTo>
                      <a:pt x="464" y="407"/>
                    </a:lnTo>
                    <a:lnTo>
                      <a:pt x="443" y="397"/>
                    </a:lnTo>
                    <a:lnTo>
                      <a:pt x="423" y="388"/>
                    </a:lnTo>
                    <a:lnTo>
                      <a:pt x="403" y="378"/>
                    </a:lnTo>
                    <a:lnTo>
                      <a:pt x="386" y="369"/>
                    </a:lnTo>
                    <a:lnTo>
                      <a:pt x="369" y="361"/>
                    </a:lnTo>
                    <a:lnTo>
                      <a:pt x="354" y="353"/>
                    </a:lnTo>
                    <a:lnTo>
                      <a:pt x="340" y="346"/>
                    </a:lnTo>
                    <a:lnTo>
                      <a:pt x="328" y="338"/>
                    </a:lnTo>
                    <a:lnTo>
                      <a:pt x="317" y="331"/>
                    </a:lnTo>
                    <a:lnTo>
                      <a:pt x="309" y="323"/>
                    </a:lnTo>
                    <a:lnTo>
                      <a:pt x="302" y="316"/>
                    </a:lnTo>
                    <a:lnTo>
                      <a:pt x="296" y="309"/>
                    </a:lnTo>
                    <a:lnTo>
                      <a:pt x="292" y="301"/>
                    </a:lnTo>
                    <a:lnTo>
                      <a:pt x="283" y="245"/>
                    </a:lnTo>
                    <a:lnTo>
                      <a:pt x="278" y="158"/>
                    </a:lnTo>
                    <a:lnTo>
                      <a:pt x="274" y="74"/>
                    </a:lnTo>
                    <a:lnTo>
                      <a:pt x="272" y="2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7" name="Freeform 113">
                <a:extLst>
                  <a:ext uri="{FF2B5EF4-FFF2-40B4-BE49-F238E27FC236}">
                    <a16:creationId xmlns:a16="http://schemas.microsoft.com/office/drawing/2014/main" xmlns="" id="{664DA680-BFCE-ADAC-FF6D-6A4D2A26AEEA}"/>
                  </a:ext>
                </a:extLst>
              </p:cNvPr>
              <p:cNvSpPr>
                <a:spLocks/>
              </p:cNvSpPr>
              <p:nvPr/>
            </p:nvSpPr>
            <p:spPr bwMode="auto">
              <a:xfrm>
                <a:off x="-1087" y="944"/>
                <a:ext cx="1477" cy="785"/>
              </a:xfrm>
              <a:custGeom>
                <a:avLst/>
                <a:gdLst>
                  <a:gd name="T0" fmla="*/ 0 w 2955"/>
                  <a:gd name="T1" fmla="*/ 1 h 1569"/>
                  <a:gd name="T2" fmla="*/ 0 w 2955"/>
                  <a:gd name="T3" fmla="*/ 1 h 1569"/>
                  <a:gd name="T4" fmla="*/ 0 w 2955"/>
                  <a:gd name="T5" fmla="*/ 1 h 1569"/>
                  <a:gd name="T6" fmla="*/ 0 w 2955"/>
                  <a:gd name="T7" fmla="*/ 1 h 1569"/>
                  <a:gd name="T8" fmla="*/ 0 w 2955"/>
                  <a:gd name="T9" fmla="*/ 1 h 1569"/>
                  <a:gd name="T10" fmla="*/ 0 w 2955"/>
                  <a:gd name="T11" fmla="*/ 1 h 1569"/>
                  <a:gd name="T12" fmla="*/ 0 w 2955"/>
                  <a:gd name="T13" fmla="*/ 1 h 1569"/>
                  <a:gd name="T14" fmla="*/ 0 w 2955"/>
                  <a:gd name="T15" fmla="*/ 1 h 1569"/>
                  <a:gd name="T16" fmla="*/ 0 w 2955"/>
                  <a:gd name="T17" fmla="*/ 1 h 1569"/>
                  <a:gd name="T18" fmla="*/ 0 w 2955"/>
                  <a:gd name="T19" fmla="*/ 1 h 1569"/>
                  <a:gd name="T20" fmla="*/ 0 w 2955"/>
                  <a:gd name="T21" fmla="*/ 1 h 1569"/>
                  <a:gd name="T22" fmla="*/ 0 w 2955"/>
                  <a:gd name="T23" fmla="*/ 1 h 1569"/>
                  <a:gd name="T24" fmla="*/ 0 w 2955"/>
                  <a:gd name="T25" fmla="*/ 1 h 1569"/>
                  <a:gd name="T26" fmla="*/ 0 w 2955"/>
                  <a:gd name="T27" fmla="*/ 1 h 1569"/>
                  <a:gd name="T28" fmla="*/ 0 w 2955"/>
                  <a:gd name="T29" fmla="*/ 1 h 1569"/>
                  <a:gd name="T30" fmla="*/ 0 w 2955"/>
                  <a:gd name="T31" fmla="*/ 1 h 1569"/>
                  <a:gd name="T32" fmla="*/ 0 w 2955"/>
                  <a:gd name="T33" fmla="*/ 1 h 1569"/>
                  <a:gd name="T34" fmla="*/ 0 w 2955"/>
                  <a:gd name="T35" fmla="*/ 1 h 1569"/>
                  <a:gd name="T36" fmla="*/ 0 w 2955"/>
                  <a:gd name="T37" fmla="*/ 1 h 1569"/>
                  <a:gd name="T38" fmla="*/ 0 w 2955"/>
                  <a:gd name="T39" fmla="*/ 1 h 1569"/>
                  <a:gd name="T40" fmla="*/ 0 w 2955"/>
                  <a:gd name="T41" fmla="*/ 1 h 1569"/>
                  <a:gd name="T42" fmla="*/ 0 w 2955"/>
                  <a:gd name="T43" fmla="*/ 1 h 1569"/>
                  <a:gd name="T44" fmla="*/ 0 w 2955"/>
                  <a:gd name="T45" fmla="*/ 1 h 1569"/>
                  <a:gd name="T46" fmla="*/ 0 w 2955"/>
                  <a:gd name="T47" fmla="*/ 1 h 1569"/>
                  <a:gd name="T48" fmla="*/ 0 w 2955"/>
                  <a:gd name="T49" fmla="*/ 1 h 1569"/>
                  <a:gd name="T50" fmla="*/ 0 w 2955"/>
                  <a:gd name="T51" fmla="*/ 1 h 1569"/>
                  <a:gd name="T52" fmla="*/ 0 w 2955"/>
                  <a:gd name="T53" fmla="*/ 1 h 1569"/>
                  <a:gd name="T54" fmla="*/ 0 w 2955"/>
                  <a:gd name="T55" fmla="*/ 1 h 1569"/>
                  <a:gd name="T56" fmla="*/ 0 w 2955"/>
                  <a:gd name="T57" fmla="*/ 1 h 1569"/>
                  <a:gd name="T58" fmla="*/ 0 w 2955"/>
                  <a:gd name="T59" fmla="*/ 1 h 1569"/>
                  <a:gd name="T60" fmla="*/ 0 w 2955"/>
                  <a:gd name="T61" fmla="*/ 1 h 1569"/>
                  <a:gd name="T62" fmla="*/ 0 w 2955"/>
                  <a:gd name="T63" fmla="*/ 1 h 1569"/>
                  <a:gd name="T64" fmla="*/ 0 w 2955"/>
                  <a:gd name="T65" fmla="*/ 1 h 1569"/>
                  <a:gd name="T66" fmla="*/ 0 w 2955"/>
                  <a:gd name="T67" fmla="*/ 1 h 1569"/>
                  <a:gd name="T68" fmla="*/ 0 w 2955"/>
                  <a:gd name="T69" fmla="*/ 1 h 1569"/>
                  <a:gd name="T70" fmla="*/ 0 w 2955"/>
                  <a:gd name="T71" fmla="*/ 1 h 1569"/>
                  <a:gd name="T72" fmla="*/ 0 w 2955"/>
                  <a:gd name="T73" fmla="*/ 1 h 1569"/>
                  <a:gd name="T74" fmla="*/ 0 w 2955"/>
                  <a:gd name="T75" fmla="*/ 1 h 1569"/>
                  <a:gd name="T76" fmla="*/ 0 w 2955"/>
                  <a:gd name="T77" fmla="*/ 1 h 1569"/>
                  <a:gd name="T78" fmla="*/ 0 w 2955"/>
                  <a:gd name="T79" fmla="*/ 1 h 1569"/>
                  <a:gd name="T80" fmla="*/ 0 w 2955"/>
                  <a:gd name="T81" fmla="*/ 1 h 1569"/>
                  <a:gd name="T82" fmla="*/ 0 w 2955"/>
                  <a:gd name="T83" fmla="*/ 1 h 1569"/>
                  <a:gd name="T84" fmla="*/ 0 w 2955"/>
                  <a:gd name="T85" fmla="*/ 1 h 1569"/>
                  <a:gd name="T86" fmla="*/ 0 w 2955"/>
                  <a:gd name="T87" fmla="*/ 1 h 1569"/>
                  <a:gd name="T88" fmla="*/ 0 w 2955"/>
                  <a:gd name="T89" fmla="*/ 1 h 1569"/>
                  <a:gd name="T90" fmla="*/ 0 w 2955"/>
                  <a:gd name="T91" fmla="*/ 1 h 1569"/>
                  <a:gd name="T92" fmla="*/ 0 w 2955"/>
                  <a:gd name="T93" fmla="*/ 1 h 1569"/>
                  <a:gd name="T94" fmla="*/ 0 w 2955"/>
                  <a:gd name="T95" fmla="*/ 1 h 1569"/>
                  <a:gd name="T96" fmla="*/ 0 w 2955"/>
                  <a:gd name="T97" fmla="*/ 1 h 1569"/>
                  <a:gd name="T98" fmla="*/ 0 w 2955"/>
                  <a:gd name="T99" fmla="*/ 1 h 1569"/>
                  <a:gd name="T100" fmla="*/ 0 w 2955"/>
                  <a:gd name="T101" fmla="*/ 1 h 1569"/>
                  <a:gd name="T102" fmla="*/ 0 w 2955"/>
                  <a:gd name="T103" fmla="*/ 1 h 1569"/>
                  <a:gd name="T104" fmla="*/ 0 w 2955"/>
                  <a:gd name="T105" fmla="*/ 1 h 1569"/>
                  <a:gd name="T106" fmla="*/ 0 w 2955"/>
                  <a:gd name="T107" fmla="*/ 1 h 1569"/>
                  <a:gd name="T108" fmla="*/ 0 w 2955"/>
                  <a:gd name="T109" fmla="*/ 1 h 1569"/>
                  <a:gd name="T110" fmla="*/ 0 w 2955"/>
                  <a:gd name="T111" fmla="*/ 1 h 1569"/>
                  <a:gd name="T112" fmla="*/ 0 w 2955"/>
                  <a:gd name="T113" fmla="*/ 1 h 1569"/>
                  <a:gd name="T114" fmla="*/ 0 w 2955"/>
                  <a:gd name="T115" fmla="*/ 1 h 1569"/>
                  <a:gd name="T116" fmla="*/ 0 w 2955"/>
                  <a:gd name="T117" fmla="*/ 1 h 1569"/>
                  <a:gd name="T118" fmla="*/ 0 w 2955"/>
                  <a:gd name="T119" fmla="*/ 1 h 15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955"/>
                  <a:gd name="T181" fmla="*/ 0 h 1569"/>
                  <a:gd name="T182" fmla="*/ 2955 w 2955"/>
                  <a:gd name="T183" fmla="*/ 1569 h 15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955" h="1569">
                    <a:moveTo>
                      <a:pt x="2334" y="1418"/>
                    </a:moveTo>
                    <a:lnTo>
                      <a:pt x="2320" y="1387"/>
                    </a:lnTo>
                    <a:lnTo>
                      <a:pt x="2311" y="1355"/>
                    </a:lnTo>
                    <a:lnTo>
                      <a:pt x="2304" y="1323"/>
                    </a:lnTo>
                    <a:lnTo>
                      <a:pt x="2301" y="1290"/>
                    </a:lnTo>
                    <a:lnTo>
                      <a:pt x="2298" y="1259"/>
                    </a:lnTo>
                    <a:lnTo>
                      <a:pt x="2296" y="1228"/>
                    </a:lnTo>
                    <a:lnTo>
                      <a:pt x="2295" y="1198"/>
                    </a:lnTo>
                    <a:lnTo>
                      <a:pt x="2292" y="1170"/>
                    </a:lnTo>
                    <a:lnTo>
                      <a:pt x="2286" y="1142"/>
                    </a:lnTo>
                    <a:lnTo>
                      <a:pt x="2278" y="1110"/>
                    </a:lnTo>
                    <a:lnTo>
                      <a:pt x="2267" y="1078"/>
                    </a:lnTo>
                    <a:lnTo>
                      <a:pt x="2257" y="1048"/>
                    </a:lnTo>
                    <a:lnTo>
                      <a:pt x="2248" y="1022"/>
                    </a:lnTo>
                    <a:lnTo>
                      <a:pt x="2240" y="1001"/>
                    </a:lnTo>
                    <a:lnTo>
                      <a:pt x="2234" y="986"/>
                    </a:lnTo>
                    <a:lnTo>
                      <a:pt x="2232" y="981"/>
                    </a:lnTo>
                    <a:lnTo>
                      <a:pt x="2325" y="924"/>
                    </a:lnTo>
                    <a:lnTo>
                      <a:pt x="2341" y="919"/>
                    </a:lnTo>
                    <a:lnTo>
                      <a:pt x="2358" y="911"/>
                    </a:lnTo>
                    <a:lnTo>
                      <a:pt x="2378" y="901"/>
                    </a:lnTo>
                    <a:lnTo>
                      <a:pt x="2398" y="888"/>
                    </a:lnTo>
                    <a:lnTo>
                      <a:pt x="2418" y="873"/>
                    </a:lnTo>
                    <a:lnTo>
                      <a:pt x="2439" y="857"/>
                    </a:lnTo>
                    <a:lnTo>
                      <a:pt x="2461" y="839"/>
                    </a:lnTo>
                    <a:lnTo>
                      <a:pt x="2480" y="820"/>
                    </a:lnTo>
                    <a:lnTo>
                      <a:pt x="2500" y="799"/>
                    </a:lnTo>
                    <a:lnTo>
                      <a:pt x="2520" y="779"/>
                    </a:lnTo>
                    <a:lnTo>
                      <a:pt x="2536" y="758"/>
                    </a:lnTo>
                    <a:lnTo>
                      <a:pt x="2552" y="737"/>
                    </a:lnTo>
                    <a:lnTo>
                      <a:pt x="2565" y="716"/>
                    </a:lnTo>
                    <a:lnTo>
                      <a:pt x="2575" y="696"/>
                    </a:lnTo>
                    <a:lnTo>
                      <a:pt x="2583" y="676"/>
                    </a:lnTo>
                    <a:lnTo>
                      <a:pt x="2588" y="658"/>
                    </a:lnTo>
                    <a:lnTo>
                      <a:pt x="2592" y="640"/>
                    </a:lnTo>
                    <a:lnTo>
                      <a:pt x="2600" y="624"/>
                    </a:lnTo>
                    <a:lnTo>
                      <a:pt x="2611" y="610"/>
                    </a:lnTo>
                    <a:lnTo>
                      <a:pt x="2623" y="597"/>
                    </a:lnTo>
                    <a:lnTo>
                      <a:pt x="2637" y="583"/>
                    </a:lnTo>
                    <a:lnTo>
                      <a:pt x="2653" y="571"/>
                    </a:lnTo>
                    <a:lnTo>
                      <a:pt x="2669" y="559"/>
                    </a:lnTo>
                    <a:lnTo>
                      <a:pt x="2685" y="547"/>
                    </a:lnTo>
                    <a:lnTo>
                      <a:pt x="2702" y="534"/>
                    </a:lnTo>
                    <a:lnTo>
                      <a:pt x="2718" y="523"/>
                    </a:lnTo>
                    <a:lnTo>
                      <a:pt x="2732" y="510"/>
                    </a:lnTo>
                    <a:lnTo>
                      <a:pt x="2744" y="496"/>
                    </a:lnTo>
                    <a:lnTo>
                      <a:pt x="2755" y="482"/>
                    </a:lnTo>
                    <a:lnTo>
                      <a:pt x="2763" y="468"/>
                    </a:lnTo>
                    <a:lnTo>
                      <a:pt x="2766" y="451"/>
                    </a:lnTo>
                    <a:lnTo>
                      <a:pt x="2767" y="434"/>
                    </a:lnTo>
                    <a:lnTo>
                      <a:pt x="2766" y="396"/>
                    </a:lnTo>
                    <a:lnTo>
                      <a:pt x="2770" y="368"/>
                    </a:lnTo>
                    <a:lnTo>
                      <a:pt x="2775" y="348"/>
                    </a:lnTo>
                    <a:lnTo>
                      <a:pt x="2785" y="334"/>
                    </a:lnTo>
                    <a:lnTo>
                      <a:pt x="2797" y="325"/>
                    </a:lnTo>
                    <a:lnTo>
                      <a:pt x="2811" y="321"/>
                    </a:lnTo>
                    <a:lnTo>
                      <a:pt x="2826" y="320"/>
                    </a:lnTo>
                    <a:lnTo>
                      <a:pt x="2842" y="321"/>
                    </a:lnTo>
                    <a:lnTo>
                      <a:pt x="2859" y="325"/>
                    </a:lnTo>
                    <a:lnTo>
                      <a:pt x="2877" y="327"/>
                    </a:lnTo>
                    <a:lnTo>
                      <a:pt x="2894" y="328"/>
                    </a:lnTo>
                    <a:lnTo>
                      <a:pt x="2909" y="327"/>
                    </a:lnTo>
                    <a:lnTo>
                      <a:pt x="2924" y="323"/>
                    </a:lnTo>
                    <a:lnTo>
                      <a:pt x="2937" y="314"/>
                    </a:lnTo>
                    <a:lnTo>
                      <a:pt x="2947" y="299"/>
                    </a:lnTo>
                    <a:lnTo>
                      <a:pt x="2955" y="279"/>
                    </a:lnTo>
                    <a:lnTo>
                      <a:pt x="2946" y="292"/>
                    </a:lnTo>
                    <a:lnTo>
                      <a:pt x="2932" y="299"/>
                    </a:lnTo>
                    <a:lnTo>
                      <a:pt x="2916" y="299"/>
                    </a:lnTo>
                    <a:lnTo>
                      <a:pt x="2897" y="294"/>
                    </a:lnTo>
                    <a:lnTo>
                      <a:pt x="2877" y="282"/>
                    </a:lnTo>
                    <a:lnTo>
                      <a:pt x="2856" y="265"/>
                    </a:lnTo>
                    <a:lnTo>
                      <a:pt x="2833" y="243"/>
                    </a:lnTo>
                    <a:lnTo>
                      <a:pt x="2811" y="216"/>
                    </a:lnTo>
                    <a:lnTo>
                      <a:pt x="2788" y="190"/>
                    </a:lnTo>
                    <a:lnTo>
                      <a:pt x="2764" y="167"/>
                    </a:lnTo>
                    <a:lnTo>
                      <a:pt x="2740" y="148"/>
                    </a:lnTo>
                    <a:lnTo>
                      <a:pt x="2719" y="137"/>
                    </a:lnTo>
                    <a:lnTo>
                      <a:pt x="2703" y="131"/>
                    </a:lnTo>
                    <a:lnTo>
                      <a:pt x="2692" y="131"/>
                    </a:lnTo>
                    <a:lnTo>
                      <a:pt x="2691" y="140"/>
                    </a:lnTo>
                    <a:lnTo>
                      <a:pt x="2699" y="156"/>
                    </a:lnTo>
                    <a:lnTo>
                      <a:pt x="2705" y="179"/>
                    </a:lnTo>
                    <a:lnTo>
                      <a:pt x="2698" y="205"/>
                    </a:lnTo>
                    <a:lnTo>
                      <a:pt x="2682" y="232"/>
                    </a:lnTo>
                    <a:lnTo>
                      <a:pt x="2659" y="259"/>
                    </a:lnTo>
                    <a:lnTo>
                      <a:pt x="2631" y="284"/>
                    </a:lnTo>
                    <a:lnTo>
                      <a:pt x="2603" y="305"/>
                    </a:lnTo>
                    <a:lnTo>
                      <a:pt x="2576" y="321"/>
                    </a:lnTo>
                    <a:lnTo>
                      <a:pt x="2554" y="330"/>
                    </a:lnTo>
                    <a:lnTo>
                      <a:pt x="2537" y="332"/>
                    </a:lnTo>
                    <a:lnTo>
                      <a:pt x="2521" y="325"/>
                    </a:lnTo>
                    <a:lnTo>
                      <a:pt x="2506" y="313"/>
                    </a:lnTo>
                    <a:lnTo>
                      <a:pt x="2491" y="296"/>
                    </a:lnTo>
                    <a:lnTo>
                      <a:pt x="2476" y="275"/>
                    </a:lnTo>
                    <a:lnTo>
                      <a:pt x="2462" y="252"/>
                    </a:lnTo>
                    <a:lnTo>
                      <a:pt x="2447" y="227"/>
                    </a:lnTo>
                    <a:lnTo>
                      <a:pt x="2431" y="201"/>
                    </a:lnTo>
                    <a:lnTo>
                      <a:pt x="2425" y="189"/>
                    </a:lnTo>
                    <a:lnTo>
                      <a:pt x="2423" y="177"/>
                    </a:lnTo>
                    <a:lnTo>
                      <a:pt x="2425" y="166"/>
                    </a:lnTo>
                    <a:lnTo>
                      <a:pt x="2431" y="154"/>
                    </a:lnTo>
                    <a:lnTo>
                      <a:pt x="2439" y="144"/>
                    </a:lnTo>
                    <a:lnTo>
                      <a:pt x="2449" y="133"/>
                    </a:lnTo>
                    <a:lnTo>
                      <a:pt x="2463" y="124"/>
                    </a:lnTo>
                    <a:lnTo>
                      <a:pt x="2478" y="115"/>
                    </a:lnTo>
                    <a:lnTo>
                      <a:pt x="2494" y="108"/>
                    </a:lnTo>
                    <a:lnTo>
                      <a:pt x="2512" y="100"/>
                    </a:lnTo>
                    <a:lnTo>
                      <a:pt x="2529" y="94"/>
                    </a:lnTo>
                    <a:lnTo>
                      <a:pt x="2547" y="88"/>
                    </a:lnTo>
                    <a:lnTo>
                      <a:pt x="2565" y="85"/>
                    </a:lnTo>
                    <a:lnTo>
                      <a:pt x="2582" y="81"/>
                    </a:lnTo>
                    <a:lnTo>
                      <a:pt x="2597" y="79"/>
                    </a:lnTo>
                    <a:lnTo>
                      <a:pt x="2612" y="78"/>
                    </a:lnTo>
                    <a:lnTo>
                      <a:pt x="2623" y="77"/>
                    </a:lnTo>
                    <a:lnTo>
                      <a:pt x="2633" y="73"/>
                    </a:lnTo>
                    <a:lnTo>
                      <a:pt x="2638" y="69"/>
                    </a:lnTo>
                    <a:lnTo>
                      <a:pt x="2641" y="64"/>
                    </a:lnTo>
                    <a:lnTo>
                      <a:pt x="2639" y="57"/>
                    </a:lnTo>
                    <a:lnTo>
                      <a:pt x="2635" y="52"/>
                    </a:lnTo>
                    <a:lnTo>
                      <a:pt x="2627" y="43"/>
                    </a:lnTo>
                    <a:lnTo>
                      <a:pt x="2616" y="37"/>
                    </a:lnTo>
                    <a:lnTo>
                      <a:pt x="2603" y="30"/>
                    </a:lnTo>
                    <a:lnTo>
                      <a:pt x="2585" y="23"/>
                    </a:lnTo>
                    <a:lnTo>
                      <a:pt x="2565" y="16"/>
                    </a:lnTo>
                    <a:lnTo>
                      <a:pt x="2540" y="10"/>
                    </a:lnTo>
                    <a:lnTo>
                      <a:pt x="2513" y="5"/>
                    </a:lnTo>
                    <a:lnTo>
                      <a:pt x="2483" y="2"/>
                    </a:lnTo>
                    <a:lnTo>
                      <a:pt x="2449" y="0"/>
                    </a:lnTo>
                    <a:lnTo>
                      <a:pt x="2412" y="0"/>
                    </a:lnTo>
                    <a:lnTo>
                      <a:pt x="2374" y="1"/>
                    </a:lnTo>
                    <a:lnTo>
                      <a:pt x="2339" y="5"/>
                    </a:lnTo>
                    <a:lnTo>
                      <a:pt x="2304" y="11"/>
                    </a:lnTo>
                    <a:lnTo>
                      <a:pt x="2273" y="19"/>
                    </a:lnTo>
                    <a:lnTo>
                      <a:pt x="2243" y="30"/>
                    </a:lnTo>
                    <a:lnTo>
                      <a:pt x="2217" y="40"/>
                    </a:lnTo>
                    <a:lnTo>
                      <a:pt x="2195" y="53"/>
                    </a:lnTo>
                    <a:lnTo>
                      <a:pt x="2175" y="65"/>
                    </a:lnTo>
                    <a:lnTo>
                      <a:pt x="2160" y="79"/>
                    </a:lnTo>
                    <a:lnTo>
                      <a:pt x="2151" y="94"/>
                    </a:lnTo>
                    <a:lnTo>
                      <a:pt x="2145" y="108"/>
                    </a:lnTo>
                    <a:lnTo>
                      <a:pt x="2145" y="122"/>
                    </a:lnTo>
                    <a:lnTo>
                      <a:pt x="2152" y="136"/>
                    </a:lnTo>
                    <a:lnTo>
                      <a:pt x="2164" y="148"/>
                    </a:lnTo>
                    <a:lnTo>
                      <a:pt x="2183" y="160"/>
                    </a:lnTo>
                    <a:lnTo>
                      <a:pt x="2209" y="170"/>
                    </a:lnTo>
                    <a:lnTo>
                      <a:pt x="2237" y="179"/>
                    </a:lnTo>
                    <a:lnTo>
                      <a:pt x="2264" y="190"/>
                    </a:lnTo>
                    <a:lnTo>
                      <a:pt x="2288" y="201"/>
                    </a:lnTo>
                    <a:lnTo>
                      <a:pt x="2311" y="213"/>
                    </a:lnTo>
                    <a:lnTo>
                      <a:pt x="2332" y="224"/>
                    </a:lnTo>
                    <a:lnTo>
                      <a:pt x="2350" y="237"/>
                    </a:lnTo>
                    <a:lnTo>
                      <a:pt x="2366" y="250"/>
                    </a:lnTo>
                    <a:lnTo>
                      <a:pt x="2381" y="262"/>
                    </a:lnTo>
                    <a:lnTo>
                      <a:pt x="2393" y="276"/>
                    </a:lnTo>
                    <a:lnTo>
                      <a:pt x="2403" y="290"/>
                    </a:lnTo>
                    <a:lnTo>
                      <a:pt x="2410" y="305"/>
                    </a:lnTo>
                    <a:lnTo>
                      <a:pt x="2415" y="320"/>
                    </a:lnTo>
                    <a:lnTo>
                      <a:pt x="2418" y="336"/>
                    </a:lnTo>
                    <a:lnTo>
                      <a:pt x="2418" y="351"/>
                    </a:lnTo>
                    <a:lnTo>
                      <a:pt x="2415" y="368"/>
                    </a:lnTo>
                    <a:lnTo>
                      <a:pt x="2410" y="385"/>
                    </a:lnTo>
                    <a:lnTo>
                      <a:pt x="2403" y="400"/>
                    </a:lnTo>
                    <a:lnTo>
                      <a:pt x="2394" y="412"/>
                    </a:lnTo>
                    <a:lnTo>
                      <a:pt x="2385" y="421"/>
                    </a:lnTo>
                    <a:lnTo>
                      <a:pt x="2374" y="429"/>
                    </a:lnTo>
                    <a:lnTo>
                      <a:pt x="2362" y="435"/>
                    </a:lnTo>
                    <a:lnTo>
                      <a:pt x="2349" y="440"/>
                    </a:lnTo>
                    <a:lnTo>
                      <a:pt x="2335" y="443"/>
                    </a:lnTo>
                    <a:lnTo>
                      <a:pt x="2320" y="446"/>
                    </a:lnTo>
                    <a:lnTo>
                      <a:pt x="2304" y="448"/>
                    </a:lnTo>
                    <a:lnTo>
                      <a:pt x="2288" y="450"/>
                    </a:lnTo>
                    <a:lnTo>
                      <a:pt x="2271" y="454"/>
                    </a:lnTo>
                    <a:lnTo>
                      <a:pt x="2252" y="457"/>
                    </a:lnTo>
                    <a:lnTo>
                      <a:pt x="2234" y="463"/>
                    </a:lnTo>
                    <a:lnTo>
                      <a:pt x="2214" y="469"/>
                    </a:lnTo>
                    <a:lnTo>
                      <a:pt x="2195" y="478"/>
                    </a:lnTo>
                    <a:lnTo>
                      <a:pt x="2174" y="488"/>
                    </a:lnTo>
                    <a:lnTo>
                      <a:pt x="2154" y="500"/>
                    </a:lnTo>
                    <a:lnTo>
                      <a:pt x="2134" y="511"/>
                    </a:lnTo>
                    <a:lnTo>
                      <a:pt x="2115" y="522"/>
                    </a:lnTo>
                    <a:lnTo>
                      <a:pt x="2096" y="531"/>
                    </a:lnTo>
                    <a:lnTo>
                      <a:pt x="2076" y="540"/>
                    </a:lnTo>
                    <a:lnTo>
                      <a:pt x="2058" y="549"/>
                    </a:lnTo>
                    <a:lnTo>
                      <a:pt x="2039" y="557"/>
                    </a:lnTo>
                    <a:lnTo>
                      <a:pt x="2020" y="565"/>
                    </a:lnTo>
                    <a:lnTo>
                      <a:pt x="2001" y="572"/>
                    </a:lnTo>
                    <a:lnTo>
                      <a:pt x="1983" y="579"/>
                    </a:lnTo>
                    <a:lnTo>
                      <a:pt x="1963" y="586"/>
                    </a:lnTo>
                    <a:lnTo>
                      <a:pt x="1945" y="592"/>
                    </a:lnTo>
                    <a:lnTo>
                      <a:pt x="1925" y="598"/>
                    </a:lnTo>
                    <a:lnTo>
                      <a:pt x="1906" y="603"/>
                    </a:lnTo>
                    <a:lnTo>
                      <a:pt x="1886" y="609"/>
                    </a:lnTo>
                    <a:lnTo>
                      <a:pt x="1865" y="615"/>
                    </a:lnTo>
                    <a:lnTo>
                      <a:pt x="1846" y="621"/>
                    </a:lnTo>
                    <a:lnTo>
                      <a:pt x="1826" y="629"/>
                    </a:lnTo>
                    <a:lnTo>
                      <a:pt x="1808" y="638"/>
                    </a:lnTo>
                    <a:lnTo>
                      <a:pt x="1790" y="648"/>
                    </a:lnTo>
                    <a:lnTo>
                      <a:pt x="1773" y="660"/>
                    </a:lnTo>
                    <a:lnTo>
                      <a:pt x="1757" y="671"/>
                    </a:lnTo>
                    <a:lnTo>
                      <a:pt x="1740" y="684"/>
                    </a:lnTo>
                    <a:lnTo>
                      <a:pt x="1722" y="697"/>
                    </a:lnTo>
                    <a:lnTo>
                      <a:pt x="1705" y="708"/>
                    </a:lnTo>
                    <a:lnTo>
                      <a:pt x="1687" y="721"/>
                    </a:lnTo>
                    <a:lnTo>
                      <a:pt x="1668" y="731"/>
                    </a:lnTo>
                    <a:lnTo>
                      <a:pt x="1648" y="742"/>
                    </a:lnTo>
                    <a:lnTo>
                      <a:pt x="1627" y="751"/>
                    </a:lnTo>
                    <a:lnTo>
                      <a:pt x="1604" y="759"/>
                    </a:lnTo>
                    <a:lnTo>
                      <a:pt x="1580" y="765"/>
                    </a:lnTo>
                    <a:lnTo>
                      <a:pt x="1553" y="769"/>
                    </a:lnTo>
                    <a:lnTo>
                      <a:pt x="1526" y="772"/>
                    </a:lnTo>
                    <a:lnTo>
                      <a:pt x="1497" y="771"/>
                    </a:lnTo>
                    <a:lnTo>
                      <a:pt x="1468" y="767"/>
                    </a:lnTo>
                    <a:lnTo>
                      <a:pt x="1439" y="761"/>
                    </a:lnTo>
                    <a:lnTo>
                      <a:pt x="1409" y="754"/>
                    </a:lnTo>
                    <a:lnTo>
                      <a:pt x="1379" y="745"/>
                    </a:lnTo>
                    <a:lnTo>
                      <a:pt x="1349" y="734"/>
                    </a:lnTo>
                    <a:lnTo>
                      <a:pt x="1319" y="721"/>
                    </a:lnTo>
                    <a:lnTo>
                      <a:pt x="1288" y="708"/>
                    </a:lnTo>
                    <a:lnTo>
                      <a:pt x="1259" y="695"/>
                    </a:lnTo>
                    <a:lnTo>
                      <a:pt x="1229" y="680"/>
                    </a:lnTo>
                    <a:lnTo>
                      <a:pt x="1201" y="665"/>
                    </a:lnTo>
                    <a:lnTo>
                      <a:pt x="1172" y="648"/>
                    </a:lnTo>
                    <a:lnTo>
                      <a:pt x="1144" y="633"/>
                    </a:lnTo>
                    <a:lnTo>
                      <a:pt x="1118" y="618"/>
                    </a:lnTo>
                    <a:lnTo>
                      <a:pt x="1091" y="605"/>
                    </a:lnTo>
                    <a:lnTo>
                      <a:pt x="1067" y="591"/>
                    </a:lnTo>
                    <a:lnTo>
                      <a:pt x="1043" y="576"/>
                    </a:lnTo>
                    <a:lnTo>
                      <a:pt x="1020" y="562"/>
                    </a:lnTo>
                    <a:lnTo>
                      <a:pt x="998" y="547"/>
                    </a:lnTo>
                    <a:lnTo>
                      <a:pt x="976" y="533"/>
                    </a:lnTo>
                    <a:lnTo>
                      <a:pt x="955" y="519"/>
                    </a:lnTo>
                    <a:lnTo>
                      <a:pt x="935" y="507"/>
                    </a:lnTo>
                    <a:lnTo>
                      <a:pt x="915" y="495"/>
                    </a:lnTo>
                    <a:lnTo>
                      <a:pt x="894" y="486"/>
                    </a:lnTo>
                    <a:lnTo>
                      <a:pt x="875" y="477"/>
                    </a:lnTo>
                    <a:lnTo>
                      <a:pt x="855" y="470"/>
                    </a:lnTo>
                    <a:lnTo>
                      <a:pt x="837" y="465"/>
                    </a:lnTo>
                    <a:lnTo>
                      <a:pt x="816" y="462"/>
                    </a:lnTo>
                    <a:lnTo>
                      <a:pt x="796" y="462"/>
                    </a:lnTo>
                    <a:lnTo>
                      <a:pt x="777" y="464"/>
                    </a:lnTo>
                    <a:lnTo>
                      <a:pt x="756" y="470"/>
                    </a:lnTo>
                    <a:lnTo>
                      <a:pt x="736" y="476"/>
                    </a:lnTo>
                    <a:lnTo>
                      <a:pt x="717" y="481"/>
                    </a:lnTo>
                    <a:lnTo>
                      <a:pt x="698" y="486"/>
                    </a:lnTo>
                    <a:lnTo>
                      <a:pt x="681" y="489"/>
                    </a:lnTo>
                    <a:lnTo>
                      <a:pt x="664" y="492"/>
                    </a:lnTo>
                    <a:lnTo>
                      <a:pt x="648" y="493"/>
                    </a:lnTo>
                    <a:lnTo>
                      <a:pt x="632" y="494"/>
                    </a:lnTo>
                    <a:lnTo>
                      <a:pt x="614" y="494"/>
                    </a:lnTo>
                    <a:lnTo>
                      <a:pt x="597" y="493"/>
                    </a:lnTo>
                    <a:lnTo>
                      <a:pt x="580" y="491"/>
                    </a:lnTo>
                    <a:lnTo>
                      <a:pt x="561" y="487"/>
                    </a:lnTo>
                    <a:lnTo>
                      <a:pt x="543" y="482"/>
                    </a:lnTo>
                    <a:lnTo>
                      <a:pt x="522" y="478"/>
                    </a:lnTo>
                    <a:lnTo>
                      <a:pt x="501" y="471"/>
                    </a:lnTo>
                    <a:lnTo>
                      <a:pt x="478" y="464"/>
                    </a:lnTo>
                    <a:lnTo>
                      <a:pt x="453" y="456"/>
                    </a:lnTo>
                    <a:lnTo>
                      <a:pt x="428" y="447"/>
                    </a:lnTo>
                    <a:lnTo>
                      <a:pt x="401" y="439"/>
                    </a:lnTo>
                    <a:lnTo>
                      <a:pt x="376" y="429"/>
                    </a:lnTo>
                    <a:lnTo>
                      <a:pt x="351" y="420"/>
                    </a:lnTo>
                    <a:lnTo>
                      <a:pt x="326" y="411"/>
                    </a:lnTo>
                    <a:lnTo>
                      <a:pt x="303" y="402"/>
                    </a:lnTo>
                    <a:lnTo>
                      <a:pt x="280" y="393"/>
                    </a:lnTo>
                    <a:lnTo>
                      <a:pt x="260" y="382"/>
                    </a:lnTo>
                    <a:lnTo>
                      <a:pt x="240" y="372"/>
                    </a:lnTo>
                    <a:lnTo>
                      <a:pt x="223" y="361"/>
                    </a:lnTo>
                    <a:lnTo>
                      <a:pt x="207" y="351"/>
                    </a:lnTo>
                    <a:lnTo>
                      <a:pt x="193" y="340"/>
                    </a:lnTo>
                    <a:lnTo>
                      <a:pt x="181" y="328"/>
                    </a:lnTo>
                    <a:lnTo>
                      <a:pt x="173" y="317"/>
                    </a:lnTo>
                    <a:lnTo>
                      <a:pt x="167" y="304"/>
                    </a:lnTo>
                    <a:lnTo>
                      <a:pt x="164" y="291"/>
                    </a:lnTo>
                    <a:lnTo>
                      <a:pt x="159" y="279"/>
                    </a:lnTo>
                    <a:lnTo>
                      <a:pt x="150" y="287"/>
                    </a:lnTo>
                    <a:lnTo>
                      <a:pt x="137" y="310"/>
                    </a:lnTo>
                    <a:lnTo>
                      <a:pt x="122" y="342"/>
                    </a:lnTo>
                    <a:lnTo>
                      <a:pt x="106" y="378"/>
                    </a:lnTo>
                    <a:lnTo>
                      <a:pt x="88" y="410"/>
                    </a:lnTo>
                    <a:lnTo>
                      <a:pt x="68" y="434"/>
                    </a:lnTo>
                    <a:lnTo>
                      <a:pt x="49" y="443"/>
                    </a:lnTo>
                    <a:lnTo>
                      <a:pt x="30" y="448"/>
                    </a:lnTo>
                    <a:lnTo>
                      <a:pt x="14" y="459"/>
                    </a:lnTo>
                    <a:lnTo>
                      <a:pt x="4" y="474"/>
                    </a:lnTo>
                    <a:lnTo>
                      <a:pt x="0" y="492"/>
                    </a:lnTo>
                    <a:lnTo>
                      <a:pt x="5" y="507"/>
                    </a:lnTo>
                    <a:lnTo>
                      <a:pt x="19" y="518"/>
                    </a:lnTo>
                    <a:lnTo>
                      <a:pt x="44" y="523"/>
                    </a:lnTo>
                    <a:lnTo>
                      <a:pt x="83" y="518"/>
                    </a:lnTo>
                    <a:lnTo>
                      <a:pt x="105" y="514"/>
                    </a:lnTo>
                    <a:lnTo>
                      <a:pt x="125" y="512"/>
                    </a:lnTo>
                    <a:lnTo>
                      <a:pt x="143" y="511"/>
                    </a:lnTo>
                    <a:lnTo>
                      <a:pt x="161" y="514"/>
                    </a:lnTo>
                    <a:lnTo>
                      <a:pt x="175" y="516"/>
                    </a:lnTo>
                    <a:lnTo>
                      <a:pt x="189" y="521"/>
                    </a:lnTo>
                    <a:lnTo>
                      <a:pt x="202" y="526"/>
                    </a:lnTo>
                    <a:lnTo>
                      <a:pt x="213" y="532"/>
                    </a:lnTo>
                    <a:lnTo>
                      <a:pt x="223" y="539"/>
                    </a:lnTo>
                    <a:lnTo>
                      <a:pt x="232" y="547"/>
                    </a:lnTo>
                    <a:lnTo>
                      <a:pt x="240" y="555"/>
                    </a:lnTo>
                    <a:lnTo>
                      <a:pt x="247" y="563"/>
                    </a:lnTo>
                    <a:lnTo>
                      <a:pt x="254" y="572"/>
                    </a:lnTo>
                    <a:lnTo>
                      <a:pt x="260" y="580"/>
                    </a:lnTo>
                    <a:lnTo>
                      <a:pt x="265" y="588"/>
                    </a:lnTo>
                    <a:lnTo>
                      <a:pt x="270" y="595"/>
                    </a:lnTo>
                    <a:lnTo>
                      <a:pt x="258" y="590"/>
                    </a:lnTo>
                    <a:lnTo>
                      <a:pt x="246" y="584"/>
                    </a:lnTo>
                    <a:lnTo>
                      <a:pt x="233" y="578"/>
                    </a:lnTo>
                    <a:lnTo>
                      <a:pt x="219" y="574"/>
                    </a:lnTo>
                    <a:lnTo>
                      <a:pt x="204" y="569"/>
                    </a:lnTo>
                    <a:lnTo>
                      <a:pt x="189" y="564"/>
                    </a:lnTo>
                    <a:lnTo>
                      <a:pt x="175" y="561"/>
                    </a:lnTo>
                    <a:lnTo>
                      <a:pt x="161" y="556"/>
                    </a:lnTo>
                    <a:lnTo>
                      <a:pt x="146" y="554"/>
                    </a:lnTo>
                    <a:lnTo>
                      <a:pt x="132" y="552"/>
                    </a:lnTo>
                    <a:lnTo>
                      <a:pt x="119" y="549"/>
                    </a:lnTo>
                    <a:lnTo>
                      <a:pt x="106" y="548"/>
                    </a:lnTo>
                    <a:lnTo>
                      <a:pt x="95" y="547"/>
                    </a:lnTo>
                    <a:lnTo>
                      <a:pt x="84" y="547"/>
                    </a:lnTo>
                    <a:lnTo>
                      <a:pt x="76" y="548"/>
                    </a:lnTo>
                    <a:lnTo>
                      <a:pt x="69" y="549"/>
                    </a:lnTo>
                    <a:lnTo>
                      <a:pt x="65" y="555"/>
                    </a:lnTo>
                    <a:lnTo>
                      <a:pt x="73" y="565"/>
                    </a:lnTo>
                    <a:lnTo>
                      <a:pt x="91" y="579"/>
                    </a:lnTo>
                    <a:lnTo>
                      <a:pt x="116" y="594"/>
                    </a:lnTo>
                    <a:lnTo>
                      <a:pt x="143" y="610"/>
                    </a:lnTo>
                    <a:lnTo>
                      <a:pt x="170" y="627"/>
                    </a:lnTo>
                    <a:lnTo>
                      <a:pt x="192" y="640"/>
                    </a:lnTo>
                    <a:lnTo>
                      <a:pt x="207" y="652"/>
                    </a:lnTo>
                    <a:lnTo>
                      <a:pt x="218" y="665"/>
                    </a:lnTo>
                    <a:lnTo>
                      <a:pt x="231" y="682"/>
                    </a:lnTo>
                    <a:lnTo>
                      <a:pt x="246" y="704"/>
                    </a:lnTo>
                    <a:lnTo>
                      <a:pt x="263" y="729"/>
                    </a:lnTo>
                    <a:lnTo>
                      <a:pt x="281" y="758"/>
                    </a:lnTo>
                    <a:lnTo>
                      <a:pt x="302" y="787"/>
                    </a:lnTo>
                    <a:lnTo>
                      <a:pt x="325" y="817"/>
                    </a:lnTo>
                    <a:lnTo>
                      <a:pt x="349" y="845"/>
                    </a:lnTo>
                    <a:lnTo>
                      <a:pt x="363" y="860"/>
                    </a:lnTo>
                    <a:lnTo>
                      <a:pt x="379" y="877"/>
                    </a:lnTo>
                    <a:lnTo>
                      <a:pt x="398" y="894"/>
                    </a:lnTo>
                    <a:lnTo>
                      <a:pt x="417" y="911"/>
                    </a:lnTo>
                    <a:lnTo>
                      <a:pt x="438" y="930"/>
                    </a:lnTo>
                    <a:lnTo>
                      <a:pt x="460" y="949"/>
                    </a:lnTo>
                    <a:lnTo>
                      <a:pt x="483" y="968"/>
                    </a:lnTo>
                    <a:lnTo>
                      <a:pt x="506" y="987"/>
                    </a:lnTo>
                    <a:lnTo>
                      <a:pt x="528" y="1007"/>
                    </a:lnTo>
                    <a:lnTo>
                      <a:pt x="551" y="1025"/>
                    </a:lnTo>
                    <a:lnTo>
                      <a:pt x="573" y="1044"/>
                    </a:lnTo>
                    <a:lnTo>
                      <a:pt x="594" y="1062"/>
                    </a:lnTo>
                    <a:lnTo>
                      <a:pt x="612" y="1081"/>
                    </a:lnTo>
                    <a:lnTo>
                      <a:pt x="629" y="1097"/>
                    </a:lnTo>
                    <a:lnTo>
                      <a:pt x="645" y="1113"/>
                    </a:lnTo>
                    <a:lnTo>
                      <a:pt x="658" y="1128"/>
                    </a:lnTo>
                    <a:lnTo>
                      <a:pt x="677" y="1154"/>
                    </a:lnTo>
                    <a:lnTo>
                      <a:pt x="688" y="1175"/>
                    </a:lnTo>
                    <a:lnTo>
                      <a:pt x="693" y="1195"/>
                    </a:lnTo>
                    <a:lnTo>
                      <a:pt x="695" y="1212"/>
                    </a:lnTo>
                    <a:lnTo>
                      <a:pt x="697" y="1231"/>
                    </a:lnTo>
                    <a:lnTo>
                      <a:pt x="701" y="1255"/>
                    </a:lnTo>
                    <a:lnTo>
                      <a:pt x="710" y="1283"/>
                    </a:lnTo>
                    <a:lnTo>
                      <a:pt x="725" y="1318"/>
                    </a:lnTo>
                    <a:lnTo>
                      <a:pt x="739" y="1342"/>
                    </a:lnTo>
                    <a:lnTo>
                      <a:pt x="755" y="1365"/>
                    </a:lnTo>
                    <a:lnTo>
                      <a:pt x="772" y="1386"/>
                    </a:lnTo>
                    <a:lnTo>
                      <a:pt x="791" y="1405"/>
                    </a:lnTo>
                    <a:lnTo>
                      <a:pt x="810" y="1424"/>
                    </a:lnTo>
                    <a:lnTo>
                      <a:pt x="831" y="1440"/>
                    </a:lnTo>
                    <a:lnTo>
                      <a:pt x="852" y="1456"/>
                    </a:lnTo>
                    <a:lnTo>
                      <a:pt x="871" y="1471"/>
                    </a:lnTo>
                    <a:lnTo>
                      <a:pt x="892" y="1485"/>
                    </a:lnTo>
                    <a:lnTo>
                      <a:pt x="912" y="1498"/>
                    </a:lnTo>
                    <a:lnTo>
                      <a:pt x="930" y="1510"/>
                    </a:lnTo>
                    <a:lnTo>
                      <a:pt x="947" y="1522"/>
                    </a:lnTo>
                    <a:lnTo>
                      <a:pt x="962" y="1535"/>
                    </a:lnTo>
                    <a:lnTo>
                      <a:pt x="976" y="1546"/>
                    </a:lnTo>
                    <a:lnTo>
                      <a:pt x="988" y="1558"/>
                    </a:lnTo>
                    <a:lnTo>
                      <a:pt x="997" y="1569"/>
                    </a:lnTo>
                    <a:lnTo>
                      <a:pt x="988" y="1547"/>
                    </a:lnTo>
                    <a:lnTo>
                      <a:pt x="977" y="1526"/>
                    </a:lnTo>
                    <a:lnTo>
                      <a:pt x="967" y="1507"/>
                    </a:lnTo>
                    <a:lnTo>
                      <a:pt x="956" y="1488"/>
                    </a:lnTo>
                    <a:lnTo>
                      <a:pt x="945" y="1471"/>
                    </a:lnTo>
                    <a:lnTo>
                      <a:pt x="933" y="1456"/>
                    </a:lnTo>
                    <a:lnTo>
                      <a:pt x="921" y="1441"/>
                    </a:lnTo>
                    <a:lnTo>
                      <a:pt x="909" y="1427"/>
                    </a:lnTo>
                    <a:lnTo>
                      <a:pt x="897" y="1414"/>
                    </a:lnTo>
                    <a:lnTo>
                      <a:pt x="884" y="1402"/>
                    </a:lnTo>
                    <a:lnTo>
                      <a:pt x="872" y="1389"/>
                    </a:lnTo>
                    <a:lnTo>
                      <a:pt x="860" y="1378"/>
                    </a:lnTo>
                    <a:lnTo>
                      <a:pt x="847" y="1367"/>
                    </a:lnTo>
                    <a:lnTo>
                      <a:pt x="836" y="1356"/>
                    </a:lnTo>
                    <a:lnTo>
                      <a:pt x="824" y="1346"/>
                    </a:lnTo>
                    <a:lnTo>
                      <a:pt x="812" y="1335"/>
                    </a:lnTo>
                    <a:lnTo>
                      <a:pt x="804" y="1328"/>
                    </a:lnTo>
                    <a:lnTo>
                      <a:pt x="803" y="1326"/>
                    </a:lnTo>
                    <a:lnTo>
                      <a:pt x="808" y="1328"/>
                    </a:lnTo>
                    <a:lnTo>
                      <a:pt x="817" y="1335"/>
                    </a:lnTo>
                    <a:lnTo>
                      <a:pt x="830" y="1344"/>
                    </a:lnTo>
                    <a:lnTo>
                      <a:pt x="845" y="1356"/>
                    </a:lnTo>
                    <a:lnTo>
                      <a:pt x="863" y="1369"/>
                    </a:lnTo>
                    <a:lnTo>
                      <a:pt x="882" y="1381"/>
                    </a:lnTo>
                    <a:lnTo>
                      <a:pt x="900" y="1393"/>
                    </a:lnTo>
                    <a:lnTo>
                      <a:pt x="918" y="1402"/>
                    </a:lnTo>
                    <a:lnTo>
                      <a:pt x="935" y="1409"/>
                    </a:lnTo>
                    <a:lnTo>
                      <a:pt x="948" y="1412"/>
                    </a:lnTo>
                    <a:lnTo>
                      <a:pt x="959" y="1411"/>
                    </a:lnTo>
                    <a:lnTo>
                      <a:pt x="963" y="1404"/>
                    </a:lnTo>
                    <a:lnTo>
                      <a:pt x="963" y="1390"/>
                    </a:lnTo>
                    <a:lnTo>
                      <a:pt x="958" y="1370"/>
                    </a:lnTo>
                    <a:lnTo>
                      <a:pt x="952" y="1348"/>
                    </a:lnTo>
                    <a:lnTo>
                      <a:pt x="953" y="1333"/>
                    </a:lnTo>
                    <a:lnTo>
                      <a:pt x="961" y="1323"/>
                    </a:lnTo>
                    <a:lnTo>
                      <a:pt x="976" y="1317"/>
                    </a:lnTo>
                    <a:lnTo>
                      <a:pt x="997" y="1316"/>
                    </a:lnTo>
                    <a:lnTo>
                      <a:pt x="1023" y="1318"/>
                    </a:lnTo>
                    <a:lnTo>
                      <a:pt x="1054" y="1324"/>
                    </a:lnTo>
                    <a:lnTo>
                      <a:pt x="1090" y="1331"/>
                    </a:lnTo>
                    <a:lnTo>
                      <a:pt x="1130" y="1341"/>
                    </a:lnTo>
                    <a:lnTo>
                      <a:pt x="1175" y="1352"/>
                    </a:lnTo>
                    <a:lnTo>
                      <a:pt x="1223" y="1365"/>
                    </a:lnTo>
                    <a:lnTo>
                      <a:pt x="1273" y="1379"/>
                    </a:lnTo>
                    <a:lnTo>
                      <a:pt x="1327" y="1392"/>
                    </a:lnTo>
                    <a:lnTo>
                      <a:pt x="1383" y="1403"/>
                    </a:lnTo>
                    <a:lnTo>
                      <a:pt x="1440" y="1415"/>
                    </a:lnTo>
                    <a:lnTo>
                      <a:pt x="1499" y="1424"/>
                    </a:lnTo>
                    <a:lnTo>
                      <a:pt x="1622" y="1438"/>
                    </a:lnTo>
                    <a:lnTo>
                      <a:pt x="1722" y="1441"/>
                    </a:lnTo>
                    <a:lnTo>
                      <a:pt x="1803" y="1438"/>
                    </a:lnTo>
                    <a:lnTo>
                      <a:pt x="1864" y="1427"/>
                    </a:lnTo>
                    <a:lnTo>
                      <a:pt x="1911" y="1412"/>
                    </a:lnTo>
                    <a:lnTo>
                      <a:pt x="1944" y="1393"/>
                    </a:lnTo>
                    <a:lnTo>
                      <a:pt x="1966" y="1371"/>
                    </a:lnTo>
                    <a:lnTo>
                      <a:pt x="1978" y="1348"/>
                    </a:lnTo>
                    <a:lnTo>
                      <a:pt x="1984" y="1324"/>
                    </a:lnTo>
                    <a:lnTo>
                      <a:pt x="1985" y="1302"/>
                    </a:lnTo>
                    <a:lnTo>
                      <a:pt x="1984" y="1282"/>
                    </a:lnTo>
                    <a:lnTo>
                      <a:pt x="1983" y="1266"/>
                    </a:lnTo>
                    <a:lnTo>
                      <a:pt x="1984" y="1256"/>
                    </a:lnTo>
                    <a:lnTo>
                      <a:pt x="1990" y="1252"/>
                    </a:lnTo>
                    <a:lnTo>
                      <a:pt x="2001" y="1256"/>
                    </a:lnTo>
                    <a:lnTo>
                      <a:pt x="2023" y="1268"/>
                    </a:lnTo>
                    <a:lnTo>
                      <a:pt x="2050" y="1287"/>
                    </a:lnTo>
                    <a:lnTo>
                      <a:pt x="2075" y="1308"/>
                    </a:lnTo>
                    <a:lnTo>
                      <a:pt x="2098" y="1328"/>
                    </a:lnTo>
                    <a:lnTo>
                      <a:pt x="2121" y="1350"/>
                    </a:lnTo>
                    <a:lnTo>
                      <a:pt x="2142" y="1372"/>
                    </a:lnTo>
                    <a:lnTo>
                      <a:pt x="2161" y="1393"/>
                    </a:lnTo>
                    <a:lnTo>
                      <a:pt x="2180" y="1411"/>
                    </a:lnTo>
                    <a:lnTo>
                      <a:pt x="2196" y="1426"/>
                    </a:lnTo>
                    <a:lnTo>
                      <a:pt x="2211" y="1439"/>
                    </a:lnTo>
                    <a:lnTo>
                      <a:pt x="2224" y="1448"/>
                    </a:lnTo>
                    <a:lnTo>
                      <a:pt x="2235" y="1452"/>
                    </a:lnTo>
                    <a:lnTo>
                      <a:pt x="2243" y="1450"/>
                    </a:lnTo>
                    <a:lnTo>
                      <a:pt x="2250" y="1444"/>
                    </a:lnTo>
                    <a:lnTo>
                      <a:pt x="2255" y="1429"/>
                    </a:lnTo>
                    <a:lnTo>
                      <a:pt x="2257" y="1407"/>
                    </a:lnTo>
                    <a:lnTo>
                      <a:pt x="2257" y="1377"/>
                    </a:lnTo>
                    <a:lnTo>
                      <a:pt x="2251" y="1306"/>
                    </a:lnTo>
                    <a:lnTo>
                      <a:pt x="2242" y="1236"/>
                    </a:lnTo>
                    <a:lnTo>
                      <a:pt x="2230" y="1170"/>
                    </a:lnTo>
                    <a:lnTo>
                      <a:pt x="2219" y="1113"/>
                    </a:lnTo>
                    <a:lnTo>
                      <a:pt x="2211" y="1067"/>
                    </a:lnTo>
                    <a:lnTo>
                      <a:pt x="2209" y="1038"/>
                    </a:lnTo>
                    <a:lnTo>
                      <a:pt x="2213" y="1028"/>
                    </a:lnTo>
                    <a:lnTo>
                      <a:pt x="2228" y="1041"/>
                    </a:lnTo>
                    <a:lnTo>
                      <a:pt x="2247" y="1069"/>
                    </a:lnTo>
                    <a:lnTo>
                      <a:pt x="2259" y="1096"/>
                    </a:lnTo>
                    <a:lnTo>
                      <a:pt x="2269" y="1123"/>
                    </a:lnTo>
                    <a:lnTo>
                      <a:pt x="2274" y="1150"/>
                    </a:lnTo>
                    <a:lnTo>
                      <a:pt x="2279" y="1176"/>
                    </a:lnTo>
                    <a:lnTo>
                      <a:pt x="2281" y="1202"/>
                    </a:lnTo>
                    <a:lnTo>
                      <a:pt x="2283" y="1227"/>
                    </a:lnTo>
                    <a:lnTo>
                      <a:pt x="2286" y="1250"/>
                    </a:lnTo>
                    <a:lnTo>
                      <a:pt x="2289" y="1273"/>
                    </a:lnTo>
                    <a:lnTo>
                      <a:pt x="2294" y="1297"/>
                    </a:lnTo>
                    <a:lnTo>
                      <a:pt x="2298" y="1320"/>
                    </a:lnTo>
                    <a:lnTo>
                      <a:pt x="2305" y="1342"/>
                    </a:lnTo>
                    <a:lnTo>
                      <a:pt x="2311" y="1364"/>
                    </a:lnTo>
                    <a:lnTo>
                      <a:pt x="2318" y="1385"/>
                    </a:lnTo>
                    <a:lnTo>
                      <a:pt x="2326" y="1402"/>
                    </a:lnTo>
                    <a:lnTo>
                      <a:pt x="2334" y="141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8" name="Freeform 114">
                <a:extLst>
                  <a:ext uri="{FF2B5EF4-FFF2-40B4-BE49-F238E27FC236}">
                    <a16:creationId xmlns:a16="http://schemas.microsoft.com/office/drawing/2014/main" xmlns="" id="{E67D84D8-76EB-19F7-6198-1B7369E08B4C}"/>
                  </a:ext>
                </a:extLst>
              </p:cNvPr>
              <p:cNvSpPr>
                <a:spLocks/>
              </p:cNvSpPr>
              <p:nvPr/>
            </p:nvSpPr>
            <p:spPr bwMode="auto">
              <a:xfrm>
                <a:off x="-1182" y="456"/>
                <a:ext cx="189" cy="638"/>
              </a:xfrm>
              <a:custGeom>
                <a:avLst/>
                <a:gdLst>
                  <a:gd name="T0" fmla="*/ 0 w 379"/>
                  <a:gd name="T1" fmla="*/ 1 h 1276"/>
                  <a:gd name="T2" fmla="*/ 0 w 379"/>
                  <a:gd name="T3" fmla="*/ 1 h 1276"/>
                  <a:gd name="T4" fmla="*/ 0 w 379"/>
                  <a:gd name="T5" fmla="*/ 1 h 1276"/>
                  <a:gd name="T6" fmla="*/ 0 w 379"/>
                  <a:gd name="T7" fmla="*/ 1 h 1276"/>
                  <a:gd name="T8" fmla="*/ 0 w 379"/>
                  <a:gd name="T9" fmla="*/ 1 h 1276"/>
                  <a:gd name="T10" fmla="*/ 0 w 379"/>
                  <a:gd name="T11" fmla="*/ 1 h 1276"/>
                  <a:gd name="T12" fmla="*/ 0 w 379"/>
                  <a:gd name="T13" fmla="*/ 1 h 1276"/>
                  <a:gd name="T14" fmla="*/ 0 w 379"/>
                  <a:gd name="T15" fmla="*/ 1 h 1276"/>
                  <a:gd name="T16" fmla="*/ 0 w 379"/>
                  <a:gd name="T17" fmla="*/ 1 h 1276"/>
                  <a:gd name="T18" fmla="*/ 0 w 379"/>
                  <a:gd name="T19" fmla="*/ 1 h 1276"/>
                  <a:gd name="T20" fmla="*/ 0 w 379"/>
                  <a:gd name="T21" fmla="*/ 1 h 1276"/>
                  <a:gd name="T22" fmla="*/ 0 w 379"/>
                  <a:gd name="T23" fmla="*/ 1 h 1276"/>
                  <a:gd name="T24" fmla="*/ 0 w 379"/>
                  <a:gd name="T25" fmla="*/ 1 h 1276"/>
                  <a:gd name="T26" fmla="*/ 0 w 379"/>
                  <a:gd name="T27" fmla="*/ 1 h 1276"/>
                  <a:gd name="T28" fmla="*/ 0 w 379"/>
                  <a:gd name="T29" fmla="*/ 1 h 1276"/>
                  <a:gd name="T30" fmla="*/ 0 w 379"/>
                  <a:gd name="T31" fmla="*/ 1 h 1276"/>
                  <a:gd name="T32" fmla="*/ 0 w 379"/>
                  <a:gd name="T33" fmla="*/ 1 h 1276"/>
                  <a:gd name="T34" fmla="*/ 0 w 379"/>
                  <a:gd name="T35" fmla="*/ 0 h 1276"/>
                  <a:gd name="T36" fmla="*/ 0 w 379"/>
                  <a:gd name="T37" fmla="*/ 1 h 1276"/>
                  <a:gd name="T38" fmla="*/ 0 w 379"/>
                  <a:gd name="T39" fmla="*/ 1 h 1276"/>
                  <a:gd name="T40" fmla="*/ 0 w 379"/>
                  <a:gd name="T41" fmla="*/ 1 h 1276"/>
                  <a:gd name="T42" fmla="*/ 0 w 379"/>
                  <a:gd name="T43" fmla="*/ 1 h 1276"/>
                  <a:gd name="T44" fmla="*/ 0 w 379"/>
                  <a:gd name="T45" fmla="*/ 1 h 1276"/>
                  <a:gd name="T46" fmla="*/ 0 w 379"/>
                  <a:gd name="T47" fmla="*/ 1 h 1276"/>
                  <a:gd name="T48" fmla="*/ 0 w 379"/>
                  <a:gd name="T49" fmla="*/ 1 h 1276"/>
                  <a:gd name="T50" fmla="*/ 0 w 379"/>
                  <a:gd name="T51" fmla="*/ 1 h 1276"/>
                  <a:gd name="T52" fmla="*/ 0 w 379"/>
                  <a:gd name="T53" fmla="*/ 1 h 1276"/>
                  <a:gd name="T54" fmla="*/ 0 w 379"/>
                  <a:gd name="T55" fmla="*/ 1 h 1276"/>
                  <a:gd name="T56" fmla="*/ 0 w 379"/>
                  <a:gd name="T57" fmla="*/ 1 h 1276"/>
                  <a:gd name="T58" fmla="*/ 0 w 379"/>
                  <a:gd name="T59" fmla="*/ 1 h 1276"/>
                  <a:gd name="T60" fmla="*/ 0 w 379"/>
                  <a:gd name="T61" fmla="*/ 1 h 1276"/>
                  <a:gd name="T62" fmla="*/ 0 w 379"/>
                  <a:gd name="T63" fmla="*/ 1 h 1276"/>
                  <a:gd name="T64" fmla="*/ 0 w 379"/>
                  <a:gd name="T65" fmla="*/ 1 h 1276"/>
                  <a:gd name="T66" fmla="*/ 0 w 379"/>
                  <a:gd name="T67" fmla="*/ 1 h 1276"/>
                  <a:gd name="T68" fmla="*/ 0 w 379"/>
                  <a:gd name="T69" fmla="*/ 1 h 1276"/>
                  <a:gd name="T70" fmla="*/ 0 w 379"/>
                  <a:gd name="T71" fmla="*/ 1 h 1276"/>
                  <a:gd name="T72" fmla="*/ 0 w 379"/>
                  <a:gd name="T73" fmla="*/ 1 h 1276"/>
                  <a:gd name="T74" fmla="*/ 0 w 379"/>
                  <a:gd name="T75" fmla="*/ 1 h 1276"/>
                  <a:gd name="T76" fmla="*/ 0 w 379"/>
                  <a:gd name="T77" fmla="*/ 1 h 1276"/>
                  <a:gd name="T78" fmla="*/ 0 w 379"/>
                  <a:gd name="T79" fmla="*/ 1 h 1276"/>
                  <a:gd name="T80" fmla="*/ 0 w 379"/>
                  <a:gd name="T81" fmla="*/ 1 h 1276"/>
                  <a:gd name="T82" fmla="*/ 0 w 379"/>
                  <a:gd name="T83" fmla="*/ 1 h 1276"/>
                  <a:gd name="T84" fmla="*/ 0 w 379"/>
                  <a:gd name="T85" fmla="*/ 1 h 127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79"/>
                  <a:gd name="T130" fmla="*/ 0 h 1276"/>
                  <a:gd name="T131" fmla="*/ 379 w 379"/>
                  <a:gd name="T132" fmla="*/ 1276 h 127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79" h="1276">
                    <a:moveTo>
                      <a:pt x="326" y="1077"/>
                    </a:moveTo>
                    <a:lnTo>
                      <a:pt x="319" y="1024"/>
                    </a:lnTo>
                    <a:lnTo>
                      <a:pt x="308" y="965"/>
                    </a:lnTo>
                    <a:lnTo>
                      <a:pt x="294" y="904"/>
                    </a:lnTo>
                    <a:lnTo>
                      <a:pt x="278" y="842"/>
                    </a:lnTo>
                    <a:lnTo>
                      <a:pt x="262" y="784"/>
                    </a:lnTo>
                    <a:lnTo>
                      <a:pt x="248" y="731"/>
                    </a:lnTo>
                    <a:lnTo>
                      <a:pt x="238" y="686"/>
                    </a:lnTo>
                    <a:lnTo>
                      <a:pt x="232" y="653"/>
                    </a:lnTo>
                    <a:lnTo>
                      <a:pt x="226" y="620"/>
                    </a:lnTo>
                    <a:lnTo>
                      <a:pt x="215" y="578"/>
                    </a:lnTo>
                    <a:lnTo>
                      <a:pt x="202" y="531"/>
                    </a:lnTo>
                    <a:lnTo>
                      <a:pt x="190" y="481"/>
                    </a:lnTo>
                    <a:lnTo>
                      <a:pt x="183" y="434"/>
                    </a:lnTo>
                    <a:lnTo>
                      <a:pt x="185" y="393"/>
                    </a:lnTo>
                    <a:lnTo>
                      <a:pt x="196" y="359"/>
                    </a:lnTo>
                    <a:lnTo>
                      <a:pt x="221" y="340"/>
                    </a:lnTo>
                    <a:lnTo>
                      <a:pt x="239" y="335"/>
                    </a:lnTo>
                    <a:lnTo>
                      <a:pt x="259" y="330"/>
                    </a:lnTo>
                    <a:lnTo>
                      <a:pt x="281" y="326"/>
                    </a:lnTo>
                    <a:lnTo>
                      <a:pt x="304" y="321"/>
                    </a:lnTo>
                    <a:lnTo>
                      <a:pt x="325" y="315"/>
                    </a:lnTo>
                    <a:lnTo>
                      <a:pt x="345" y="308"/>
                    </a:lnTo>
                    <a:lnTo>
                      <a:pt x="360" y="300"/>
                    </a:lnTo>
                    <a:lnTo>
                      <a:pt x="370" y="290"/>
                    </a:lnTo>
                    <a:lnTo>
                      <a:pt x="376" y="279"/>
                    </a:lnTo>
                    <a:lnTo>
                      <a:pt x="378" y="266"/>
                    </a:lnTo>
                    <a:lnTo>
                      <a:pt x="379" y="254"/>
                    </a:lnTo>
                    <a:lnTo>
                      <a:pt x="377" y="242"/>
                    </a:lnTo>
                    <a:lnTo>
                      <a:pt x="374" y="229"/>
                    </a:lnTo>
                    <a:lnTo>
                      <a:pt x="369" y="216"/>
                    </a:lnTo>
                    <a:lnTo>
                      <a:pt x="362" y="202"/>
                    </a:lnTo>
                    <a:lnTo>
                      <a:pt x="353" y="189"/>
                    </a:lnTo>
                    <a:lnTo>
                      <a:pt x="365" y="154"/>
                    </a:lnTo>
                    <a:lnTo>
                      <a:pt x="374" y="125"/>
                    </a:lnTo>
                    <a:lnTo>
                      <a:pt x="377" y="102"/>
                    </a:lnTo>
                    <a:lnTo>
                      <a:pt x="375" y="84"/>
                    </a:lnTo>
                    <a:lnTo>
                      <a:pt x="368" y="71"/>
                    </a:lnTo>
                    <a:lnTo>
                      <a:pt x="356" y="64"/>
                    </a:lnTo>
                    <a:lnTo>
                      <a:pt x="340" y="63"/>
                    </a:lnTo>
                    <a:lnTo>
                      <a:pt x="321" y="68"/>
                    </a:lnTo>
                    <a:lnTo>
                      <a:pt x="319" y="56"/>
                    </a:lnTo>
                    <a:lnTo>
                      <a:pt x="316" y="46"/>
                    </a:lnTo>
                    <a:lnTo>
                      <a:pt x="311" y="40"/>
                    </a:lnTo>
                    <a:lnTo>
                      <a:pt x="306" y="35"/>
                    </a:lnTo>
                    <a:lnTo>
                      <a:pt x="299" y="33"/>
                    </a:lnTo>
                    <a:lnTo>
                      <a:pt x="291" y="34"/>
                    </a:lnTo>
                    <a:lnTo>
                      <a:pt x="283" y="37"/>
                    </a:lnTo>
                    <a:lnTo>
                      <a:pt x="274" y="41"/>
                    </a:lnTo>
                    <a:lnTo>
                      <a:pt x="265" y="26"/>
                    </a:lnTo>
                    <a:lnTo>
                      <a:pt x="256" y="15"/>
                    </a:lnTo>
                    <a:lnTo>
                      <a:pt x="248" y="7"/>
                    </a:lnTo>
                    <a:lnTo>
                      <a:pt x="239" y="1"/>
                    </a:lnTo>
                    <a:lnTo>
                      <a:pt x="230" y="0"/>
                    </a:lnTo>
                    <a:lnTo>
                      <a:pt x="219" y="3"/>
                    </a:lnTo>
                    <a:lnTo>
                      <a:pt x="209" y="10"/>
                    </a:lnTo>
                    <a:lnTo>
                      <a:pt x="196" y="22"/>
                    </a:lnTo>
                    <a:lnTo>
                      <a:pt x="174" y="24"/>
                    </a:lnTo>
                    <a:lnTo>
                      <a:pt x="155" y="25"/>
                    </a:lnTo>
                    <a:lnTo>
                      <a:pt x="139" y="27"/>
                    </a:lnTo>
                    <a:lnTo>
                      <a:pt x="126" y="28"/>
                    </a:lnTo>
                    <a:lnTo>
                      <a:pt x="114" y="32"/>
                    </a:lnTo>
                    <a:lnTo>
                      <a:pt x="105" y="35"/>
                    </a:lnTo>
                    <a:lnTo>
                      <a:pt x="97" y="41"/>
                    </a:lnTo>
                    <a:lnTo>
                      <a:pt x="90" y="48"/>
                    </a:lnTo>
                    <a:lnTo>
                      <a:pt x="83" y="54"/>
                    </a:lnTo>
                    <a:lnTo>
                      <a:pt x="75" y="56"/>
                    </a:lnTo>
                    <a:lnTo>
                      <a:pt x="66" y="56"/>
                    </a:lnTo>
                    <a:lnTo>
                      <a:pt x="58" y="57"/>
                    </a:lnTo>
                    <a:lnTo>
                      <a:pt x="50" y="61"/>
                    </a:lnTo>
                    <a:lnTo>
                      <a:pt x="43" y="69"/>
                    </a:lnTo>
                    <a:lnTo>
                      <a:pt x="36" y="83"/>
                    </a:lnTo>
                    <a:lnTo>
                      <a:pt x="31" y="106"/>
                    </a:lnTo>
                    <a:lnTo>
                      <a:pt x="23" y="140"/>
                    </a:lnTo>
                    <a:lnTo>
                      <a:pt x="13" y="170"/>
                    </a:lnTo>
                    <a:lnTo>
                      <a:pt x="4" y="201"/>
                    </a:lnTo>
                    <a:lnTo>
                      <a:pt x="0" y="236"/>
                    </a:lnTo>
                    <a:lnTo>
                      <a:pt x="1" y="254"/>
                    </a:lnTo>
                    <a:lnTo>
                      <a:pt x="5" y="270"/>
                    </a:lnTo>
                    <a:lnTo>
                      <a:pt x="10" y="284"/>
                    </a:lnTo>
                    <a:lnTo>
                      <a:pt x="15" y="298"/>
                    </a:lnTo>
                    <a:lnTo>
                      <a:pt x="22" y="313"/>
                    </a:lnTo>
                    <a:lnTo>
                      <a:pt x="29" y="328"/>
                    </a:lnTo>
                    <a:lnTo>
                      <a:pt x="37" y="344"/>
                    </a:lnTo>
                    <a:lnTo>
                      <a:pt x="44" y="364"/>
                    </a:lnTo>
                    <a:lnTo>
                      <a:pt x="45" y="380"/>
                    </a:lnTo>
                    <a:lnTo>
                      <a:pt x="42" y="397"/>
                    </a:lnTo>
                    <a:lnTo>
                      <a:pt x="37" y="415"/>
                    </a:lnTo>
                    <a:lnTo>
                      <a:pt x="35" y="431"/>
                    </a:lnTo>
                    <a:lnTo>
                      <a:pt x="34" y="453"/>
                    </a:lnTo>
                    <a:lnTo>
                      <a:pt x="34" y="488"/>
                    </a:lnTo>
                    <a:lnTo>
                      <a:pt x="33" y="540"/>
                    </a:lnTo>
                    <a:lnTo>
                      <a:pt x="30" y="612"/>
                    </a:lnTo>
                    <a:lnTo>
                      <a:pt x="27" y="693"/>
                    </a:lnTo>
                    <a:lnTo>
                      <a:pt x="26" y="780"/>
                    </a:lnTo>
                    <a:lnTo>
                      <a:pt x="27" y="870"/>
                    </a:lnTo>
                    <a:lnTo>
                      <a:pt x="34" y="964"/>
                    </a:lnTo>
                    <a:lnTo>
                      <a:pt x="39" y="1011"/>
                    </a:lnTo>
                    <a:lnTo>
                      <a:pt x="46" y="1057"/>
                    </a:lnTo>
                    <a:lnTo>
                      <a:pt x="53" y="1101"/>
                    </a:lnTo>
                    <a:lnTo>
                      <a:pt x="61" y="1142"/>
                    </a:lnTo>
                    <a:lnTo>
                      <a:pt x="68" y="1180"/>
                    </a:lnTo>
                    <a:lnTo>
                      <a:pt x="75" y="1213"/>
                    </a:lnTo>
                    <a:lnTo>
                      <a:pt x="82" y="1243"/>
                    </a:lnTo>
                    <a:lnTo>
                      <a:pt x="89" y="1270"/>
                    </a:lnTo>
                    <a:lnTo>
                      <a:pt x="91" y="1276"/>
                    </a:lnTo>
                    <a:lnTo>
                      <a:pt x="90" y="1265"/>
                    </a:lnTo>
                    <a:lnTo>
                      <a:pt x="87" y="1242"/>
                    </a:lnTo>
                    <a:lnTo>
                      <a:pt x="86" y="1211"/>
                    </a:lnTo>
                    <a:lnTo>
                      <a:pt x="87" y="1178"/>
                    </a:lnTo>
                    <a:lnTo>
                      <a:pt x="92" y="1151"/>
                    </a:lnTo>
                    <a:lnTo>
                      <a:pt x="106" y="1134"/>
                    </a:lnTo>
                    <a:lnTo>
                      <a:pt x="130" y="1131"/>
                    </a:lnTo>
                    <a:lnTo>
                      <a:pt x="141" y="1138"/>
                    </a:lnTo>
                    <a:lnTo>
                      <a:pt x="149" y="1152"/>
                    </a:lnTo>
                    <a:lnTo>
                      <a:pt x="156" y="1169"/>
                    </a:lnTo>
                    <a:lnTo>
                      <a:pt x="162" y="1188"/>
                    </a:lnTo>
                    <a:lnTo>
                      <a:pt x="168" y="1205"/>
                    </a:lnTo>
                    <a:lnTo>
                      <a:pt x="177" y="1217"/>
                    </a:lnTo>
                    <a:lnTo>
                      <a:pt x="186" y="1220"/>
                    </a:lnTo>
                    <a:lnTo>
                      <a:pt x="198" y="1214"/>
                    </a:lnTo>
                    <a:lnTo>
                      <a:pt x="213" y="1202"/>
                    </a:lnTo>
                    <a:lnTo>
                      <a:pt x="228" y="1187"/>
                    </a:lnTo>
                    <a:lnTo>
                      <a:pt x="245" y="1172"/>
                    </a:lnTo>
                    <a:lnTo>
                      <a:pt x="261" y="1154"/>
                    </a:lnTo>
                    <a:lnTo>
                      <a:pt x="277" y="1137"/>
                    </a:lnTo>
                    <a:lnTo>
                      <a:pt x="293" y="1119"/>
                    </a:lnTo>
                    <a:lnTo>
                      <a:pt x="310" y="1098"/>
                    </a:lnTo>
                    <a:lnTo>
                      <a:pt x="326" y="1077"/>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39" name="Freeform 115">
                <a:extLst>
                  <a:ext uri="{FF2B5EF4-FFF2-40B4-BE49-F238E27FC236}">
                    <a16:creationId xmlns:a16="http://schemas.microsoft.com/office/drawing/2014/main" xmlns="" id="{19A42F83-C21E-2DF2-BBF8-5052ABF8D884}"/>
                  </a:ext>
                </a:extLst>
              </p:cNvPr>
              <p:cNvSpPr>
                <a:spLocks/>
              </p:cNvSpPr>
              <p:nvPr/>
            </p:nvSpPr>
            <p:spPr bwMode="auto">
              <a:xfrm>
                <a:off x="-1182" y="478"/>
                <a:ext cx="185" cy="616"/>
              </a:xfrm>
              <a:custGeom>
                <a:avLst/>
                <a:gdLst>
                  <a:gd name="T0" fmla="*/ 1 w 370"/>
                  <a:gd name="T1" fmla="*/ 0 h 1233"/>
                  <a:gd name="T2" fmla="*/ 1 w 370"/>
                  <a:gd name="T3" fmla="*/ 0 h 1233"/>
                  <a:gd name="T4" fmla="*/ 1 w 370"/>
                  <a:gd name="T5" fmla="*/ 0 h 1233"/>
                  <a:gd name="T6" fmla="*/ 1 w 370"/>
                  <a:gd name="T7" fmla="*/ 0 h 1233"/>
                  <a:gd name="T8" fmla="*/ 1 w 370"/>
                  <a:gd name="T9" fmla="*/ 0 h 1233"/>
                  <a:gd name="T10" fmla="*/ 1 w 370"/>
                  <a:gd name="T11" fmla="*/ 0 h 1233"/>
                  <a:gd name="T12" fmla="*/ 1 w 370"/>
                  <a:gd name="T13" fmla="*/ 0 h 1233"/>
                  <a:gd name="T14" fmla="*/ 1 w 370"/>
                  <a:gd name="T15" fmla="*/ 0 h 1233"/>
                  <a:gd name="T16" fmla="*/ 1 w 370"/>
                  <a:gd name="T17" fmla="*/ 0 h 1233"/>
                  <a:gd name="T18" fmla="*/ 1 w 370"/>
                  <a:gd name="T19" fmla="*/ 0 h 1233"/>
                  <a:gd name="T20" fmla="*/ 1 w 370"/>
                  <a:gd name="T21" fmla="*/ 0 h 1233"/>
                  <a:gd name="T22" fmla="*/ 1 w 370"/>
                  <a:gd name="T23" fmla="*/ 0 h 1233"/>
                  <a:gd name="T24" fmla="*/ 1 w 370"/>
                  <a:gd name="T25" fmla="*/ 0 h 1233"/>
                  <a:gd name="T26" fmla="*/ 1 w 370"/>
                  <a:gd name="T27" fmla="*/ 0 h 1233"/>
                  <a:gd name="T28" fmla="*/ 1 w 370"/>
                  <a:gd name="T29" fmla="*/ 0 h 1233"/>
                  <a:gd name="T30" fmla="*/ 1 w 370"/>
                  <a:gd name="T31" fmla="*/ 0 h 1233"/>
                  <a:gd name="T32" fmla="*/ 1 w 370"/>
                  <a:gd name="T33" fmla="*/ 0 h 1233"/>
                  <a:gd name="T34" fmla="*/ 1 w 370"/>
                  <a:gd name="T35" fmla="*/ 0 h 1233"/>
                  <a:gd name="T36" fmla="*/ 1 w 370"/>
                  <a:gd name="T37" fmla="*/ 0 h 1233"/>
                  <a:gd name="T38" fmla="*/ 1 w 370"/>
                  <a:gd name="T39" fmla="*/ 0 h 1233"/>
                  <a:gd name="T40" fmla="*/ 1 w 370"/>
                  <a:gd name="T41" fmla="*/ 0 h 1233"/>
                  <a:gd name="T42" fmla="*/ 1 w 370"/>
                  <a:gd name="T43" fmla="*/ 0 h 1233"/>
                  <a:gd name="T44" fmla="*/ 1 w 370"/>
                  <a:gd name="T45" fmla="*/ 0 h 1233"/>
                  <a:gd name="T46" fmla="*/ 1 w 370"/>
                  <a:gd name="T47" fmla="*/ 0 h 1233"/>
                  <a:gd name="T48" fmla="*/ 1 w 370"/>
                  <a:gd name="T49" fmla="*/ 0 h 1233"/>
                  <a:gd name="T50" fmla="*/ 1 w 370"/>
                  <a:gd name="T51" fmla="*/ 0 h 1233"/>
                  <a:gd name="T52" fmla="*/ 1 w 370"/>
                  <a:gd name="T53" fmla="*/ 0 h 1233"/>
                  <a:gd name="T54" fmla="*/ 1 w 370"/>
                  <a:gd name="T55" fmla="*/ 0 h 1233"/>
                  <a:gd name="T56" fmla="*/ 1 w 370"/>
                  <a:gd name="T57" fmla="*/ 0 h 1233"/>
                  <a:gd name="T58" fmla="*/ 1 w 370"/>
                  <a:gd name="T59" fmla="*/ 0 h 1233"/>
                  <a:gd name="T60" fmla="*/ 1 w 370"/>
                  <a:gd name="T61" fmla="*/ 0 h 1233"/>
                  <a:gd name="T62" fmla="*/ 1 w 370"/>
                  <a:gd name="T63" fmla="*/ 0 h 1233"/>
                  <a:gd name="T64" fmla="*/ 1 w 370"/>
                  <a:gd name="T65" fmla="*/ 0 h 1233"/>
                  <a:gd name="T66" fmla="*/ 1 w 370"/>
                  <a:gd name="T67" fmla="*/ 0 h 1233"/>
                  <a:gd name="T68" fmla="*/ 1 w 370"/>
                  <a:gd name="T69" fmla="*/ 0 h 1233"/>
                  <a:gd name="T70" fmla="*/ 1 w 370"/>
                  <a:gd name="T71" fmla="*/ 0 h 1233"/>
                  <a:gd name="T72" fmla="*/ 1 w 370"/>
                  <a:gd name="T73" fmla="*/ 0 h 1233"/>
                  <a:gd name="T74" fmla="*/ 1 w 370"/>
                  <a:gd name="T75" fmla="*/ 0 h 1233"/>
                  <a:gd name="T76" fmla="*/ 1 w 370"/>
                  <a:gd name="T77" fmla="*/ 0 h 1233"/>
                  <a:gd name="T78" fmla="*/ 1 w 370"/>
                  <a:gd name="T79" fmla="*/ 0 h 1233"/>
                  <a:gd name="T80" fmla="*/ 1 w 370"/>
                  <a:gd name="T81" fmla="*/ 0 h 1233"/>
                  <a:gd name="T82" fmla="*/ 1 w 370"/>
                  <a:gd name="T83" fmla="*/ 0 h 1233"/>
                  <a:gd name="T84" fmla="*/ 1 w 370"/>
                  <a:gd name="T85" fmla="*/ 0 h 1233"/>
                  <a:gd name="T86" fmla="*/ 1 w 370"/>
                  <a:gd name="T87" fmla="*/ 0 h 1233"/>
                  <a:gd name="T88" fmla="*/ 1 w 370"/>
                  <a:gd name="T89" fmla="*/ 0 h 1233"/>
                  <a:gd name="T90" fmla="*/ 1 w 370"/>
                  <a:gd name="T91" fmla="*/ 0 h 1233"/>
                  <a:gd name="T92" fmla="*/ 1 w 370"/>
                  <a:gd name="T93" fmla="*/ 0 h 1233"/>
                  <a:gd name="T94" fmla="*/ 1 w 370"/>
                  <a:gd name="T95" fmla="*/ 0 h 1233"/>
                  <a:gd name="T96" fmla="*/ 1 w 370"/>
                  <a:gd name="T97" fmla="*/ 0 h 1233"/>
                  <a:gd name="T98" fmla="*/ 1 w 370"/>
                  <a:gd name="T99" fmla="*/ 0 h 1233"/>
                  <a:gd name="T100" fmla="*/ 1 w 370"/>
                  <a:gd name="T101" fmla="*/ 0 h 1233"/>
                  <a:gd name="T102" fmla="*/ 1 w 370"/>
                  <a:gd name="T103" fmla="*/ 0 h 1233"/>
                  <a:gd name="T104" fmla="*/ 1 w 370"/>
                  <a:gd name="T105" fmla="*/ 0 h 1233"/>
                  <a:gd name="T106" fmla="*/ 1 w 370"/>
                  <a:gd name="T107" fmla="*/ 0 h 1233"/>
                  <a:gd name="T108" fmla="*/ 1 w 370"/>
                  <a:gd name="T109" fmla="*/ 0 h 123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70"/>
                  <a:gd name="T166" fmla="*/ 0 h 1233"/>
                  <a:gd name="T167" fmla="*/ 370 w 370"/>
                  <a:gd name="T168" fmla="*/ 1233 h 123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70" h="1233">
                    <a:moveTo>
                      <a:pt x="31" y="63"/>
                    </a:moveTo>
                    <a:lnTo>
                      <a:pt x="23" y="97"/>
                    </a:lnTo>
                    <a:lnTo>
                      <a:pt x="13" y="127"/>
                    </a:lnTo>
                    <a:lnTo>
                      <a:pt x="4" y="158"/>
                    </a:lnTo>
                    <a:lnTo>
                      <a:pt x="0" y="193"/>
                    </a:lnTo>
                    <a:lnTo>
                      <a:pt x="1" y="211"/>
                    </a:lnTo>
                    <a:lnTo>
                      <a:pt x="5" y="227"/>
                    </a:lnTo>
                    <a:lnTo>
                      <a:pt x="10" y="241"/>
                    </a:lnTo>
                    <a:lnTo>
                      <a:pt x="15" y="255"/>
                    </a:lnTo>
                    <a:lnTo>
                      <a:pt x="22" y="270"/>
                    </a:lnTo>
                    <a:lnTo>
                      <a:pt x="29" y="285"/>
                    </a:lnTo>
                    <a:lnTo>
                      <a:pt x="37" y="301"/>
                    </a:lnTo>
                    <a:lnTo>
                      <a:pt x="44" y="321"/>
                    </a:lnTo>
                    <a:lnTo>
                      <a:pt x="45" y="337"/>
                    </a:lnTo>
                    <a:lnTo>
                      <a:pt x="42" y="354"/>
                    </a:lnTo>
                    <a:lnTo>
                      <a:pt x="37" y="372"/>
                    </a:lnTo>
                    <a:lnTo>
                      <a:pt x="35" y="388"/>
                    </a:lnTo>
                    <a:lnTo>
                      <a:pt x="34" y="410"/>
                    </a:lnTo>
                    <a:lnTo>
                      <a:pt x="34" y="445"/>
                    </a:lnTo>
                    <a:lnTo>
                      <a:pt x="33" y="497"/>
                    </a:lnTo>
                    <a:lnTo>
                      <a:pt x="30" y="569"/>
                    </a:lnTo>
                    <a:lnTo>
                      <a:pt x="27" y="650"/>
                    </a:lnTo>
                    <a:lnTo>
                      <a:pt x="26" y="737"/>
                    </a:lnTo>
                    <a:lnTo>
                      <a:pt x="27" y="827"/>
                    </a:lnTo>
                    <a:lnTo>
                      <a:pt x="34" y="921"/>
                    </a:lnTo>
                    <a:lnTo>
                      <a:pt x="39" y="968"/>
                    </a:lnTo>
                    <a:lnTo>
                      <a:pt x="46" y="1014"/>
                    </a:lnTo>
                    <a:lnTo>
                      <a:pt x="53" y="1058"/>
                    </a:lnTo>
                    <a:lnTo>
                      <a:pt x="61" y="1099"/>
                    </a:lnTo>
                    <a:lnTo>
                      <a:pt x="68" y="1137"/>
                    </a:lnTo>
                    <a:lnTo>
                      <a:pt x="75" y="1170"/>
                    </a:lnTo>
                    <a:lnTo>
                      <a:pt x="82" y="1200"/>
                    </a:lnTo>
                    <a:lnTo>
                      <a:pt x="89" y="1227"/>
                    </a:lnTo>
                    <a:lnTo>
                      <a:pt x="91" y="1233"/>
                    </a:lnTo>
                    <a:lnTo>
                      <a:pt x="90" y="1222"/>
                    </a:lnTo>
                    <a:lnTo>
                      <a:pt x="87" y="1199"/>
                    </a:lnTo>
                    <a:lnTo>
                      <a:pt x="86" y="1168"/>
                    </a:lnTo>
                    <a:lnTo>
                      <a:pt x="87" y="1135"/>
                    </a:lnTo>
                    <a:lnTo>
                      <a:pt x="92" y="1108"/>
                    </a:lnTo>
                    <a:lnTo>
                      <a:pt x="106" y="1091"/>
                    </a:lnTo>
                    <a:lnTo>
                      <a:pt x="130" y="1088"/>
                    </a:lnTo>
                    <a:lnTo>
                      <a:pt x="141" y="1095"/>
                    </a:lnTo>
                    <a:lnTo>
                      <a:pt x="149" y="1109"/>
                    </a:lnTo>
                    <a:lnTo>
                      <a:pt x="156" y="1126"/>
                    </a:lnTo>
                    <a:lnTo>
                      <a:pt x="162" y="1145"/>
                    </a:lnTo>
                    <a:lnTo>
                      <a:pt x="168" y="1162"/>
                    </a:lnTo>
                    <a:lnTo>
                      <a:pt x="177" y="1174"/>
                    </a:lnTo>
                    <a:lnTo>
                      <a:pt x="186" y="1177"/>
                    </a:lnTo>
                    <a:lnTo>
                      <a:pt x="198" y="1171"/>
                    </a:lnTo>
                    <a:lnTo>
                      <a:pt x="213" y="1157"/>
                    </a:lnTo>
                    <a:lnTo>
                      <a:pt x="228" y="1144"/>
                    </a:lnTo>
                    <a:lnTo>
                      <a:pt x="243" y="1129"/>
                    </a:lnTo>
                    <a:lnTo>
                      <a:pt x="257" y="1114"/>
                    </a:lnTo>
                    <a:lnTo>
                      <a:pt x="270" y="1100"/>
                    </a:lnTo>
                    <a:lnTo>
                      <a:pt x="281" y="1086"/>
                    </a:lnTo>
                    <a:lnTo>
                      <a:pt x="292" y="1074"/>
                    </a:lnTo>
                    <a:lnTo>
                      <a:pt x="299" y="1064"/>
                    </a:lnTo>
                    <a:lnTo>
                      <a:pt x="270" y="1033"/>
                    </a:lnTo>
                    <a:lnTo>
                      <a:pt x="247" y="1005"/>
                    </a:lnTo>
                    <a:lnTo>
                      <a:pt x="231" y="979"/>
                    </a:lnTo>
                    <a:lnTo>
                      <a:pt x="218" y="951"/>
                    </a:lnTo>
                    <a:lnTo>
                      <a:pt x="210" y="921"/>
                    </a:lnTo>
                    <a:lnTo>
                      <a:pt x="203" y="884"/>
                    </a:lnTo>
                    <a:lnTo>
                      <a:pt x="197" y="840"/>
                    </a:lnTo>
                    <a:lnTo>
                      <a:pt x="192" y="787"/>
                    </a:lnTo>
                    <a:lnTo>
                      <a:pt x="186" y="730"/>
                    </a:lnTo>
                    <a:lnTo>
                      <a:pt x="180" y="676"/>
                    </a:lnTo>
                    <a:lnTo>
                      <a:pt x="177" y="627"/>
                    </a:lnTo>
                    <a:lnTo>
                      <a:pt x="174" y="588"/>
                    </a:lnTo>
                    <a:lnTo>
                      <a:pt x="175" y="559"/>
                    </a:lnTo>
                    <a:lnTo>
                      <a:pt x="179" y="546"/>
                    </a:lnTo>
                    <a:lnTo>
                      <a:pt x="187" y="547"/>
                    </a:lnTo>
                    <a:lnTo>
                      <a:pt x="198" y="567"/>
                    </a:lnTo>
                    <a:lnTo>
                      <a:pt x="216" y="611"/>
                    </a:lnTo>
                    <a:lnTo>
                      <a:pt x="235" y="676"/>
                    </a:lnTo>
                    <a:lnTo>
                      <a:pt x="256" y="752"/>
                    </a:lnTo>
                    <a:lnTo>
                      <a:pt x="277" y="831"/>
                    </a:lnTo>
                    <a:lnTo>
                      <a:pt x="296" y="908"/>
                    </a:lnTo>
                    <a:lnTo>
                      <a:pt x="311" y="973"/>
                    </a:lnTo>
                    <a:lnTo>
                      <a:pt x="323" y="1018"/>
                    </a:lnTo>
                    <a:lnTo>
                      <a:pt x="326" y="1034"/>
                    </a:lnTo>
                    <a:lnTo>
                      <a:pt x="319" y="981"/>
                    </a:lnTo>
                    <a:lnTo>
                      <a:pt x="308" y="922"/>
                    </a:lnTo>
                    <a:lnTo>
                      <a:pt x="294" y="861"/>
                    </a:lnTo>
                    <a:lnTo>
                      <a:pt x="278" y="799"/>
                    </a:lnTo>
                    <a:lnTo>
                      <a:pt x="262" y="741"/>
                    </a:lnTo>
                    <a:lnTo>
                      <a:pt x="248" y="688"/>
                    </a:lnTo>
                    <a:lnTo>
                      <a:pt x="238" y="643"/>
                    </a:lnTo>
                    <a:lnTo>
                      <a:pt x="232" y="610"/>
                    </a:lnTo>
                    <a:lnTo>
                      <a:pt x="226" y="577"/>
                    </a:lnTo>
                    <a:lnTo>
                      <a:pt x="215" y="535"/>
                    </a:lnTo>
                    <a:lnTo>
                      <a:pt x="202" y="488"/>
                    </a:lnTo>
                    <a:lnTo>
                      <a:pt x="190" y="438"/>
                    </a:lnTo>
                    <a:lnTo>
                      <a:pt x="183" y="391"/>
                    </a:lnTo>
                    <a:lnTo>
                      <a:pt x="185" y="350"/>
                    </a:lnTo>
                    <a:lnTo>
                      <a:pt x="196" y="316"/>
                    </a:lnTo>
                    <a:lnTo>
                      <a:pt x="221" y="297"/>
                    </a:lnTo>
                    <a:lnTo>
                      <a:pt x="239" y="292"/>
                    </a:lnTo>
                    <a:lnTo>
                      <a:pt x="259" y="287"/>
                    </a:lnTo>
                    <a:lnTo>
                      <a:pt x="281" y="283"/>
                    </a:lnTo>
                    <a:lnTo>
                      <a:pt x="304" y="278"/>
                    </a:lnTo>
                    <a:lnTo>
                      <a:pt x="325" y="272"/>
                    </a:lnTo>
                    <a:lnTo>
                      <a:pt x="345" y="265"/>
                    </a:lnTo>
                    <a:lnTo>
                      <a:pt x="360" y="257"/>
                    </a:lnTo>
                    <a:lnTo>
                      <a:pt x="370" y="247"/>
                    </a:lnTo>
                    <a:lnTo>
                      <a:pt x="363" y="231"/>
                    </a:lnTo>
                    <a:lnTo>
                      <a:pt x="357" y="212"/>
                    </a:lnTo>
                    <a:lnTo>
                      <a:pt x="352" y="194"/>
                    </a:lnTo>
                    <a:lnTo>
                      <a:pt x="348" y="173"/>
                    </a:lnTo>
                    <a:lnTo>
                      <a:pt x="345" y="154"/>
                    </a:lnTo>
                    <a:lnTo>
                      <a:pt x="342" y="135"/>
                    </a:lnTo>
                    <a:lnTo>
                      <a:pt x="344" y="118"/>
                    </a:lnTo>
                    <a:lnTo>
                      <a:pt x="346" y="103"/>
                    </a:lnTo>
                    <a:lnTo>
                      <a:pt x="347" y="90"/>
                    </a:lnTo>
                    <a:lnTo>
                      <a:pt x="342" y="80"/>
                    </a:lnTo>
                    <a:lnTo>
                      <a:pt x="334" y="72"/>
                    </a:lnTo>
                    <a:lnTo>
                      <a:pt x="324" y="67"/>
                    </a:lnTo>
                    <a:lnTo>
                      <a:pt x="311" y="66"/>
                    </a:lnTo>
                    <a:lnTo>
                      <a:pt x="300" y="68"/>
                    </a:lnTo>
                    <a:lnTo>
                      <a:pt x="288" y="74"/>
                    </a:lnTo>
                    <a:lnTo>
                      <a:pt x="279" y="86"/>
                    </a:lnTo>
                    <a:lnTo>
                      <a:pt x="273" y="94"/>
                    </a:lnTo>
                    <a:lnTo>
                      <a:pt x="269" y="93"/>
                    </a:lnTo>
                    <a:lnTo>
                      <a:pt x="265" y="85"/>
                    </a:lnTo>
                    <a:lnTo>
                      <a:pt x="263" y="75"/>
                    </a:lnTo>
                    <a:lnTo>
                      <a:pt x="258" y="67"/>
                    </a:lnTo>
                    <a:lnTo>
                      <a:pt x="251" y="64"/>
                    </a:lnTo>
                    <a:lnTo>
                      <a:pt x="241" y="70"/>
                    </a:lnTo>
                    <a:lnTo>
                      <a:pt x="226" y="87"/>
                    </a:lnTo>
                    <a:lnTo>
                      <a:pt x="212" y="102"/>
                    </a:lnTo>
                    <a:lnTo>
                      <a:pt x="203" y="103"/>
                    </a:lnTo>
                    <a:lnTo>
                      <a:pt x="200" y="93"/>
                    </a:lnTo>
                    <a:lnTo>
                      <a:pt x="198" y="74"/>
                    </a:lnTo>
                    <a:lnTo>
                      <a:pt x="200" y="52"/>
                    </a:lnTo>
                    <a:lnTo>
                      <a:pt x="203" y="29"/>
                    </a:lnTo>
                    <a:lnTo>
                      <a:pt x="205" y="12"/>
                    </a:lnTo>
                    <a:lnTo>
                      <a:pt x="207" y="0"/>
                    </a:lnTo>
                    <a:lnTo>
                      <a:pt x="205" y="3"/>
                    </a:lnTo>
                    <a:lnTo>
                      <a:pt x="200" y="24"/>
                    </a:lnTo>
                    <a:lnTo>
                      <a:pt x="189" y="49"/>
                    </a:lnTo>
                    <a:lnTo>
                      <a:pt x="174" y="63"/>
                    </a:lnTo>
                    <a:lnTo>
                      <a:pt x="165" y="64"/>
                    </a:lnTo>
                    <a:lnTo>
                      <a:pt x="156" y="64"/>
                    </a:lnTo>
                    <a:lnTo>
                      <a:pt x="147" y="63"/>
                    </a:lnTo>
                    <a:lnTo>
                      <a:pt x="139" y="60"/>
                    </a:lnTo>
                    <a:lnTo>
                      <a:pt x="130" y="58"/>
                    </a:lnTo>
                    <a:lnTo>
                      <a:pt x="122" y="53"/>
                    </a:lnTo>
                    <a:lnTo>
                      <a:pt x="116" y="50"/>
                    </a:lnTo>
                    <a:lnTo>
                      <a:pt x="109" y="47"/>
                    </a:lnTo>
                    <a:lnTo>
                      <a:pt x="104" y="45"/>
                    </a:lnTo>
                    <a:lnTo>
                      <a:pt x="104" y="49"/>
                    </a:lnTo>
                    <a:lnTo>
                      <a:pt x="107" y="55"/>
                    </a:lnTo>
                    <a:lnTo>
                      <a:pt x="112" y="64"/>
                    </a:lnTo>
                    <a:lnTo>
                      <a:pt x="118" y="75"/>
                    </a:lnTo>
                    <a:lnTo>
                      <a:pt x="125" y="88"/>
                    </a:lnTo>
                    <a:lnTo>
                      <a:pt x="130" y="100"/>
                    </a:lnTo>
                    <a:lnTo>
                      <a:pt x="134" y="112"/>
                    </a:lnTo>
                    <a:lnTo>
                      <a:pt x="133" y="119"/>
                    </a:lnTo>
                    <a:lnTo>
                      <a:pt x="125" y="119"/>
                    </a:lnTo>
                    <a:lnTo>
                      <a:pt x="112" y="113"/>
                    </a:lnTo>
                    <a:lnTo>
                      <a:pt x="95" y="104"/>
                    </a:lnTo>
                    <a:lnTo>
                      <a:pt x="77" y="93"/>
                    </a:lnTo>
                    <a:lnTo>
                      <a:pt x="59" y="81"/>
                    </a:lnTo>
                    <a:lnTo>
                      <a:pt x="43" y="70"/>
                    </a:lnTo>
                    <a:lnTo>
                      <a:pt x="31" y="6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0" name="Freeform 116">
                <a:extLst>
                  <a:ext uri="{FF2B5EF4-FFF2-40B4-BE49-F238E27FC236}">
                    <a16:creationId xmlns:a16="http://schemas.microsoft.com/office/drawing/2014/main" xmlns="" id="{1B10F02F-60DC-9662-936A-D7839945495E}"/>
                  </a:ext>
                </a:extLst>
              </p:cNvPr>
              <p:cNvSpPr>
                <a:spLocks/>
              </p:cNvSpPr>
              <p:nvPr/>
            </p:nvSpPr>
            <p:spPr bwMode="auto">
              <a:xfrm>
                <a:off x="201" y="413"/>
                <a:ext cx="223" cy="644"/>
              </a:xfrm>
              <a:custGeom>
                <a:avLst/>
                <a:gdLst>
                  <a:gd name="T0" fmla="*/ 0 w 447"/>
                  <a:gd name="T1" fmla="*/ 0 h 1289"/>
                  <a:gd name="T2" fmla="*/ 0 w 447"/>
                  <a:gd name="T3" fmla="*/ 0 h 1289"/>
                  <a:gd name="T4" fmla="*/ 0 w 447"/>
                  <a:gd name="T5" fmla="*/ 0 h 1289"/>
                  <a:gd name="T6" fmla="*/ 0 w 447"/>
                  <a:gd name="T7" fmla="*/ 0 h 1289"/>
                  <a:gd name="T8" fmla="*/ 0 w 447"/>
                  <a:gd name="T9" fmla="*/ 0 h 1289"/>
                  <a:gd name="T10" fmla="*/ 0 w 447"/>
                  <a:gd name="T11" fmla="*/ 0 h 1289"/>
                  <a:gd name="T12" fmla="*/ 0 w 447"/>
                  <a:gd name="T13" fmla="*/ 0 h 1289"/>
                  <a:gd name="T14" fmla="*/ 0 w 447"/>
                  <a:gd name="T15" fmla="*/ 0 h 1289"/>
                  <a:gd name="T16" fmla="*/ 0 w 447"/>
                  <a:gd name="T17" fmla="*/ 0 h 1289"/>
                  <a:gd name="T18" fmla="*/ 0 w 447"/>
                  <a:gd name="T19" fmla="*/ 0 h 1289"/>
                  <a:gd name="T20" fmla="*/ 0 w 447"/>
                  <a:gd name="T21" fmla="*/ 0 h 1289"/>
                  <a:gd name="T22" fmla="*/ 0 w 447"/>
                  <a:gd name="T23" fmla="*/ 0 h 1289"/>
                  <a:gd name="T24" fmla="*/ 0 w 447"/>
                  <a:gd name="T25" fmla="*/ 0 h 1289"/>
                  <a:gd name="T26" fmla="*/ 0 w 447"/>
                  <a:gd name="T27" fmla="*/ 0 h 1289"/>
                  <a:gd name="T28" fmla="*/ 0 w 447"/>
                  <a:gd name="T29" fmla="*/ 0 h 1289"/>
                  <a:gd name="T30" fmla="*/ 0 w 447"/>
                  <a:gd name="T31" fmla="*/ 0 h 1289"/>
                  <a:gd name="T32" fmla="*/ 0 w 447"/>
                  <a:gd name="T33" fmla="*/ 0 h 1289"/>
                  <a:gd name="T34" fmla="*/ 0 w 447"/>
                  <a:gd name="T35" fmla="*/ 0 h 1289"/>
                  <a:gd name="T36" fmla="*/ 0 w 447"/>
                  <a:gd name="T37" fmla="*/ 0 h 1289"/>
                  <a:gd name="T38" fmla="*/ 0 w 447"/>
                  <a:gd name="T39" fmla="*/ 0 h 1289"/>
                  <a:gd name="T40" fmla="*/ 0 w 447"/>
                  <a:gd name="T41" fmla="*/ 0 h 1289"/>
                  <a:gd name="T42" fmla="*/ 0 w 447"/>
                  <a:gd name="T43" fmla="*/ 0 h 1289"/>
                  <a:gd name="T44" fmla="*/ 0 w 447"/>
                  <a:gd name="T45" fmla="*/ 0 h 1289"/>
                  <a:gd name="T46" fmla="*/ 0 w 447"/>
                  <a:gd name="T47" fmla="*/ 0 h 1289"/>
                  <a:gd name="T48" fmla="*/ 0 w 447"/>
                  <a:gd name="T49" fmla="*/ 0 h 1289"/>
                  <a:gd name="T50" fmla="*/ 0 w 447"/>
                  <a:gd name="T51" fmla="*/ 0 h 1289"/>
                  <a:gd name="T52" fmla="*/ 0 w 447"/>
                  <a:gd name="T53" fmla="*/ 0 h 1289"/>
                  <a:gd name="T54" fmla="*/ 0 w 447"/>
                  <a:gd name="T55" fmla="*/ 0 h 1289"/>
                  <a:gd name="T56" fmla="*/ 0 w 447"/>
                  <a:gd name="T57" fmla="*/ 0 h 1289"/>
                  <a:gd name="T58" fmla="*/ 0 w 447"/>
                  <a:gd name="T59" fmla="*/ 0 h 1289"/>
                  <a:gd name="T60" fmla="*/ 0 w 447"/>
                  <a:gd name="T61" fmla="*/ 0 h 1289"/>
                  <a:gd name="T62" fmla="*/ 0 w 447"/>
                  <a:gd name="T63" fmla="*/ 0 h 1289"/>
                  <a:gd name="T64" fmla="*/ 0 w 447"/>
                  <a:gd name="T65" fmla="*/ 0 h 1289"/>
                  <a:gd name="T66" fmla="*/ 0 w 447"/>
                  <a:gd name="T67" fmla="*/ 0 h 1289"/>
                  <a:gd name="T68" fmla="*/ 0 w 447"/>
                  <a:gd name="T69" fmla="*/ 0 h 1289"/>
                  <a:gd name="T70" fmla="*/ 0 w 447"/>
                  <a:gd name="T71" fmla="*/ 0 h 1289"/>
                  <a:gd name="T72" fmla="*/ 0 w 447"/>
                  <a:gd name="T73" fmla="*/ 0 h 1289"/>
                  <a:gd name="T74" fmla="*/ 0 w 447"/>
                  <a:gd name="T75" fmla="*/ 0 h 1289"/>
                  <a:gd name="T76" fmla="*/ 0 w 447"/>
                  <a:gd name="T77" fmla="*/ 0 h 1289"/>
                  <a:gd name="T78" fmla="*/ 0 w 447"/>
                  <a:gd name="T79" fmla="*/ 0 h 1289"/>
                  <a:gd name="T80" fmla="*/ 0 w 447"/>
                  <a:gd name="T81" fmla="*/ 0 h 1289"/>
                  <a:gd name="T82" fmla="*/ 0 w 447"/>
                  <a:gd name="T83" fmla="*/ 0 h 1289"/>
                  <a:gd name="T84" fmla="*/ 0 w 447"/>
                  <a:gd name="T85" fmla="*/ 0 h 1289"/>
                  <a:gd name="T86" fmla="*/ 0 w 447"/>
                  <a:gd name="T87" fmla="*/ 0 h 1289"/>
                  <a:gd name="T88" fmla="*/ 0 w 447"/>
                  <a:gd name="T89" fmla="*/ 0 h 12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47"/>
                  <a:gd name="T136" fmla="*/ 0 h 1289"/>
                  <a:gd name="T137" fmla="*/ 447 w 447"/>
                  <a:gd name="T138" fmla="*/ 1289 h 12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47" h="1289">
                    <a:moveTo>
                      <a:pt x="113" y="1070"/>
                    </a:moveTo>
                    <a:lnTo>
                      <a:pt x="122" y="1022"/>
                    </a:lnTo>
                    <a:lnTo>
                      <a:pt x="137" y="973"/>
                    </a:lnTo>
                    <a:lnTo>
                      <a:pt x="156" y="923"/>
                    </a:lnTo>
                    <a:lnTo>
                      <a:pt x="174" y="874"/>
                    </a:lnTo>
                    <a:lnTo>
                      <a:pt x="192" y="829"/>
                    </a:lnTo>
                    <a:lnTo>
                      <a:pt x="209" y="786"/>
                    </a:lnTo>
                    <a:lnTo>
                      <a:pt x="220" y="750"/>
                    </a:lnTo>
                    <a:lnTo>
                      <a:pt x="226" y="720"/>
                    </a:lnTo>
                    <a:lnTo>
                      <a:pt x="230" y="659"/>
                    </a:lnTo>
                    <a:lnTo>
                      <a:pt x="234" y="590"/>
                    </a:lnTo>
                    <a:lnTo>
                      <a:pt x="237" y="525"/>
                    </a:lnTo>
                    <a:lnTo>
                      <a:pt x="239" y="477"/>
                    </a:lnTo>
                    <a:lnTo>
                      <a:pt x="243" y="459"/>
                    </a:lnTo>
                    <a:lnTo>
                      <a:pt x="252" y="438"/>
                    </a:lnTo>
                    <a:lnTo>
                      <a:pt x="265" y="417"/>
                    </a:lnTo>
                    <a:lnTo>
                      <a:pt x="274" y="395"/>
                    </a:lnTo>
                    <a:lnTo>
                      <a:pt x="277" y="375"/>
                    </a:lnTo>
                    <a:lnTo>
                      <a:pt x="268" y="356"/>
                    </a:lnTo>
                    <a:lnTo>
                      <a:pt x="244" y="341"/>
                    </a:lnTo>
                    <a:lnTo>
                      <a:pt x="201" y="330"/>
                    </a:lnTo>
                    <a:lnTo>
                      <a:pt x="171" y="325"/>
                    </a:lnTo>
                    <a:lnTo>
                      <a:pt x="144" y="319"/>
                    </a:lnTo>
                    <a:lnTo>
                      <a:pt x="120" y="314"/>
                    </a:lnTo>
                    <a:lnTo>
                      <a:pt x="101" y="307"/>
                    </a:lnTo>
                    <a:lnTo>
                      <a:pt x="85" y="298"/>
                    </a:lnTo>
                    <a:lnTo>
                      <a:pt x="75" y="286"/>
                    </a:lnTo>
                    <a:lnTo>
                      <a:pt x="70" y="272"/>
                    </a:lnTo>
                    <a:lnTo>
                      <a:pt x="70" y="255"/>
                    </a:lnTo>
                    <a:lnTo>
                      <a:pt x="70" y="238"/>
                    </a:lnTo>
                    <a:lnTo>
                      <a:pt x="67" y="221"/>
                    </a:lnTo>
                    <a:lnTo>
                      <a:pt x="59" y="208"/>
                    </a:lnTo>
                    <a:lnTo>
                      <a:pt x="50" y="194"/>
                    </a:lnTo>
                    <a:lnTo>
                      <a:pt x="38" y="181"/>
                    </a:lnTo>
                    <a:lnTo>
                      <a:pt x="27" y="168"/>
                    </a:lnTo>
                    <a:lnTo>
                      <a:pt x="15" y="156"/>
                    </a:lnTo>
                    <a:lnTo>
                      <a:pt x="6" y="142"/>
                    </a:lnTo>
                    <a:lnTo>
                      <a:pt x="0" y="129"/>
                    </a:lnTo>
                    <a:lnTo>
                      <a:pt x="1" y="122"/>
                    </a:lnTo>
                    <a:lnTo>
                      <a:pt x="6" y="119"/>
                    </a:lnTo>
                    <a:lnTo>
                      <a:pt x="14" y="119"/>
                    </a:lnTo>
                    <a:lnTo>
                      <a:pt x="24" y="121"/>
                    </a:lnTo>
                    <a:lnTo>
                      <a:pt x="35" y="125"/>
                    </a:lnTo>
                    <a:lnTo>
                      <a:pt x="45" y="128"/>
                    </a:lnTo>
                    <a:lnTo>
                      <a:pt x="54" y="132"/>
                    </a:lnTo>
                    <a:lnTo>
                      <a:pt x="52" y="126"/>
                    </a:lnTo>
                    <a:lnTo>
                      <a:pt x="46" y="112"/>
                    </a:lnTo>
                    <a:lnTo>
                      <a:pt x="40" y="91"/>
                    </a:lnTo>
                    <a:lnTo>
                      <a:pt x="37" y="68"/>
                    </a:lnTo>
                    <a:lnTo>
                      <a:pt x="37" y="53"/>
                    </a:lnTo>
                    <a:lnTo>
                      <a:pt x="39" y="43"/>
                    </a:lnTo>
                    <a:lnTo>
                      <a:pt x="45" y="37"/>
                    </a:lnTo>
                    <a:lnTo>
                      <a:pt x="52" y="34"/>
                    </a:lnTo>
                    <a:lnTo>
                      <a:pt x="61" y="33"/>
                    </a:lnTo>
                    <a:lnTo>
                      <a:pt x="74" y="34"/>
                    </a:lnTo>
                    <a:lnTo>
                      <a:pt x="89" y="34"/>
                    </a:lnTo>
                    <a:lnTo>
                      <a:pt x="107" y="33"/>
                    </a:lnTo>
                    <a:lnTo>
                      <a:pt x="113" y="20"/>
                    </a:lnTo>
                    <a:lnTo>
                      <a:pt x="119" y="13"/>
                    </a:lnTo>
                    <a:lnTo>
                      <a:pt x="126" y="8"/>
                    </a:lnTo>
                    <a:lnTo>
                      <a:pt x="133" y="7"/>
                    </a:lnTo>
                    <a:lnTo>
                      <a:pt x="143" y="8"/>
                    </a:lnTo>
                    <a:lnTo>
                      <a:pt x="154" y="12"/>
                    </a:lnTo>
                    <a:lnTo>
                      <a:pt x="171" y="15"/>
                    </a:lnTo>
                    <a:lnTo>
                      <a:pt x="189" y="20"/>
                    </a:lnTo>
                    <a:lnTo>
                      <a:pt x="201" y="7"/>
                    </a:lnTo>
                    <a:lnTo>
                      <a:pt x="211" y="1"/>
                    </a:lnTo>
                    <a:lnTo>
                      <a:pt x="222" y="0"/>
                    </a:lnTo>
                    <a:lnTo>
                      <a:pt x="233" y="4"/>
                    </a:lnTo>
                    <a:lnTo>
                      <a:pt x="244" y="9"/>
                    </a:lnTo>
                    <a:lnTo>
                      <a:pt x="256" y="16"/>
                    </a:lnTo>
                    <a:lnTo>
                      <a:pt x="268" y="23"/>
                    </a:lnTo>
                    <a:lnTo>
                      <a:pt x="282" y="29"/>
                    </a:lnTo>
                    <a:lnTo>
                      <a:pt x="290" y="19"/>
                    </a:lnTo>
                    <a:lnTo>
                      <a:pt x="302" y="14"/>
                    </a:lnTo>
                    <a:lnTo>
                      <a:pt x="315" y="14"/>
                    </a:lnTo>
                    <a:lnTo>
                      <a:pt x="328" y="18"/>
                    </a:lnTo>
                    <a:lnTo>
                      <a:pt x="341" y="24"/>
                    </a:lnTo>
                    <a:lnTo>
                      <a:pt x="351" y="33"/>
                    </a:lnTo>
                    <a:lnTo>
                      <a:pt x="361" y="41"/>
                    </a:lnTo>
                    <a:lnTo>
                      <a:pt x="365" y="49"/>
                    </a:lnTo>
                    <a:lnTo>
                      <a:pt x="369" y="58"/>
                    </a:lnTo>
                    <a:lnTo>
                      <a:pt x="374" y="68"/>
                    </a:lnTo>
                    <a:lnTo>
                      <a:pt x="381" y="80"/>
                    </a:lnTo>
                    <a:lnTo>
                      <a:pt x="389" y="92"/>
                    </a:lnTo>
                    <a:lnTo>
                      <a:pt x="397" y="107"/>
                    </a:lnTo>
                    <a:lnTo>
                      <a:pt x="407" y="122"/>
                    </a:lnTo>
                    <a:lnTo>
                      <a:pt x="417" y="137"/>
                    </a:lnTo>
                    <a:lnTo>
                      <a:pt x="426" y="154"/>
                    </a:lnTo>
                    <a:lnTo>
                      <a:pt x="438" y="188"/>
                    </a:lnTo>
                    <a:lnTo>
                      <a:pt x="439" y="224"/>
                    </a:lnTo>
                    <a:lnTo>
                      <a:pt x="433" y="256"/>
                    </a:lnTo>
                    <a:lnTo>
                      <a:pt x="425" y="278"/>
                    </a:lnTo>
                    <a:lnTo>
                      <a:pt x="407" y="310"/>
                    </a:lnTo>
                    <a:lnTo>
                      <a:pt x="397" y="336"/>
                    </a:lnTo>
                    <a:lnTo>
                      <a:pt x="394" y="353"/>
                    </a:lnTo>
                    <a:lnTo>
                      <a:pt x="397" y="366"/>
                    </a:lnTo>
                    <a:lnTo>
                      <a:pt x="402" y="375"/>
                    </a:lnTo>
                    <a:lnTo>
                      <a:pt x="409" y="382"/>
                    </a:lnTo>
                    <a:lnTo>
                      <a:pt x="415" y="387"/>
                    </a:lnTo>
                    <a:lnTo>
                      <a:pt x="417" y="393"/>
                    </a:lnTo>
                    <a:lnTo>
                      <a:pt x="418" y="434"/>
                    </a:lnTo>
                    <a:lnTo>
                      <a:pt x="423" y="505"/>
                    </a:lnTo>
                    <a:lnTo>
                      <a:pt x="430" y="602"/>
                    </a:lnTo>
                    <a:lnTo>
                      <a:pt x="442" y="712"/>
                    </a:lnTo>
                    <a:lnTo>
                      <a:pt x="447" y="776"/>
                    </a:lnTo>
                    <a:lnTo>
                      <a:pt x="447" y="848"/>
                    </a:lnTo>
                    <a:lnTo>
                      <a:pt x="441" y="927"/>
                    </a:lnTo>
                    <a:lnTo>
                      <a:pt x="432" y="1007"/>
                    </a:lnTo>
                    <a:lnTo>
                      <a:pt x="419" y="1088"/>
                    </a:lnTo>
                    <a:lnTo>
                      <a:pt x="407" y="1164"/>
                    </a:lnTo>
                    <a:lnTo>
                      <a:pt x="392" y="1232"/>
                    </a:lnTo>
                    <a:lnTo>
                      <a:pt x="379" y="1289"/>
                    </a:lnTo>
                    <a:lnTo>
                      <a:pt x="368" y="1269"/>
                    </a:lnTo>
                    <a:lnTo>
                      <a:pt x="355" y="1250"/>
                    </a:lnTo>
                    <a:lnTo>
                      <a:pt x="340" y="1234"/>
                    </a:lnTo>
                    <a:lnTo>
                      <a:pt x="326" y="1221"/>
                    </a:lnTo>
                    <a:lnTo>
                      <a:pt x="312" y="1209"/>
                    </a:lnTo>
                    <a:lnTo>
                      <a:pt x="300" y="1200"/>
                    </a:lnTo>
                    <a:lnTo>
                      <a:pt x="287" y="1193"/>
                    </a:lnTo>
                    <a:lnTo>
                      <a:pt x="278" y="1189"/>
                    </a:lnTo>
                    <a:lnTo>
                      <a:pt x="266" y="1173"/>
                    </a:lnTo>
                    <a:lnTo>
                      <a:pt x="258" y="1139"/>
                    </a:lnTo>
                    <a:lnTo>
                      <a:pt x="253" y="1094"/>
                    </a:lnTo>
                    <a:lnTo>
                      <a:pt x="250" y="1045"/>
                    </a:lnTo>
                    <a:lnTo>
                      <a:pt x="244" y="1002"/>
                    </a:lnTo>
                    <a:lnTo>
                      <a:pt x="235" y="973"/>
                    </a:lnTo>
                    <a:lnTo>
                      <a:pt x="221" y="965"/>
                    </a:lnTo>
                    <a:lnTo>
                      <a:pt x="199" y="988"/>
                    </a:lnTo>
                    <a:lnTo>
                      <a:pt x="181" y="1013"/>
                    </a:lnTo>
                    <a:lnTo>
                      <a:pt x="165" y="1033"/>
                    </a:lnTo>
                    <a:lnTo>
                      <a:pt x="150" y="1048"/>
                    </a:lnTo>
                    <a:lnTo>
                      <a:pt x="137" y="1058"/>
                    </a:lnTo>
                    <a:lnTo>
                      <a:pt x="127" y="1064"/>
                    </a:lnTo>
                    <a:lnTo>
                      <a:pt x="120" y="1067"/>
                    </a:lnTo>
                    <a:lnTo>
                      <a:pt x="114" y="1070"/>
                    </a:lnTo>
                    <a:lnTo>
                      <a:pt x="113" y="107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1" name="Freeform 117">
                <a:extLst>
                  <a:ext uri="{FF2B5EF4-FFF2-40B4-BE49-F238E27FC236}">
                    <a16:creationId xmlns:a16="http://schemas.microsoft.com/office/drawing/2014/main" xmlns="" id="{8F853995-B0F0-AE2A-79E6-CAD4409766B2}"/>
                  </a:ext>
                </a:extLst>
              </p:cNvPr>
              <p:cNvSpPr>
                <a:spLocks/>
              </p:cNvSpPr>
              <p:nvPr/>
            </p:nvSpPr>
            <p:spPr bwMode="auto">
              <a:xfrm>
                <a:off x="236" y="489"/>
                <a:ext cx="186" cy="568"/>
              </a:xfrm>
              <a:custGeom>
                <a:avLst/>
                <a:gdLst>
                  <a:gd name="T0" fmla="*/ 1 w 372"/>
                  <a:gd name="T1" fmla="*/ 1 h 1135"/>
                  <a:gd name="T2" fmla="*/ 1 w 372"/>
                  <a:gd name="T3" fmla="*/ 1 h 1135"/>
                  <a:gd name="T4" fmla="*/ 1 w 372"/>
                  <a:gd name="T5" fmla="*/ 1 h 1135"/>
                  <a:gd name="T6" fmla="*/ 1 w 372"/>
                  <a:gd name="T7" fmla="*/ 1 h 1135"/>
                  <a:gd name="T8" fmla="*/ 1 w 372"/>
                  <a:gd name="T9" fmla="*/ 1 h 1135"/>
                  <a:gd name="T10" fmla="*/ 1 w 372"/>
                  <a:gd name="T11" fmla="*/ 1 h 1135"/>
                  <a:gd name="T12" fmla="*/ 1 w 372"/>
                  <a:gd name="T13" fmla="*/ 1 h 1135"/>
                  <a:gd name="T14" fmla="*/ 1 w 372"/>
                  <a:gd name="T15" fmla="*/ 1 h 1135"/>
                  <a:gd name="T16" fmla="*/ 1 w 372"/>
                  <a:gd name="T17" fmla="*/ 1 h 1135"/>
                  <a:gd name="T18" fmla="*/ 1 w 372"/>
                  <a:gd name="T19" fmla="*/ 1 h 1135"/>
                  <a:gd name="T20" fmla="*/ 1 w 372"/>
                  <a:gd name="T21" fmla="*/ 1 h 1135"/>
                  <a:gd name="T22" fmla="*/ 1 w 372"/>
                  <a:gd name="T23" fmla="*/ 1 h 1135"/>
                  <a:gd name="T24" fmla="*/ 1 w 372"/>
                  <a:gd name="T25" fmla="*/ 1 h 1135"/>
                  <a:gd name="T26" fmla="*/ 1 w 372"/>
                  <a:gd name="T27" fmla="*/ 1 h 1135"/>
                  <a:gd name="T28" fmla="*/ 1 w 372"/>
                  <a:gd name="T29" fmla="*/ 1 h 1135"/>
                  <a:gd name="T30" fmla="*/ 1 w 372"/>
                  <a:gd name="T31" fmla="*/ 1 h 1135"/>
                  <a:gd name="T32" fmla="*/ 1 w 372"/>
                  <a:gd name="T33" fmla="*/ 1 h 1135"/>
                  <a:gd name="T34" fmla="*/ 1 w 372"/>
                  <a:gd name="T35" fmla="*/ 1 h 1135"/>
                  <a:gd name="T36" fmla="*/ 1 w 372"/>
                  <a:gd name="T37" fmla="*/ 1 h 1135"/>
                  <a:gd name="T38" fmla="*/ 0 w 372"/>
                  <a:gd name="T39" fmla="*/ 1 h 1135"/>
                  <a:gd name="T40" fmla="*/ 1 w 372"/>
                  <a:gd name="T41" fmla="*/ 1 h 1135"/>
                  <a:gd name="T42" fmla="*/ 1 w 372"/>
                  <a:gd name="T43" fmla="*/ 1 h 1135"/>
                  <a:gd name="T44" fmla="*/ 1 w 372"/>
                  <a:gd name="T45" fmla="*/ 1 h 1135"/>
                  <a:gd name="T46" fmla="*/ 1 w 372"/>
                  <a:gd name="T47" fmla="*/ 1 h 1135"/>
                  <a:gd name="T48" fmla="*/ 1 w 372"/>
                  <a:gd name="T49" fmla="*/ 1 h 1135"/>
                  <a:gd name="T50" fmla="*/ 1 w 372"/>
                  <a:gd name="T51" fmla="*/ 1 h 1135"/>
                  <a:gd name="T52" fmla="*/ 1 w 372"/>
                  <a:gd name="T53" fmla="*/ 1 h 1135"/>
                  <a:gd name="T54" fmla="*/ 1 w 372"/>
                  <a:gd name="T55" fmla="*/ 1 h 1135"/>
                  <a:gd name="T56" fmla="*/ 1 w 372"/>
                  <a:gd name="T57" fmla="*/ 1 h 1135"/>
                  <a:gd name="T58" fmla="*/ 1 w 372"/>
                  <a:gd name="T59" fmla="*/ 1 h 1135"/>
                  <a:gd name="T60" fmla="*/ 1 w 372"/>
                  <a:gd name="T61" fmla="*/ 1 h 1135"/>
                  <a:gd name="T62" fmla="*/ 1 w 372"/>
                  <a:gd name="T63" fmla="*/ 1 h 1135"/>
                  <a:gd name="T64" fmla="*/ 1 w 372"/>
                  <a:gd name="T65" fmla="*/ 1 h 1135"/>
                  <a:gd name="T66" fmla="*/ 1 w 372"/>
                  <a:gd name="T67" fmla="*/ 1 h 1135"/>
                  <a:gd name="T68" fmla="*/ 1 w 372"/>
                  <a:gd name="T69" fmla="*/ 1 h 1135"/>
                  <a:gd name="T70" fmla="*/ 1 w 372"/>
                  <a:gd name="T71" fmla="*/ 1 h 1135"/>
                  <a:gd name="T72" fmla="*/ 1 w 372"/>
                  <a:gd name="T73" fmla="*/ 1 h 1135"/>
                  <a:gd name="T74" fmla="*/ 1 w 372"/>
                  <a:gd name="T75" fmla="*/ 1 h 1135"/>
                  <a:gd name="T76" fmla="*/ 1 w 372"/>
                  <a:gd name="T77" fmla="*/ 1 h 1135"/>
                  <a:gd name="T78" fmla="*/ 1 w 372"/>
                  <a:gd name="T79" fmla="*/ 1 h 1135"/>
                  <a:gd name="T80" fmla="*/ 1 w 372"/>
                  <a:gd name="T81" fmla="*/ 1 h 1135"/>
                  <a:gd name="T82" fmla="*/ 1 w 372"/>
                  <a:gd name="T83" fmla="*/ 1 h 1135"/>
                  <a:gd name="T84" fmla="*/ 1 w 372"/>
                  <a:gd name="T85" fmla="*/ 1 h 1135"/>
                  <a:gd name="T86" fmla="*/ 1 w 372"/>
                  <a:gd name="T87" fmla="*/ 1 h 1135"/>
                  <a:gd name="T88" fmla="*/ 1 w 372"/>
                  <a:gd name="T89" fmla="*/ 1 h 1135"/>
                  <a:gd name="T90" fmla="*/ 1 w 372"/>
                  <a:gd name="T91" fmla="*/ 1 h 1135"/>
                  <a:gd name="T92" fmla="*/ 1 w 372"/>
                  <a:gd name="T93" fmla="*/ 1 h 1135"/>
                  <a:gd name="T94" fmla="*/ 1 w 372"/>
                  <a:gd name="T95" fmla="*/ 1 h 1135"/>
                  <a:gd name="T96" fmla="*/ 1 w 372"/>
                  <a:gd name="T97" fmla="*/ 1 h 1135"/>
                  <a:gd name="T98" fmla="*/ 1 w 372"/>
                  <a:gd name="T99" fmla="*/ 1 h 1135"/>
                  <a:gd name="T100" fmla="*/ 1 w 372"/>
                  <a:gd name="T101" fmla="*/ 1 h 1135"/>
                  <a:gd name="T102" fmla="*/ 1 w 372"/>
                  <a:gd name="T103" fmla="*/ 1 h 1135"/>
                  <a:gd name="T104" fmla="*/ 1 w 372"/>
                  <a:gd name="T105" fmla="*/ 1 h 1135"/>
                  <a:gd name="T106" fmla="*/ 1 w 372"/>
                  <a:gd name="T107" fmla="*/ 1 h 1135"/>
                  <a:gd name="T108" fmla="*/ 1 w 372"/>
                  <a:gd name="T109" fmla="*/ 1 h 1135"/>
                  <a:gd name="T110" fmla="*/ 1 w 372"/>
                  <a:gd name="T111" fmla="*/ 1 h 113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72"/>
                  <a:gd name="T169" fmla="*/ 0 h 1135"/>
                  <a:gd name="T170" fmla="*/ 372 w 372"/>
                  <a:gd name="T171" fmla="*/ 1135 h 113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72" h="1135">
                    <a:moveTo>
                      <a:pt x="309" y="1135"/>
                    </a:moveTo>
                    <a:lnTo>
                      <a:pt x="298" y="1115"/>
                    </a:lnTo>
                    <a:lnTo>
                      <a:pt x="285" y="1096"/>
                    </a:lnTo>
                    <a:lnTo>
                      <a:pt x="270" y="1080"/>
                    </a:lnTo>
                    <a:lnTo>
                      <a:pt x="256" y="1067"/>
                    </a:lnTo>
                    <a:lnTo>
                      <a:pt x="242" y="1055"/>
                    </a:lnTo>
                    <a:lnTo>
                      <a:pt x="230" y="1046"/>
                    </a:lnTo>
                    <a:lnTo>
                      <a:pt x="217" y="1039"/>
                    </a:lnTo>
                    <a:lnTo>
                      <a:pt x="208" y="1035"/>
                    </a:lnTo>
                    <a:lnTo>
                      <a:pt x="196" y="1019"/>
                    </a:lnTo>
                    <a:lnTo>
                      <a:pt x="188" y="985"/>
                    </a:lnTo>
                    <a:lnTo>
                      <a:pt x="183" y="940"/>
                    </a:lnTo>
                    <a:lnTo>
                      <a:pt x="180" y="891"/>
                    </a:lnTo>
                    <a:lnTo>
                      <a:pt x="174" y="848"/>
                    </a:lnTo>
                    <a:lnTo>
                      <a:pt x="165" y="819"/>
                    </a:lnTo>
                    <a:lnTo>
                      <a:pt x="151" y="811"/>
                    </a:lnTo>
                    <a:lnTo>
                      <a:pt x="129" y="834"/>
                    </a:lnTo>
                    <a:lnTo>
                      <a:pt x="145" y="782"/>
                    </a:lnTo>
                    <a:lnTo>
                      <a:pt x="152" y="713"/>
                    </a:lnTo>
                    <a:lnTo>
                      <a:pt x="154" y="638"/>
                    </a:lnTo>
                    <a:lnTo>
                      <a:pt x="156" y="566"/>
                    </a:lnTo>
                    <a:lnTo>
                      <a:pt x="160" y="505"/>
                    </a:lnTo>
                    <a:lnTo>
                      <a:pt x="164" y="436"/>
                    </a:lnTo>
                    <a:lnTo>
                      <a:pt x="167" y="371"/>
                    </a:lnTo>
                    <a:lnTo>
                      <a:pt x="169" y="323"/>
                    </a:lnTo>
                    <a:lnTo>
                      <a:pt x="173" y="305"/>
                    </a:lnTo>
                    <a:lnTo>
                      <a:pt x="182" y="284"/>
                    </a:lnTo>
                    <a:lnTo>
                      <a:pt x="195" y="263"/>
                    </a:lnTo>
                    <a:lnTo>
                      <a:pt x="204" y="241"/>
                    </a:lnTo>
                    <a:lnTo>
                      <a:pt x="207" y="221"/>
                    </a:lnTo>
                    <a:lnTo>
                      <a:pt x="198" y="202"/>
                    </a:lnTo>
                    <a:lnTo>
                      <a:pt x="174" y="187"/>
                    </a:lnTo>
                    <a:lnTo>
                      <a:pt x="131" y="176"/>
                    </a:lnTo>
                    <a:lnTo>
                      <a:pt x="101" y="171"/>
                    </a:lnTo>
                    <a:lnTo>
                      <a:pt x="74" y="165"/>
                    </a:lnTo>
                    <a:lnTo>
                      <a:pt x="50" y="160"/>
                    </a:lnTo>
                    <a:lnTo>
                      <a:pt x="31" y="153"/>
                    </a:lnTo>
                    <a:lnTo>
                      <a:pt x="15" y="144"/>
                    </a:lnTo>
                    <a:lnTo>
                      <a:pt x="5" y="132"/>
                    </a:lnTo>
                    <a:lnTo>
                      <a:pt x="0" y="118"/>
                    </a:lnTo>
                    <a:lnTo>
                      <a:pt x="0" y="101"/>
                    </a:lnTo>
                    <a:lnTo>
                      <a:pt x="11" y="107"/>
                    </a:lnTo>
                    <a:lnTo>
                      <a:pt x="23" y="112"/>
                    </a:lnTo>
                    <a:lnTo>
                      <a:pt x="36" y="118"/>
                    </a:lnTo>
                    <a:lnTo>
                      <a:pt x="50" y="124"/>
                    </a:lnTo>
                    <a:lnTo>
                      <a:pt x="64" y="129"/>
                    </a:lnTo>
                    <a:lnTo>
                      <a:pt x="79" y="133"/>
                    </a:lnTo>
                    <a:lnTo>
                      <a:pt x="94" y="138"/>
                    </a:lnTo>
                    <a:lnTo>
                      <a:pt x="109" y="141"/>
                    </a:lnTo>
                    <a:lnTo>
                      <a:pt x="122" y="145"/>
                    </a:lnTo>
                    <a:lnTo>
                      <a:pt x="136" y="148"/>
                    </a:lnTo>
                    <a:lnTo>
                      <a:pt x="150" y="150"/>
                    </a:lnTo>
                    <a:lnTo>
                      <a:pt x="162" y="152"/>
                    </a:lnTo>
                    <a:lnTo>
                      <a:pt x="172" y="153"/>
                    </a:lnTo>
                    <a:lnTo>
                      <a:pt x="181" y="154"/>
                    </a:lnTo>
                    <a:lnTo>
                      <a:pt x="188" y="154"/>
                    </a:lnTo>
                    <a:lnTo>
                      <a:pt x="193" y="153"/>
                    </a:lnTo>
                    <a:lnTo>
                      <a:pt x="209" y="144"/>
                    </a:lnTo>
                    <a:lnTo>
                      <a:pt x="223" y="140"/>
                    </a:lnTo>
                    <a:lnTo>
                      <a:pt x="235" y="142"/>
                    </a:lnTo>
                    <a:lnTo>
                      <a:pt x="246" y="147"/>
                    </a:lnTo>
                    <a:lnTo>
                      <a:pt x="256" y="154"/>
                    </a:lnTo>
                    <a:lnTo>
                      <a:pt x="265" y="161"/>
                    </a:lnTo>
                    <a:lnTo>
                      <a:pt x="277" y="165"/>
                    </a:lnTo>
                    <a:lnTo>
                      <a:pt x="288" y="167"/>
                    </a:lnTo>
                    <a:lnTo>
                      <a:pt x="302" y="163"/>
                    </a:lnTo>
                    <a:lnTo>
                      <a:pt x="317" y="152"/>
                    </a:lnTo>
                    <a:lnTo>
                      <a:pt x="331" y="135"/>
                    </a:lnTo>
                    <a:lnTo>
                      <a:pt x="345" y="115"/>
                    </a:lnTo>
                    <a:lnTo>
                      <a:pt x="355" y="89"/>
                    </a:lnTo>
                    <a:lnTo>
                      <a:pt x="361" y="62"/>
                    </a:lnTo>
                    <a:lnTo>
                      <a:pt x="362" y="31"/>
                    </a:lnTo>
                    <a:lnTo>
                      <a:pt x="356" y="0"/>
                    </a:lnTo>
                    <a:lnTo>
                      <a:pt x="368" y="34"/>
                    </a:lnTo>
                    <a:lnTo>
                      <a:pt x="369" y="70"/>
                    </a:lnTo>
                    <a:lnTo>
                      <a:pt x="363" y="102"/>
                    </a:lnTo>
                    <a:lnTo>
                      <a:pt x="355" y="124"/>
                    </a:lnTo>
                    <a:lnTo>
                      <a:pt x="337" y="156"/>
                    </a:lnTo>
                    <a:lnTo>
                      <a:pt x="327" y="182"/>
                    </a:lnTo>
                    <a:lnTo>
                      <a:pt x="324" y="199"/>
                    </a:lnTo>
                    <a:lnTo>
                      <a:pt x="327" y="212"/>
                    </a:lnTo>
                    <a:lnTo>
                      <a:pt x="332" y="221"/>
                    </a:lnTo>
                    <a:lnTo>
                      <a:pt x="339" y="228"/>
                    </a:lnTo>
                    <a:lnTo>
                      <a:pt x="345" y="233"/>
                    </a:lnTo>
                    <a:lnTo>
                      <a:pt x="347" y="239"/>
                    </a:lnTo>
                    <a:lnTo>
                      <a:pt x="348" y="280"/>
                    </a:lnTo>
                    <a:lnTo>
                      <a:pt x="353" y="351"/>
                    </a:lnTo>
                    <a:lnTo>
                      <a:pt x="360" y="448"/>
                    </a:lnTo>
                    <a:lnTo>
                      <a:pt x="372" y="558"/>
                    </a:lnTo>
                    <a:lnTo>
                      <a:pt x="365" y="513"/>
                    </a:lnTo>
                    <a:lnTo>
                      <a:pt x="356" y="478"/>
                    </a:lnTo>
                    <a:lnTo>
                      <a:pt x="347" y="454"/>
                    </a:lnTo>
                    <a:lnTo>
                      <a:pt x="337" y="444"/>
                    </a:lnTo>
                    <a:lnTo>
                      <a:pt x="326" y="451"/>
                    </a:lnTo>
                    <a:lnTo>
                      <a:pt x="318" y="477"/>
                    </a:lnTo>
                    <a:lnTo>
                      <a:pt x="311" y="523"/>
                    </a:lnTo>
                    <a:lnTo>
                      <a:pt x="307" y="593"/>
                    </a:lnTo>
                    <a:lnTo>
                      <a:pt x="301" y="668"/>
                    </a:lnTo>
                    <a:lnTo>
                      <a:pt x="293" y="730"/>
                    </a:lnTo>
                    <a:lnTo>
                      <a:pt x="283" y="781"/>
                    </a:lnTo>
                    <a:lnTo>
                      <a:pt x="272" y="821"/>
                    </a:lnTo>
                    <a:lnTo>
                      <a:pt x="263" y="855"/>
                    </a:lnTo>
                    <a:lnTo>
                      <a:pt x="258" y="881"/>
                    </a:lnTo>
                    <a:lnTo>
                      <a:pt x="258" y="905"/>
                    </a:lnTo>
                    <a:lnTo>
                      <a:pt x="266" y="927"/>
                    </a:lnTo>
                    <a:lnTo>
                      <a:pt x="278" y="951"/>
                    </a:lnTo>
                    <a:lnTo>
                      <a:pt x="287" y="979"/>
                    </a:lnTo>
                    <a:lnTo>
                      <a:pt x="295" y="1008"/>
                    </a:lnTo>
                    <a:lnTo>
                      <a:pt x="301" y="1038"/>
                    </a:lnTo>
                    <a:lnTo>
                      <a:pt x="306" y="1068"/>
                    </a:lnTo>
                    <a:lnTo>
                      <a:pt x="308" y="1094"/>
                    </a:lnTo>
                    <a:lnTo>
                      <a:pt x="309" y="1117"/>
                    </a:lnTo>
                    <a:lnTo>
                      <a:pt x="309" y="1135"/>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2" name="Freeform 118">
                <a:extLst>
                  <a:ext uri="{FF2B5EF4-FFF2-40B4-BE49-F238E27FC236}">
                    <a16:creationId xmlns:a16="http://schemas.microsoft.com/office/drawing/2014/main" xmlns="" id="{D86FA4A6-B996-FE64-7C8A-AE284E2305C8}"/>
                  </a:ext>
                </a:extLst>
              </p:cNvPr>
              <p:cNvSpPr>
                <a:spLocks/>
              </p:cNvSpPr>
              <p:nvPr/>
            </p:nvSpPr>
            <p:spPr bwMode="auto">
              <a:xfrm>
                <a:off x="-126" y="3069"/>
                <a:ext cx="202" cy="427"/>
              </a:xfrm>
              <a:custGeom>
                <a:avLst/>
                <a:gdLst>
                  <a:gd name="T0" fmla="*/ 1 w 404"/>
                  <a:gd name="T1" fmla="*/ 1 h 854"/>
                  <a:gd name="T2" fmla="*/ 1 w 404"/>
                  <a:gd name="T3" fmla="*/ 1 h 854"/>
                  <a:gd name="T4" fmla="*/ 1 w 404"/>
                  <a:gd name="T5" fmla="*/ 1 h 854"/>
                  <a:gd name="T6" fmla="*/ 1 w 404"/>
                  <a:gd name="T7" fmla="*/ 1 h 854"/>
                  <a:gd name="T8" fmla="*/ 1 w 404"/>
                  <a:gd name="T9" fmla="*/ 1 h 854"/>
                  <a:gd name="T10" fmla="*/ 1 w 404"/>
                  <a:gd name="T11" fmla="*/ 1 h 854"/>
                  <a:gd name="T12" fmla="*/ 1 w 404"/>
                  <a:gd name="T13" fmla="*/ 1 h 854"/>
                  <a:gd name="T14" fmla="*/ 1 w 404"/>
                  <a:gd name="T15" fmla="*/ 1 h 854"/>
                  <a:gd name="T16" fmla="*/ 1 w 404"/>
                  <a:gd name="T17" fmla="*/ 1 h 854"/>
                  <a:gd name="T18" fmla="*/ 1 w 404"/>
                  <a:gd name="T19" fmla="*/ 1 h 854"/>
                  <a:gd name="T20" fmla="*/ 1 w 404"/>
                  <a:gd name="T21" fmla="*/ 1 h 854"/>
                  <a:gd name="T22" fmla="*/ 1 w 404"/>
                  <a:gd name="T23" fmla="*/ 1 h 854"/>
                  <a:gd name="T24" fmla="*/ 1 w 404"/>
                  <a:gd name="T25" fmla="*/ 1 h 854"/>
                  <a:gd name="T26" fmla="*/ 1 w 404"/>
                  <a:gd name="T27" fmla="*/ 1 h 854"/>
                  <a:gd name="T28" fmla="*/ 1 w 404"/>
                  <a:gd name="T29" fmla="*/ 1 h 854"/>
                  <a:gd name="T30" fmla="*/ 0 w 404"/>
                  <a:gd name="T31" fmla="*/ 1 h 854"/>
                  <a:gd name="T32" fmla="*/ 1 w 404"/>
                  <a:gd name="T33" fmla="*/ 1 h 854"/>
                  <a:gd name="T34" fmla="*/ 1 w 404"/>
                  <a:gd name="T35" fmla="*/ 1 h 854"/>
                  <a:gd name="T36" fmla="*/ 1 w 404"/>
                  <a:gd name="T37" fmla="*/ 1 h 854"/>
                  <a:gd name="T38" fmla="*/ 1 w 404"/>
                  <a:gd name="T39" fmla="*/ 1 h 854"/>
                  <a:gd name="T40" fmla="*/ 1 w 404"/>
                  <a:gd name="T41" fmla="*/ 1 h 854"/>
                  <a:gd name="T42" fmla="*/ 1 w 404"/>
                  <a:gd name="T43" fmla="*/ 1 h 854"/>
                  <a:gd name="T44" fmla="*/ 1 w 404"/>
                  <a:gd name="T45" fmla="*/ 1 h 854"/>
                  <a:gd name="T46" fmla="*/ 1 w 404"/>
                  <a:gd name="T47" fmla="*/ 1 h 854"/>
                  <a:gd name="T48" fmla="*/ 1 w 404"/>
                  <a:gd name="T49" fmla="*/ 1 h 854"/>
                  <a:gd name="T50" fmla="*/ 1 w 404"/>
                  <a:gd name="T51" fmla="*/ 1 h 854"/>
                  <a:gd name="T52" fmla="*/ 1 w 404"/>
                  <a:gd name="T53" fmla="*/ 1 h 854"/>
                  <a:gd name="T54" fmla="*/ 1 w 404"/>
                  <a:gd name="T55" fmla="*/ 1 h 854"/>
                  <a:gd name="T56" fmla="*/ 1 w 404"/>
                  <a:gd name="T57" fmla="*/ 1 h 854"/>
                  <a:gd name="T58" fmla="*/ 1 w 404"/>
                  <a:gd name="T59" fmla="*/ 1 h 854"/>
                  <a:gd name="T60" fmla="*/ 1 w 404"/>
                  <a:gd name="T61" fmla="*/ 1 h 854"/>
                  <a:gd name="T62" fmla="*/ 1 w 404"/>
                  <a:gd name="T63" fmla="*/ 1 h 854"/>
                  <a:gd name="T64" fmla="*/ 1 w 404"/>
                  <a:gd name="T65" fmla="*/ 0 h 854"/>
                  <a:gd name="T66" fmla="*/ 1 w 404"/>
                  <a:gd name="T67" fmla="*/ 1 h 854"/>
                  <a:gd name="T68" fmla="*/ 1 w 404"/>
                  <a:gd name="T69" fmla="*/ 1 h 854"/>
                  <a:gd name="T70" fmla="*/ 1 w 404"/>
                  <a:gd name="T71" fmla="*/ 1 h 854"/>
                  <a:gd name="T72" fmla="*/ 1 w 404"/>
                  <a:gd name="T73" fmla="*/ 1 h 854"/>
                  <a:gd name="T74" fmla="*/ 1 w 404"/>
                  <a:gd name="T75" fmla="*/ 1 h 854"/>
                  <a:gd name="T76" fmla="*/ 1 w 404"/>
                  <a:gd name="T77" fmla="*/ 1 h 854"/>
                  <a:gd name="T78" fmla="*/ 1 w 404"/>
                  <a:gd name="T79" fmla="*/ 1 h 854"/>
                  <a:gd name="T80" fmla="*/ 1 w 404"/>
                  <a:gd name="T81" fmla="*/ 1 h 854"/>
                  <a:gd name="T82" fmla="*/ 1 w 404"/>
                  <a:gd name="T83" fmla="*/ 1 h 854"/>
                  <a:gd name="T84" fmla="*/ 1 w 404"/>
                  <a:gd name="T85" fmla="*/ 1 h 854"/>
                  <a:gd name="T86" fmla="*/ 1 w 404"/>
                  <a:gd name="T87" fmla="*/ 1 h 854"/>
                  <a:gd name="T88" fmla="*/ 1 w 404"/>
                  <a:gd name="T89" fmla="*/ 1 h 854"/>
                  <a:gd name="T90" fmla="*/ 1 w 404"/>
                  <a:gd name="T91" fmla="*/ 1 h 854"/>
                  <a:gd name="T92" fmla="*/ 1 w 404"/>
                  <a:gd name="T93" fmla="*/ 1 h 854"/>
                  <a:gd name="T94" fmla="*/ 1 w 404"/>
                  <a:gd name="T95" fmla="*/ 1 h 854"/>
                  <a:gd name="T96" fmla="*/ 1 w 404"/>
                  <a:gd name="T97" fmla="*/ 1 h 854"/>
                  <a:gd name="T98" fmla="*/ 1 w 404"/>
                  <a:gd name="T99" fmla="*/ 1 h 854"/>
                  <a:gd name="T100" fmla="*/ 1 w 404"/>
                  <a:gd name="T101" fmla="*/ 1 h 854"/>
                  <a:gd name="T102" fmla="*/ 1 w 404"/>
                  <a:gd name="T103" fmla="*/ 1 h 854"/>
                  <a:gd name="T104" fmla="*/ 1 w 404"/>
                  <a:gd name="T105" fmla="*/ 1 h 854"/>
                  <a:gd name="T106" fmla="*/ 1 w 404"/>
                  <a:gd name="T107" fmla="*/ 1 h 854"/>
                  <a:gd name="T108" fmla="*/ 1 w 404"/>
                  <a:gd name="T109" fmla="*/ 1 h 854"/>
                  <a:gd name="T110" fmla="*/ 1 w 404"/>
                  <a:gd name="T111" fmla="*/ 1 h 854"/>
                  <a:gd name="T112" fmla="*/ 1 w 404"/>
                  <a:gd name="T113" fmla="*/ 1 h 85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4"/>
                  <a:gd name="T172" fmla="*/ 0 h 854"/>
                  <a:gd name="T173" fmla="*/ 404 w 404"/>
                  <a:gd name="T174" fmla="*/ 854 h 85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4" h="854">
                    <a:moveTo>
                      <a:pt x="185" y="854"/>
                    </a:moveTo>
                    <a:lnTo>
                      <a:pt x="181" y="823"/>
                    </a:lnTo>
                    <a:lnTo>
                      <a:pt x="170" y="784"/>
                    </a:lnTo>
                    <a:lnTo>
                      <a:pt x="157" y="739"/>
                    </a:lnTo>
                    <a:lnTo>
                      <a:pt x="139" y="692"/>
                    </a:lnTo>
                    <a:lnTo>
                      <a:pt x="120" y="642"/>
                    </a:lnTo>
                    <a:lnTo>
                      <a:pt x="101" y="594"/>
                    </a:lnTo>
                    <a:lnTo>
                      <a:pt x="82" y="549"/>
                    </a:lnTo>
                    <a:lnTo>
                      <a:pt x="66" y="509"/>
                    </a:lnTo>
                    <a:lnTo>
                      <a:pt x="51" y="469"/>
                    </a:lnTo>
                    <a:lnTo>
                      <a:pt x="37" y="426"/>
                    </a:lnTo>
                    <a:lnTo>
                      <a:pt x="24" y="379"/>
                    </a:lnTo>
                    <a:lnTo>
                      <a:pt x="14" y="331"/>
                    </a:lnTo>
                    <a:lnTo>
                      <a:pt x="7" y="283"/>
                    </a:lnTo>
                    <a:lnTo>
                      <a:pt x="1" y="233"/>
                    </a:lnTo>
                    <a:lnTo>
                      <a:pt x="0" y="186"/>
                    </a:lnTo>
                    <a:lnTo>
                      <a:pt x="2" y="140"/>
                    </a:lnTo>
                    <a:lnTo>
                      <a:pt x="24" y="143"/>
                    </a:lnTo>
                    <a:lnTo>
                      <a:pt x="45" y="146"/>
                    </a:lnTo>
                    <a:lnTo>
                      <a:pt x="64" y="147"/>
                    </a:lnTo>
                    <a:lnTo>
                      <a:pt x="84" y="146"/>
                    </a:lnTo>
                    <a:lnTo>
                      <a:pt x="101" y="144"/>
                    </a:lnTo>
                    <a:lnTo>
                      <a:pt x="117" y="141"/>
                    </a:lnTo>
                    <a:lnTo>
                      <a:pt x="134" y="137"/>
                    </a:lnTo>
                    <a:lnTo>
                      <a:pt x="147" y="133"/>
                    </a:lnTo>
                    <a:lnTo>
                      <a:pt x="167" y="121"/>
                    </a:lnTo>
                    <a:lnTo>
                      <a:pt x="185" y="104"/>
                    </a:lnTo>
                    <a:lnTo>
                      <a:pt x="203" y="83"/>
                    </a:lnTo>
                    <a:lnTo>
                      <a:pt x="219" y="61"/>
                    </a:lnTo>
                    <a:lnTo>
                      <a:pt x="236" y="40"/>
                    </a:lnTo>
                    <a:lnTo>
                      <a:pt x="256" y="21"/>
                    </a:lnTo>
                    <a:lnTo>
                      <a:pt x="279" y="7"/>
                    </a:lnTo>
                    <a:lnTo>
                      <a:pt x="305" y="0"/>
                    </a:lnTo>
                    <a:lnTo>
                      <a:pt x="316" y="28"/>
                    </a:lnTo>
                    <a:lnTo>
                      <a:pt x="329" y="60"/>
                    </a:lnTo>
                    <a:lnTo>
                      <a:pt x="346" y="96"/>
                    </a:lnTo>
                    <a:lnTo>
                      <a:pt x="362" y="135"/>
                    </a:lnTo>
                    <a:lnTo>
                      <a:pt x="378" y="177"/>
                    </a:lnTo>
                    <a:lnTo>
                      <a:pt x="392" y="218"/>
                    </a:lnTo>
                    <a:lnTo>
                      <a:pt x="401" y="260"/>
                    </a:lnTo>
                    <a:lnTo>
                      <a:pt x="404" y="300"/>
                    </a:lnTo>
                    <a:lnTo>
                      <a:pt x="403" y="343"/>
                    </a:lnTo>
                    <a:lnTo>
                      <a:pt x="397" y="393"/>
                    </a:lnTo>
                    <a:lnTo>
                      <a:pt x="390" y="451"/>
                    </a:lnTo>
                    <a:lnTo>
                      <a:pt x="382" y="517"/>
                    </a:lnTo>
                    <a:lnTo>
                      <a:pt x="373" y="589"/>
                    </a:lnTo>
                    <a:lnTo>
                      <a:pt x="365" y="670"/>
                    </a:lnTo>
                    <a:lnTo>
                      <a:pt x="358" y="759"/>
                    </a:lnTo>
                    <a:lnTo>
                      <a:pt x="354" y="854"/>
                    </a:lnTo>
                    <a:lnTo>
                      <a:pt x="337" y="838"/>
                    </a:lnTo>
                    <a:lnTo>
                      <a:pt x="319" y="828"/>
                    </a:lnTo>
                    <a:lnTo>
                      <a:pt x="297" y="822"/>
                    </a:lnTo>
                    <a:lnTo>
                      <a:pt x="275" y="821"/>
                    </a:lnTo>
                    <a:lnTo>
                      <a:pt x="251" y="824"/>
                    </a:lnTo>
                    <a:lnTo>
                      <a:pt x="228" y="831"/>
                    </a:lnTo>
                    <a:lnTo>
                      <a:pt x="206" y="842"/>
                    </a:lnTo>
                    <a:lnTo>
                      <a:pt x="185" y="854"/>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3" name="Freeform 119">
                <a:extLst>
                  <a:ext uri="{FF2B5EF4-FFF2-40B4-BE49-F238E27FC236}">
                    <a16:creationId xmlns:a16="http://schemas.microsoft.com/office/drawing/2014/main" xmlns="" id="{2FF54851-09BF-1C0A-25E0-8D8592F0B464}"/>
                  </a:ext>
                </a:extLst>
              </p:cNvPr>
              <p:cNvSpPr>
                <a:spLocks/>
              </p:cNvSpPr>
              <p:nvPr/>
            </p:nvSpPr>
            <p:spPr bwMode="auto">
              <a:xfrm>
                <a:off x="-525" y="3137"/>
                <a:ext cx="78" cy="275"/>
              </a:xfrm>
              <a:custGeom>
                <a:avLst/>
                <a:gdLst>
                  <a:gd name="T0" fmla="*/ 1 w 154"/>
                  <a:gd name="T1" fmla="*/ 0 h 551"/>
                  <a:gd name="T2" fmla="*/ 1 w 154"/>
                  <a:gd name="T3" fmla="*/ 0 h 551"/>
                  <a:gd name="T4" fmla="*/ 1 w 154"/>
                  <a:gd name="T5" fmla="*/ 0 h 551"/>
                  <a:gd name="T6" fmla="*/ 1 w 154"/>
                  <a:gd name="T7" fmla="*/ 0 h 551"/>
                  <a:gd name="T8" fmla="*/ 1 w 154"/>
                  <a:gd name="T9" fmla="*/ 0 h 551"/>
                  <a:gd name="T10" fmla="*/ 1 w 154"/>
                  <a:gd name="T11" fmla="*/ 0 h 551"/>
                  <a:gd name="T12" fmla="*/ 1 w 154"/>
                  <a:gd name="T13" fmla="*/ 0 h 551"/>
                  <a:gd name="T14" fmla="*/ 1 w 154"/>
                  <a:gd name="T15" fmla="*/ 0 h 551"/>
                  <a:gd name="T16" fmla="*/ 1 w 154"/>
                  <a:gd name="T17" fmla="*/ 0 h 551"/>
                  <a:gd name="T18" fmla="*/ 1 w 154"/>
                  <a:gd name="T19" fmla="*/ 0 h 551"/>
                  <a:gd name="T20" fmla="*/ 1 w 154"/>
                  <a:gd name="T21" fmla="*/ 0 h 551"/>
                  <a:gd name="T22" fmla="*/ 1 w 154"/>
                  <a:gd name="T23" fmla="*/ 0 h 551"/>
                  <a:gd name="T24" fmla="*/ 1 w 154"/>
                  <a:gd name="T25" fmla="*/ 0 h 551"/>
                  <a:gd name="T26" fmla="*/ 1 w 154"/>
                  <a:gd name="T27" fmla="*/ 0 h 551"/>
                  <a:gd name="T28" fmla="*/ 1 w 154"/>
                  <a:gd name="T29" fmla="*/ 0 h 551"/>
                  <a:gd name="T30" fmla="*/ 1 w 154"/>
                  <a:gd name="T31" fmla="*/ 0 h 551"/>
                  <a:gd name="T32" fmla="*/ 1 w 154"/>
                  <a:gd name="T33" fmla="*/ 0 h 551"/>
                  <a:gd name="T34" fmla="*/ 1 w 154"/>
                  <a:gd name="T35" fmla="*/ 0 h 551"/>
                  <a:gd name="T36" fmla="*/ 1 w 154"/>
                  <a:gd name="T37" fmla="*/ 0 h 551"/>
                  <a:gd name="T38" fmla="*/ 1 w 154"/>
                  <a:gd name="T39" fmla="*/ 0 h 551"/>
                  <a:gd name="T40" fmla="*/ 1 w 154"/>
                  <a:gd name="T41" fmla="*/ 0 h 551"/>
                  <a:gd name="T42" fmla="*/ 1 w 154"/>
                  <a:gd name="T43" fmla="*/ 0 h 551"/>
                  <a:gd name="T44" fmla="*/ 1 w 154"/>
                  <a:gd name="T45" fmla="*/ 0 h 551"/>
                  <a:gd name="T46" fmla="*/ 1 w 154"/>
                  <a:gd name="T47" fmla="*/ 0 h 551"/>
                  <a:gd name="T48" fmla="*/ 1 w 154"/>
                  <a:gd name="T49" fmla="*/ 0 h 551"/>
                  <a:gd name="T50" fmla="*/ 1 w 154"/>
                  <a:gd name="T51" fmla="*/ 0 h 551"/>
                  <a:gd name="T52" fmla="*/ 1 w 154"/>
                  <a:gd name="T53" fmla="*/ 0 h 551"/>
                  <a:gd name="T54" fmla="*/ 1 w 154"/>
                  <a:gd name="T55" fmla="*/ 0 h 551"/>
                  <a:gd name="T56" fmla="*/ 1 w 154"/>
                  <a:gd name="T57" fmla="*/ 0 h 551"/>
                  <a:gd name="T58" fmla="*/ 1 w 154"/>
                  <a:gd name="T59" fmla="*/ 0 h 551"/>
                  <a:gd name="T60" fmla="*/ 1 w 154"/>
                  <a:gd name="T61" fmla="*/ 0 h 551"/>
                  <a:gd name="T62" fmla="*/ 1 w 154"/>
                  <a:gd name="T63" fmla="*/ 0 h 551"/>
                  <a:gd name="T64" fmla="*/ 1 w 154"/>
                  <a:gd name="T65" fmla="*/ 0 h 551"/>
                  <a:gd name="T66" fmla="*/ 1 w 154"/>
                  <a:gd name="T67" fmla="*/ 0 h 551"/>
                  <a:gd name="T68" fmla="*/ 1 w 154"/>
                  <a:gd name="T69" fmla="*/ 0 h 551"/>
                  <a:gd name="T70" fmla="*/ 1 w 154"/>
                  <a:gd name="T71" fmla="*/ 0 h 551"/>
                  <a:gd name="T72" fmla="*/ 1 w 154"/>
                  <a:gd name="T73" fmla="*/ 0 h 551"/>
                  <a:gd name="T74" fmla="*/ 1 w 154"/>
                  <a:gd name="T75" fmla="*/ 0 h 551"/>
                  <a:gd name="T76" fmla="*/ 1 w 154"/>
                  <a:gd name="T77" fmla="*/ 0 h 551"/>
                  <a:gd name="T78" fmla="*/ 1 w 154"/>
                  <a:gd name="T79" fmla="*/ 0 h 551"/>
                  <a:gd name="T80" fmla="*/ 1 w 154"/>
                  <a:gd name="T81" fmla="*/ 0 h 551"/>
                  <a:gd name="T82" fmla="*/ 1 w 154"/>
                  <a:gd name="T83" fmla="*/ 0 h 551"/>
                  <a:gd name="T84" fmla="*/ 1 w 154"/>
                  <a:gd name="T85" fmla="*/ 0 h 551"/>
                  <a:gd name="T86" fmla="*/ 1 w 154"/>
                  <a:gd name="T87" fmla="*/ 0 h 551"/>
                  <a:gd name="T88" fmla="*/ 1 w 154"/>
                  <a:gd name="T89" fmla="*/ 0 h 551"/>
                  <a:gd name="T90" fmla="*/ 1 w 154"/>
                  <a:gd name="T91" fmla="*/ 0 h 551"/>
                  <a:gd name="T92" fmla="*/ 1 w 154"/>
                  <a:gd name="T93" fmla="*/ 0 h 551"/>
                  <a:gd name="T94" fmla="*/ 1 w 154"/>
                  <a:gd name="T95" fmla="*/ 0 h 551"/>
                  <a:gd name="T96" fmla="*/ 1 w 154"/>
                  <a:gd name="T97" fmla="*/ 0 h 551"/>
                  <a:gd name="T98" fmla="*/ 1 w 154"/>
                  <a:gd name="T99" fmla="*/ 0 h 551"/>
                  <a:gd name="T100" fmla="*/ 1 w 154"/>
                  <a:gd name="T101" fmla="*/ 0 h 551"/>
                  <a:gd name="T102" fmla="*/ 0 w 154"/>
                  <a:gd name="T103" fmla="*/ 0 h 551"/>
                  <a:gd name="T104" fmla="*/ 1 w 154"/>
                  <a:gd name="T105" fmla="*/ 0 h 551"/>
                  <a:gd name="T106" fmla="*/ 1 w 154"/>
                  <a:gd name="T107" fmla="*/ 0 h 551"/>
                  <a:gd name="T108" fmla="*/ 1 w 154"/>
                  <a:gd name="T109" fmla="*/ 0 h 551"/>
                  <a:gd name="T110" fmla="*/ 1 w 154"/>
                  <a:gd name="T111" fmla="*/ 0 h 551"/>
                  <a:gd name="T112" fmla="*/ 1 w 154"/>
                  <a:gd name="T113" fmla="*/ 0 h 551"/>
                  <a:gd name="T114" fmla="*/ 1 w 154"/>
                  <a:gd name="T115" fmla="*/ 0 h 551"/>
                  <a:gd name="T116" fmla="*/ 1 w 154"/>
                  <a:gd name="T117" fmla="*/ 0 h 551"/>
                  <a:gd name="T118" fmla="*/ 1 w 154"/>
                  <a:gd name="T119" fmla="*/ 0 h 551"/>
                  <a:gd name="T120" fmla="*/ 1 w 154"/>
                  <a:gd name="T121" fmla="*/ 0 h 55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54"/>
                  <a:gd name="T184" fmla="*/ 0 h 551"/>
                  <a:gd name="T185" fmla="*/ 154 w 154"/>
                  <a:gd name="T186" fmla="*/ 551 h 55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54" h="551">
                    <a:moveTo>
                      <a:pt x="27" y="42"/>
                    </a:moveTo>
                    <a:lnTo>
                      <a:pt x="38" y="42"/>
                    </a:lnTo>
                    <a:lnTo>
                      <a:pt x="49" y="38"/>
                    </a:lnTo>
                    <a:lnTo>
                      <a:pt x="62" y="35"/>
                    </a:lnTo>
                    <a:lnTo>
                      <a:pt x="76" y="29"/>
                    </a:lnTo>
                    <a:lnTo>
                      <a:pt x="91" y="23"/>
                    </a:lnTo>
                    <a:lnTo>
                      <a:pt x="106" y="16"/>
                    </a:lnTo>
                    <a:lnTo>
                      <a:pt x="120" y="8"/>
                    </a:lnTo>
                    <a:lnTo>
                      <a:pt x="135" y="0"/>
                    </a:lnTo>
                    <a:lnTo>
                      <a:pt x="140" y="15"/>
                    </a:lnTo>
                    <a:lnTo>
                      <a:pt x="145" y="35"/>
                    </a:lnTo>
                    <a:lnTo>
                      <a:pt x="151" y="59"/>
                    </a:lnTo>
                    <a:lnTo>
                      <a:pt x="153" y="88"/>
                    </a:lnTo>
                    <a:lnTo>
                      <a:pt x="154" y="121"/>
                    </a:lnTo>
                    <a:lnTo>
                      <a:pt x="153" y="159"/>
                    </a:lnTo>
                    <a:lnTo>
                      <a:pt x="147" y="201"/>
                    </a:lnTo>
                    <a:lnTo>
                      <a:pt x="137" y="246"/>
                    </a:lnTo>
                    <a:lnTo>
                      <a:pt x="131" y="164"/>
                    </a:lnTo>
                    <a:lnTo>
                      <a:pt x="124" y="94"/>
                    </a:lnTo>
                    <a:lnTo>
                      <a:pt x="115" y="42"/>
                    </a:lnTo>
                    <a:lnTo>
                      <a:pt x="105" y="19"/>
                    </a:lnTo>
                    <a:lnTo>
                      <a:pt x="99" y="26"/>
                    </a:lnTo>
                    <a:lnTo>
                      <a:pt x="92" y="51"/>
                    </a:lnTo>
                    <a:lnTo>
                      <a:pt x="85" y="91"/>
                    </a:lnTo>
                    <a:lnTo>
                      <a:pt x="79" y="140"/>
                    </a:lnTo>
                    <a:lnTo>
                      <a:pt x="74" y="195"/>
                    </a:lnTo>
                    <a:lnTo>
                      <a:pt x="69" y="250"/>
                    </a:lnTo>
                    <a:lnTo>
                      <a:pt x="67" y="303"/>
                    </a:lnTo>
                    <a:lnTo>
                      <a:pt x="65" y="349"/>
                    </a:lnTo>
                    <a:lnTo>
                      <a:pt x="69" y="431"/>
                    </a:lnTo>
                    <a:lnTo>
                      <a:pt x="74" y="479"/>
                    </a:lnTo>
                    <a:lnTo>
                      <a:pt x="79" y="497"/>
                    </a:lnTo>
                    <a:lnTo>
                      <a:pt x="87" y="490"/>
                    </a:lnTo>
                    <a:lnTo>
                      <a:pt x="95" y="466"/>
                    </a:lnTo>
                    <a:lnTo>
                      <a:pt x="105" y="427"/>
                    </a:lnTo>
                    <a:lnTo>
                      <a:pt x="114" y="379"/>
                    </a:lnTo>
                    <a:lnTo>
                      <a:pt x="123" y="329"/>
                    </a:lnTo>
                    <a:lnTo>
                      <a:pt x="123" y="404"/>
                    </a:lnTo>
                    <a:lnTo>
                      <a:pt x="121" y="452"/>
                    </a:lnTo>
                    <a:lnTo>
                      <a:pt x="113" y="484"/>
                    </a:lnTo>
                    <a:lnTo>
                      <a:pt x="95" y="507"/>
                    </a:lnTo>
                    <a:lnTo>
                      <a:pt x="84" y="518"/>
                    </a:lnTo>
                    <a:lnTo>
                      <a:pt x="71" y="528"/>
                    </a:lnTo>
                    <a:lnTo>
                      <a:pt x="59" y="537"/>
                    </a:lnTo>
                    <a:lnTo>
                      <a:pt x="47" y="544"/>
                    </a:lnTo>
                    <a:lnTo>
                      <a:pt x="36" y="549"/>
                    </a:lnTo>
                    <a:lnTo>
                      <a:pt x="27" y="551"/>
                    </a:lnTo>
                    <a:lnTo>
                      <a:pt x="21" y="551"/>
                    </a:lnTo>
                    <a:lnTo>
                      <a:pt x="16" y="547"/>
                    </a:lnTo>
                    <a:lnTo>
                      <a:pt x="9" y="511"/>
                    </a:lnTo>
                    <a:lnTo>
                      <a:pt x="3" y="439"/>
                    </a:lnTo>
                    <a:lnTo>
                      <a:pt x="0" y="353"/>
                    </a:lnTo>
                    <a:lnTo>
                      <a:pt x="3" y="269"/>
                    </a:lnTo>
                    <a:lnTo>
                      <a:pt x="9" y="232"/>
                    </a:lnTo>
                    <a:lnTo>
                      <a:pt x="15" y="197"/>
                    </a:lnTo>
                    <a:lnTo>
                      <a:pt x="23" y="165"/>
                    </a:lnTo>
                    <a:lnTo>
                      <a:pt x="29" y="136"/>
                    </a:lnTo>
                    <a:lnTo>
                      <a:pt x="33" y="110"/>
                    </a:lnTo>
                    <a:lnTo>
                      <a:pt x="36" y="86"/>
                    </a:lnTo>
                    <a:lnTo>
                      <a:pt x="34" y="63"/>
                    </a:lnTo>
                    <a:lnTo>
                      <a:pt x="27" y="4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4" name="Freeform 120">
                <a:extLst>
                  <a:ext uri="{FF2B5EF4-FFF2-40B4-BE49-F238E27FC236}">
                    <a16:creationId xmlns:a16="http://schemas.microsoft.com/office/drawing/2014/main" xmlns="" id="{E44CCC01-2356-35BA-0D90-52B0E4182488}"/>
                  </a:ext>
                </a:extLst>
              </p:cNvPr>
              <p:cNvSpPr>
                <a:spLocks/>
              </p:cNvSpPr>
              <p:nvPr/>
            </p:nvSpPr>
            <p:spPr bwMode="auto">
              <a:xfrm>
                <a:off x="-621" y="3085"/>
                <a:ext cx="57" cy="219"/>
              </a:xfrm>
              <a:custGeom>
                <a:avLst/>
                <a:gdLst>
                  <a:gd name="T0" fmla="*/ 1 w 114"/>
                  <a:gd name="T1" fmla="*/ 0 h 436"/>
                  <a:gd name="T2" fmla="*/ 1 w 114"/>
                  <a:gd name="T3" fmla="*/ 1 h 436"/>
                  <a:gd name="T4" fmla="*/ 1 w 114"/>
                  <a:gd name="T5" fmla="*/ 1 h 436"/>
                  <a:gd name="T6" fmla="*/ 1 w 114"/>
                  <a:gd name="T7" fmla="*/ 1 h 436"/>
                  <a:gd name="T8" fmla="*/ 1 w 114"/>
                  <a:gd name="T9" fmla="*/ 1 h 436"/>
                  <a:gd name="T10" fmla="*/ 1 w 114"/>
                  <a:gd name="T11" fmla="*/ 1 h 436"/>
                  <a:gd name="T12" fmla="*/ 1 w 114"/>
                  <a:gd name="T13" fmla="*/ 1 h 436"/>
                  <a:gd name="T14" fmla="*/ 1 w 114"/>
                  <a:gd name="T15" fmla="*/ 1 h 436"/>
                  <a:gd name="T16" fmla="*/ 1 w 114"/>
                  <a:gd name="T17" fmla="*/ 1 h 436"/>
                  <a:gd name="T18" fmla="*/ 1 w 114"/>
                  <a:gd name="T19" fmla="*/ 1 h 436"/>
                  <a:gd name="T20" fmla="*/ 1 w 114"/>
                  <a:gd name="T21" fmla="*/ 1 h 436"/>
                  <a:gd name="T22" fmla="*/ 1 w 114"/>
                  <a:gd name="T23" fmla="*/ 1 h 436"/>
                  <a:gd name="T24" fmla="*/ 1 w 114"/>
                  <a:gd name="T25" fmla="*/ 1 h 436"/>
                  <a:gd name="T26" fmla="*/ 1 w 114"/>
                  <a:gd name="T27" fmla="*/ 1 h 436"/>
                  <a:gd name="T28" fmla="*/ 1 w 114"/>
                  <a:gd name="T29" fmla="*/ 1 h 436"/>
                  <a:gd name="T30" fmla="*/ 1 w 114"/>
                  <a:gd name="T31" fmla="*/ 1 h 436"/>
                  <a:gd name="T32" fmla="*/ 1 w 114"/>
                  <a:gd name="T33" fmla="*/ 1 h 436"/>
                  <a:gd name="T34" fmla="*/ 1 w 114"/>
                  <a:gd name="T35" fmla="*/ 1 h 436"/>
                  <a:gd name="T36" fmla="*/ 1 w 114"/>
                  <a:gd name="T37" fmla="*/ 1 h 436"/>
                  <a:gd name="T38" fmla="*/ 1 w 114"/>
                  <a:gd name="T39" fmla="*/ 1 h 436"/>
                  <a:gd name="T40" fmla="*/ 1 w 114"/>
                  <a:gd name="T41" fmla="*/ 1 h 436"/>
                  <a:gd name="T42" fmla="*/ 1 w 114"/>
                  <a:gd name="T43" fmla="*/ 1 h 436"/>
                  <a:gd name="T44" fmla="*/ 0 w 114"/>
                  <a:gd name="T45" fmla="*/ 1 h 436"/>
                  <a:gd name="T46" fmla="*/ 0 w 114"/>
                  <a:gd name="T47" fmla="*/ 1 h 436"/>
                  <a:gd name="T48" fmla="*/ 1 w 114"/>
                  <a:gd name="T49" fmla="*/ 0 h 4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4"/>
                  <a:gd name="T76" fmla="*/ 0 h 436"/>
                  <a:gd name="T77" fmla="*/ 114 w 114"/>
                  <a:gd name="T78" fmla="*/ 436 h 4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4" h="436">
                    <a:moveTo>
                      <a:pt x="3" y="0"/>
                    </a:moveTo>
                    <a:lnTo>
                      <a:pt x="9" y="14"/>
                    </a:lnTo>
                    <a:lnTo>
                      <a:pt x="16" y="27"/>
                    </a:lnTo>
                    <a:lnTo>
                      <a:pt x="26" y="44"/>
                    </a:lnTo>
                    <a:lnTo>
                      <a:pt x="36" y="60"/>
                    </a:lnTo>
                    <a:lnTo>
                      <a:pt x="48" y="77"/>
                    </a:lnTo>
                    <a:lnTo>
                      <a:pt x="64" y="95"/>
                    </a:lnTo>
                    <a:lnTo>
                      <a:pt x="83" y="113"/>
                    </a:lnTo>
                    <a:lnTo>
                      <a:pt x="106" y="131"/>
                    </a:lnTo>
                    <a:lnTo>
                      <a:pt x="114" y="233"/>
                    </a:lnTo>
                    <a:lnTo>
                      <a:pt x="112" y="303"/>
                    </a:lnTo>
                    <a:lnTo>
                      <a:pt x="101" y="348"/>
                    </a:lnTo>
                    <a:lnTo>
                      <a:pt x="84" y="374"/>
                    </a:lnTo>
                    <a:lnTo>
                      <a:pt x="67" y="390"/>
                    </a:lnTo>
                    <a:lnTo>
                      <a:pt x="52" y="401"/>
                    </a:lnTo>
                    <a:lnTo>
                      <a:pt x="43" y="413"/>
                    </a:lnTo>
                    <a:lnTo>
                      <a:pt x="44" y="436"/>
                    </a:lnTo>
                    <a:lnTo>
                      <a:pt x="30" y="359"/>
                    </a:lnTo>
                    <a:lnTo>
                      <a:pt x="19" y="287"/>
                    </a:lnTo>
                    <a:lnTo>
                      <a:pt x="11" y="221"/>
                    </a:lnTo>
                    <a:lnTo>
                      <a:pt x="5" y="161"/>
                    </a:lnTo>
                    <a:lnTo>
                      <a:pt x="1" y="108"/>
                    </a:lnTo>
                    <a:lnTo>
                      <a:pt x="0" y="63"/>
                    </a:lnTo>
                    <a:lnTo>
                      <a:pt x="0" y="27"/>
                    </a:lnTo>
                    <a:lnTo>
                      <a:pt x="3"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5" name="Freeform 121">
                <a:extLst>
                  <a:ext uri="{FF2B5EF4-FFF2-40B4-BE49-F238E27FC236}">
                    <a16:creationId xmlns:a16="http://schemas.microsoft.com/office/drawing/2014/main" xmlns="" id="{00C3BF7A-BCBB-E6F9-FE2F-FC85F4EF484B}"/>
                  </a:ext>
                </a:extLst>
              </p:cNvPr>
              <p:cNvSpPr>
                <a:spLocks/>
              </p:cNvSpPr>
              <p:nvPr/>
            </p:nvSpPr>
            <p:spPr bwMode="auto">
              <a:xfrm>
                <a:off x="-591" y="3384"/>
                <a:ext cx="179" cy="206"/>
              </a:xfrm>
              <a:custGeom>
                <a:avLst/>
                <a:gdLst>
                  <a:gd name="T0" fmla="*/ 0 w 360"/>
                  <a:gd name="T1" fmla="*/ 1 h 410"/>
                  <a:gd name="T2" fmla="*/ 0 w 360"/>
                  <a:gd name="T3" fmla="*/ 1 h 410"/>
                  <a:gd name="T4" fmla="*/ 0 w 360"/>
                  <a:gd name="T5" fmla="*/ 1 h 410"/>
                  <a:gd name="T6" fmla="*/ 0 w 360"/>
                  <a:gd name="T7" fmla="*/ 1 h 410"/>
                  <a:gd name="T8" fmla="*/ 0 w 360"/>
                  <a:gd name="T9" fmla="*/ 1 h 410"/>
                  <a:gd name="T10" fmla="*/ 0 w 360"/>
                  <a:gd name="T11" fmla="*/ 1 h 410"/>
                  <a:gd name="T12" fmla="*/ 0 w 360"/>
                  <a:gd name="T13" fmla="*/ 1 h 410"/>
                  <a:gd name="T14" fmla="*/ 0 w 360"/>
                  <a:gd name="T15" fmla="*/ 1 h 410"/>
                  <a:gd name="T16" fmla="*/ 0 w 360"/>
                  <a:gd name="T17" fmla="*/ 1 h 410"/>
                  <a:gd name="T18" fmla="*/ 0 w 360"/>
                  <a:gd name="T19" fmla="*/ 1 h 410"/>
                  <a:gd name="T20" fmla="*/ 0 w 360"/>
                  <a:gd name="T21" fmla="*/ 1 h 410"/>
                  <a:gd name="T22" fmla="*/ 0 w 360"/>
                  <a:gd name="T23" fmla="*/ 1 h 410"/>
                  <a:gd name="T24" fmla="*/ 0 w 360"/>
                  <a:gd name="T25" fmla="*/ 1 h 410"/>
                  <a:gd name="T26" fmla="*/ 0 w 360"/>
                  <a:gd name="T27" fmla="*/ 1 h 410"/>
                  <a:gd name="T28" fmla="*/ 0 w 360"/>
                  <a:gd name="T29" fmla="*/ 1 h 410"/>
                  <a:gd name="T30" fmla="*/ 0 w 360"/>
                  <a:gd name="T31" fmla="*/ 1 h 410"/>
                  <a:gd name="T32" fmla="*/ 0 w 360"/>
                  <a:gd name="T33" fmla="*/ 1 h 410"/>
                  <a:gd name="T34" fmla="*/ 0 w 360"/>
                  <a:gd name="T35" fmla="*/ 1 h 410"/>
                  <a:gd name="T36" fmla="*/ 0 w 360"/>
                  <a:gd name="T37" fmla="*/ 1 h 410"/>
                  <a:gd name="T38" fmla="*/ 0 w 360"/>
                  <a:gd name="T39" fmla="*/ 1 h 410"/>
                  <a:gd name="T40" fmla="*/ 0 w 360"/>
                  <a:gd name="T41" fmla="*/ 1 h 410"/>
                  <a:gd name="T42" fmla="*/ 0 w 360"/>
                  <a:gd name="T43" fmla="*/ 1 h 410"/>
                  <a:gd name="T44" fmla="*/ 0 w 360"/>
                  <a:gd name="T45" fmla="*/ 1 h 410"/>
                  <a:gd name="T46" fmla="*/ 0 w 360"/>
                  <a:gd name="T47" fmla="*/ 1 h 410"/>
                  <a:gd name="T48" fmla="*/ 0 w 360"/>
                  <a:gd name="T49" fmla="*/ 1 h 410"/>
                  <a:gd name="T50" fmla="*/ 0 w 360"/>
                  <a:gd name="T51" fmla="*/ 1 h 410"/>
                  <a:gd name="T52" fmla="*/ 0 w 360"/>
                  <a:gd name="T53" fmla="*/ 1 h 410"/>
                  <a:gd name="T54" fmla="*/ 0 w 360"/>
                  <a:gd name="T55" fmla="*/ 1 h 410"/>
                  <a:gd name="T56" fmla="*/ 0 w 360"/>
                  <a:gd name="T57" fmla="*/ 1 h 410"/>
                  <a:gd name="T58" fmla="*/ 0 w 360"/>
                  <a:gd name="T59" fmla="*/ 1 h 410"/>
                  <a:gd name="T60" fmla="*/ 0 w 360"/>
                  <a:gd name="T61" fmla="*/ 1 h 410"/>
                  <a:gd name="T62" fmla="*/ 0 w 360"/>
                  <a:gd name="T63" fmla="*/ 1 h 410"/>
                  <a:gd name="T64" fmla="*/ 0 w 360"/>
                  <a:gd name="T65" fmla="*/ 1 h 410"/>
                  <a:gd name="T66" fmla="*/ 0 w 360"/>
                  <a:gd name="T67" fmla="*/ 1 h 410"/>
                  <a:gd name="T68" fmla="*/ 0 w 360"/>
                  <a:gd name="T69" fmla="*/ 1 h 410"/>
                  <a:gd name="T70" fmla="*/ 0 w 360"/>
                  <a:gd name="T71" fmla="*/ 1 h 410"/>
                  <a:gd name="T72" fmla="*/ 0 w 360"/>
                  <a:gd name="T73" fmla="*/ 1 h 410"/>
                  <a:gd name="T74" fmla="*/ 0 w 360"/>
                  <a:gd name="T75" fmla="*/ 1 h 410"/>
                  <a:gd name="T76" fmla="*/ 0 w 360"/>
                  <a:gd name="T77" fmla="*/ 1 h 410"/>
                  <a:gd name="T78" fmla="*/ 0 w 360"/>
                  <a:gd name="T79" fmla="*/ 1 h 410"/>
                  <a:gd name="T80" fmla="*/ 0 w 360"/>
                  <a:gd name="T81" fmla="*/ 1 h 410"/>
                  <a:gd name="T82" fmla="*/ 0 w 360"/>
                  <a:gd name="T83" fmla="*/ 1 h 410"/>
                  <a:gd name="T84" fmla="*/ 0 w 360"/>
                  <a:gd name="T85" fmla="*/ 1 h 410"/>
                  <a:gd name="T86" fmla="*/ 0 w 360"/>
                  <a:gd name="T87" fmla="*/ 1 h 41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60"/>
                  <a:gd name="T133" fmla="*/ 0 h 410"/>
                  <a:gd name="T134" fmla="*/ 360 w 360"/>
                  <a:gd name="T135" fmla="*/ 410 h 41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60" h="410">
                    <a:moveTo>
                      <a:pt x="57" y="409"/>
                    </a:moveTo>
                    <a:lnTo>
                      <a:pt x="52" y="402"/>
                    </a:lnTo>
                    <a:lnTo>
                      <a:pt x="53" y="389"/>
                    </a:lnTo>
                    <a:lnTo>
                      <a:pt x="55" y="371"/>
                    </a:lnTo>
                    <a:lnTo>
                      <a:pt x="60" y="350"/>
                    </a:lnTo>
                    <a:lnTo>
                      <a:pt x="64" y="329"/>
                    </a:lnTo>
                    <a:lnTo>
                      <a:pt x="64" y="311"/>
                    </a:lnTo>
                    <a:lnTo>
                      <a:pt x="60" y="297"/>
                    </a:lnTo>
                    <a:lnTo>
                      <a:pt x="50" y="290"/>
                    </a:lnTo>
                    <a:lnTo>
                      <a:pt x="43" y="283"/>
                    </a:lnTo>
                    <a:lnTo>
                      <a:pt x="39" y="276"/>
                    </a:lnTo>
                    <a:lnTo>
                      <a:pt x="39" y="269"/>
                    </a:lnTo>
                    <a:lnTo>
                      <a:pt x="41" y="263"/>
                    </a:lnTo>
                    <a:lnTo>
                      <a:pt x="42" y="256"/>
                    </a:lnTo>
                    <a:lnTo>
                      <a:pt x="42" y="250"/>
                    </a:lnTo>
                    <a:lnTo>
                      <a:pt x="38" y="245"/>
                    </a:lnTo>
                    <a:lnTo>
                      <a:pt x="30" y="241"/>
                    </a:lnTo>
                    <a:lnTo>
                      <a:pt x="22" y="231"/>
                    </a:lnTo>
                    <a:lnTo>
                      <a:pt x="20" y="215"/>
                    </a:lnTo>
                    <a:lnTo>
                      <a:pt x="20" y="193"/>
                    </a:lnTo>
                    <a:lnTo>
                      <a:pt x="17" y="163"/>
                    </a:lnTo>
                    <a:lnTo>
                      <a:pt x="15" y="146"/>
                    </a:lnTo>
                    <a:lnTo>
                      <a:pt x="11" y="130"/>
                    </a:lnTo>
                    <a:lnTo>
                      <a:pt x="6" y="115"/>
                    </a:lnTo>
                    <a:lnTo>
                      <a:pt x="2" y="100"/>
                    </a:lnTo>
                    <a:lnTo>
                      <a:pt x="0" y="87"/>
                    </a:lnTo>
                    <a:lnTo>
                      <a:pt x="1" y="76"/>
                    </a:lnTo>
                    <a:lnTo>
                      <a:pt x="6" y="68"/>
                    </a:lnTo>
                    <a:lnTo>
                      <a:pt x="15" y="61"/>
                    </a:lnTo>
                    <a:lnTo>
                      <a:pt x="28" y="69"/>
                    </a:lnTo>
                    <a:lnTo>
                      <a:pt x="42" y="75"/>
                    </a:lnTo>
                    <a:lnTo>
                      <a:pt x="57" y="80"/>
                    </a:lnTo>
                    <a:lnTo>
                      <a:pt x="73" y="84"/>
                    </a:lnTo>
                    <a:lnTo>
                      <a:pt x="89" y="87"/>
                    </a:lnTo>
                    <a:lnTo>
                      <a:pt x="105" y="89"/>
                    </a:lnTo>
                    <a:lnTo>
                      <a:pt x="121" y="90"/>
                    </a:lnTo>
                    <a:lnTo>
                      <a:pt x="135" y="90"/>
                    </a:lnTo>
                    <a:lnTo>
                      <a:pt x="150" y="87"/>
                    </a:lnTo>
                    <a:lnTo>
                      <a:pt x="166" y="83"/>
                    </a:lnTo>
                    <a:lnTo>
                      <a:pt x="184" y="76"/>
                    </a:lnTo>
                    <a:lnTo>
                      <a:pt x="202" y="65"/>
                    </a:lnTo>
                    <a:lnTo>
                      <a:pt x="218" y="54"/>
                    </a:lnTo>
                    <a:lnTo>
                      <a:pt x="234" y="38"/>
                    </a:lnTo>
                    <a:lnTo>
                      <a:pt x="247" y="21"/>
                    </a:lnTo>
                    <a:lnTo>
                      <a:pt x="256" y="0"/>
                    </a:lnTo>
                    <a:lnTo>
                      <a:pt x="266" y="4"/>
                    </a:lnTo>
                    <a:lnTo>
                      <a:pt x="272" y="17"/>
                    </a:lnTo>
                    <a:lnTo>
                      <a:pt x="273" y="34"/>
                    </a:lnTo>
                    <a:lnTo>
                      <a:pt x="273" y="56"/>
                    </a:lnTo>
                    <a:lnTo>
                      <a:pt x="273" y="80"/>
                    </a:lnTo>
                    <a:lnTo>
                      <a:pt x="274" y="106"/>
                    </a:lnTo>
                    <a:lnTo>
                      <a:pt x="278" y="130"/>
                    </a:lnTo>
                    <a:lnTo>
                      <a:pt x="286" y="152"/>
                    </a:lnTo>
                    <a:lnTo>
                      <a:pt x="296" y="171"/>
                    </a:lnTo>
                    <a:lnTo>
                      <a:pt x="307" y="191"/>
                    </a:lnTo>
                    <a:lnTo>
                      <a:pt x="317" y="210"/>
                    </a:lnTo>
                    <a:lnTo>
                      <a:pt x="325" y="227"/>
                    </a:lnTo>
                    <a:lnTo>
                      <a:pt x="332" y="245"/>
                    </a:lnTo>
                    <a:lnTo>
                      <a:pt x="337" y="263"/>
                    </a:lnTo>
                    <a:lnTo>
                      <a:pt x="338" y="280"/>
                    </a:lnTo>
                    <a:lnTo>
                      <a:pt x="335" y="297"/>
                    </a:lnTo>
                    <a:lnTo>
                      <a:pt x="347" y="310"/>
                    </a:lnTo>
                    <a:lnTo>
                      <a:pt x="355" y="321"/>
                    </a:lnTo>
                    <a:lnTo>
                      <a:pt x="358" y="332"/>
                    </a:lnTo>
                    <a:lnTo>
                      <a:pt x="360" y="342"/>
                    </a:lnTo>
                    <a:lnTo>
                      <a:pt x="357" y="354"/>
                    </a:lnTo>
                    <a:lnTo>
                      <a:pt x="353" y="369"/>
                    </a:lnTo>
                    <a:lnTo>
                      <a:pt x="347" y="387"/>
                    </a:lnTo>
                    <a:lnTo>
                      <a:pt x="340" y="410"/>
                    </a:lnTo>
                    <a:lnTo>
                      <a:pt x="333" y="401"/>
                    </a:lnTo>
                    <a:lnTo>
                      <a:pt x="325" y="393"/>
                    </a:lnTo>
                    <a:lnTo>
                      <a:pt x="314" y="387"/>
                    </a:lnTo>
                    <a:lnTo>
                      <a:pt x="301" y="382"/>
                    </a:lnTo>
                    <a:lnTo>
                      <a:pt x="285" y="380"/>
                    </a:lnTo>
                    <a:lnTo>
                      <a:pt x="267" y="379"/>
                    </a:lnTo>
                    <a:lnTo>
                      <a:pt x="247" y="379"/>
                    </a:lnTo>
                    <a:lnTo>
                      <a:pt x="224" y="380"/>
                    </a:lnTo>
                    <a:lnTo>
                      <a:pt x="201" y="380"/>
                    </a:lnTo>
                    <a:lnTo>
                      <a:pt x="179" y="379"/>
                    </a:lnTo>
                    <a:lnTo>
                      <a:pt x="158" y="375"/>
                    </a:lnTo>
                    <a:lnTo>
                      <a:pt x="140" y="373"/>
                    </a:lnTo>
                    <a:lnTo>
                      <a:pt x="122" y="371"/>
                    </a:lnTo>
                    <a:lnTo>
                      <a:pt x="107" y="371"/>
                    </a:lnTo>
                    <a:lnTo>
                      <a:pt x="95" y="373"/>
                    </a:lnTo>
                    <a:lnTo>
                      <a:pt x="83" y="378"/>
                    </a:lnTo>
                    <a:lnTo>
                      <a:pt x="73" y="387"/>
                    </a:lnTo>
                    <a:lnTo>
                      <a:pt x="65" y="397"/>
                    </a:lnTo>
                    <a:lnTo>
                      <a:pt x="59" y="405"/>
                    </a:lnTo>
                    <a:lnTo>
                      <a:pt x="57" y="40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6" name="Freeform 122">
                <a:extLst>
                  <a:ext uri="{FF2B5EF4-FFF2-40B4-BE49-F238E27FC236}">
                    <a16:creationId xmlns:a16="http://schemas.microsoft.com/office/drawing/2014/main" xmlns="" id="{BA095401-0969-C93A-CD31-5993BDA5149E}"/>
                  </a:ext>
                </a:extLst>
              </p:cNvPr>
              <p:cNvSpPr>
                <a:spLocks/>
              </p:cNvSpPr>
              <p:nvPr/>
            </p:nvSpPr>
            <p:spPr bwMode="auto">
              <a:xfrm>
                <a:off x="-82" y="3491"/>
                <a:ext cx="154" cy="251"/>
              </a:xfrm>
              <a:custGeom>
                <a:avLst/>
                <a:gdLst>
                  <a:gd name="T0" fmla="*/ 0 w 307"/>
                  <a:gd name="T1" fmla="*/ 1 h 501"/>
                  <a:gd name="T2" fmla="*/ 1 w 307"/>
                  <a:gd name="T3" fmla="*/ 1 h 501"/>
                  <a:gd name="T4" fmla="*/ 1 w 307"/>
                  <a:gd name="T5" fmla="*/ 1 h 501"/>
                  <a:gd name="T6" fmla="*/ 1 w 307"/>
                  <a:gd name="T7" fmla="*/ 1 h 501"/>
                  <a:gd name="T8" fmla="*/ 1 w 307"/>
                  <a:gd name="T9" fmla="*/ 1 h 501"/>
                  <a:gd name="T10" fmla="*/ 1 w 307"/>
                  <a:gd name="T11" fmla="*/ 1 h 501"/>
                  <a:gd name="T12" fmla="*/ 1 w 307"/>
                  <a:gd name="T13" fmla="*/ 1 h 501"/>
                  <a:gd name="T14" fmla="*/ 1 w 307"/>
                  <a:gd name="T15" fmla="*/ 1 h 501"/>
                  <a:gd name="T16" fmla="*/ 1 w 307"/>
                  <a:gd name="T17" fmla="*/ 1 h 501"/>
                  <a:gd name="T18" fmla="*/ 1 w 307"/>
                  <a:gd name="T19" fmla="*/ 1 h 501"/>
                  <a:gd name="T20" fmla="*/ 1 w 307"/>
                  <a:gd name="T21" fmla="*/ 1 h 501"/>
                  <a:gd name="T22" fmla="*/ 1 w 307"/>
                  <a:gd name="T23" fmla="*/ 1 h 501"/>
                  <a:gd name="T24" fmla="*/ 1 w 307"/>
                  <a:gd name="T25" fmla="*/ 1 h 501"/>
                  <a:gd name="T26" fmla="*/ 1 w 307"/>
                  <a:gd name="T27" fmla="*/ 1 h 501"/>
                  <a:gd name="T28" fmla="*/ 1 w 307"/>
                  <a:gd name="T29" fmla="*/ 0 h 501"/>
                  <a:gd name="T30" fmla="*/ 1 w 307"/>
                  <a:gd name="T31" fmla="*/ 1 h 501"/>
                  <a:gd name="T32" fmla="*/ 1 w 307"/>
                  <a:gd name="T33" fmla="*/ 1 h 501"/>
                  <a:gd name="T34" fmla="*/ 1 w 307"/>
                  <a:gd name="T35" fmla="*/ 1 h 501"/>
                  <a:gd name="T36" fmla="*/ 1 w 307"/>
                  <a:gd name="T37" fmla="*/ 1 h 501"/>
                  <a:gd name="T38" fmla="*/ 1 w 307"/>
                  <a:gd name="T39" fmla="*/ 1 h 501"/>
                  <a:gd name="T40" fmla="*/ 1 w 307"/>
                  <a:gd name="T41" fmla="*/ 1 h 501"/>
                  <a:gd name="T42" fmla="*/ 1 w 307"/>
                  <a:gd name="T43" fmla="*/ 1 h 501"/>
                  <a:gd name="T44" fmla="*/ 1 w 307"/>
                  <a:gd name="T45" fmla="*/ 1 h 501"/>
                  <a:gd name="T46" fmla="*/ 1 w 307"/>
                  <a:gd name="T47" fmla="*/ 1 h 501"/>
                  <a:gd name="T48" fmla="*/ 1 w 307"/>
                  <a:gd name="T49" fmla="*/ 1 h 501"/>
                  <a:gd name="T50" fmla="*/ 1 w 307"/>
                  <a:gd name="T51" fmla="*/ 1 h 501"/>
                  <a:gd name="T52" fmla="*/ 1 w 307"/>
                  <a:gd name="T53" fmla="*/ 1 h 501"/>
                  <a:gd name="T54" fmla="*/ 1 w 307"/>
                  <a:gd name="T55" fmla="*/ 1 h 501"/>
                  <a:gd name="T56" fmla="*/ 1 w 307"/>
                  <a:gd name="T57" fmla="*/ 1 h 501"/>
                  <a:gd name="T58" fmla="*/ 1 w 307"/>
                  <a:gd name="T59" fmla="*/ 1 h 501"/>
                  <a:gd name="T60" fmla="*/ 1 w 307"/>
                  <a:gd name="T61" fmla="*/ 1 h 501"/>
                  <a:gd name="T62" fmla="*/ 1 w 307"/>
                  <a:gd name="T63" fmla="*/ 1 h 501"/>
                  <a:gd name="T64" fmla="*/ 1 w 307"/>
                  <a:gd name="T65" fmla="*/ 1 h 501"/>
                  <a:gd name="T66" fmla="*/ 1 w 307"/>
                  <a:gd name="T67" fmla="*/ 1 h 501"/>
                  <a:gd name="T68" fmla="*/ 1 w 307"/>
                  <a:gd name="T69" fmla="*/ 1 h 501"/>
                  <a:gd name="T70" fmla="*/ 1 w 307"/>
                  <a:gd name="T71" fmla="*/ 1 h 50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7"/>
                  <a:gd name="T109" fmla="*/ 0 h 501"/>
                  <a:gd name="T110" fmla="*/ 307 w 307"/>
                  <a:gd name="T111" fmla="*/ 501 h 50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7" h="501">
                    <a:moveTo>
                      <a:pt x="0" y="501"/>
                    </a:moveTo>
                    <a:lnTo>
                      <a:pt x="0" y="479"/>
                    </a:lnTo>
                    <a:lnTo>
                      <a:pt x="2" y="457"/>
                    </a:lnTo>
                    <a:lnTo>
                      <a:pt x="7" y="436"/>
                    </a:lnTo>
                    <a:lnTo>
                      <a:pt x="11" y="413"/>
                    </a:lnTo>
                    <a:lnTo>
                      <a:pt x="17" y="391"/>
                    </a:lnTo>
                    <a:lnTo>
                      <a:pt x="24" y="370"/>
                    </a:lnTo>
                    <a:lnTo>
                      <a:pt x="30" y="350"/>
                    </a:lnTo>
                    <a:lnTo>
                      <a:pt x="35" y="332"/>
                    </a:lnTo>
                    <a:lnTo>
                      <a:pt x="39" y="318"/>
                    </a:lnTo>
                    <a:lnTo>
                      <a:pt x="39" y="305"/>
                    </a:lnTo>
                    <a:lnTo>
                      <a:pt x="36" y="294"/>
                    </a:lnTo>
                    <a:lnTo>
                      <a:pt x="33" y="281"/>
                    </a:lnTo>
                    <a:lnTo>
                      <a:pt x="28" y="267"/>
                    </a:lnTo>
                    <a:lnTo>
                      <a:pt x="23" y="249"/>
                    </a:lnTo>
                    <a:lnTo>
                      <a:pt x="18" y="226"/>
                    </a:lnTo>
                    <a:lnTo>
                      <a:pt x="13" y="196"/>
                    </a:lnTo>
                    <a:lnTo>
                      <a:pt x="5" y="141"/>
                    </a:lnTo>
                    <a:lnTo>
                      <a:pt x="0" y="106"/>
                    </a:lnTo>
                    <a:lnTo>
                      <a:pt x="1" y="85"/>
                    </a:lnTo>
                    <a:lnTo>
                      <a:pt x="16" y="74"/>
                    </a:lnTo>
                    <a:lnTo>
                      <a:pt x="45" y="59"/>
                    </a:lnTo>
                    <a:lnTo>
                      <a:pt x="70" y="46"/>
                    </a:lnTo>
                    <a:lnTo>
                      <a:pt x="91" y="35"/>
                    </a:lnTo>
                    <a:lnTo>
                      <a:pt x="109" y="25"/>
                    </a:lnTo>
                    <a:lnTo>
                      <a:pt x="126" y="18"/>
                    </a:lnTo>
                    <a:lnTo>
                      <a:pt x="142" y="12"/>
                    </a:lnTo>
                    <a:lnTo>
                      <a:pt x="161" y="7"/>
                    </a:lnTo>
                    <a:lnTo>
                      <a:pt x="180" y="2"/>
                    </a:lnTo>
                    <a:lnTo>
                      <a:pt x="201" y="0"/>
                    </a:lnTo>
                    <a:lnTo>
                      <a:pt x="218" y="1"/>
                    </a:lnTo>
                    <a:lnTo>
                      <a:pt x="235" y="5"/>
                    </a:lnTo>
                    <a:lnTo>
                      <a:pt x="248" y="10"/>
                    </a:lnTo>
                    <a:lnTo>
                      <a:pt x="260" y="17"/>
                    </a:lnTo>
                    <a:lnTo>
                      <a:pt x="270" y="25"/>
                    </a:lnTo>
                    <a:lnTo>
                      <a:pt x="278" y="32"/>
                    </a:lnTo>
                    <a:lnTo>
                      <a:pt x="284" y="40"/>
                    </a:lnTo>
                    <a:lnTo>
                      <a:pt x="293" y="52"/>
                    </a:lnTo>
                    <a:lnTo>
                      <a:pt x="297" y="60"/>
                    </a:lnTo>
                    <a:lnTo>
                      <a:pt x="296" y="67"/>
                    </a:lnTo>
                    <a:lnTo>
                      <a:pt x="292" y="71"/>
                    </a:lnTo>
                    <a:lnTo>
                      <a:pt x="289" y="76"/>
                    </a:lnTo>
                    <a:lnTo>
                      <a:pt x="286" y="81"/>
                    </a:lnTo>
                    <a:lnTo>
                      <a:pt x="288" y="86"/>
                    </a:lnTo>
                    <a:lnTo>
                      <a:pt x="295" y="93"/>
                    </a:lnTo>
                    <a:lnTo>
                      <a:pt x="306" y="109"/>
                    </a:lnTo>
                    <a:lnTo>
                      <a:pt x="307" y="124"/>
                    </a:lnTo>
                    <a:lnTo>
                      <a:pt x="303" y="137"/>
                    </a:lnTo>
                    <a:lnTo>
                      <a:pt x="299" y="147"/>
                    </a:lnTo>
                    <a:lnTo>
                      <a:pt x="298" y="172"/>
                    </a:lnTo>
                    <a:lnTo>
                      <a:pt x="293" y="222"/>
                    </a:lnTo>
                    <a:lnTo>
                      <a:pt x="286" y="297"/>
                    </a:lnTo>
                    <a:lnTo>
                      <a:pt x="276" y="388"/>
                    </a:lnTo>
                    <a:lnTo>
                      <a:pt x="259" y="386"/>
                    </a:lnTo>
                    <a:lnTo>
                      <a:pt x="238" y="386"/>
                    </a:lnTo>
                    <a:lnTo>
                      <a:pt x="216" y="389"/>
                    </a:lnTo>
                    <a:lnTo>
                      <a:pt x="194" y="394"/>
                    </a:lnTo>
                    <a:lnTo>
                      <a:pt x="172" y="400"/>
                    </a:lnTo>
                    <a:lnTo>
                      <a:pt x="153" y="408"/>
                    </a:lnTo>
                    <a:lnTo>
                      <a:pt x="136" y="416"/>
                    </a:lnTo>
                    <a:lnTo>
                      <a:pt x="122" y="424"/>
                    </a:lnTo>
                    <a:lnTo>
                      <a:pt x="104" y="442"/>
                    </a:lnTo>
                    <a:lnTo>
                      <a:pt x="96" y="462"/>
                    </a:lnTo>
                    <a:lnTo>
                      <a:pt x="93" y="478"/>
                    </a:lnTo>
                    <a:lnTo>
                      <a:pt x="93" y="484"/>
                    </a:lnTo>
                    <a:lnTo>
                      <a:pt x="79" y="479"/>
                    </a:lnTo>
                    <a:lnTo>
                      <a:pt x="65" y="478"/>
                    </a:lnTo>
                    <a:lnTo>
                      <a:pt x="53" y="479"/>
                    </a:lnTo>
                    <a:lnTo>
                      <a:pt x="41" y="482"/>
                    </a:lnTo>
                    <a:lnTo>
                      <a:pt x="30" y="486"/>
                    </a:lnTo>
                    <a:lnTo>
                      <a:pt x="19" y="491"/>
                    </a:lnTo>
                    <a:lnTo>
                      <a:pt x="9" y="495"/>
                    </a:lnTo>
                    <a:lnTo>
                      <a:pt x="0" y="50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7" name="Freeform 123">
                <a:extLst>
                  <a:ext uri="{FF2B5EF4-FFF2-40B4-BE49-F238E27FC236}">
                    <a16:creationId xmlns:a16="http://schemas.microsoft.com/office/drawing/2014/main" xmlns="" id="{FEF311CE-BE03-DF0C-159D-7A902942AF4A}"/>
                  </a:ext>
                </a:extLst>
              </p:cNvPr>
              <p:cNvSpPr>
                <a:spLocks/>
              </p:cNvSpPr>
              <p:nvPr/>
            </p:nvSpPr>
            <p:spPr bwMode="auto">
              <a:xfrm>
                <a:off x="-515" y="927"/>
                <a:ext cx="369" cy="381"/>
              </a:xfrm>
              <a:custGeom>
                <a:avLst/>
                <a:gdLst>
                  <a:gd name="T0" fmla="*/ 0 w 739"/>
                  <a:gd name="T1" fmla="*/ 0 h 763"/>
                  <a:gd name="T2" fmla="*/ 0 w 739"/>
                  <a:gd name="T3" fmla="*/ 0 h 763"/>
                  <a:gd name="T4" fmla="*/ 0 w 739"/>
                  <a:gd name="T5" fmla="*/ 0 h 763"/>
                  <a:gd name="T6" fmla="*/ 0 w 739"/>
                  <a:gd name="T7" fmla="*/ 0 h 763"/>
                  <a:gd name="T8" fmla="*/ 0 w 739"/>
                  <a:gd name="T9" fmla="*/ 0 h 763"/>
                  <a:gd name="T10" fmla="*/ 0 w 739"/>
                  <a:gd name="T11" fmla="*/ 0 h 763"/>
                  <a:gd name="T12" fmla="*/ 0 w 739"/>
                  <a:gd name="T13" fmla="*/ 0 h 763"/>
                  <a:gd name="T14" fmla="*/ 0 w 739"/>
                  <a:gd name="T15" fmla="*/ 0 h 763"/>
                  <a:gd name="T16" fmla="*/ 0 w 739"/>
                  <a:gd name="T17" fmla="*/ 0 h 763"/>
                  <a:gd name="T18" fmla="*/ 0 w 739"/>
                  <a:gd name="T19" fmla="*/ 0 h 763"/>
                  <a:gd name="T20" fmla="*/ 0 w 739"/>
                  <a:gd name="T21" fmla="*/ 0 h 763"/>
                  <a:gd name="T22" fmla="*/ 0 w 739"/>
                  <a:gd name="T23" fmla="*/ 0 h 763"/>
                  <a:gd name="T24" fmla="*/ 0 w 739"/>
                  <a:gd name="T25" fmla="*/ 0 h 763"/>
                  <a:gd name="T26" fmla="*/ 0 w 739"/>
                  <a:gd name="T27" fmla="*/ 0 h 763"/>
                  <a:gd name="T28" fmla="*/ 0 w 739"/>
                  <a:gd name="T29" fmla="*/ 0 h 763"/>
                  <a:gd name="T30" fmla="*/ 0 w 739"/>
                  <a:gd name="T31" fmla="*/ 0 h 763"/>
                  <a:gd name="T32" fmla="*/ 0 w 739"/>
                  <a:gd name="T33" fmla="*/ 0 h 763"/>
                  <a:gd name="T34" fmla="*/ 0 w 739"/>
                  <a:gd name="T35" fmla="*/ 0 h 763"/>
                  <a:gd name="T36" fmla="*/ 0 w 739"/>
                  <a:gd name="T37" fmla="*/ 0 h 763"/>
                  <a:gd name="T38" fmla="*/ 0 w 739"/>
                  <a:gd name="T39" fmla="*/ 0 h 763"/>
                  <a:gd name="T40" fmla="*/ 0 w 739"/>
                  <a:gd name="T41" fmla="*/ 0 h 763"/>
                  <a:gd name="T42" fmla="*/ 0 w 739"/>
                  <a:gd name="T43" fmla="*/ 0 h 763"/>
                  <a:gd name="T44" fmla="*/ 0 w 739"/>
                  <a:gd name="T45" fmla="*/ 0 h 763"/>
                  <a:gd name="T46" fmla="*/ 0 w 739"/>
                  <a:gd name="T47" fmla="*/ 0 h 763"/>
                  <a:gd name="T48" fmla="*/ 0 w 739"/>
                  <a:gd name="T49" fmla="*/ 0 h 763"/>
                  <a:gd name="T50" fmla="*/ 0 w 739"/>
                  <a:gd name="T51" fmla="*/ 0 h 763"/>
                  <a:gd name="T52" fmla="*/ 0 w 739"/>
                  <a:gd name="T53" fmla="*/ 0 h 763"/>
                  <a:gd name="T54" fmla="*/ 0 w 739"/>
                  <a:gd name="T55" fmla="*/ 0 h 763"/>
                  <a:gd name="T56" fmla="*/ 0 w 739"/>
                  <a:gd name="T57" fmla="*/ 0 h 763"/>
                  <a:gd name="T58" fmla="*/ 0 w 739"/>
                  <a:gd name="T59" fmla="*/ 0 h 763"/>
                  <a:gd name="T60" fmla="*/ 0 w 739"/>
                  <a:gd name="T61" fmla="*/ 0 h 763"/>
                  <a:gd name="T62" fmla="*/ 0 w 739"/>
                  <a:gd name="T63" fmla="*/ 0 h 763"/>
                  <a:gd name="T64" fmla="*/ 0 w 739"/>
                  <a:gd name="T65" fmla="*/ 0 h 763"/>
                  <a:gd name="T66" fmla="*/ 0 w 739"/>
                  <a:gd name="T67" fmla="*/ 0 h 763"/>
                  <a:gd name="T68" fmla="*/ 0 w 739"/>
                  <a:gd name="T69" fmla="*/ 0 h 763"/>
                  <a:gd name="T70" fmla="*/ 0 w 739"/>
                  <a:gd name="T71" fmla="*/ 0 h 763"/>
                  <a:gd name="T72" fmla="*/ 0 w 739"/>
                  <a:gd name="T73" fmla="*/ 0 h 763"/>
                  <a:gd name="T74" fmla="*/ 0 w 739"/>
                  <a:gd name="T75" fmla="*/ 0 h 763"/>
                  <a:gd name="T76" fmla="*/ 0 w 739"/>
                  <a:gd name="T77" fmla="*/ 0 h 763"/>
                  <a:gd name="T78" fmla="*/ 0 w 739"/>
                  <a:gd name="T79" fmla="*/ 0 h 763"/>
                  <a:gd name="T80" fmla="*/ 0 w 739"/>
                  <a:gd name="T81" fmla="*/ 0 h 763"/>
                  <a:gd name="T82" fmla="*/ 0 w 739"/>
                  <a:gd name="T83" fmla="*/ 0 h 763"/>
                  <a:gd name="T84" fmla="*/ 0 w 739"/>
                  <a:gd name="T85" fmla="*/ 0 h 763"/>
                  <a:gd name="T86" fmla="*/ 0 w 739"/>
                  <a:gd name="T87" fmla="*/ 0 h 763"/>
                  <a:gd name="T88" fmla="*/ 0 w 739"/>
                  <a:gd name="T89" fmla="*/ 0 h 763"/>
                  <a:gd name="T90" fmla="*/ 0 w 739"/>
                  <a:gd name="T91" fmla="*/ 0 h 763"/>
                  <a:gd name="T92" fmla="*/ 0 w 739"/>
                  <a:gd name="T93" fmla="*/ 0 h 763"/>
                  <a:gd name="T94" fmla="*/ 0 w 739"/>
                  <a:gd name="T95" fmla="*/ 0 h 763"/>
                  <a:gd name="T96" fmla="*/ 0 w 739"/>
                  <a:gd name="T97" fmla="*/ 0 h 763"/>
                  <a:gd name="T98" fmla="*/ 0 w 739"/>
                  <a:gd name="T99" fmla="*/ 0 h 763"/>
                  <a:gd name="T100" fmla="*/ 0 w 739"/>
                  <a:gd name="T101" fmla="*/ 0 h 763"/>
                  <a:gd name="T102" fmla="*/ 0 w 739"/>
                  <a:gd name="T103" fmla="*/ 0 h 763"/>
                  <a:gd name="T104" fmla="*/ 0 w 739"/>
                  <a:gd name="T105" fmla="*/ 0 h 763"/>
                  <a:gd name="T106" fmla="*/ 0 w 739"/>
                  <a:gd name="T107" fmla="*/ 0 h 763"/>
                  <a:gd name="T108" fmla="*/ 0 w 739"/>
                  <a:gd name="T109" fmla="*/ 0 h 76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739"/>
                  <a:gd name="T166" fmla="*/ 0 h 763"/>
                  <a:gd name="T167" fmla="*/ 739 w 739"/>
                  <a:gd name="T168" fmla="*/ 763 h 76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739" h="763">
                    <a:moveTo>
                      <a:pt x="369" y="63"/>
                    </a:moveTo>
                    <a:lnTo>
                      <a:pt x="339" y="59"/>
                    </a:lnTo>
                    <a:lnTo>
                      <a:pt x="311" y="54"/>
                    </a:lnTo>
                    <a:lnTo>
                      <a:pt x="285" y="50"/>
                    </a:lnTo>
                    <a:lnTo>
                      <a:pt x="259" y="45"/>
                    </a:lnTo>
                    <a:lnTo>
                      <a:pt x="236" y="39"/>
                    </a:lnTo>
                    <a:lnTo>
                      <a:pt x="214" y="35"/>
                    </a:lnTo>
                    <a:lnTo>
                      <a:pt x="195" y="29"/>
                    </a:lnTo>
                    <a:lnTo>
                      <a:pt x="176" y="24"/>
                    </a:lnTo>
                    <a:lnTo>
                      <a:pt x="159" y="20"/>
                    </a:lnTo>
                    <a:lnTo>
                      <a:pt x="144" y="15"/>
                    </a:lnTo>
                    <a:lnTo>
                      <a:pt x="130" y="12"/>
                    </a:lnTo>
                    <a:lnTo>
                      <a:pt x="118" y="8"/>
                    </a:lnTo>
                    <a:lnTo>
                      <a:pt x="107" y="5"/>
                    </a:lnTo>
                    <a:lnTo>
                      <a:pt x="98" y="2"/>
                    </a:lnTo>
                    <a:lnTo>
                      <a:pt x="90" y="1"/>
                    </a:lnTo>
                    <a:lnTo>
                      <a:pt x="84" y="0"/>
                    </a:lnTo>
                    <a:lnTo>
                      <a:pt x="67" y="2"/>
                    </a:lnTo>
                    <a:lnTo>
                      <a:pt x="53" y="12"/>
                    </a:lnTo>
                    <a:lnTo>
                      <a:pt x="39" y="27"/>
                    </a:lnTo>
                    <a:lnTo>
                      <a:pt x="29" y="46"/>
                    </a:lnTo>
                    <a:lnTo>
                      <a:pt x="20" y="68"/>
                    </a:lnTo>
                    <a:lnTo>
                      <a:pt x="12" y="93"/>
                    </a:lnTo>
                    <a:lnTo>
                      <a:pt x="6" y="118"/>
                    </a:lnTo>
                    <a:lnTo>
                      <a:pt x="3" y="143"/>
                    </a:lnTo>
                    <a:lnTo>
                      <a:pt x="0" y="205"/>
                    </a:lnTo>
                    <a:lnTo>
                      <a:pt x="1" y="281"/>
                    </a:lnTo>
                    <a:lnTo>
                      <a:pt x="5" y="355"/>
                    </a:lnTo>
                    <a:lnTo>
                      <a:pt x="5" y="403"/>
                    </a:lnTo>
                    <a:lnTo>
                      <a:pt x="6" y="418"/>
                    </a:lnTo>
                    <a:lnTo>
                      <a:pt x="9" y="433"/>
                    </a:lnTo>
                    <a:lnTo>
                      <a:pt x="16" y="447"/>
                    </a:lnTo>
                    <a:lnTo>
                      <a:pt x="27" y="462"/>
                    </a:lnTo>
                    <a:lnTo>
                      <a:pt x="39" y="477"/>
                    </a:lnTo>
                    <a:lnTo>
                      <a:pt x="54" y="493"/>
                    </a:lnTo>
                    <a:lnTo>
                      <a:pt x="71" y="511"/>
                    </a:lnTo>
                    <a:lnTo>
                      <a:pt x="88" y="529"/>
                    </a:lnTo>
                    <a:lnTo>
                      <a:pt x="107" y="546"/>
                    </a:lnTo>
                    <a:lnTo>
                      <a:pt x="127" y="561"/>
                    </a:lnTo>
                    <a:lnTo>
                      <a:pt x="148" y="573"/>
                    </a:lnTo>
                    <a:lnTo>
                      <a:pt x="168" y="584"/>
                    </a:lnTo>
                    <a:lnTo>
                      <a:pt x="188" y="596"/>
                    </a:lnTo>
                    <a:lnTo>
                      <a:pt x="206" y="610"/>
                    </a:lnTo>
                    <a:lnTo>
                      <a:pt x="220" y="625"/>
                    </a:lnTo>
                    <a:lnTo>
                      <a:pt x="232" y="644"/>
                    </a:lnTo>
                    <a:lnTo>
                      <a:pt x="234" y="653"/>
                    </a:lnTo>
                    <a:lnTo>
                      <a:pt x="231" y="659"/>
                    </a:lnTo>
                    <a:lnTo>
                      <a:pt x="224" y="663"/>
                    </a:lnTo>
                    <a:lnTo>
                      <a:pt x="213" y="664"/>
                    </a:lnTo>
                    <a:lnTo>
                      <a:pt x="202" y="664"/>
                    </a:lnTo>
                    <a:lnTo>
                      <a:pt x="188" y="662"/>
                    </a:lnTo>
                    <a:lnTo>
                      <a:pt x="173" y="659"/>
                    </a:lnTo>
                    <a:lnTo>
                      <a:pt x="158" y="657"/>
                    </a:lnTo>
                    <a:lnTo>
                      <a:pt x="144" y="653"/>
                    </a:lnTo>
                    <a:lnTo>
                      <a:pt x="133" y="651"/>
                    </a:lnTo>
                    <a:lnTo>
                      <a:pt x="123" y="649"/>
                    </a:lnTo>
                    <a:lnTo>
                      <a:pt x="117" y="649"/>
                    </a:lnTo>
                    <a:lnTo>
                      <a:pt x="115" y="650"/>
                    </a:lnTo>
                    <a:lnTo>
                      <a:pt x="118" y="653"/>
                    </a:lnTo>
                    <a:lnTo>
                      <a:pt x="127" y="660"/>
                    </a:lnTo>
                    <a:lnTo>
                      <a:pt x="142" y="670"/>
                    </a:lnTo>
                    <a:lnTo>
                      <a:pt x="162" y="681"/>
                    </a:lnTo>
                    <a:lnTo>
                      <a:pt x="182" y="694"/>
                    </a:lnTo>
                    <a:lnTo>
                      <a:pt x="204" y="708"/>
                    </a:lnTo>
                    <a:lnTo>
                      <a:pt x="227" y="720"/>
                    </a:lnTo>
                    <a:lnTo>
                      <a:pt x="250" y="733"/>
                    </a:lnTo>
                    <a:lnTo>
                      <a:pt x="276" y="743"/>
                    </a:lnTo>
                    <a:lnTo>
                      <a:pt x="301" y="753"/>
                    </a:lnTo>
                    <a:lnTo>
                      <a:pt x="327" y="759"/>
                    </a:lnTo>
                    <a:lnTo>
                      <a:pt x="355" y="763"/>
                    </a:lnTo>
                    <a:lnTo>
                      <a:pt x="383" y="763"/>
                    </a:lnTo>
                    <a:lnTo>
                      <a:pt x="411" y="759"/>
                    </a:lnTo>
                    <a:lnTo>
                      <a:pt x="440" y="750"/>
                    </a:lnTo>
                    <a:lnTo>
                      <a:pt x="470" y="736"/>
                    </a:lnTo>
                    <a:lnTo>
                      <a:pt x="499" y="716"/>
                    </a:lnTo>
                    <a:lnTo>
                      <a:pt x="530" y="689"/>
                    </a:lnTo>
                    <a:lnTo>
                      <a:pt x="560" y="655"/>
                    </a:lnTo>
                    <a:lnTo>
                      <a:pt x="589" y="618"/>
                    </a:lnTo>
                    <a:lnTo>
                      <a:pt x="615" y="581"/>
                    </a:lnTo>
                    <a:lnTo>
                      <a:pt x="638" y="544"/>
                    </a:lnTo>
                    <a:lnTo>
                      <a:pt x="658" y="509"/>
                    </a:lnTo>
                    <a:lnTo>
                      <a:pt x="676" y="475"/>
                    </a:lnTo>
                    <a:lnTo>
                      <a:pt x="691" y="440"/>
                    </a:lnTo>
                    <a:lnTo>
                      <a:pt x="704" y="408"/>
                    </a:lnTo>
                    <a:lnTo>
                      <a:pt x="714" y="376"/>
                    </a:lnTo>
                    <a:lnTo>
                      <a:pt x="724" y="345"/>
                    </a:lnTo>
                    <a:lnTo>
                      <a:pt x="729" y="315"/>
                    </a:lnTo>
                    <a:lnTo>
                      <a:pt x="734" y="286"/>
                    </a:lnTo>
                    <a:lnTo>
                      <a:pt x="737" y="258"/>
                    </a:lnTo>
                    <a:lnTo>
                      <a:pt x="739" y="232"/>
                    </a:lnTo>
                    <a:lnTo>
                      <a:pt x="739" y="208"/>
                    </a:lnTo>
                    <a:lnTo>
                      <a:pt x="737" y="183"/>
                    </a:lnTo>
                    <a:lnTo>
                      <a:pt x="735" y="161"/>
                    </a:lnTo>
                    <a:lnTo>
                      <a:pt x="732" y="191"/>
                    </a:lnTo>
                    <a:lnTo>
                      <a:pt x="726" y="231"/>
                    </a:lnTo>
                    <a:lnTo>
                      <a:pt x="717" y="276"/>
                    </a:lnTo>
                    <a:lnTo>
                      <a:pt x="706" y="323"/>
                    </a:lnTo>
                    <a:lnTo>
                      <a:pt x="694" y="370"/>
                    </a:lnTo>
                    <a:lnTo>
                      <a:pt x="679" y="414"/>
                    </a:lnTo>
                    <a:lnTo>
                      <a:pt x="663" y="450"/>
                    </a:lnTo>
                    <a:lnTo>
                      <a:pt x="645" y="476"/>
                    </a:lnTo>
                    <a:lnTo>
                      <a:pt x="627" y="496"/>
                    </a:lnTo>
                    <a:lnTo>
                      <a:pt x="611" y="514"/>
                    </a:lnTo>
                    <a:lnTo>
                      <a:pt x="593" y="532"/>
                    </a:lnTo>
                    <a:lnTo>
                      <a:pt x="577" y="551"/>
                    </a:lnTo>
                    <a:lnTo>
                      <a:pt x="562" y="569"/>
                    </a:lnTo>
                    <a:lnTo>
                      <a:pt x="549" y="588"/>
                    </a:lnTo>
                    <a:lnTo>
                      <a:pt x="535" y="606"/>
                    </a:lnTo>
                    <a:lnTo>
                      <a:pt x="522" y="625"/>
                    </a:lnTo>
                    <a:lnTo>
                      <a:pt x="509" y="641"/>
                    </a:lnTo>
                    <a:lnTo>
                      <a:pt x="496" y="653"/>
                    </a:lnTo>
                    <a:lnTo>
                      <a:pt x="479" y="662"/>
                    </a:lnTo>
                    <a:lnTo>
                      <a:pt x="463" y="666"/>
                    </a:lnTo>
                    <a:lnTo>
                      <a:pt x="446" y="670"/>
                    </a:lnTo>
                    <a:lnTo>
                      <a:pt x="429" y="670"/>
                    </a:lnTo>
                    <a:lnTo>
                      <a:pt x="411" y="667"/>
                    </a:lnTo>
                    <a:lnTo>
                      <a:pt x="395" y="664"/>
                    </a:lnTo>
                    <a:lnTo>
                      <a:pt x="379" y="658"/>
                    </a:lnTo>
                    <a:lnTo>
                      <a:pt x="364" y="649"/>
                    </a:lnTo>
                    <a:lnTo>
                      <a:pt x="350" y="638"/>
                    </a:lnTo>
                    <a:lnTo>
                      <a:pt x="342" y="628"/>
                    </a:lnTo>
                    <a:lnTo>
                      <a:pt x="339" y="619"/>
                    </a:lnTo>
                    <a:lnTo>
                      <a:pt x="344" y="611"/>
                    </a:lnTo>
                    <a:lnTo>
                      <a:pt x="356" y="606"/>
                    </a:lnTo>
                    <a:lnTo>
                      <a:pt x="379" y="606"/>
                    </a:lnTo>
                    <a:lnTo>
                      <a:pt x="405" y="609"/>
                    </a:lnTo>
                    <a:lnTo>
                      <a:pt x="425" y="610"/>
                    </a:lnTo>
                    <a:lnTo>
                      <a:pt x="443" y="610"/>
                    </a:lnTo>
                    <a:lnTo>
                      <a:pt x="458" y="609"/>
                    </a:lnTo>
                    <a:lnTo>
                      <a:pt x="470" y="604"/>
                    </a:lnTo>
                    <a:lnTo>
                      <a:pt x="482" y="596"/>
                    </a:lnTo>
                    <a:lnTo>
                      <a:pt x="496" y="584"/>
                    </a:lnTo>
                    <a:lnTo>
                      <a:pt x="511" y="567"/>
                    </a:lnTo>
                    <a:lnTo>
                      <a:pt x="529" y="546"/>
                    </a:lnTo>
                    <a:lnTo>
                      <a:pt x="552" y="523"/>
                    </a:lnTo>
                    <a:lnTo>
                      <a:pt x="577" y="497"/>
                    </a:lnTo>
                    <a:lnTo>
                      <a:pt x="602" y="467"/>
                    </a:lnTo>
                    <a:lnTo>
                      <a:pt x="625" y="432"/>
                    </a:lnTo>
                    <a:lnTo>
                      <a:pt x="643" y="392"/>
                    </a:lnTo>
                    <a:lnTo>
                      <a:pt x="656" y="346"/>
                    </a:lnTo>
                    <a:lnTo>
                      <a:pt x="661" y="293"/>
                    </a:lnTo>
                    <a:lnTo>
                      <a:pt x="661" y="240"/>
                    </a:lnTo>
                    <a:lnTo>
                      <a:pt x="659" y="193"/>
                    </a:lnTo>
                    <a:lnTo>
                      <a:pt x="656" y="153"/>
                    </a:lnTo>
                    <a:lnTo>
                      <a:pt x="649" y="120"/>
                    </a:lnTo>
                    <a:lnTo>
                      <a:pt x="640" y="95"/>
                    </a:lnTo>
                    <a:lnTo>
                      <a:pt x="627" y="76"/>
                    </a:lnTo>
                    <a:lnTo>
                      <a:pt x="611" y="63"/>
                    </a:lnTo>
                    <a:lnTo>
                      <a:pt x="590" y="59"/>
                    </a:lnTo>
                    <a:lnTo>
                      <a:pt x="578" y="59"/>
                    </a:lnTo>
                    <a:lnTo>
                      <a:pt x="568" y="59"/>
                    </a:lnTo>
                    <a:lnTo>
                      <a:pt x="558" y="60"/>
                    </a:lnTo>
                    <a:lnTo>
                      <a:pt x="547" y="60"/>
                    </a:lnTo>
                    <a:lnTo>
                      <a:pt x="537" y="62"/>
                    </a:lnTo>
                    <a:lnTo>
                      <a:pt x="527" y="63"/>
                    </a:lnTo>
                    <a:lnTo>
                      <a:pt x="515" y="65"/>
                    </a:lnTo>
                    <a:lnTo>
                      <a:pt x="504" y="66"/>
                    </a:lnTo>
                    <a:lnTo>
                      <a:pt x="491" y="68"/>
                    </a:lnTo>
                    <a:lnTo>
                      <a:pt x="477" y="69"/>
                    </a:lnTo>
                    <a:lnTo>
                      <a:pt x="462" y="69"/>
                    </a:lnTo>
                    <a:lnTo>
                      <a:pt x="447" y="69"/>
                    </a:lnTo>
                    <a:lnTo>
                      <a:pt x="430" y="69"/>
                    </a:lnTo>
                    <a:lnTo>
                      <a:pt x="411" y="68"/>
                    </a:lnTo>
                    <a:lnTo>
                      <a:pt x="391" y="66"/>
                    </a:lnTo>
                    <a:lnTo>
                      <a:pt x="369" y="6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8" name="Freeform 124">
                <a:extLst>
                  <a:ext uri="{FF2B5EF4-FFF2-40B4-BE49-F238E27FC236}">
                    <a16:creationId xmlns:a16="http://schemas.microsoft.com/office/drawing/2014/main" xmlns="" id="{5C9EF068-3547-7432-9112-28294F4E4206}"/>
                  </a:ext>
                </a:extLst>
              </p:cNvPr>
              <p:cNvSpPr>
                <a:spLocks/>
              </p:cNvSpPr>
              <p:nvPr/>
            </p:nvSpPr>
            <p:spPr bwMode="auto">
              <a:xfrm>
                <a:off x="-1069" y="1097"/>
                <a:ext cx="413" cy="493"/>
              </a:xfrm>
              <a:custGeom>
                <a:avLst/>
                <a:gdLst>
                  <a:gd name="T0" fmla="*/ 1 w 825"/>
                  <a:gd name="T1" fmla="*/ 0 h 988"/>
                  <a:gd name="T2" fmla="*/ 1 w 825"/>
                  <a:gd name="T3" fmla="*/ 0 h 988"/>
                  <a:gd name="T4" fmla="*/ 0 w 825"/>
                  <a:gd name="T5" fmla="*/ 0 h 988"/>
                  <a:gd name="T6" fmla="*/ 1 w 825"/>
                  <a:gd name="T7" fmla="*/ 0 h 988"/>
                  <a:gd name="T8" fmla="*/ 1 w 825"/>
                  <a:gd name="T9" fmla="*/ 0 h 988"/>
                  <a:gd name="T10" fmla="*/ 1 w 825"/>
                  <a:gd name="T11" fmla="*/ 0 h 988"/>
                  <a:gd name="T12" fmla="*/ 1 w 825"/>
                  <a:gd name="T13" fmla="*/ 0 h 988"/>
                  <a:gd name="T14" fmla="*/ 1 w 825"/>
                  <a:gd name="T15" fmla="*/ 0 h 988"/>
                  <a:gd name="T16" fmla="*/ 1 w 825"/>
                  <a:gd name="T17" fmla="*/ 0 h 988"/>
                  <a:gd name="T18" fmla="*/ 1 w 825"/>
                  <a:gd name="T19" fmla="*/ 0 h 988"/>
                  <a:gd name="T20" fmla="*/ 1 w 825"/>
                  <a:gd name="T21" fmla="*/ 0 h 988"/>
                  <a:gd name="T22" fmla="*/ 1 w 825"/>
                  <a:gd name="T23" fmla="*/ 0 h 988"/>
                  <a:gd name="T24" fmla="*/ 1 w 825"/>
                  <a:gd name="T25" fmla="*/ 0 h 988"/>
                  <a:gd name="T26" fmla="*/ 1 w 825"/>
                  <a:gd name="T27" fmla="*/ 0 h 988"/>
                  <a:gd name="T28" fmla="*/ 1 w 825"/>
                  <a:gd name="T29" fmla="*/ 0 h 988"/>
                  <a:gd name="T30" fmla="*/ 1 w 825"/>
                  <a:gd name="T31" fmla="*/ 0 h 988"/>
                  <a:gd name="T32" fmla="*/ 1 w 825"/>
                  <a:gd name="T33" fmla="*/ 0 h 988"/>
                  <a:gd name="T34" fmla="*/ 1 w 825"/>
                  <a:gd name="T35" fmla="*/ 0 h 988"/>
                  <a:gd name="T36" fmla="*/ 1 w 825"/>
                  <a:gd name="T37" fmla="*/ 0 h 988"/>
                  <a:gd name="T38" fmla="*/ 1 w 825"/>
                  <a:gd name="T39" fmla="*/ 0 h 988"/>
                  <a:gd name="T40" fmla="*/ 1 w 825"/>
                  <a:gd name="T41" fmla="*/ 0 h 988"/>
                  <a:gd name="T42" fmla="*/ 1 w 825"/>
                  <a:gd name="T43" fmla="*/ 0 h 988"/>
                  <a:gd name="T44" fmla="*/ 1 w 825"/>
                  <a:gd name="T45" fmla="*/ 0 h 988"/>
                  <a:gd name="T46" fmla="*/ 1 w 825"/>
                  <a:gd name="T47" fmla="*/ 0 h 988"/>
                  <a:gd name="T48" fmla="*/ 1 w 825"/>
                  <a:gd name="T49" fmla="*/ 0 h 988"/>
                  <a:gd name="T50" fmla="*/ 1 w 825"/>
                  <a:gd name="T51" fmla="*/ 0 h 988"/>
                  <a:gd name="T52" fmla="*/ 1 w 825"/>
                  <a:gd name="T53" fmla="*/ 0 h 988"/>
                  <a:gd name="T54" fmla="*/ 1 w 825"/>
                  <a:gd name="T55" fmla="*/ 0 h 988"/>
                  <a:gd name="T56" fmla="*/ 1 w 825"/>
                  <a:gd name="T57" fmla="*/ 0 h 988"/>
                  <a:gd name="T58" fmla="*/ 1 w 825"/>
                  <a:gd name="T59" fmla="*/ 0 h 988"/>
                  <a:gd name="T60" fmla="*/ 1 w 825"/>
                  <a:gd name="T61" fmla="*/ 0 h 988"/>
                  <a:gd name="T62" fmla="*/ 1 w 825"/>
                  <a:gd name="T63" fmla="*/ 0 h 988"/>
                  <a:gd name="T64" fmla="*/ 1 w 825"/>
                  <a:gd name="T65" fmla="*/ 0 h 988"/>
                  <a:gd name="T66" fmla="*/ 1 w 825"/>
                  <a:gd name="T67" fmla="*/ 0 h 988"/>
                  <a:gd name="T68" fmla="*/ 1 w 825"/>
                  <a:gd name="T69" fmla="*/ 0 h 988"/>
                  <a:gd name="T70" fmla="*/ 1 w 825"/>
                  <a:gd name="T71" fmla="*/ 0 h 988"/>
                  <a:gd name="T72" fmla="*/ 1 w 825"/>
                  <a:gd name="T73" fmla="*/ 0 h 988"/>
                  <a:gd name="T74" fmla="*/ 1 w 825"/>
                  <a:gd name="T75" fmla="*/ 0 h 988"/>
                  <a:gd name="T76" fmla="*/ 1 w 825"/>
                  <a:gd name="T77" fmla="*/ 0 h 988"/>
                  <a:gd name="T78" fmla="*/ 1 w 825"/>
                  <a:gd name="T79" fmla="*/ 0 h 988"/>
                  <a:gd name="T80" fmla="*/ 1 w 825"/>
                  <a:gd name="T81" fmla="*/ 0 h 988"/>
                  <a:gd name="T82" fmla="*/ 1 w 825"/>
                  <a:gd name="T83" fmla="*/ 0 h 988"/>
                  <a:gd name="T84" fmla="*/ 1 w 825"/>
                  <a:gd name="T85" fmla="*/ 0 h 988"/>
                  <a:gd name="T86" fmla="*/ 1 w 825"/>
                  <a:gd name="T87" fmla="*/ 0 h 988"/>
                  <a:gd name="T88" fmla="*/ 1 w 825"/>
                  <a:gd name="T89" fmla="*/ 0 h 988"/>
                  <a:gd name="T90" fmla="*/ 1 w 825"/>
                  <a:gd name="T91" fmla="*/ 0 h 988"/>
                  <a:gd name="T92" fmla="*/ 1 w 825"/>
                  <a:gd name="T93" fmla="*/ 0 h 988"/>
                  <a:gd name="T94" fmla="*/ 1 w 825"/>
                  <a:gd name="T95" fmla="*/ 0 h 988"/>
                  <a:gd name="T96" fmla="*/ 1 w 825"/>
                  <a:gd name="T97" fmla="*/ 0 h 988"/>
                  <a:gd name="T98" fmla="*/ 1 w 825"/>
                  <a:gd name="T99" fmla="*/ 0 h 988"/>
                  <a:gd name="T100" fmla="*/ 1 w 825"/>
                  <a:gd name="T101" fmla="*/ 0 h 988"/>
                  <a:gd name="T102" fmla="*/ 1 w 825"/>
                  <a:gd name="T103" fmla="*/ 0 h 988"/>
                  <a:gd name="T104" fmla="*/ 1 w 825"/>
                  <a:gd name="T105" fmla="*/ 0 h 988"/>
                  <a:gd name="T106" fmla="*/ 1 w 825"/>
                  <a:gd name="T107" fmla="*/ 0 h 988"/>
                  <a:gd name="T108" fmla="*/ 1 w 825"/>
                  <a:gd name="T109" fmla="*/ 0 h 98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25"/>
                  <a:gd name="T166" fmla="*/ 0 h 988"/>
                  <a:gd name="T167" fmla="*/ 825 w 825"/>
                  <a:gd name="T168" fmla="*/ 988 h 98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25" h="988">
                    <a:moveTo>
                      <a:pt x="42" y="0"/>
                    </a:moveTo>
                    <a:lnTo>
                      <a:pt x="74" y="24"/>
                    </a:lnTo>
                    <a:lnTo>
                      <a:pt x="98" y="48"/>
                    </a:lnTo>
                    <a:lnTo>
                      <a:pt x="113" y="75"/>
                    </a:lnTo>
                    <a:lnTo>
                      <a:pt x="118" y="99"/>
                    </a:lnTo>
                    <a:lnTo>
                      <a:pt x="112" y="122"/>
                    </a:lnTo>
                    <a:lnTo>
                      <a:pt x="97" y="142"/>
                    </a:lnTo>
                    <a:lnTo>
                      <a:pt x="71" y="158"/>
                    </a:lnTo>
                    <a:lnTo>
                      <a:pt x="34" y="168"/>
                    </a:lnTo>
                    <a:lnTo>
                      <a:pt x="16" y="172"/>
                    </a:lnTo>
                    <a:lnTo>
                      <a:pt x="5" y="173"/>
                    </a:lnTo>
                    <a:lnTo>
                      <a:pt x="0" y="174"/>
                    </a:lnTo>
                    <a:lnTo>
                      <a:pt x="1" y="174"/>
                    </a:lnTo>
                    <a:lnTo>
                      <a:pt x="7" y="173"/>
                    </a:lnTo>
                    <a:lnTo>
                      <a:pt x="18" y="172"/>
                    </a:lnTo>
                    <a:lnTo>
                      <a:pt x="30" y="171"/>
                    </a:lnTo>
                    <a:lnTo>
                      <a:pt x="46" y="168"/>
                    </a:lnTo>
                    <a:lnTo>
                      <a:pt x="64" y="168"/>
                    </a:lnTo>
                    <a:lnTo>
                      <a:pt x="83" y="167"/>
                    </a:lnTo>
                    <a:lnTo>
                      <a:pt x="102" y="167"/>
                    </a:lnTo>
                    <a:lnTo>
                      <a:pt x="121" y="168"/>
                    </a:lnTo>
                    <a:lnTo>
                      <a:pt x="140" y="171"/>
                    </a:lnTo>
                    <a:lnTo>
                      <a:pt x="156" y="174"/>
                    </a:lnTo>
                    <a:lnTo>
                      <a:pt x="170" y="180"/>
                    </a:lnTo>
                    <a:lnTo>
                      <a:pt x="181" y="187"/>
                    </a:lnTo>
                    <a:lnTo>
                      <a:pt x="202" y="209"/>
                    </a:lnTo>
                    <a:lnTo>
                      <a:pt x="225" y="239"/>
                    </a:lnTo>
                    <a:lnTo>
                      <a:pt x="247" y="273"/>
                    </a:lnTo>
                    <a:lnTo>
                      <a:pt x="265" y="307"/>
                    </a:lnTo>
                    <a:lnTo>
                      <a:pt x="278" y="335"/>
                    </a:lnTo>
                    <a:lnTo>
                      <a:pt x="279" y="355"/>
                    </a:lnTo>
                    <a:lnTo>
                      <a:pt x="269" y="362"/>
                    </a:lnTo>
                    <a:lnTo>
                      <a:pt x="241" y="351"/>
                    </a:lnTo>
                    <a:lnTo>
                      <a:pt x="223" y="342"/>
                    </a:lnTo>
                    <a:lnTo>
                      <a:pt x="205" y="333"/>
                    </a:lnTo>
                    <a:lnTo>
                      <a:pt x="188" y="326"/>
                    </a:lnTo>
                    <a:lnTo>
                      <a:pt x="172" y="319"/>
                    </a:lnTo>
                    <a:lnTo>
                      <a:pt x="155" y="315"/>
                    </a:lnTo>
                    <a:lnTo>
                      <a:pt x="140" y="310"/>
                    </a:lnTo>
                    <a:lnTo>
                      <a:pt x="124" y="305"/>
                    </a:lnTo>
                    <a:lnTo>
                      <a:pt x="110" y="302"/>
                    </a:lnTo>
                    <a:lnTo>
                      <a:pt x="96" y="300"/>
                    </a:lnTo>
                    <a:lnTo>
                      <a:pt x="82" y="297"/>
                    </a:lnTo>
                    <a:lnTo>
                      <a:pt x="69" y="295"/>
                    </a:lnTo>
                    <a:lnTo>
                      <a:pt x="58" y="293"/>
                    </a:lnTo>
                    <a:lnTo>
                      <a:pt x="47" y="290"/>
                    </a:lnTo>
                    <a:lnTo>
                      <a:pt x="38" y="288"/>
                    </a:lnTo>
                    <a:lnTo>
                      <a:pt x="29" y="286"/>
                    </a:lnTo>
                    <a:lnTo>
                      <a:pt x="21" y="283"/>
                    </a:lnTo>
                    <a:lnTo>
                      <a:pt x="12" y="282"/>
                    </a:lnTo>
                    <a:lnTo>
                      <a:pt x="11" y="289"/>
                    </a:lnTo>
                    <a:lnTo>
                      <a:pt x="15" y="300"/>
                    </a:lnTo>
                    <a:lnTo>
                      <a:pt x="24" y="313"/>
                    </a:lnTo>
                    <a:lnTo>
                      <a:pt x="35" y="328"/>
                    </a:lnTo>
                    <a:lnTo>
                      <a:pt x="45" y="342"/>
                    </a:lnTo>
                    <a:lnTo>
                      <a:pt x="53" y="351"/>
                    </a:lnTo>
                    <a:lnTo>
                      <a:pt x="57" y="355"/>
                    </a:lnTo>
                    <a:lnTo>
                      <a:pt x="79" y="351"/>
                    </a:lnTo>
                    <a:lnTo>
                      <a:pt x="100" y="354"/>
                    </a:lnTo>
                    <a:lnTo>
                      <a:pt x="121" y="363"/>
                    </a:lnTo>
                    <a:lnTo>
                      <a:pt x="142" y="377"/>
                    </a:lnTo>
                    <a:lnTo>
                      <a:pt x="163" y="398"/>
                    </a:lnTo>
                    <a:lnTo>
                      <a:pt x="186" y="425"/>
                    </a:lnTo>
                    <a:lnTo>
                      <a:pt x="209" y="459"/>
                    </a:lnTo>
                    <a:lnTo>
                      <a:pt x="235" y="499"/>
                    </a:lnTo>
                    <a:lnTo>
                      <a:pt x="251" y="524"/>
                    </a:lnTo>
                    <a:lnTo>
                      <a:pt x="250" y="520"/>
                    </a:lnTo>
                    <a:lnTo>
                      <a:pt x="236" y="494"/>
                    </a:lnTo>
                    <a:lnTo>
                      <a:pt x="217" y="456"/>
                    </a:lnTo>
                    <a:lnTo>
                      <a:pt x="197" y="416"/>
                    </a:lnTo>
                    <a:lnTo>
                      <a:pt x="183" y="383"/>
                    </a:lnTo>
                    <a:lnTo>
                      <a:pt x="181" y="365"/>
                    </a:lnTo>
                    <a:lnTo>
                      <a:pt x="196" y="372"/>
                    </a:lnTo>
                    <a:lnTo>
                      <a:pt x="210" y="386"/>
                    </a:lnTo>
                    <a:lnTo>
                      <a:pt x="227" y="403"/>
                    </a:lnTo>
                    <a:lnTo>
                      <a:pt x="246" y="423"/>
                    </a:lnTo>
                    <a:lnTo>
                      <a:pt x="266" y="446"/>
                    </a:lnTo>
                    <a:lnTo>
                      <a:pt x="288" y="471"/>
                    </a:lnTo>
                    <a:lnTo>
                      <a:pt x="311" y="498"/>
                    </a:lnTo>
                    <a:lnTo>
                      <a:pt x="334" y="524"/>
                    </a:lnTo>
                    <a:lnTo>
                      <a:pt x="357" y="552"/>
                    </a:lnTo>
                    <a:lnTo>
                      <a:pt x="379" y="580"/>
                    </a:lnTo>
                    <a:lnTo>
                      <a:pt x="401" y="607"/>
                    </a:lnTo>
                    <a:lnTo>
                      <a:pt x="422" y="633"/>
                    </a:lnTo>
                    <a:lnTo>
                      <a:pt x="441" y="657"/>
                    </a:lnTo>
                    <a:lnTo>
                      <a:pt x="459" y="678"/>
                    </a:lnTo>
                    <a:lnTo>
                      <a:pt x="473" y="696"/>
                    </a:lnTo>
                    <a:lnTo>
                      <a:pt x="484" y="711"/>
                    </a:lnTo>
                    <a:lnTo>
                      <a:pt x="492" y="723"/>
                    </a:lnTo>
                    <a:lnTo>
                      <a:pt x="499" y="732"/>
                    </a:lnTo>
                    <a:lnTo>
                      <a:pt x="509" y="741"/>
                    </a:lnTo>
                    <a:lnTo>
                      <a:pt x="521" y="751"/>
                    </a:lnTo>
                    <a:lnTo>
                      <a:pt x="535" y="762"/>
                    </a:lnTo>
                    <a:lnTo>
                      <a:pt x="550" y="773"/>
                    </a:lnTo>
                    <a:lnTo>
                      <a:pt x="566" y="786"/>
                    </a:lnTo>
                    <a:lnTo>
                      <a:pt x="584" y="799"/>
                    </a:lnTo>
                    <a:lnTo>
                      <a:pt x="603" y="812"/>
                    </a:lnTo>
                    <a:lnTo>
                      <a:pt x="623" y="826"/>
                    </a:lnTo>
                    <a:lnTo>
                      <a:pt x="643" y="842"/>
                    </a:lnTo>
                    <a:lnTo>
                      <a:pt x="665" y="858"/>
                    </a:lnTo>
                    <a:lnTo>
                      <a:pt x="686" y="876"/>
                    </a:lnTo>
                    <a:lnTo>
                      <a:pt x="706" y="893"/>
                    </a:lnTo>
                    <a:lnTo>
                      <a:pt x="728" y="913"/>
                    </a:lnTo>
                    <a:lnTo>
                      <a:pt x="749" y="933"/>
                    </a:lnTo>
                    <a:lnTo>
                      <a:pt x="769" y="954"/>
                    </a:lnTo>
                    <a:lnTo>
                      <a:pt x="800" y="983"/>
                    </a:lnTo>
                    <a:lnTo>
                      <a:pt x="818" y="988"/>
                    </a:lnTo>
                    <a:lnTo>
                      <a:pt x="825" y="971"/>
                    </a:lnTo>
                    <a:lnTo>
                      <a:pt x="822" y="940"/>
                    </a:lnTo>
                    <a:lnTo>
                      <a:pt x="810" y="898"/>
                    </a:lnTo>
                    <a:lnTo>
                      <a:pt x="792" y="849"/>
                    </a:lnTo>
                    <a:lnTo>
                      <a:pt x="769" y="799"/>
                    </a:lnTo>
                    <a:lnTo>
                      <a:pt x="742" y="751"/>
                    </a:lnTo>
                    <a:lnTo>
                      <a:pt x="716" y="713"/>
                    </a:lnTo>
                    <a:lnTo>
                      <a:pt x="690" y="683"/>
                    </a:lnTo>
                    <a:lnTo>
                      <a:pt x="665" y="661"/>
                    </a:lnTo>
                    <a:lnTo>
                      <a:pt x="643" y="644"/>
                    </a:lnTo>
                    <a:lnTo>
                      <a:pt x="622" y="628"/>
                    </a:lnTo>
                    <a:lnTo>
                      <a:pt x="606" y="611"/>
                    </a:lnTo>
                    <a:lnTo>
                      <a:pt x="592" y="590"/>
                    </a:lnTo>
                    <a:lnTo>
                      <a:pt x="583" y="564"/>
                    </a:lnTo>
                    <a:lnTo>
                      <a:pt x="579" y="536"/>
                    </a:lnTo>
                    <a:lnTo>
                      <a:pt x="576" y="514"/>
                    </a:lnTo>
                    <a:lnTo>
                      <a:pt x="575" y="496"/>
                    </a:lnTo>
                    <a:lnTo>
                      <a:pt x="574" y="481"/>
                    </a:lnTo>
                    <a:lnTo>
                      <a:pt x="570" y="466"/>
                    </a:lnTo>
                    <a:lnTo>
                      <a:pt x="564" y="451"/>
                    </a:lnTo>
                    <a:lnTo>
                      <a:pt x="552" y="433"/>
                    </a:lnTo>
                    <a:lnTo>
                      <a:pt x="534" y="413"/>
                    </a:lnTo>
                    <a:lnTo>
                      <a:pt x="514" y="390"/>
                    </a:lnTo>
                    <a:lnTo>
                      <a:pt x="501" y="365"/>
                    </a:lnTo>
                    <a:lnTo>
                      <a:pt x="493" y="340"/>
                    </a:lnTo>
                    <a:lnTo>
                      <a:pt x="489" y="316"/>
                    </a:lnTo>
                    <a:lnTo>
                      <a:pt x="485" y="293"/>
                    </a:lnTo>
                    <a:lnTo>
                      <a:pt x="484" y="271"/>
                    </a:lnTo>
                    <a:lnTo>
                      <a:pt x="482" y="250"/>
                    </a:lnTo>
                    <a:lnTo>
                      <a:pt x="478" y="232"/>
                    </a:lnTo>
                    <a:lnTo>
                      <a:pt x="471" y="206"/>
                    </a:lnTo>
                    <a:lnTo>
                      <a:pt x="467" y="199"/>
                    </a:lnTo>
                    <a:lnTo>
                      <a:pt x="466" y="213"/>
                    </a:lnTo>
                    <a:lnTo>
                      <a:pt x="464" y="247"/>
                    </a:lnTo>
                    <a:lnTo>
                      <a:pt x="467" y="273"/>
                    </a:lnTo>
                    <a:lnTo>
                      <a:pt x="474" y="304"/>
                    </a:lnTo>
                    <a:lnTo>
                      <a:pt x="483" y="339"/>
                    </a:lnTo>
                    <a:lnTo>
                      <a:pt x="491" y="371"/>
                    </a:lnTo>
                    <a:lnTo>
                      <a:pt x="499" y="399"/>
                    </a:lnTo>
                    <a:lnTo>
                      <a:pt x="502" y="418"/>
                    </a:lnTo>
                    <a:lnTo>
                      <a:pt x="501" y="428"/>
                    </a:lnTo>
                    <a:lnTo>
                      <a:pt x="493" y="422"/>
                    </a:lnTo>
                    <a:lnTo>
                      <a:pt x="481" y="403"/>
                    </a:lnTo>
                    <a:lnTo>
                      <a:pt x="469" y="379"/>
                    </a:lnTo>
                    <a:lnTo>
                      <a:pt x="458" y="350"/>
                    </a:lnTo>
                    <a:lnTo>
                      <a:pt x="444" y="318"/>
                    </a:lnTo>
                    <a:lnTo>
                      <a:pt x="430" y="285"/>
                    </a:lnTo>
                    <a:lnTo>
                      <a:pt x="414" y="251"/>
                    </a:lnTo>
                    <a:lnTo>
                      <a:pt x="394" y="220"/>
                    </a:lnTo>
                    <a:lnTo>
                      <a:pt x="372" y="192"/>
                    </a:lnTo>
                    <a:lnTo>
                      <a:pt x="350" y="169"/>
                    </a:lnTo>
                    <a:lnTo>
                      <a:pt x="332" y="153"/>
                    </a:lnTo>
                    <a:lnTo>
                      <a:pt x="318" y="143"/>
                    </a:lnTo>
                    <a:lnTo>
                      <a:pt x="309" y="138"/>
                    </a:lnTo>
                    <a:lnTo>
                      <a:pt x="304" y="139"/>
                    </a:lnTo>
                    <a:lnTo>
                      <a:pt x="303" y="146"/>
                    </a:lnTo>
                    <a:lnTo>
                      <a:pt x="308" y="159"/>
                    </a:lnTo>
                    <a:lnTo>
                      <a:pt x="318" y="176"/>
                    </a:lnTo>
                    <a:lnTo>
                      <a:pt x="330" y="197"/>
                    </a:lnTo>
                    <a:lnTo>
                      <a:pt x="338" y="217"/>
                    </a:lnTo>
                    <a:lnTo>
                      <a:pt x="346" y="236"/>
                    </a:lnTo>
                    <a:lnTo>
                      <a:pt x="352" y="256"/>
                    </a:lnTo>
                    <a:lnTo>
                      <a:pt x="357" y="274"/>
                    </a:lnTo>
                    <a:lnTo>
                      <a:pt x="362" y="292"/>
                    </a:lnTo>
                    <a:lnTo>
                      <a:pt x="367" y="309"/>
                    </a:lnTo>
                    <a:lnTo>
                      <a:pt x="371" y="325"/>
                    </a:lnTo>
                    <a:lnTo>
                      <a:pt x="378" y="339"/>
                    </a:lnTo>
                    <a:lnTo>
                      <a:pt x="390" y="353"/>
                    </a:lnTo>
                    <a:lnTo>
                      <a:pt x="406" y="368"/>
                    </a:lnTo>
                    <a:lnTo>
                      <a:pt x="424" y="385"/>
                    </a:lnTo>
                    <a:lnTo>
                      <a:pt x="445" y="407"/>
                    </a:lnTo>
                    <a:lnTo>
                      <a:pt x="468" y="437"/>
                    </a:lnTo>
                    <a:lnTo>
                      <a:pt x="492" y="475"/>
                    </a:lnTo>
                    <a:lnTo>
                      <a:pt x="517" y="523"/>
                    </a:lnTo>
                    <a:lnTo>
                      <a:pt x="528" y="546"/>
                    </a:lnTo>
                    <a:lnTo>
                      <a:pt x="532" y="562"/>
                    </a:lnTo>
                    <a:lnTo>
                      <a:pt x="532" y="572"/>
                    </a:lnTo>
                    <a:lnTo>
                      <a:pt x="529" y="576"/>
                    </a:lnTo>
                    <a:lnTo>
                      <a:pt x="521" y="574"/>
                    </a:lnTo>
                    <a:lnTo>
                      <a:pt x="511" y="568"/>
                    </a:lnTo>
                    <a:lnTo>
                      <a:pt x="498" y="558"/>
                    </a:lnTo>
                    <a:lnTo>
                      <a:pt x="483" y="544"/>
                    </a:lnTo>
                    <a:lnTo>
                      <a:pt x="467" y="528"/>
                    </a:lnTo>
                    <a:lnTo>
                      <a:pt x="451" y="510"/>
                    </a:lnTo>
                    <a:lnTo>
                      <a:pt x="433" y="491"/>
                    </a:lnTo>
                    <a:lnTo>
                      <a:pt x="417" y="471"/>
                    </a:lnTo>
                    <a:lnTo>
                      <a:pt x="402" y="452"/>
                    </a:lnTo>
                    <a:lnTo>
                      <a:pt x="390" y="433"/>
                    </a:lnTo>
                    <a:lnTo>
                      <a:pt x="378" y="416"/>
                    </a:lnTo>
                    <a:lnTo>
                      <a:pt x="370" y="401"/>
                    </a:lnTo>
                    <a:lnTo>
                      <a:pt x="358" y="370"/>
                    </a:lnTo>
                    <a:lnTo>
                      <a:pt x="348" y="333"/>
                    </a:lnTo>
                    <a:lnTo>
                      <a:pt x="338" y="293"/>
                    </a:lnTo>
                    <a:lnTo>
                      <a:pt x="327" y="251"/>
                    </a:lnTo>
                    <a:lnTo>
                      <a:pt x="314" y="211"/>
                    </a:lnTo>
                    <a:lnTo>
                      <a:pt x="297" y="174"/>
                    </a:lnTo>
                    <a:lnTo>
                      <a:pt x="277" y="141"/>
                    </a:lnTo>
                    <a:lnTo>
                      <a:pt x="250" y="115"/>
                    </a:lnTo>
                    <a:lnTo>
                      <a:pt x="235" y="105"/>
                    </a:lnTo>
                    <a:lnTo>
                      <a:pt x="220" y="95"/>
                    </a:lnTo>
                    <a:lnTo>
                      <a:pt x="205" y="84"/>
                    </a:lnTo>
                    <a:lnTo>
                      <a:pt x="191" y="75"/>
                    </a:lnTo>
                    <a:lnTo>
                      <a:pt x="178" y="66"/>
                    </a:lnTo>
                    <a:lnTo>
                      <a:pt x="164" y="56"/>
                    </a:lnTo>
                    <a:lnTo>
                      <a:pt x="150" y="48"/>
                    </a:lnTo>
                    <a:lnTo>
                      <a:pt x="136" y="40"/>
                    </a:lnTo>
                    <a:lnTo>
                      <a:pt x="124" y="33"/>
                    </a:lnTo>
                    <a:lnTo>
                      <a:pt x="111" y="27"/>
                    </a:lnTo>
                    <a:lnTo>
                      <a:pt x="98" y="21"/>
                    </a:lnTo>
                    <a:lnTo>
                      <a:pt x="87" y="15"/>
                    </a:lnTo>
                    <a:lnTo>
                      <a:pt x="75" y="10"/>
                    </a:lnTo>
                    <a:lnTo>
                      <a:pt x="64" y="6"/>
                    </a:lnTo>
                    <a:lnTo>
                      <a:pt x="52" y="2"/>
                    </a:lnTo>
                    <a:lnTo>
                      <a:pt x="42"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49" name="Freeform 125">
                <a:extLst>
                  <a:ext uri="{FF2B5EF4-FFF2-40B4-BE49-F238E27FC236}">
                    <a16:creationId xmlns:a16="http://schemas.microsoft.com/office/drawing/2014/main" xmlns="" id="{FADE4122-DDFA-088C-38B1-74F211B101B6}"/>
                  </a:ext>
                </a:extLst>
              </p:cNvPr>
              <p:cNvSpPr>
                <a:spLocks/>
              </p:cNvSpPr>
              <p:nvPr/>
            </p:nvSpPr>
            <p:spPr bwMode="auto">
              <a:xfrm>
                <a:off x="-788" y="1279"/>
                <a:ext cx="102" cy="169"/>
              </a:xfrm>
              <a:custGeom>
                <a:avLst/>
                <a:gdLst>
                  <a:gd name="T0" fmla="*/ 0 w 204"/>
                  <a:gd name="T1" fmla="*/ 0 h 339"/>
                  <a:gd name="T2" fmla="*/ 1 w 204"/>
                  <a:gd name="T3" fmla="*/ 0 h 339"/>
                  <a:gd name="T4" fmla="*/ 1 w 204"/>
                  <a:gd name="T5" fmla="*/ 0 h 339"/>
                  <a:gd name="T6" fmla="*/ 1 w 204"/>
                  <a:gd name="T7" fmla="*/ 0 h 339"/>
                  <a:gd name="T8" fmla="*/ 1 w 204"/>
                  <a:gd name="T9" fmla="*/ 0 h 339"/>
                  <a:gd name="T10" fmla="*/ 1 w 204"/>
                  <a:gd name="T11" fmla="*/ 0 h 339"/>
                  <a:gd name="T12" fmla="*/ 1 w 204"/>
                  <a:gd name="T13" fmla="*/ 0 h 339"/>
                  <a:gd name="T14" fmla="*/ 1 w 204"/>
                  <a:gd name="T15" fmla="*/ 0 h 339"/>
                  <a:gd name="T16" fmla="*/ 1 w 204"/>
                  <a:gd name="T17" fmla="*/ 0 h 339"/>
                  <a:gd name="T18" fmla="*/ 1 w 204"/>
                  <a:gd name="T19" fmla="*/ 0 h 339"/>
                  <a:gd name="T20" fmla="*/ 1 w 204"/>
                  <a:gd name="T21" fmla="*/ 0 h 339"/>
                  <a:gd name="T22" fmla="*/ 1 w 204"/>
                  <a:gd name="T23" fmla="*/ 0 h 339"/>
                  <a:gd name="T24" fmla="*/ 1 w 204"/>
                  <a:gd name="T25" fmla="*/ 0 h 339"/>
                  <a:gd name="T26" fmla="*/ 1 w 204"/>
                  <a:gd name="T27" fmla="*/ 0 h 339"/>
                  <a:gd name="T28" fmla="*/ 1 w 204"/>
                  <a:gd name="T29" fmla="*/ 0 h 339"/>
                  <a:gd name="T30" fmla="*/ 1 w 204"/>
                  <a:gd name="T31" fmla="*/ 0 h 339"/>
                  <a:gd name="T32" fmla="*/ 1 w 204"/>
                  <a:gd name="T33" fmla="*/ 0 h 339"/>
                  <a:gd name="T34" fmla="*/ 1 w 204"/>
                  <a:gd name="T35" fmla="*/ 0 h 339"/>
                  <a:gd name="T36" fmla="*/ 1 w 204"/>
                  <a:gd name="T37" fmla="*/ 0 h 339"/>
                  <a:gd name="T38" fmla="*/ 1 w 204"/>
                  <a:gd name="T39" fmla="*/ 0 h 339"/>
                  <a:gd name="T40" fmla="*/ 1 w 204"/>
                  <a:gd name="T41" fmla="*/ 0 h 339"/>
                  <a:gd name="T42" fmla="*/ 1 w 204"/>
                  <a:gd name="T43" fmla="*/ 0 h 339"/>
                  <a:gd name="T44" fmla="*/ 1 w 204"/>
                  <a:gd name="T45" fmla="*/ 0 h 339"/>
                  <a:gd name="T46" fmla="*/ 1 w 204"/>
                  <a:gd name="T47" fmla="*/ 0 h 339"/>
                  <a:gd name="T48" fmla="*/ 1 w 204"/>
                  <a:gd name="T49" fmla="*/ 0 h 339"/>
                  <a:gd name="T50" fmla="*/ 1 w 204"/>
                  <a:gd name="T51" fmla="*/ 0 h 339"/>
                  <a:gd name="T52" fmla="*/ 1 w 204"/>
                  <a:gd name="T53" fmla="*/ 0 h 339"/>
                  <a:gd name="T54" fmla="*/ 1 w 204"/>
                  <a:gd name="T55" fmla="*/ 0 h 339"/>
                  <a:gd name="T56" fmla="*/ 1 w 204"/>
                  <a:gd name="T57" fmla="*/ 0 h 339"/>
                  <a:gd name="T58" fmla="*/ 1 w 204"/>
                  <a:gd name="T59" fmla="*/ 0 h 339"/>
                  <a:gd name="T60" fmla="*/ 1 w 204"/>
                  <a:gd name="T61" fmla="*/ 0 h 339"/>
                  <a:gd name="T62" fmla="*/ 1 w 204"/>
                  <a:gd name="T63" fmla="*/ 0 h 339"/>
                  <a:gd name="T64" fmla="*/ 1 w 204"/>
                  <a:gd name="T65" fmla="*/ 0 h 339"/>
                  <a:gd name="T66" fmla="*/ 1 w 204"/>
                  <a:gd name="T67" fmla="*/ 0 h 339"/>
                  <a:gd name="T68" fmla="*/ 1 w 204"/>
                  <a:gd name="T69" fmla="*/ 0 h 339"/>
                  <a:gd name="T70" fmla="*/ 1 w 204"/>
                  <a:gd name="T71" fmla="*/ 0 h 339"/>
                  <a:gd name="T72" fmla="*/ 1 w 204"/>
                  <a:gd name="T73" fmla="*/ 0 h 339"/>
                  <a:gd name="T74" fmla="*/ 1 w 204"/>
                  <a:gd name="T75" fmla="*/ 0 h 339"/>
                  <a:gd name="T76" fmla="*/ 1 w 204"/>
                  <a:gd name="T77" fmla="*/ 0 h 339"/>
                  <a:gd name="T78" fmla="*/ 1 w 204"/>
                  <a:gd name="T79" fmla="*/ 0 h 339"/>
                  <a:gd name="T80" fmla="*/ 0 w 204"/>
                  <a:gd name="T81" fmla="*/ 0 h 3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04"/>
                  <a:gd name="T124" fmla="*/ 0 h 339"/>
                  <a:gd name="T125" fmla="*/ 204 w 204"/>
                  <a:gd name="T126" fmla="*/ 339 h 3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04" h="339">
                    <a:moveTo>
                      <a:pt x="0" y="0"/>
                    </a:moveTo>
                    <a:lnTo>
                      <a:pt x="37" y="26"/>
                    </a:lnTo>
                    <a:lnTo>
                      <a:pt x="67" y="51"/>
                    </a:lnTo>
                    <a:lnTo>
                      <a:pt x="89" y="75"/>
                    </a:lnTo>
                    <a:lnTo>
                      <a:pt x="105" y="97"/>
                    </a:lnTo>
                    <a:lnTo>
                      <a:pt x="118" y="118"/>
                    </a:lnTo>
                    <a:lnTo>
                      <a:pt x="127" y="136"/>
                    </a:lnTo>
                    <a:lnTo>
                      <a:pt x="134" y="150"/>
                    </a:lnTo>
                    <a:lnTo>
                      <a:pt x="141" y="160"/>
                    </a:lnTo>
                    <a:lnTo>
                      <a:pt x="150" y="168"/>
                    </a:lnTo>
                    <a:lnTo>
                      <a:pt x="160" y="179"/>
                    </a:lnTo>
                    <a:lnTo>
                      <a:pt x="173" y="189"/>
                    </a:lnTo>
                    <a:lnTo>
                      <a:pt x="185" y="203"/>
                    </a:lnTo>
                    <a:lnTo>
                      <a:pt x="195" y="218"/>
                    </a:lnTo>
                    <a:lnTo>
                      <a:pt x="202" y="235"/>
                    </a:lnTo>
                    <a:lnTo>
                      <a:pt x="204" y="255"/>
                    </a:lnTo>
                    <a:lnTo>
                      <a:pt x="202" y="277"/>
                    </a:lnTo>
                    <a:lnTo>
                      <a:pt x="196" y="299"/>
                    </a:lnTo>
                    <a:lnTo>
                      <a:pt x="193" y="318"/>
                    </a:lnTo>
                    <a:lnTo>
                      <a:pt x="188" y="332"/>
                    </a:lnTo>
                    <a:lnTo>
                      <a:pt x="183" y="339"/>
                    </a:lnTo>
                    <a:lnTo>
                      <a:pt x="176" y="339"/>
                    </a:lnTo>
                    <a:lnTo>
                      <a:pt x="167" y="329"/>
                    </a:lnTo>
                    <a:lnTo>
                      <a:pt x="152" y="308"/>
                    </a:lnTo>
                    <a:lnTo>
                      <a:pt x="133" y="276"/>
                    </a:lnTo>
                    <a:lnTo>
                      <a:pt x="111" y="244"/>
                    </a:lnTo>
                    <a:lnTo>
                      <a:pt x="90" y="225"/>
                    </a:lnTo>
                    <a:lnTo>
                      <a:pt x="73" y="214"/>
                    </a:lnTo>
                    <a:lnTo>
                      <a:pt x="57" y="209"/>
                    </a:lnTo>
                    <a:lnTo>
                      <a:pt x="45" y="205"/>
                    </a:lnTo>
                    <a:lnTo>
                      <a:pt x="37" y="200"/>
                    </a:lnTo>
                    <a:lnTo>
                      <a:pt x="34" y="188"/>
                    </a:lnTo>
                    <a:lnTo>
                      <a:pt x="36" y="168"/>
                    </a:lnTo>
                    <a:lnTo>
                      <a:pt x="42" y="146"/>
                    </a:lnTo>
                    <a:lnTo>
                      <a:pt x="47" y="128"/>
                    </a:lnTo>
                    <a:lnTo>
                      <a:pt x="52" y="112"/>
                    </a:lnTo>
                    <a:lnTo>
                      <a:pt x="53" y="96"/>
                    </a:lnTo>
                    <a:lnTo>
                      <a:pt x="51" y="79"/>
                    </a:lnTo>
                    <a:lnTo>
                      <a:pt x="42" y="59"/>
                    </a:lnTo>
                    <a:lnTo>
                      <a:pt x="26" y="32"/>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0" name="Freeform 126">
                <a:extLst>
                  <a:ext uri="{FF2B5EF4-FFF2-40B4-BE49-F238E27FC236}">
                    <a16:creationId xmlns:a16="http://schemas.microsoft.com/office/drawing/2014/main" xmlns="" id="{9FAE68BF-2CD9-3817-7F9E-231D06E35FD8}"/>
                  </a:ext>
                </a:extLst>
              </p:cNvPr>
              <p:cNvSpPr>
                <a:spLocks/>
              </p:cNvSpPr>
              <p:nvPr/>
            </p:nvSpPr>
            <p:spPr bwMode="auto">
              <a:xfrm>
                <a:off x="-674" y="1355"/>
                <a:ext cx="691" cy="168"/>
              </a:xfrm>
              <a:custGeom>
                <a:avLst/>
                <a:gdLst>
                  <a:gd name="T0" fmla="*/ 1 w 1382"/>
                  <a:gd name="T1" fmla="*/ 0 h 337"/>
                  <a:gd name="T2" fmla="*/ 1 w 1382"/>
                  <a:gd name="T3" fmla="*/ 0 h 337"/>
                  <a:gd name="T4" fmla="*/ 1 w 1382"/>
                  <a:gd name="T5" fmla="*/ 0 h 337"/>
                  <a:gd name="T6" fmla="*/ 1 w 1382"/>
                  <a:gd name="T7" fmla="*/ 0 h 337"/>
                  <a:gd name="T8" fmla="*/ 1 w 1382"/>
                  <a:gd name="T9" fmla="*/ 0 h 337"/>
                  <a:gd name="T10" fmla="*/ 1 w 1382"/>
                  <a:gd name="T11" fmla="*/ 0 h 337"/>
                  <a:gd name="T12" fmla="*/ 1 w 1382"/>
                  <a:gd name="T13" fmla="*/ 0 h 337"/>
                  <a:gd name="T14" fmla="*/ 1 w 1382"/>
                  <a:gd name="T15" fmla="*/ 0 h 337"/>
                  <a:gd name="T16" fmla="*/ 1 w 1382"/>
                  <a:gd name="T17" fmla="*/ 0 h 337"/>
                  <a:gd name="T18" fmla="*/ 1 w 1382"/>
                  <a:gd name="T19" fmla="*/ 0 h 337"/>
                  <a:gd name="T20" fmla="*/ 1 w 1382"/>
                  <a:gd name="T21" fmla="*/ 0 h 337"/>
                  <a:gd name="T22" fmla="*/ 1 w 1382"/>
                  <a:gd name="T23" fmla="*/ 0 h 337"/>
                  <a:gd name="T24" fmla="*/ 1 w 1382"/>
                  <a:gd name="T25" fmla="*/ 0 h 337"/>
                  <a:gd name="T26" fmla="*/ 1 w 1382"/>
                  <a:gd name="T27" fmla="*/ 0 h 337"/>
                  <a:gd name="T28" fmla="*/ 1 w 1382"/>
                  <a:gd name="T29" fmla="*/ 0 h 337"/>
                  <a:gd name="T30" fmla="*/ 1 w 1382"/>
                  <a:gd name="T31" fmla="*/ 0 h 337"/>
                  <a:gd name="T32" fmla="*/ 1 w 1382"/>
                  <a:gd name="T33" fmla="*/ 0 h 337"/>
                  <a:gd name="T34" fmla="*/ 1 w 1382"/>
                  <a:gd name="T35" fmla="*/ 0 h 337"/>
                  <a:gd name="T36" fmla="*/ 1 w 1382"/>
                  <a:gd name="T37" fmla="*/ 0 h 337"/>
                  <a:gd name="T38" fmla="*/ 1 w 1382"/>
                  <a:gd name="T39" fmla="*/ 0 h 337"/>
                  <a:gd name="T40" fmla="*/ 1 w 1382"/>
                  <a:gd name="T41" fmla="*/ 0 h 337"/>
                  <a:gd name="T42" fmla="*/ 1 w 1382"/>
                  <a:gd name="T43" fmla="*/ 0 h 337"/>
                  <a:gd name="T44" fmla="*/ 1 w 1382"/>
                  <a:gd name="T45" fmla="*/ 0 h 337"/>
                  <a:gd name="T46" fmla="*/ 1 w 1382"/>
                  <a:gd name="T47" fmla="*/ 0 h 337"/>
                  <a:gd name="T48" fmla="*/ 1 w 1382"/>
                  <a:gd name="T49" fmla="*/ 0 h 337"/>
                  <a:gd name="T50" fmla="*/ 1 w 1382"/>
                  <a:gd name="T51" fmla="*/ 0 h 337"/>
                  <a:gd name="T52" fmla="*/ 1 w 1382"/>
                  <a:gd name="T53" fmla="*/ 0 h 337"/>
                  <a:gd name="T54" fmla="*/ 1 w 1382"/>
                  <a:gd name="T55" fmla="*/ 0 h 337"/>
                  <a:gd name="T56" fmla="*/ 1 w 1382"/>
                  <a:gd name="T57" fmla="*/ 0 h 337"/>
                  <a:gd name="T58" fmla="*/ 1 w 1382"/>
                  <a:gd name="T59" fmla="*/ 0 h 337"/>
                  <a:gd name="T60" fmla="*/ 1 w 1382"/>
                  <a:gd name="T61" fmla="*/ 0 h 337"/>
                  <a:gd name="T62" fmla="*/ 1 w 1382"/>
                  <a:gd name="T63" fmla="*/ 0 h 337"/>
                  <a:gd name="T64" fmla="*/ 1 w 1382"/>
                  <a:gd name="T65" fmla="*/ 0 h 337"/>
                  <a:gd name="T66" fmla="*/ 1 w 1382"/>
                  <a:gd name="T67" fmla="*/ 0 h 337"/>
                  <a:gd name="T68" fmla="*/ 1 w 1382"/>
                  <a:gd name="T69" fmla="*/ 0 h 337"/>
                  <a:gd name="T70" fmla="*/ 1 w 1382"/>
                  <a:gd name="T71" fmla="*/ 0 h 337"/>
                  <a:gd name="T72" fmla="*/ 1 w 1382"/>
                  <a:gd name="T73" fmla="*/ 0 h 337"/>
                  <a:gd name="T74" fmla="*/ 1 w 1382"/>
                  <a:gd name="T75" fmla="*/ 0 h 337"/>
                  <a:gd name="T76" fmla="*/ 1 w 1382"/>
                  <a:gd name="T77" fmla="*/ 0 h 337"/>
                  <a:gd name="T78" fmla="*/ 1 w 1382"/>
                  <a:gd name="T79" fmla="*/ 0 h 337"/>
                  <a:gd name="T80" fmla="*/ 1 w 1382"/>
                  <a:gd name="T81" fmla="*/ 0 h 337"/>
                  <a:gd name="T82" fmla="*/ 1 w 1382"/>
                  <a:gd name="T83" fmla="*/ 0 h 337"/>
                  <a:gd name="T84" fmla="*/ 1 w 1382"/>
                  <a:gd name="T85" fmla="*/ 0 h 337"/>
                  <a:gd name="T86" fmla="*/ 1 w 1382"/>
                  <a:gd name="T87" fmla="*/ 0 h 337"/>
                  <a:gd name="T88" fmla="*/ 1 w 1382"/>
                  <a:gd name="T89" fmla="*/ 0 h 337"/>
                  <a:gd name="T90" fmla="*/ 1 w 1382"/>
                  <a:gd name="T91" fmla="*/ 0 h 337"/>
                  <a:gd name="T92" fmla="*/ 1 w 1382"/>
                  <a:gd name="T93" fmla="*/ 0 h 337"/>
                  <a:gd name="T94" fmla="*/ 1 w 1382"/>
                  <a:gd name="T95" fmla="*/ 0 h 337"/>
                  <a:gd name="T96" fmla="*/ 1 w 1382"/>
                  <a:gd name="T97" fmla="*/ 0 h 337"/>
                  <a:gd name="T98" fmla="*/ 1 w 1382"/>
                  <a:gd name="T99" fmla="*/ 0 h 337"/>
                  <a:gd name="T100" fmla="*/ 1 w 1382"/>
                  <a:gd name="T101" fmla="*/ 0 h 337"/>
                  <a:gd name="T102" fmla="*/ 1 w 1382"/>
                  <a:gd name="T103" fmla="*/ 0 h 337"/>
                  <a:gd name="T104" fmla="*/ 1 w 1382"/>
                  <a:gd name="T105" fmla="*/ 0 h 337"/>
                  <a:gd name="T106" fmla="*/ 1 w 1382"/>
                  <a:gd name="T107" fmla="*/ 0 h 337"/>
                  <a:gd name="T108" fmla="*/ 1 w 1382"/>
                  <a:gd name="T109" fmla="*/ 0 h 337"/>
                  <a:gd name="T110" fmla="*/ 1 w 1382"/>
                  <a:gd name="T111" fmla="*/ 0 h 337"/>
                  <a:gd name="T112" fmla="*/ 1 w 1382"/>
                  <a:gd name="T113" fmla="*/ 0 h 337"/>
                  <a:gd name="T114" fmla="*/ 1 w 1382"/>
                  <a:gd name="T115" fmla="*/ 0 h 337"/>
                  <a:gd name="T116" fmla="*/ 1 w 1382"/>
                  <a:gd name="T117" fmla="*/ 0 h 337"/>
                  <a:gd name="T118" fmla="*/ 1 w 1382"/>
                  <a:gd name="T119" fmla="*/ 0 h 33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382"/>
                  <a:gd name="T181" fmla="*/ 0 h 337"/>
                  <a:gd name="T182" fmla="*/ 1382 w 1382"/>
                  <a:gd name="T183" fmla="*/ 337 h 33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382" h="337">
                    <a:moveTo>
                      <a:pt x="0" y="5"/>
                    </a:moveTo>
                    <a:lnTo>
                      <a:pt x="10" y="17"/>
                    </a:lnTo>
                    <a:lnTo>
                      <a:pt x="23" y="28"/>
                    </a:lnTo>
                    <a:lnTo>
                      <a:pt x="42" y="40"/>
                    </a:lnTo>
                    <a:lnTo>
                      <a:pt x="63" y="52"/>
                    </a:lnTo>
                    <a:lnTo>
                      <a:pt x="86" y="64"/>
                    </a:lnTo>
                    <a:lnTo>
                      <a:pt x="112" y="75"/>
                    </a:lnTo>
                    <a:lnTo>
                      <a:pt x="140" y="87"/>
                    </a:lnTo>
                    <a:lnTo>
                      <a:pt x="170" y="97"/>
                    </a:lnTo>
                    <a:lnTo>
                      <a:pt x="201" y="108"/>
                    </a:lnTo>
                    <a:lnTo>
                      <a:pt x="233" y="118"/>
                    </a:lnTo>
                    <a:lnTo>
                      <a:pt x="265" y="126"/>
                    </a:lnTo>
                    <a:lnTo>
                      <a:pt x="299" y="134"/>
                    </a:lnTo>
                    <a:lnTo>
                      <a:pt x="331" y="140"/>
                    </a:lnTo>
                    <a:lnTo>
                      <a:pt x="363" y="146"/>
                    </a:lnTo>
                    <a:lnTo>
                      <a:pt x="394" y="149"/>
                    </a:lnTo>
                    <a:lnTo>
                      <a:pt x="423" y="151"/>
                    </a:lnTo>
                    <a:lnTo>
                      <a:pt x="452" y="151"/>
                    </a:lnTo>
                    <a:lnTo>
                      <a:pt x="483" y="149"/>
                    </a:lnTo>
                    <a:lnTo>
                      <a:pt x="515" y="146"/>
                    </a:lnTo>
                    <a:lnTo>
                      <a:pt x="548" y="140"/>
                    </a:lnTo>
                    <a:lnTo>
                      <a:pt x="581" y="132"/>
                    </a:lnTo>
                    <a:lnTo>
                      <a:pt x="613" y="124"/>
                    </a:lnTo>
                    <a:lnTo>
                      <a:pt x="647" y="113"/>
                    </a:lnTo>
                    <a:lnTo>
                      <a:pt x="679" y="103"/>
                    </a:lnTo>
                    <a:lnTo>
                      <a:pt x="710" y="91"/>
                    </a:lnTo>
                    <a:lnTo>
                      <a:pt x="740" y="79"/>
                    </a:lnTo>
                    <a:lnTo>
                      <a:pt x="769" y="67"/>
                    </a:lnTo>
                    <a:lnTo>
                      <a:pt x="795" y="55"/>
                    </a:lnTo>
                    <a:lnTo>
                      <a:pt x="819" y="43"/>
                    </a:lnTo>
                    <a:lnTo>
                      <a:pt x="840" y="30"/>
                    </a:lnTo>
                    <a:lnTo>
                      <a:pt x="860" y="20"/>
                    </a:lnTo>
                    <a:lnTo>
                      <a:pt x="875" y="10"/>
                    </a:lnTo>
                    <a:lnTo>
                      <a:pt x="885" y="3"/>
                    </a:lnTo>
                    <a:lnTo>
                      <a:pt x="891" y="0"/>
                    </a:lnTo>
                    <a:lnTo>
                      <a:pt x="891" y="2"/>
                    </a:lnTo>
                    <a:lnTo>
                      <a:pt x="889" y="6"/>
                    </a:lnTo>
                    <a:lnTo>
                      <a:pt x="883" y="13"/>
                    </a:lnTo>
                    <a:lnTo>
                      <a:pt x="875" y="22"/>
                    </a:lnTo>
                    <a:lnTo>
                      <a:pt x="866" y="33"/>
                    </a:lnTo>
                    <a:lnTo>
                      <a:pt x="855" y="43"/>
                    </a:lnTo>
                    <a:lnTo>
                      <a:pt x="846" y="55"/>
                    </a:lnTo>
                    <a:lnTo>
                      <a:pt x="837" y="66"/>
                    </a:lnTo>
                    <a:lnTo>
                      <a:pt x="831" y="75"/>
                    </a:lnTo>
                    <a:lnTo>
                      <a:pt x="826" y="83"/>
                    </a:lnTo>
                    <a:lnTo>
                      <a:pt x="826" y="89"/>
                    </a:lnTo>
                    <a:lnTo>
                      <a:pt x="830" y="91"/>
                    </a:lnTo>
                    <a:lnTo>
                      <a:pt x="838" y="90"/>
                    </a:lnTo>
                    <a:lnTo>
                      <a:pt x="853" y="85"/>
                    </a:lnTo>
                    <a:lnTo>
                      <a:pt x="870" y="78"/>
                    </a:lnTo>
                    <a:lnTo>
                      <a:pt x="887" y="71"/>
                    </a:lnTo>
                    <a:lnTo>
                      <a:pt x="904" y="64"/>
                    </a:lnTo>
                    <a:lnTo>
                      <a:pt x="920" y="58"/>
                    </a:lnTo>
                    <a:lnTo>
                      <a:pt x="935" y="53"/>
                    </a:lnTo>
                    <a:lnTo>
                      <a:pt x="948" y="49"/>
                    </a:lnTo>
                    <a:lnTo>
                      <a:pt x="962" y="45"/>
                    </a:lnTo>
                    <a:lnTo>
                      <a:pt x="976" y="42"/>
                    </a:lnTo>
                    <a:lnTo>
                      <a:pt x="990" y="40"/>
                    </a:lnTo>
                    <a:lnTo>
                      <a:pt x="1003" y="37"/>
                    </a:lnTo>
                    <a:lnTo>
                      <a:pt x="1014" y="36"/>
                    </a:lnTo>
                    <a:lnTo>
                      <a:pt x="1027" y="36"/>
                    </a:lnTo>
                    <a:lnTo>
                      <a:pt x="1038" y="36"/>
                    </a:lnTo>
                    <a:lnTo>
                      <a:pt x="1050" y="36"/>
                    </a:lnTo>
                    <a:lnTo>
                      <a:pt x="1061" y="37"/>
                    </a:lnTo>
                    <a:lnTo>
                      <a:pt x="1073" y="40"/>
                    </a:lnTo>
                    <a:lnTo>
                      <a:pt x="1084" y="43"/>
                    </a:lnTo>
                    <a:lnTo>
                      <a:pt x="1098" y="50"/>
                    </a:lnTo>
                    <a:lnTo>
                      <a:pt x="1112" y="59"/>
                    </a:lnTo>
                    <a:lnTo>
                      <a:pt x="1128" y="71"/>
                    </a:lnTo>
                    <a:lnTo>
                      <a:pt x="1144" y="83"/>
                    </a:lnTo>
                    <a:lnTo>
                      <a:pt x="1162" y="98"/>
                    </a:lnTo>
                    <a:lnTo>
                      <a:pt x="1179" y="114"/>
                    </a:lnTo>
                    <a:lnTo>
                      <a:pt x="1197" y="132"/>
                    </a:lnTo>
                    <a:lnTo>
                      <a:pt x="1216" y="150"/>
                    </a:lnTo>
                    <a:lnTo>
                      <a:pt x="1233" y="167"/>
                    </a:lnTo>
                    <a:lnTo>
                      <a:pt x="1251" y="186"/>
                    </a:lnTo>
                    <a:lnTo>
                      <a:pt x="1269" y="203"/>
                    </a:lnTo>
                    <a:lnTo>
                      <a:pt x="1286" y="221"/>
                    </a:lnTo>
                    <a:lnTo>
                      <a:pt x="1303" y="238"/>
                    </a:lnTo>
                    <a:lnTo>
                      <a:pt x="1318" y="253"/>
                    </a:lnTo>
                    <a:lnTo>
                      <a:pt x="1333" y="267"/>
                    </a:lnTo>
                    <a:lnTo>
                      <a:pt x="1357" y="291"/>
                    </a:lnTo>
                    <a:lnTo>
                      <a:pt x="1374" y="310"/>
                    </a:lnTo>
                    <a:lnTo>
                      <a:pt x="1382" y="324"/>
                    </a:lnTo>
                    <a:lnTo>
                      <a:pt x="1382" y="333"/>
                    </a:lnTo>
                    <a:lnTo>
                      <a:pt x="1372" y="337"/>
                    </a:lnTo>
                    <a:lnTo>
                      <a:pt x="1355" y="336"/>
                    </a:lnTo>
                    <a:lnTo>
                      <a:pt x="1329" y="328"/>
                    </a:lnTo>
                    <a:lnTo>
                      <a:pt x="1294" y="313"/>
                    </a:lnTo>
                    <a:lnTo>
                      <a:pt x="1276" y="302"/>
                    </a:lnTo>
                    <a:lnTo>
                      <a:pt x="1258" y="291"/>
                    </a:lnTo>
                    <a:lnTo>
                      <a:pt x="1242" y="277"/>
                    </a:lnTo>
                    <a:lnTo>
                      <a:pt x="1225" y="263"/>
                    </a:lnTo>
                    <a:lnTo>
                      <a:pt x="1208" y="248"/>
                    </a:lnTo>
                    <a:lnTo>
                      <a:pt x="1189" y="234"/>
                    </a:lnTo>
                    <a:lnTo>
                      <a:pt x="1167" y="221"/>
                    </a:lnTo>
                    <a:lnTo>
                      <a:pt x="1143" y="207"/>
                    </a:lnTo>
                    <a:lnTo>
                      <a:pt x="1114" y="195"/>
                    </a:lnTo>
                    <a:lnTo>
                      <a:pt x="1082" y="185"/>
                    </a:lnTo>
                    <a:lnTo>
                      <a:pt x="1044" y="178"/>
                    </a:lnTo>
                    <a:lnTo>
                      <a:pt x="999" y="172"/>
                    </a:lnTo>
                    <a:lnTo>
                      <a:pt x="948" y="171"/>
                    </a:lnTo>
                    <a:lnTo>
                      <a:pt x="890" y="173"/>
                    </a:lnTo>
                    <a:lnTo>
                      <a:pt x="822" y="179"/>
                    </a:lnTo>
                    <a:lnTo>
                      <a:pt x="746" y="189"/>
                    </a:lnTo>
                    <a:lnTo>
                      <a:pt x="666" y="201"/>
                    </a:lnTo>
                    <a:lnTo>
                      <a:pt x="593" y="208"/>
                    </a:lnTo>
                    <a:lnTo>
                      <a:pt x="522" y="210"/>
                    </a:lnTo>
                    <a:lnTo>
                      <a:pt x="457" y="210"/>
                    </a:lnTo>
                    <a:lnTo>
                      <a:pt x="396" y="207"/>
                    </a:lnTo>
                    <a:lnTo>
                      <a:pt x="339" y="200"/>
                    </a:lnTo>
                    <a:lnTo>
                      <a:pt x="286" y="189"/>
                    </a:lnTo>
                    <a:lnTo>
                      <a:pt x="239" y="177"/>
                    </a:lnTo>
                    <a:lnTo>
                      <a:pt x="194" y="162"/>
                    </a:lnTo>
                    <a:lnTo>
                      <a:pt x="155" y="144"/>
                    </a:lnTo>
                    <a:lnTo>
                      <a:pt x="119" y="125"/>
                    </a:lnTo>
                    <a:lnTo>
                      <a:pt x="88" y="103"/>
                    </a:lnTo>
                    <a:lnTo>
                      <a:pt x="60" y="81"/>
                    </a:lnTo>
                    <a:lnTo>
                      <a:pt x="36" y="57"/>
                    </a:lnTo>
                    <a:lnTo>
                      <a:pt x="17" y="32"/>
                    </a:lnTo>
                    <a:lnTo>
                      <a:pt x="0" y="5"/>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1" name="Freeform 127">
                <a:extLst>
                  <a:ext uri="{FF2B5EF4-FFF2-40B4-BE49-F238E27FC236}">
                    <a16:creationId xmlns:a16="http://schemas.microsoft.com/office/drawing/2014/main" xmlns="" id="{A7DFB7D2-54CD-C437-9061-4A88F931CAE2}"/>
                  </a:ext>
                </a:extLst>
              </p:cNvPr>
              <p:cNvSpPr>
                <a:spLocks/>
              </p:cNvSpPr>
              <p:nvPr/>
            </p:nvSpPr>
            <p:spPr bwMode="auto">
              <a:xfrm>
                <a:off x="-134" y="1118"/>
                <a:ext cx="440" cy="328"/>
              </a:xfrm>
              <a:custGeom>
                <a:avLst/>
                <a:gdLst>
                  <a:gd name="T0" fmla="*/ 1 w 880"/>
                  <a:gd name="T1" fmla="*/ 1 h 655"/>
                  <a:gd name="T2" fmla="*/ 1 w 880"/>
                  <a:gd name="T3" fmla="*/ 1 h 655"/>
                  <a:gd name="T4" fmla="*/ 1 w 880"/>
                  <a:gd name="T5" fmla="*/ 1 h 655"/>
                  <a:gd name="T6" fmla="*/ 1 w 880"/>
                  <a:gd name="T7" fmla="*/ 1 h 655"/>
                  <a:gd name="T8" fmla="*/ 1 w 880"/>
                  <a:gd name="T9" fmla="*/ 1 h 655"/>
                  <a:gd name="T10" fmla="*/ 1 w 880"/>
                  <a:gd name="T11" fmla="*/ 1 h 655"/>
                  <a:gd name="T12" fmla="*/ 1 w 880"/>
                  <a:gd name="T13" fmla="*/ 1 h 655"/>
                  <a:gd name="T14" fmla="*/ 1 w 880"/>
                  <a:gd name="T15" fmla="*/ 1 h 655"/>
                  <a:gd name="T16" fmla="*/ 1 w 880"/>
                  <a:gd name="T17" fmla="*/ 1 h 655"/>
                  <a:gd name="T18" fmla="*/ 1 w 880"/>
                  <a:gd name="T19" fmla="*/ 1 h 655"/>
                  <a:gd name="T20" fmla="*/ 1 w 880"/>
                  <a:gd name="T21" fmla="*/ 1 h 655"/>
                  <a:gd name="T22" fmla="*/ 1 w 880"/>
                  <a:gd name="T23" fmla="*/ 1 h 655"/>
                  <a:gd name="T24" fmla="*/ 1 w 880"/>
                  <a:gd name="T25" fmla="*/ 1 h 655"/>
                  <a:gd name="T26" fmla="*/ 1 w 880"/>
                  <a:gd name="T27" fmla="*/ 1 h 655"/>
                  <a:gd name="T28" fmla="*/ 1 w 880"/>
                  <a:gd name="T29" fmla="*/ 1 h 655"/>
                  <a:gd name="T30" fmla="*/ 1 w 880"/>
                  <a:gd name="T31" fmla="*/ 1 h 655"/>
                  <a:gd name="T32" fmla="*/ 1 w 880"/>
                  <a:gd name="T33" fmla="*/ 1 h 655"/>
                  <a:gd name="T34" fmla="*/ 1 w 880"/>
                  <a:gd name="T35" fmla="*/ 1 h 655"/>
                  <a:gd name="T36" fmla="*/ 1 w 880"/>
                  <a:gd name="T37" fmla="*/ 1 h 655"/>
                  <a:gd name="T38" fmla="*/ 1 w 880"/>
                  <a:gd name="T39" fmla="*/ 1 h 655"/>
                  <a:gd name="T40" fmla="*/ 1 w 880"/>
                  <a:gd name="T41" fmla="*/ 1 h 655"/>
                  <a:gd name="T42" fmla="*/ 1 w 880"/>
                  <a:gd name="T43" fmla="*/ 1 h 655"/>
                  <a:gd name="T44" fmla="*/ 1 w 880"/>
                  <a:gd name="T45" fmla="*/ 1 h 655"/>
                  <a:gd name="T46" fmla="*/ 1 w 880"/>
                  <a:gd name="T47" fmla="*/ 1 h 655"/>
                  <a:gd name="T48" fmla="*/ 1 w 880"/>
                  <a:gd name="T49" fmla="*/ 1 h 655"/>
                  <a:gd name="T50" fmla="*/ 1 w 880"/>
                  <a:gd name="T51" fmla="*/ 1 h 655"/>
                  <a:gd name="T52" fmla="*/ 1 w 880"/>
                  <a:gd name="T53" fmla="*/ 1 h 655"/>
                  <a:gd name="T54" fmla="*/ 1 w 880"/>
                  <a:gd name="T55" fmla="*/ 1 h 655"/>
                  <a:gd name="T56" fmla="*/ 1 w 880"/>
                  <a:gd name="T57" fmla="*/ 1 h 655"/>
                  <a:gd name="T58" fmla="*/ 1 w 880"/>
                  <a:gd name="T59" fmla="*/ 1 h 655"/>
                  <a:gd name="T60" fmla="*/ 1 w 880"/>
                  <a:gd name="T61" fmla="*/ 1 h 655"/>
                  <a:gd name="T62" fmla="*/ 1 w 880"/>
                  <a:gd name="T63" fmla="*/ 1 h 655"/>
                  <a:gd name="T64" fmla="*/ 1 w 880"/>
                  <a:gd name="T65" fmla="*/ 1 h 655"/>
                  <a:gd name="T66" fmla="*/ 1 w 880"/>
                  <a:gd name="T67" fmla="*/ 1 h 655"/>
                  <a:gd name="T68" fmla="*/ 1 w 880"/>
                  <a:gd name="T69" fmla="*/ 1 h 655"/>
                  <a:gd name="T70" fmla="*/ 1 w 880"/>
                  <a:gd name="T71" fmla="*/ 1 h 655"/>
                  <a:gd name="T72" fmla="*/ 1 w 880"/>
                  <a:gd name="T73" fmla="*/ 1 h 655"/>
                  <a:gd name="T74" fmla="*/ 1 w 880"/>
                  <a:gd name="T75" fmla="*/ 1 h 655"/>
                  <a:gd name="T76" fmla="*/ 1 w 880"/>
                  <a:gd name="T77" fmla="*/ 1 h 655"/>
                  <a:gd name="T78" fmla="*/ 1 w 880"/>
                  <a:gd name="T79" fmla="*/ 1 h 655"/>
                  <a:gd name="T80" fmla="*/ 1 w 880"/>
                  <a:gd name="T81" fmla="*/ 1 h 655"/>
                  <a:gd name="T82" fmla="*/ 1 w 880"/>
                  <a:gd name="T83" fmla="*/ 1 h 655"/>
                  <a:gd name="T84" fmla="*/ 1 w 880"/>
                  <a:gd name="T85" fmla="*/ 1 h 655"/>
                  <a:gd name="T86" fmla="*/ 1 w 880"/>
                  <a:gd name="T87" fmla="*/ 1 h 655"/>
                  <a:gd name="T88" fmla="*/ 1 w 880"/>
                  <a:gd name="T89" fmla="*/ 1 h 655"/>
                  <a:gd name="T90" fmla="*/ 1 w 880"/>
                  <a:gd name="T91" fmla="*/ 1 h 655"/>
                  <a:gd name="T92" fmla="*/ 1 w 880"/>
                  <a:gd name="T93" fmla="*/ 1 h 655"/>
                  <a:gd name="T94" fmla="*/ 1 w 880"/>
                  <a:gd name="T95" fmla="*/ 1 h 655"/>
                  <a:gd name="T96" fmla="*/ 1 w 880"/>
                  <a:gd name="T97" fmla="*/ 1 h 655"/>
                  <a:gd name="T98" fmla="*/ 1 w 880"/>
                  <a:gd name="T99" fmla="*/ 1 h 655"/>
                  <a:gd name="T100" fmla="*/ 1 w 880"/>
                  <a:gd name="T101" fmla="*/ 1 h 655"/>
                  <a:gd name="T102" fmla="*/ 1 w 880"/>
                  <a:gd name="T103" fmla="*/ 1 h 65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880"/>
                  <a:gd name="T157" fmla="*/ 0 h 655"/>
                  <a:gd name="T158" fmla="*/ 880 w 880"/>
                  <a:gd name="T159" fmla="*/ 655 h 65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880" h="655">
                    <a:moveTo>
                      <a:pt x="773" y="78"/>
                    </a:moveTo>
                    <a:lnTo>
                      <a:pt x="729" y="77"/>
                    </a:lnTo>
                    <a:lnTo>
                      <a:pt x="697" y="79"/>
                    </a:lnTo>
                    <a:lnTo>
                      <a:pt x="674" y="86"/>
                    </a:lnTo>
                    <a:lnTo>
                      <a:pt x="656" y="97"/>
                    </a:lnTo>
                    <a:lnTo>
                      <a:pt x="643" y="110"/>
                    </a:lnTo>
                    <a:lnTo>
                      <a:pt x="629" y="129"/>
                    </a:lnTo>
                    <a:lnTo>
                      <a:pt x="611" y="152"/>
                    </a:lnTo>
                    <a:lnTo>
                      <a:pt x="590" y="178"/>
                    </a:lnTo>
                    <a:lnTo>
                      <a:pt x="577" y="193"/>
                    </a:lnTo>
                    <a:lnTo>
                      <a:pt x="564" y="210"/>
                    </a:lnTo>
                    <a:lnTo>
                      <a:pt x="553" y="227"/>
                    </a:lnTo>
                    <a:lnTo>
                      <a:pt x="541" y="244"/>
                    </a:lnTo>
                    <a:lnTo>
                      <a:pt x="531" y="263"/>
                    </a:lnTo>
                    <a:lnTo>
                      <a:pt x="519" y="281"/>
                    </a:lnTo>
                    <a:lnTo>
                      <a:pt x="509" y="299"/>
                    </a:lnTo>
                    <a:lnTo>
                      <a:pt x="497" y="318"/>
                    </a:lnTo>
                    <a:lnTo>
                      <a:pt x="486" y="336"/>
                    </a:lnTo>
                    <a:lnTo>
                      <a:pt x="476" y="352"/>
                    </a:lnTo>
                    <a:lnTo>
                      <a:pt x="463" y="369"/>
                    </a:lnTo>
                    <a:lnTo>
                      <a:pt x="451" y="382"/>
                    </a:lnTo>
                    <a:lnTo>
                      <a:pt x="439" y="396"/>
                    </a:lnTo>
                    <a:lnTo>
                      <a:pt x="425" y="407"/>
                    </a:lnTo>
                    <a:lnTo>
                      <a:pt x="411" y="416"/>
                    </a:lnTo>
                    <a:lnTo>
                      <a:pt x="396" y="422"/>
                    </a:lnTo>
                    <a:lnTo>
                      <a:pt x="383" y="424"/>
                    </a:lnTo>
                    <a:lnTo>
                      <a:pt x="374" y="422"/>
                    </a:lnTo>
                    <a:lnTo>
                      <a:pt x="371" y="416"/>
                    </a:lnTo>
                    <a:lnTo>
                      <a:pt x="370" y="407"/>
                    </a:lnTo>
                    <a:lnTo>
                      <a:pt x="372" y="394"/>
                    </a:lnTo>
                    <a:lnTo>
                      <a:pt x="378" y="378"/>
                    </a:lnTo>
                    <a:lnTo>
                      <a:pt x="387" y="359"/>
                    </a:lnTo>
                    <a:lnTo>
                      <a:pt x="397" y="339"/>
                    </a:lnTo>
                    <a:lnTo>
                      <a:pt x="410" y="317"/>
                    </a:lnTo>
                    <a:lnTo>
                      <a:pt x="424" y="293"/>
                    </a:lnTo>
                    <a:lnTo>
                      <a:pt x="439" y="267"/>
                    </a:lnTo>
                    <a:lnTo>
                      <a:pt x="455" y="241"/>
                    </a:lnTo>
                    <a:lnTo>
                      <a:pt x="472" y="214"/>
                    </a:lnTo>
                    <a:lnTo>
                      <a:pt x="488" y="186"/>
                    </a:lnTo>
                    <a:lnTo>
                      <a:pt x="504" y="160"/>
                    </a:lnTo>
                    <a:lnTo>
                      <a:pt x="520" y="133"/>
                    </a:lnTo>
                    <a:lnTo>
                      <a:pt x="532" y="113"/>
                    </a:lnTo>
                    <a:lnTo>
                      <a:pt x="537" y="102"/>
                    </a:lnTo>
                    <a:lnTo>
                      <a:pt x="535" y="101"/>
                    </a:lnTo>
                    <a:lnTo>
                      <a:pt x="529" y="109"/>
                    </a:lnTo>
                    <a:lnTo>
                      <a:pt x="518" y="123"/>
                    </a:lnTo>
                    <a:lnTo>
                      <a:pt x="502" y="143"/>
                    </a:lnTo>
                    <a:lnTo>
                      <a:pt x="484" y="167"/>
                    </a:lnTo>
                    <a:lnTo>
                      <a:pt x="463" y="195"/>
                    </a:lnTo>
                    <a:lnTo>
                      <a:pt x="441" y="225"/>
                    </a:lnTo>
                    <a:lnTo>
                      <a:pt x="417" y="254"/>
                    </a:lnTo>
                    <a:lnTo>
                      <a:pt x="393" y="286"/>
                    </a:lnTo>
                    <a:lnTo>
                      <a:pt x="370" y="316"/>
                    </a:lnTo>
                    <a:lnTo>
                      <a:pt x="347" y="342"/>
                    </a:lnTo>
                    <a:lnTo>
                      <a:pt x="326" y="366"/>
                    </a:lnTo>
                    <a:lnTo>
                      <a:pt x="309" y="385"/>
                    </a:lnTo>
                    <a:lnTo>
                      <a:pt x="294" y="397"/>
                    </a:lnTo>
                    <a:lnTo>
                      <a:pt x="280" y="407"/>
                    </a:lnTo>
                    <a:lnTo>
                      <a:pt x="265" y="415"/>
                    </a:lnTo>
                    <a:lnTo>
                      <a:pt x="247" y="420"/>
                    </a:lnTo>
                    <a:lnTo>
                      <a:pt x="229" y="426"/>
                    </a:lnTo>
                    <a:lnTo>
                      <a:pt x="211" y="431"/>
                    </a:lnTo>
                    <a:lnTo>
                      <a:pt x="190" y="434"/>
                    </a:lnTo>
                    <a:lnTo>
                      <a:pt x="169" y="438"/>
                    </a:lnTo>
                    <a:lnTo>
                      <a:pt x="148" y="441"/>
                    </a:lnTo>
                    <a:lnTo>
                      <a:pt x="128" y="443"/>
                    </a:lnTo>
                    <a:lnTo>
                      <a:pt x="107" y="446"/>
                    </a:lnTo>
                    <a:lnTo>
                      <a:pt x="87" y="448"/>
                    </a:lnTo>
                    <a:lnTo>
                      <a:pt x="68" y="450"/>
                    </a:lnTo>
                    <a:lnTo>
                      <a:pt x="48" y="454"/>
                    </a:lnTo>
                    <a:lnTo>
                      <a:pt x="31" y="457"/>
                    </a:lnTo>
                    <a:lnTo>
                      <a:pt x="15" y="461"/>
                    </a:lnTo>
                    <a:lnTo>
                      <a:pt x="0" y="465"/>
                    </a:lnTo>
                    <a:lnTo>
                      <a:pt x="23" y="468"/>
                    </a:lnTo>
                    <a:lnTo>
                      <a:pt x="44" y="472"/>
                    </a:lnTo>
                    <a:lnTo>
                      <a:pt x="62" y="478"/>
                    </a:lnTo>
                    <a:lnTo>
                      <a:pt x="79" y="485"/>
                    </a:lnTo>
                    <a:lnTo>
                      <a:pt x="94" y="494"/>
                    </a:lnTo>
                    <a:lnTo>
                      <a:pt x="108" y="503"/>
                    </a:lnTo>
                    <a:lnTo>
                      <a:pt x="121" y="513"/>
                    </a:lnTo>
                    <a:lnTo>
                      <a:pt x="132" y="523"/>
                    </a:lnTo>
                    <a:lnTo>
                      <a:pt x="141" y="533"/>
                    </a:lnTo>
                    <a:lnTo>
                      <a:pt x="151" y="545"/>
                    </a:lnTo>
                    <a:lnTo>
                      <a:pt x="159" y="555"/>
                    </a:lnTo>
                    <a:lnTo>
                      <a:pt x="166" y="566"/>
                    </a:lnTo>
                    <a:lnTo>
                      <a:pt x="173" y="575"/>
                    </a:lnTo>
                    <a:lnTo>
                      <a:pt x="180" y="584"/>
                    </a:lnTo>
                    <a:lnTo>
                      <a:pt x="185" y="592"/>
                    </a:lnTo>
                    <a:lnTo>
                      <a:pt x="191" y="599"/>
                    </a:lnTo>
                    <a:lnTo>
                      <a:pt x="213" y="621"/>
                    </a:lnTo>
                    <a:lnTo>
                      <a:pt x="232" y="637"/>
                    </a:lnTo>
                    <a:lnTo>
                      <a:pt x="251" y="647"/>
                    </a:lnTo>
                    <a:lnTo>
                      <a:pt x="268" y="653"/>
                    </a:lnTo>
                    <a:lnTo>
                      <a:pt x="283" y="655"/>
                    </a:lnTo>
                    <a:lnTo>
                      <a:pt x="297" y="654"/>
                    </a:lnTo>
                    <a:lnTo>
                      <a:pt x="311" y="650"/>
                    </a:lnTo>
                    <a:lnTo>
                      <a:pt x="323" y="643"/>
                    </a:lnTo>
                    <a:lnTo>
                      <a:pt x="336" y="634"/>
                    </a:lnTo>
                    <a:lnTo>
                      <a:pt x="349" y="623"/>
                    </a:lnTo>
                    <a:lnTo>
                      <a:pt x="362" y="613"/>
                    </a:lnTo>
                    <a:lnTo>
                      <a:pt x="375" y="602"/>
                    </a:lnTo>
                    <a:lnTo>
                      <a:pt x="389" y="593"/>
                    </a:lnTo>
                    <a:lnTo>
                      <a:pt x="404" y="584"/>
                    </a:lnTo>
                    <a:lnTo>
                      <a:pt x="420" y="577"/>
                    </a:lnTo>
                    <a:lnTo>
                      <a:pt x="438" y="573"/>
                    </a:lnTo>
                    <a:lnTo>
                      <a:pt x="471" y="562"/>
                    </a:lnTo>
                    <a:lnTo>
                      <a:pt x="499" y="544"/>
                    </a:lnTo>
                    <a:lnTo>
                      <a:pt x="520" y="521"/>
                    </a:lnTo>
                    <a:lnTo>
                      <a:pt x="538" y="492"/>
                    </a:lnTo>
                    <a:lnTo>
                      <a:pt x="549" y="461"/>
                    </a:lnTo>
                    <a:lnTo>
                      <a:pt x="557" y="428"/>
                    </a:lnTo>
                    <a:lnTo>
                      <a:pt x="562" y="396"/>
                    </a:lnTo>
                    <a:lnTo>
                      <a:pt x="564" y="365"/>
                    </a:lnTo>
                    <a:lnTo>
                      <a:pt x="569" y="335"/>
                    </a:lnTo>
                    <a:lnTo>
                      <a:pt x="578" y="306"/>
                    </a:lnTo>
                    <a:lnTo>
                      <a:pt x="593" y="280"/>
                    </a:lnTo>
                    <a:lnTo>
                      <a:pt x="613" y="256"/>
                    </a:lnTo>
                    <a:lnTo>
                      <a:pt x="636" y="236"/>
                    </a:lnTo>
                    <a:lnTo>
                      <a:pt x="662" y="220"/>
                    </a:lnTo>
                    <a:lnTo>
                      <a:pt x="690" y="208"/>
                    </a:lnTo>
                    <a:lnTo>
                      <a:pt x="720" y="203"/>
                    </a:lnTo>
                    <a:lnTo>
                      <a:pt x="746" y="199"/>
                    </a:lnTo>
                    <a:lnTo>
                      <a:pt x="766" y="195"/>
                    </a:lnTo>
                    <a:lnTo>
                      <a:pt x="778" y="188"/>
                    </a:lnTo>
                    <a:lnTo>
                      <a:pt x="784" y="181"/>
                    </a:lnTo>
                    <a:lnTo>
                      <a:pt x="783" y="174"/>
                    </a:lnTo>
                    <a:lnTo>
                      <a:pt x="776" y="168"/>
                    </a:lnTo>
                    <a:lnTo>
                      <a:pt x="762" y="163"/>
                    </a:lnTo>
                    <a:lnTo>
                      <a:pt x="743" y="160"/>
                    </a:lnTo>
                    <a:lnTo>
                      <a:pt x="735" y="160"/>
                    </a:lnTo>
                    <a:lnTo>
                      <a:pt x="731" y="159"/>
                    </a:lnTo>
                    <a:lnTo>
                      <a:pt x="734" y="159"/>
                    </a:lnTo>
                    <a:lnTo>
                      <a:pt x="739" y="159"/>
                    </a:lnTo>
                    <a:lnTo>
                      <a:pt x="747" y="159"/>
                    </a:lnTo>
                    <a:lnTo>
                      <a:pt x="760" y="158"/>
                    </a:lnTo>
                    <a:lnTo>
                      <a:pt x="773" y="157"/>
                    </a:lnTo>
                    <a:lnTo>
                      <a:pt x="789" y="154"/>
                    </a:lnTo>
                    <a:lnTo>
                      <a:pt x="804" y="151"/>
                    </a:lnTo>
                    <a:lnTo>
                      <a:pt x="820" y="146"/>
                    </a:lnTo>
                    <a:lnTo>
                      <a:pt x="835" y="142"/>
                    </a:lnTo>
                    <a:lnTo>
                      <a:pt x="850" y="135"/>
                    </a:lnTo>
                    <a:lnTo>
                      <a:pt x="861" y="125"/>
                    </a:lnTo>
                    <a:lnTo>
                      <a:pt x="871" y="116"/>
                    </a:lnTo>
                    <a:lnTo>
                      <a:pt x="878" y="104"/>
                    </a:lnTo>
                    <a:lnTo>
                      <a:pt x="880" y="90"/>
                    </a:lnTo>
                    <a:lnTo>
                      <a:pt x="880" y="40"/>
                    </a:lnTo>
                    <a:lnTo>
                      <a:pt x="878" y="10"/>
                    </a:lnTo>
                    <a:lnTo>
                      <a:pt x="874" y="0"/>
                    </a:lnTo>
                    <a:lnTo>
                      <a:pt x="870" y="9"/>
                    </a:lnTo>
                    <a:lnTo>
                      <a:pt x="867" y="18"/>
                    </a:lnTo>
                    <a:lnTo>
                      <a:pt x="863" y="30"/>
                    </a:lnTo>
                    <a:lnTo>
                      <a:pt x="856" y="40"/>
                    </a:lnTo>
                    <a:lnTo>
                      <a:pt x="846" y="52"/>
                    </a:lnTo>
                    <a:lnTo>
                      <a:pt x="834" y="61"/>
                    </a:lnTo>
                    <a:lnTo>
                      <a:pt x="818" y="70"/>
                    </a:lnTo>
                    <a:lnTo>
                      <a:pt x="797" y="76"/>
                    </a:lnTo>
                    <a:lnTo>
                      <a:pt x="773" y="7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2" name="Freeform 128">
                <a:extLst>
                  <a:ext uri="{FF2B5EF4-FFF2-40B4-BE49-F238E27FC236}">
                    <a16:creationId xmlns:a16="http://schemas.microsoft.com/office/drawing/2014/main" xmlns="" id="{4621C34B-F68A-5FA5-3098-440C23776631}"/>
                  </a:ext>
                </a:extLst>
              </p:cNvPr>
              <p:cNvSpPr>
                <a:spLocks/>
              </p:cNvSpPr>
              <p:nvPr/>
            </p:nvSpPr>
            <p:spPr bwMode="auto">
              <a:xfrm>
                <a:off x="-650" y="983"/>
                <a:ext cx="198" cy="274"/>
              </a:xfrm>
              <a:custGeom>
                <a:avLst/>
                <a:gdLst>
                  <a:gd name="T0" fmla="*/ 1 w 395"/>
                  <a:gd name="T1" fmla="*/ 1 h 547"/>
                  <a:gd name="T2" fmla="*/ 1 w 395"/>
                  <a:gd name="T3" fmla="*/ 1 h 547"/>
                  <a:gd name="T4" fmla="*/ 1 w 395"/>
                  <a:gd name="T5" fmla="*/ 1 h 547"/>
                  <a:gd name="T6" fmla="*/ 1 w 395"/>
                  <a:gd name="T7" fmla="*/ 1 h 547"/>
                  <a:gd name="T8" fmla="*/ 1 w 395"/>
                  <a:gd name="T9" fmla="*/ 1 h 547"/>
                  <a:gd name="T10" fmla="*/ 1 w 395"/>
                  <a:gd name="T11" fmla="*/ 1 h 547"/>
                  <a:gd name="T12" fmla="*/ 1 w 395"/>
                  <a:gd name="T13" fmla="*/ 1 h 547"/>
                  <a:gd name="T14" fmla="*/ 1 w 395"/>
                  <a:gd name="T15" fmla="*/ 1 h 547"/>
                  <a:gd name="T16" fmla="*/ 1 w 395"/>
                  <a:gd name="T17" fmla="*/ 1 h 547"/>
                  <a:gd name="T18" fmla="*/ 1 w 395"/>
                  <a:gd name="T19" fmla="*/ 1 h 547"/>
                  <a:gd name="T20" fmla="*/ 1 w 395"/>
                  <a:gd name="T21" fmla="*/ 1 h 547"/>
                  <a:gd name="T22" fmla="*/ 1 w 395"/>
                  <a:gd name="T23" fmla="*/ 1 h 547"/>
                  <a:gd name="T24" fmla="*/ 1 w 395"/>
                  <a:gd name="T25" fmla="*/ 1 h 547"/>
                  <a:gd name="T26" fmla="*/ 1 w 395"/>
                  <a:gd name="T27" fmla="*/ 1 h 547"/>
                  <a:gd name="T28" fmla="*/ 1 w 395"/>
                  <a:gd name="T29" fmla="*/ 1 h 547"/>
                  <a:gd name="T30" fmla="*/ 1 w 395"/>
                  <a:gd name="T31" fmla="*/ 1 h 547"/>
                  <a:gd name="T32" fmla="*/ 1 w 395"/>
                  <a:gd name="T33" fmla="*/ 1 h 547"/>
                  <a:gd name="T34" fmla="*/ 1 w 395"/>
                  <a:gd name="T35" fmla="*/ 1 h 547"/>
                  <a:gd name="T36" fmla="*/ 1 w 395"/>
                  <a:gd name="T37" fmla="*/ 1 h 547"/>
                  <a:gd name="T38" fmla="*/ 1 w 395"/>
                  <a:gd name="T39" fmla="*/ 1 h 547"/>
                  <a:gd name="T40" fmla="*/ 1 w 395"/>
                  <a:gd name="T41" fmla="*/ 1 h 547"/>
                  <a:gd name="T42" fmla="*/ 1 w 395"/>
                  <a:gd name="T43" fmla="*/ 1 h 547"/>
                  <a:gd name="T44" fmla="*/ 1 w 395"/>
                  <a:gd name="T45" fmla="*/ 1 h 547"/>
                  <a:gd name="T46" fmla="*/ 1 w 395"/>
                  <a:gd name="T47" fmla="*/ 1 h 547"/>
                  <a:gd name="T48" fmla="*/ 1 w 395"/>
                  <a:gd name="T49" fmla="*/ 1 h 547"/>
                  <a:gd name="T50" fmla="*/ 1 w 395"/>
                  <a:gd name="T51" fmla="*/ 1 h 547"/>
                  <a:gd name="T52" fmla="*/ 1 w 395"/>
                  <a:gd name="T53" fmla="*/ 1 h 547"/>
                  <a:gd name="T54" fmla="*/ 1 w 395"/>
                  <a:gd name="T55" fmla="*/ 1 h 547"/>
                  <a:gd name="T56" fmla="*/ 1 w 395"/>
                  <a:gd name="T57" fmla="*/ 1 h 547"/>
                  <a:gd name="T58" fmla="*/ 1 w 395"/>
                  <a:gd name="T59" fmla="*/ 1 h 547"/>
                  <a:gd name="T60" fmla="*/ 1 w 395"/>
                  <a:gd name="T61" fmla="*/ 1 h 547"/>
                  <a:gd name="T62" fmla="*/ 1 w 395"/>
                  <a:gd name="T63" fmla="*/ 1 h 547"/>
                  <a:gd name="T64" fmla="*/ 1 w 395"/>
                  <a:gd name="T65" fmla="*/ 1 h 547"/>
                  <a:gd name="T66" fmla="*/ 1 w 395"/>
                  <a:gd name="T67" fmla="*/ 1 h 547"/>
                  <a:gd name="T68" fmla="*/ 1 w 395"/>
                  <a:gd name="T69" fmla="*/ 1 h 547"/>
                  <a:gd name="T70" fmla="*/ 1 w 395"/>
                  <a:gd name="T71" fmla="*/ 1 h 547"/>
                  <a:gd name="T72" fmla="*/ 1 w 395"/>
                  <a:gd name="T73" fmla="*/ 1 h 547"/>
                  <a:gd name="T74" fmla="*/ 1 w 395"/>
                  <a:gd name="T75" fmla="*/ 1 h 547"/>
                  <a:gd name="T76" fmla="*/ 1 w 395"/>
                  <a:gd name="T77" fmla="*/ 1 h 547"/>
                  <a:gd name="T78" fmla="*/ 1 w 395"/>
                  <a:gd name="T79" fmla="*/ 1 h 547"/>
                  <a:gd name="T80" fmla="*/ 1 w 395"/>
                  <a:gd name="T81" fmla="*/ 1 h 547"/>
                  <a:gd name="T82" fmla="*/ 1 w 395"/>
                  <a:gd name="T83" fmla="*/ 1 h 547"/>
                  <a:gd name="T84" fmla="*/ 1 w 395"/>
                  <a:gd name="T85" fmla="*/ 1 h 547"/>
                  <a:gd name="T86" fmla="*/ 1 w 395"/>
                  <a:gd name="T87" fmla="*/ 1 h 547"/>
                  <a:gd name="T88" fmla="*/ 1 w 395"/>
                  <a:gd name="T89" fmla="*/ 1 h 547"/>
                  <a:gd name="T90" fmla="*/ 1 w 395"/>
                  <a:gd name="T91" fmla="*/ 1 h 547"/>
                  <a:gd name="T92" fmla="*/ 1 w 395"/>
                  <a:gd name="T93" fmla="*/ 1 h 547"/>
                  <a:gd name="T94" fmla="*/ 1 w 395"/>
                  <a:gd name="T95" fmla="*/ 1 h 547"/>
                  <a:gd name="T96" fmla="*/ 1 w 395"/>
                  <a:gd name="T97" fmla="*/ 1 h 547"/>
                  <a:gd name="T98" fmla="*/ 1 w 395"/>
                  <a:gd name="T99" fmla="*/ 1 h 547"/>
                  <a:gd name="T100" fmla="*/ 1 w 395"/>
                  <a:gd name="T101" fmla="*/ 0 h 547"/>
                  <a:gd name="T102" fmla="*/ 1 w 395"/>
                  <a:gd name="T103" fmla="*/ 1 h 547"/>
                  <a:gd name="T104" fmla="*/ 1 w 395"/>
                  <a:gd name="T105" fmla="*/ 1 h 54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95"/>
                  <a:gd name="T160" fmla="*/ 0 h 547"/>
                  <a:gd name="T161" fmla="*/ 395 w 395"/>
                  <a:gd name="T162" fmla="*/ 547 h 54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95" h="547">
                    <a:moveTo>
                      <a:pt x="205" y="101"/>
                    </a:moveTo>
                    <a:lnTo>
                      <a:pt x="209" y="146"/>
                    </a:lnTo>
                    <a:lnTo>
                      <a:pt x="216" y="199"/>
                    </a:lnTo>
                    <a:lnTo>
                      <a:pt x="221" y="251"/>
                    </a:lnTo>
                    <a:lnTo>
                      <a:pt x="224" y="295"/>
                    </a:lnTo>
                    <a:lnTo>
                      <a:pt x="227" y="315"/>
                    </a:lnTo>
                    <a:lnTo>
                      <a:pt x="234" y="335"/>
                    </a:lnTo>
                    <a:lnTo>
                      <a:pt x="245" y="358"/>
                    </a:lnTo>
                    <a:lnTo>
                      <a:pt x="261" y="383"/>
                    </a:lnTo>
                    <a:lnTo>
                      <a:pt x="282" y="407"/>
                    </a:lnTo>
                    <a:lnTo>
                      <a:pt x="306" y="431"/>
                    </a:lnTo>
                    <a:lnTo>
                      <a:pt x="335" y="455"/>
                    </a:lnTo>
                    <a:lnTo>
                      <a:pt x="367" y="477"/>
                    </a:lnTo>
                    <a:lnTo>
                      <a:pt x="381" y="486"/>
                    </a:lnTo>
                    <a:lnTo>
                      <a:pt x="390" y="493"/>
                    </a:lnTo>
                    <a:lnTo>
                      <a:pt x="395" y="497"/>
                    </a:lnTo>
                    <a:lnTo>
                      <a:pt x="394" y="498"/>
                    </a:lnTo>
                    <a:lnTo>
                      <a:pt x="390" y="497"/>
                    </a:lnTo>
                    <a:lnTo>
                      <a:pt x="382" y="493"/>
                    </a:lnTo>
                    <a:lnTo>
                      <a:pt x="372" y="489"/>
                    </a:lnTo>
                    <a:lnTo>
                      <a:pt x="359" y="482"/>
                    </a:lnTo>
                    <a:lnTo>
                      <a:pt x="344" y="475"/>
                    </a:lnTo>
                    <a:lnTo>
                      <a:pt x="328" y="466"/>
                    </a:lnTo>
                    <a:lnTo>
                      <a:pt x="312" y="456"/>
                    </a:lnTo>
                    <a:lnTo>
                      <a:pt x="295" y="446"/>
                    </a:lnTo>
                    <a:lnTo>
                      <a:pt x="279" y="436"/>
                    </a:lnTo>
                    <a:lnTo>
                      <a:pt x="262" y="425"/>
                    </a:lnTo>
                    <a:lnTo>
                      <a:pt x="249" y="415"/>
                    </a:lnTo>
                    <a:lnTo>
                      <a:pt x="236" y="404"/>
                    </a:lnTo>
                    <a:lnTo>
                      <a:pt x="220" y="392"/>
                    </a:lnTo>
                    <a:lnTo>
                      <a:pt x="214" y="392"/>
                    </a:lnTo>
                    <a:lnTo>
                      <a:pt x="218" y="402"/>
                    </a:lnTo>
                    <a:lnTo>
                      <a:pt x="229" y="421"/>
                    </a:lnTo>
                    <a:lnTo>
                      <a:pt x="246" y="445"/>
                    </a:lnTo>
                    <a:lnTo>
                      <a:pt x="268" y="472"/>
                    </a:lnTo>
                    <a:lnTo>
                      <a:pt x="291" y="500"/>
                    </a:lnTo>
                    <a:lnTo>
                      <a:pt x="315" y="527"/>
                    </a:lnTo>
                    <a:lnTo>
                      <a:pt x="325" y="537"/>
                    </a:lnTo>
                    <a:lnTo>
                      <a:pt x="329" y="544"/>
                    </a:lnTo>
                    <a:lnTo>
                      <a:pt x="330" y="547"/>
                    </a:lnTo>
                    <a:lnTo>
                      <a:pt x="327" y="547"/>
                    </a:lnTo>
                    <a:lnTo>
                      <a:pt x="320" y="545"/>
                    </a:lnTo>
                    <a:lnTo>
                      <a:pt x="310" y="540"/>
                    </a:lnTo>
                    <a:lnTo>
                      <a:pt x="298" y="534"/>
                    </a:lnTo>
                    <a:lnTo>
                      <a:pt x="284" y="525"/>
                    </a:lnTo>
                    <a:lnTo>
                      <a:pt x="269" y="515"/>
                    </a:lnTo>
                    <a:lnTo>
                      <a:pt x="253" y="502"/>
                    </a:lnTo>
                    <a:lnTo>
                      <a:pt x="237" y="490"/>
                    </a:lnTo>
                    <a:lnTo>
                      <a:pt x="221" y="476"/>
                    </a:lnTo>
                    <a:lnTo>
                      <a:pt x="205" y="461"/>
                    </a:lnTo>
                    <a:lnTo>
                      <a:pt x="190" y="446"/>
                    </a:lnTo>
                    <a:lnTo>
                      <a:pt x="177" y="430"/>
                    </a:lnTo>
                    <a:lnTo>
                      <a:pt x="167" y="415"/>
                    </a:lnTo>
                    <a:lnTo>
                      <a:pt x="155" y="390"/>
                    </a:lnTo>
                    <a:lnTo>
                      <a:pt x="155" y="372"/>
                    </a:lnTo>
                    <a:lnTo>
                      <a:pt x="160" y="358"/>
                    </a:lnTo>
                    <a:lnTo>
                      <a:pt x="166" y="347"/>
                    </a:lnTo>
                    <a:lnTo>
                      <a:pt x="167" y="332"/>
                    </a:lnTo>
                    <a:lnTo>
                      <a:pt x="158" y="312"/>
                    </a:lnTo>
                    <a:lnTo>
                      <a:pt x="135" y="285"/>
                    </a:lnTo>
                    <a:lnTo>
                      <a:pt x="91" y="245"/>
                    </a:lnTo>
                    <a:lnTo>
                      <a:pt x="109" y="252"/>
                    </a:lnTo>
                    <a:lnTo>
                      <a:pt x="124" y="256"/>
                    </a:lnTo>
                    <a:lnTo>
                      <a:pt x="135" y="256"/>
                    </a:lnTo>
                    <a:lnTo>
                      <a:pt x="140" y="255"/>
                    </a:lnTo>
                    <a:lnTo>
                      <a:pt x="143" y="250"/>
                    </a:lnTo>
                    <a:lnTo>
                      <a:pt x="142" y="243"/>
                    </a:lnTo>
                    <a:lnTo>
                      <a:pt x="138" y="235"/>
                    </a:lnTo>
                    <a:lnTo>
                      <a:pt x="131" y="225"/>
                    </a:lnTo>
                    <a:lnTo>
                      <a:pt x="121" y="213"/>
                    </a:lnTo>
                    <a:lnTo>
                      <a:pt x="109" y="201"/>
                    </a:lnTo>
                    <a:lnTo>
                      <a:pt x="94" y="187"/>
                    </a:lnTo>
                    <a:lnTo>
                      <a:pt x="78" y="172"/>
                    </a:lnTo>
                    <a:lnTo>
                      <a:pt x="61" y="157"/>
                    </a:lnTo>
                    <a:lnTo>
                      <a:pt x="41" y="142"/>
                    </a:lnTo>
                    <a:lnTo>
                      <a:pt x="21" y="126"/>
                    </a:lnTo>
                    <a:lnTo>
                      <a:pt x="0" y="111"/>
                    </a:lnTo>
                    <a:lnTo>
                      <a:pt x="37" y="130"/>
                    </a:lnTo>
                    <a:lnTo>
                      <a:pt x="68" y="146"/>
                    </a:lnTo>
                    <a:lnTo>
                      <a:pt x="94" y="158"/>
                    </a:lnTo>
                    <a:lnTo>
                      <a:pt x="116" y="166"/>
                    </a:lnTo>
                    <a:lnTo>
                      <a:pt x="133" y="169"/>
                    </a:lnTo>
                    <a:lnTo>
                      <a:pt x="147" y="171"/>
                    </a:lnTo>
                    <a:lnTo>
                      <a:pt x="157" y="169"/>
                    </a:lnTo>
                    <a:lnTo>
                      <a:pt x="162" y="165"/>
                    </a:lnTo>
                    <a:lnTo>
                      <a:pt x="166" y="158"/>
                    </a:lnTo>
                    <a:lnTo>
                      <a:pt x="165" y="149"/>
                    </a:lnTo>
                    <a:lnTo>
                      <a:pt x="161" y="138"/>
                    </a:lnTo>
                    <a:lnTo>
                      <a:pt x="154" y="127"/>
                    </a:lnTo>
                    <a:lnTo>
                      <a:pt x="146" y="113"/>
                    </a:lnTo>
                    <a:lnTo>
                      <a:pt x="135" y="99"/>
                    </a:lnTo>
                    <a:lnTo>
                      <a:pt x="122" y="85"/>
                    </a:lnTo>
                    <a:lnTo>
                      <a:pt x="107" y="70"/>
                    </a:lnTo>
                    <a:lnTo>
                      <a:pt x="135" y="91"/>
                    </a:lnTo>
                    <a:lnTo>
                      <a:pt x="154" y="95"/>
                    </a:lnTo>
                    <a:lnTo>
                      <a:pt x="167" y="86"/>
                    </a:lnTo>
                    <a:lnTo>
                      <a:pt x="174" y="69"/>
                    </a:lnTo>
                    <a:lnTo>
                      <a:pt x="177" y="48"/>
                    </a:lnTo>
                    <a:lnTo>
                      <a:pt x="177" y="29"/>
                    </a:lnTo>
                    <a:lnTo>
                      <a:pt x="176" y="13"/>
                    </a:lnTo>
                    <a:lnTo>
                      <a:pt x="176" y="7"/>
                    </a:lnTo>
                    <a:lnTo>
                      <a:pt x="198" y="0"/>
                    </a:lnTo>
                    <a:lnTo>
                      <a:pt x="200" y="31"/>
                    </a:lnTo>
                    <a:lnTo>
                      <a:pt x="203" y="56"/>
                    </a:lnTo>
                    <a:lnTo>
                      <a:pt x="204" y="80"/>
                    </a:lnTo>
                    <a:lnTo>
                      <a:pt x="205" y="10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3" name="Freeform 129">
                <a:extLst>
                  <a:ext uri="{FF2B5EF4-FFF2-40B4-BE49-F238E27FC236}">
                    <a16:creationId xmlns:a16="http://schemas.microsoft.com/office/drawing/2014/main" xmlns="" id="{F684BFFF-DC48-77F1-FD50-E89454B2AAB3}"/>
                  </a:ext>
                </a:extLst>
              </p:cNvPr>
              <p:cNvSpPr>
                <a:spLocks/>
              </p:cNvSpPr>
              <p:nvPr/>
            </p:nvSpPr>
            <p:spPr bwMode="auto">
              <a:xfrm>
                <a:off x="237" y="443"/>
                <a:ext cx="146" cy="99"/>
              </a:xfrm>
              <a:custGeom>
                <a:avLst/>
                <a:gdLst>
                  <a:gd name="T0" fmla="*/ 1 w 292"/>
                  <a:gd name="T1" fmla="*/ 0 h 199"/>
                  <a:gd name="T2" fmla="*/ 1 w 292"/>
                  <a:gd name="T3" fmla="*/ 0 h 199"/>
                  <a:gd name="T4" fmla="*/ 1 w 292"/>
                  <a:gd name="T5" fmla="*/ 0 h 199"/>
                  <a:gd name="T6" fmla="*/ 1 w 292"/>
                  <a:gd name="T7" fmla="*/ 0 h 199"/>
                  <a:gd name="T8" fmla="*/ 1 w 292"/>
                  <a:gd name="T9" fmla="*/ 0 h 199"/>
                  <a:gd name="T10" fmla="*/ 1 w 292"/>
                  <a:gd name="T11" fmla="*/ 0 h 199"/>
                  <a:gd name="T12" fmla="*/ 1 w 292"/>
                  <a:gd name="T13" fmla="*/ 0 h 199"/>
                  <a:gd name="T14" fmla="*/ 1 w 292"/>
                  <a:gd name="T15" fmla="*/ 0 h 199"/>
                  <a:gd name="T16" fmla="*/ 1 w 292"/>
                  <a:gd name="T17" fmla="*/ 0 h 199"/>
                  <a:gd name="T18" fmla="*/ 1 w 292"/>
                  <a:gd name="T19" fmla="*/ 0 h 199"/>
                  <a:gd name="T20" fmla="*/ 1 w 292"/>
                  <a:gd name="T21" fmla="*/ 0 h 199"/>
                  <a:gd name="T22" fmla="*/ 1 w 292"/>
                  <a:gd name="T23" fmla="*/ 0 h 199"/>
                  <a:gd name="T24" fmla="*/ 1 w 292"/>
                  <a:gd name="T25" fmla="*/ 0 h 199"/>
                  <a:gd name="T26" fmla="*/ 1 w 292"/>
                  <a:gd name="T27" fmla="*/ 0 h 199"/>
                  <a:gd name="T28" fmla="*/ 1 w 292"/>
                  <a:gd name="T29" fmla="*/ 0 h 199"/>
                  <a:gd name="T30" fmla="*/ 1 w 292"/>
                  <a:gd name="T31" fmla="*/ 0 h 199"/>
                  <a:gd name="T32" fmla="*/ 1 w 292"/>
                  <a:gd name="T33" fmla="*/ 0 h 199"/>
                  <a:gd name="T34" fmla="*/ 1 w 292"/>
                  <a:gd name="T35" fmla="*/ 0 h 199"/>
                  <a:gd name="T36" fmla="*/ 1 w 292"/>
                  <a:gd name="T37" fmla="*/ 0 h 199"/>
                  <a:gd name="T38" fmla="*/ 1 w 292"/>
                  <a:gd name="T39" fmla="*/ 0 h 199"/>
                  <a:gd name="T40" fmla="*/ 1 w 292"/>
                  <a:gd name="T41" fmla="*/ 0 h 199"/>
                  <a:gd name="T42" fmla="*/ 1 w 292"/>
                  <a:gd name="T43" fmla="*/ 0 h 199"/>
                  <a:gd name="T44" fmla="*/ 1 w 292"/>
                  <a:gd name="T45" fmla="*/ 0 h 199"/>
                  <a:gd name="T46" fmla="*/ 1 w 292"/>
                  <a:gd name="T47" fmla="*/ 0 h 199"/>
                  <a:gd name="T48" fmla="*/ 1 w 292"/>
                  <a:gd name="T49" fmla="*/ 0 h 199"/>
                  <a:gd name="T50" fmla="*/ 1 w 292"/>
                  <a:gd name="T51" fmla="*/ 0 h 199"/>
                  <a:gd name="T52" fmla="*/ 1 w 292"/>
                  <a:gd name="T53" fmla="*/ 0 h 199"/>
                  <a:gd name="T54" fmla="*/ 1 w 292"/>
                  <a:gd name="T55" fmla="*/ 0 h 199"/>
                  <a:gd name="T56" fmla="*/ 1 w 292"/>
                  <a:gd name="T57" fmla="*/ 0 h 199"/>
                  <a:gd name="T58" fmla="*/ 1 w 292"/>
                  <a:gd name="T59" fmla="*/ 0 h 199"/>
                  <a:gd name="T60" fmla="*/ 1 w 292"/>
                  <a:gd name="T61" fmla="*/ 0 h 199"/>
                  <a:gd name="T62" fmla="*/ 1 w 292"/>
                  <a:gd name="T63" fmla="*/ 0 h 199"/>
                  <a:gd name="T64" fmla="*/ 1 w 292"/>
                  <a:gd name="T65" fmla="*/ 0 h 199"/>
                  <a:gd name="T66" fmla="*/ 1 w 292"/>
                  <a:gd name="T67" fmla="*/ 0 h 199"/>
                  <a:gd name="T68" fmla="*/ 1 w 292"/>
                  <a:gd name="T69" fmla="*/ 0 h 199"/>
                  <a:gd name="T70" fmla="*/ 1 w 292"/>
                  <a:gd name="T71" fmla="*/ 0 h 199"/>
                  <a:gd name="T72" fmla="*/ 1 w 292"/>
                  <a:gd name="T73" fmla="*/ 0 h 199"/>
                  <a:gd name="T74" fmla="*/ 1 w 292"/>
                  <a:gd name="T75" fmla="*/ 0 h 199"/>
                  <a:gd name="T76" fmla="*/ 1 w 292"/>
                  <a:gd name="T77" fmla="*/ 0 h 199"/>
                  <a:gd name="T78" fmla="*/ 1 w 292"/>
                  <a:gd name="T79" fmla="*/ 0 h 199"/>
                  <a:gd name="T80" fmla="*/ 1 w 292"/>
                  <a:gd name="T81" fmla="*/ 0 h 199"/>
                  <a:gd name="T82" fmla="*/ 1 w 292"/>
                  <a:gd name="T83" fmla="*/ 0 h 199"/>
                  <a:gd name="T84" fmla="*/ 1 w 292"/>
                  <a:gd name="T85" fmla="*/ 0 h 199"/>
                  <a:gd name="T86" fmla="*/ 1 w 292"/>
                  <a:gd name="T87" fmla="*/ 0 h 199"/>
                  <a:gd name="T88" fmla="*/ 1 w 292"/>
                  <a:gd name="T89" fmla="*/ 0 h 199"/>
                  <a:gd name="T90" fmla="*/ 1 w 292"/>
                  <a:gd name="T91" fmla="*/ 0 h 199"/>
                  <a:gd name="T92" fmla="*/ 1 w 292"/>
                  <a:gd name="T93" fmla="*/ 0 h 199"/>
                  <a:gd name="T94" fmla="*/ 1 w 292"/>
                  <a:gd name="T95" fmla="*/ 0 h 199"/>
                  <a:gd name="T96" fmla="*/ 1 w 292"/>
                  <a:gd name="T97" fmla="*/ 0 h 199"/>
                  <a:gd name="T98" fmla="*/ 1 w 292"/>
                  <a:gd name="T99" fmla="*/ 0 h 199"/>
                  <a:gd name="T100" fmla="*/ 1 w 292"/>
                  <a:gd name="T101" fmla="*/ 0 h 199"/>
                  <a:gd name="T102" fmla="*/ 1 w 292"/>
                  <a:gd name="T103" fmla="*/ 0 h 199"/>
                  <a:gd name="T104" fmla="*/ 1 w 292"/>
                  <a:gd name="T105" fmla="*/ 0 h 199"/>
                  <a:gd name="T106" fmla="*/ 1 w 292"/>
                  <a:gd name="T107" fmla="*/ 0 h 1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92"/>
                  <a:gd name="T163" fmla="*/ 0 h 199"/>
                  <a:gd name="T164" fmla="*/ 292 w 292"/>
                  <a:gd name="T165" fmla="*/ 199 h 19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92" h="199">
                    <a:moveTo>
                      <a:pt x="292" y="102"/>
                    </a:moveTo>
                    <a:lnTo>
                      <a:pt x="284" y="96"/>
                    </a:lnTo>
                    <a:lnTo>
                      <a:pt x="275" y="89"/>
                    </a:lnTo>
                    <a:lnTo>
                      <a:pt x="265" y="82"/>
                    </a:lnTo>
                    <a:lnTo>
                      <a:pt x="254" y="76"/>
                    </a:lnTo>
                    <a:lnTo>
                      <a:pt x="244" y="71"/>
                    </a:lnTo>
                    <a:lnTo>
                      <a:pt x="235" y="67"/>
                    </a:lnTo>
                    <a:lnTo>
                      <a:pt x="228" y="66"/>
                    </a:lnTo>
                    <a:lnTo>
                      <a:pt x="222" y="67"/>
                    </a:lnTo>
                    <a:lnTo>
                      <a:pt x="213" y="67"/>
                    </a:lnTo>
                    <a:lnTo>
                      <a:pt x="205" y="59"/>
                    </a:lnTo>
                    <a:lnTo>
                      <a:pt x="199" y="44"/>
                    </a:lnTo>
                    <a:lnTo>
                      <a:pt x="199" y="23"/>
                    </a:lnTo>
                    <a:lnTo>
                      <a:pt x="195" y="53"/>
                    </a:lnTo>
                    <a:lnTo>
                      <a:pt x="193" y="72"/>
                    </a:lnTo>
                    <a:lnTo>
                      <a:pt x="193" y="87"/>
                    </a:lnTo>
                    <a:lnTo>
                      <a:pt x="200" y="102"/>
                    </a:lnTo>
                    <a:lnTo>
                      <a:pt x="204" y="112"/>
                    </a:lnTo>
                    <a:lnTo>
                      <a:pt x="205" y="124"/>
                    </a:lnTo>
                    <a:lnTo>
                      <a:pt x="204" y="135"/>
                    </a:lnTo>
                    <a:lnTo>
                      <a:pt x="200" y="144"/>
                    </a:lnTo>
                    <a:lnTo>
                      <a:pt x="193" y="150"/>
                    </a:lnTo>
                    <a:lnTo>
                      <a:pt x="185" y="151"/>
                    </a:lnTo>
                    <a:lnTo>
                      <a:pt x="175" y="144"/>
                    </a:lnTo>
                    <a:lnTo>
                      <a:pt x="162" y="129"/>
                    </a:lnTo>
                    <a:lnTo>
                      <a:pt x="149" y="111"/>
                    </a:lnTo>
                    <a:lnTo>
                      <a:pt x="140" y="95"/>
                    </a:lnTo>
                    <a:lnTo>
                      <a:pt x="132" y="82"/>
                    </a:lnTo>
                    <a:lnTo>
                      <a:pt x="128" y="69"/>
                    </a:lnTo>
                    <a:lnTo>
                      <a:pt x="123" y="58"/>
                    </a:lnTo>
                    <a:lnTo>
                      <a:pt x="119" y="45"/>
                    </a:lnTo>
                    <a:lnTo>
                      <a:pt x="118" y="31"/>
                    </a:lnTo>
                    <a:lnTo>
                      <a:pt x="116" y="15"/>
                    </a:lnTo>
                    <a:lnTo>
                      <a:pt x="114" y="0"/>
                    </a:lnTo>
                    <a:lnTo>
                      <a:pt x="111" y="16"/>
                    </a:lnTo>
                    <a:lnTo>
                      <a:pt x="111" y="45"/>
                    </a:lnTo>
                    <a:lnTo>
                      <a:pt x="110" y="69"/>
                    </a:lnTo>
                    <a:lnTo>
                      <a:pt x="113" y="86"/>
                    </a:lnTo>
                    <a:lnTo>
                      <a:pt x="119" y="102"/>
                    </a:lnTo>
                    <a:lnTo>
                      <a:pt x="129" y="117"/>
                    </a:lnTo>
                    <a:lnTo>
                      <a:pt x="138" y="133"/>
                    </a:lnTo>
                    <a:lnTo>
                      <a:pt x="140" y="140"/>
                    </a:lnTo>
                    <a:lnTo>
                      <a:pt x="141" y="147"/>
                    </a:lnTo>
                    <a:lnTo>
                      <a:pt x="140" y="151"/>
                    </a:lnTo>
                    <a:lnTo>
                      <a:pt x="137" y="155"/>
                    </a:lnTo>
                    <a:lnTo>
                      <a:pt x="130" y="155"/>
                    </a:lnTo>
                    <a:lnTo>
                      <a:pt x="122" y="152"/>
                    </a:lnTo>
                    <a:lnTo>
                      <a:pt x="111" y="148"/>
                    </a:lnTo>
                    <a:lnTo>
                      <a:pt x="98" y="139"/>
                    </a:lnTo>
                    <a:lnTo>
                      <a:pt x="84" y="128"/>
                    </a:lnTo>
                    <a:lnTo>
                      <a:pt x="72" y="117"/>
                    </a:lnTo>
                    <a:lnTo>
                      <a:pt x="62" y="105"/>
                    </a:lnTo>
                    <a:lnTo>
                      <a:pt x="54" y="91"/>
                    </a:lnTo>
                    <a:lnTo>
                      <a:pt x="48" y="78"/>
                    </a:lnTo>
                    <a:lnTo>
                      <a:pt x="45" y="61"/>
                    </a:lnTo>
                    <a:lnTo>
                      <a:pt x="42" y="43"/>
                    </a:lnTo>
                    <a:lnTo>
                      <a:pt x="41" y="22"/>
                    </a:lnTo>
                    <a:lnTo>
                      <a:pt x="45" y="64"/>
                    </a:lnTo>
                    <a:lnTo>
                      <a:pt x="51" y="95"/>
                    </a:lnTo>
                    <a:lnTo>
                      <a:pt x="60" y="119"/>
                    </a:lnTo>
                    <a:lnTo>
                      <a:pt x="69" y="136"/>
                    </a:lnTo>
                    <a:lnTo>
                      <a:pt x="71" y="143"/>
                    </a:lnTo>
                    <a:lnTo>
                      <a:pt x="70" y="149"/>
                    </a:lnTo>
                    <a:lnTo>
                      <a:pt x="64" y="151"/>
                    </a:lnTo>
                    <a:lnTo>
                      <a:pt x="56" y="152"/>
                    </a:lnTo>
                    <a:lnTo>
                      <a:pt x="47" y="151"/>
                    </a:lnTo>
                    <a:lnTo>
                      <a:pt x="39" y="148"/>
                    </a:lnTo>
                    <a:lnTo>
                      <a:pt x="31" y="143"/>
                    </a:lnTo>
                    <a:lnTo>
                      <a:pt x="25" y="135"/>
                    </a:lnTo>
                    <a:lnTo>
                      <a:pt x="20" y="127"/>
                    </a:lnTo>
                    <a:lnTo>
                      <a:pt x="15" y="118"/>
                    </a:lnTo>
                    <a:lnTo>
                      <a:pt x="10" y="111"/>
                    </a:lnTo>
                    <a:lnTo>
                      <a:pt x="5" y="105"/>
                    </a:lnTo>
                    <a:lnTo>
                      <a:pt x="2" y="103"/>
                    </a:lnTo>
                    <a:lnTo>
                      <a:pt x="0" y="103"/>
                    </a:lnTo>
                    <a:lnTo>
                      <a:pt x="2" y="107"/>
                    </a:lnTo>
                    <a:lnTo>
                      <a:pt x="7" y="118"/>
                    </a:lnTo>
                    <a:lnTo>
                      <a:pt x="12" y="131"/>
                    </a:lnTo>
                    <a:lnTo>
                      <a:pt x="17" y="141"/>
                    </a:lnTo>
                    <a:lnTo>
                      <a:pt x="20" y="150"/>
                    </a:lnTo>
                    <a:lnTo>
                      <a:pt x="25" y="157"/>
                    </a:lnTo>
                    <a:lnTo>
                      <a:pt x="30" y="163"/>
                    </a:lnTo>
                    <a:lnTo>
                      <a:pt x="36" y="167"/>
                    </a:lnTo>
                    <a:lnTo>
                      <a:pt x="46" y="171"/>
                    </a:lnTo>
                    <a:lnTo>
                      <a:pt x="58" y="174"/>
                    </a:lnTo>
                    <a:lnTo>
                      <a:pt x="73" y="177"/>
                    </a:lnTo>
                    <a:lnTo>
                      <a:pt x="92" y="180"/>
                    </a:lnTo>
                    <a:lnTo>
                      <a:pt x="110" y="184"/>
                    </a:lnTo>
                    <a:lnTo>
                      <a:pt x="130" y="186"/>
                    </a:lnTo>
                    <a:lnTo>
                      <a:pt x="151" y="189"/>
                    </a:lnTo>
                    <a:lnTo>
                      <a:pt x="170" y="193"/>
                    </a:lnTo>
                    <a:lnTo>
                      <a:pt x="189" y="196"/>
                    </a:lnTo>
                    <a:lnTo>
                      <a:pt x="205" y="199"/>
                    </a:lnTo>
                    <a:lnTo>
                      <a:pt x="219" y="197"/>
                    </a:lnTo>
                    <a:lnTo>
                      <a:pt x="229" y="193"/>
                    </a:lnTo>
                    <a:lnTo>
                      <a:pt x="237" y="184"/>
                    </a:lnTo>
                    <a:lnTo>
                      <a:pt x="243" y="173"/>
                    </a:lnTo>
                    <a:lnTo>
                      <a:pt x="246" y="162"/>
                    </a:lnTo>
                    <a:lnTo>
                      <a:pt x="250" y="150"/>
                    </a:lnTo>
                    <a:lnTo>
                      <a:pt x="252" y="140"/>
                    </a:lnTo>
                    <a:lnTo>
                      <a:pt x="255" y="132"/>
                    </a:lnTo>
                    <a:lnTo>
                      <a:pt x="260" y="126"/>
                    </a:lnTo>
                    <a:lnTo>
                      <a:pt x="266" y="120"/>
                    </a:lnTo>
                    <a:lnTo>
                      <a:pt x="273" y="114"/>
                    </a:lnTo>
                    <a:lnTo>
                      <a:pt x="278" y="110"/>
                    </a:lnTo>
                    <a:lnTo>
                      <a:pt x="284" y="106"/>
                    </a:lnTo>
                    <a:lnTo>
                      <a:pt x="288" y="104"/>
                    </a:lnTo>
                    <a:lnTo>
                      <a:pt x="291" y="103"/>
                    </a:lnTo>
                    <a:lnTo>
                      <a:pt x="292" y="10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4" name="Freeform 130">
                <a:extLst>
                  <a:ext uri="{FF2B5EF4-FFF2-40B4-BE49-F238E27FC236}">
                    <a16:creationId xmlns:a16="http://schemas.microsoft.com/office/drawing/2014/main" xmlns="" id="{483C6E18-93E3-D83B-8DD8-4281FAB8F6AB}"/>
                  </a:ext>
                </a:extLst>
              </p:cNvPr>
              <p:cNvSpPr>
                <a:spLocks/>
              </p:cNvSpPr>
              <p:nvPr/>
            </p:nvSpPr>
            <p:spPr bwMode="auto">
              <a:xfrm>
                <a:off x="300" y="561"/>
                <a:ext cx="119" cy="293"/>
              </a:xfrm>
              <a:custGeom>
                <a:avLst/>
                <a:gdLst>
                  <a:gd name="T0" fmla="*/ 0 w 239"/>
                  <a:gd name="T1" fmla="*/ 0 h 587"/>
                  <a:gd name="T2" fmla="*/ 0 w 239"/>
                  <a:gd name="T3" fmla="*/ 0 h 587"/>
                  <a:gd name="T4" fmla="*/ 0 w 239"/>
                  <a:gd name="T5" fmla="*/ 0 h 587"/>
                  <a:gd name="T6" fmla="*/ 0 w 239"/>
                  <a:gd name="T7" fmla="*/ 0 h 587"/>
                  <a:gd name="T8" fmla="*/ 0 w 239"/>
                  <a:gd name="T9" fmla="*/ 0 h 587"/>
                  <a:gd name="T10" fmla="*/ 0 w 239"/>
                  <a:gd name="T11" fmla="*/ 0 h 587"/>
                  <a:gd name="T12" fmla="*/ 0 w 239"/>
                  <a:gd name="T13" fmla="*/ 0 h 587"/>
                  <a:gd name="T14" fmla="*/ 0 w 239"/>
                  <a:gd name="T15" fmla="*/ 0 h 587"/>
                  <a:gd name="T16" fmla="*/ 0 w 239"/>
                  <a:gd name="T17" fmla="*/ 0 h 587"/>
                  <a:gd name="T18" fmla="*/ 0 w 239"/>
                  <a:gd name="T19" fmla="*/ 0 h 587"/>
                  <a:gd name="T20" fmla="*/ 0 w 239"/>
                  <a:gd name="T21" fmla="*/ 0 h 587"/>
                  <a:gd name="T22" fmla="*/ 0 w 239"/>
                  <a:gd name="T23" fmla="*/ 0 h 587"/>
                  <a:gd name="T24" fmla="*/ 0 w 239"/>
                  <a:gd name="T25" fmla="*/ 0 h 587"/>
                  <a:gd name="T26" fmla="*/ 0 w 239"/>
                  <a:gd name="T27" fmla="*/ 0 h 587"/>
                  <a:gd name="T28" fmla="*/ 0 w 239"/>
                  <a:gd name="T29" fmla="*/ 0 h 587"/>
                  <a:gd name="T30" fmla="*/ 0 w 239"/>
                  <a:gd name="T31" fmla="*/ 0 h 587"/>
                  <a:gd name="T32" fmla="*/ 0 w 239"/>
                  <a:gd name="T33" fmla="*/ 0 h 587"/>
                  <a:gd name="T34" fmla="*/ 0 w 239"/>
                  <a:gd name="T35" fmla="*/ 0 h 587"/>
                  <a:gd name="T36" fmla="*/ 0 w 239"/>
                  <a:gd name="T37" fmla="*/ 0 h 587"/>
                  <a:gd name="T38" fmla="*/ 0 w 239"/>
                  <a:gd name="T39" fmla="*/ 0 h 587"/>
                  <a:gd name="T40" fmla="*/ 0 w 239"/>
                  <a:gd name="T41" fmla="*/ 0 h 587"/>
                  <a:gd name="T42" fmla="*/ 0 w 239"/>
                  <a:gd name="T43" fmla="*/ 0 h 587"/>
                  <a:gd name="T44" fmla="*/ 0 w 239"/>
                  <a:gd name="T45" fmla="*/ 0 h 587"/>
                  <a:gd name="T46" fmla="*/ 0 w 239"/>
                  <a:gd name="T47" fmla="*/ 0 h 587"/>
                  <a:gd name="T48" fmla="*/ 0 w 239"/>
                  <a:gd name="T49" fmla="*/ 0 h 587"/>
                  <a:gd name="T50" fmla="*/ 0 w 239"/>
                  <a:gd name="T51" fmla="*/ 0 h 587"/>
                  <a:gd name="T52" fmla="*/ 0 w 239"/>
                  <a:gd name="T53" fmla="*/ 0 h 587"/>
                  <a:gd name="T54" fmla="*/ 0 w 239"/>
                  <a:gd name="T55" fmla="*/ 0 h 587"/>
                  <a:gd name="T56" fmla="*/ 0 w 239"/>
                  <a:gd name="T57" fmla="*/ 0 h 587"/>
                  <a:gd name="T58" fmla="*/ 0 w 239"/>
                  <a:gd name="T59" fmla="*/ 0 h 587"/>
                  <a:gd name="T60" fmla="*/ 0 w 239"/>
                  <a:gd name="T61" fmla="*/ 0 h 587"/>
                  <a:gd name="T62" fmla="*/ 0 w 239"/>
                  <a:gd name="T63" fmla="*/ 0 h 587"/>
                  <a:gd name="T64" fmla="*/ 0 w 239"/>
                  <a:gd name="T65" fmla="*/ 0 h 587"/>
                  <a:gd name="T66" fmla="*/ 0 w 239"/>
                  <a:gd name="T67" fmla="*/ 0 h 587"/>
                  <a:gd name="T68" fmla="*/ 0 w 239"/>
                  <a:gd name="T69" fmla="*/ 0 h 587"/>
                  <a:gd name="T70" fmla="*/ 0 w 239"/>
                  <a:gd name="T71" fmla="*/ 0 h 587"/>
                  <a:gd name="T72" fmla="*/ 0 w 239"/>
                  <a:gd name="T73" fmla="*/ 0 h 587"/>
                  <a:gd name="T74" fmla="*/ 0 w 239"/>
                  <a:gd name="T75" fmla="*/ 0 h 587"/>
                  <a:gd name="T76" fmla="*/ 0 w 239"/>
                  <a:gd name="T77" fmla="*/ 0 h 587"/>
                  <a:gd name="T78" fmla="*/ 0 w 239"/>
                  <a:gd name="T79" fmla="*/ 0 h 587"/>
                  <a:gd name="T80" fmla="*/ 0 w 239"/>
                  <a:gd name="T81" fmla="*/ 0 h 587"/>
                  <a:gd name="T82" fmla="*/ 0 w 239"/>
                  <a:gd name="T83" fmla="*/ 0 h 587"/>
                  <a:gd name="T84" fmla="*/ 0 w 239"/>
                  <a:gd name="T85" fmla="*/ 0 h 587"/>
                  <a:gd name="T86" fmla="*/ 0 w 239"/>
                  <a:gd name="T87" fmla="*/ 0 h 587"/>
                  <a:gd name="T88" fmla="*/ 0 w 239"/>
                  <a:gd name="T89" fmla="*/ 0 h 587"/>
                  <a:gd name="T90" fmla="*/ 0 w 239"/>
                  <a:gd name="T91" fmla="*/ 0 h 587"/>
                  <a:gd name="T92" fmla="*/ 0 w 239"/>
                  <a:gd name="T93" fmla="*/ 0 h 587"/>
                  <a:gd name="T94" fmla="*/ 0 w 239"/>
                  <a:gd name="T95" fmla="*/ 0 h 587"/>
                  <a:gd name="T96" fmla="*/ 0 w 239"/>
                  <a:gd name="T97" fmla="*/ 0 h 587"/>
                  <a:gd name="T98" fmla="*/ 0 w 239"/>
                  <a:gd name="T99" fmla="*/ 0 h 587"/>
                  <a:gd name="T100" fmla="*/ 0 w 239"/>
                  <a:gd name="T101" fmla="*/ 0 h 587"/>
                  <a:gd name="T102" fmla="*/ 0 w 239"/>
                  <a:gd name="T103" fmla="*/ 0 h 587"/>
                  <a:gd name="T104" fmla="*/ 0 w 239"/>
                  <a:gd name="T105" fmla="*/ 0 h 587"/>
                  <a:gd name="T106" fmla="*/ 0 w 239"/>
                  <a:gd name="T107" fmla="*/ 0 h 587"/>
                  <a:gd name="T108" fmla="*/ 0 w 239"/>
                  <a:gd name="T109" fmla="*/ 0 h 587"/>
                  <a:gd name="T110" fmla="*/ 0 w 239"/>
                  <a:gd name="T111" fmla="*/ 0 h 587"/>
                  <a:gd name="T112" fmla="*/ 0 w 239"/>
                  <a:gd name="T113" fmla="*/ 0 h 58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39"/>
                  <a:gd name="T172" fmla="*/ 0 h 587"/>
                  <a:gd name="T173" fmla="*/ 239 w 239"/>
                  <a:gd name="T174" fmla="*/ 587 h 58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39" h="587">
                    <a:moveTo>
                      <a:pt x="218" y="0"/>
                    </a:moveTo>
                    <a:lnTo>
                      <a:pt x="209" y="15"/>
                    </a:lnTo>
                    <a:lnTo>
                      <a:pt x="199" y="28"/>
                    </a:lnTo>
                    <a:lnTo>
                      <a:pt x="190" y="38"/>
                    </a:lnTo>
                    <a:lnTo>
                      <a:pt x="180" y="45"/>
                    </a:lnTo>
                    <a:lnTo>
                      <a:pt x="170" y="49"/>
                    </a:lnTo>
                    <a:lnTo>
                      <a:pt x="157" y="46"/>
                    </a:lnTo>
                    <a:lnTo>
                      <a:pt x="142" y="40"/>
                    </a:lnTo>
                    <a:lnTo>
                      <a:pt x="126" y="27"/>
                    </a:lnTo>
                    <a:lnTo>
                      <a:pt x="121" y="35"/>
                    </a:lnTo>
                    <a:lnTo>
                      <a:pt x="115" y="42"/>
                    </a:lnTo>
                    <a:lnTo>
                      <a:pt x="106" y="46"/>
                    </a:lnTo>
                    <a:lnTo>
                      <a:pt x="94" y="50"/>
                    </a:lnTo>
                    <a:lnTo>
                      <a:pt x="80" y="52"/>
                    </a:lnTo>
                    <a:lnTo>
                      <a:pt x="61" y="52"/>
                    </a:lnTo>
                    <a:lnTo>
                      <a:pt x="41" y="50"/>
                    </a:lnTo>
                    <a:lnTo>
                      <a:pt x="16" y="45"/>
                    </a:lnTo>
                    <a:lnTo>
                      <a:pt x="0" y="43"/>
                    </a:lnTo>
                    <a:lnTo>
                      <a:pt x="0" y="49"/>
                    </a:lnTo>
                    <a:lnTo>
                      <a:pt x="12" y="63"/>
                    </a:lnTo>
                    <a:lnTo>
                      <a:pt x="31" y="85"/>
                    </a:lnTo>
                    <a:lnTo>
                      <a:pt x="53" y="114"/>
                    </a:lnTo>
                    <a:lnTo>
                      <a:pt x="74" y="154"/>
                    </a:lnTo>
                    <a:lnTo>
                      <a:pt x="89" y="201"/>
                    </a:lnTo>
                    <a:lnTo>
                      <a:pt x="94" y="259"/>
                    </a:lnTo>
                    <a:lnTo>
                      <a:pt x="88" y="375"/>
                    </a:lnTo>
                    <a:lnTo>
                      <a:pt x="81" y="472"/>
                    </a:lnTo>
                    <a:lnTo>
                      <a:pt x="74" y="543"/>
                    </a:lnTo>
                    <a:lnTo>
                      <a:pt x="70" y="582"/>
                    </a:lnTo>
                    <a:lnTo>
                      <a:pt x="73" y="587"/>
                    </a:lnTo>
                    <a:lnTo>
                      <a:pt x="79" y="579"/>
                    </a:lnTo>
                    <a:lnTo>
                      <a:pt x="88" y="563"/>
                    </a:lnTo>
                    <a:lnTo>
                      <a:pt x="98" y="539"/>
                    </a:lnTo>
                    <a:lnTo>
                      <a:pt x="110" y="509"/>
                    </a:lnTo>
                    <a:lnTo>
                      <a:pt x="121" y="475"/>
                    </a:lnTo>
                    <a:lnTo>
                      <a:pt x="130" y="439"/>
                    </a:lnTo>
                    <a:lnTo>
                      <a:pt x="136" y="403"/>
                    </a:lnTo>
                    <a:lnTo>
                      <a:pt x="140" y="367"/>
                    </a:lnTo>
                    <a:lnTo>
                      <a:pt x="143" y="333"/>
                    </a:lnTo>
                    <a:lnTo>
                      <a:pt x="146" y="301"/>
                    </a:lnTo>
                    <a:lnTo>
                      <a:pt x="150" y="273"/>
                    </a:lnTo>
                    <a:lnTo>
                      <a:pt x="155" y="249"/>
                    </a:lnTo>
                    <a:lnTo>
                      <a:pt x="160" y="230"/>
                    </a:lnTo>
                    <a:lnTo>
                      <a:pt x="168" y="216"/>
                    </a:lnTo>
                    <a:lnTo>
                      <a:pt x="178" y="210"/>
                    </a:lnTo>
                    <a:lnTo>
                      <a:pt x="188" y="208"/>
                    </a:lnTo>
                    <a:lnTo>
                      <a:pt x="197" y="206"/>
                    </a:lnTo>
                    <a:lnTo>
                      <a:pt x="205" y="204"/>
                    </a:lnTo>
                    <a:lnTo>
                      <a:pt x="212" y="206"/>
                    </a:lnTo>
                    <a:lnTo>
                      <a:pt x="219" y="210"/>
                    </a:lnTo>
                    <a:lnTo>
                      <a:pt x="224" y="218"/>
                    </a:lnTo>
                    <a:lnTo>
                      <a:pt x="228" y="232"/>
                    </a:lnTo>
                    <a:lnTo>
                      <a:pt x="231" y="250"/>
                    </a:lnTo>
                    <a:lnTo>
                      <a:pt x="235" y="239"/>
                    </a:lnTo>
                    <a:lnTo>
                      <a:pt x="239" y="155"/>
                    </a:lnTo>
                    <a:lnTo>
                      <a:pt x="234" y="57"/>
                    </a:lnTo>
                    <a:lnTo>
                      <a:pt x="218"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5" name="Freeform 131">
                <a:extLst>
                  <a:ext uri="{FF2B5EF4-FFF2-40B4-BE49-F238E27FC236}">
                    <a16:creationId xmlns:a16="http://schemas.microsoft.com/office/drawing/2014/main" xmlns="" id="{204A1B51-FE50-A705-CB7F-758A76C54309}"/>
                  </a:ext>
                </a:extLst>
              </p:cNvPr>
              <p:cNvSpPr>
                <a:spLocks/>
              </p:cNvSpPr>
              <p:nvPr/>
            </p:nvSpPr>
            <p:spPr bwMode="auto">
              <a:xfrm>
                <a:off x="-1170" y="509"/>
                <a:ext cx="174" cy="106"/>
              </a:xfrm>
              <a:custGeom>
                <a:avLst/>
                <a:gdLst>
                  <a:gd name="T0" fmla="*/ 1 w 346"/>
                  <a:gd name="T1" fmla="*/ 1 h 211"/>
                  <a:gd name="T2" fmla="*/ 1 w 346"/>
                  <a:gd name="T3" fmla="*/ 1 h 211"/>
                  <a:gd name="T4" fmla="*/ 1 w 346"/>
                  <a:gd name="T5" fmla="*/ 1 h 211"/>
                  <a:gd name="T6" fmla="*/ 1 w 346"/>
                  <a:gd name="T7" fmla="*/ 1 h 211"/>
                  <a:gd name="T8" fmla="*/ 1 w 346"/>
                  <a:gd name="T9" fmla="*/ 1 h 211"/>
                  <a:gd name="T10" fmla="*/ 1 w 346"/>
                  <a:gd name="T11" fmla="*/ 1 h 211"/>
                  <a:gd name="T12" fmla="*/ 1 w 346"/>
                  <a:gd name="T13" fmla="*/ 1 h 211"/>
                  <a:gd name="T14" fmla="*/ 1 w 346"/>
                  <a:gd name="T15" fmla="*/ 1 h 211"/>
                  <a:gd name="T16" fmla="*/ 1 w 346"/>
                  <a:gd name="T17" fmla="*/ 1 h 211"/>
                  <a:gd name="T18" fmla="*/ 1 w 346"/>
                  <a:gd name="T19" fmla="*/ 1 h 211"/>
                  <a:gd name="T20" fmla="*/ 1 w 346"/>
                  <a:gd name="T21" fmla="*/ 1 h 211"/>
                  <a:gd name="T22" fmla="*/ 1 w 346"/>
                  <a:gd name="T23" fmla="*/ 1 h 211"/>
                  <a:gd name="T24" fmla="*/ 1 w 346"/>
                  <a:gd name="T25" fmla="*/ 1 h 211"/>
                  <a:gd name="T26" fmla="*/ 1 w 346"/>
                  <a:gd name="T27" fmla="*/ 1 h 211"/>
                  <a:gd name="T28" fmla="*/ 1 w 346"/>
                  <a:gd name="T29" fmla="*/ 1 h 211"/>
                  <a:gd name="T30" fmla="*/ 1 w 346"/>
                  <a:gd name="T31" fmla="*/ 1 h 211"/>
                  <a:gd name="T32" fmla="*/ 1 w 346"/>
                  <a:gd name="T33" fmla="*/ 1 h 211"/>
                  <a:gd name="T34" fmla="*/ 1 w 346"/>
                  <a:gd name="T35" fmla="*/ 1 h 211"/>
                  <a:gd name="T36" fmla="*/ 1 w 346"/>
                  <a:gd name="T37" fmla="*/ 1 h 211"/>
                  <a:gd name="T38" fmla="*/ 1 w 346"/>
                  <a:gd name="T39" fmla="*/ 1 h 211"/>
                  <a:gd name="T40" fmla="*/ 1 w 346"/>
                  <a:gd name="T41" fmla="*/ 1 h 211"/>
                  <a:gd name="T42" fmla="*/ 1 w 346"/>
                  <a:gd name="T43" fmla="*/ 1 h 211"/>
                  <a:gd name="T44" fmla="*/ 1 w 346"/>
                  <a:gd name="T45" fmla="*/ 1 h 211"/>
                  <a:gd name="T46" fmla="*/ 1 w 346"/>
                  <a:gd name="T47" fmla="*/ 1 h 211"/>
                  <a:gd name="T48" fmla="*/ 1 w 346"/>
                  <a:gd name="T49" fmla="*/ 1 h 211"/>
                  <a:gd name="T50" fmla="*/ 1 w 346"/>
                  <a:gd name="T51" fmla="*/ 1 h 211"/>
                  <a:gd name="T52" fmla="*/ 1 w 346"/>
                  <a:gd name="T53" fmla="*/ 1 h 211"/>
                  <a:gd name="T54" fmla="*/ 1 w 346"/>
                  <a:gd name="T55" fmla="*/ 1 h 211"/>
                  <a:gd name="T56" fmla="*/ 1 w 346"/>
                  <a:gd name="T57" fmla="*/ 1 h 211"/>
                  <a:gd name="T58" fmla="*/ 1 w 346"/>
                  <a:gd name="T59" fmla="*/ 1 h 211"/>
                  <a:gd name="T60" fmla="*/ 1 w 346"/>
                  <a:gd name="T61" fmla="*/ 1 h 211"/>
                  <a:gd name="T62" fmla="*/ 1 w 346"/>
                  <a:gd name="T63" fmla="*/ 1 h 211"/>
                  <a:gd name="T64" fmla="*/ 1 w 346"/>
                  <a:gd name="T65" fmla="*/ 1 h 211"/>
                  <a:gd name="T66" fmla="*/ 1 w 346"/>
                  <a:gd name="T67" fmla="*/ 1 h 211"/>
                  <a:gd name="T68" fmla="*/ 1 w 346"/>
                  <a:gd name="T69" fmla="*/ 1 h 211"/>
                  <a:gd name="T70" fmla="*/ 1 w 346"/>
                  <a:gd name="T71" fmla="*/ 1 h 211"/>
                  <a:gd name="T72" fmla="*/ 1 w 346"/>
                  <a:gd name="T73" fmla="*/ 1 h 211"/>
                  <a:gd name="T74" fmla="*/ 1 w 346"/>
                  <a:gd name="T75" fmla="*/ 1 h 211"/>
                  <a:gd name="T76" fmla="*/ 1 w 346"/>
                  <a:gd name="T77" fmla="*/ 1 h 211"/>
                  <a:gd name="T78" fmla="*/ 1 w 346"/>
                  <a:gd name="T79" fmla="*/ 1 h 211"/>
                  <a:gd name="T80" fmla="*/ 1 w 346"/>
                  <a:gd name="T81" fmla="*/ 1 h 211"/>
                  <a:gd name="T82" fmla="*/ 1 w 346"/>
                  <a:gd name="T83" fmla="*/ 1 h 211"/>
                  <a:gd name="T84" fmla="*/ 1 w 346"/>
                  <a:gd name="T85" fmla="*/ 1 h 211"/>
                  <a:gd name="T86" fmla="*/ 1 w 346"/>
                  <a:gd name="T87" fmla="*/ 1 h 211"/>
                  <a:gd name="T88" fmla="*/ 1 w 346"/>
                  <a:gd name="T89" fmla="*/ 1 h 211"/>
                  <a:gd name="T90" fmla="*/ 1 w 346"/>
                  <a:gd name="T91" fmla="*/ 1 h 21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46"/>
                  <a:gd name="T139" fmla="*/ 0 h 211"/>
                  <a:gd name="T140" fmla="*/ 346 w 346"/>
                  <a:gd name="T141" fmla="*/ 211 h 21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46" h="211">
                    <a:moveTo>
                      <a:pt x="225" y="30"/>
                    </a:moveTo>
                    <a:lnTo>
                      <a:pt x="232" y="51"/>
                    </a:lnTo>
                    <a:lnTo>
                      <a:pt x="242" y="68"/>
                    </a:lnTo>
                    <a:lnTo>
                      <a:pt x="252" y="81"/>
                    </a:lnTo>
                    <a:lnTo>
                      <a:pt x="265" y="90"/>
                    </a:lnTo>
                    <a:lnTo>
                      <a:pt x="277" y="95"/>
                    </a:lnTo>
                    <a:lnTo>
                      <a:pt x="290" y="99"/>
                    </a:lnTo>
                    <a:lnTo>
                      <a:pt x="301" y="100"/>
                    </a:lnTo>
                    <a:lnTo>
                      <a:pt x="312" y="100"/>
                    </a:lnTo>
                    <a:lnTo>
                      <a:pt x="312" y="114"/>
                    </a:lnTo>
                    <a:lnTo>
                      <a:pt x="313" y="129"/>
                    </a:lnTo>
                    <a:lnTo>
                      <a:pt x="315" y="145"/>
                    </a:lnTo>
                    <a:lnTo>
                      <a:pt x="320" y="161"/>
                    </a:lnTo>
                    <a:lnTo>
                      <a:pt x="325" y="176"/>
                    </a:lnTo>
                    <a:lnTo>
                      <a:pt x="331" y="189"/>
                    </a:lnTo>
                    <a:lnTo>
                      <a:pt x="338" y="198"/>
                    </a:lnTo>
                    <a:lnTo>
                      <a:pt x="346" y="205"/>
                    </a:lnTo>
                    <a:lnTo>
                      <a:pt x="325" y="211"/>
                    </a:lnTo>
                    <a:lnTo>
                      <a:pt x="304" y="208"/>
                    </a:lnTo>
                    <a:lnTo>
                      <a:pt x="283" y="203"/>
                    </a:lnTo>
                    <a:lnTo>
                      <a:pt x="263" y="192"/>
                    </a:lnTo>
                    <a:lnTo>
                      <a:pt x="245" y="181"/>
                    </a:lnTo>
                    <a:lnTo>
                      <a:pt x="230" y="169"/>
                    </a:lnTo>
                    <a:lnTo>
                      <a:pt x="217" y="160"/>
                    </a:lnTo>
                    <a:lnTo>
                      <a:pt x="207" y="153"/>
                    </a:lnTo>
                    <a:lnTo>
                      <a:pt x="200" y="152"/>
                    </a:lnTo>
                    <a:lnTo>
                      <a:pt x="192" y="154"/>
                    </a:lnTo>
                    <a:lnTo>
                      <a:pt x="185" y="161"/>
                    </a:lnTo>
                    <a:lnTo>
                      <a:pt x="176" y="169"/>
                    </a:lnTo>
                    <a:lnTo>
                      <a:pt x="166" y="180"/>
                    </a:lnTo>
                    <a:lnTo>
                      <a:pt x="152" y="189"/>
                    </a:lnTo>
                    <a:lnTo>
                      <a:pt x="136" y="198"/>
                    </a:lnTo>
                    <a:lnTo>
                      <a:pt x="116" y="205"/>
                    </a:lnTo>
                    <a:lnTo>
                      <a:pt x="98" y="208"/>
                    </a:lnTo>
                    <a:lnTo>
                      <a:pt x="84" y="210"/>
                    </a:lnTo>
                    <a:lnTo>
                      <a:pt x="76" y="208"/>
                    </a:lnTo>
                    <a:lnTo>
                      <a:pt x="71" y="205"/>
                    </a:lnTo>
                    <a:lnTo>
                      <a:pt x="69" y="199"/>
                    </a:lnTo>
                    <a:lnTo>
                      <a:pt x="66" y="191"/>
                    </a:lnTo>
                    <a:lnTo>
                      <a:pt x="64" y="181"/>
                    </a:lnTo>
                    <a:lnTo>
                      <a:pt x="60" y="169"/>
                    </a:lnTo>
                    <a:lnTo>
                      <a:pt x="54" y="157"/>
                    </a:lnTo>
                    <a:lnTo>
                      <a:pt x="48" y="143"/>
                    </a:lnTo>
                    <a:lnTo>
                      <a:pt x="41" y="130"/>
                    </a:lnTo>
                    <a:lnTo>
                      <a:pt x="34" y="117"/>
                    </a:lnTo>
                    <a:lnTo>
                      <a:pt x="27" y="106"/>
                    </a:lnTo>
                    <a:lnTo>
                      <a:pt x="18" y="95"/>
                    </a:lnTo>
                    <a:lnTo>
                      <a:pt x="10" y="86"/>
                    </a:lnTo>
                    <a:lnTo>
                      <a:pt x="0" y="81"/>
                    </a:lnTo>
                    <a:lnTo>
                      <a:pt x="13" y="78"/>
                    </a:lnTo>
                    <a:lnTo>
                      <a:pt x="25" y="74"/>
                    </a:lnTo>
                    <a:lnTo>
                      <a:pt x="33" y="66"/>
                    </a:lnTo>
                    <a:lnTo>
                      <a:pt x="38" y="56"/>
                    </a:lnTo>
                    <a:lnTo>
                      <a:pt x="40" y="47"/>
                    </a:lnTo>
                    <a:lnTo>
                      <a:pt x="40" y="36"/>
                    </a:lnTo>
                    <a:lnTo>
                      <a:pt x="37" y="24"/>
                    </a:lnTo>
                    <a:lnTo>
                      <a:pt x="31" y="13"/>
                    </a:lnTo>
                    <a:lnTo>
                      <a:pt x="45" y="29"/>
                    </a:lnTo>
                    <a:lnTo>
                      <a:pt x="56" y="44"/>
                    </a:lnTo>
                    <a:lnTo>
                      <a:pt x="64" y="56"/>
                    </a:lnTo>
                    <a:lnTo>
                      <a:pt x="72" y="68"/>
                    </a:lnTo>
                    <a:lnTo>
                      <a:pt x="77" y="78"/>
                    </a:lnTo>
                    <a:lnTo>
                      <a:pt x="80" y="87"/>
                    </a:lnTo>
                    <a:lnTo>
                      <a:pt x="84" y="97"/>
                    </a:lnTo>
                    <a:lnTo>
                      <a:pt x="85" y="105"/>
                    </a:lnTo>
                    <a:lnTo>
                      <a:pt x="87" y="110"/>
                    </a:lnTo>
                    <a:lnTo>
                      <a:pt x="92" y="112"/>
                    </a:lnTo>
                    <a:lnTo>
                      <a:pt x="99" y="108"/>
                    </a:lnTo>
                    <a:lnTo>
                      <a:pt x="106" y="102"/>
                    </a:lnTo>
                    <a:lnTo>
                      <a:pt x="114" y="92"/>
                    </a:lnTo>
                    <a:lnTo>
                      <a:pt x="119" y="81"/>
                    </a:lnTo>
                    <a:lnTo>
                      <a:pt x="124" y="67"/>
                    </a:lnTo>
                    <a:lnTo>
                      <a:pt x="126" y="52"/>
                    </a:lnTo>
                    <a:lnTo>
                      <a:pt x="123" y="25"/>
                    </a:lnTo>
                    <a:lnTo>
                      <a:pt x="115" y="10"/>
                    </a:lnTo>
                    <a:lnTo>
                      <a:pt x="106" y="2"/>
                    </a:lnTo>
                    <a:lnTo>
                      <a:pt x="102" y="0"/>
                    </a:lnTo>
                    <a:lnTo>
                      <a:pt x="118" y="16"/>
                    </a:lnTo>
                    <a:lnTo>
                      <a:pt x="130" y="31"/>
                    </a:lnTo>
                    <a:lnTo>
                      <a:pt x="139" y="45"/>
                    </a:lnTo>
                    <a:lnTo>
                      <a:pt x="147" y="56"/>
                    </a:lnTo>
                    <a:lnTo>
                      <a:pt x="153" y="66"/>
                    </a:lnTo>
                    <a:lnTo>
                      <a:pt x="159" y="74"/>
                    </a:lnTo>
                    <a:lnTo>
                      <a:pt x="166" y="78"/>
                    </a:lnTo>
                    <a:lnTo>
                      <a:pt x="175" y="81"/>
                    </a:lnTo>
                    <a:lnTo>
                      <a:pt x="183" y="78"/>
                    </a:lnTo>
                    <a:lnTo>
                      <a:pt x="187" y="71"/>
                    </a:lnTo>
                    <a:lnTo>
                      <a:pt x="190" y="62"/>
                    </a:lnTo>
                    <a:lnTo>
                      <a:pt x="193" y="52"/>
                    </a:lnTo>
                    <a:lnTo>
                      <a:pt x="197" y="41"/>
                    </a:lnTo>
                    <a:lnTo>
                      <a:pt x="202" y="33"/>
                    </a:lnTo>
                    <a:lnTo>
                      <a:pt x="212" y="29"/>
                    </a:lnTo>
                    <a:lnTo>
                      <a:pt x="225" y="3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6" name="Freeform 132">
                <a:extLst>
                  <a:ext uri="{FF2B5EF4-FFF2-40B4-BE49-F238E27FC236}">
                    <a16:creationId xmlns:a16="http://schemas.microsoft.com/office/drawing/2014/main" xmlns="" id="{CF5A7182-EAC9-12C0-FDBE-452E60D0F548}"/>
                  </a:ext>
                </a:extLst>
              </p:cNvPr>
              <p:cNvSpPr>
                <a:spLocks/>
              </p:cNvSpPr>
              <p:nvPr/>
            </p:nvSpPr>
            <p:spPr bwMode="auto">
              <a:xfrm>
                <a:off x="-1173" y="589"/>
                <a:ext cx="57" cy="111"/>
              </a:xfrm>
              <a:custGeom>
                <a:avLst/>
                <a:gdLst>
                  <a:gd name="T0" fmla="*/ 0 w 114"/>
                  <a:gd name="T1" fmla="*/ 0 h 222"/>
                  <a:gd name="T2" fmla="*/ 1 w 114"/>
                  <a:gd name="T3" fmla="*/ 1 h 222"/>
                  <a:gd name="T4" fmla="*/ 1 w 114"/>
                  <a:gd name="T5" fmla="*/ 1 h 222"/>
                  <a:gd name="T6" fmla="*/ 1 w 114"/>
                  <a:gd name="T7" fmla="*/ 1 h 222"/>
                  <a:gd name="T8" fmla="*/ 1 w 114"/>
                  <a:gd name="T9" fmla="*/ 1 h 222"/>
                  <a:gd name="T10" fmla="*/ 1 w 114"/>
                  <a:gd name="T11" fmla="*/ 1 h 222"/>
                  <a:gd name="T12" fmla="*/ 1 w 114"/>
                  <a:gd name="T13" fmla="*/ 1 h 222"/>
                  <a:gd name="T14" fmla="*/ 1 w 114"/>
                  <a:gd name="T15" fmla="*/ 1 h 222"/>
                  <a:gd name="T16" fmla="*/ 1 w 114"/>
                  <a:gd name="T17" fmla="*/ 1 h 222"/>
                  <a:gd name="T18" fmla="*/ 1 w 114"/>
                  <a:gd name="T19" fmla="*/ 1 h 222"/>
                  <a:gd name="T20" fmla="*/ 1 w 114"/>
                  <a:gd name="T21" fmla="*/ 1 h 222"/>
                  <a:gd name="T22" fmla="*/ 1 w 114"/>
                  <a:gd name="T23" fmla="*/ 1 h 222"/>
                  <a:gd name="T24" fmla="*/ 1 w 114"/>
                  <a:gd name="T25" fmla="*/ 1 h 222"/>
                  <a:gd name="T26" fmla="*/ 1 w 114"/>
                  <a:gd name="T27" fmla="*/ 1 h 222"/>
                  <a:gd name="T28" fmla="*/ 1 w 114"/>
                  <a:gd name="T29" fmla="*/ 1 h 222"/>
                  <a:gd name="T30" fmla="*/ 1 w 114"/>
                  <a:gd name="T31" fmla="*/ 1 h 222"/>
                  <a:gd name="T32" fmla="*/ 1 w 114"/>
                  <a:gd name="T33" fmla="*/ 1 h 222"/>
                  <a:gd name="T34" fmla="*/ 1 w 114"/>
                  <a:gd name="T35" fmla="*/ 1 h 222"/>
                  <a:gd name="T36" fmla="*/ 1 w 114"/>
                  <a:gd name="T37" fmla="*/ 1 h 222"/>
                  <a:gd name="T38" fmla="*/ 1 w 114"/>
                  <a:gd name="T39" fmla="*/ 1 h 222"/>
                  <a:gd name="T40" fmla="*/ 1 w 114"/>
                  <a:gd name="T41" fmla="*/ 1 h 222"/>
                  <a:gd name="T42" fmla="*/ 1 w 114"/>
                  <a:gd name="T43" fmla="*/ 1 h 222"/>
                  <a:gd name="T44" fmla="*/ 1 w 114"/>
                  <a:gd name="T45" fmla="*/ 1 h 222"/>
                  <a:gd name="T46" fmla="*/ 1 w 114"/>
                  <a:gd name="T47" fmla="*/ 1 h 222"/>
                  <a:gd name="T48" fmla="*/ 1 w 114"/>
                  <a:gd name="T49" fmla="*/ 1 h 222"/>
                  <a:gd name="T50" fmla="*/ 1 w 114"/>
                  <a:gd name="T51" fmla="*/ 1 h 222"/>
                  <a:gd name="T52" fmla="*/ 1 w 114"/>
                  <a:gd name="T53" fmla="*/ 1 h 222"/>
                  <a:gd name="T54" fmla="*/ 1 w 114"/>
                  <a:gd name="T55" fmla="*/ 1 h 222"/>
                  <a:gd name="T56" fmla="*/ 1 w 114"/>
                  <a:gd name="T57" fmla="*/ 1 h 222"/>
                  <a:gd name="T58" fmla="*/ 1 w 114"/>
                  <a:gd name="T59" fmla="*/ 1 h 222"/>
                  <a:gd name="T60" fmla="*/ 1 w 114"/>
                  <a:gd name="T61" fmla="*/ 1 h 222"/>
                  <a:gd name="T62" fmla="*/ 1 w 114"/>
                  <a:gd name="T63" fmla="*/ 1 h 222"/>
                  <a:gd name="T64" fmla="*/ 1 w 114"/>
                  <a:gd name="T65" fmla="*/ 1 h 222"/>
                  <a:gd name="T66" fmla="*/ 1 w 114"/>
                  <a:gd name="T67" fmla="*/ 1 h 222"/>
                  <a:gd name="T68" fmla="*/ 1 w 114"/>
                  <a:gd name="T69" fmla="*/ 1 h 222"/>
                  <a:gd name="T70" fmla="*/ 1 w 114"/>
                  <a:gd name="T71" fmla="*/ 1 h 222"/>
                  <a:gd name="T72" fmla="*/ 0 w 114"/>
                  <a:gd name="T73" fmla="*/ 0 h 2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14"/>
                  <a:gd name="T112" fmla="*/ 0 h 222"/>
                  <a:gd name="T113" fmla="*/ 114 w 114"/>
                  <a:gd name="T114" fmla="*/ 222 h 2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14" h="222">
                    <a:moveTo>
                      <a:pt x="0" y="0"/>
                    </a:moveTo>
                    <a:lnTo>
                      <a:pt x="18" y="11"/>
                    </a:lnTo>
                    <a:lnTo>
                      <a:pt x="31" y="22"/>
                    </a:lnTo>
                    <a:lnTo>
                      <a:pt x="40" y="32"/>
                    </a:lnTo>
                    <a:lnTo>
                      <a:pt x="47" y="42"/>
                    </a:lnTo>
                    <a:lnTo>
                      <a:pt x="52" y="53"/>
                    </a:lnTo>
                    <a:lnTo>
                      <a:pt x="56" y="64"/>
                    </a:lnTo>
                    <a:lnTo>
                      <a:pt x="60" y="76"/>
                    </a:lnTo>
                    <a:lnTo>
                      <a:pt x="65" y="89"/>
                    </a:lnTo>
                    <a:lnTo>
                      <a:pt x="72" y="99"/>
                    </a:lnTo>
                    <a:lnTo>
                      <a:pt x="79" y="104"/>
                    </a:lnTo>
                    <a:lnTo>
                      <a:pt x="86" y="105"/>
                    </a:lnTo>
                    <a:lnTo>
                      <a:pt x="93" y="102"/>
                    </a:lnTo>
                    <a:lnTo>
                      <a:pt x="100" y="98"/>
                    </a:lnTo>
                    <a:lnTo>
                      <a:pt x="105" y="92"/>
                    </a:lnTo>
                    <a:lnTo>
                      <a:pt x="109" y="86"/>
                    </a:lnTo>
                    <a:lnTo>
                      <a:pt x="111" y="82"/>
                    </a:lnTo>
                    <a:lnTo>
                      <a:pt x="101" y="113"/>
                    </a:lnTo>
                    <a:lnTo>
                      <a:pt x="101" y="142"/>
                    </a:lnTo>
                    <a:lnTo>
                      <a:pt x="107" y="175"/>
                    </a:lnTo>
                    <a:lnTo>
                      <a:pt x="114" y="222"/>
                    </a:lnTo>
                    <a:lnTo>
                      <a:pt x="109" y="196"/>
                    </a:lnTo>
                    <a:lnTo>
                      <a:pt x="101" y="177"/>
                    </a:lnTo>
                    <a:lnTo>
                      <a:pt x="91" y="165"/>
                    </a:lnTo>
                    <a:lnTo>
                      <a:pt x="80" y="157"/>
                    </a:lnTo>
                    <a:lnTo>
                      <a:pt x="71" y="151"/>
                    </a:lnTo>
                    <a:lnTo>
                      <a:pt x="65" y="146"/>
                    </a:lnTo>
                    <a:lnTo>
                      <a:pt x="63" y="142"/>
                    </a:lnTo>
                    <a:lnTo>
                      <a:pt x="67" y="135"/>
                    </a:lnTo>
                    <a:lnTo>
                      <a:pt x="52" y="120"/>
                    </a:lnTo>
                    <a:lnTo>
                      <a:pt x="45" y="108"/>
                    </a:lnTo>
                    <a:lnTo>
                      <a:pt x="41" y="97"/>
                    </a:lnTo>
                    <a:lnTo>
                      <a:pt x="41" y="85"/>
                    </a:lnTo>
                    <a:lnTo>
                      <a:pt x="39" y="71"/>
                    </a:lnTo>
                    <a:lnTo>
                      <a:pt x="34" y="53"/>
                    </a:lnTo>
                    <a:lnTo>
                      <a:pt x="22" y="3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7" name="Freeform 133">
                <a:extLst>
                  <a:ext uri="{FF2B5EF4-FFF2-40B4-BE49-F238E27FC236}">
                    <a16:creationId xmlns:a16="http://schemas.microsoft.com/office/drawing/2014/main" xmlns="" id="{E9571E29-D0E9-B99C-D5DF-B85E0EBF472C}"/>
                  </a:ext>
                </a:extLst>
              </p:cNvPr>
              <p:cNvSpPr>
                <a:spLocks/>
              </p:cNvSpPr>
              <p:nvPr/>
            </p:nvSpPr>
            <p:spPr bwMode="auto">
              <a:xfrm>
                <a:off x="-1116" y="614"/>
                <a:ext cx="67" cy="102"/>
              </a:xfrm>
              <a:custGeom>
                <a:avLst/>
                <a:gdLst>
                  <a:gd name="T0" fmla="*/ 1 w 132"/>
                  <a:gd name="T1" fmla="*/ 0 h 204"/>
                  <a:gd name="T2" fmla="*/ 1 w 132"/>
                  <a:gd name="T3" fmla="*/ 1 h 204"/>
                  <a:gd name="T4" fmla="*/ 1 w 132"/>
                  <a:gd name="T5" fmla="*/ 1 h 204"/>
                  <a:gd name="T6" fmla="*/ 1 w 132"/>
                  <a:gd name="T7" fmla="*/ 1 h 204"/>
                  <a:gd name="T8" fmla="*/ 1 w 132"/>
                  <a:gd name="T9" fmla="*/ 1 h 204"/>
                  <a:gd name="T10" fmla="*/ 1 w 132"/>
                  <a:gd name="T11" fmla="*/ 1 h 204"/>
                  <a:gd name="T12" fmla="*/ 1 w 132"/>
                  <a:gd name="T13" fmla="*/ 1 h 204"/>
                  <a:gd name="T14" fmla="*/ 1 w 132"/>
                  <a:gd name="T15" fmla="*/ 1 h 204"/>
                  <a:gd name="T16" fmla="*/ 1 w 132"/>
                  <a:gd name="T17" fmla="*/ 1 h 204"/>
                  <a:gd name="T18" fmla="*/ 1 w 132"/>
                  <a:gd name="T19" fmla="*/ 1 h 204"/>
                  <a:gd name="T20" fmla="*/ 1 w 132"/>
                  <a:gd name="T21" fmla="*/ 1 h 204"/>
                  <a:gd name="T22" fmla="*/ 1 w 132"/>
                  <a:gd name="T23" fmla="*/ 1 h 204"/>
                  <a:gd name="T24" fmla="*/ 1 w 132"/>
                  <a:gd name="T25" fmla="*/ 1 h 204"/>
                  <a:gd name="T26" fmla="*/ 1 w 132"/>
                  <a:gd name="T27" fmla="*/ 1 h 204"/>
                  <a:gd name="T28" fmla="*/ 1 w 132"/>
                  <a:gd name="T29" fmla="*/ 1 h 204"/>
                  <a:gd name="T30" fmla="*/ 1 w 132"/>
                  <a:gd name="T31" fmla="*/ 1 h 204"/>
                  <a:gd name="T32" fmla="*/ 1 w 132"/>
                  <a:gd name="T33" fmla="*/ 1 h 204"/>
                  <a:gd name="T34" fmla="*/ 1 w 132"/>
                  <a:gd name="T35" fmla="*/ 1 h 204"/>
                  <a:gd name="T36" fmla="*/ 1 w 132"/>
                  <a:gd name="T37" fmla="*/ 1 h 204"/>
                  <a:gd name="T38" fmla="*/ 1 w 132"/>
                  <a:gd name="T39" fmla="*/ 1 h 204"/>
                  <a:gd name="T40" fmla="*/ 1 w 132"/>
                  <a:gd name="T41" fmla="*/ 1 h 204"/>
                  <a:gd name="T42" fmla="*/ 1 w 132"/>
                  <a:gd name="T43" fmla="*/ 1 h 204"/>
                  <a:gd name="T44" fmla="*/ 1 w 132"/>
                  <a:gd name="T45" fmla="*/ 1 h 204"/>
                  <a:gd name="T46" fmla="*/ 1 w 132"/>
                  <a:gd name="T47" fmla="*/ 1 h 204"/>
                  <a:gd name="T48" fmla="*/ 1 w 132"/>
                  <a:gd name="T49" fmla="*/ 1 h 204"/>
                  <a:gd name="T50" fmla="*/ 1 w 132"/>
                  <a:gd name="T51" fmla="*/ 1 h 204"/>
                  <a:gd name="T52" fmla="*/ 1 w 132"/>
                  <a:gd name="T53" fmla="*/ 1 h 204"/>
                  <a:gd name="T54" fmla="*/ 0 w 132"/>
                  <a:gd name="T55" fmla="*/ 1 h 204"/>
                  <a:gd name="T56" fmla="*/ 1 w 132"/>
                  <a:gd name="T57" fmla="*/ 1 h 204"/>
                  <a:gd name="T58" fmla="*/ 1 w 132"/>
                  <a:gd name="T59" fmla="*/ 1 h 204"/>
                  <a:gd name="T60" fmla="*/ 1 w 132"/>
                  <a:gd name="T61" fmla="*/ 1 h 204"/>
                  <a:gd name="T62" fmla="*/ 1 w 132"/>
                  <a:gd name="T63" fmla="*/ 1 h 204"/>
                  <a:gd name="T64" fmla="*/ 1 w 132"/>
                  <a:gd name="T65" fmla="*/ 0 h 20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2"/>
                  <a:gd name="T100" fmla="*/ 0 h 204"/>
                  <a:gd name="T101" fmla="*/ 132 w 132"/>
                  <a:gd name="T102" fmla="*/ 204 h 20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2" h="204">
                    <a:moveTo>
                      <a:pt x="29" y="0"/>
                    </a:moveTo>
                    <a:lnTo>
                      <a:pt x="34" y="7"/>
                    </a:lnTo>
                    <a:lnTo>
                      <a:pt x="43" y="13"/>
                    </a:lnTo>
                    <a:lnTo>
                      <a:pt x="52" y="18"/>
                    </a:lnTo>
                    <a:lnTo>
                      <a:pt x="63" y="21"/>
                    </a:lnTo>
                    <a:lnTo>
                      <a:pt x="77" y="22"/>
                    </a:lnTo>
                    <a:lnTo>
                      <a:pt x="91" y="22"/>
                    </a:lnTo>
                    <a:lnTo>
                      <a:pt x="106" y="21"/>
                    </a:lnTo>
                    <a:lnTo>
                      <a:pt x="122" y="18"/>
                    </a:lnTo>
                    <a:lnTo>
                      <a:pt x="132" y="22"/>
                    </a:lnTo>
                    <a:lnTo>
                      <a:pt x="132" y="40"/>
                    </a:lnTo>
                    <a:lnTo>
                      <a:pt x="124" y="67"/>
                    </a:lnTo>
                    <a:lnTo>
                      <a:pt x="113" y="101"/>
                    </a:lnTo>
                    <a:lnTo>
                      <a:pt x="98" y="135"/>
                    </a:lnTo>
                    <a:lnTo>
                      <a:pt x="84" y="166"/>
                    </a:lnTo>
                    <a:lnTo>
                      <a:pt x="74" y="192"/>
                    </a:lnTo>
                    <a:lnTo>
                      <a:pt x="69" y="204"/>
                    </a:lnTo>
                    <a:lnTo>
                      <a:pt x="61" y="172"/>
                    </a:lnTo>
                    <a:lnTo>
                      <a:pt x="53" y="146"/>
                    </a:lnTo>
                    <a:lnTo>
                      <a:pt x="46" y="126"/>
                    </a:lnTo>
                    <a:lnTo>
                      <a:pt x="39" y="111"/>
                    </a:lnTo>
                    <a:lnTo>
                      <a:pt x="32" y="100"/>
                    </a:lnTo>
                    <a:lnTo>
                      <a:pt x="25" y="91"/>
                    </a:lnTo>
                    <a:lnTo>
                      <a:pt x="18" y="85"/>
                    </a:lnTo>
                    <a:lnTo>
                      <a:pt x="10" y="78"/>
                    </a:lnTo>
                    <a:lnTo>
                      <a:pt x="5" y="71"/>
                    </a:lnTo>
                    <a:lnTo>
                      <a:pt x="1" y="61"/>
                    </a:lnTo>
                    <a:lnTo>
                      <a:pt x="0" y="51"/>
                    </a:lnTo>
                    <a:lnTo>
                      <a:pt x="2" y="41"/>
                    </a:lnTo>
                    <a:lnTo>
                      <a:pt x="7" y="30"/>
                    </a:lnTo>
                    <a:lnTo>
                      <a:pt x="13" y="20"/>
                    </a:lnTo>
                    <a:lnTo>
                      <a:pt x="20" y="10"/>
                    </a:lnTo>
                    <a:lnTo>
                      <a:pt x="29"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8" name="Freeform 134">
                <a:extLst>
                  <a:ext uri="{FF2B5EF4-FFF2-40B4-BE49-F238E27FC236}">
                    <a16:creationId xmlns:a16="http://schemas.microsoft.com/office/drawing/2014/main" xmlns="" id="{D51FA392-585B-F30B-B6D2-177A6A46C170}"/>
                  </a:ext>
                </a:extLst>
              </p:cNvPr>
              <p:cNvSpPr>
                <a:spLocks/>
              </p:cNvSpPr>
              <p:nvPr/>
            </p:nvSpPr>
            <p:spPr bwMode="auto">
              <a:xfrm>
                <a:off x="-505" y="965"/>
                <a:ext cx="304" cy="240"/>
              </a:xfrm>
              <a:custGeom>
                <a:avLst/>
                <a:gdLst>
                  <a:gd name="T0" fmla="*/ 1 w 608"/>
                  <a:gd name="T1" fmla="*/ 0 h 481"/>
                  <a:gd name="T2" fmla="*/ 1 w 608"/>
                  <a:gd name="T3" fmla="*/ 0 h 481"/>
                  <a:gd name="T4" fmla="*/ 1 w 608"/>
                  <a:gd name="T5" fmla="*/ 0 h 481"/>
                  <a:gd name="T6" fmla="*/ 1 w 608"/>
                  <a:gd name="T7" fmla="*/ 0 h 481"/>
                  <a:gd name="T8" fmla="*/ 1 w 608"/>
                  <a:gd name="T9" fmla="*/ 0 h 481"/>
                  <a:gd name="T10" fmla="*/ 1 w 608"/>
                  <a:gd name="T11" fmla="*/ 0 h 481"/>
                  <a:gd name="T12" fmla="*/ 1 w 608"/>
                  <a:gd name="T13" fmla="*/ 0 h 481"/>
                  <a:gd name="T14" fmla="*/ 1 w 608"/>
                  <a:gd name="T15" fmla="*/ 0 h 481"/>
                  <a:gd name="T16" fmla="*/ 1 w 608"/>
                  <a:gd name="T17" fmla="*/ 0 h 481"/>
                  <a:gd name="T18" fmla="*/ 1 w 608"/>
                  <a:gd name="T19" fmla="*/ 0 h 481"/>
                  <a:gd name="T20" fmla="*/ 1 w 608"/>
                  <a:gd name="T21" fmla="*/ 0 h 481"/>
                  <a:gd name="T22" fmla="*/ 1 w 608"/>
                  <a:gd name="T23" fmla="*/ 0 h 481"/>
                  <a:gd name="T24" fmla="*/ 1 w 608"/>
                  <a:gd name="T25" fmla="*/ 0 h 481"/>
                  <a:gd name="T26" fmla="*/ 1 w 608"/>
                  <a:gd name="T27" fmla="*/ 0 h 481"/>
                  <a:gd name="T28" fmla="*/ 1 w 608"/>
                  <a:gd name="T29" fmla="*/ 0 h 481"/>
                  <a:gd name="T30" fmla="*/ 1 w 608"/>
                  <a:gd name="T31" fmla="*/ 0 h 481"/>
                  <a:gd name="T32" fmla="*/ 1 w 608"/>
                  <a:gd name="T33" fmla="*/ 0 h 481"/>
                  <a:gd name="T34" fmla="*/ 1 w 608"/>
                  <a:gd name="T35" fmla="*/ 0 h 481"/>
                  <a:gd name="T36" fmla="*/ 1 w 608"/>
                  <a:gd name="T37" fmla="*/ 0 h 481"/>
                  <a:gd name="T38" fmla="*/ 1 w 608"/>
                  <a:gd name="T39" fmla="*/ 0 h 481"/>
                  <a:gd name="T40" fmla="*/ 1 w 608"/>
                  <a:gd name="T41" fmla="*/ 0 h 481"/>
                  <a:gd name="T42" fmla="*/ 1 w 608"/>
                  <a:gd name="T43" fmla="*/ 0 h 481"/>
                  <a:gd name="T44" fmla="*/ 1 w 608"/>
                  <a:gd name="T45" fmla="*/ 0 h 481"/>
                  <a:gd name="T46" fmla="*/ 1 w 608"/>
                  <a:gd name="T47" fmla="*/ 0 h 481"/>
                  <a:gd name="T48" fmla="*/ 1 w 608"/>
                  <a:gd name="T49" fmla="*/ 0 h 481"/>
                  <a:gd name="T50" fmla="*/ 1 w 608"/>
                  <a:gd name="T51" fmla="*/ 0 h 481"/>
                  <a:gd name="T52" fmla="*/ 1 w 608"/>
                  <a:gd name="T53" fmla="*/ 0 h 481"/>
                  <a:gd name="T54" fmla="*/ 1 w 608"/>
                  <a:gd name="T55" fmla="*/ 0 h 481"/>
                  <a:gd name="T56" fmla="*/ 1 w 608"/>
                  <a:gd name="T57" fmla="*/ 0 h 481"/>
                  <a:gd name="T58" fmla="*/ 1 w 608"/>
                  <a:gd name="T59" fmla="*/ 0 h 481"/>
                  <a:gd name="T60" fmla="*/ 1 w 608"/>
                  <a:gd name="T61" fmla="*/ 0 h 481"/>
                  <a:gd name="T62" fmla="*/ 1 w 608"/>
                  <a:gd name="T63" fmla="*/ 0 h 481"/>
                  <a:gd name="T64" fmla="*/ 1 w 608"/>
                  <a:gd name="T65" fmla="*/ 0 h 481"/>
                  <a:gd name="T66" fmla="*/ 1 w 608"/>
                  <a:gd name="T67" fmla="*/ 0 h 481"/>
                  <a:gd name="T68" fmla="*/ 1 w 608"/>
                  <a:gd name="T69" fmla="*/ 0 h 481"/>
                  <a:gd name="T70" fmla="*/ 1 w 608"/>
                  <a:gd name="T71" fmla="*/ 0 h 481"/>
                  <a:gd name="T72" fmla="*/ 1 w 608"/>
                  <a:gd name="T73" fmla="*/ 0 h 481"/>
                  <a:gd name="T74" fmla="*/ 1 w 608"/>
                  <a:gd name="T75" fmla="*/ 0 h 481"/>
                  <a:gd name="T76" fmla="*/ 1 w 608"/>
                  <a:gd name="T77" fmla="*/ 0 h 481"/>
                  <a:gd name="T78" fmla="*/ 1 w 608"/>
                  <a:gd name="T79" fmla="*/ 0 h 481"/>
                  <a:gd name="T80" fmla="*/ 1 w 608"/>
                  <a:gd name="T81" fmla="*/ 0 h 481"/>
                  <a:gd name="T82" fmla="*/ 1 w 608"/>
                  <a:gd name="T83" fmla="*/ 0 h 481"/>
                  <a:gd name="T84" fmla="*/ 1 w 608"/>
                  <a:gd name="T85" fmla="*/ 0 h 481"/>
                  <a:gd name="T86" fmla="*/ 1 w 608"/>
                  <a:gd name="T87" fmla="*/ 0 h 481"/>
                  <a:gd name="T88" fmla="*/ 1 w 608"/>
                  <a:gd name="T89" fmla="*/ 0 h 481"/>
                  <a:gd name="T90" fmla="*/ 1 w 608"/>
                  <a:gd name="T91" fmla="*/ 0 h 481"/>
                  <a:gd name="T92" fmla="*/ 1 w 608"/>
                  <a:gd name="T93" fmla="*/ 0 h 481"/>
                  <a:gd name="T94" fmla="*/ 1 w 608"/>
                  <a:gd name="T95" fmla="*/ 0 h 481"/>
                  <a:gd name="T96" fmla="*/ 1 w 608"/>
                  <a:gd name="T97" fmla="*/ 0 h 481"/>
                  <a:gd name="T98" fmla="*/ 1 w 608"/>
                  <a:gd name="T99" fmla="*/ 0 h 481"/>
                  <a:gd name="T100" fmla="*/ 1 w 608"/>
                  <a:gd name="T101" fmla="*/ 0 h 481"/>
                  <a:gd name="T102" fmla="*/ 1 w 608"/>
                  <a:gd name="T103" fmla="*/ 0 h 481"/>
                  <a:gd name="T104" fmla="*/ 0 w 608"/>
                  <a:gd name="T105" fmla="*/ 0 h 4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08"/>
                  <a:gd name="T160" fmla="*/ 0 h 481"/>
                  <a:gd name="T161" fmla="*/ 608 w 608"/>
                  <a:gd name="T162" fmla="*/ 481 h 48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08" h="481">
                    <a:moveTo>
                      <a:pt x="18" y="52"/>
                    </a:moveTo>
                    <a:lnTo>
                      <a:pt x="31" y="51"/>
                    </a:lnTo>
                    <a:lnTo>
                      <a:pt x="46" y="49"/>
                    </a:lnTo>
                    <a:lnTo>
                      <a:pt x="64" y="45"/>
                    </a:lnTo>
                    <a:lnTo>
                      <a:pt x="85" y="42"/>
                    </a:lnTo>
                    <a:lnTo>
                      <a:pt x="108" y="41"/>
                    </a:lnTo>
                    <a:lnTo>
                      <a:pt x="134" y="43"/>
                    </a:lnTo>
                    <a:lnTo>
                      <a:pt x="159" y="50"/>
                    </a:lnTo>
                    <a:lnTo>
                      <a:pt x="187" y="64"/>
                    </a:lnTo>
                    <a:lnTo>
                      <a:pt x="165" y="58"/>
                    </a:lnTo>
                    <a:lnTo>
                      <a:pt x="146" y="56"/>
                    </a:lnTo>
                    <a:lnTo>
                      <a:pt x="130" y="56"/>
                    </a:lnTo>
                    <a:lnTo>
                      <a:pt x="116" y="58"/>
                    </a:lnTo>
                    <a:lnTo>
                      <a:pt x="104" y="64"/>
                    </a:lnTo>
                    <a:lnTo>
                      <a:pt x="92" y="71"/>
                    </a:lnTo>
                    <a:lnTo>
                      <a:pt x="81" y="79"/>
                    </a:lnTo>
                    <a:lnTo>
                      <a:pt x="68" y="88"/>
                    </a:lnTo>
                    <a:lnTo>
                      <a:pt x="78" y="90"/>
                    </a:lnTo>
                    <a:lnTo>
                      <a:pt x="88" y="94"/>
                    </a:lnTo>
                    <a:lnTo>
                      <a:pt x="94" y="96"/>
                    </a:lnTo>
                    <a:lnTo>
                      <a:pt x="100" y="98"/>
                    </a:lnTo>
                    <a:lnTo>
                      <a:pt x="106" y="101"/>
                    </a:lnTo>
                    <a:lnTo>
                      <a:pt x="113" y="102"/>
                    </a:lnTo>
                    <a:lnTo>
                      <a:pt x="120" y="101"/>
                    </a:lnTo>
                    <a:lnTo>
                      <a:pt x="128" y="99"/>
                    </a:lnTo>
                    <a:lnTo>
                      <a:pt x="131" y="106"/>
                    </a:lnTo>
                    <a:lnTo>
                      <a:pt x="138" y="112"/>
                    </a:lnTo>
                    <a:lnTo>
                      <a:pt x="147" y="116"/>
                    </a:lnTo>
                    <a:lnTo>
                      <a:pt x="158" y="117"/>
                    </a:lnTo>
                    <a:lnTo>
                      <a:pt x="167" y="116"/>
                    </a:lnTo>
                    <a:lnTo>
                      <a:pt x="175" y="111"/>
                    </a:lnTo>
                    <a:lnTo>
                      <a:pt x="182" y="103"/>
                    </a:lnTo>
                    <a:lnTo>
                      <a:pt x="184" y="91"/>
                    </a:lnTo>
                    <a:lnTo>
                      <a:pt x="197" y="96"/>
                    </a:lnTo>
                    <a:lnTo>
                      <a:pt x="207" y="99"/>
                    </a:lnTo>
                    <a:lnTo>
                      <a:pt x="217" y="104"/>
                    </a:lnTo>
                    <a:lnTo>
                      <a:pt x="223" y="109"/>
                    </a:lnTo>
                    <a:lnTo>
                      <a:pt x="229" y="116"/>
                    </a:lnTo>
                    <a:lnTo>
                      <a:pt x="235" y="122"/>
                    </a:lnTo>
                    <a:lnTo>
                      <a:pt x="242" y="131"/>
                    </a:lnTo>
                    <a:lnTo>
                      <a:pt x="249" y="141"/>
                    </a:lnTo>
                    <a:lnTo>
                      <a:pt x="252" y="129"/>
                    </a:lnTo>
                    <a:lnTo>
                      <a:pt x="258" y="102"/>
                    </a:lnTo>
                    <a:lnTo>
                      <a:pt x="263" y="73"/>
                    </a:lnTo>
                    <a:lnTo>
                      <a:pt x="259" y="53"/>
                    </a:lnTo>
                    <a:lnTo>
                      <a:pt x="252" y="48"/>
                    </a:lnTo>
                    <a:lnTo>
                      <a:pt x="242" y="41"/>
                    </a:lnTo>
                    <a:lnTo>
                      <a:pt x="228" y="33"/>
                    </a:lnTo>
                    <a:lnTo>
                      <a:pt x="213" y="23"/>
                    </a:lnTo>
                    <a:lnTo>
                      <a:pt x="195" y="16"/>
                    </a:lnTo>
                    <a:lnTo>
                      <a:pt x="176" y="10"/>
                    </a:lnTo>
                    <a:lnTo>
                      <a:pt x="157" y="5"/>
                    </a:lnTo>
                    <a:lnTo>
                      <a:pt x="138" y="4"/>
                    </a:lnTo>
                    <a:lnTo>
                      <a:pt x="155" y="0"/>
                    </a:lnTo>
                    <a:lnTo>
                      <a:pt x="173" y="0"/>
                    </a:lnTo>
                    <a:lnTo>
                      <a:pt x="190" y="3"/>
                    </a:lnTo>
                    <a:lnTo>
                      <a:pt x="207" y="7"/>
                    </a:lnTo>
                    <a:lnTo>
                      <a:pt x="226" y="12"/>
                    </a:lnTo>
                    <a:lnTo>
                      <a:pt x="245" y="16"/>
                    </a:lnTo>
                    <a:lnTo>
                      <a:pt x="265" y="20"/>
                    </a:lnTo>
                    <a:lnTo>
                      <a:pt x="286" y="22"/>
                    </a:lnTo>
                    <a:lnTo>
                      <a:pt x="303" y="23"/>
                    </a:lnTo>
                    <a:lnTo>
                      <a:pt x="320" y="23"/>
                    </a:lnTo>
                    <a:lnTo>
                      <a:pt x="337" y="23"/>
                    </a:lnTo>
                    <a:lnTo>
                      <a:pt x="356" y="23"/>
                    </a:lnTo>
                    <a:lnTo>
                      <a:pt x="373" y="25"/>
                    </a:lnTo>
                    <a:lnTo>
                      <a:pt x="390" y="25"/>
                    </a:lnTo>
                    <a:lnTo>
                      <a:pt x="408" y="26"/>
                    </a:lnTo>
                    <a:lnTo>
                      <a:pt x="425" y="28"/>
                    </a:lnTo>
                    <a:lnTo>
                      <a:pt x="404" y="30"/>
                    </a:lnTo>
                    <a:lnTo>
                      <a:pt x="390" y="35"/>
                    </a:lnTo>
                    <a:lnTo>
                      <a:pt x="380" y="39"/>
                    </a:lnTo>
                    <a:lnTo>
                      <a:pt x="372" y="45"/>
                    </a:lnTo>
                    <a:lnTo>
                      <a:pt x="363" y="51"/>
                    </a:lnTo>
                    <a:lnTo>
                      <a:pt x="352" y="56"/>
                    </a:lnTo>
                    <a:lnTo>
                      <a:pt x="336" y="59"/>
                    </a:lnTo>
                    <a:lnTo>
                      <a:pt x="314" y="60"/>
                    </a:lnTo>
                    <a:lnTo>
                      <a:pt x="335" y="75"/>
                    </a:lnTo>
                    <a:lnTo>
                      <a:pt x="356" y="82"/>
                    </a:lnTo>
                    <a:lnTo>
                      <a:pt x="374" y="82"/>
                    </a:lnTo>
                    <a:lnTo>
                      <a:pt x="394" y="76"/>
                    </a:lnTo>
                    <a:lnTo>
                      <a:pt x="412" y="69"/>
                    </a:lnTo>
                    <a:lnTo>
                      <a:pt x="430" y="60"/>
                    </a:lnTo>
                    <a:lnTo>
                      <a:pt x="447" y="52"/>
                    </a:lnTo>
                    <a:lnTo>
                      <a:pt x="464" y="48"/>
                    </a:lnTo>
                    <a:lnTo>
                      <a:pt x="479" y="48"/>
                    </a:lnTo>
                    <a:lnTo>
                      <a:pt x="491" y="53"/>
                    </a:lnTo>
                    <a:lnTo>
                      <a:pt x="501" y="64"/>
                    </a:lnTo>
                    <a:lnTo>
                      <a:pt x="509" y="76"/>
                    </a:lnTo>
                    <a:lnTo>
                      <a:pt x="518" y="89"/>
                    </a:lnTo>
                    <a:lnTo>
                      <a:pt x="530" y="102"/>
                    </a:lnTo>
                    <a:lnTo>
                      <a:pt x="543" y="110"/>
                    </a:lnTo>
                    <a:lnTo>
                      <a:pt x="560" y="114"/>
                    </a:lnTo>
                    <a:lnTo>
                      <a:pt x="568" y="114"/>
                    </a:lnTo>
                    <a:lnTo>
                      <a:pt x="576" y="116"/>
                    </a:lnTo>
                    <a:lnTo>
                      <a:pt x="583" y="116"/>
                    </a:lnTo>
                    <a:lnTo>
                      <a:pt x="589" y="116"/>
                    </a:lnTo>
                    <a:lnTo>
                      <a:pt x="593" y="117"/>
                    </a:lnTo>
                    <a:lnTo>
                      <a:pt x="597" y="117"/>
                    </a:lnTo>
                    <a:lnTo>
                      <a:pt x="598" y="117"/>
                    </a:lnTo>
                    <a:lnTo>
                      <a:pt x="599" y="117"/>
                    </a:lnTo>
                    <a:lnTo>
                      <a:pt x="605" y="135"/>
                    </a:lnTo>
                    <a:lnTo>
                      <a:pt x="608" y="158"/>
                    </a:lnTo>
                    <a:lnTo>
                      <a:pt x="608" y="182"/>
                    </a:lnTo>
                    <a:lnTo>
                      <a:pt x="606" y="208"/>
                    </a:lnTo>
                    <a:lnTo>
                      <a:pt x="601" y="234"/>
                    </a:lnTo>
                    <a:lnTo>
                      <a:pt x="593" y="258"/>
                    </a:lnTo>
                    <a:lnTo>
                      <a:pt x="581" y="280"/>
                    </a:lnTo>
                    <a:lnTo>
                      <a:pt x="564" y="299"/>
                    </a:lnTo>
                    <a:lnTo>
                      <a:pt x="553" y="309"/>
                    </a:lnTo>
                    <a:lnTo>
                      <a:pt x="543" y="318"/>
                    </a:lnTo>
                    <a:lnTo>
                      <a:pt x="533" y="325"/>
                    </a:lnTo>
                    <a:lnTo>
                      <a:pt x="526" y="330"/>
                    </a:lnTo>
                    <a:lnTo>
                      <a:pt x="519" y="331"/>
                    </a:lnTo>
                    <a:lnTo>
                      <a:pt x="514" y="329"/>
                    </a:lnTo>
                    <a:lnTo>
                      <a:pt x="509" y="323"/>
                    </a:lnTo>
                    <a:lnTo>
                      <a:pt x="506" y="313"/>
                    </a:lnTo>
                    <a:lnTo>
                      <a:pt x="490" y="256"/>
                    </a:lnTo>
                    <a:lnTo>
                      <a:pt x="477" y="234"/>
                    </a:lnTo>
                    <a:lnTo>
                      <a:pt x="466" y="239"/>
                    </a:lnTo>
                    <a:lnTo>
                      <a:pt x="458" y="263"/>
                    </a:lnTo>
                    <a:lnTo>
                      <a:pt x="450" y="301"/>
                    </a:lnTo>
                    <a:lnTo>
                      <a:pt x="443" y="345"/>
                    </a:lnTo>
                    <a:lnTo>
                      <a:pt x="434" y="386"/>
                    </a:lnTo>
                    <a:lnTo>
                      <a:pt x="424" y="421"/>
                    </a:lnTo>
                    <a:lnTo>
                      <a:pt x="414" y="439"/>
                    </a:lnTo>
                    <a:lnTo>
                      <a:pt x="400" y="453"/>
                    </a:lnTo>
                    <a:lnTo>
                      <a:pt x="384" y="464"/>
                    </a:lnTo>
                    <a:lnTo>
                      <a:pt x="364" y="472"/>
                    </a:lnTo>
                    <a:lnTo>
                      <a:pt x="344" y="476"/>
                    </a:lnTo>
                    <a:lnTo>
                      <a:pt x="323" y="480"/>
                    </a:lnTo>
                    <a:lnTo>
                      <a:pt x="301" y="481"/>
                    </a:lnTo>
                    <a:lnTo>
                      <a:pt x="280" y="480"/>
                    </a:lnTo>
                    <a:lnTo>
                      <a:pt x="248" y="476"/>
                    </a:lnTo>
                    <a:lnTo>
                      <a:pt x="219" y="472"/>
                    </a:lnTo>
                    <a:lnTo>
                      <a:pt x="196" y="466"/>
                    </a:lnTo>
                    <a:lnTo>
                      <a:pt x="177" y="459"/>
                    </a:lnTo>
                    <a:lnTo>
                      <a:pt x="162" y="450"/>
                    </a:lnTo>
                    <a:lnTo>
                      <a:pt x="152" y="439"/>
                    </a:lnTo>
                    <a:lnTo>
                      <a:pt x="144" y="428"/>
                    </a:lnTo>
                    <a:lnTo>
                      <a:pt x="139" y="414"/>
                    </a:lnTo>
                    <a:lnTo>
                      <a:pt x="135" y="383"/>
                    </a:lnTo>
                    <a:lnTo>
                      <a:pt x="130" y="343"/>
                    </a:lnTo>
                    <a:lnTo>
                      <a:pt x="128" y="300"/>
                    </a:lnTo>
                    <a:lnTo>
                      <a:pt x="124" y="258"/>
                    </a:lnTo>
                    <a:lnTo>
                      <a:pt x="122" y="226"/>
                    </a:lnTo>
                    <a:lnTo>
                      <a:pt x="117" y="207"/>
                    </a:lnTo>
                    <a:lnTo>
                      <a:pt x="111" y="207"/>
                    </a:lnTo>
                    <a:lnTo>
                      <a:pt x="102" y="231"/>
                    </a:lnTo>
                    <a:lnTo>
                      <a:pt x="93" y="252"/>
                    </a:lnTo>
                    <a:lnTo>
                      <a:pt x="81" y="269"/>
                    </a:lnTo>
                    <a:lnTo>
                      <a:pt x="64" y="281"/>
                    </a:lnTo>
                    <a:lnTo>
                      <a:pt x="47" y="288"/>
                    </a:lnTo>
                    <a:lnTo>
                      <a:pt x="31" y="292"/>
                    </a:lnTo>
                    <a:lnTo>
                      <a:pt x="17" y="290"/>
                    </a:lnTo>
                    <a:lnTo>
                      <a:pt x="7" y="281"/>
                    </a:lnTo>
                    <a:lnTo>
                      <a:pt x="3" y="268"/>
                    </a:lnTo>
                    <a:lnTo>
                      <a:pt x="1" y="215"/>
                    </a:lnTo>
                    <a:lnTo>
                      <a:pt x="0" y="142"/>
                    </a:lnTo>
                    <a:lnTo>
                      <a:pt x="5" y="79"/>
                    </a:lnTo>
                    <a:lnTo>
                      <a:pt x="18" y="5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59" name="Freeform 135">
                <a:extLst>
                  <a:ext uri="{FF2B5EF4-FFF2-40B4-BE49-F238E27FC236}">
                    <a16:creationId xmlns:a16="http://schemas.microsoft.com/office/drawing/2014/main" xmlns="" id="{55BE7C3E-F6E8-9B26-2536-ACE3882D8B4C}"/>
                  </a:ext>
                </a:extLst>
              </p:cNvPr>
              <p:cNvSpPr>
                <a:spLocks/>
              </p:cNvSpPr>
              <p:nvPr/>
            </p:nvSpPr>
            <p:spPr bwMode="auto">
              <a:xfrm>
                <a:off x="-505" y="985"/>
                <a:ext cx="271" cy="220"/>
              </a:xfrm>
              <a:custGeom>
                <a:avLst/>
                <a:gdLst>
                  <a:gd name="T0" fmla="*/ 1 w 541"/>
                  <a:gd name="T1" fmla="*/ 1 h 440"/>
                  <a:gd name="T2" fmla="*/ 1 w 541"/>
                  <a:gd name="T3" fmla="*/ 1 h 440"/>
                  <a:gd name="T4" fmla="*/ 1 w 541"/>
                  <a:gd name="T5" fmla="*/ 1 h 440"/>
                  <a:gd name="T6" fmla="*/ 1 w 541"/>
                  <a:gd name="T7" fmla="*/ 1 h 440"/>
                  <a:gd name="T8" fmla="*/ 1 w 541"/>
                  <a:gd name="T9" fmla="*/ 1 h 440"/>
                  <a:gd name="T10" fmla="*/ 1 w 541"/>
                  <a:gd name="T11" fmla="*/ 1 h 440"/>
                  <a:gd name="T12" fmla="*/ 1 w 541"/>
                  <a:gd name="T13" fmla="*/ 1 h 440"/>
                  <a:gd name="T14" fmla="*/ 1 w 541"/>
                  <a:gd name="T15" fmla="*/ 1 h 440"/>
                  <a:gd name="T16" fmla="*/ 1 w 541"/>
                  <a:gd name="T17" fmla="*/ 1 h 440"/>
                  <a:gd name="T18" fmla="*/ 1 w 541"/>
                  <a:gd name="T19" fmla="*/ 1 h 440"/>
                  <a:gd name="T20" fmla="*/ 1 w 541"/>
                  <a:gd name="T21" fmla="*/ 1 h 440"/>
                  <a:gd name="T22" fmla="*/ 1 w 541"/>
                  <a:gd name="T23" fmla="*/ 1 h 440"/>
                  <a:gd name="T24" fmla="*/ 1 w 541"/>
                  <a:gd name="T25" fmla="*/ 1 h 440"/>
                  <a:gd name="T26" fmla="*/ 1 w 541"/>
                  <a:gd name="T27" fmla="*/ 1 h 440"/>
                  <a:gd name="T28" fmla="*/ 1 w 541"/>
                  <a:gd name="T29" fmla="*/ 1 h 440"/>
                  <a:gd name="T30" fmla="*/ 1 w 541"/>
                  <a:gd name="T31" fmla="*/ 1 h 440"/>
                  <a:gd name="T32" fmla="*/ 1 w 541"/>
                  <a:gd name="T33" fmla="*/ 1 h 440"/>
                  <a:gd name="T34" fmla="*/ 1 w 541"/>
                  <a:gd name="T35" fmla="*/ 1 h 440"/>
                  <a:gd name="T36" fmla="*/ 1 w 541"/>
                  <a:gd name="T37" fmla="*/ 1 h 440"/>
                  <a:gd name="T38" fmla="*/ 1 w 541"/>
                  <a:gd name="T39" fmla="*/ 1 h 440"/>
                  <a:gd name="T40" fmla="*/ 1 w 541"/>
                  <a:gd name="T41" fmla="*/ 1 h 440"/>
                  <a:gd name="T42" fmla="*/ 1 w 541"/>
                  <a:gd name="T43" fmla="*/ 1 h 440"/>
                  <a:gd name="T44" fmla="*/ 1 w 541"/>
                  <a:gd name="T45" fmla="*/ 1 h 440"/>
                  <a:gd name="T46" fmla="*/ 1 w 541"/>
                  <a:gd name="T47" fmla="*/ 1 h 440"/>
                  <a:gd name="T48" fmla="*/ 1 w 541"/>
                  <a:gd name="T49" fmla="*/ 1 h 440"/>
                  <a:gd name="T50" fmla="*/ 1 w 541"/>
                  <a:gd name="T51" fmla="*/ 1 h 440"/>
                  <a:gd name="T52" fmla="*/ 1 w 541"/>
                  <a:gd name="T53" fmla="*/ 1 h 440"/>
                  <a:gd name="T54" fmla="*/ 1 w 541"/>
                  <a:gd name="T55" fmla="*/ 1 h 440"/>
                  <a:gd name="T56" fmla="*/ 1 w 541"/>
                  <a:gd name="T57" fmla="*/ 1 h 440"/>
                  <a:gd name="T58" fmla="*/ 1 w 541"/>
                  <a:gd name="T59" fmla="*/ 1 h 440"/>
                  <a:gd name="T60" fmla="*/ 1 w 541"/>
                  <a:gd name="T61" fmla="*/ 1 h 440"/>
                  <a:gd name="T62" fmla="*/ 1 w 541"/>
                  <a:gd name="T63" fmla="*/ 1 h 440"/>
                  <a:gd name="T64" fmla="*/ 1 w 541"/>
                  <a:gd name="T65" fmla="*/ 1 h 440"/>
                  <a:gd name="T66" fmla="*/ 1 w 541"/>
                  <a:gd name="T67" fmla="*/ 1 h 440"/>
                  <a:gd name="T68" fmla="*/ 1 w 541"/>
                  <a:gd name="T69" fmla="*/ 1 h 440"/>
                  <a:gd name="T70" fmla="*/ 1 w 541"/>
                  <a:gd name="T71" fmla="*/ 1 h 440"/>
                  <a:gd name="T72" fmla="*/ 1 w 541"/>
                  <a:gd name="T73" fmla="*/ 1 h 440"/>
                  <a:gd name="T74" fmla="*/ 1 w 541"/>
                  <a:gd name="T75" fmla="*/ 1 h 440"/>
                  <a:gd name="T76" fmla="*/ 1 w 541"/>
                  <a:gd name="T77" fmla="*/ 1 h 440"/>
                  <a:gd name="T78" fmla="*/ 1 w 541"/>
                  <a:gd name="T79" fmla="*/ 1 h 440"/>
                  <a:gd name="T80" fmla="*/ 1 w 541"/>
                  <a:gd name="T81" fmla="*/ 1 h 440"/>
                  <a:gd name="T82" fmla="*/ 1 w 541"/>
                  <a:gd name="T83" fmla="*/ 1 h 440"/>
                  <a:gd name="T84" fmla="*/ 1 w 541"/>
                  <a:gd name="T85" fmla="*/ 1 h 440"/>
                  <a:gd name="T86" fmla="*/ 1 w 541"/>
                  <a:gd name="T87" fmla="*/ 1 h 440"/>
                  <a:gd name="T88" fmla="*/ 1 w 541"/>
                  <a:gd name="T89" fmla="*/ 1 h 440"/>
                  <a:gd name="T90" fmla="*/ 1 w 541"/>
                  <a:gd name="T91" fmla="*/ 1 h 440"/>
                  <a:gd name="T92" fmla="*/ 1 w 541"/>
                  <a:gd name="T93" fmla="*/ 1 h 440"/>
                  <a:gd name="T94" fmla="*/ 1 w 541"/>
                  <a:gd name="T95" fmla="*/ 1 h 440"/>
                  <a:gd name="T96" fmla="*/ 1 w 541"/>
                  <a:gd name="T97" fmla="*/ 1 h 440"/>
                  <a:gd name="T98" fmla="*/ 1 w 541"/>
                  <a:gd name="T99" fmla="*/ 1 h 440"/>
                  <a:gd name="T100" fmla="*/ 1 w 541"/>
                  <a:gd name="T101" fmla="*/ 1 h 44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41"/>
                  <a:gd name="T154" fmla="*/ 0 h 440"/>
                  <a:gd name="T155" fmla="*/ 541 w 541"/>
                  <a:gd name="T156" fmla="*/ 440 h 44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41" h="440">
                    <a:moveTo>
                      <a:pt x="506" y="272"/>
                    </a:moveTo>
                    <a:lnTo>
                      <a:pt x="490" y="215"/>
                    </a:lnTo>
                    <a:lnTo>
                      <a:pt x="477" y="193"/>
                    </a:lnTo>
                    <a:lnTo>
                      <a:pt x="466" y="198"/>
                    </a:lnTo>
                    <a:lnTo>
                      <a:pt x="458" y="222"/>
                    </a:lnTo>
                    <a:lnTo>
                      <a:pt x="450" y="260"/>
                    </a:lnTo>
                    <a:lnTo>
                      <a:pt x="443" y="304"/>
                    </a:lnTo>
                    <a:lnTo>
                      <a:pt x="434" y="345"/>
                    </a:lnTo>
                    <a:lnTo>
                      <a:pt x="424" y="380"/>
                    </a:lnTo>
                    <a:lnTo>
                      <a:pt x="414" y="398"/>
                    </a:lnTo>
                    <a:lnTo>
                      <a:pt x="400" y="412"/>
                    </a:lnTo>
                    <a:lnTo>
                      <a:pt x="384" y="423"/>
                    </a:lnTo>
                    <a:lnTo>
                      <a:pt x="364" y="431"/>
                    </a:lnTo>
                    <a:lnTo>
                      <a:pt x="344" y="435"/>
                    </a:lnTo>
                    <a:lnTo>
                      <a:pt x="323" y="439"/>
                    </a:lnTo>
                    <a:lnTo>
                      <a:pt x="301" y="440"/>
                    </a:lnTo>
                    <a:lnTo>
                      <a:pt x="280" y="439"/>
                    </a:lnTo>
                    <a:lnTo>
                      <a:pt x="248" y="435"/>
                    </a:lnTo>
                    <a:lnTo>
                      <a:pt x="219" y="431"/>
                    </a:lnTo>
                    <a:lnTo>
                      <a:pt x="196" y="425"/>
                    </a:lnTo>
                    <a:lnTo>
                      <a:pt x="177" y="418"/>
                    </a:lnTo>
                    <a:lnTo>
                      <a:pt x="162" y="409"/>
                    </a:lnTo>
                    <a:lnTo>
                      <a:pt x="152" y="398"/>
                    </a:lnTo>
                    <a:lnTo>
                      <a:pt x="144" y="387"/>
                    </a:lnTo>
                    <a:lnTo>
                      <a:pt x="139" y="373"/>
                    </a:lnTo>
                    <a:lnTo>
                      <a:pt x="135" y="342"/>
                    </a:lnTo>
                    <a:lnTo>
                      <a:pt x="130" y="302"/>
                    </a:lnTo>
                    <a:lnTo>
                      <a:pt x="128" y="259"/>
                    </a:lnTo>
                    <a:lnTo>
                      <a:pt x="124" y="217"/>
                    </a:lnTo>
                    <a:lnTo>
                      <a:pt x="122" y="185"/>
                    </a:lnTo>
                    <a:lnTo>
                      <a:pt x="117" y="166"/>
                    </a:lnTo>
                    <a:lnTo>
                      <a:pt x="111" y="166"/>
                    </a:lnTo>
                    <a:lnTo>
                      <a:pt x="102" y="190"/>
                    </a:lnTo>
                    <a:lnTo>
                      <a:pt x="93" y="211"/>
                    </a:lnTo>
                    <a:lnTo>
                      <a:pt x="81" y="228"/>
                    </a:lnTo>
                    <a:lnTo>
                      <a:pt x="64" y="240"/>
                    </a:lnTo>
                    <a:lnTo>
                      <a:pt x="47" y="247"/>
                    </a:lnTo>
                    <a:lnTo>
                      <a:pt x="31" y="251"/>
                    </a:lnTo>
                    <a:lnTo>
                      <a:pt x="17" y="249"/>
                    </a:lnTo>
                    <a:lnTo>
                      <a:pt x="7" y="240"/>
                    </a:lnTo>
                    <a:lnTo>
                      <a:pt x="3" y="227"/>
                    </a:lnTo>
                    <a:lnTo>
                      <a:pt x="1" y="174"/>
                    </a:lnTo>
                    <a:lnTo>
                      <a:pt x="0" y="101"/>
                    </a:lnTo>
                    <a:lnTo>
                      <a:pt x="5" y="38"/>
                    </a:lnTo>
                    <a:lnTo>
                      <a:pt x="18" y="11"/>
                    </a:lnTo>
                    <a:lnTo>
                      <a:pt x="9" y="43"/>
                    </a:lnTo>
                    <a:lnTo>
                      <a:pt x="6" y="110"/>
                    </a:lnTo>
                    <a:lnTo>
                      <a:pt x="8" y="181"/>
                    </a:lnTo>
                    <a:lnTo>
                      <a:pt x="10" y="221"/>
                    </a:lnTo>
                    <a:lnTo>
                      <a:pt x="14" y="227"/>
                    </a:lnTo>
                    <a:lnTo>
                      <a:pt x="23" y="232"/>
                    </a:lnTo>
                    <a:lnTo>
                      <a:pt x="35" y="235"/>
                    </a:lnTo>
                    <a:lnTo>
                      <a:pt x="47" y="235"/>
                    </a:lnTo>
                    <a:lnTo>
                      <a:pt x="61" y="232"/>
                    </a:lnTo>
                    <a:lnTo>
                      <a:pt x="74" y="228"/>
                    </a:lnTo>
                    <a:lnTo>
                      <a:pt x="83" y="219"/>
                    </a:lnTo>
                    <a:lnTo>
                      <a:pt x="88" y="205"/>
                    </a:lnTo>
                    <a:lnTo>
                      <a:pt x="90" y="169"/>
                    </a:lnTo>
                    <a:lnTo>
                      <a:pt x="89" y="129"/>
                    </a:lnTo>
                    <a:lnTo>
                      <a:pt x="85" y="92"/>
                    </a:lnTo>
                    <a:lnTo>
                      <a:pt x="79" y="65"/>
                    </a:lnTo>
                    <a:lnTo>
                      <a:pt x="92" y="92"/>
                    </a:lnTo>
                    <a:lnTo>
                      <a:pt x="101" y="113"/>
                    </a:lnTo>
                    <a:lnTo>
                      <a:pt x="109" y="131"/>
                    </a:lnTo>
                    <a:lnTo>
                      <a:pt x="116" y="144"/>
                    </a:lnTo>
                    <a:lnTo>
                      <a:pt x="123" y="153"/>
                    </a:lnTo>
                    <a:lnTo>
                      <a:pt x="130" y="158"/>
                    </a:lnTo>
                    <a:lnTo>
                      <a:pt x="138" y="158"/>
                    </a:lnTo>
                    <a:lnTo>
                      <a:pt x="149" y="153"/>
                    </a:lnTo>
                    <a:lnTo>
                      <a:pt x="160" y="147"/>
                    </a:lnTo>
                    <a:lnTo>
                      <a:pt x="168" y="143"/>
                    </a:lnTo>
                    <a:lnTo>
                      <a:pt x="175" y="140"/>
                    </a:lnTo>
                    <a:lnTo>
                      <a:pt x="179" y="140"/>
                    </a:lnTo>
                    <a:lnTo>
                      <a:pt x="180" y="145"/>
                    </a:lnTo>
                    <a:lnTo>
                      <a:pt x="177" y="152"/>
                    </a:lnTo>
                    <a:lnTo>
                      <a:pt x="173" y="163"/>
                    </a:lnTo>
                    <a:lnTo>
                      <a:pt x="164" y="179"/>
                    </a:lnTo>
                    <a:lnTo>
                      <a:pt x="153" y="197"/>
                    </a:lnTo>
                    <a:lnTo>
                      <a:pt x="144" y="212"/>
                    </a:lnTo>
                    <a:lnTo>
                      <a:pt x="138" y="224"/>
                    </a:lnTo>
                    <a:lnTo>
                      <a:pt x="134" y="235"/>
                    </a:lnTo>
                    <a:lnTo>
                      <a:pt x="134" y="243"/>
                    </a:lnTo>
                    <a:lnTo>
                      <a:pt x="137" y="250"/>
                    </a:lnTo>
                    <a:lnTo>
                      <a:pt x="145" y="254"/>
                    </a:lnTo>
                    <a:lnTo>
                      <a:pt x="158" y="258"/>
                    </a:lnTo>
                    <a:lnTo>
                      <a:pt x="170" y="259"/>
                    </a:lnTo>
                    <a:lnTo>
                      <a:pt x="177" y="258"/>
                    </a:lnTo>
                    <a:lnTo>
                      <a:pt x="180" y="254"/>
                    </a:lnTo>
                    <a:lnTo>
                      <a:pt x="180" y="247"/>
                    </a:lnTo>
                    <a:lnTo>
                      <a:pt x="179" y="238"/>
                    </a:lnTo>
                    <a:lnTo>
                      <a:pt x="177" y="225"/>
                    </a:lnTo>
                    <a:lnTo>
                      <a:pt x="177" y="211"/>
                    </a:lnTo>
                    <a:lnTo>
                      <a:pt x="181" y="193"/>
                    </a:lnTo>
                    <a:lnTo>
                      <a:pt x="187" y="176"/>
                    </a:lnTo>
                    <a:lnTo>
                      <a:pt x="196" y="162"/>
                    </a:lnTo>
                    <a:lnTo>
                      <a:pt x="206" y="153"/>
                    </a:lnTo>
                    <a:lnTo>
                      <a:pt x="218" y="145"/>
                    </a:lnTo>
                    <a:lnTo>
                      <a:pt x="229" y="139"/>
                    </a:lnTo>
                    <a:lnTo>
                      <a:pt x="238" y="134"/>
                    </a:lnTo>
                    <a:lnTo>
                      <a:pt x="246" y="129"/>
                    </a:lnTo>
                    <a:lnTo>
                      <a:pt x="251" y="124"/>
                    </a:lnTo>
                    <a:lnTo>
                      <a:pt x="252" y="126"/>
                    </a:lnTo>
                    <a:lnTo>
                      <a:pt x="248" y="147"/>
                    </a:lnTo>
                    <a:lnTo>
                      <a:pt x="242" y="175"/>
                    </a:lnTo>
                    <a:lnTo>
                      <a:pt x="240" y="197"/>
                    </a:lnTo>
                    <a:lnTo>
                      <a:pt x="242" y="204"/>
                    </a:lnTo>
                    <a:lnTo>
                      <a:pt x="246" y="209"/>
                    </a:lnTo>
                    <a:lnTo>
                      <a:pt x="253" y="213"/>
                    </a:lnTo>
                    <a:lnTo>
                      <a:pt x="260" y="214"/>
                    </a:lnTo>
                    <a:lnTo>
                      <a:pt x="268" y="215"/>
                    </a:lnTo>
                    <a:lnTo>
                      <a:pt x="276" y="214"/>
                    </a:lnTo>
                    <a:lnTo>
                      <a:pt x="283" y="212"/>
                    </a:lnTo>
                    <a:lnTo>
                      <a:pt x="288" y="208"/>
                    </a:lnTo>
                    <a:lnTo>
                      <a:pt x="293" y="197"/>
                    </a:lnTo>
                    <a:lnTo>
                      <a:pt x="294" y="179"/>
                    </a:lnTo>
                    <a:lnTo>
                      <a:pt x="296" y="154"/>
                    </a:lnTo>
                    <a:lnTo>
                      <a:pt x="299" y="123"/>
                    </a:lnTo>
                    <a:lnTo>
                      <a:pt x="305" y="87"/>
                    </a:lnTo>
                    <a:lnTo>
                      <a:pt x="310" y="53"/>
                    </a:lnTo>
                    <a:lnTo>
                      <a:pt x="312" y="23"/>
                    </a:lnTo>
                    <a:lnTo>
                      <a:pt x="312" y="3"/>
                    </a:lnTo>
                    <a:lnTo>
                      <a:pt x="312" y="0"/>
                    </a:lnTo>
                    <a:lnTo>
                      <a:pt x="317" y="0"/>
                    </a:lnTo>
                    <a:lnTo>
                      <a:pt x="324" y="2"/>
                    </a:lnTo>
                    <a:lnTo>
                      <a:pt x="333" y="5"/>
                    </a:lnTo>
                    <a:lnTo>
                      <a:pt x="344" y="10"/>
                    </a:lnTo>
                    <a:lnTo>
                      <a:pt x="357" y="12"/>
                    </a:lnTo>
                    <a:lnTo>
                      <a:pt x="371" y="11"/>
                    </a:lnTo>
                    <a:lnTo>
                      <a:pt x="386" y="7"/>
                    </a:lnTo>
                    <a:lnTo>
                      <a:pt x="397" y="3"/>
                    </a:lnTo>
                    <a:lnTo>
                      <a:pt x="405" y="5"/>
                    </a:lnTo>
                    <a:lnTo>
                      <a:pt x="409" y="12"/>
                    </a:lnTo>
                    <a:lnTo>
                      <a:pt x="411" y="22"/>
                    </a:lnTo>
                    <a:lnTo>
                      <a:pt x="411" y="33"/>
                    </a:lnTo>
                    <a:lnTo>
                      <a:pt x="414" y="42"/>
                    </a:lnTo>
                    <a:lnTo>
                      <a:pt x="417" y="50"/>
                    </a:lnTo>
                    <a:lnTo>
                      <a:pt x="423" y="54"/>
                    </a:lnTo>
                    <a:lnTo>
                      <a:pt x="433" y="55"/>
                    </a:lnTo>
                    <a:lnTo>
                      <a:pt x="447" y="58"/>
                    </a:lnTo>
                    <a:lnTo>
                      <a:pt x="463" y="62"/>
                    </a:lnTo>
                    <a:lnTo>
                      <a:pt x="479" y="66"/>
                    </a:lnTo>
                    <a:lnTo>
                      <a:pt x="495" y="71"/>
                    </a:lnTo>
                    <a:lnTo>
                      <a:pt x="509" y="76"/>
                    </a:lnTo>
                    <a:lnTo>
                      <a:pt x="521" y="78"/>
                    </a:lnTo>
                    <a:lnTo>
                      <a:pt x="526" y="80"/>
                    </a:lnTo>
                    <a:lnTo>
                      <a:pt x="530" y="83"/>
                    </a:lnTo>
                    <a:lnTo>
                      <a:pt x="533" y="86"/>
                    </a:lnTo>
                    <a:lnTo>
                      <a:pt x="536" y="91"/>
                    </a:lnTo>
                    <a:lnTo>
                      <a:pt x="536" y="96"/>
                    </a:lnTo>
                    <a:lnTo>
                      <a:pt x="533" y="101"/>
                    </a:lnTo>
                    <a:lnTo>
                      <a:pt x="529" y="106"/>
                    </a:lnTo>
                    <a:lnTo>
                      <a:pt x="519" y="108"/>
                    </a:lnTo>
                    <a:lnTo>
                      <a:pt x="507" y="109"/>
                    </a:lnTo>
                    <a:lnTo>
                      <a:pt x="492" y="108"/>
                    </a:lnTo>
                    <a:lnTo>
                      <a:pt x="476" y="106"/>
                    </a:lnTo>
                    <a:lnTo>
                      <a:pt x="462" y="103"/>
                    </a:lnTo>
                    <a:lnTo>
                      <a:pt x="447" y="99"/>
                    </a:lnTo>
                    <a:lnTo>
                      <a:pt x="434" y="95"/>
                    </a:lnTo>
                    <a:lnTo>
                      <a:pt x="423" y="92"/>
                    </a:lnTo>
                    <a:lnTo>
                      <a:pt x="414" y="90"/>
                    </a:lnTo>
                    <a:lnTo>
                      <a:pt x="407" y="88"/>
                    </a:lnTo>
                    <a:lnTo>
                      <a:pt x="401" y="87"/>
                    </a:lnTo>
                    <a:lnTo>
                      <a:pt x="396" y="84"/>
                    </a:lnTo>
                    <a:lnTo>
                      <a:pt x="393" y="79"/>
                    </a:lnTo>
                    <a:lnTo>
                      <a:pt x="389" y="73"/>
                    </a:lnTo>
                    <a:lnTo>
                      <a:pt x="385" y="68"/>
                    </a:lnTo>
                    <a:lnTo>
                      <a:pt x="381" y="63"/>
                    </a:lnTo>
                    <a:lnTo>
                      <a:pt x="375" y="60"/>
                    </a:lnTo>
                    <a:lnTo>
                      <a:pt x="370" y="57"/>
                    </a:lnTo>
                    <a:lnTo>
                      <a:pt x="359" y="64"/>
                    </a:lnTo>
                    <a:lnTo>
                      <a:pt x="354" y="81"/>
                    </a:lnTo>
                    <a:lnTo>
                      <a:pt x="351" y="106"/>
                    </a:lnTo>
                    <a:lnTo>
                      <a:pt x="351" y="132"/>
                    </a:lnTo>
                    <a:lnTo>
                      <a:pt x="355" y="141"/>
                    </a:lnTo>
                    <a:lnTo>
                      <a:pt x="362" y="151"/>
                    </a:lnTo>
                    <a:lnTo>
                      <a:pt x="372" y="160"/>
                    </a:lnTo>
                    <a:lnTo>
                      <a:pt x="384" y="169"/>
                    </a:lnTo>
                    <a:lnTo>
                      <a:pt x="392" y="179"/>
                    </a:lnTo>
                    <a:lnTo>
                      <a:pt x="397" y="189"/>
                    </a:lnTo>
                    <a:lnTo>
                      <a:pt x="397" y="199"/>
                    </a:lnTo>
                    <a:lnTo>
                      <a:pt x="388" y="209"/>
                    </a:lnTo>
                    <a:lnTo>
                      <a:pt x="378" y="221"/>
                    </a:lnTo>
                    <a:lnTo>
                      <a:pt x="373" y="234"/>
                    </a:lnTo>
                    <a:lnTo>
                      <a:pt x="373" y="247"/>
                    </a:lnTo>
                    <a:lnTo>
                      <a:pt x="379" y="258"/>
                    </a:lnTo>
                    <a:lnTo>
                      <a:pt x="387" y="267"/>
                    </a:lnTo>
                    <a:lnTo>
                      <a:pt x="399" y="270"/>
                    </a:lnTo>
                    <a:lnTo>
                      <a:pt x="414" y="268"/>
                    </a:lnTo>
                    <a:lnTo>
                      <a:pt x="428" y="259"/>
                    </a:lnTo>
                    <a:lnTo>
                      <a:pt x="446" y="242"/>
                    </a:lnTo>
                    <a:lnTo>
                      <a:pt x="465" y="219"/>
                    </a:lnTo>
                    <a:lnTo>
                      <a:pt x="486" y="194"/>
                    </a:lnTo>
                    <a:lnTo>
                      <a:pt x="505" y="171"/>
                    </a:lnTo>
                    <a:lnTo>
                      <a:pt x="522" y="153"/>
                    </a:lnTo>
                    <a:lnTo>
                      <a:pt x="534" y="143"/>
                    </a:lnTo>
                    <a:lnTo>
                      <a:pt x="541" y="143"/>
                    </a:lnTo>
                    <a:lnTo>
                      <a:pt x="541" y="156"/>
                    </a:lnTo>
                    <a:lnTo>
                      <a:pt x="536" y="198"/>
                    </a:lnTo>
                    <a:lnTo>
                      <a:pt x="534" y="235"/>
                    </a:lnTo>
                    <a:lnTo>
                      <a:pt x="536" y="264"/>
                    </a:lnTo>
                    <a:lnTo>
                      <a:pt x="539" y="278"/>
                    </a:lnTo>
                    <a:lnTo>
                      <a:pt x="526" y="291"/>
                    </a:lnTo>
                    <a:lnTo>
                      <a:pt x="517" y="291"/>
                    </a:lnTo>
                    <a:lnTo>
                      <a:pt x="510" y="283"/>
                    </a:lnTo>
                    <a:lnTo>
                      <a:pt x="506" y="27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0" name="Freeform 136">
                <a:extLst>
                  <a:ext uri="{FF2B5EF4-FFF2-40B4-BE49-F238E27FC236}">
                    <a16:creationId xmlns:a16="http://schemas.microsoft.com/office/drawing/2014/main" xmlns="" id="{BC3F6AE7-820A-1009-8EF7-03D7FAB11B64}"/>
                  </a:ext>
                </a:extLst>
              </p:cNvPr>
              <p:cNvSpPr>
                <a:spLocks/>
              </p:cNvSpPr>
              <p:nvPr/>
            </p:nvSpPr>
            <p:spPr bwMode="auto">
              <a:xfrm>
                <a:off x="-339" y="1005"/>
                <a:ext cx="108" cy="28"/>
              </a:xfrm>
              <a:custGeom>
                <a:avLst/>
                <a:gdLst>
                  <a:gd name="T0" fmla="*/ 0 w 214"/>
                  <a:gd name="T1" fmla="*/ 1 h 55"/>
                  <a:gd name="T2" fmla="*/ 1 w 214"/>
                  <a:gd name="T3" fmla="*/ 1 h 55"/>
                  <a:gd name="T4" fmla="*/ 1 w 214"/>
                  <a:gd name="T5" fmla="*/ 1 h 55"/>
                  <a:gd name="T6" fmla="*/ 1 w 214"/>
                  <a:gd name="T7" fmla="*/ 1 h 55"/>
                  <a:gd name="T8" fmla="*/ 1 w 214"/>
                  <a:gd name="T9" fmla="*/ 1 h 55"/>
                  <a:gd name="T10" fmla="*/ 1 w 214"/>
                  <a:gd name="T11" fmla="*/ 1 h 55"/>
                  <a:gd name="T12" fmla="*/ 1 w 214"/>
                  <a:gd name="T13" fmla="*/ 1 h 55"/>
                  <a:gd name="T14" fmla="*/ 1 w 214"/>
                  <a:gd name="T15" fmla="*/ 0 h 55"/>
                  <a:gd name="T16" fmla="*/ 1 w 214"/>
                  <a:gd name="T17" fmla="*/ 1 h 55"/>
                  <a:gd name="T18" fmla="*/ 1 w 214"/>
                  <a:gd name="T19" fmla="*/ 1 h 55"/>
                  <a:gd name="T20" fmla="*/ 1 w 214"/>
                  <a:gd name="T21" fmla="*/ 1 h 55"/>
                  <a:gd name="T22" fmla="*/ 1 w 214"/>
                  <a:gd name="T23" fmla="*/ 1 h 55"/>
                  <a:gd name="T24" fmla="*/ 1 w 214"/>
                  <a:gd name="T25" fmla="*/ 1 h 55"/>
                  <a:gd name="T26" fmla="*/ 1 w 214"/>
                  <a:gd name="T27" fmla="*/ 1 h 55"/>
                  <a:gd name="T28" fmla="*/ 1 w 214"/>
                  <a:gd name="T29" fmla="*/ 1 h 55"/>
                  <a:gd name="T30" fmla="*/ 1 w 214"/>
                  <a:gd name="T31" fmla="*/ 1 h 55"/>
                  <a:gd name="T32" fmla="*/ 1 w 214"/>
                  <a:gd name="T33" fmla="*/ 1 h 55"/>
                  <a:gd name="T34" fmla="*/ 1 w 214"/>
                  <a:gd name="T35" fmla="*/ 1 h 55"/>
                  <a:gd name="T36" fmla="*/ 1 w 214"/>
                  <a:gd name="T37" fmla="*/ 1 h 55"/>
                  <a:gd name="T38" fmla="*/ 1 w 214"/>
                  <a:gd name="T39" fmla="*/ 1 h 55"/>
                  <a:gd name="T40" fmla="*/ 1 w 214"/>
                  <a:gd name="T41" fmla="*/ 1 h 55"/>
                  <a:gd name="T42" fmla="*/ 1 w 214"/>
                  <a:gd name="T43" fmla="*/ 1 h 55"/>
                  <a:gd name="T44" fmla="*/ 1 w 214"/>
                  <a:gd name="T45" fmla="*/ 1 h 55"/>
                  <a:gd name="T46" fmla="*/ 1 w 214"/>
                  <a:gd name="T47" fmla="*/ 1 h 55"/>
                  <a:gd name="T48" fmla="*/ 1 w 214"/>
                  <a:gd name="T49" fmla="*/ 1 h 55"/>
                  <a:gd name="T50" fmla="*/ 1 w 214"/>
                  <a:gd name="T51" fmla="*/ 1 h 55"/>
                  <a:gd name="T52" fmla="*/ 1 w 214"/>
                  <a:gd name="T53" fmla="*/ 1 h 55"/>
                  <a:gd name="T54" fmla="*/ 1 w 214"/>
                  <a:gd name="T55" fmla="*/ 1 h 55"/>
                  <a:gd name="T56" fmla="*/ 1 w 214"/>
                  <a:gd name="T57" fmla="*/ 1 h 55"/>
                  <a:gd name="T58" fmla="*/ 1 w 214"/>
                  <a:gd name="T59" fmla="*/ 1 h 55"/>
                  <a:gd name="T60" fmla="*/ 1 w 214"/>
                  <a:gd name="T61" fmla="*/ 1 h 55"/>
                  <a:gd name="T62" fmla="*/ 1 w 214"/>
                  <a:gd name="T63" fmla="*/ 1 h 55"/>
                  <a:gd name="T64" fmla="*/ 1 w 214"/>
                  <a:gd name="T65" fmla="*/ 1 h 55"/>
                  <a:gd name="T66" fmla="*/ 1 w 214"/>
                  <a:gd name="T67" fmla="*/ 1 h 55"/>
                  <a:gd name="T68" fmla="*/ 1 w 214"/>
                  <a:gd name="T69" fmla="*/ 1 h 55"/>
                  <a:gd name="T70" fmla="*/ 1 w 214"/>
                  <a:gd name="T71" fmla="*/ 1 h 55"/>
                  <a:gd name="T72" fmla="*/ 1 w 214"/>
                  <a:gd name="T73" fmla="*/ 1 h 55"/>
                  <a:gd name="T74" fmla="*/ 1 w 214"/>
                  <a:gd name="T75" fmla="*/ 1 h 55"/>
                  <a:gd name="T76" fmla="*/ 1 w 214"/>
                  <a:gd name="T77" fmla="*/ 1 h 55"/>
                  <a:gd name="T78" fmla="*/ 1 w 214"/>
                  <a:gd name="T79" fmla="*/ 1 h 55"/>
                  <a:gd name="T80" fmla="*/ 0 w 214"/>
                  <a:gd name="T81" fmla="*/ 1 h 5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4"/>
                  <a:gd name="T124" fmla="*/ 0 h 55"/>
                  <a:gd name="T125" fmla="*/ 214 w 214"/>
                  <a:gd name="T126" fmla="*/ 55 h 5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4" h="55">
                    <a:moveTo>
                      <a:pt x="0" y="9"/>
                    </a:moveTo>
                    <a:lnTo>
                      <a:pt x="13" y="11"/>
                    </a:lnTo>
                    <a:lnTo>
                      <a:pt x="23" y="11"/>
                    </a:lnTo>
                    <a:lnTo>
                      <a:pt x="31" y="9"/>
                    </a:lnTo>
                    <a:lnTo>
                      <a:pt x="41" y="7"/>
                    </a:lnTo>
                    <a:lnTo>
                      <a:pt x="52" y="3"/>
                    </a:lnTo>
                    <a:lnTo>
                      <a:pt x="68" y="1"/>
                    </a:lnTo>
                    <a:lnTo>
                      <a:pt x="89" y="0"/>
                    </a:lnTo>
                    <a:lnTo>
                      <a:pt x="116" y="1"/>
                    </a:lnTo>
                    <a:lnTo>
                      <a:pt x="137" y="3"/>
                    </a:lnTo>
                    <a:lnTo>
                      <a:pt x="153" y="9"/>
                    </a:lnTo>
                    <a:lnTo>
                      <a:pt x="163" y="15"/>
                    </a:lnTo>
                    <a:lnTo>
                      <a:pt x="173" y="22"/>
                    </a:lnTo>
                    <a:lnTo>
                      <a:pt x="181" y="29"/>
                    </a:lnTo>
                    <a:lnTo>
                      <a:pt x="190" y="35"/>
                    </a:lnTo>
                    <a:lnTo>
                      <a:pt x="200" y="40"/>
                    </a:lnTo>
                    <a:lnTo>
                      <a:pt x="214" y="44"/>
                    </a:lnTo>
                    <a:lnTo>
                      <a:pt x="197" y="44"/>
                    </a:lnTo>
                    <a:lnTo>
                      <a:pt x="180" y="43"/>
                    </a:lnTo>
                    <a:lnTo>
                      <a:pt x="162" y="39"/>
                    </a:lnTo>
                    <a:lnTo>
                      <a:pt x="147" y="35"/>
                    </a:lnTo>
                    <a:lnTo>
                      <a:pt x="133" y="31"/>
                    </a:lnTo>
                    <a:lnTo>
                      <a:pt x="121" y="26"/>
                    </a:lnTo>
                    <a:lnTo>
                      <a:pt x="109" y="24"/>
                    </a:lnTo>
                    <a:lnTo>
                      <a:pt x="99" y="24"/>
                    </a:lnTo>
                    <a:lnTo>
                      <a:pt x="97" y="37"/>
                    </a:lnTo>
                    <a:lnTo>
                      <a:pt x="90" y="46"/>
                    </a:lnTo>
                    <a:lnTo>
                      <a:pt x="81" y="53"/>
                    </a:lnTo>
                    <a:lnTo>
                      <a:pt x="70" y="55"/>
                    </a:lnTo>
                    <a:lnTo>
                      <a:pt x="60" y="53"/>
                    </a:lnTo>
                    <a:lnTo>
                      <a:pt x="51" y="48"/>
                    </a:lnTo>
                    <a:lnTo>
                      <a:pt x="45" y="38"/>
                    </a:lnTo>
                    <a:lnTo>
                      <a:pt x="42" y="24"/>
                    </a:lnTo>
                    <a:lnTo>
                      <a:pt x="36" y="18"/>
                    </a:lnTo>
                    <a:lnTo>
                      <a:pt x="28" y="15"/>
                    </a:lnTo>
                    <a:lnTo>
                      <a:pt x="21" y="11"/>
                    </a:lnTo>
                    <a:lnTo>
                      <a:pt x="15" y="10"/>
                    </a:lnTo>
                    <a:lnTo>
                      <a:pt x="8" y="9"/>
                    </a:lnTo>
                    <a:lnTo>
                      <a:pt x="4" y="9"/>
                    </a:lnTo>
                    <a:lnTo>
                      <a:pt x="1" y="9"/>
                    </a:lnTo>
                    <a:lnTo>
                      <a:pt x="0" y="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1" name="Freeform 137">
                <a:extLst>
                  <a:ext uri="{FF2B5EF4-FFF2-40B4-BE49-F238E27FC236}">
                    <a16:creationId xmlns:a16="http://schemas.microsoft.com/office/drawing/2014/main" xmlns="" id="{0610BF7C-6A7F-76B7-6C75-95EAA697D83B}"/>
                  </a:ext>
                </a:extLst>
              </p:cNvPr>
              <p:cNvSpPr>
                <a:spLocks/>
              </p:cNvSpPr>
              <p:nvPr/>
            </p:nvSpPr>
            <p:spPr bwMode="auto">
              <a:xfrm>
                <a:off x="-442" y="1012"/>
                <a:ext cx="152" cy="133"/>
              </a:xfrm>
              <a:custGeom>
                <a:avLst/>
                <a:gdLst>
                  <a:gd name="T0" fmla="*/ 1 w 304"/>
                  <a:gd name="T1" fmla="*/ 0 h 267"/>
                  <a:gd name="T2" fmla="*/ 1 w 304"/>
                  <a:gd name="T3" fmla="*/ 0 h 267"/>
                  <a:gd name="T4" fmla="*/ 1 w 304"/>
                  <a:gd name="T5" fmla="*/ 0 h 267"/>
                  <a:gd name="T6" fmla="*/ 1 w 304"/>
                  <a:gd name="T7" fmla="*/ 0 h 267"/>
                  <a:gd name="T8" fmla="*/ 1 w 304"/>
                  <a:gd name="T9" fmla="*/ 0 h 267"/>
                  <a:gd name="T10" fmla="*/ 1 w 304"/>
                  <a:gd name="T11" fmla="*/ 0 h 267"/>
                  <a:gd name="T12" fmla="*/ 1 w 304"/>
                  <a:gd name="T13" fmla="*/ 0 h 267"/>
                  <a:gd name="T14" fmla="*/ 1 w 304"/>
                  <a:gd name="T15" fmla="*/ 0 h 267"/>
                  <a:gd name="T16" fmla="*/ 1 w 304"/>
                  <a:gd name="T17" fmla="*/ 0 h 267"/>
                  <a:gd name="T18" fmla="*/ 1 w 304"/>
                  <a:gd name="T19" fmla="*/ 0 h 267"/>
                  <a:gd name="T20" fmla="*/ 1 w 304"/>
                  <a:gd name="T21" fmla="*/ 0 h 267"/>
                  <a:gd name="T22" fmla="*/ 1 w 304"/>
                  <a:gd name="T23" fmla="*/ 0 h 267"/>
                  <a:gd name="T24" fmla="*/ 1 w 304"/>
                  <a:gd name="T25" fmla="*/ 0 h 267"/>
                  <a:gd name="T26" fmla="*/ 1 w 304"/>
                  <a:gd name="T27" fmla="*/ 0 h 267"/>
                  <a:gd name="T28" fmla="*/ 1 w 304"/>
                  <a:gd name="T29" fmla="*/ 0 h 267"/>
                  <a:gd name="T30" fmla="*/ 1 w 304"/>
                  <a:gd name="T31" fmla="*/ 0 h 267"/>
                  <a:gd name="T32" fmla="*/ 1 w 304"/>
                  <a:gd name="T33" fmla="*/ 0 h 267"/>
                  <a:gd name="T34" fmla="*/ 1 w 304"/>
                  <a:gd name="T35" fmla="*/ 0 h 267"/>
                  <a:gd name="T36" fmla="*/ 1 w 304"/>
                  <a:gd name="T37" fmla="*/ 0 h 267"/>
                  <a:gd name="T38" fmla="*/ 1 w 304"/>
                  <a:gd name="T39" fmla="*/ 0 h 267"/>
                  <a:gd name="T40" fmla="*/ 1 w 304"/>
                  <a:gd name="T41" fmla="*/ 0 h 267"/>
                  <a:gd name="T42" fmla="*/ 1 w 304"/>
                  <a:gd name="T43" fmla="*/ 0 h 267"/>
                  <a:gd name="T44" fmla="*/ 1 w 304"/>
                  <a:gd name="T45" fmla="*/ 0 h 267"/>
                  <a:gd name="T46" fmla="*/ 1 w 304"/>
                  <a:gd name="T47" fmla="*/ 0 h 267"/>
                  <a:gd name="T48" fmla="*/ 1 w 304"/>
                  <a:gd name="T49" fmla="*/ 0 h 267"/>
                  <a:gd name="T50" fmla="*/ 1 w 304"/>
                  <a:gd name="T51" fmla="*/ 0 h 267"/>
                  <a:gd name="T52" fmla="*/ 1 w 304"/>
                  <a:gd name="T53" fmla="*/ 0 h 267"/>
                  <a:gd name="T54" fmla="*/ 1 w 304"/>
                  <a:gd name="T55" fmla="*/ 0 h 267"/>
                  <a:gd name="T56" fmla="*/ 1 w 304"/>
                  <a:gd name="T57" fmla="*/ 0 h 267"/>
                  <a:gd name="T58" fmla="*/ 1 w 304"/>
                  <a:gd name="T59" fmla="*/ 0 h 267"/>
                  <a:gd name="T60" fmla="*/ 0 w 304"/>
                  <a:gd name="T61" fmla="*/ 0 h 267"/>
                  <a:gd name="T62" fmla="*/ 1 w 304"/>
                  <a:gd name="T63" fmla="*/ 0 h 267"/>
                  <a:gd name="T64" fmla="*/ 1 w 304"/>
                  <a:gd name="T65" fmla="*/ 0 h 267"/>
                  <a:gd name="T66" fmla="*/ 1 w 304"/>
                  <a:gd name="T67" fmla="*/ 0 h 267"/>
                  <a:gd name="T68" fmla="*/ 1 w 304"/>
                  <a:gd name="T69" fmla="*/ 0 h 267"/>
                  <a:gd name="T70" fmla="*/ 1 w 304"/>
                  <a:gd name="T71" fmla="*/ 0 h 267"/>
                  <a:gd name="T72" fmla="*/ 1 w 304"/>
                  <a:gd name="T73" fmla="*/ 0 h 267"/>
                  <a:gd name="T74" fmla="*/ 1 w 304"/>
                  <a:gd name="T75" fmla="*/ 0 h 267"/>
                  <a:gd name="T76" fmla="*/ 1 w 304"/>
                  <a:gd name="T77" fmla="*/ 0 h 267"/>
                  <a:gd name="T78" fmla="*/ 1 w 304"/>
                  <a:gd name="T79" fmla="*/ 0 h 267"/>
                  <a:gd name="T80" fmla="*/ 1 w 304"/>
                  <a:gd name="T81" fmla="*/ 0 h 267"/>
                  <a:gd name="T82" fmla="*/ 1 w 304"/>
                  <a:gd name="T83" fmla="*/ 0 h 267"/>
                  <a:gd name="T84" fmla="*/ 1 w 304"/>
                  <a:gd name="T85" fmla="*/ 0 h 267"/>
                  <a:gd name="T86" fmla="*/ 1 w 304"/>
                  <a:gd name="T87" fmla="*/ 0 h 267"/>
                  <a:gd name="T88" fmla="*/ 1 w 304"/>
                  <a:gd name="T89" fmla="*/ 0 h 267"/>
                  <a:gd name="T90" fmla="*/ 1 w 304"/>
                  <a:gd name="T91" fmla="*/ 0 h 267"/>
                  <a:gd name="T92" fmla="*/ 1 w 304"/>
                  <a:gd name="T93" fmla="*/ 0 h 267"/>
                  <a:gd name="T94" fmla="*/ 1 w 304"/>
                  <a:gd name="T95" fmla="*/ 0 h 267"/>
                  <a:gd name="T96" fmla="*/ 1 w 304"/>
                  <a:gd name="T97" fmla="*/ 0 h 267"/>
                  <a:gd name="T98" fmla="*/ 1 w 304"/>
                  <a:gd name="T99" fmla="*/ 0 h 267"/>
                  <a:gd name="T100" fmla="*/ 1 w 304"/>
                  <a:gd name="T101" fmla="*/ 0 h 267"/>
                  <a:gd name="T102" fmla="*/ 1 w 304"/>
                  <a:gd name="T103" fmla="*/ 0 h 267"/>
                  <a:gd name="T104" fmla="*/ 1 w 304"/>
                  <a:gd name="T105" fmla="*/ 0 h 267"/>
                  <a:gd name="T106" fmla="*/ 1 w 304"/>
                  <a:gd name="T107" fmla="*/ 0 h 267"/>
                  <a:gd name="T108" fmla="*/ 1 w 304"/>
                  <a:gd name="T109" fmla="*/ 0 h 267"/>
                  <a:gd name="T110" fmla="*/ 1 w 304"/>
                  <a:gd name="T111" fmla="*/ 0 h 267"/>
                  <a:gd name="T112" fmla="*/ 1 w 304"/>
                  <a:gd name="T113" fmla="*/ 0 h 267"/>
                  <a:gd name="T114" fmla="*/ 1 w 304"/>
                  <a:gd name="T115" fmla="*/ 0 h 267"/>
                  <a:gd name="T116" fmla="*/ 1 w 304"/>
                  <a:gd name="T117" fmla="*/ 0 h 267"/>
                  <a:gd name="T118" fmla="*/ 1 w 304"/>
                  <a:gd name="T119" fmla="*/ 0 h 267"/>
                  <a:gd name="T120" fmla="*/ 1 w 304"/>
                  <a:gd name="T121" fmla="*/ 0 h 2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04"/>
                  <a:gd name="T184" fmla="*/ 0 h 267"/>
                  <a:gd name="T185" fmla="*/ 304 w 304"/>
                  <a:gd name="T186" fmla="*/ 267 h 26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04" h="267">
                    <a:moveTo>
                      <a:pt x="199" y="0"/>
                    </a:moveTo>
                    <a:lnTo>
                      <a:pt x="194" y="27"/>
                    </a:lnTo>
                    <a:lnTo>
                      <a:pt x="185" y="70"/>
                    </a:lnTo>
                    <a:lnTo>
                      <a:pt x="177" y="109"/>
                    </a:lnTo>
                    <a:lnTo>
                      <a:pt x="173" y="126"/>
                    </a:lnTo>
                    <a:lnTo>
                      <a:pt x="187" y="136"/>
                    </a:lnTo>
                    <a:lnTo>
                      <a:pt x="198" y="146"/>
                    </a:lnTo>
                    <a:lnTo>
                      <a:pt x="205" y="155"/>
                    </a:lnTo>
                    <a:lnTo>
                      <a:pt x="207" y="164"/>
                    </a:lnTo>
                    <a:lnTo>
                      <a:pt x="206" y="171"/>
                    </a:lnTo>
                    <a:lnTo>
                      <a:pt x="201" y="176"/>
                    </a:lnTo>
                    <a:lnTo>
                      <a:pt x="193" y="176"/>
                    </a:lnTo>
                    <a:lnTo>
                      <a:pt x="180" y="172"/>
                    </a:lnTo>
                    <a:lnTo>
                      <a:pt x="175" y="171"/>
                    </a:lnTo>
                    <a:lnTo>
                      <a:pt x="170" y="170"/>
                    </a:lnTo>
                    <a:lnTo>
                      <a:pt x="165" y="171"/>
                    </a:lnTo>
                    <a:lnTo>
                      <a:pt x="162" y="172"/>
                    </a:lnTo>
                    <a:lnTo>
                      <a:pt x="157" y="174"/>
                    </a:lnTo>
                    <a:lnTo>
                      <a:pt x="152" y="175"/>
                    </a:lnTo>
                    <a:lnTo>
                      <a:pt x="146" y="174"/>
                    </a:lnTo>
                    <a:lnTo>
                      <a:pt x="138" y="171"/>
                    </a:lnTo>
                    <a:lnTo>
                      <a:pt x="130" y="169"/>
                    </a:lnTo>
                    <a:lnTo>
                      <a:pt x="122" y="167"/>
                    </a:lnTo>
                    <a:lnTo>
                      <a:pt x="115" y="166"/>
                    </a:lnTo>
                    <a:lnTo>
                      <a:pt x="108" y="166"/>
                    </a:lnTo>
                    <a:lnTo>
                      <a:pt x="101" y="166"/>
                    </a:lnTo>
                    <a:lnTo>
                      <a:pt x="95" y="164"/>
                    </a:lnTo>
                    <a:lnTo>
                      <a:pt x="88" y="162"/>
                    </a:lnTo>
                    <a:lnTo>
                      <a:pt x="82" y="160"/>
                    </a:lnTo>
                    <a:lnTo>
                      <a:pt x="79" y="155"/>
                    </a:lnTo>
                    <a:lnTo>
                      <a:pt x="78" y="151"/>
                    </a:lnTo>
                    <a:lnTo>
                      <a:pt x="79" y="145"/>
                    </a:lnTo>
                    <a:lnTo>
                      <a:pt x="84" y="139"/>
                    </a:lnTo>
                    <a:lnTo>
                      <a:pt x="88" y="133"/>
                    </a:lnTo>
                    <a:lnTo>
                      <a:pt x="94" y="128"/>
                    </a:lnTo>
                    <a:lnTo>
                      <a:pt x="100" y="123"/>
                    </a:lnTo>
                    <a:lnTo>
                      <a:pt x="106" y="119"/>
                    </a:lnTo>
                    <a:lnTo>
                      <a:pt x="92" y="121"/>
                    </a:lnTo>
                    <a:lnTo>
                      <a:pt x="81" y="125"/>
                    </a:lnTo>
                    <a:lnTo>
                      <a:pt x="72" y="132"/>
                    </a:lnTo>
                    <a:lnTo>
                      <a:pt x="65" y="141"/>
                    </a:lnTo>
                    <a:lnTo>
                      <a:pt x="63" y="151"/>
                    </a:lnTo>
                    <a:lnTo>
                      <a:pt x="63" y="161"/>
                    </a:lnTo>
                    <a:lnTo>
                      <a:pt x="67" y="170"/>
                    </a:lnTo>
                    <a:lnTo>
                      <a:pt x="76" y="177"/>
                    </a:lnTo>
                    <a:lnTo>
                      <a:pt x="85" y="184"/>
                    </a:lnTo>
                    <a:lnTo>
                      <a:pt x="91" y="191"/>
                    </a:lnTo>
                    <a:lnTo>
                      <a:pt x="94" y="198"/>
                    </a:lnTo>
                    <a:lnTo>
                      <a:pt x="93" y="204"/>
                    </a:lnTo>
                    <a:lnTo>
                      <a:pt x="91" y="209"/>
                    </a:lnTo>
                    <a:lnTo>
                      <a:pt x="85" y="213"/>
                    </a:lnTo>
                    <a:lnTo>
                      <a:pt x="76" y="215"/>
                    </a:lnTo>
                    <a:lnTo>
                      <a:pt x="65" y="216"/>
                    </a:lnTo>
                    <a:lnTo>
                      <a:pt x="54" y="216"/>
                    </a:lnTo>
                    <a:lnTo>
                      <a:pt x="41" y="215"/>
                    </a:lnTo>
                    <a:lnTo>
                      <a:pt x="31" y="214"/>
                    </a:lnTo>
                    <a:lnTo>
                      <a:pt x="21" y="213"/>
                    </a:lnTo>
                    <a:lnTo>
                      <a:pt x="12" y="213"/>
                    </a:lnTo>
                    <a:lnTo>
                      <a:pt x="6" y="212"/>
                    </a:lnTo>
                    <a:lnTo>
                      <a:pt x="2" y="211"/>
                    </a:lnTo>
                    <a:lnTo>
                      <a:pt x="1" y="211"/>
                    </a:lnTo>
                    <a:lnTo>
                      <a:pt x="0" y="243"/>
                    </a:lnTo>
                    <a:lnTo>
                      <a:pt x="15" y="243"/>
                    </a:lnTo>
                    <a:lnTo>
                      <a:pt x="29" y="243"/>
                    </a:lnTo>
                    <a:lnTo>
                      <a:pt x="43" y="244"/>
                    </a:lnTo>
                    <a:lnTo>
                      <a:pt x="56" y="244"/>
                    </a:lnTo>
                    <a:lnTo>
                      <a:pt x="69" y="246"/>
                    </a:lnTo>
                    <a:lnTo>
                      <a:pt x="80" y="247"/>
                    </a:lnTo>
                    <a:lnTo>
                      <a:pt x="92" y="249"/>
                    </a:lnTo>
                    <a:lnTo>
                      <a:pt x="103" y="251"/>
                    </a:lnTo>
                    <a:lnTo>
                      <a:pt x="114" y="253"/>
                    </a:lnTo>
                    <a:lnTo>
                      <a:pt x="125" y="255"/>
                    </a:lnTo>
                    <a:lnTo>
                      <a:pt x="135" y="257"/>
                    </a:lnTo>
                    <a:lnTo>
                      <a:pt x="146" y="259"/>
                    </a:lnTo>
                    <a:lnTo>
                      <a:pt x="157" y="261"/>
                    </a:lnTo>
                    <a:lnTo>
                      <a:pt x="168" y="262"/>
                    </a:lnTo>
                    <a:lnTo>
                      <a:pt x="180" y="265"/>
                    </a:lnTo>
                    <a:lnTo>
                      <a:pt x="192" y="266"/>
                    </a:lnTo>
                    <a:lnTo>
                      <a:pt x="216" y="267"/>
                    </a:lnTo>
                    <a:lnTo>
                      <a:pt x="237" y="267"/>
                    </a:lnTo>
                    <a:lnTo>
                      <a:pt x="256" y="265"/>
                    </a:lnTo>
                    <a:lnTo>
                      <a:pt x="273" y="261"/>
                    </a:lnTo>
                    <a:lnTo>
                      <a:pt x="285" y="258"/>
                    </a:lnTo>
                    <a:lnTo>
                      <a:pt x="296" y="255"/>
                    </a:lnTo>
                    <a:lnTo>
                      <a:pt x="301" y="253"/>
                    </a:lnTo>
                    <a:lnTo>
                      <a:pt x="304" y="252"/>
                    </a:lnTo>
                    <a:lnTo>
                      <a:pt x="281" y="243"/>
                    </a:lnTo>
                    <a:lnTo>
                      <a:pt x="261" y="236"/>
                    </a:lnTo>
                    <a:lnTo>
                      <a:pt x="245" y="230"/>
                    </a:lnTo>
                    <a:lnTo>
                      <a:pt x="230" y="227"/>
                    </a:lnTo>
                    <a:lnTo>
                      <a:pt x="216" y="225"/>
                    </a:lnTo>
                    <a:lnTo>
                      <a:pt x="202" y="224"/>
                    </a:lnTo>
                    <a:lnTo>
                      <a:pt x="187" y="224"/>
                    </a:lnTo>
                    <a:lnTo>
                      <a:pt x="171" y="224"/>
                    </a:lnTo>
                    <a:lnTo>
                      <a:pt x="156" y="223"/>
                    </a:lnTo>
                    <a:lnTo>
                      <a:pt x="147" y="220"/>
                    </a:lnTo>
                    <a:lnTo>
                      <a:pt x="142" y="215"/>
                    </a:lnTo>
                    <a:lnTo>
                      <a:pt x="141" y="211"/>
                    </a:lnTo>
                    <a:lnTo>
                      <a:pt x="142" y="205"/>
                    </a:lnTo>
                    <a:lnTo>
                      <a:pt x="146" y="199"/>
                    </a:lnTo>
                    <a:lnTo>
                      <a:pt x="150" y="196"/>
                    </a:lnTo>
                    <a:lnTo>
                      <a:pt x="155" y="193"/>
                    </a:lnTo>
                    <a:lnTo>
                      <a:pt x="158" y="192"/>
                    </a:lnTo>
                    <a:lnTo>
                      <a:pt x="162" y="190"/>
                    </a:lnTo>
                    <a:lnTo>
                      <a:pt x="165" y="189"/>
                    </a:lnTo>
                    <a:lnTo>
                      <a:pt x="169" y="186"/>
                    </a:lnTo>
                    <a:lnTo>
                      <a:pt x="172" y="186"/>
                    </a:lnTo>
                    <a:lnTo>
                      <a:pt x="177" y="186"/>
                    </a:lnTo>
                    <a:lnTo>
                      <a:pt x="183" y="187"/>
                    </a:lnTo>
                    <a:lnTo>
                      <a:pt x="190" y="190"/>
                    </a:lnTo>
                    <a:lnTo>
                      <a:pt x="197" y="191"/>
                    </a:lnTo>
                    <a:lnTo>
                      <a:pt x="205" y="190"/>
                    </a:lnTo>
                    <a:lnTo>
                      <a:pt x="211" y="184"/>
                    </a:lnTo>
                    <a:lnTo>
                      <a:pt x="217" y="176"/>
                    </a:lnTo>
                    <a:lnTo>
                      <a:pt x="220" y="164"/>
                    </a:lnTo>
                    <a:lnTo>
                      <a:pt x="217" y="151"/>
                    </a:lnTo>
                    <a:lnTo>
                      <a:pt x="210" y="134"/>
                    </a:lnTo>
                    <a:lnTo>
                      <a:pt x="197" y="117"/>
                    </a:lnTo>
                    <a:lnTo>
                      <a:pt x="201" y="87"/>
                    </a:lnTo>
                    <a:lnTo>
                      <a:pt x="207" y="50"/>
                    </a:lnTo>
                    <a:lnTo>
                      <a:pt x="208" y="18"/>
                    </a:lnTo>
                    <a:lnTo>
                      <a:pt x="199"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2" name="Freeform 138">
                <a:extLst>
                  <a:ext uri="{FF2B5EF4-FFF2-40B4-BE49-F238E27FC236}">
                    <a16:creationId xmlns:a16="http://schemas.microsoft.com/office/drawing/2014/main" xmlns="" id="{42ADFCEB-10D0-E196-12FA-D8393ECF4F83}"/>
                  </a:ext>
                </a:extLst>
              </p:cNvPr>
              <p:cNvSpPr>
                <a:spLocks/>
              </p:cNvSpPr>
              <p:nvPr/>
            </p:nvSpPr>
            <p:spPr bwMode="auto">
              <a:xfrm>
                <a:off x="-496" y="990"/>
                <a:ext cx="37" cy="150"/>
              </a:xfrm>
              <a:custGeom>
                <a:avLst/>
                <a:gdLst>
                  <a:gd name="T0" fmla="*/ 0 w 74"/>
                  <a:gd name="T1" fmla="*/ 0 h 301"/>
                  <a:gd name="T2" fmla="*/ 1 w 74"/>
                  <a:gd name="T3" fmla="*/ 0 h 301"/>
                  <a:gd name="T4" fmla="*/ 1 w 74"/>
                  <a:gd name="T5" fmla="*/ 0 h 301"/>
                  <a:gd name="T6" fmla="*/ 1 w 74"/>
                  <a:gd name="T7" fmla="*/ 0 h 301"/>
                  <a:gd name="T8" fmla="*/ 1 w 74"/>
                  <a:gd name="T9" fmla="*/ 0 h 301"/>
                  <a:gd name="T10" fmla="*/ 1 w 74"/>
                  <a:gd name="T11" fmla="*/ 0 h 301"/>
                  <a:gd name="T12" fmla="*/ 1 w 74"/>
                  <a:gd name="T13" fmla="*/ 0 h 301"/>
                  <a:gd name="T14" fmla="*/ 1 w 74"/>
                  <a:gd name="T15" fmla="*/ 0 h 301"/>
                  <a:gd name="T16" fmla="*/ 1 w 74"/>
                  <a:gd name="T17" fmla="*/ 0 h 301"/>
                  <a:gd name="T18" fmla="*/ 1 w 74"/>
                  <a:gd name="T19" fmla="*/ 0 h 301"/>
                  <a:gd name="T20" fmla="*/ 1 w 74"/>
                  <a:gd name="T21" fmla="*/ 0 h 301"/>
                  <a:gd name="T22" fmla="*/ 1 w 74"/>
                  <a:gd name="T23" fmla="*/ 0 h 301"/>
                  <a:gd name="T24" fmla="*/ 1 w 74"/>
                  <a:gd name="T25" fmla="*/ 0 h 301"/>
                  <a:gd name="T26" fmla="*/ 1 w 74"/>
                  <a:gd name="T27" fmla="*/ 0 h 301"/>
                  <a:gd name="T28" fmla="*/ 1 w 74"/>
                  <a:gd name="T29" fmla="*/ 0 h 301"/>
                  <a:gd name="T30" fmla="*/ 1 w 74"/>
                  <a:gd name="T31" fmla="*/ 0 h 301"/>
                  <a:gd name="T32" fmla="*/ 1 w 74"/>
                  <a:gd name="T33" fmla="*/ 0 h 301"/>
                  <a:gd name="T34" fmla="*/ 1 w 74"/>
                  <a:gd name="T35" fmla="*/ 0 h 301"/>
                  <a:gd name="T36" fmla="*/ 1 w 74"/>
                  <a:gd name="T37" fmla="*/ 0 h 301"/>
                  <a:gd name="T38" fmla="*/ 1 w 74"/>
                  <a:gd name="T39" fmla="*/ 0 h 301"/>
                  <a:gd name="T40" fmla="*/ 1 w 74"/>
                  <a:gd name="T41" fmla="*/ 0 h 301"/>
                  <a:gd name="T42" fmla="*/ 1 w 74"/>
                  <a:gd name="T43" fmla="*/ 0 h 301"/>
                  <a:gd name="T44" fmla="*/ 1 w 74"/>
                  <a:gd name="T45" fmla="*/ 0 h 301"/>
                  <a:gd name="T46" fmla="*/ 1 w 74"/>
                  <a:gd name="T47" fmla="*/ 0 h 301"/>
                  <a:gd name="T48" fmla="*/ 1 w 74"/>
                  <a:gd name="T49" fmla="*/ 0 h 301"/>
                  <a:gd name="T50" fmla="*/ 1 w 74"/>
                  <a:gd name="T51" fmla="*/ 0 h 301"/>
                  <a:gd name="T52" fmla="*/ 1 w 74"/>
                  <a:gd name="T53" fmla="*/ 0 h 301"/>
                  <a:gd name="T54" fmla="*/ 1 w 74"/>
                  <a:gd name="T55" fmla="*/ 0 h 301"/>
                  <a:gd name="T56" fmla="*/ 1 w 74"/>
                  <a:gd name="T57" fmla="*/ 0 h 301"/>
                  <a:gd name="T58" fmla="*/ 1 w 74"/>
                  <a:gd name="T59" fmla="*/ 0 h 301"/>
                  <a:gd name="T60" fmla="*/ 1 w 74"/>
                  <a:gd name="T61" fmla="*/ 0 h 301"/>
                  <a:gd name="T62" fmla="*/ 1 w 74"/>
                  <a:gd name="T63" fmla="*/ 0 h 301"/>
                  <a:gd name="T64" fmla="*/ 0 w 74"/>
                  <a:gd name="T65" fmla="*/ 0 h 30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4"/>
                  <a:gd name="T100" fmla="*/ 0 h 301"/>
                  <a:gd name="T101" fmla="*/ 74 w 74"/>
                  <a:gd name="T102" fmla="*/ 301 h 30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4" h="301">
                    <a:moveTo>
                      <a:pt x="0" y="2"/>
                    </a:moveTo>
                    <a:lnTo>
                      <a:pt x="17" y="0"/>
                    </a:lnTo>
                    <a:lnTo>
                      <a:pt x="29" y="1"/>
                    </a:lnTo>
                    <a:lnTo>
                      <a:pt x="40" y="4"/>
                    </a:lnTo>
                    <a:lnTo>
                      <a:pt x="48" y="13"/>
                    </a:lnTo>
                    <a:lnTo>
                      <a:pt x="53" y="24"/>
                    </a:lnTo>
                    <a:lnTo>
                      <a:pt x="59" y="40"/>
                    </a:lnTo>
                    <a:lnTo>
                      <a:pt x="63" y="61"/>
                    </a:lnTo>
                    <a:lnTo>
                      <a:pt x="67" y="87"/>
                    </a:lnTo>
                    <a:lnTo>
                      <a:pt x="73" y="140"/>
                    </a:lnTo>
                    <a:lnTo>
                      <a:pt x="74" y="187"/>
                    </a:lnTo>
                    <a:lnTo>
                      <a:pt x="71" y="227"/>
                    </a:lnTo>
                    <a:lnTo>
                      <a:pt x="63" y="259"/>
                    </a:lnTo>
                    <a:lnTo>
                      <a:pt x="57" y="273"/>
                    </a:lnTo>
                    <a:lnTo>
                      <a:pt x="51" y="284"/>
                    </a:lnTo>
                    <a:lnTo>
                      <a:pt x="45" y="294"/>
                    </a:lnTo>
                    <a:lnTo>
                      <a:pt x="41" y="299"/>
                    </a:lnTo>
                    <a:lnTo>
                      <a:pt x="38" y="301"/>
                    </a:lnTo>
                    <a:lnTo>
                      <a:pt x="37" y="298"/>
                    </a:lnTo>
                    <a:lnTo>
                      <a:pt x="38" y="290"/>
                    </a:lnTo>
                    <a:lnTo>
                      <a:pt x="42" y="278"/>
                    </a:lnTo>
                    <a:lnTo>
                      <a:pt x="50" y="236"/>
                    </a:lnTo>
                    <a:lnTo>
                      <a:pt x="52" y="183"/>
                    </a:lnTo>
                    <a:lnTo>
                      <a:pt x="52" y="130"/>
                    </a:lnTo>
                    <a:lnTo>
                      <a:pt x="51" y="86"/>
                    </a:lnTo>
                    <a:lnTo>
                      <a:pt x="50" y="69"/>
                    </a:lnTo>
                    <a:lnTo>
                      <a:pt x="49" y="53"/>
                    </a:lnTo>
                    <a:lnTo>
                      <a:pt x="45" y="39"/>
                    </a:lnTo>
                    <a:lnTo>
                      <a:pt x="41" y="26"/>
                    </a:lnTo>
                    <a:lnTo>
                      <a:pt x="34" y="17"/>
                    </a:lnTo>
                    <a:lnTo>
                      <a:pt x="26" y="9"/>
                    </a:lnTo>
                    <a:lnTo>
                      <a:pt x="14" y="4"/>
                    </a:lnTo>
                    <a:lnTo>
                      <a:pt x="0" y="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3" name="Freeform 139">
                <a:extLst>
                  <a:ext uri="{FF2B5EF4-FFF2-40B4-BE49-F238E27FC236}">
                    <a16:creationId xmlns:a16="http://schemas.microsoft.com/office/drawing/2014/main" xmlns="" id="{EFD163F6-A462-5192-9B28-C17F2F1183F9}"/>
                  </a:ext>
                </a:extLst>
              </p:cNvPr>
              <p:cNvSpPr>
                <a:spLocks/>
              </p:cNvSpPr>
              <p:nvPr/>
            </p:nvSpPr>
            <p:spPr bwMode="auto">
              <a:xfrm>
                <a:off x="-247" y="1024"/>
                <a:ext cx="58" cy="120"/>
              </a:xfrm>
              <a:custGeom>
                <a:avLst/>
                <a:gdLst>
                  <a:gd name="T0" fmla="*/ 1 w 115"/>
                  <a:gd name="T1" fmla="*/ 0 h 241"/>
                  <a:gd name="T2" fmla="*/ 1 w 115"/>
                  <a:gd name="T3" fmla="*/ 0 h 241"/>
                  <a:gd name="T4" fmla="*/ 1 w 115"/>
                  <a:gd name="T5" fmla="*/ 0 h 241"/>
                  <a:gd name="T6" fmla="*/ 1 w 115"/>
                  <a:gd name="T7" fmla="*/ 0 h 241"/>
                  <a:gd name="T8" fmla="*/ 1 w 115"/>
                  <a:gd name="T9" fmla="*/ 0 h 241"/>
                  <a:gd name="T10" fmla="*/ 1 w 115"/>
                  <a:gd name="T11" fmla="*/ 0 h 241"/>
                  <a:gd name="T12" fmla="*/ 1 w 115"/>
                  <a:gd name="T13" fmla="*/ 0 h 241"/>
                  <a:gd name="T14" fmla="*/ 1 w 115"/>
                  <a:gd name="T15" fmla="*/ 0 h 241"/>
                  <a:gd name="T16" fmla="*/ 1 w 115"/>
                  <a:gd name="T17" fmla="*/ 0 h 241"/>
                  <a:gd name="T18" fmla="*/ 1 w 115"/>
                  <a:gd name="T19" fmla="*/ 0 h 241"/>
                  <a:gd name="T20" fmla="*/ 1 w 115"/>
                  <a:gd name="T21" fmla="*/ 0 h 241"/>
                  <a:gd name="T22" fmla="*/ 1 w 115"/>
                  <a:gd name="T23" fmla="*/ 0 h 241"/>
                  <a:gd name="T24" fmla="*/ 1 w 115"/>
                  <a:gd name="T25" fmla="*/ 0 h 241"/>
                  <a:gd name="T26" fmla="*/ 0 w 115"/>
                  <a:gd name="T27" fmla="*/ 0 h 241"/>
                  <a:gd name="T28" fmla="*/ 1 w 115"/>
                  <a:gd name="T29" fmla="*/ 0 h 241"/>
                  <a:gd name="T30" fmla="*/ 1 w 115"/>
                  <a:gd name="T31" fmla="*/ 0 h 241"/>
                  <a:gd name="T32" fmla="*/ 1 w 115"/>
                  <a:gd name="T33" fmla="*/ 0 h 241"/>
                  <a:gd name="T34" fmla="*/ 1 w 115"/>
                  <a:gd name="T35" fmla="*/ 0 h 241"/>
                  <a:gd name="T36" fmla="*/ 1 w 115"/>
                  <a:gd name="T37" fmla="*/ 0 h 241"/>
                  <a:gd name="T38" fmla="*/ 1 w 115"/>
                  <a:gd name="T39" fmla="*/ 0 h 241"/>
                  <a:gd name="T40" fmla="*/ 1 w 115"/>
                  <a:gd name="T41" fmla="*/ 0 h 241"/>
                  <a:gd name="T42" fmla="*/ 1 w 115"/>
                  <a:gd name="T43" fmla="*/ 0 h 241"/>
                  <a:gd name="T44" fmla="*/ 1 w 115"/>
                  <a:gd name="T45" fmla="*/ 0 h 241"/>
                  <a:gd name="T46" fmla="*/ 1 w 115"/>
                  <a:gd name="T47" fmla="*/ 0 h 241"/>
                  <a:gd name="T48" fmla="*/ 1 w 115"/>
                  <a:gd name="T49" fmla="*/ 0 h 241"/>
                  <a:gd name="T50" fmla="*/ 1 w 115"/>
                  <a:gd name="T51" fmla="*/ 0 h 241"/>
                  <a:gd name="T52" fmla="*/ 1 w 115"/>
                  <a:gd name="T53" fmla="*/ 0 h 241"/>
                  <a:gd name="T54" fmla="*/ 1 w 115"/>
                  <a:gd name="T55" fmla="*/ 0 h 241"/>
                  <a:gd name="T56" fmla="*/ 1 w 115"/>
                  <a:gd name="T57" fmla="*/ 0 h 241"/>
                  <a:gd name="T58" fmla="*/ 1 w 115"/>
                  <a:gd name="T59" fmla="*/ 0 h 241"/>
                  <a:gd name="T60" fmla="*/ 1 w 115"/>
                  <a:gd name="T61" fmla="*/ 0 h 241"/>
                  <a:gd name="T62" fmla="*/ 1 w 115"/>
                  <a:gd name="T63" fmla="*/ 0 h 241"/>
                  <a:gd name="T64" fmla="*/ 1 w 115"/>
                  <a:gd name="T65" fmla="*/ 0 h 241"/>
                  <a:gd name="T66" fmla="*/ 1 w 115"/>
                  <a:gd name="T67" fmla="*/ 0 h 241"/>
                  <a:gd name="T68" fmla="*/ 1 w 115"/>
                  <a:gd name="T69" fmla="*/ 0 h 241"/>
                  <a:gd name="T70" fmla="*/ 1 w 115"/>
                  <a:gd name="T71" fmla="*/ 0 h 241"/>
                  <a:gd name="T72" fmla="*/ 1 w 115"/>
                  <a:gd name="T73" fmla="*/ 0 h 241"/>
                  <a:gd name="T74" fmla="*/ 1 w 115"/>
                  <a:gd name="T75" fmla="*/ 0 h 241"/>
                  <a:gd name="T76" fmla="*/ 1 w 115"/>
                  <a:gd name="T77" fmla="*/ 0 h 241"/>
                  <a:gd name="T78" fmla="*/ 1 w 115"/>
                  <a:gd name="T79" fmla="*/ 0 h 241"/>
                  <a:gd name="T80" fmla="*/ 1 w 115"/>
                  <a:gd name="T81" fmla="*/ 0 h 241"/>
                  <a:gd name="T82" fmla="*/ 1 w 115"/>
                  <a:gd name="T83" fmla="*/ 0 h 241"/>
                  <a:gd name="T84" fmla="*/ 1 w 115"/>
                  <a:gd name="T85" fmla="*/ 0 h 241"/>
                  <a:gd name="T86" fmla="*/ 1 w 115"/>
                  <a:gd name="T87" fmla="*/ 0 h 241"/>
                  <a:gd name="T88" fmla="*/ 1 w 115"/>
                  <a:gd name="T89" fmla="*/ 0 h 24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5"/>
                  <a:gd name="T136" fmla="*/ 0 h 241"/>
                  <a:gd name="T137" fmla="*/ 115 w 115"/>
                  <a:gd name="T138" fmla="*/ 241 h 24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5" h="241">
                    <a:moveTo>
                      <a:pt x="111" y="13"/>
                    </a:moveTo>
                    <a:lnTo>
                      <a:pt x="91" y="4"/>
                    </a:lnTo>
                    <a:lnTo>
                      <a:pt x="73" y="1"/>
                    </a:lnTo>
                    <a:lnTo>
                      <a:pt x="55" y="0"/>
                    </a:lnTo>
                    <a:lnTo>
                      <a:pt x="41" y="1"/>
                    </a:lnTo>
                    <a:lnTo>
                      <a:pt x="30" y="6"/>
                    </a:lnTo>
                    <a:lnTo>
                      <a:pt x="22" y="14"/>
                    </a:lnTo>
                    <a:lnTo>
                      <a:pt x="16" y="24"/>
                    </a:lnTo>
                    <a:lnTo>
                      <a:pt x="16" y="38"/>
                    </a:lnTo>
                    <a:lnTo>
                      <a:pt x="18" y="66"/>
                    </a:lnTo>
                    <a:lnTo>
                      <a:pt x="17" y="89"/>
                    </a:lnTo>
                    <a:lnTo>
                      <a:pt x="13" y="112"/>
                    </a:lnTo>
                    <a:lnTo>
                      <a:pt x="6" y="138"/>
                    </a:lnTo>
                    <a:lnTo>
                      <a:pt x="0" y="165"/>
                    </a:lnTo>
                    <a:lnTo>
                      <a:pt x="1" y="185"/>
                    </a:lnTo>
                    <a:lnTo>
                      <a:pt x="7" y="201"/>
                    </a:lnTo>
                    <a:lnTo>
                      <a:pt x="16" y="211"/>
                    </a:lnTo>
                    <a:lnTo>
                      <a:pt x="22" y="214"/>
                    </a:lnTo>
                    <a:lnTo>
                      <a:pt x="29" y="219"/>
                    </a:lnTo>
                    <a:lnTo>
                      <a:pt x="35" y="225"/>
                    </a:lnTo>
                    <a:lnTo>
                      <a:pt x="39" y="229"/>
                    </a:lnTo>
                    <a:lnTo>
                      <a:pt x="44" y="234"/>
                    </a:lnTo>
                    <a:lnTo>
                      <a:pt x="47" y="237"/>
                    </a:lnTo>
                    <a:lnTo>
                      <a:pt x="50" y="240"/>
                    </a:lnTo>
                    <a:lnTo>
                      <a:pt x="51" y="241"/>
                    </a:lnTo>
                    <a:lnTo>
                      <a:pt x="47" y="237"/>
                    </a:lnTo>
                    <a:lnTo>
                      <a:pt x="40" y="225"/>
                    </a:lnTo>
                    <a:lnTo>
                      <a:pt x="31" y="203"/>
                    </a:lnTo>
                    <a:lnTo>
                      <a:pt x="23" y="172"/>
                    </a:lnTo>
                    <a:lnTo>
                      <a:pt x="22" y="134"/>
                    </a:lnTo>
                    <a:lnTo>
                      <a:pt x="25" y="95"/>
                    </a:lnTo>
                    <a:lnTo>
                      <a:pt x="31" y="62"/>
                    </a:lnTo>
                    <a:lnTo>
                      <a:pt x="32" y="36"/>
                    </a:lnTo>
                    <a:lnTo>
                      <a:pt x="35" y="26"/>
                    </a:lnTo>
                    <a:lnTo>
                      <a:pt x="44" y="21"/>
                    </a:lnTo>
                    <a:lnTo>
                      <a:pt x="55" y="17"/>
                    </a:lnTo>
                    <a:lnTo>
                      <a:pt x="69" y="17"/>
                    </a:lnTo>
                    <a:lnTo>
                      <a:pt x="84" y="18"/>
                    </a:lnTo>
                    <a:lnTo>
                      <a:pt x="97" y="22"/>
                    </a:lnTo>
                    <a:lnTo>
                      <a:pt x="107" y="27"/>
                    </a:lnTo>
                    <a:lnTo>
                      <a:pt x="113" y="33"/>
                    </a:lnTo>
                    <a:lnTo>
                      <a:pt x="115" y="37"/>
                    </a:lnTo>
                    <a:lnTo>
                      <a:pt x="114" y="29"/>
                    </a:lnTo>
                    <a:lnTo>
                      <a:pt x="112" y="18"/>
                    </a:lnTo>
                    <a:lnTo>
                      <a:pt x="111" y="1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4" name="Freeform 140">
                <a:extLst>
                  <a:ext uri="{FF2B5EF4-FFF2-40B4-BE49-F238E27FC236}">
                    <a16:creationId xmlns:a16="http://schemas.microsoft.com/office/drawing/2014/main" xmlns="" id="{6C5A7BCF-B430-C754-216C-676518F7C0C8}"/>
                  </a:ext>
                </a:extLst>
              </p:cNvPr>
              <p:cNvSpPr>
                <a:spLocks/>
              </p:cNvSpPr>
              <p:nvPr/>
            </p:nvSpPr>
            <p:spPr bwMode="auto">
              <a:xfrm>
                <a:off x="-722" y="1651"/>
                <a:ext cx="590" cy="219"/>
              </a:xfrm>
              <a:custGeom>
                <a:avLst/>
                <a:gdLst>
                  <a:gd name="T0" fmla="*/ 1 w 1179"/>
                  <a:gd name="T1" fmla="*/ 1 h 438"/>
                  <a:gd name="T2" fmla="*/ 1 w 1179"/>
                  <a:gd name="T3" fmla="*/ 1 h 438"/>
                  <a:gd name="T4" fmla="*/ 1 w 1179"/>
                  <a:gd name="T5" fmla="*/ 1 h 438"/>
                  <a:gd name="T6" fmla="*/ 1 w 1179"/>
                  <a:gd name="T7" fmla="*/ 1 h 438"/>
                  <a:gd name="T8" fmla="*/ 1 w 1179"/>
                  <a:gd name="T9" fmla="*/ 1 h 438"/>
                  <a:gd name="T10" fmla="*/ 1 w 1179"/>
                  <a:gd name="T11" fmla="*/ 1 h 438"/>
                  <a:gd name="T12" fmla="*/ 1 w 1179"/>
                  <a:gd name="T13" fmla="*/ 1 h 438"/>
                  <a:gd name="T14" fmla="*/ 1 w 1179"/>
                  <a:gd name="T15" fmla="*/ 1 h 438"/>
                  <a:gd name="T16" fmla="*/ 1 w 1179"/>
                  <a:gd name="T17" fmla="*/ 1 h 438"/>
                  <a:gd name="T18" fmla="*/ 1 w 1179"/>
                  <a:gd name="T19" fmla="*/ 1 h 438"/>
                  <a:gd name="T20" fmla="*/ 1 w 1179"/>
                  <a:gd name="T21" fmla="*/ 1 h 438"/>
                  <a:gd name="T22" fmla="*/ 1 w 1179"/>
                  <a:gd name="T23" fmla="*/ 1 h 438"/>
                  <a:gd name="T24" fmla="*/ 1 w 1179"/>
                  <a:gd name="T25" fmla="*/ 1 h 438"/>
                  <a:gd name="T26" fmla="*/ 1 w 1179"/>
                  <a:gd name="T27" fmla="*/ 1 h 438"/>
                  <a:gd name="T28" fmla="*/ 1 w 1179"/>
                  <a:gd name="T29" fmla="*/ 1 h 438"/>
                  <a:gd name="T30" fmla="*/ 1 w 1179"/>
                  <a:gd name="T31" fmla="*/ 1 h 438"/>
                  <a:gd name="T32" fmla="*/ 1 w 1179"/>
                  <a:gd name="T33" fmla="*/ 1 h 438"/>
                  <a:gd name="T34" fmla="*/ 1 w 1179"/>
                  <a:gd name="T35" fmla="*/ 1 h 438"/>
                  <a:gd name="T36" fmla="*/ 1 w 1179"/>
                  <a:gd name="T37" fmla="*/ 1 h 438"/>
                  <a:gd name="T38" fmla="*/ 1 w 1179"/>
                  <a:gd name="T39" fmla="*/ 1 h 438"/>
                  <a:gd name="T40" fmla="*/ 1 w 1179"/>
                  <a:gd name="T41" fmla="*/ 1 h 438"/>
                  <a:gd name="T42" fmla="*/ 1 w 1179"/>
                  <a:gd name="T43" fmla="*/ 1 h 438"/>
                  <a:gd name="T44" fmla="*/ 1 w 1179"/>
                  <a:gd name="T45" fmla="*/ 1 h 438"/>
                  <a:gd name="T46" fmla="*/ 1 w 1179"/>
                  <a:gd name="T47" fmla="*/ 1 h 438"/>
                  <a:gd name="T48" fmla="*/ 1 w 1179"/>
                  <a:gd name="T49" fmla="*/ 1 h 438"/>
                  <a:gd name="T50" fmla="*/ 1 w 1179"/>
                  <a:gd name="T51" fmla="*/ 1 h 438"/>
                  <a:gd name="T52" fmla="*/ 1 w 1179"/>
                  <a:gd name="T53" fmla="*/ 1 h 438"/>
                  <a:gd name="T54" fmla="*/ 0 w 1179"/>
                  <a:gd name="T55" fmla="*/ 1 h 438"/>
                  <a:gd name="T56" fmla="*/ 1 w 1179"/>
                  <a:gd name="T57" fmla="*/ 1 h 438"/>
                  <a:gd name="T58" fmla="*/ 1 w 1179"/>
                  <a:gd name="T59" fmla="*/ 1 h 438"/>
                  <a:gd name="T60" fmla="*/ 1 w 1179"/>
                  <a:gd name="T61" fmla="*/ 1 h 438"/>
                  <a:gd name="T62" fmla="*/ 1 w 1179"/>
                  <a:gd name="T63" fmla="*/ 1 h 438"/>
                  <a:gd name="T64" fmla="*/ 1 w 1179"/>
                  <a:gd name="T65" fmla="*/ 1 h 438"/>
                  <a:gd name="T66" fmla="*/ 1 w 1179"/>
                  <a:gd name="T67" fmla="*/ 1 h 438"/>
                  <a:gd name="T68" fmla="*/ 1 w 1179"/>
                  <a:gd name="T69" fmla="*/ 1 h 438"/>
                  <a:gd name="T70" fmla="*/ 1 w 1179"/>
                  <a:gd name="T71" fmla="*/ 1 h 438"/>
                  <a:gd name="T72" fmla="*/ 1 w 1179"/>
                  <a:gd name="T73" fmla="*/ 1 h 438"/>
                  <a:gd name="T74" fmla="*/ 1 w 1179"/>
                  <a:gd name="T75" fmla="*/ 1 h 438"/>
                  <a:gd name="T76" fmla="*/ 1 w 1179"/>
                  <a:gd name="T77" fmla="*/ 1 h 438"/>
                  <a:gd name="T78" fmla="*/ 1 w 1179"/>
                  <a:gd name="T79" fmla="*/ 1 h 438"/>
                  <a:gd name="T80" fmla="*/ 1 w 1179"/>
                  <a:gd name="T81" fmla="*/ 1 h 438"/>
                  <a:gd name="T82" fmla="*/ 1 w 1179"/>
                  <a:gd name="T83" fmla="*/ 1 h 438"/>
                  <a:gd name="T84" fmla="*/ 1 w 1179"/>
                  <a:gd name="T85" fmla="*/ 1 h 438"/>
                  <a:gd name="T86" fmla="*/ 1 w 1179"/>
                  <a:gd name="T87" fmla="*/ 1 h 438"/>
                  <a:gd name="T88" fmla="*/ 1 w 1179"/>
                  <a:gd name="T89" fmla="*/ 1 h 438"/>
                  <a:gd name="T90" fmla="*/ 1 w 1179"/>
                  <a:gd name="T91" fmla="*/ 1 h 438"/>
                  <a:gd name="T92" fmla="*/ 1 w 1179"/>
                  <a:gd name="T93" fmla="*/ 1 h 438"/>
                  <a:gd name="T94" fmla="*/ 1 w 1179"/>
                  <a:gd name="T95" fmla="*/ 1 h 438"/>
                  <a:gd name="T96" fmla="*/ 1 w 1179"/>
                  <a:gd name="T97" fmla="*/ 1 h 438"/>
                  <a:gd name="T98" fmla="*/ 1 w 1179"/>
                  <a:gd name="T99" fmla="*/ 1 h 438"/>
                  <a:gd name="T100" fmla="*/ 1 w 1179"/>
                  <a:gd name="T101" fmla="*/ 1 h 438"/>
                  <a:gd name="T102" fmla="*/ 1 w 1179"/>
                  <a:gd name="T103" fmla="*/ 1 h 438"/>
                  <a:gd name="T104" fmla="*/ 1 w 1179"/>
                  <a:gd name="T105" fmla="*/ 1 h 438"/>
                  <a:gd name="T106" fmla="*/ 1 w 1179"/>
                  <a:gd name="T107" fmla="*/ 1 h 438"/>
                  <a:gd name="T108" fmla="*/ 1 w 1179"/>
                  <a:gd name="T109" fmla="*/ 1 h 438"/>
                  <a:gd name="T110" fmla="*/ 1 w 1179"/>
                  <a:gd name="T111" fmla="*/ 1 h 43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179"/>
                  <a:gd name="T169" fmla="*/ 0 h 438"/>
                  <a:gd name="T170" fmla="*/ 1179 w 1179"/>
                  <a:gd name="T171" fmla="*/ 438 h 43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179" h="438">
                    <a:moveTo>
                      <a:pt x="1132" y="435"/>
                    </a:moveTo>
                    <a:lnTo>
                      <a:pt x="1114" y="438"/>
                    </a:lnTo>
                    <a:lnTo>
                      <a:pt x="1095" y="438"/>
                    </a:lnTo>
                    <a:lnTo>
                      <a:pt x="1076" y="436"/>
                    </a:lnTo>
                    <a:lnTo>
                      <a:pt x="1056" y="435"/>
                    </a:lnTo>
                    <a:lnTo>
                      <a:pt x="1035" y="433"/>
                    </a:lnTo>
                    <a:lnTo>
                      <a:pt x="1016" y="430"/>
                    </a:lnTo>
                    <a:lnTo>
                      <a:pt x="995" y="425"/>
                    </a:lnTo>
                    <a:lnTo>
                      <a:pt x="975" y="420"/>
                    </a:lnTo>
                    <a:lnTo>
                      <a:pt x="956" y="415"/>
                    </a:lnTo>
                    <a:lnTo>
                      <a:pt x="937" y="410"/>
                    </a:lnTo>
                    <a:lnTo>
                      <a:pt x="920" y="404"/>
                    </a:lnTo>
                    <a:lnTo>
                      <a:pt x="903" y="398"/>
                    </a:lnTo>
                    <a:lnTo>
                      <a:pt x="888" y="394"/>
                    </a:lnTo>
                    <a:lnTo>
                      <a:pt x="874" y="388"/>
                    </a:lnTo>
                    <a:lnTo>
                      <a:pt x="861" y="383"/>
                    </a:lnTo>
                    <a:lnTo>
                      <a:pt x="851" y="380"/>
                    </a:lnTo>
                    <a:lnTo>
                      <a:pt x="841" y="376"/>
                    </a:lnTo>
                    <a:lnTo>
                      <a:pt x="829" y="374"/>
                    </a:lnTo>
                    <a:lnTo>
                      <a:pt x="815" y="372"/>
                    </a:lnTo>
                    <a:lnTo>
                      <a:pt x="801" y="370"/>
                    </a:lnTo>
                    <a:lnTo>
                      <a:pt x="785" y="370"/>
                    </a:lnTo>
                    <a:lnTo>
                      <a:pt x="769" y="368"/>
                    </a:lnTo>
                    <a:lnTo>
                      <a:pt x="751" y="370"/>
                    </a:lnTo>
                    <a:lnTo>
                      <a:pt x="733" y="370"/>
                    </a:lnTo>
                    <a:lnTo>
                      <a:pt x="714" y="371"/>
                    </a:lnTo>
                    <a:lnTo>
                      <a:pt x="694" y="373"/>
                    </a:lnTo>
                    <a:lnTo>
                      <a:pt x="675" y="375"/>
                    </a:lnTo>
                    <a:lnTo>
                      <a:pt x="654" y="379"/>
                    </a:lnTo>
                    <a:lnTo>
                      <a:pt x="634" y="382"/>
                    </a:lnTo>
                    <a:lnTo>
                      <a:pt x="614" y="387"/>
                    </a:lnTo>
                    <a:lnTo>
                      <a:pt x="593" y="391"/>
                    </a:lnTo>
                    <a:lnTo>
                      <a:pt x="573" y="396"/>
                    </a:lnTo>
                    <a:lnTo>
                      <a:pt x="557" y="401"/>
                    </a:lnTo>
                    <a:lnTo>
                      <a:pt x="546" y="403"/>
                    </a:lnTo>
                    <a:lnTo>
                      <a:pt x="541" y="403"/>
                    </a:lnTo>
                    <a:lnTo>
                      <a:pt x="540" y="402"/>
                    </a:lnTo>
                    <a:lnTo>
                      <a:pt x="541" y="400"/>
                    </a:lnTo>
                    <a:lnTo>
                      <a:pt x="546" y="396"/>
                    </a:lnTo>
                    <a:lnTo>
                      <a:pt x="551" y="393"/>
                    </a:lnTo>
                    <a:lnTo>
                      <a:pt x="558" y="388"/>
                    </a:lnTo>
                    <a:lnTo>
                      <a:pt x="564" y="385"/>
                    </a:lnTo>
                    <a:lnTo>
                      <a:pt x="569" y="380"/>
                    </a:lnTo>
                    <a:lnTo>
                      <a:pt x="571" y="376"/>
                    </a:lnTo>
                    <a:lnTo>
                      <a:pt x="570" y="374"/>
                    </a:lnTo>
                    <a:lnTo>
                      <a:pt x="565" y="372"/>
                    </a:lnTo>
                    <a:lnTo>
                      <a:pt x="556" y="372"/>
                    </a:lnTo>
                    <a:lnTo>
                      <a:pt x="540" y="373"/>
                    </a:lnTo>
                    <a:lnTo>
                      <a:pt x="518" y="376"/>
                    </a:lnTo>
                    <a:lnTo>
                      <a:pt x="493" y="380"/>
                    </a:lnTo>
                    <a:lnTo>
                      <a:pt x="470" y="385"/>
                    </a:lnTo>
                    <a:lnTo>
                      <a:pt x="448" y="388"/>
                    </a:lnTo>
                    <a:lnTo>
                      <a:pt x="427" y="390"/>
                    </a:lnTo>
                    <a:lnTo>
                      <a:pt x="409" y="393"/>
                    </a:lnTo>
                    <a:lnTo>
                      <a:pt x="390" y="394"/>
                    </a:lnTo>
                    <a:lnTo>
                      <a:pt x="373" y="395"/>
                    </a:lnTo>
                    <a:lnTo>
                      <a:pt x="357" y="394"/>
                    </a:lnTo>
                    <a:lnTo>
                      <a:pt x="342" y="393"/>
                    </a:lnTo>
                    <a:lnTo>
                      <a:pt x="327" y="389"/>
                    </a:lnTo>
                    <a:lnTo>
                      <a:pt x="313" y="385"/>
                    </a:lnTo>
                    <a:lnTo>
                      <a:pt x="299" y="379"/>
                    </a:lnTo>
                    <a:lnTo>
                      <a:pt x="287" y="372"/>
                    </a:lnTo>
                    <a:lnTo>
                      <a:pt x="274" y="362"/>
                    </a:lnTo>
                    <a:lnTo>
                      <a:pt x="261" y="351"/>
                    </a:lnTo>
                    <a:lnTo>
                      <a:pt x="249" y="337"/>
                    </a:lnTo>
                    <a:lnTo>
                      <a:pt x="236" y="322"/>
                    </a:lnTo>
                    <a:lnTo>
                      <a:pt x="224" y="306"/>
                    </a:lnTo>
                    <a:lnTo>
                      <a:pt x="214" y="290"/>
                    </a:lnTo>
                    <a:lnTo>
                      <a:pt x="204" y="274"/>
                    </a:lnTo>
                    <a:lnTo>
                      <a:pt x="193" y="257"/>
                    </a:lnTo>
                    <a:lnTo>
                      <a:pt x="183" y="238"/>
                    </a:lnTo>
                    <a:lnTo>
                      <a:pt x="172" y="220"/>
                    </a:lnTo>
                    <a:lnTo>
                      <a:pt x="162" y="201"/>
                    </a:lnTo>
                    <a:lnTo>
                      <a:pt x="152" y="184"/>
                    </a:lnTo>
                    <a:lnTo>
                      <a:pt x="140" y="166"/>
                    </a:lnTo>
                    <a:lnTo>
                      <a:pt x="129" y="147"/>
                    </a:lnTo>
                    <a:lnTo>
                      <a:pt x="116" y="129"/>
                    </a:lnTo>
                    <a:lnTo>
                      <a:pt x="102" y="110"/>
                    </a:lnTo>
                    <a:lnTo>
                      <a:pt x="87" y="93"/>
                    </a:lnTo>
                    <a:lnTo>
                      <a:pt x="72" y="76"/>
                    </a:lnTo>
                    <a:lnTo>
                      <a:pt x="55" y="60"/>
                    </a:lnTo>
                    <a:lnTo>
                      <a:pt x="26" y="32"/>
                    </a:lnTo>
                    <a:lnTo>
                      <a:pt x="8" y="12"/>
                    </a:lnTo>
                    <a:lnTo>
                      <a:pt x="0" y="2"/>
                    </a:lnTo>
                    <a:lnTo>
                      <a:pt x="2" y="0"/>
                    </a:lnTo>
                    <a:lnTo>
                      <a:pt x="12" y="4"/>
                    </a:lnTo>
                    <a:lnTo>
                      <a:pt x="31" y="16"/>
                    </a:lnTo>
                    <a:lnTo>
                      <a:pt x="56" y="33"/>
                    </a:lnTo>
                    <a:lnTo>
                      <a:pt x="87" y="57"/>
                    </a:lnTo>
                    <a:lnTo>
                      <a:pt x="105" y="72"/>
                    </a:lnTo>
                    <a:lnTo>
                      <a:pt x="121" y="88"/>
                    </a:lnTo>
                    <a:lnTo>
                      <a:pt x="136" y="108"/>
                    </a:lnTo>
                    <a:lnTo>
                      <a:pt x="151" y="128"/>
                    </a:lnTo>
                    <a:lnTo>
                      <a:pt x="164" y="149"/>
                    </a:lnTo>
                    <a:lnTo>
                      <a:pt x="178" y="173"/>
                    </a:lnTo>
                    <a:lnTo>
                      <a:pt x="191" y="194"/>
                    </a:lnTo>
                    <a:lnTo>
                      <a:pt x="205" y="217"/>
                    </a:lnTo>
                    <a:lnTo>
                      <a:pt x="217" y="239"/>
                    </a:lnTo>
                    <a:lnTo>
                      <a:pt x="230" y="261"/>
                    </a:lnTo>
                    <a:lnTo>
                      <a:pt x="242" y="282"/>
                    </a:lnTo>
                    <a:lnTo>
                      <a:pt x="254" y="300"/>
                    </a:lnTo>
                    <a:lnTo>
                      <a:pt x="267" y="317"/>
                    </a:lnTo>
                    <a:lnTo>
                      <a:pt x="281" y="330"/>
                    </a:lnTo>
                    <a:lnTo>
                      <a:pt x="293" y="342"/>
                    </a:lnTo>
                    <a:lnTo>
                      <a:pt x="307" y="350"/>
                    </a:lnTo>
                    <a:lnTo>
                      <a:pt x="323" y="355"/>
                    </a:lnTo>
                    <a:lnTo>
                      <a:pt x="342" y="356"/>
                    </a:lnTo>
                    <a:lnTo>
                      <a:pt x="365" y="355"/>
                    </a:lnTo>
                    <a:lnTo>
                      <a:pt x="389" y="351"/>
                    </a:lnTo>
                    <a:lnTo>
                      <a:pt x="417" y="347"/>
                    </a:lnTo>
                    <a:lnTo>
                      <a:pt x="445" y="340"/>
                    </a:lnTo>
                    <a:lnTo>
                      <a:pt x="475" y="332"/>
                    </a:lnTo>
                    <a:lnTo>
                      <a:pt x="507" y="322"/>
                    </a:lnTo>
                    <a:lnTo>
                      <a:pt x="539" y="313"/>
                    </a:lnTo>
                    <a:lnTo>
                      <a:pt x="571" y="304"/>
                    </a:lnTo>
                    <a:lnTo>
                      <a:pt x="602" y="294"/>
                    </a:lnTo>
                    <a:lnTo>
                      <a:pt x="634" y="285"/>
                    </a:lnTo>
                    <a:lnTo>
                      <a:pt x="664" y="276"/>
                    </a:lnTo>
                    <a:lnTo>
                      <a:pt x="694" y="269"/>
                    </a:lnTo>
                    <a:lnTo>
                      <a:pt x="722" y="264"/>
                    </a:lnTo>
                    <a:lnTo>
                      <a:pt x="747" y="260"/>
                    </a:lnTo>
                    <a:lnTo>
                      <a:pt x="699" y="274"/>
                    </a:lnTo>
                    <a:lnTo>
                      <a:pt x="662" y="289"/>
                    </a:lnTo>
                    <a:lnTo>
                      <a:pt x="638" y="302"/>
                    </a:lnTo>
                    <a:lnTo>
                      <a:pt x="626" y="313"/>
                    </a:lnTo>
                    <a:lnTo>
                      <a:pt x="627" y="321"/>
                    </a:lnTo>
                    <a:lnTo>
                      <a:pt x="644" y="327"/>
                    </a:lnTo>
                    <a:lnTo>
                      <a:pt x="674" y="329"/>
                    </a:lnTo>
                    <a:lnTo>
                      <a:pt x="718" y="326"/>
                    </a:lnTo>
                    <a:lnTo>
                      <a:pt x="746" y="323"/>
                    </a:lnTo>
                    <a:lnTo>
                      <a:pt x="775" y="321"/>
                    </a:lnTo>
                    <a:lnTo>
                      <a:pt x="805" y="318"/>
                    </a:lnTo>
                    <a:lnTo>
                      <a:pt x="835" y="315"/>
                    </a:lnTo>
                    <a:lnTo>
                      <a:pt x="867" y="313"/>
                    </a:lnTo>
                    <a:lnTo>
                      <a:pt x="898" y="311"/>
                    </a:lnTo>
                    <a:lnTo>
                      <a:pt x="930" y="307"/>
                    </a:lnTo>
                    <a:lnTo>
                      <a:pt x="963" y="304"/>
                    </a:lnTo>
                    <a:lnTo>
                      <a:pt x="994" y="302"/>
                    </a:lnTo>
                    <a:lnTo>
                      <a:pt x="1024" y="297"/>
                    </a:lnTo>
                    <a:lnTo>
                      <a:pt x="1054" y="294"/>
                    </a:lnTo>
                    <a:lnTo>
                      <a:pt x="1082" y="289"/>
                    </a:lnTo>
                    <a:lnTo>
                      <a:pt x="1109" y="284"/>
                    </a:lnTo>
                    <a:lnTo>
                      <a:pt x="1134" y="279"/>
                    </a:lnTo>
                    <a:lnTo>
                      <a:pt x="1159" y="273"/>
                    </a:lnTo>
                    <a:lnTo>
                      <a:pt x="1179" y="266"/>
                    </a:lnTo>
                    <a:lnTo>
                      <a:pt x="1121" y="281"/>
                    </a:lnTo>
                    <a:lnTo>
                      <a:pt x="1074" y="294"/>
                    </a:lnTo>
                    <a:lnTo>
                      <a:pt x="1038" y="304"/>
                    </a:lnTo>
                    <a:lnTo>
                      <a:pt x="1010" y="313"/>
                    </a:lnTo>
                    <a:lnTo>
                      <a:pt x="991" y="320"/>
                    </a:lnTo>
                    <a:lnTo>
                      <a:pt x="980" y="326"/>
                    </a:lnTo>
                    <a:lnTo>
                      <a:pt x="977" y="330"/>
                    </a:lnTo>
                    <a:lnTo>
                      <a:pt x="978" y="334"/>
                    </a:lnTo>
                    <a:lnTo>
                      <a:pt x="985" y="336"/>
                    </a:lnTo>
                    <a:lnTo>
                      <a:pt x="996" y="337"/>
                    </a:lnTo>
                    <a:lnTo>
                      <a:pt x="1011" y="337"/>
                    </a:lnTo>
                    <a:lnTo>
                      <a:pt x="1027" y="336"/>
                    </a:lnTo>
                    <a:lnTo>
                      <a:pt x="1047" y="335"/>
                    </a:lnTo>
                    <a:lnTo>
                      <a:pt x="1065" y="334"/>
                    </a:lnTo>
                    <a:lnTo>
                      <a:pt x="1085" y="332"/>
                    </a:lnTo>
                    <a:lnTo>
                      <a:pt x="1103" y="329"/>
                    </a:lnTo>
                    <a:lnTo>
                      <a:pt x="1068" y="342"/>
                    </a:lnTo>
                    <a:lnTo>
                      <a:pt x="1041" y="355"/>
                    </a:lnTo>
                    <a:lnTo>
                      <a:pt x="1023" y="365"/>
                    </a:lnTo>
                    <a:lnTo>
                      <a:pt x="1016" y="376"/>
                    </a:lnTo>
                    <a:lnTo>
                      <a:pt x="1021" y="389"/>
                    </a:lnTo>
                    <a:lnTo>
                      <a:pt x="1042" y="402"/>
                    </a:lnTo>
                    <a:lnTo>
                      <a:pt x="1078" y="417"/>
                    </a:lnTo>
                    <a:lnTo>
                      <a:pt x="1132" y="435"/>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5" name="Freeform 141">
                <a:extLst>
                  <a:ext uri="{FF2B5EF4-FFF2-40B4-BE49-F238E27FC236}">
                    <a16:creationId xmlns:a16="http://schemas.microsoft.com/office/drawing/2014/main" xmlns="" id="{FF132FD1-A857-A164-2B2D-0B98591D5DA7}"/>
                  </a:ext>
                </a:extLst>
              </p:cNvPr>
              <p:cNvSpPr>
                <a:spLocks/>
              </p:cNvSpPr>
              <p:nvPr/>
            </p:nvSpPr>
            <p:spPr bwMode="auto">
              <a:xfrm>
                <a:off x="-424" y="1152"/>
                <a:ext cx="78" cy="20"/>
              </a:xfrm>
              <a:custGeom>
                <a:avLst/>
                <a:gdLst>
                  <a:gd name="T0" fmla="*/ 0 w 157"/>
                  <a:gd name="T1" fmla="*/ 1 h 40"/>
                  <a:gd name="T2" fmla="*/ 0 w 157"/>
                  <a:gd name="T3" fmla="*/ 1 h 40"/>
                  <a:gd name="T4" fmla="*/ 0 w 157"/>
                  <a:gd name="T5" fmla="*/ 1 h 40"/>
                  <a:gd name="T6" fmla="*/ 0 w 157"/>
                  <a:gd name="T7" fmla="*/ 1 h 40"/>
                  <a:gd name="T8" fmla="*/ 0 w 157"/>
                  <a:gd name="T9" fmla="*/ 1 h 40"/>
                  <a:gd name="T10" fmla="*/ 0 w 157"/>
                  <a:gd name="T11" fmla="*/ 0 h 40"/>
                  <a:gd name="T12" fmla="*/ 0 w 157"/>
                  <a:gd name="T13" fmla="*/ 1 h 40"/>
                  <a:gd name="T14" fmla="*/ 0 w 157"/>
                  <a:gd name="T15" fmla="*/ 1 h 40"/>
                  <a:gd name="T16" fmla="*/ 0 w 157"/>
                  <a:gd name="T17" fmla="*/ 1 h 40"/>
                  <a:gd name="T18" fmla="*/ 0 w 157"/>
                  <a:gd name="T19" fmla="*/ 1 h 40"/>
                  <a:gd name="T20" fmla="*/ 0 w 157"/>
                  <a:gd name="T21" fmla="*/ 1 h 40"/>
                  <a:gd name="T22" fmla="*/ 0 w 157"/>
                  <a:gd name="T23" fmla="*/ 1 h 40"/>
                  <a:gd name="T24" fmla="*/ 0 w 157"/>
                  <a:gd name="T25" fmla="*/ 1 h 40"/>
                  <a:gd name="T26" fmla="*/ 0 w 157"/>
                  <a:gd name="T27" fmla="*/ 1 h 40"/>
                  <a:gd name="T28" fmla="*/ 0 w 157"/>
                  <a:gd name="T29" fmla="*/ 1 h 40"/>
                  <a:gd name="T30" fmla="*/ 0 w 157"/>
                  <a:gd name="T31" fmla="*/ 1 h 40"/>
                  <a:gd name="T32" fmla="*/ 0 w 157"/>
                  <a:gd name="T33" fmla="*/ 1 h 40"/>
                  <a:gd name="T34" fmla="*/ 0 w 157"/>
                  <a:gd name="T35" fmla="*/ 1 h 40"/>
                  <a:gd name="T36" fmla="*/ 0 w 157"/>
                  <a:gd name="T37" fmla="*/ 1 h 40"/>
                  <a:gd name="T38" fmla="*/ 0 w 157"/>
                  <a:gd name="T39" fmla="*/ 1 h 40"/>
                  <a:gd name="T40" fmla="*/ 0 w 157"/>
                  <a:gd name="T41" fmla="*/ 1 h 40"/>
                  <a:gd name="T42" fmla="*/ 0 w 157"/>
                  <a:gd name="T43" fmla="*/ 1 h 40"/>
                  <a:gd name="T44" fmla="*/ 0 w 157"/>
                  <a:gd name="T45" fmla="*/ 1 h 40"/>
                  <a:gd name="T46" fmla="*/ 0 w 157"/>
                  <a:gd name="T47" fmla="*/ 1 h 40"/>
                  <a:gd name="T48" fmla="*/ 0 w 157"/>
                  <a:gd name="T49" fmla="*/ 1 h 4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7"/>
                  <a:gd name="T76" fmla="*/ 0 h 40"/>
                  <a:gd name="T77" fmla="*/ 157 w 157"/>
                  <a:gd name="T78" fmla="*/ 40 h 4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7" h="40">
                    <a:moveTo>
                      <a:pt x="155" y="12"/>
                    </a:moveTo>
                    <a:lnTo>
                      <a:pt x="129" y="10"/>
                    </a:lnTo>
                    <a:lnTo>
                      <a:pt x="104" y="7"/>
                    </a:lnTo>
                    <a:lnTo>
                      <a:pt x="81" y="4"/>
                    </a:lnTo>
                    <a:lnTo>
                      <a:pt x="60" y="1"/>
                    </a:lnTo>
                    <a:lnTo>
                      <a:pt x="42" y="0"/>
                    </a:lnTo>
                    <a:lnTo>
                      <a:pt x="26" y="1"/>
                    </a:lnTo>
                    <a:lnTo>
                      <a:pt x="13" y="3"/>
                    </a:lnTo>
                    <a:lnTo>
                      <a:pt x="5" y="8"/>
                    </a:lnTo>
                    <a:lnTo>
                      <a:pt x="0" y="13"/>
                    </a:lnTo>
                    <a:lnTo>
                      <a:pt x="0" y="17"/>
                    </a:lnTo>
                    <a:lnTo>
                      <a:pt x="5" y="20"/>
                    </a:lnTo>
                    <a:lnTo>
                      <a:pt x="12" y="23"/>
                    </a:lnTo>
                    <a:lnTo>
                      <a:pt x="24" y="25"/>
                    </a:lnTo>
                    <a:lnTo>
                      <a:pt x="39" y="28"/>
                    </a:lnTo>
                    <a:lnTo>
                      <a:pt x="58" y="32"/>
                    </a:lnTo>
                    <a:lnTo>
                      <a:pt x="81" y="37"/>
                    </a:lnTo>
                    <a:lnTo>
                      <a:pt x="103" y="40"/>
                    </a:lnTo>
                    <a:lnTo>
                      <a:pt x="121" y="39"/>
                    </a:lnTo>
                    <a:lnTo>
                      <a:pt x="136" y="35"/>
                    </a:lnTo>
                    <a:lnTo>
                      <a:pt x="147" y="30"/>
                    </a:lnTo>
                    <a:lnTo>
                      <a:pt x="153" y="24"/>
                    </a:lnTo>
                    <a:lnTo>
                      <a:pt x="157" y="18"/>
                    </a:lnTo>
                    <a:lnTo>
                      <a:pt x="157" y="13"/>
                    </a:lnTo>
                    <a:lnTo>
                      <a:pt x="155" y="1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6" name="Freeform 142">
                <a:extLst>
                  <a:ext uri="{FF2B5EF4-FFF2-40B4-BE49-F238E27FC236}">
                    <a16:creationId xmlns:a16="http://schemas.microsoft.com/office/drawing/2014/main" xmlns="" id="{254C12D5-6CB7-D56B-17F7-1E3A0C06F8F3}"/>
                  </a:ext>
                </a:extLst>
              </p:cNvPr>
              <p:cNvSpPr>
                <a:spLocks/>
              </p:cNvSpPr>
              <p:nvPr/>
            </p:nvSpPr>
            <p:spPr bwMode="auto">
              <a:xfrm>
                <a:off x="-373" y="700"/>
                <a:ext cx="86" cy="209"/>
              </a:xfrm>
              <a:custGeom>
                <a:avLst/>
                <a:gdLst>
                  <a:gd name="T0" fmla="*/ 0 w 170"/>
                  <a:gd name="T1" fmla="*/ 0 h 420"/>
                  <a:gd name="T2" fmla="*/ 1 w 170"/>
                  <a:gd name="T3" fmla="*/ 0 h 420"/>
                  <a:gd name="T4" fmla="*/ 1 w 170"/>
                  <a:gd name="T5" fmla="*/ 0 h 420"/>
                  <a:gd name="T6" fmla="*/ 1 w 170"/>
                  <a:gd name="T7" fmla="*/ 0 h 420"/>
                  <a:gd name="T8" fmla="*/ 1 w 170"/>
                  <a:gd name="T9" fmla="*/ 0 h 420"/>
                  <a:gd name="T10" fmla="*/ 1 w 170"/>
                  <a:gd name="T11" fmla="*/ 0 h 420"/>
                  <a:gd name="T12" fmla="*/ 1 w 170"/>
                  <a:gd name="T13" fmla="*/ 0 h 420"/>
                  <a:gd name="T14" fmla="*/ 1 w 170"/>
                  <a:gd name="T15" fmla="*/ 0 h 420"/>
                  <a:gd name="T16" fmla="*/ 1 w 170"/>
                  <a:gd name="T17" fmla="*/ 0 h 420"/>
                  <a:gd name="T18" fmla="*/ 1 w 170"/>
                  <a:gd name="T19" fmla="*/ 0 h 420"/>
                  <a:gd name="T20" fmla="*/ 1 w 170"/>
                  <a:gd name="T21" fmla="*/ 0 h 420"/>
                  <a:gd name="T22" fmla="*/ 1 w 170"/>
                  <a:gd name="T23" fmla="*/ 0 h 420"/>
                  <a:gd name="T24" fmla="*/ 1 w 170"/>
                  <a:gd name="T25" fmla="*/ 0 h 420"/>
                  <a:gd name="T26" fmla="*/ 1 w 170"/>
                  <a:gd name="T27" fmla="*/ 0 h 420"/>
                  <a:gd name="T28" fmla="*/ 1 w 170"/>
                  <a:gd name="T29" fmla="*/ 0 h 420"/>
                  <a:gd name="T30" fmla="*/ 1 w 170"/>
                  <a:gd name="T31" fmla="*/ 0 h 420"/>
                  <a:gd name="T32" fmla="*/ 1 w 170"/>
                  <a:gd name="T33" fmla="*/ 0 h 420"/>
                  <a:gd name="T34" fmla="*/ 1 w 170"/>
                  <a:gd name="T35" fmla="*/ 0 h 420"/>
                  <a:gd name="T36" fmla="*/ 1 w 170"/>
                  <a:gd name="T37" fmla="*/ 0 h 420"/>
                  <a:gd name="T38" fmla="*/ 1 w 170"/>
                  <a:gd name="T39" fmla="*/ 0 h 420"/>
                  <a:gd name="T40" fmla="*/ 1 w 170"/>
                  <a:gd name="T41" fmla="*/ 0 h 420"/>
                  <a:gd name="T42" fmla="*/ 1 w 170"/>
                  <a:gd name="T43" fmla="*/ 0 h 420"/>
                  <a:gd name="T44" fmla="*/ 1 w 170"/>
                  <a:gd name="T45" fmla="*/ 0 h 420"/>
                  <a:gd name="T46" fmla="*/ 1 w 170"/>
                  <a:gd name="T47" fmla="*/ 0 h 420"/>
                  <a:gd name="T48" fmla="*/ 1 w 170"/>
                  <a:gd name="T49" fmla="*/ 0 h 420"/>
                  <a:gd name="T50" fmla="*/ 0 w 170"/>
                  <a:gd name="T51" fmla="*/ 0 h 42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0"/>
                  <a:gd name="T79" fmla="*/ 0 h 420"/>
                  <a:gd name="T80" fmla="*/ 170 w 170"/>
                  <a:gd name="T81" fmla="*/ 420 h 42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0" h="420">
                    <a:moveTo>
                      <a:pt x="0" y="407"/>
                    </a:moveTo>
                    <a:lnTo>
                      <a:pt x="7" y="348"/>
                    </a:lnTo>
                    <a:lnTo>
                      <a:pt x="13" y="286"/>
                    </a:lnTo>
                    <a:lnTo>
                      <a:pt x="19" y="222"/>
                    </a:lnTo>
                    <a:lnTo>
                      <a:pt x="26" y="160"/>
                    </a:lnTo>
                    <a:lnTo>
                      <a:pt x="34" y="105"/>
                    </a:lnTo>
                    <a:lnTo>
                      <a:pt x="43" y="58"/>
                    </a:lnTo>
                    <a:lnTo>
                      <a:pt x="52" y="23"/>
                    </a:lnTo>
                    <a:lnTo>
                      <a:pt x="63" y="4"/>
                    </a:lnTo>
                    <a:lnTo>
                      <a:pt x="77" y="1"/>
                    </a:lnTo>
                    <a:lnTo>
                      <a:pt x="93" y="0"/>
                    </a:lnTo>
                    <a:lnTo>
                      <a:pt x="110" y="0"/>
                    </a:lnTo>
                    <a:lnTo>
                      <a:pt x="128" y="1"/>
                    </a:lnTo>
                    <a:lnTo>
                      <a:pt x="143" y="4"/>
                    </a:lnTo>
                    <a:lnTo>
                      <a:pt x="155" y="7"/>
                    </a:lnTo>
                    <a:lnTo>
                      <a:pt x="166" y="10"/>
                    </a:lnTo>
                    <a:lnTo>
                      <a:pt x="170" y="15"/>
                    </a:lnTo>
                    <a:lnTo>
                      <a:pt x="161" y="32"/>
                    </a:lnTo>
                    <a:lnTo>
                      <a:pt x="153" y="67"/>
                    </a:lnTo>
                    <a:lnTo>
                      <a:pt x="145" y="114"/>
                    </a:lnTo>
                    <a:lnTo>
                      <a:pt x="137" y="171"/>
                    </a:lnTo>
                    <a:lnTo>
                      <a:pt x="130" y="233"/>
                    </a:lnTo>
                    <a:lnTo>
                      <a:pt x="123" y="297"/>
                    </a:lnTo>
                    <a:lnTo>
                      <a:pt x="117" y="361"/>
                    </a:lnTo>
                    <a:lnTo>
                      <a:pt x="112" y="420"/>
                    </a:lnTo>
                    <a:lnTo>
                      <a:pt x="0" y="407"/>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7" name="Freeform 143">
                <a:extLst>
                  <a:ext uri="{FF2B5EF4-FFF2-40B4-BE49-F238E27FC236}">
                    <a16:creationId xmlns:a16="http://schemas.microsoft.com/office/drawing/2014/main" xmlns="" id="{0EAD5BFE-F8D4-F8AA-E530-C1A0486FA469}"/>
                  </a:ext>
                </a:extLst>
              </p:cNvPr>
              <p:cNvSpPr>
                <a:spLocks/>
              </p:cNvSpPr>
              <p:nvPr/>
            </p:nvSpPr>
            <p:spPr bwMode="auto">
              <a:xfrm>
                <a:off x="-342" y="1379"/>
                <a:ext cx="290" cy="435"/>
              </a:xfrm>
              <a:custGeom>
                <a:avLst/>
                <a:gdLst>
                  <a:gd name="T0" fmla="*/ 0 w 581"/>
                  <a:gd name="T1" fmla="*/ 1 h 869"/>
                  <a:gd name="T2" fmla="*/ 0 w 581"/>
                  <a:gd name="T3" fmla="*/ 1 h 869"/>
                  <a:gd name="T4" fmla="*/ 0 w 581"/>
                  <a:gd name="T5" fmla="*/ 1 h 869"/>
                  <a:gd name="T6" fmla="*/ 0 w 581"/>
                  <a:gd name="T7" fmla="*/ 1 h 869"/>
                  <a:gd name="T8" fmla="*/ 0 w 581"/>
                  <a:gd name="T9" fmla="*/ 1 h 869"/>
                  <a:gd name="T10" fmla="*/ 0 w 581"/>
                  <a:gd name="T11" fmla="*/ 1 h 869"/>
                  <a:gd name="T12" fmla="*/ 0 w 581"/>
                  <a:gd name="T13" fmla="*/ 1 h 869"/>
                  <a:gd name="T14" fmla="*/ 0 w 581"/>
                  <a:gd name="T15" fmla="*/ 1 h 869"/>
                  <a:gd name="T16" fmla="*/ 0 w 581"/>
                  <a:gd name="T17" fmla="*/ 1 h 869"/>
                  <a:gd name="T18" fmla="*/ 0 w 581"/>
                  <a:gd name="T19" fmla="*/ 1 h 869"/>
                  <a:gd name="T20" fmla="*/ 0 w 581"/>
                  <a:gd name="T21" fmla="*/ 1 h 869"/>
                  <a:gd name="T22" fmla="*/ 0 w 581"/>
                  <a:gd name="T23" fmla="*/ 1 h 869"/>
                  <a:gd name="T24" fmla="*/ 0 w 581"/>
                  <a:gd name="T25" fmla="*/ 0 h 869"/>
                  <a:gd name="T26" fmla="*/ 0 w 581"/>
                  <a:gd name="T27" fmla="*/ 1 h 869"/>
                  <a:gd name="T28" fmla="*/ 0 w 581"/>
                  <a:gd name="T29" fmla="*/ 1 h 869"/>
                  <a:gd name="T30" fmla="*/ 0 w 581"/>
                  <a:gd name="T31" fmla="*/ 1 h 869"/>
                  <a:gd name="T32" fmla="*/ 0 w 581"/>
                  <a:gd name="T33" fmla="*/ 1 h 869"/>
                  <a:gd name="T34" fmla="*/ 0 w 581"/>
                  <a:gd name="T35" fmla="*/ 1 h 869"/>
                  <a:gd name="T36" fmla="*/ 0 w 581"/>
                  <a:gd name="T37" fmla="*/ 1 h 869"/>
                  <a:gd name="T38" fmla="*/ 0 w 581"/>
                  <a:gd name="T39" fmla="*/ 1 h 869"/>
                  <a:gd name="T40" fmla="*/ 0 w 581"/>
                  <a:gd name="T41" fmla="*/ 1 h 869"/>
                  <a:gd name="T42" fmla="*/ 0 w 581"/>
                  <a:gd name="T43" fmla="*/ 1 h 869"/>
                  <a:gd name="T44" fmla="*/ 0 w 581"/>
                  <a:gd name="T45" fmla="*/ 1 h 869"/>
                  <a:gd name="T46" fmla="*/ 0 w 581"/>
                  <a:gd name="T47" fmla="*/ 1 h 869"/>
                  <a:gd name="T48" fmla="*/ 0 w 581"/>
                  <a:gd name="T49" fmla="*/ 1 h 869"/>
                  <a:gd name="T50" fmla="*/ 0 w 581"/>
                  <a:gd name="T51" fmla="*/ 1 h 869"/>
                  <a:gd name="T52" fmla="*/ 0 w 581"/>
                  <a:gd name="T53" fmla="*/ 1 h 869"/>
                  <a:gd name="T54" fmla="*/ 0 w 581"/>
                  <a:gd name="T55" fmla="*/ 1 h 869"/>
                  <a:gd name="T56" fmla="*/ 0 w 581"/>
                  <a:gd name="T57" fmla="*/ 1 h 869"/>
                  <a:gd name="T58" fmla="*/ 0 w 581"/>
                  <a:gd name="T59" fmla="*/ 1 h 869"/>
                  <a:gd name="T60" fmla="*/ 0 w 581"/>
                  <a:gd name="T61" fmla="*/ 1 h 869"/>
                  <a:gd name="T62" fmla="*/ 0 w 581"/>
                  <a:gd name="T63" fmla="*/ 1 h 869"/>
                  <a:gd name="T64" fmla="*/ 0 w 581"/>
                  <a:gd name="T65" fmla="*/ 1 h 869"/>
                  <a:gd name="T66" fmla="*/ 0 w 581"/>
                  <a:gd name="T67" fmla="*/ 1 h 869"/>
                  <a:gd name="T68" fmla="*/ 0 w 581"/>
                  <a:gd name="T69" fmla="*/ 1 h 869"/>
                  <a:gd name="T70" fmla="*/ 0 w 581"/>
                  <a:gd name="T71" fmla="*/ 1 h 869"/>
                  <a:gd name="T72" fmla="*/ 0 w 581"/>
                  <a:gd name="T73" fmla="*/ 1 h 869"/>
                  <a:gd name="T74" fmla="*/ 0 w 581"/>
                  <a:gd name="T75" fmla="*/ 1 h 869"/>
                  <a:gd name="T76" fmla="*/ 0 w 581"/>
                  <a:gd name="T77" fmla="*/ 1 h 869"/>
                  <a:gd name="T78" fmla="*/ 0 w 581"/>
                  <a:gd name="T79" fmla="*/ 1 h 869"/>
                  <a:gd name="T80" fmla="*/ 0 w 581"/>
                  <a:gd name="T81" fmla="*/ 1 h 869"/>
                  <a:gd name="T82" fmla="*/ 0 w 581"/>
                  <a:gd name="T83" fmla="*/ 1 h 869"/>
                  <a:gd name="T84" fmla="*/ 0 w 581"/>
                  <a:gd name="T85" fmla="*/ 1 h 869"/>
                  <a:gd name="T86" fmla="*/ 0 w 581"/>
                  <a:gd name="T87" fmla="*/ 1 h 869"/>
                  <a:gd name="T88" fmla="*/ 0 w 581"/>
                  <a:gd name="T89" fmla="*/ 1 h 869"/>
                  <a:gd name="T90" fmla="*/ 0 w 581"/>
                  <a:gd name="T91" fmla="*/ 1 h 869"/>
                  <a:gd name="T92" fmla="*/ 0 w 581"/>
                  <a:gd name="T93" fmla="*/ 1 h 869"/>
                  <a:gd name="T94" fmla="*/ 0 w 581"/>
                  <a:gd name="T95" fmla="*/ 1 h 869"/>
                  <a:gd name="T96" fmla="*/ 0 w 581"/>
                  <a:gd name="T97" fmla="*/ 1 h 869"/>
                  <a:gd name="T98" fmla="*/ 0 w 581"/>
                  <a:gd name="T99" fmla="*/ 1 h 869"/>
                  <a:gd name="T100" fmla="*/ 0 w 581"/>
                  <a:gd name="T101" fmla="*/ 1 h 869"/>
                  <a:gd name="T102" fmla="*/ 0 w 581"/>
                  <a:gd name="T103" fmla="*/ 1 h 869"/>
                  <a:gd name="T104" fmla="*/ 0 w 581"/>
                  <a:gd name="T105" fmla="*/ 1 h 869"/>
                  <a:gd name="T106" fmla="*/ 0 w 581"/>
                  <a:gd name="T107" fmla="*/ 1 h 869"/>
                  <a:gd name="T108" fmla="*/ 0 w 581"/>
                  <a:gd name="T109" fmla="*/ 1 h 869"/>
                  <a:gd name="T110" fmla="*/ 0 w 581"/>
                  <a:gd name="T111" fmla="*/ 1 h 869"/>
                  <a:gd name="T112" fmla="*/ 0 w 581"/>
                  <a:gd name="T113" fmla="*/ 1 h 86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81"/>
                  <a:gd name="T172" fmla="*/ 0 h 869"/>
                  <a:gd name="T173" fmla="*/ 581 w 581"/>
                  <a:gd name="T174" fmla="*/ 869 h 86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81" h="869">
                    <a:moveTo>
                      <a:pt x="220" y="219"/>
                    </a:moveTo>
                    <a:lnTo>
                      <a:pt x="206" y="220"/>
                    </a:lnTo>
                    <a:lnTo>
                      <a:pt x="184" y="222"/>
                    </a:lnTo>
                    <a:lnTo>
                      <a:pt x="158" y="225"/>
                    </a:lnTo>
                    <a:lnTo>
                      <a:pt x="129" y="227"/>
                    </a:lnTo>
                    <a:lnTo>
                      <a:pt x="100" y="229"/>
                    </a:lnTo>
                    <a:lnTo>
                      <a:pt x="76" y="231"/>
                    </a:lnTo>
                    <a:lnTo>
                      <a:pt x="56" y="234"/>
                    </a:lnTo>
                    <a:lnTo>
                      <a:pt x="47" y="235"/>
                    </a:lnTo>
                    <a:lnTo>
                      <a:pt x="43" y="231"/>
                    </a:lnTo>
                    <a:lnTo>
                      <a:pt x="39" y="220"/>
                    </a:lnTo>
                    <a:lnTo>
                      <a:pt x="36" y="203"/>
                    </a:lnTo>
                    <a:lnTo>
                      <a:pt x="32" y="182"/>
                    </a:lnTo>
                    <a:lnTo>
                      <a:pt x="28" y="161"/>
                    </a:lnTo>
                    <a:lnTo>
                      <a:pt x="21" y="140"/>
                    </a:lnTo>
                    <a:lnTo>
                      <a:pt x="14" y="123"/>
                    </a:lnTo>
                    <a:lnTo>
                      <a:pt x="3" y="112"/>
                    </a:lnTo>
                    <a:lnTo>
                      <a:pt x="0" y="101"/>
                    </a:lnTo>
                    <a:lnTo>
                      <a:pt x="8" y="90"/>
                    </a:lnTo>
                    <a:lnTo>
                      <a:pt x="28" y="77"/>
                    </a:lnTo>
                    <a:lnTo>
                      <a:pt x="52" y="63"/>
                    </a:lnTo>
                    <a:lnTo>
                      <a:pt x="79" y="52"/>
                    </a:lnTo>
                    <a:lnTo>
                      <a:pt x="106" y="41"/>
                    </a:lnTo>
                    <a:lnTo>
                      <a:pt x="128" y="33"/>
                    </a:lnTo>
                    <a:lnTo>
                      <a:pt x="142" y="29"/>
                    </a:lnTo>
                    <a:lnTo>
                      <a:pt x="147" y="27"/>
                    </a:lnTo>
                    <a:lnTo>
                      <a:pt x="155" y="25"/>
                    </a:lnTo>
                    <a:lnTo>
                      <a:pt x="165" y="23"/>
                    </a:lnTo>
                    <a:lnTo>
                      <a:pt x="176" y="21"/>
                    </a:lnTo>
                    <a:lnTo>
                      <a:pt x="190" y="18"/>
                    </a:lnTo>
                    <a:lnTo>
                      <a:pt x="204" y="15"/>
                    </a:lnTo>
                    <a:lnTo>
                      <a:pt x="220" y="12"/>
                    </a:lnTo>
                    <a:lnTo>
                      <a:pt x="236" y="10"/>
                    </a:lnTo>
                    <a:lnTo>
                      <a:pt x="253" y="8"/>
                    </a:lnTo>
                    <a:lnTo>
                      <a:pt x="271" y="6"/>
                    </a:lnTo>
                    <a:lnTo>
                      <a:pt x="288" y="3"/>
                    </a:lnTo>
                    <a:lnTo>
                      <a:pt x="306" y="2"/>
                    </a:lnTo>
                    <a:lnTo>
                      <a:pt x="324" y="1"/>
                    </a:lnTo>
                    <a:lnTo>
                      <a:pt x="340" y="0"/>
                    </a:lnTo>
                    <a:lnTo>
                      <a:pt x="357" y="0"/>
                    </a:lnTo>
                    <a:lnTo>
                      <a:pt x="372" y="1"/>
                    </a:lnTo>
                    <a:lnTo>
                      <a:pt x="400" y="3"/>
                    </a:lnTo>
                    <a:lnTo>
                      <a:pt x="422" y="4"/>
                    </a:lnTo>
                    <a:lnTo>
                      <a:pt x="441" y="6"/>
                    </a:lnTo>
                    <a:lnTo>
                      <a:pt x="456" y="8"/>
                    </a:lnTo>
                    <a:lnTo>
                      <a:pt x="470" y="10"/>
                    </a:lnTo>
                    <a:lnTo>
                      <a:pt x="480" y="14"/>
                    </a:lnTo>
                    <a:lnTo>
                      <a:pt x="490" y="18"/>
                    </a:lnTo>
                    <a:lnTo>
                      <a:pt x="499" y="25"/>
                    </a:lnTo>
                    <a:lnTo>
                      <a:pt x="508" y="34"/>
                    </a:lnTo>
                    <a:lnTo>
                      <a:pt x="518" y="45"/>
                    </a:lnTo>
                    <a:lnTo>
                      <a:pt x="529" y="56"/>
                    </a:lnTo>
                    <a:lnTo>
                      <a:pt x="540" y="68"/>
                    </a:lnTo>
                    <a:lnTo>
                      <a:pt x="552" y="79"/>
                    </a:lnTo>
                    <a:lnTo>
                      <a:pt x="562" y="90"/>
                    </a:lnTo>
                    <a:lnTo>
                      <a:pt x="570" y="99"/>
                    </a:lnTo>
                    <a:lnTo>
                      <a:pt x="577" y="107"/>
                    </a:lnTo>
                    <a:lnTo>
                      <a:pt x="581" y="139"/>
                    </a:lnTo>
                    <a:lnTo>
                      <a:pt x="575" y="195"/>
                    </a:lnTo>
                    <a:lnTo>
                      <a:pt x="566" y="251"/>
                    </a:lnTo>
                    <a:lnTo>
                      <a:pt x="561" y="287"/>
                    </a:lnTo>
                    <a:lnTo>
                      <a:pt x="557" y="294"/>
                    </a:lnTo>
                    <a:lnTo>
                      <a:pt x="549" y="306"/>
                    </a:lnTo>
                    <a:lnTo>
                      <a:pt x="536" y="322"/>
                    </a:lnTo>
                    <a:lnTo>
                      <a:pt x="518" y="342"/>
                    </a:lnTo>
                    <a:lnTo>
                      <a:pt x="499" y="365"/>
                    </a:lnTo>
                    <a:lnTo>
                      <a:pt x="477" y="390"/>
                    </a:lnTo>
                    <a:lnTo>
                      <a:pt x="453" y="416"/>
                    </a:lnTo>
                    <a:lnTo>
                      <a:pt x="427" y="442"/>
                    </a:lnTo>
                    <a:lnTo>
                      <a:pt x="402" y="470"/>
                    </a:lnTo>
                    <a:lnTo>
                      <a:pt x="378" y="495"/>
                    </a:lnTo>
                    <a:lnTo>
                      <a:pt x="354" y="519"/>
                    </a:lnTo>
                    <a:lnTo>
                      <a:pt x="333" y="541"/>
                    </a:lnTo>
                    <a:lnTo>
                      <a:pt x="314" y="561"/>
                    </a:lnTo>
                    <a:lnTo>
                      <a:pt x="299" y="576"/>
                    </a:lnTo>
                    <a:lnTo>
                      <a:pt x="288" y="586"/>
                    </a:lnTo>
                    <a:lnTo>
                      <a:pt x="282" y="592"/>
                    </a:lnTo>
                    <a:lnTo>
                      <a:pt x="271" y="612"/>
                    </a:lnTo>
                    <a:lnTo>
                      <a:pt x="263" y="643"/>
                    </a:lnTo>
                    <a:lnTo>
                      <a:pt x="258" y="674"/>
                    </a:lnTo>
                    <a:lnTo>
                      <a:pt x="256" y="695"/>
                    </a:lnTo>
                    <a:lnTo>
                      <a:pt x="260" y="698"/>
                    </a:lnTo>
                    <a:lnTo>
                      <a:pt x="275" y="698"/>
                    </a:lnTo>
                    <a:lnTo>
                      <a:pt x="296" y="695"/>
                    </a:lnTo>
                    <a:lnTo>
                      <a:pt x="320" y="689"/>
                    </a:lnTo>
                    <a:lnTo>
                      <a:pt x="346" y="683"/>
                    </a:lnTo>
                    <a:lnTo>
                      <a:pt x="369" y="677"/>
                    </a:lnTo>
                    <a:lnTo>
                      <a:pt x="387" y="673"/>
                    </a:lnTo>
                    <a:lnTo>
                      <a:pt x="397" y="672"/>
                    </a:lnTo>
                    <a:lnTo>
                      <a:pt x="405" y="665"/>
                    </a:lnTo>
                    <a:lnTo>
                      <a:pt x="407" y="646"/>
                    </a:lnTo>
                    <a:lnTo>
                      <a:pt x="405" y="623"/>
                    </a:lnTo>
                    <a:lnTo>
                      <a:pt x="405" y="605"/>
                    </a:lnTo>
                    <a:lnTo>
                      <a:pt x="411" y="597"/>
                    </a:lnTo>
                    <a:lnTo>
                      <a:pt x="424" y="589"/>
                    </a:lnTo>
                    <a:lnTo>
                      <a:pt x="441" y="581"/>
                    </a:lnTo>
                    <a:lnTo>
                      <a:pt x="462" y="573"/>
                    </a:lnTo>
                    <a:lnTo>
                      <a:pt x="483" y="566"/>
                    </a:lnTo>
                    <a:lnTo>
                      <a:pt x="502" y="560"/>
                    </a:lnTo>
                    <a:lnTo>
                      <a:pt x="517" y="555"/>
                    </a:lnTo>
                    <a:lnTo>
                      <a:pt x="525" y="553"/>
                    </a:lnTo>
                    <a:lnTo>
                      <a:pt x="531" y="576"/>
                    </a:lnTo>
                    <a:lnTo>
                      <a:pt x="531" y="630"/>
                    </a:lnTo>
                    <a:lnTo>
                      <a:pt x="530" y="688"/>
                    </a:lnTo>
                    <a:lnTo>
                      <a:pt x="530" y="721"/>
                    </a:lnTo>
                    <a:lnTo>
                      <a:pt x="528" y="729"/>
                    </a:lnTo>
                    <a:lnTo>
                      <a:pt x="518" y="738"/>
                    </a:lnTo>
                    <a:lnTo>
                      <a:pt x="506" y="750"/>
                    </a:lnTo>
                    <a:lnTo>
                      <a:pt x="491" y="761"/>
                    </a:lnTo>
                    <a:lnTo>
                      <a:pt x="475" y="774"/>
                    </a:lnTo>
                    <a:lnTo>
                      <a:pt x="461" y="785"/>
                    </a:lnTo>
                    <a:lnTo>
                      <a:pt x="449" y="794"/>
                    </a:lnTo>
                    <a:lnTo>
                      <a:pt x="445" y="800"/>
                    </a:lnTo>
                    <a:lnTo>
                      <a:pt x="440" y="803"/>
                    </a:lnTo>
                    <a:lnTo>
                      <a:pt x="430" y="805"/>
                    </a:lnTo>
                    <a:lnTo>
                      <a:pt x="415" y="806"/>
                    </a:lnTo>
                    <a:lnTo>
                      <a:pt x="396" y="808"/>
                    </a:lnTo>
                    <a:lnTo>
                      <a:pt x="375" y="809"/>
                    </a:lnTo>
                    <a:lnTo>
                      <a:pt x="352" y="810"/>
                    </a:lnTo>
                    <a:lnTo>
                      <a:pt x="327" y="813"/>
                    </a:lnTo>
                    <a:lnTo>
                      <a:pt x="303" y="818"/>
                    </a:lnTo>
                    <a:lnTo>
                      <a:pt x="279" y="824"/>
                    </a:lnTo>
                    <a:lnTo>
                      <a:pt x="257" y="829"/>
                    </a:lnTo>
                    <a:lnTo>
                      <a:pt x="236" y="836"/>
                    </a:lnTo>
                    <a:lnTo>
                      <a:pt x="218" y="842"/>
                    </a:lnTo>
                    <a:lnTo>
                      <a:pt x="200" y="849"/>
                    </a:lnTo>
                    <a:lnTo>
                      <a:pt x="184" y="855"/>
                    </a:lnTo>
                    <a:lnTo>
                      <a:pt x="170" y="859"/>
                    </a:lnTo>
                    <a:lnTo>
                      <a:pt x="159" y="864"/>
                    </a:lnTo>
                    <a:lnTo>
                      <a:pt x="149" y="867"/>
                    </a:lnTo>
                    <a:lnTo>
                      <a:pt x="140" y="869"/>
                    </a:lnTo>
                    <a:lnTo>
                      <a:pt x="135" y="869"/>
                    </a:lnTo>
                    <a:lnTo>
                      <a:pt x="129" y="866"/>
                    </a:lnTo>
                    <a:lnTo>
                      <a:pt x="124" y="863"/>
                    </a:lnTo>
                    <a:lnTo>
                      <a:pt x="121" y="856"/>
                    </a:lnTo>
                    <a:lnTo>
                      <a:pt x="116" y="848"/>
                    </a:lnTo>
                    <a:lnTo>
                      <a:pt x="113" y="836"/>
                    </a:lnTo>
                    <a:lnTo>
                      <a:pt x="105" y="788"/>
                    </a:lnTo>
                    <a:lnTo>
                      <a:pt x="98" y="711"/>
                    </a:lnTo>
                    <a:lnTo>
                      <a:pt x="93" y="634"/>
                    </a:lnTo>
                    <a:lnTo>
                      <a:pt x="94" y="583"/>
                    </a:lnTo>
                    <a:lnTo>
                      <a:pt x="107" y="567"/>
                    </a:lnTo>
                    <a:lnTo>
                      <a:pt x="122" y="547"/>
                    </a:lnTo>
                    <a:lnTo>
                      <a:pt x="140" y="525"/>
                    </a:lnTo>
                    <a:lnTo>
                      <a:pt x="160" y="502"/>
                    </a:lnTo>
                    <a:lnTo>
                      <a:pt x="181" y="477"/>
                    </a:lnTo>
                    <a:lnTo>
                      <a:pt x="204" y="452"/>
                    </a:lnTo>
                    <a:lnTo>
                      <a:pt x="226" y="426"/>
                    </a:lnTo>
                    <a:lnTo>
                      <a:pt x="249" y="401"/>
                    </a:lnTo>
                    <a:lnTo>
                      <a:pt x="271" y="377"/>
                    </a:lnTo>
                    <a:lnTo>
                      <a:pt x="293" y="352"/>
                    </a:lnTo>
                    <a:lnTo>
                      <a:pt x="312" y="331"/>
                    </a:lnTo>
                    <a:lnTo>
                      <a:pt x="331" y="311"/>
                    </a:lnTo>
                    <a:lnTo>
                      <a:pt x="346" y="295"/>
                    </a:lnTo>
                    <a:lnTo>
                      <a:pt x="358" y="281"/>
                    </a:lnTo>
                    <a:lnTo>
                      <a:pt x="367" y="271"/>
                    </a:lnTo>
                    <a:lnTo>
                      <a:pt x="373" y="265"/>
                    </a:lnTo>
                    <a:lnTo>
                      <a:pt x="381" y="239"/>
                    </a:lnTo>
                    <a:lnTo>
                      <a:pt x="382" y="200"/>
                    </a:lnTo>
                    <a:lnTo>
                      <a:pt x="381" y="163"/>
                    </a:lnTo>
                    <a:lnTo>
                      <a:pt x="382" y="142"/>
                    </a:lnTo>
                    <a:lnTo>
                      <a:pt x="378" y="138"/>
                    </a:lnTo>
                    <a:lnTo>
                      <a:pt x="364" y="137"/>
                    </a:lnTo>
                    <a:lnTo>
                      <a:pt x="342" y="138"/>
                    </a:lnTo>
                    <a:lnTo>
                      <a:pt x="317" y="139"/>
                    </a:lnTo>
                    <a:lnTo>
                      <a:pt x="289" y="142"/>
                    </a:lnTo>
                    <a:lnTo>
                      <a:pt x="264" y="144"/>
                    </a:lnTo>
                    <a:lnTo>
                      <a:pt x="243" y="146"/>
                    </a:lnTo>
                    <a:lnTo>
                      <a:pt x="229" y="147"/>
                    </a:lnTo>
                    <a:lnTo>
                      <a:pt x="218" y="158"/>
                    </a:lnTo>
                    <a:lnTo>
                      <a:pt x="214" y="177"/>
                    </a:lnTo>
                    <a:lnTo>
                      <a:pt x="217" y="201"/>
                    </a:lnTo>
                    <a:lnTo>
                      <a:pt x="220" y="21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8" name="Freeform 144">
                <a:extLst>
                  <a:ext uri="{FF2B5EF4-FFF2-40B4-BE49-F238E27FC236}">
                    <a16:creationId xmlns:a16="http://schemas.microsoft.com/office/drawing/2014/main" xmlns="" id="{F8504194-A2F4-F1CA-451F-173ED931A811}"/>
                  </a:ext>
                </a:extLst>
              </p:cNvPr>
              <p:cNvSpPr>
                <a:spLocks/>
              </p:cNvSpPr>
              <p:nvPr/>
            </p:nvSpPr>
            <p:spPr bwMode="auto">
              <a:xfrm>
                <a:off x="-656" y="1416"/>
                <a:ext cx="260" cy="417"/>
              </a:xfrm>
              <a:custGeom>
                <a:avLst/>
                <a:gdLst>
                  <a:gd name="T0" fmla="*/ 0 w 522"/>
                  <a:gd name="T1" fmla="*/ 0 h 836"/>
                  <a:gd name="T2" fmla="*/ 0 w 522"/>
                  <a:gd name="T3" fmla="*/ 0 h 836"/>
                  <a:gd name="T4" fmla="*/ 0 w 522"/>
                  <a:gd name="T5" fmla="*/ 0 h 836"/>
                  <a:gd name="T6" fmla="*/ 0 w 522"/>
                  <a:gd name="T7" fmla="*/ 0 h 836"/>
                  <a:gd name="T8" fmla="*/ 0 w 522"/>
                  <a:gd name="T9" fmla="*/ 0 h 836"/>
                  <a:gd name="T10" fmla="*/ 0 w 522"/>
                  <a:gd name="T11" fmla="*/ 0 h 836"/>
                  <a:gd name="T12" fmla="*/ 0 w 522"/>
                  <a:gd name="T13" fmla="*/ 0 h 836"/>
                  <a:gd name="T14" fmla="*/ 0 w 522"/>
                  <a:gd name="T15" fmla="*/ 0 h 836"/>
                  <a:gd name="T16" fmla="*/ 0 w 522"/>
                  <a:gd name="T17" fmla="*/ 0 h 836"/>
                  <a:gd name="T18" fmla="*/ 0 w 522"/>
                  <a:gd name="T19" fmla="*/ 0 h 836"/>
                  <a:gd name="T20" fmla="*/ 0 w 522"/>
                  <a:gd name="T21" fmla="*/ 0 h 836"/>
                  <a:gd name="T22" fmla="*/ 0 w 522"/>
                  <a:gd name="T23" fmla="*/ 0 h 836"/>
                  <a:gd name="T24" fmla="*/ 0 w 522"/>
                  <a:gd name="T25" fmla="*/ 0 h 836"/>
                  <a:gd name="T26" fmla="*/ 0 w 522"/>
                  <a:gd name="T27" fmla="*/ 0 h 836"/>
                  <a:gd name="T28" fmla="*/ 0 w 522"/>
                  <a:gd name="T29" fmla="*/ 0 h 836"/>
                  <a:gd name="T30" fmla="*/ 0 w 522"/>
                  <a:gd name="T31" fmla="*/ 0 h 836"/>
                  <a:gd name="T32" fmla="*/ 0 w 522"/>
                  <a:gd name="T33" fmla="*/ 0 h 836"/>
                  <a:gd name="T34" fmla="*/ 0 w 522"/>
                  <a:gd name="T35" fmla="*/ 0 h 836"/>
                  <a:gd name="T36" fmla="*/ 0 w 522"/>
                  <a:gd name="T37" fmla="*/ 0 h 836"/>
                  <a:gd name="T38" fmla="*/ 0 w 522"/>
                  <a:gd name="T39" fmla="*/ 0 h 836"/>
                  <a:gd name="T40" fmla="*/ 0 w 522"/>
                  <a:gd name="T41" fmla="*/ 0 h 836"/>
                  <a:gd name="T42" fmla="*/ 0 w 522"/>
                  <a:gd name="T43" fmla="*/ 0 h 836"/>
                  <a:gd name="T44" fmla="*/ 0 w 522"/>
                  <a:gd name="T45" fmla="*/ 0 h 836"/>
                  <a:gd name="T46" fmla="*/ 0 w 522"/>
                  <a:gd name="T47" fmla="*/ 0 h 836"/>
                  <a:gd name="T48" fmla="*/ 0 w 522"/>
                  <a:gd name="T49" fmla="*/ 0 h 836"/>
                  <a:gd name="T50" fmla="*/ 0 w 522"/>
                  <a:gd name="T51" fmla="*/ 0 h 836"/>
                  <a:gd name="T52" fmla="*/ 0 w 522"/>
                  <a:gd name="T53" fmla="*/ 0 h 836"/>
                  <a:gd name="T54" fmla="*/ 0 w 522"/>
                  <a:gd name="T55" fmla="*/ 0 h 836"/>
                  <a:gd name="T56" fmla="*/ 0 w 522"/>
                  <a:gd name="T57" fmla="*/ 0 h 836"/>
                  <a:gd name="T58" fmla="*/ 0 w 522"/>
                  <a:gd name="T59" fmla="*/ 0 h 836"/>
                  <a:gd name="T60" fmla="*/ 0 w 522"/>
                  <a:gd name="T61" fmla="*/ 0 h 836"/>
                  <a:gd name="T62" fmla="*/ 0 w 522"/>
                  <a:gd name="T63" fmla="*/ 0 h 836"/>
                  <a:gd name="T64" fmla="*/ 0 w 522"/>
                  <a:gd name="T65" fmla="*/ 0 h 836"/>
                  <a:gd name="T66" fmla="*/ 0 w 522"/>
                  <a:gd name="T67" fmla="*/ 0 h 836"/>
                  <a:gd name="T68" fmla="*/ 0 w 522"/>
                  <a:gd name="T69" fmla="*/ 0 h 836"/>
                  <a:gd name="T70" fmla="*/ 0 w 522"/>
                  <a:gd name="T71" fmla="*/ 0 h 836"/>
                  <a:gd name="T72" fmla="*/ 0 w 522"/>
                  <a:gd name="T73" fmla="*/ 0 h 836"/>
                  <a:gd name="T74" fmla="*/ 0 w 522"/>
                  <a:gd name="T75" fmla="*/ 0 h 836"/>
                  <a:gd name="T76" fmla="*/ 0 w 522"/>
                  <a:gd name="T77" fmla="*/ 0 h 836"/>
                  <a:gd name="T78" fmla="*/ 0 w 522"/>
                  <a:gd name="T79" fmla="*/ 0 h 836"/>
                  <a:gd name="T80" fmla="*/ 0 w 522"/>
                  <a:gd name="T81" fmla="*/ 0 h 836"/>
                  <a:gd name="T82" fmla="*/ 0 w 522"/>
                  <a:gd name="T83" fmla="*/ 0 h 836"/>
                  <a:gd name="T84" fmla="*/ 0 w 522"/>
                  <a:gd name="T85" fmla="*/ 0 h 836"/>
                  <a:gd name="T86" fmla="*/ 0 w 522"/>
                  <a:gd name="T87" fmla="*/ 0 h 836"/>
                  <a:gd name="T88" fmla="*/ 0 w 522"/>
                  <a:gd name="T89" fmla="*/ 0 h 836"/>
                  <a:gd name="T90" fmla="*/ 0 w 522"/>
                  <a:gd name="T91" fmla="*/ 0 h 836"/>
                  <a:gd name="T92" fmla="*/ 0 w 522"/>
                  <a:gd name="T93" fmla="*/ 0 h 836"/>
                  <a:gd name="T94" fmla="*/ 0 w 522"/>
                  <a:gd name="T95" fmla="*/ 0 h 836"/>
                  <a:gd name="T96" fmla="*/ 0 w 522"/>
                  <a:gd name="T97" fmla="*/ 0 h 836"/>
                  <a:gd name="T98" fmla="*/ 0 w 522"/>
                  <a:gd name="T99" fmla="*/ 0 h 836"/>
                  <a:gd name="T100" fmla="*/ 0 w 522"/>
                  <a:gd name="T101" fmla="*/ 0 h 836"/>
                  <a:gd name="T102" fmla="*/ 0 w 522"/>
                  <a:gd name="T103" fmla="*/ 0 h 836"/>
                  <a:gd name="T104" fmla="*/ 0 w 522"/>
                  <a:gd name="T105" fmla="*/ 0 h 836"/>
                  <a:gd name="T106" fmla="*/ 0 w 522"/>
                  <a:gd name="T107" fmla="*/ 0 h 836"/>
                  <a:gd name="T108" fmla="*/ 0 w 522"/>
                  <a:gd name="T109" fmla="*/ 0 h 836"/>
                  <a:gd name="T110" fmla="*/ 0 w 522"/>
                  <a:gd name="T111" fmla="*/ 0 h 8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2"/>
                  <a:gd name="T169" fmla="*/ 0 h 836"/>
                  <a:gd name="T170" fmla="*/ 522 w 522"/>
                  <a:gd name="T171" fmla="*/ 836 h 8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2" h="836">
                    <a:moveTo>
                      <a:pt x="179" y="220"/>
                    </a:moveTo>
                    <a:lnTo>
                      <a:pt x="165" y="222"/>
                    </a:lnTo>
                    <a:lnTo>
                      <a:pt x="143" y="224"/>
                    </a:lnTo>
                    <a:lnTo>
                      <a:pt x="116" y="225"/>
                    </a:lnTo>
                    <a:lnTo>
                      <a:pt x="88" y="227"/>
                    </a:lnTo>
                    <a:lnTo>
                      <a:pt x="59" y="231"/>
                    </a:lnTo>
                    <a:lnTo>
                      <a:pt x="33" y="232"/>
                    </a:lnTo>
                    <a:lnTo>
                      <a:pt x="15" y="234"/>
                    </a:lnTo>
                    <a:lnTo>
                      <a:pt x="5" y="235"/>
                    </a:lnTo>
                    <a:lnTo>
                      <a:pt x="0" y="222"/>
                    </a:lnTo>
                    <a:lnTo>
                      <a:pt x="3" y="187"/>
                    </a:lnTo>
                    <a:lnTo>
                      <a:pt x="10" y="144"/>
                    </a:lnTo>
                    <a:lnTo>
                      <a:pt x="18" y="109"/>
                    </a:lnTo>
                    <a:lnTo>
                      <a:pt x="24" y="100"/>
                    </a:lnTo>
                    <a:lnTo>
                      <a:pt x="36" y="87"/>
                    </a:lnTo>
                    <a:lnTo>
                      <a:pt x="53" y="73"/>
                    </a:lnTo>
                    <a:lnTo>
                      <a:pt x="73" y="58"/>
                    </a:lnTo>
                    <a:lnTo>
                      <a:pt x="92" y="43"/>
                    </a:lnTo>
                    <a:lnTo>
                      <a:pt x="112" y="32"/>
                    </a:lnTo>
                    <a:lnTo>
                      <a:pt x="129" y="21"/>
                    </a:lnTo>
                    <a:lnTo>
                      <a:pt x="141" y="17"/>
                    </a:lnTo>
                    <a:lnTo>
                      <a:pt x="146" y="15"/>
                    </a:lnTo>
                    <a:lnTo>
                      <a:pt x="152" y="14"/>
                    </a:lnTo>
                    <a:lnTo>
                      <a:pt x="160" y="13"/>
                    </a:lnTo>
                    <a:lnTo>
                      <a:pt x="169" y="11"/>
                    </a:lnTo>
                    <a:lnTo>
                      <a:pt x="179" y="10"/>
                    </a:lnTo>
                    <a:lnTo>
                      <a:pt x="190" y="8"/>
                    </a:lnTo>
                    <a:lnTo>
                      <a:pt x="202" y="6"/>
                    </a:lnTo>
                    <a:lnTo>
                      <a:pt x="214" y="5"/>
                    </a:lnTo>
                    <a:lnTo>
                      <a:pt x="228" y="4"/>
                    </a:lnTo>
                    <a:lnTo>
                      <a:pt x="242" y="3"/>
                    </a:lnTo>
                    <a:lnTo>
                      <a:pt x="256" y="2"/>
                    </a:lnTo>
                    <a:lnTo>
                      <a:pt x="271" y="2"/>
                    </a:lnTo>
                    <a:lnTo>
                      <a:pt x="286" y="0"/>
                    </a:lnTo>
                    <a:lnTo>
                      <a:pt x="301" y="0"/>
                    </a:lnTo>
                    <a:lnTo>
                      <a:pt x="316" y="0"/>
                    </a:lnTo>
                    <a:lnTo>
                      <a:pt x="331" y="2"/>
                    </a:lnTo>
                    <a:lnTo>
                      <a:pt x="358" y="4"/>
                    </a:lnTo>
                    <a:lnTo>
                      <a:pt x="380" y="5"/>
                    </a:lnTo>
                    <a:lnTo>
                      <a:pt x="400" y="6"/>
                    </a:lnTo>
                    <a:lnTo>
                      <a:pt x="415" y="8"/>
                    </a:lnTo>
                    <a:lnTo>
                      <a:pt x="429" y="11"/>
                    </a:lnTo>
                    <a:lnTo>
                      <a:pt x="439" y="14"/>
                    </a:lnTo>
                    <a:lnTo>
                      <a:pt x="448" y="20"/>
                    </a:lnTo>
                    <a:lnTo>
                      <a:pt x="457" y="27"/>
                    </a:lnTo>
                    <a:lnTo>
                      <a:pt x="465" y="36"/>
                    </a:lnTo>
                    <a:lnTo>
                      <a:pt x="473" y="45"/>
                    </a:lnTo>
                    <a:lnTo>
                      <a:pt x="480" y="55"/>
                    </a:lnTo>
                    <a:lnTo>
                      <a:pt x="487" y="65"/>
                    </a:lnTo>
                    <a:lnTo>
                      <a:pt x="494" y="74"/>
                    </a:lnTo>
                    <a:lnTo>
                      <a:pt x="500" y="83"/>
                    </a:lnTo>
                    <a:lnTo>
                      <a:pt x="506" y="93"/>
                    </a:lnTo>
                    <a:lnTo>
                      <a:pt x="511" y="100"/>
                    </a:lnTo>
                    <a:lnTo>
                      <a:pt x="520" y="133"/>
                    </a:lnTo>
                    <a:lnTo>
                      <a:pt x="522" y="191"/>
                    </a:lnTo>
                    <a:lnTo>
                      <a:pt x="521" y="250"/>
                    </a:lnTo>
                    <a:lnTo>
                      <a:pt x="518" y="288"/>
                    </a:lnTo>
                    <a:lnTo>
                      <a:pt x="515" y="295"/>
                    </a:lnTo>
                    <a:lnTo>
                      <a:pt x="506" y="308"/>
                    </a:lnTo>
                    <a:lnTo>
                      <a:pt x="491" y="324"/>
                    </a:lnTo>
                    <a:lnTo>
                      <a:pt x="472" y="344"/>
                    </a:lnTo>
                    <a:lnTo>
                      <a:pt x="450" y="367"/>
                    </a:lnTo>
                    <a:lnTo>
                      <a:pt x="425" y="392"/>
                    </a:lnTo>
                    <a:lnTo>
                      <a:pt x="399" y="418"/>
                    </a:lnTo>
                    <a:lnTo>
                      <a:pt x="371" y="445"/>
                    </a:lnTo>
                    <a:lnTo>
                      <a:pt x="343" y="472"/>
                    </a:lnTo>
                    <a:lnTo>
                      <a:pt x="317" y="497"/>
                    </a:lnTo>
                    <a:lnTo>
                      <a:pt x="290" y="522"/>
                    </a:lnTo>
                    <a:lnTo>
                      <a:pt x="267" y="544"/>
                    </a:lnTo>
                    <a:lnTo>
                      <a:pt x="248" y="563"/>
                    </a:lnTo>
                    <a:lnTo>
                      <a:pt x="230" y="579"/>
                    </a:lnTo>
                    <a:lnTo>
                      <a:pt x="219" y="589"/>
                    </a:lnTo>
                    <a:lnTo>
                      <a:pt x="213" y="595"/>
                    </a:lnTo>
                    <a:lnTo>
                      <a:pt x="206" y="615"/>
                    </a:lnTo>
                    <a:lnTo>
                      <a:pt x="207" y="645"/>
                    </a:lnTo>
                    <a:lnTo>
                      <a:pt x="211" y="676"/>
                    </a:lnTo>
                    <a:lnTo>
                      <a:pt x="213" y="695"/>
                    </a:lnTo>
                    <a:lnTo>
                      <a:pt x="219" y="700"/>
                    </a:lnTo>
                    <a:lnTo>
                      <a:pt x="236" y="703"/>
                    </a:lnTo>
                    <a:lnTo>
                      <a:pt x="260" y="704"/>
                    </a:lnTo>
                    <a:lnTo>
                      <a:pt x="289" y="704"/>
                    </a:lnTo>
                    <a:lnTo>
                      <a:pt x="318" y="704"/>
                    </a:lnTo>
                    <a:lnTo>
                      <a:pt x="346" y="703"/>
                    </a:lnTo>
                    <a:lnTo>
                      <a:pt x="366" y="703"/>
                    </a:lnTo>
                    <a:lnTo>
                      <a:pt x="378" y="703"/>
                    </a:lnTo>
                    <a:lnTo>
                      <a:pt x="386" y="691"/>
                    </a:lnTo>
                    <a:lnTo>
                      <a:pt x="388" y="662"/>
                    </a:lnTo>
                    <a:lnTo>
                      <a:pt x="388" y="628"/>
                    </a:lnTo>
                    <a:lnTo>
                      <a:pt x="388" y="604"/>
                    </a:lnTo>
                    <a:lnTo>
                      <a:pt x="393" y="597"/>
                    </a:lnTo>
                    <a:lnTo>
                      <a:pt x="405" y="593"/>
                    </a:lnTo>
                    <a:lnTo>
                      <a:pt x="423" y="589"/>
                    </a:lnTo>
                    <a:lnTo>
                      <a:pt x="444" y="587"/>
                    </a:lnTo>
                    <a:lnTo>
                      <a:pt x="464" y="586"/>
                    </a:lnTo>
                    <a:lnTo>
                      <a:pt x="483" y="586"/>
                    </a:lnTo>
                    <a:lnTo>
                      <a:pt x="498" y="585"/>
                    </a:lnTo>
                    <a:lnTo>
                      <a:pt x="506" y="583"/>
                    </a:lnTo>
                    <a:lnTo>
                      <a:pt x="511" y="607"/>
                    </a:lnTo>
                    <a:lnTo>
                      <a:pt x="511" y="661"/>
                    </a:lnTo>
                    <a:lnTo>
                      <a:pt x="510" y="719"/>
                    </a:lnTo>
                    <a:lnTo>
                      <a:pt x="510" y="753"/>
                    </a:lnTo>
                    <a:lnTo>
                      <a:pt x="509" y="760"/>
                    </a:lnTo>
                    <a:lnTo>
                      <a:pt x="505" y="768"/>
                    </a:lnTo>
                    <a:lnTo>
                      <a:pt x="496" y="776"/>
                    </a:lnTo>
                    <a:lnTo>
                      <a:pt x="487" y="784"/>
                    </a:lnTo>
                    <a:lnTo>
                      <a:pt x="478" y="793"/>
                    </a:lnTo>
                    <a:lnTo>
                      <a:pt x="469" y="801"/>
                    </a:lnTo>
                    <a:lnTo>
                      <a:pt x="462" y="807"/>
                    </a:lnTo>
                    <a:lnTo>
                      <a:pt x="458" y="813"/>
                    </a:lnTo>
                    <a:lnTo>
                      <a:pt x="454" y="816"/>
                    </a:lnTo>
                    <a:lnTo>
                      <a:pt x="444" y="819"/>
                    </a:lnTo>
                    <a:lnTo>
                      <a:pt x="429" y="820"/>
                    </a:lnTo>
                    <a:lnTo>
                      <a:pt x="410" y="821"/>
                    </a:lnTo>
                    <a:lnTo>
                      <a:pt x="388" y="822"/>
                    </a:lnTo>
                    <a:lnTo>
                      <a:pt x="365" y="823"/>
                    </a:lnTo>
                    <a:lnTo>
                      <a:pt x="341" y="827"/>
                    </a:lnTo>
                    <a:lnTo>
                      <a:pt x="317" y="831"/>
                    </a:lnTo>
                    <a:lnTo>
                      <a:pt x="291" y="835"/>
                    </a:lnTo>
                    <a:lnTo>
                      <a:pt x="265" y="836"/>
                    </a:lnTo>
                    <a:lnTo>
                      <a:pt x="240" y="835"/>
                    </a:lnTo>
                    <a:lnTo>
                      <a:pt x="214" y="832"/>
                    </a:lnTo>
                    <a:lnTo>
                      <a:pt x="191" y="830"/>
                    </a:lnTo>
                    <a:lnTo>
                      <a:pt x="171" y="829"/>
                    </a:lnTo>
                    <a:lnTo>
                      <a:pt x="153" y="829"/>
                    </a:lnTo>
                    <a:lnTo>
                      <a:pt x="141" y="831"/>
                    </a:lnTo>
                    <a:lnTo>
                      <a:pt x="130" y="834"/>
                    </a:lnTo>
                    <a:lnTo>
                      <a:pt x="120" y="831"/>
                    </a:lnTo>
                    <a:lnTo>
                      <a:pt x="109" y="828"/>
                    </a:lnTo>
                    <a:lnTo>
                      <a:pt x="101" y="821"/>
                    </a:lnTo>
                    <a:lnTo>
                      <a:pt x="93" y="812"/>
                    </a:lnTo>
                    <a:lnTo>
                      <a:pt x="86" y="802"/>
                    </a:lnTo>
                    <a:lnTo>
                      <a:pt x="81" y="791"/>
                    </a:lnTo>
                    <a:lnTo>
                      <a:pt x="76" y="778"/>
                    </a:lnTo>
                    <a:lnTo>
                      <a:pt x="70" y="734"/>
                    </a:lnTo>
                    <a:lnTo>
                      <a:pt x="69" y="668"/>
                    </a:lnTo>
                    <a:lnTo>
                      <a:pt x="71" y="600"/>
                    </a:lnTo>
                    <a:lnTo>
                      <a:pt x="75" y="554"/>
                    </a:lnTo>
                    <a:lnTo>
                      <a:pt x="88" y="537"/>
                    </a:lnTo>
                    <a:lnTo>
                      <a:pt x="104" y="519"/>
                    </a:lnTo>
                    <a:lnTo>
                      <a:pt x="121" y="499"/>
                    </a:lnTo>
                    <a:lnTo>
                      <a:pt x="142" y="479"/>
                    </a:lnTo>
                    <a:lnTo>
                      <a:pt x="164" y="456"/>
                    </a:lnTo>
                    <a:lnTo>
                      <a:pt x="187" y="434"/>
                    </a:lnTo>
                    <a:lnTo>
                      <a:pt x="211" y="411"/>
                    </a:lnTo>
                    <a:lnTo>
                      <a:pt x="235" y="389"/>
                    </a:lnTo>
                    <a:lnTo>
                      <a:pt x="258" y="367"/>
                    </a:lnTo>
                    <a:lnTo>
                      <a:pt x="280" y="346"/>
                    </a:lnTo>
                    <a:lnTo>
                      <a:pt x="301" y="327"/>
                    </a:lnTo>
                    <a:lnTo>
                      <a:pt x="319" y="310"/>
                    </a:lnTo>
                    <a:lnTo>
                      <a:pt x="336" y="295"/>
                    </a:lnTo>
                    <a:lnTo>
                      <a:pt x="349" y="283"/>
                    </a:lnTo>
                    <a:lnTo>
                      <a:pt x="358" y="275"/>
                    </a:lnTo>
                    <a:lnTo>
                      <a:pt x="364" y="269"/>
                    </a:lnTo>
                    <a:lnTo>
                      <a:pt x="370" y="242"/>
                    </a:lnTo>
                    <a:lnTo>
                      <a:pt x="365" y="202"/>
                    </a:lnTo>
                    <a:lnTo>
                      <a:pt x="358" y="162"/>
                    </a:lnTo>
                    <a:lnTo>
                      <a:pt x="357" y="140"/>
                    </a:lnTo>
                    <a:lnTo>
                      <a:pt x="353" y="136"/>
                    </a:lnTo>
                    <a:lnTo>
                      <a:pt x="336" y="136"/>
                    </a:lnTo>
                    <a:lnTo>
                      <a:pt x="312" y="136"/>
                    </a:lnTo>
                    <a:lnTo>
                      <a:pt x="283" y="139"/>
                    </a:lnTo>
                    <a:lnTo>
                      <a:pt x="253" y="141"/>
                    </a:lnTo>
                    <a:lnTo>
                      <a:pt x="225" y="144"/>
                    </a:lnTo>
                    <a:lnTo>
                      <a:pt x="203" y="147"/>
                    </a:lnTo>
                    <a:lnTo>
                      <a:pt x="188" y="148"/>
                    </a:lnTo>
                    <a:lnTo>
                      <a:pt x="176" y="158"/>
                    </a:lnTo>
                    <a:lnTo>
                      <a:pt x="173" y="179"/>
                    </a:lnTo>
                    <a:lnTo>
                      <a:pt x="175" y="202"/>
                    </a:lnTo>
                    <a:lnTo>
                      <a:pt x="179" y="22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69" name="Freeform 145">
                <a:extLst>
                  <a:ext uri="{FF2B5EF4-FFF2-40B4-BE49-F238E27FC236}">
                    <a16:creationId xmlns:a16="http://schemas.microsoft.com/office/drawing/2014/main" xmlns="" id="{392D5555-D27C-C92B-8F22-414C85857C3B}"/>
                  </a:ext>
                </a:extLst>
              </p:cNvPr>
              <p:cNvSpPr>
                <a:spLocks/>
              </p:cNvSpPr>
              <p:nvPr/>
            </p:nvSpPr>
            <p:spPr bwMode="auto">
              <a:xfrm>
                <a:off x="-339" y="2052"/>
                <a:ext cx="265" cy="113"/>
              </a:xfrm>
              <a:custGeom>
                <a:avLst/>
                <a:gdLst>
                  <a:gd name="T0" fmla="*/ 0 w 531"/>
                  <a:gd name="T1" fmla="*/ 1 h 226"/>
                  <a:gd name="T2" fmla="*/ 0 w 531"/>
                  <a:gd name="T3" fmla="*/ 1 h 226"/>
                  <a:gd name="T4" fmla="*/ 0 w 531"/>
                  <a:gd name="T5" fmla="*/ 1 h 226"/>
                  <a:gd name="T6" fmla="*/ 0 w 531"/>
                  <a:gd name="T7" fmla="*/ 1 h 226"/>
                  <a:gd name="T8" fmla="*/ 0 w 531"/>
                  <a:gd name="T9" fmla="*/ 1 h 226"/>
                  <a:gd name="T10" fmla="*/ 0 w 531"/>
                  <a:gd name="T11" fmla="*/ 1 h 226"/>
                  <a:gd name="T12" fmla="*/ 0 w 531"/>
                  <a:gd name="T13" fmla="*/ 1 h 226"/>
                  <a:gd name="T14" fmla="*/ 0 w 531"/>
                  <a:gd name="T15" fmla="*/ 1 h 226"/>
                  <a:gd name="T16" fmla="*/ 0 w 531"/>
                  <a:gd name="T17" fmla="*/ 1 h 226"/>
                  <a:gd name="T18" fmla="*/ 0 w 531"/>
                  <a:gd name="T19" fmla="*/ 1 h 226"/>
                  <a:gd name="T20" fmla="*/ 0 w 531"/>
                  <a:gd name="T21" fmla="*/ 1 h 226"/>
                  <a:gd name="T22" fmla="*/ 0 w 531"/>
                  <a:gd name="T23" fmla="*/ 1 h 226"/>
                  <a:gd name="T24" fmla="*/ 0 w 531"/>
                  <a:gd name="T25" fmla="*/ 1 h 226"/>
                  <a:gd name="T26" fmla="*/ 0 w 531"/>
                  <a:gd name="T27" fmla="*/ 1 h 226"/>
                  <a:gd name="T28" fmla="*/ 0 w 531"/>
                  <a:gd name="T29" fmla="*/ 1 h 226"/>
                  <a:gd name="T30" fmla="*/ 0 w 531"/>
                  <a:gd name="T31" fmla="*/ 1 h 226"/>
                  <a:gd name="T32" fmla="*/ 0 w 531"/>
                  <a:gd name="T33" fmla="*/ 1 h 226"/>
                  <a:gd name="T34" fmla="*/ 0 w 531"/>
                  <a:gd name="T35" fmla="*/ 1 h 226"/>
                  <a:gd name="T36" fmla="*/ 0 w 531"/>
                  <a:gd name="T37" fmla="*/ 1 h 226"/>
                  <a:gd name="T38" fmla="*/ 0 w 531"/>
                  <a:gd name="T39" fmla="*/ 1 h 226"/>
                  <a:gd name="T40" fmla="*/ 0 w 531"/>
                  <a:gd name="T41" fmla="*/ 1 h 226"/>
                  <a:gd name="T42" fmla="*/ 0 w 531"/>
                  <a:gd name="T43" fmla="*/ 1 h 226"/>
                  <a:gd name="T44" fmla="*/ 0 w 531"/>
                  <a:gd name="T45" fmla="*/ 1 h 226"/>
                  <a:gd name="T46" fmla="*/ 0 w 531"/>
                  <a:gd name="T47" fmla="*/ 1 h 226"/>
                  <a:gd name="T48" fmla="*/ 0 w 531"/>
                  <a:gd name="T49" fmla="*/ 1 h 226"/>
                  <a:gd name="T50" fmla="*/ 0 w 531"/>
                  <a:gd name="T51" fmla="*/ 1 h 226"/>
                  <a:gd name="T52" fmla="*/ 0 w 531"/>
                  <a:gd name="T53" fmla="*/ 1 h 226"/>
                  <a:gd name="T54" fmla="*/ 0 w 531"/>
                  <a:gd name="T55" fmla="*/ 1 h 226"/>
                  <a:gd name="T56" fmla="*/ 0 w 531"/>
                  <a:gd name="T57" fmla="*/ 0 h 226"/>
                  <a:gd name="T58" fmla="*/ 0 w 531"/>
                  <a:gd name="T59" fmla="*/ 1 h 226"/>
                  <a:gd name="T60" fmla="*/ 0 w 531"/>
                  <a:gd name="T61" fmla="*/ 1 h 226"/>
                  <a:gd name="T62" fmla="*/ 0 w 531"/>
                  <a:gd name="T63" fmla="*/ 1 h 226"/>
                  <a:gd name="T64" fmla="*/ 0 w 531"/>
                  <a:gd name="T65" fmla="*/ 1 h 226"/>
                  <a:gd name="T66" fmla="*/ 0 w 531"/>
                  <a:gd name="T67" fmla="*/ 1 h 226"/>
                  <a:gd name="T68" fmla="*/ 0 w 531"/>
                  <a:gd name="T69" fmla="*/ 1 h 226"/>
                  <a:gd name="T70" fmla="*/ 0 w 531"/>
                  <a:gd name="T71" fmla="*/ 1 h 226"/>
                  <a:gd name="T72" fmla="*/ 0 w 531"/>
                  <a:gd name="T73" fmla="*/ 1 h 226"/>
                  <a:gd name="T74" fmla="*/ 0 w 531"/>
                  <a:gd name="T75" fmla="*/ 1 h 226"/>
                  <a:gd name="T76" fmla="*/ 0 w 531"/>
                  <a:gd name="T77" fmla="*/ 1 h 226"/>
                  <a:gd name="T78" fmla="*/ 0 w 531"/>
                  <a:gd name="T79" fmla="*/ 1 h 226"/>
                  <a:gd name="T80" fmla="*/ 0 w 531"/>
                  <a:gd name="T81" fmla="*/ 1 h 226"/>
                  <a:gd name="T82" fmla="*/ 0 w 531"/>
                  <a:gd name="T83" fmla="*/ 1 h 226"/>
                  <a:gd name="T84" fmla="*/ 0 w 531"/>
                  <a:gd name="T85" fmla="*/ 1 h 226"/>
                  <a:gd name="T86" fmla="*/ 0 w 531"/>
                  <a:gd name="T87" fmla="*/ 1 h 226"/>
                  <a:gd name="T88" fmla="*/ 0 w 531"/>
                  <a:gd name="T89" fmla="*/ 1 h 226"/>
                  <a:gd name="T90" fmla="*/ 0 w 531"/>
                  <a:gd name="T91" fmla="*/ 1 h 226"/>
                  <a:gd name="T92" fmla="*/ 0 w 531"/>
                  <a:gd name="T93" fmla="*/ 1 h 226"/>
                  <a:gd name="T94" fmla="*/ 0 w 531"/>
                  <a:gd name="T95" fmla="*/ 1 h 226"/>
                  <a:gd name="T96" fmla="*/ 0 w 531"/>
                  <a:gd name="T97" fmla="*/ 1 h 226"/>
                  <a:gd name="T98" fmla="*/ 0 w 531"/>
                  <a:gd name="T99" fmla="*/ 1 h 226"/>
                  <a:gd name="T100" fmla="*/ 0 w 531"/>
                  <a:gd name="T101" fmla="*/ 1 h 226"/>
                  <a:gd name="T102" fmla="*/ 0 w 531"/>
                  <a:gd name="T103" fmla="*/ 1 h 226"/>
                  <a:gd name="T104" fmla="*/ 0 w 531"/>
                  <a:gd name="T105" fmla="*/ 1 h 226"/>
                  <a:gd name="T106" fmla="*/ 0 w 531"/>
                  <a:gd name="T107" fmla="*/ 1 h 226"/>
                  <a:gd name="T108" fmla="*/ 0 w 531"/>
                  <a:gd name="T109" fmla="*/ 1 h 226"/>
                  <a:gd name="T110" fmla="*/ 0 w 531"/>
                  <a:gd name="T111" fmla="*/ 1 h 226"/>
                  <a:gd name="T112" fmla="*/ 0 w 531"/>
                  <a:gd name="T113" fmla="*/ 1 h 226"/>
                  <a:gd name="T114" fmla="*/ 0 w 531"/>
                  <a:gd name="T115" fmla="*/ 1 h 226"/>
                  <a:gd name="T116" fmla="*/ 0 w 531"/>
                  <a:gd name="T117" fmla="*/ 1 h 226"/>
                  <a:gd name="T118" fmla="*/ 0 w 531"/>
                  <a:gd name="T119" fmla="*/ 1 h 226"/>
                  <a:gd name="T120" fmla="*/ 0 w 531"/>
                  <a:gd name="T121" fmla="*/ 1 h 2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531"/>
                  <a:gd name="T184" fmla="*/ 0 h 226"/>
                  <a:gd name="T185" fmla="*/ 531 w 531"/>
                  <a:gd name="T186" fmla="*/ 226 h 2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531" h="226">
                    <a:moveTo>
                      <a:pt x="0" y="226"/>
                    </a:moveTo>
                    <a:lnTo>
                      <a:pt x="18" y="226"/>
                    </a:lnTo>
                    <a:lnTo>
                      <a:pt x="40" y="223"/>
                    </a:lnTo>
                    <a:lnTo>
                      <a:pt x="64" y="221"/>
                    </a:lnTo>
                    <a:lnTo>
                      <a:pt x="90" y="216"/>
                    </a:lnTo>
                    <a:lnTo>
                      <a:pt x="117" y="212"/>
                    </a:lnTo>
                    <a:lnTo>
                      <a:pt x="145" y="206"/>
                    </a:lnTo>
                    <a:lnTo>
                      <a:pt x="174" y="200"/>
                    </a:lnTo>
                    <a:lnTo>
                      <a:pt x="201" y="194"/>
                    </a:lnTo>
                    <a:lnTo>
                      <a:pt x="229" y="188"/>
                    </a:lnTo>
                    <a:lnTo>
                      <a:pt x="255" y="182"/>
                    </a:lnTo>
                    <a:lnTo>
                      <a:pt x="280" y="175"/>
                    </a:lnTo>
                    <a:lnTo>
                      <a:pt x="303" y="169"/>
                    </a:lnTo>
                    <a:lnTo>
                      <a:pt x="322" y="164"/>
                    </a:lnTo>
                    <a:lnTo>
                      <a:pt x="340" y="160"/>
                    </a:lnTo>
                    <a:lnTo>
                      <a:pt x="352" y="156"/>
                    </a:lnTo>
                    <a:lnTo>
                      <a:pt x="361" y="154"/>
                    </a:lnTo>
                    <a:lnTo>
                      <a:pt x="379" y="149"/>
                    </a:lnTo>
                    <a:lnTo>
                      <a:pt x="401" y="143"/>
                    </a:lnTo>
                    <a:lnTo>
                      <a:pt x="426" y="135"/>
                    </a:lnTo>
                    <a:lnTo>
                      <a:pt x="451" y="125"/>
                    </a:lnTo>
                    <a:lnTo>
                      <a:pt x="478" y="115"/>
                    </a:lnTo>
                    <a:lnTo>
                      <a:pt x="501" y="105"/>
                    </a:lnTo>
                    <a:lnTo>
                      <a:pt x="519" y="95"/>
                    </a:lnTo>
                    <a:lnTo>
                      <a:pt x="531" y="86"/>
                    </a:lnTo>
                    <a:lnTo>
                      <a:pt x="527" y="62"/>
                    </a:lnTo>
                    <a:lnTo>
                      <a:pt x="520" y="34"/>
                    </a:lnTo>
                    <a:lnTo>
                      <a:pt x="512" y="10"/>
                    </a:lnTo>
                    <a:lnTo>
                      <a:pt x="509" y="0"/>
                    </a:lnTo>
                    <a:lnTo>
                      <a:pt x="494" y="7"/>
                    </a:lnTo>
                    <a:lnTo>
                      <a:pt x="478" y="14"/>
                    </a:lnTo>
                    <a:lnTo>
                      <a:pt x="463" y="19"/>
                    </a:lnTo>
                    <a:lnTo>
                      <a:pt x="447" y="26"/>
                    </a:lnTo>
                    <a:lnTo>
                      <a:pt x="431" y="31"/>
                    </a:lnTo>
                    <a:lnTo>
                      <a:pt x="416" y="37"/>
                    </a:lnTo>
                    <a:lnTo>
                      <a:pt x="399" y="41"/>
                    </a:lnTo>
                    <a:lnTo>
                      <a:pt x="384" y="46"/>
                    </a:lnTo>
                    <a:lnTo>
                      <a:pt x="369" y="50"/>
                    </a:lnTo>
                    <a:lnTo>
                      <a:pt x="355" y="54"/>
                    </a:lnTo>
                    <a:lnTo>
                      <a:pt x="341" y="57"/>
                    </a:lnTo>
                    <a:lnTo>
                      <a:pt x="328" y="61"/>
                    </a:lnTo>
                    <a:lnTo>
                      <a:pt x="315" y="64"/>
                    </a:lnTo>
                    <a:lnTo>
                      <a:pt x="304" y="68"/>
                    </a:lnTo>
                    <a:lnTo>
                      <a:pt x="292" y="70"/>
                    </a:lnTo>
                    <a:lnTo>
                      <a:pt x="283" y="72"/>
                    </a:lnTo>
                    <a:lnTo>
                      <a:pt x="264" y="77"/>
                    </a:lnTo>
                    <a:lnTo>
                      <a:pt x="242" y="84"/>
                    </a:lnTo>
                    <a:lnTo>
                      <a:pt x="220" y="91"/>
                    </a:lnTo>
                    <a:lnTo>
                      <a:pt x="197" y="101"/>
                    </a:lnTo>
                    <a:lnTo>
                      <a:pt x="175" y="113"/>
                    </a:lnTo>
                    <a:lnTo>
                      <a:pt x="153" y="128"/>
                    </a:lnTo>
                    <a:lnTo>
                      <a:pt x="133" y="145"/>
                    </a:lnTo>
                    <a:lnTo>
                      <a:pt x="116" y="166"/>
                    </a:lnTo>
                    <a:lnTo>
                      <a:pt x="109" y="171"/>
                    </a:lnTo>
                    <a:lnTo>
                      <a:pt x="99" y="176"/>
                    </a:lnTo>
                    <a:lnTo>
                      <a:pt x="86" y="181"/>
                    </a:lnTo>
                    <a:lnTo>
                      <a:pt x="70" y="185"/>
                    </a:lnTo>
                    <a:lnTo>
                      <a:pt x="54" y="192"/>
                    </a:lnTo>
                    <a:lnTo>
                      <a:pt x="35" y="200"/>
                    </a:lnTo>
                    <a:lnTo>
                      <a:pt x="18" y="211"/>
                    </a:lnTo>
                    <a:lnTo>
                      <a:pt x="0" y="22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0" name="Freeform 146">
                <a:extLst>
                  <a:ext uri="{FF2B5EF4-FFF2-40B4-BE49-F238E27FC236}">
                    <a16:creationId xmlns:a16="http://schemas.microsoft.com/office/drawing/2014/main" xmlns="" id="{CDC54731-E70E-8D1B-E8E4-11E10A4A0988}"/>
                  </a:ext>
                </a:extLst>
              </p:cNvPr>
              <p:cNvSpPr>
                <a:spLocks/>
              </p:cNvSpPr>
              <p:nvPr/>
            </p:nvSpPr>
            <p:spPr bwMode="auto">
              <a:xfrm>
                <a:off x="-618" y="2092"/>
                <a:ext cx="201" cy="70"/>
              </a:xfrm>
              <a:custGeom>
                <a:avLst/>
                <a:gdLst>
                  <a:gd name="T0" fmla="*/ 0 w 403"/>
                  <a:gd name="T1" fmla="*/ 0 h 141"/>
                  <a:gd name="T2" fmla="*/ 0 w 403"/>
                  <a:gd name="T3" fmla="*/ 0 h 141"/>
                  <a:gd name="T4" fmla="*/ 0 w 403"/>
                  <a:gd name="T5" fmla="*/ 0 h 141"/>
                  <a:gd name="T6" fmla="*/ 0 w 403"/>
                  <a:gd name="T7" fmla="*/ 0 h 141"/>
                  <a:gd name="T8" fmla="*/ 0 w 403"/>
                  <a:gd name="T9" fmla="*/ 0 h 141"/>
                  <a:gd name="T10" fmla="*/ 0 w 403"/>
                  <a:gd name="T11" fmla="*/ 0 h 141"/>
                  <a:gd name="T12" fmla="*/ 0 w 403"/>
                  <a:gd name="T13" fmla="*/ 0 h 141"/>
                  <a:gd name="T14" fmla="*/ 0 w 403"/>
                  <a:gd name="T15" fmla="*/ 0 h 141"/>
                  <a:gd name="T16" fmla="*/ 0 w 403"/>
                  <a:gd name="T17" fmla="*/ 0 h 141"/>
                  <a:gd name="T18" fmla="*/ 0 w 403"/>
                  <a:gd name="T19" fmla="*/ 0 h 141"/>
                  <a:gd name="T20" fmla="*/ 0 w 403"/>
                  <a:gd name="T21" fmla="*/ 0 h 141"/>
                  <a:gd name="T22" fmla="*/ 0 w 403"/>
                  <a:gd name="T23" fmla="*/ 0 h 141"/>
                  <a:gd name="T24" fmla="*/ 0 w 403"/>
                  <a:gd name="T25" fmla="*/ 0 h 141"/>
                  <a:gd name="T26" fmla="*/ 0 w 403"/>
                  <a:gd name="T27" fmla="*/ 0 h 141"/>
                  <a:gd name="T28" fmla="*/ 0 w 403"/>
                  <a:gd name="T29" fmla="*/ 0 h 141"/>
                  <a:gd name="T30" fmla="*/ 0 w 403"/>
                  <a:gd name="T31" fmla="*/ 0 h 141"/>
                  <a:gd name="T32" fmla="*/ 0 w 403"/>
                  <a:gd name="T33" fmla="*/ 0 h 141"/>
                  <a:gd name="T34" fmla="*/ 0 w 403"/>
                  <a:gd name="T35" fmla="*/ 0 h 141"/>
                  <a:gd name="T36" fmla="*/ 0 w 403"/>
                  <a:gd name="T37" fmla="*/ 0 h 141"/>
                  <a:gd name="T38" fmla="*/ 0 w 403"/>
                  <a:gd name="T39" fmla="*/ 0 h 141"/>
                  <a:gd name="T40" fmla="*/ 0 w 403"/>
                  <a:gd name="T41" fmla="*/ 0 h 141"/>
                  <a:gd name="T42" fmla="*/ 0 w 403"/>
                  <a:gd name="T43" fmla="*/ 0 h 141"/>
                  <a:gd name="T44" fmla="*/ 0 w 403"/>
                  <a:gd name="T45" fmla="*/ 0 h 141"/>
                  <a:gd name="T46" fmla="*/ 0 w 403"/>
                  <a:gd name="T47" fmla="*/ 0 h 141"/>
                  <a:gd name="T48" fmla="*/ 0 w 403"/>
                  <a:gd name="T49" fmla="*/ 0 h 141"/>
                  <a:gd name="T50" fmla="*/ 0 w 403"/>
                  <a:gd name="T51" fmla="*/ 0 h 141"/>
                  <a:gd name="T52" fmla="*/ 0 w 403"/>
                  <a:gd name="T53" fmla="*/ 0 h 141"/>
                  <a:gd name="T54" fmla="*/ 0 w 403"/>
                  <a:gd name="T55" fmla="*/ 0 h 141"/>
                  <a:gd name="T56" fmla="*/ 0 w 403"/>
                  <a:gd name="T57" fmla="*/ 0 h 141"/>
                  <a:gd name="T58" fmla="*/ 0 w 403"/>
                  <a:gd name="T59" fmla="*/ 0 h 141"/>
                  <a:gd name="T60" fmla="*/ 0 w 403"/>
                  <a:gd name="T61" fmla="*/ 0 h 141"/>
                  <a:gd name="T62" fmla="*/ 0 w 403"/>
                  <a:gd name="T63" fmla="*/ 0 h 141"/>
                  <a:gd name="T64" fmla="*/ 0 w 403"/>
                  <a:gd name="T65" fmla="*/ 0 h 141"/>
                  <a:gd name="T66" fmla="*/ 0 w 403"/>
                  <a:gd name="T67" fmla="*/ 0 h 141"/>
                  <a:gd name="T68" fmla="*/ 0 w 403"/>
                  <a:gd name="T69" fmla="*/ 0 h 141"/>
                  <a:gd name="T70" fmla="*/ 0 w 403"/>
                  <a:gd name="T71" fmla="*/ 0 h 141"/>
                  <a:gd name="T72" fmla="*/ 0 w 403"/>
                  <a:gd name="T73" fmla="*/ 0 h 141"/>
                  <a:gd name="T74" fmla="*/ 0 w 403"/>
                  <a:gd name="T75" fmla="*/ 0 h 141"/>
                  <a:gd name="T76" fmla="*/ 0 w 403"/>
                  <a:gd name="T77" fmla="*/ 0 h 141"/>
                  <a:gd name="T78" fmla="*/ 0 w 403"/>
                  <a:gd name="T79" fmla="*/ 0 h 141"/>
                  <a:gd name="T80" fmla="*/ 0 w 403"/>
                  <a:gd name="T81" fmla="*/ 0 h 141"/>
                  <a:gd name="T82" fmla="*/ 0 w 403"/>
                  <a:gd name="T83" fmla="*/ 0 h 141"/>
                  <a:gd name="T84" fmla="*/ 0 w 403"/>
                  <a:gd name="T85" fmla="*/ 0 h 141"/>
                  <a:gd name="T86" fmla="*/ 0 w 403"/>
                  <a:gd name="T87" fmla="*/ 0 h 141"/>
                  <a:gd name="T88" fmla="*/ 0 w 403"/>
                  <a:gd name="T89" fmla="*/ 0 h 14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03"/>
                  <a:gd name="T136" fmla="*/ 0 h 141"/>
                  <a:gd name="T137" fmla="*/ 403 w 403"/>
                  <a:gd name="T138" fmla="*/ 141 h 14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03" h="141">
                    <a:moveTo>
                      <a:pt x="403" y="141"/>
                    </a:moveTo>
                    <a:lnTo>
                      <a:pt x="385" y="141"/>
                    </a:lnTo>
                    <a:lnTo>
                      <a:pt x="365" y="141"/>
                    </a:lnTo>
                    <a:lnTo>
                      <a:pt x="344" y="139"/>
                    </a:lnTo>
                    <a:lnTo>
                      <a:pt x="323" y="139"/>
                    </a:lnTo>
                    <a:lnTo>
                      <a:pt x="300" y="139"/>
                    </a:lnTo>
                    <a:lnTo>
                      <a:pt x="274" y="139"/>
                    </a:lnTo>
                    <a:lnTo>
                      <a:pt x="249" y="138"/>
                    </a:lnTo>
                    <a:lnTo>
                      <a:pt x="224" y="137"/>
                    </a:lnTo>
                    <a:lnTo>
                      <a:pt x="197" y="135"/>
                    </a:lnTo>
                    <a:lnTo>
                      <a:pt x="169" y="133"/>
                    </a:lnTo>
                    <a:lnTo>
                      <a:pt x="142" y="129"/>
                    </a:lnTo>
                    <a:lnTo>
                      <a:pt x="113" y="126"/>
                    </a:lnTo>
                    <a:lnTo>
                      <a:pt x="85" y="121"/>
                    </a:lnTo>
                    <a:lnTo>
                      <a:pt x="56" y="115"/>
                    </a:lnTo>
                    <a:lnTo>
                      <a:pt x="28" y="108"/>
                    </a:lnTo>
                    <a:lnTo>
                      <a:pt x="0" y="100"/>
                    </a:lnTo>
                    <a:lnTo>
                      <a:pt x="0" y="80"/>
                    </a:lnTo>
                    <a:lnTo>
                      <a:pt x="1" y="50"/>
                    </a:lnTo>
                    <a:lnTo>
                      <a:pt x="2" y="21"/>
                    </a:lnTo>
                    <a:lnTo>
                      <a:pt x="7" y="0"/>
                    </a:lnTo>
                    <a:lnTo>
                      <a:pt x="28" y="6"/>
                    </a:lnTo>
                    <a:lnTo>
                      <a:pt x="46" y="14"/>
                    </a:lnTo>
                    <a:lnTo>
                      <a:pt x="65" y="22"/>
                    </a:lnTo>
                    <a:lnTo>
                      <a:pt x="82" y="31"/>
                    </a:lnTo>
                    <a:lnTo>
                      <a:pt x="98" y="40"/>
                    </a:lnTo>
                    <a:lnTo>
                      <a:pt x="113" y="51"/>
                    </a:lnTo>
                    <a:lnTo>
                      <a:pt x="128" y="61"/>
                    </a:lnTo>
                    <a:lnTo>
                      <a:pt x="142" y="70"/>
                    </a:lnTo>
                    <a:lnTo>
                      <a:pt x="156" y="80"/>
                    </a:lnTo>
                    <a:lnTo>
                      <a:pt x="168" y="89"/>
                    </a:lnTo>
                    <a:lnTo>
                      <a:pt x="180" y="96"/>
                    </a:lnTo>
                    <a:lnTo>
                      <a:pt x="192" y="103"/>
                    </a:lnTo>
                    <a:lnTo>
                      <a:pt x="204" y="107"/>
                    </a:lnTo>
                    <a:lnTo>
                      <a:pt x="214" y="110"/>
                    </a:lnTo>
                    <a:lnTo>
                      <a:pt x="226" y="111"/>
                    </a:lnTo>
                    <a:lnTo>
                      <a:pt x="236" y="108"/>
                    </a:lnTo>
                    <a:lnTo>
                      <a:pt x="258" y="103"/>
                    </a:lnTo>
                    <a:lnTo>
                      <a:pt x="279" y="100"/>
                    </a:lnTo>
                    <a:lnTo>
                      <a:pt x="301" y="99"/>
                    </a:lnTo>
                    <a:lnTo>
                      <a:pt x="321" y="100"/>
                    </a:lnTo>
                    <a:lnTo>
                      <a:pt x="342" y="105"/>
                    </a:lnTo>
                    <a:lnTo>
                      <a:pt x="363" y="113"/>
                    </a:lnTo>
                    <a:lnTo>
                      <a:pt x="384" y="124"/>
                    </a:lnTo>
                    <a:lnTo>
                      <a:pt x="403" y="14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1" name="Freeform 147">
                <a:extLst>
                  <a:ext uri="{FF2B5EF4-FFF2-40B4-BE49-F238E27FC236}">
                    <a16:creationId xmlns:a16="http://schemas.microsoft.com/office/drawing/2014/main" xmlns="" id="{62EF1040-9808-15A1-61E4-143BC3BD8EF7}"/>
                  </a:ext>
                </a:extLst>
              </p:cNvPr>
              <p:cNvSpPr>
                <a:spLocks/>
              </p:cNvSpPr>
              <p:nvPr/>
            </p:nvSpPr>
            <p:spPr bwMode="auto">
              <a:xfrm>
                <a:off x="-165" y="2068"/>
                <a:ext cx="31" cy="70"/>
              </a:xfrm>
              <a:custGeom>
                <a:avLst/>
                <a:gdLst>
                  <a:gd name="T0" fmla="*/ 0 w 61"/>
                  <a:gd name="T1" fmla="*/ 1 h 139"/>
                  <a:gd name="T2" fmla="*/ 1 w 61"/>
                  <a:gd name="T3" fmla="*/ 1 h 139"/>
                  <a:gd name="T4" fmla="*/ 1 w 61"/>
                  <a:gd name="T5" fmla="*/ 1 h 139"/>
                  <a:gd name="T6" fmla="*/ 1 w 61"/>
                  <a:gd name="T7" fmla="*/ 1 h 139"/>
                  <a:gd name="T8" fmla="*/ 1 w 61"/>
                  <a:gd name="T9" fmla="*/ 1 h 139"/>
                  <a:gd name="T10" fmla="*/ 1 w 61"/>
                  <a:gd name="T11" fmla="*/ 1 h 139"/>
                  <a:gd name="T12" fmla="*/ 1 w 61"/>
                  <a:gd name="T13" fmla="*/ 1 h 139"/>
                  <a:gd name="T14" fmla="*/ 1 w 61"/>
                  <a:gd name="T15" fmla="*/ 1 h 139"/>
                  <a:gd name="T16" fmla="*/ 1 w 61"/>
                  <a:gd name="T17" fmla="*/ 1 h 139"/>
                  <a:gd name="T18" fmla="*/ 1 w 61"/>
                  <a:gd name="T19" fmla="*/ 1 h 139"/>
                  <a:gd name="T20" fmla="*/ 1 w 61"/>
                  <a:gd name="T21" fmla="*/ 0 h 139"/>
                  <a:gd name="T22" fmla="*/ 1 w 61"/>
                  <a:gd name="T23" fmla="*/ 1 h 139"/>
                  <a:gd name="T24" fmla="*/ 1 w 61"/>
                  <a:gd name="T25" fmla="*/ 1 h 139"/>
                  <a:gd name="T26" fmla="*/ 0 w 61"/>
                  <a:gd name="T27" fmla="*/ 1 h 13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1"/>
                  <a:gd name="T43" fmla="*/ 0 h 139"/>
                  <a:gd name="T44" fmla="*/ 61 w 61"/>
                  <a:gd name="T45" fmla="*/ 139 h 13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1" h="139">
                    <a:moveTo>
                      <a:pt x="0" y="13"/>
                    </a:moveTo>
                    <a:lnTo>
                      <a:pt x="11" y="40"/>
                    </a:lnTo>
                    <a:lnTo>
                      <a:pt x="20" y="83"/>
                    </a:lnTo>
                    <a:lnTo>
                      <a:pt x="29" y="122"/>
                    </a:lnTo>
                    <a:lnTo>
                      <a:pt x="31" y="139"/>
                    </a:lnTo>
                    <a:lnTo>
                      <a:pt x="61" y="122"/>
                    </a:lnTo>
                    <a:lnTo>
                      <a:pt x="57" y="106"/>
                    </a:lnTo>
                    <a:lnTo>
                      <a:pt x="50" y="71"/>
                    </a:lnTo>
                    <a:lnTo>
                      <a:pt x="40" y="32"/>
                    </a:lnTo>
                    <a:lnTo>
                      <a:pt x="29" y="7"/>
                    </a:lnTo>
                    <a:lnTo>
                      <a:pt x="18" y="0"/>
                    </a:lnTo>
                    <a:lnTo>
                      <a:pt x="9" y="3"/>
                    </a:lnTo>
                    <a:lnTo>
                      <a:pt x="2" y="9"/>
                    </a:lnTo>
                    <a:lnTo>
                      <a:pt x="0" y="1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2" name="Freeform 148">
                <a:extLst>
                  <a:ext uri="{FF2B5EF4-FFF2-40B4-BE49-F238E27FC236}">
                    <a16:creationId xmlns:a16="http://schemas.microsoft.com/office/drawing/2014/main" xmlns="" id="{D68E4ABD-4D42-BEE9-07A5-6305D506BD62}"/>
                  </a:ext>
                </a:extLst>
              </p:cNvPr>
              <p:cNvSpPr>
                <a:spLocks/>
              </p:cNvSpPr>
              <p:nvPr/>
            </p:nvSpPr>
            <p:spPr bwMode="auto">
              <a:xfrm>
                <a:off x="-570" y="2109"/>
                <a:ext cx="30" cy="60"/>
              </a:xfrm>
              <a:custGeom>
                <a:avLst/>
                <a:gdLst>
                  <a:gd name="T0" fmla="*/ 1 w 60"/>
                  <a:gd name="T1" fmla="*/ 1 h 120"/>
                  <a:gd name="T2" fmla="*/ 1 w 60"/>
                  <a:gd name="T3" fmla="*/ 1 h 120"/>
                  <a:gd name="T4" fmla="*/ 1 w 60"/>
                  <a:gd name="T5" fmla="*/ 1 h 120"/>
                  <a:gd name="T6" fmla="*/ 1 w 60"/>
                  <a:gd name="T7" fmla="*/ 1 h 120"/>
                  <a:gd name="T8" fmla="*/ 0 w 60"/>
                  <a:gd name="T9" fmla="*/ 1 h 120"/>
                  <a:gd name="T10" fmla="*/ 1 w 60"/>
                  <a:gd name="T11" fmla="*/ 1 h 120"/>
                  <a:gd name="T12" fmla="*/ 1 w 60"/>
                  <a:gd name="T13" fmla="*/ 1 h 120"/>
                  <a:gd name="T14" fmla="*/ 1 w 60"/>
                  <a:gd name="T15" fmla="*/ 1 h 120"/>
                  <a:gd name="T16" fmla="*/ 1 w 60"/>
                  <a:gd name="T17" fmla="*/ 1 h 120"/>
                  <a:gd name="T18" fmla="*/ 1 w 60"/>
                  <a:gd name="T19" fmla="*/ 1 h 120"/>
                  <a:gd name="T20" fmla="*/ 1 w 60"/>
                  <a:gd name="T21" fmla="*/ 1 h 120"/>
                  <a:gd name="T22" fmla="*/ 1 w 60"/>
                  <a:gd name="T23" fmla="*/ 1 h 120"/>
                  <a:gd name="T24" fmla="*/ 1 w 60"/>
                  <a:gd name="T25" fmla="*/ 1 h 120"/>
                  <a:gd name="T26" fmla="*/ 1 w 60"/>
                  <a:gd name="T27" fmla="*/ 1 h 120"/>
                  <a:gd name="T28" fmla="*/ 1 w 60"/>
                  <a:gd name="T29" fmla="*/ 1 h 120"/>
                  <a:gd name="T30" fmla="*/ 1 w 60"/>
                  <a:gd name="T31" fmla="*/ 1 h 120"/>
                  <a:gd name="T32" fmla="*/ 1 w 60"/>
                  <a:gd name="T33" fmla="*/ 0 h 120"/>
                  <a:gd name="T34" fmla="*/ 1 w 60"/>
                  <a:gd name="T35" fmla="*/ 0 h 120"/>
                  <a:gd name="T36" fmla="*/ 1 w 60"/>
                  <a:gd name="T37" fmla="*/ 0 h 120"/>
                  <a:gd name="T38" fmla="*/ 1 w 60"/>
                  <a:gd name="T39" fmla="*/ 1 h 120"/>
                  <a:gd name="T40" fmla="*/ 1 w 60"/>
                  <a:gd name="T41" fmla="*/ 1 h 12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0"/>
                  <a:gd name="T64" fmla="*/ 0 h 120"/>
                  <a:gd name="T65" fmla="*/ 60 w 60"/>
                  <a:gd name="T66" fmla="*/ 120 h 12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0" h="120">
                    <a:moveTo>
                      <a:pt x="23" y="1"/>
                    </a:moveTo>
                    <a:lnTo>
                      <a:pt x="17" y="21"/>
                    </a:lnTo>
                    <a:lnTo>
                      <a:pt x="9" y="50"/>
                    </a:lnTo>
                    <a:lnTo>
                      <a:pt x="2" y="83"/>
                    </a:lnTo>
                    <a:lnTo>
                      <a:pt x="0" y="107"/>
                    </a:lnTo>
                    <a:lnTo>
                      <a:pt x="6" y="118"/>
                    </a:lnTo>
                    <a:lnTo>
                      <a:pt x="16" y="120"/>
                    </a:lnTo>
                    <a:lnTo>
                      <a:pt x="26" y="116"/>
                    </a:lnTo>
                    <a:lnTo>
                      <a:pt x="31" y="114"/>
                    </a:lnTo>
                    <a:lnTo>
                      <a:pt x="35" y="100"/>
                    </a:lnTo>
                    <a:lnTo>
                      <a:pt x="41" y="68"/>
                    </a:lnTo>
                    <a:lnTo>
                      <a:pt x="51" y="33"/>
                    </a:lnTo>
                    <a:lnTo>
                      <a:pt x="59" y="11"/>
                    </a:lnTo>
                    <a:lnTo>
                      <a:pt x="60" y="7"/>
                    </a:lnTo>
                    <a:lnTo>
                      <a:pt x="58" y="3"/>
                    </a:lnTo>
                    <a:lnTo>
                      <a:pt x="52" y="1"/>
                    </a:lnTo>
                    <a:lnTo>
                      <a:pt x="45" y="0"/>
                    </a:lnTo>
                    <a:lnTo>
                      <a:pt x="37" y="0"/>
                    </a:lnTo>
                    <a:lnTo>
                      <a:pt x="30" y="0"/>
                    </a:lnTo>
                    <a:lnTo>
                      <a:pt x="25" y="1"/>
                    </a:lnTo>
                    <a:lnTo>
                      <a:pt x="23" y="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3" name="Freeform 149">
                <a:extLst>
                  <a:ext uri="{FF2B5EF4-FFF2-40B4-BE49-F238E27FC236}">
                    <a16:creationId xmlns:a16="http://schemas.microsoft.com/office/drawing/2014/main" xmlns="" id="{FCBB1BF6-C7BC-55F6-448F-9371AE89AC81}"/>
                  </a:ext>
                </a:extLst>
              </p:cNvPr>
              <p:cNvSpPr>
                <a:spLocks/>
              </p:cNvSpPr>
              <p:nvPr/>
            </p:nvSpPr>
            <p:spPr bwMode="auto">
              <a:xfrm>
                <a:off x="-417" y="887"/>
                <a:ext cx="142" cy="65"/>
              </a:xfrm>
              <a:custGeom>
                <a:avLst/>
                <a:gdLst>
                  <a:gd name="T0" fmla="*/ 0 w 285"/>
                  <a:gd name="T1" fmla="*/ 1 h 130"/>
                  <a:gd name="T2" fmla="*/ 0 w 285"/>
                  <a:gd name="T3" fmla="*/ 1 h 130"/>
                  <a:gd name="T4" fmla="*/ 0 w 285"/>
                  <a:gd name="T5" fmla="*/ 1 h 130"/>
                  <a:gd name="T6" fmla="*/ 0 w 285"/>
                  <a:gd name="T7" fmla="*/ 1 h 130"/>
                  <a:gd name="T8" fmla="*/ 0 w 285"/>
                  <a:gd name="T9" fmla="*/ 1 h 130"/>
                  <a:gd name="T10" fmla="*/ 0 w 285"/>
                  <a:gd name="T11" fmla="*/ 1 h 130"/>
                  <a:gd name="T12" fmla="*/ 0 w 285"/>
                  <a:gd name="T13" fmla="*/ 1 h 130"/>
                  <a:gd name="T14" fmla="*/ 0 w 285"/>
                  <a:gd name="T15" fmla="*/ 1 h 130"/>
                  <a:gd name="T16" fmla="*/ 0 w 285"/>
                  <a:gd name="T17" fmla="*/ 1 h 130"/>
                  <a:gd name="T18" fmla="*/ 0 w 285"/>
                  <a:gd name="T19" fmla="*/ 1 h 130"/>
                  <a:gd name="T20" fmla="*/ 0 w 285"/>
                  <a:gd name="T21" fmla="*/ 1 h 130"/>
                  <a:gd name="T22" fmla="*/ 0 w 285"/>
                  <a:gd name="T23" fmla="*/ 1 h 130"/>
                  <a:gd name="T24" fmla="*/ 0 w 285"/>
                  <a:gd name="T25" fmla="*/ 1 h 130"/>
                  <a:gd name="T26" fmla="*/ 0 w 285"/>
                  <a:gd name="T27" fmla="*/ 1 h 130"/>
                  <a:gd name="T28" fmla="*/ 0 w 285"/>
                  <a:gd name="T29" fmla="*/ 1 h 130"/>
                  <a:gd name="T30" fmla="*/ 0 w 285"/>
                  <a:gd name="T31" fmla="*/ 1 h 130"/>
                  <a:gd name="T32" fmla="*/ 0 w 285"/>
                  <a:gd name="T33" fmla="*/ 0 h 130"/>
                  <a:gd name="T34" fmla="*/ 0 w 285"/>
                  <a:gd name="T35" fmla="*/ 1 h 130"/>
                  <a:gd name="T36" fmla="*/ 0 w 285"/>
                  <a:gd name="T37" fmla="*/ 1 h 130"/>
                  <a:gd name="T38" fmla="*/ 0 w 285"/>
                  <a:gd name="T39" fmla="*/ 1 h 130"/>
                  <a:gd name="T40" fmla="*/ 0 w 285"/>
                  <a:gd name="T41" fmla="*/ 1 h 130"/>
                  <a:gd name="T42" fmla="*/ 0 w 285"/>
                  <a:gd name="T43" fmla="*/ 1 h 130"/>
                  <a:gd name="T44" fmla="*/ 0 w 285"/>
                  <a:gd name="T45" fmla="*/ 1 h 130"/>
                  <a:gd name="T46" fmla="*/ 0 w 285"/>
                  <a:gd name="T47" fmla="*/ 1 h 130"/>
                  <a:gd name="T48" fmla="*/ 0 w 285"/>
                  <a:gd name="T49" fmla="*/ 1 h 130"/>
                  <a:gd name="T50" fmla="*/ 0 w 285"/>
                  <a:gd name="T51" fmla="*/ 1 h 130"/>
                  <a:gd name="T52" fmla="*/ 0 w 285"/>
                  <a:gd name="T53" fmla="*/ 1 h 130"/>
                  <a:gd name="T54" fmla="*/ 0 w 285"/>
                  <a:gd name="T55" fmla="*/ 1 h 130"/>
                  <a:gd name="T56" fmla="*/ 0 w 285"/>
                  <a:gd name="T57" fmla="*/ 1 h 130"/>
                  <a:gd name="T58" fmla="*/ 0 w 285"/>
                  <a:gd name="T59" fmla="*/ 1 h 130"/>
                  <a:gd name="T60" fmla="*/ 0 w 285"/>
                  <a:gd name="T61" fmla="*/ 1 h 130"/>
                  <a:gd name="T62" fmla="*/ 0 w 285"/>
                  <a:gd name="T63" fmla="*/ 1 h 130"/>
                  <a:gd name="T64" fmla="*/ 0 w 285"/>
                  <a:gd name="T65" fmla="*/ 1 h 130"/>
                  <a:gd name="T66" fmla="*/ 0 w 285"/>
                  <a:gd name="T67" fmla="*/ 1 h 130"/>
                  <a:gd name="T68" fmla="*/ 0 w 285"/>
                  <a:gd name="T69" fmla="*/ 1 h 130"/>
                  <a:gd name="T70" fmla="*/ 0 w 285"/>
                  <a:gd name="T71" fmla="*/ 1 h 130"/>
                  <a:gd name="T72" fmla="*/ 0 w 285"/>
                  <a:gd name="T73" fmla="*/ 1 h 130"/>
                  <a:gd name="T74" fmla="*/ 0 w 285"/>
                  <a:gd name="T75" fmla="*/ 1 h 130"/>
                  <a:gd name="T76" fmla="*/ 0 w 285"/>
                  <a:gd name="T77" fmla="*/ 1 h 130"/>
                  <a:gd name="T78" fmla="*/ 0 w 285"/>
                  <a:gd name="T79" fmla="*/ 1 h 130"/>
                  <a:gd name="T80" fmla="*/ 0 w 285"/>
                  <a:gd name="T81" fmla="*/ 1 h 1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85"/>
                  <a:gd name="T124" fmla="*/ 0 h 130"/>
                  <a:gd name="T125" fmla="*/ 285 w 285"/>
                  <a:gd name="T126" fmla="*/ 130 h 1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85" h="130">
                    <a:moveTo>
                      <a:pt x="285" y="31"/>
                    </a:moveTo>
                    <a:lnTo>
                      <a:pt x="278" y="31"/>
                    </a:lnTo>
                    <a:lnTo>
                      <a:pt x="267" y="31"/>
                    </a:lnTo>
                    <a:lnTo>
                      <a:pt x="253" y="30"/>
                    </a:lnTo>
                    <a:lnTo>
                      <a:pt x="236" y="27"/>
                    </a:lnTo>
                    <a:lnTo>
                      <a:pt x="217" y="26"/>
                    </a:lnTo>
                    <a:lnTo>
                      <a:pt x="196" y="24"/>
                    </a:lnTo>
                    <a:lnTo>
                      <a:pt x="174" y="20"/>
                    </a:lnTo>
                    <a:lnTo>
                      <a:pt x="152" y="18"/>
                    </a:lnTo>
                    <a:lnTo>
                      <a:pt x="129" y="16"/>
                    </a:lnTo>
                    <a:lnTo>
                      <a:pt x="108" y="12"/>
                    </a:lnTo>
                    <a:lnTo>
                      <a:pt x="88" y="10"/>
                    </a:lnTo>
                    <a:lnTo>
                      <a:pt x="68" y="8"/>
                    </a:lnTo>
                    <a:lnTo>
                      <a:pt x="52" y="5"/>
                    </a:lnTo>
                    <a:lnTo>
                      <a:pt x="38" y="3"/>
                    </a:lnTo>
                    <a:lnTo>
                      <a:pt x="28" y="1"/>
                    </a:lnTo>
                    <a:lnTo>
                      <a:pt x="22" y="0"/>
                    </a:lnTo>
                    <a:lnTo>
                      <a:pt x="15" y="23"/>
                    </a:lnTo>
                    <a:lnTo>
                      <a:pt x="8" y="53"/>
                    </a:lnTo>
                    <a:lnTo>
                      <a:pt x="2" y="79"/>
                    </a:lnTo>
                    <a:lnTo>
                      <a:pt x="0" y="91"/>
                    </a:lnTo>
                    <a:lnTo>
                      <a:pt x="2" y="91"/>
                    </a:lnTo>
                    <a:lnTo>
                      <a:pt x="9" y="93"/>
                    </a:lnTo>
                    <a:lnTo>
                      <a:pt x="21" y="94"/>
                    </a:lnTo>
                    <a:lnTo>
                      <a:pt x="35" y="98"/>
                    </a:lnTo>
                    <a:lnTo>
                      <a:pt x="52" y="101"/>
                    </a:lnTo>
                    <a:lnTo>
                      <a:pt x="73" y="104"/>
                    </a:lnTo>
                    <a:lnTo>
                      <a:pt x="93" y="108"/>
                    </a:lnTo>
                    <a:lnTo>
                      <a:pt x="116" y="111"/>
                    </a:lnTo>
                    <a:lnTo>
                      <a:pt x="139" y="116"/>
                    </a:lnTo>
                    <a:lnTo>
                      <a:pt x="164" y="119"/>
                    </a:lnTo>
                    <a:lnTo>
                      <a:pt x="187" y="123"/>
                    </a:lnTo>
                    <a:lnTo>
                      <a:pt x="209" y="125"/>
                    </a:lnTo>
                    <a:lnTo>
                      <a:pt x="229" y="128"/>
                    </a:lnTo>
                    <a:lnTo>
                      <a:pt x="249" y="130"/>
                    </a:lnTo>
                    <a:lnTo>
                      <a:pt x="265" y="130"/>
                    </a:lnTo>
                    <a:lnTo>
                      <a:pt x="278" y="130"/>
                    </a:lnTo>
                    <a:lnTo>
                      <a:pt x="280" y="104"/>
                    </a:lnTo>
                    <a:lnTo>
                      <a:pt x="282" y="71"/>
                    </a:lnTo>
                    <a:lnTo>
                      <a:pt x="283" y="43"/>
                    </a:lnTo>
                    <a:lnTo>
                      <a:pt x="285" y="3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4" name="Freeform 150">
                <a:extLst>
                  <a:ext uri="{FF2B5EF4-FFF2-40B4-BE49-F238E27FC236}">
                    <a16:creationId xmlns:a16="http://schemas.microsoft.com/office/drawing/2014/main" xmlns="" id="{88E3430C-B572-2F59-39A1-7DBCBFBFE2FE}"/>
                  </a:ext>
                </a:extLst>
              </p:cNvPr>
              <p:cNvSpPr>
                <a:spLocks/>
              </p:cNvSpPr>
              <p:nvPr/>
            </p:nvSpPr>
            <p:spPr bwMode="auto">
              <a:xfrm>
                <a:off x="-400" y="905"/>
                <a:ext cx="109" cy="35"/>
              </a:xfrm>
              <a:custGeom>
                <a:avLst/>
                <a:gdLst>
                  <a:gd name="T0" fmla="*/ 1 w 217"/>
                  <a:gd name="T1" fmla="*/ 0 h 70"/>
                  <a:gd name="T2" fmla="*/ 1 w 217"/>
                  <a:gd name="T3" fmla="*/ 1 h 70"/>
                  <a:gd name="T4" fmla="*/ 1 w 217"/>
                  <a:gd name="T5" fmla="*/ 1 h 70"/>
                  <a:gd name="T6" fmla="*/ 1 w 217"/>
                  <a:gd name="T7" fmla="*/ 1 h 70"/>
                  <a:gd name="T8" fmla="*/ 1 w 217"/>
                  <a:gd name="T9" fmla="*/ 1 h 70"/>
                  <a:gd name="T10" fmla="*/ 1 w 217"/>
                  <a:gd name="T11" fmla="*/ 1 h 70"/>
                  <a:gd name="T12" fmla="*/ 1 w 217"/>
                  <a:gd name="T13" fmla="*/ 1 h 70"/>
                  <a:gd name="T14" fmla="*/ 1 w 217"/>
                  <a:gd name="T15" fmla="*/ 1 h 70"/>
                  <a:gd name="T16" fmla="*/ 1 w 217"/>
                  <a:gd name="T17" fmla="*/ 1 h 70"/>
                  <a:gd name="T18" fmla="*/ 1 w 217"/>
                  <a:gd name="T19" fmla="*/ 1 h 70"/>
                  <a:gd name="T20" fmla="*/ 1 w 217"/>
                  <a:gd name="T21" fmla="*/ 1 h 70"/>
                  <a:gd name="T22" fmla="*/ 1 w 217"/>
                  <a:gd name="T23" fmla="*/ 1 h 70"/>
                  <a:gd name="T24" fmla="*/ 1 w 217"/>
                  <a:gd name="T25" fmla="*/ 1 h 70"/>
                  <a:gd name="T26" fmla="*/ 1 w 217"/>
                  <a:gd name="T27" fmla="*/ 1 h 70"/>
                  <a:gd name="T28" fmla="*/ 1 w 217"/>
                  <a:gd name="T29" fmla="*/ 1 h 70"/>
                  <a:gd name="T30" fmla="*/ 1 w 217"/>
                  <a:gd name="T31" fmla="*/ 1 h 70"/>
                  <a:gd name="T32" fmla="*/ 1 w 217"/>
                  <a:gd name="T33" fmla="*/ 1 h 70"/>
                  <a:gd name="T34" fmla="*/ 1 w 217"/>
                  <a:gd name="T35" fmla="*/ 1 h 70"/>
                  <a:gd name="T36" fmla="*/ 1 w 217"/>
                  <a:gd name="T37" fmla="*/ 1 h 70"/>
                  <a:gd name="T38" fmla="*/ 1 w 217"/>
                  <a:gd name="T39" fmla="*/ 1 h 70"/>
                  <a:gd name="T40" fmla="*/ 1 w 217"/>
                  <a:gd name="T41" fmla="*/ 1 h 70"/>
                  <a:gd name="T42" fmla="*/ 1 w 217"/>
                  <a:gd name="T43" fmla="*/ 1 h 70"/>
                  <a:gd name="T44" fmla="*/ 1 w 217"/>
                  <a:gd name="T45" fmla="*/ 1 h 70"/>
                  <a:gd name="T46" fmla="*/ 1 w 217"/>
                  <a:gd name="T47" fmla="*/ 1 h 70"/>
                  <a:gd name="T48" fmla="*/ 1 w 217"/>
                  <a:gd name="T49" fmla="*/ 1 h 70"/>
                  <a:gd name="T50" fmla="*/ 1 w 217"/>
                  <a:gd name="T51" fmla="*/ 1 h 70"/>
                  <a:gd name="T52" fmla="*/ 1 w 217"/>
                  <a:gd name="T53" fmla="*/ 1 h 70"/>
                  <a:gd name="T54" fmla="*/ 1 w 217"/>
                  <a:gd name="T55" fmla="*/ 1 h 70"/>
                  <a:gd name="T56" fmla="*/ 1 w 217"/>
                  <a:gd name="T57" fmla="*/ 1 h 70"/>
                  <a:gd name="T58" fmla="*/ 1 w 217"/>
                  <a:gd name="T59" fmla="*/ 1 h 70"/>
                  <a:gd name="T60" fmla="*/ 1 w 217"/>
                  <a:gd name="T61" fmla="*/ 1 h 70"/>
                  <a:gd name="T62" fmla="*/ 1 w 217"/>
                  <a:gd name="T63" fmla="*/ 1 h 70"/>
                  <a:gd name="T64" fmla="*/ 1 w 217"/>
                  <a:gd name="T65" fmla="*/ 1 h 70"/>
                  <a:gd name="T66" fmla="*/ 1 w 217"/>
                  <a:gd name="T67" fmla="*/ 1 h 70"/>
                  <a:gd name="T68" fmla="*/ 1 w 217"/>
                  <a:gd name="T69" fmla="*/ 1 h 70"/>
                  <a:gd name="T70" fmla="*/ 1 w 217"/>
                  <a:gd name="T71" fmla="*/ 1 h 70"/>
                  <a:gd name="T72" fmla="*/ 1 w 217"/>
                  <a:gd name="T73" fmla="*/ 1 h 70"/>
                  <a:gd name="T74" fmla="*/ 0 w 217"/>
                  <a:gd name="T75" fmla="*/ 1 h 70"/>
                  <a:gd name="T76" fmla="*/ 1 w 217"/>
                  <a:gd name="T77" fmla="*/ 1 h 70"/>
                  <a:gd name="T78" fmla="*/ 1 w 217"/>
                  <a:gd name="T79" fmla="*/ 1 h 70"/>
                  <a:gd name="T80" fmla="*/ 1 w 217"/>
                  <a:gd name="T81" fmla="*/ 0 h 7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7"/>
                  <a:gd name="T124" fmla="*/ 0 h 70"/>
                  <a:gd name="T125" fmla="*/ 217 w 217"/>
                  <a:gd name="T126" fmla="*/ 70 h 7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7" h="70">
                    <a:moveTo>
                      <a:pt x="14" y="0"/>
                    </a:moveTo>
                    <a:lnTo>
                      <a:pt x="18" y="2"/>
                    </a:lnTo>
                    <a:lnTo>
                      <a:pt x="27" y="3"/>
                    </a:lnTo>
                    <a:lnTo>
                      <a:pt x="38" y="4"/>
                    </a:lnTo>
                    <a:lnTo>
                      <a:pt x="50" y="6"/>
                    </a:lnTo>
                    <a:lnTo>
                      <a:pt x="65" y="9"/>
                    </a:lnTo>
                    <a:lnTo>
                      <a:pt x="82" y="10"/>
                    </a:lnTo>
                    <a:lnTo>
                      <a:pt x="98" y="12"/>
                    </a:lnTo>
                    <a:lnTo>
                      <a:pt x="115" y="14"/>
                    </a:lnTo>
                    <a:lnTo>
                      <a:pt x="132" y="17"/>
                    </a:lnTo>
                    <a:lnTo>
                      <a:pt x="150" y="19"/>
                    </a:lnTo>
                    <a:lnTo>
                      <a:pt x="164" y="20"/>
                    </a:lnTo>
                    <a:lnTo>
                      <a:pt x="179" y="22"/>
                    </a:lnTo>
                    <a:lnTo>
                      <a:pt x="191" y="24"/>
                    </a:lnTo>
                    <a:lnTo>
                      <a:pt x="201" y="25"/>
                    </a:lnTo>
                    <a:lnTo>
                      <a:pt x="208" y="26"/>
                    </a:lnTo>
                    <a:lnTo>
                      <a:pt x="213" y="26"/>
                    </a:lnTo>
                    <a:lnTo>
                      <a:pt x="217" y="33"/>
                    </a:lnTo>
                    <a:lnTo>
                      <a:pt x="217" y="48"/>
                    </a:lnTo>
                    <a:lnTo>
                      <a:pt x="215" y="63"/>
                    </a:lnTo>
                    <a:lnTo>
                      <a:pt x="214" y="70"/>
                    </a:lnTo>
                    <a:lnTo>
                      <a:pt x="212" y="70"/>
                    </a:lnTo>
                    <a:lnTo>
                      <a:pt x="207" y="68"/>
                    </a:lnTo>
                    <a:lnTo>
                      <a:pt x="198" y="68"/>
                    </a:lnTo>
                    <a:lnTo>
                      <a:pt x="186" y="66"/>
                    </a:lnTo>
                    <a:lnTo>
                      <a:pt x="173" y="65"/>
                    </a:lnTo>
                    <a:lnTo>
                      <a:pt x="158" y="64"/>
                    </a:lnTo>
                    <a:lnTo>
                      <a:pt x="141" y="62"/>
                    </a:lnTo>
                    <a:lnTo>
                      <a:pt x="124" y="59"/>
                    </a:lnTo>
                    <a:lnTo>
                      <a:pt x="106" y="57"/>
                    </a:lnTo>
                    <a:lnTo>
                      <a:pt x="87" y="55"/>
                    </a:lnTo>
                    <a:lnTo>
                      <a:pt x="70" y="52"/>
                    </a:lnTo>
                    <a:lnTo>
                      <a:pt x="54" y="50"/>
                    </a:lnTo>
                    <a:lnTo>
                      <a:pt x="39" y="47"/>
                    </a:lnTo>
                    <a:lnTo>
                      <a:pt x="25" y="44"/>
                    </a:lnTo>
                    <a:lnTo>
                      <a:pt x="14" y="42"/>
                    </a:lnTo>
                    <a:lnTo>
                      <a:pt x="6" y="40"/>
                    </a:lnTo>
                    <a:lnTo>
                      <a:pt x="0" y="32"/>
                    </a:lnTo>
                    <a:lnTo>
                      <a:pt x="1" y="18"/>
                    </a:lnTo>
                    <a:lnTo>
                      <a:pt x="6" y="5"/>
                    </a:lnTo>
                    <a:lnTo>
                      <a:pt x="14"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5" name="Freeform 151">
                <a:extLst>
                  <a:ext uri="{FF2B5EF4-FFF2-40B4-BE49-F238E27FC236}">
                    <a16:creationId xmlns:a16="http://schemas.microsoft.com/office/drawing/2014/main" xmlns="" id="{4F0318E4-4A27-BE45-EE4F-7D1313DE78F8}"/>
                  </a:ext>
                </a:extLst>
              </p:cNvPr>
              <p:cNvSpPr>
                <a:spLocks/>
              </p:cNvSpPr>
              <p:nvPr/>
            </p:nvSpPr>
            <p:spPr bwMode="auto">
              <a:xfrm>
                <a:off x="-342" y="922"/>
                <a:ext cx="120" cy="22"/>
              </a:xfrm>
              <a:custGeom>
                <a:avLst/>
                <a:gdLst>
                  <a:gd name="T0" fmla="*/ 0 w 241"/>
                  <a:gd name="T1" fmla="*/ 1 h 44"/>
                  <a:gd name="T2" fmla="*/ 0 w 241"/>
                  <a:gd name="T3" fmla="*/ 1 h 44"/>
                  <a:gd name="T4" fmla="*/ 0 w 241"/>
                  <a:gd name="T5" fmla="*/ 1 h 44"/>
                  <a:gd name="T6" fmla="*/ 0 w 241"/>
                  <a:gd name="T7" fmla="*/ 1 h 44"/>
                  <a:gd name="T8" fmla="*/ 0 w 241"/>
                  <a:gd name="T9" fmla="*/ 1 h 44"/>
                  <a:gd name="T10" fmla="*/ 0 w 241"/>
                  <a:gd name="T11" fmla="*/ 1 h 44"/>
                  <a:gd name="T12" fmla="*/ 0 w 241"/>
                  <a:gd name="T13" fmla="*/ 1 h 44"/>
                  <a:gd name="T14" fmla="*/ 0 w 241"/>
                  <a:gd name="T15" fmla="*/ 1 h 44"/>
                  <a:gd name="T16" fmla="*/ 0 w 241"/>
                  <a:gd name="T17" fmla="*/ 1 h 44"/>
                  <a:gd name="T18" fmla="*/ 0 w 241"/>
                  <a:gd name="T19" fmla="*/ 1 h 44"/>
                  <a:gd name="T20" fmla="*/ 0 w 241"/>
                  <a:gd name="T21" fmla="*/ 1 h 44"/>
                  <a:gd name="T22" fmla="*/ 0 w 241"/>
                  <a:gd name="T23" fmla="*/ 1 h 44"/>
                  <a:gd name="T24" fmla="*/ 0 w 241"/>
                  <a:gd name="T25" fmla="*/ 1 h 44"/>
                  <a:gd name="T26" fmla="*/ 0 w 241"/>
                  <a:gd name="T27" fmla="*/ 1 h 44"/>
                  <a:gd name="T28" fmla="*/ 0 w 241"/>
                  <a:gd name="T29" fmla="*/ 1 h 44"/>
                  <a:gd name="T30" fmla="*/ 0 w 241"/>
                  <a:gd name="T31" fmla="*/ 1 h 44"/>
                  <a:gd name="T32" fmla="*/ 0 w 241"/>
                  <a:gd name="T33" fmla="*/ 1 h 44"/>
                  <a:gd name="T34" fmla="*/ 0 w 241"/>
                  <a:gd name="T35" fmla="*/ 0 h 44"/>
                  <a:gd name="T36" fmla="*/ 0 w 241"/>
                  <a:gd name="T37" fmla="*/ 1 h 44"/>
                  <a:gd name="T38" fmla="*/ 0 w 241"/>
                  <a:gd name="T39" fmla="*/ 1 h 44"/>
                  <a:gd name="T40" fmla="*/ 0 w 241"/>
                  <a:gd name="T41" fmla="*/ 1 h 44"/>
                  <a:gd name="T42" fmla="*/ 0 w 241"/>
                  <a:gd name="T43" fmla="*/ 1 h 44"/>
                  <a:gd name="T44" fmla="*/ 0 w 241"/>
                  <a:gd name="T45" fmla="*/ 1 h 44"/>
                  <a:gd name="T46" fmla="*/ 0 w 241"/>
                  <a:gd name="T47" fmla="*/ 1 h 44"/>
                  <a:gd name="T48" fmla="*/ 0 w 241"/>
                  <a:gd name="T49" fmla="*/ 1 h 44"/>
                  <a:gd name="T50" fmla="*/ 0 w 241"/>
                  <a:gd name="T51" fmla="*/ 1 h 44"/>
                  <a:gd name="T52" fmla="*/ 0 w 241"/>
                  <a:gd name="T53" fmla="*/ 1 h 44"/>
                  <a:gd name="T54" fmla="*/ 0 w 241"/>
                  <a:gd name="T55" fmla="*/ 1 h 44"/>
                  <a:gd name="T56" fmla="*/ 0 w 241"/>
                  <a:gd name="T57" fmla="*/ 1 h 44"/>
                  <a:gd name="T58" fmla="*/ 0 w 241"/>
                  <a:gd name="T59" fmla="*/ 1 h 44"/>
                  <a:gd name="T60" fmla="*/ 0 w 241"/>
                  <a:gd name="T61" fmla="*/ 1 h 44"/>
                  <a:gd name="T62" fmla="*/ 0 w 241"/>
                  <a:gd name="T63" fmla="*/ 1 h 44"/>
                  <a:gd name="T64" fmla="*/ 0 w 241"/>
                  <a:gd name="T65" fmla="*/ 1 h 44"/>
                  <a:gd name="T66" fmla="*/ 0 w 241"/>
                  <a:gd name="T67" fmla="*/ 1 h 44"/>
                  <a:gd name="T68" fmla="*/ 0 w 241"/>
                  <a:gd name="T69" fmla="*/ 1 h 44"/>
                  <a:gd name="T70" fmla="*/ 0 w 241"/>
                  <a:gd name="T71" fmla="*/ 1 h 44"/>
                  <a:gd name="T72" fmla="*/ 0 w 241"/>
                  <a:gd name="T73" fmla="*/ 1 h 4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1"/>
                  <a:gd name="T112" fmla="*/ 0 h 44"/>
                  <a:gd name="T113" fmla="*/ 241 w 241"/>
                  <a:gd name="T114" fmla="*/ 44 h 4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1" h="44">
                    <a:moveTo>
                      <a:pt x="241" y="13"/>
                    </a:moveTo>
                    <a:lnTo>
                      <a:pt x="241" y="11"/>
                    </a:lnTo>
                    <a:lnTo>
                      <a:pt x="230" y="11"/>
                    </a:lnTo>
                    <a:lnTo>
                      <a:pt x="218" y="11"/>
                    </a:lnTo>
                    <a:lnTo>
                      <a:pt x="205" y="11"/>
                    </a:lnTo>
                    <a:lnTo>
                      <a:pt x="191" y="10"/>
                    </a:lnTo>
                    <a:lnTo>
                      <a:pt x="176" y="10"/>
                    </a:lnTo>
                    <a:lnTo>
                      <a:pt x="160" y="9"/>
                    </a:lnTo>
                    <a:lnTo>
                      <a:pt x="144" y="9"/>
                    </a:lnTo>
                    <a:lnTo>
                      <a:pt x="128" y="9"/>
                    </a:lnTo>
                    <a:lnTo>
                      <a:pt x="111" y="7"/>
                    </a:lnTo>
                    <a:lnTo>
                      <a:pt x="94" y="7"/>
                    </a:lnTo>
                    <a:lnTo>
                      <a:pt x="77" y="7"/>
                    </a:lnTo>
                    <a:lnTo>
                      <a:pt x="61" y="6"/>
                    </a:lnTo>
                    <a:lnTo>
                      <a:pt x="46" y="4"/>
                    </a:lnTo>
                    <a:lnTo>
                      <a:pt x="31" y="2"/>
                    </a:lnTo>
                    <a:lnTo>
                      <a:pt x="16" y="1"/>
                    </a:lnTo>
                    <a:lnTo>
                      <a:pt x="2" y="0"/>
                    </a:lnTo>
                    <a:lnTo>
                      <a:pt x="0" y="30"/>
                    </a:lnTo>
                    <a:lnTo>
                      <a:pt x="14" y="31"/>
                    </a:lnTo>
                    <a:lnTo>
                      <a:pt x="29" y="32"/>
                    </a:lnTo>
                    <a:lnTo>
                      <a:pt x="44" y="34"/>
                    </a:lnTo>
                    <a:lnTo>
                      <a:pt x="61" y="36"/>
                    </a:lnTo>
                    <a:lnTo>
                      <a:pt x="77" y="37"/>
                    </a:lnTo>
                    <a:lnTo>
                      <a:pt x="94" y="39"/>
                    </a:lnTo>
                    <a:lnTo>
                      <a:pt x="111" y="39"/>
                    </a:lnTo>
                    <a:lnTo>
                      <a:pt x="128" y="39"/>
                    </a:lnTo>
                    <a:lnTo>
                      <a:pt x="144" y="41"/>
                    </a:lnTo>
                    <a:lnTo>
                      <a:pt x="160" y="41"/>
                    </a:lnTo>
                    <a:lnTo>
                      <a:pt x="176" y="43"/>
                    </a:lnTo>
                    <a:lnTo>
                      <a:pt x="191" y="43"/>
                    </a:lnTo>
                    <a:lnTo>
                      <a:pt x="205" y="44"/>
                    </a:lnTo>
                    <a:lnTo>
                      <a:pt x="218" y="44"/>
                    </a:lnTo>
                    <a:lnTo>
                      <a:pt x="230" y="44"/>
                    </a:lnTo>
                    <a:lnTo>
                      <a:pt x="241" y="44"/>
                    </a:lnTo>
                    <a:lnTo>
                      <a:pt x="241" y="43"/>
                    </a:lnTo>
                    <a:lnTo>
                      <a:pt x="241" y="1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6" name="Freeform 152">
                <a:extLst>
                  <a:ext uri="{FF2B5EF4-FFF2-40B4-BE49-F238E27FC236}">
                    <a16:creationId xmlns:a16="http://schemas.microsoft.com/office/drawing/2014/main" xmlns="" id="{04C035EF-890B-60BF-D769-F2D23C3F3363}"/>
                  </a:ext>
                </a:extLst>
              </p:cNvPr>
              <p:cNvSpPr>
                <a:spLocks/>
              </p:cNvSpPr>
              <p:nvPr/>
            </p:nvSpPr>
            <p:spPr bwMode="auto">
              <a:xfrm>
                <a:off x="-222" y="928"/>
                <a:ext cx="64" cy="83"/>
              </a:xfrm>
              <a:custGeom>
                <a:avLst/>
                <a:gdLst>
                  <a:gd name="T0" fmla="*/ 1 w 128"/>
                  <a:gd name="T1" fmla="*/ 1 h 164"/>
                  <a:gd name="T2" fmla="*/ 1 w 128"/>
                  <a:gd name="T3" fmla="*/ 1 h 164"/>
                  <a:gd name="T4" fmla="*/ 1 w 128"/>
                  <a:gd name="T5" fmla="*/ 1 h 164"/>
                  <a:gd name="T6" fmla="*/ 1 w 128"/>
                  <a:gd name="T7" fmla="*/ 1 h 164"/>
                  <a:gd name="T8" fmla="*/ 1 w 128"/>
                  <a:gd name="T9" fmla="*/ 1 h 164"/>
                  <a:gd name="T10" fmla="*/ 1 w 128"/>
                  <a:gd name="T11" fmla="*/ 1 h 164"/>
                  <a:gd name="T12" fmla="*/ 1 w 128"/>
                  <a:gd name="T13" fmla="*/ 1 h 164"/>
                  <a:gd name="T14" fmla="*/ 1 w 128"/>
                  <a:gd name="T15" fmla="*/ 1 h 164"/>
                  <a:gd name="T16" fmla="*/ 1 w 128"/>
                  <a:gd name="T17" fmla="*/ 1 h 164"/>
                  <a:gd name="T18" fmla="*/ 0 w 128"/>
                  <a:gd name="T19" fmla="*/ 0 h 164"/>
                  <a:gd name="T20" fmla="*/ 0 w 128"/>
                  <a:gd name="T21" fmla="*/ 1 h 164"/>
                  <a:gd name="T22" fmla="*/ 1 w 128"/>
                  <a:gd name="T23" fmla="*/ 1 h 164"/>
                  <a:gd name="T24" fmla="*/ 1 w 128"/>
                  <a:gd name="T25" fmla="*/ 1 h 164"/>
                  <a:gd name="T26" fmla="*/ 1 w 128"/>
                  <a:gd name="T27" fmla="*/ 1 h 164"/>
                  <a:gd name="T28" fmla="*/ 1 w 128"/>
                  <a:gd name="T29" fmla="*/ 1 h 164"/>
                  <a:gd name="T30" fmla="*/ 1 w 128"/>
                  <a:gd name="T31" fmla="*/ 1 h 164"/>
                  <a:gd name="T32" fmla="*/ 1 w 128"/>
                  <a:gd name="T33" fmla="*/ 1 h 164"/>
                  <a:gd name="T34" fmla="*/ 1 w 128"/>
                  <a:gd name="T35" fmla="*/ 1 h 164"/>
                  <a:gd name="T36" fmla="*/ 1 w 128"/>
                  <a:gd name="T37" fmla="*/ 1 h 164"/>
                  <a:gd name="T38" fmla="*/ 1 w 128"/>
                  <a:gd name="T39" fmla="*/ 1 h 164"/>
                  <a:gd name="T40" fmla="*/ 1 w 128"/>
                  <a:gd name="T41" fmla="*/ 1 h 16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8"/>
                  <a:gd name="T64" fmla="*/ 0 h 164"/>
                  <a:gd name="T65" fmla="*/ 128 w 128"/>
                  <a:gd name="T66" fmla="*/ 164 h 16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8" h="164">
                    <a:moveTo>
                      <a:pt x="125" y="164"/>
                    </a:moveTo>
                    <a:lnTo>
                      <a:pt x="125" y="164"/>
                    </a:lnTo>
                    <a:lnTo>
                      <a:pt x="128" y="124"/>
                    </a:lnTo>
                    <a:lnTo>
                      <a:pt x="123" y="89"/>
                    </a:lnTo>
                    <a:lnTo>
                      <a:pt x="110" y="61"/>
                    </a:lnTo>
                    <a:lnTo>
                      <a:pt x="93" y="36"/>
                    </a:lnTo>
                    <a:lnTo>
                      <a:pt x="71" y="20"/>
                    </a:lnTo>
                    <a:lnTo>
                      <a:pt x="47" y="8"/>
                    </a:lnTo>
                    <a:lnTo>
                      <a:pt x="23" y="2"/>
                    </a:lnTo>
                    <a:lnTo>
                      <a:pt x="0" y="0"/>
                    </a:lnTo>
                    <a:lnTo>
                      <a:pt x="0" y="30"/>
                    </a:lnTo>
                    <a:lnTo>
                      <a:pt x="18" y="32"/>
                    </a:lnTo>
                    <a:lnTo>
                      <a:pt x="38" y="38"/>
                    </a:lnTo>
                    <a:lnTo>
                      <a:pt x="55" y="46"/>
                    </a:lnTo>
                    <a:lnTo>
                      <a:pt x="70" y="57"/>
                    </a:lnTo>
                    <a:lnTo>
                      <a:pt x="83" y="74"/>
                    </a:lnTo>
                    <a:lnTo>
                      <a:pt x="93" y="96"/>
                    </a:lnTo>
                    <a:lnTo>
                      <a:pt x="98" y="124"/>
                    </a:lnTo>
                    <a:lnTo>
                      <a:pt x="95" y="160"/>
                    </a:lnTo>
                    <a:lnTo>
                      <a:pt x="125" y="164"/>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7" name="Freeform 153">
                <a:extLst>
                  <a:ext uri="{FF2B5EF4-FFF2-40B4-BE49-F238E27FC236}">
                    <a16:creationId xmlns:a16="http://schemas.microsoft.com/office/drawing/2014/main" xmlns="" id="{A64D9EED-DEC4-B69C-6A6E-2DE960F10EEB}"/>
                  </a:ext>
                </a:extLst>
              </p:cNvPr>
              <p:cNvSpPr>
                <a:spLocks/>
              </p:cNvSpPr>
              <p:nvPr/>
            </p:nvSpPr>
            <p:spPr bwMode="auto">
              <a:xfrm>
                <a:off x="-203" y="1008"/>
                <a:ext cx="44" cy="162"/>
              </a:xfrm>
              <a:custGeom>
                <a:avLst/>
                <a:gdLst>
                  <a:gd name="T0" fmla="*/ 1 w 87"/>
                  <a:gd name="T1" fmla="*/ 1 h 324"/>
                  <a:gd name="T2" fmla="*/ 1 w 87"/>
                  <a:gd name="T3" fmla="*/ 1 h 324"/>
                  <a:gd name="T4" fmla="*/ 1 w 87"/>
                  <a:gd name="T5" fmla="*/ 1 h 324"/>
                  <a:gd name="T6" fmla="*/ 1 w 87"/>
                  <a:gd name="T7" fmla="*/ 1 h 324"/>
                  <a:gd name="T8" fmla="*/ 1 w 87"/>
                  <a:gd name="T9" fmla="*/ 1 h 324"/>
                  <a:gd name="T10" fmla="*/ 1 w 87"/>
                  <a:gd name="T11" fmla="*/ 1 h 324"/>
                  <a:gd name="T12" fmla="*/ 1 w 87"/>
                  <a:gd name="T13" fmla="*/ 1 h 324"/>
                  <a:gd name="T14" fmla="*/ 1 w 87"/>
                  <a:gd name="T15" fmla="*/ 1 h 324"/>
                  <a:gd name="T16" fmla="*/ 1 w 87"/>
                  <a:gd name="T17" fmla="*/ 1 h 324"/>
                  <a:gd name="T18" fmla="*/ 1 w 87"/>
                  <a:gd name="T19" fmla="*/ 1 h 324"/>
                  <a:gd name="T20" fmla="*/ 1 w 87"/>
                  <a:gd name="T21" fmla="*/ 0 h 324"/>
                  <a:gd name="T22" fmla="*/ 1 w 87"/>
                  <a:gd name="T23" fmla="*/ 1 h 324"/>
                  <a:gd name="T24" fmla="*/ 1 w 87"/>
                  <a:gd name="T25" fmla="*/ 1 h 324"/>
                  <a:gd name="T26" fmla="*/ 1 w 87"/>
                  <a:gd name="T27" fmla="*/ 1 h 324"/>
                  <a:gd name="T28" fmla="*/ 1 w 87"/>
                  <a:gd name="T29" fmla="*/ 1 h 324"/>
                  <a:gd name="T30" fmla="*/ 1 w 87"/>
                  <a:gd name="T31" fmla="*/ 1 h 324"/>
                  <a:gd name="T32" fmla="*/ 1 w 87"/>
                  <a:gd name="T33" fmla="*/ 1 h 324"/>
                  <a:gd name="T34" fmla="*/ 1 w 87"/>
                  <a:gd name="T35" fmla="*/ 1 h 324"/>
                  <a:gd name="T36" fmla="*/ 0 w 87"/>
                  <a:gd name="T37" fmla="*/ 1 h 324"/>
                  <a:gd name="T38" fmla="*/ 0 w 87"/>
                  <a:gd name="T39" fmla="*/ 1 h 324"/>
                  <a:gd name="T40" fmla="*/ 1 w 87"/>
                  <a:gd name="T41" fmla="*/ 1 h 32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7"/>
                  <a:gd name="T64" fmla="*/ 0 h 324"/>
                  <a:gd name="T65" fmla="*/ 87 w 87"/>
                  <a:gd name="T66" fmla="*/ 324 h 32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7" h="324">
                    <a:moveTo>
                      <a:pt x="30" y="324"/>
                    </a:moveTo>
                    <a:lnTo>
                      <a:pt x="30" y="324"/>
                    </a:lnTo>
                    <a:lnTo>
                      <a:pt x="37" y="292"/>
                    </a:lnTo>
                    <a:lnTo>
                      <a:pt x="43" y="258"/>
                    </a:lnTo>
                    <a:lnTo>
                      <a:pt x="50" y="219"/>
                    </a:lnTo>
                    <a:lnTo>
                      <a:pt x="58" y="177"/>
                    </a:lnTo>
                    <a:lnTo>
                      <a:pt x="65" y="135"/>
                    </a:lnTo>
                    <a:lnTo>
                      <a:pt x="73" y="91"/>
                    </a:lnTo>
                    <a:lnTo>
                      <a:pt x="80" y="47"/>
                    </a:lnTo>
                    <a:lnTo>
                      <a:pt x="87" y="4"/>
                    </a:lnTo>
                    <a:lnTo>
                      <a:pt x="57" y="0"/>
                    </a:lnTo>
                    <a:lnTo>
                      <a:pt x="50" y="42"/>
                    </a:lnTo>
                    <a:lnTo>
                      <a:pt x="43" y="86"/>
                    </a:lnTo>
                    <a:lnTo>
                      <a:pt x="35" y="130"/>
                    </a:lnTo>
                    <a:lnTo>
                      <a:pt x="29" y="173"/>
                    </a:lnTo>
                    <a:lnTo>
                      <a:pt x="20" y="214"/>
                    </a:lnTo>
                    <a:lnTo>
                      <a:pt x="14" y="253"/>
                    </a:lnTo>
                    <a:lnTo>
                      <a:pt x="7" y="288"/>
                    </a:lnTo>
                    <a:lnTo>
                      <a:pt x="0" y="319"/>
                    </a:lnTo>
                    <a:lnTo>
                      <a:pt x="30" y="324"/>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8" name="Freeform 154">
                <a:extLst>
                  <a:ext uri="{FF2B5EF4-FFF2-40B4-BE49-F238E27FC236}">
                    <a16:creationId xmlns:a16="http://schemas.microsoft.com/office/drawing/2014/main" xmlns="" id="{029B7407-F7F2-C1B2-EACD-D090287F440D}"/>
                  </a:ext>
                </a:extLst>
              </p:cNvPr>
              <p:cNvSpPr>
                <a:spLocks/>
              </p:cNvSpPr>
              <p:nvPr/>
            </p:nvSpPr>
            <p:spPr bwMode="auto">
              <a:xfrm>
                <a:off x="-375" y="1168"/>
                <a:ext cx="187" cy="67"/>
              </a:xfrm>
              <a:custGeom>
                <a:avLst/>
                <a:gdLst>
                  <a:gd name="T0" fmla="*/ 0 w 376"/>
                  <a:gd name="T1" fmla="*/ 0 h 135"/>
                  <a:gd name="T2" fmla="*/ 0 w 376"/>
                  <a:gd name="T3" fmla="*/ 0 h 135"/>
                  <a:gd name="T4" fmla="*/ 0 w 376"/>
                  <a:gd name="T5" fmla="*/ 0 h 135"/>
                  <a:gd name="T6" fmla="*/ 0 w 376"/>
                  <a:gd name="T7" fmla="*/ 0 h 135"/>
                  <a:gd name="T8" fmla="*/ 0 w 376"/>
                  <a:gd name="T9" fmla="*/ 0 h 135"/>
                  <a:gd name="T10" fmla="*/ 0 w 376"/>
                  <a:gd name="T11" fmla="*/ 0 h 135"/>
                  <a:gd name="T12" fmla="*/ 0 w 376"/>
                  <a:gd name="T13" fmla="*/ 0 h 135"/>
                  <a:gd name="T14" fmla="*/ 0 w 376"/>
                  <a:gd name="T15" fmla="*/ 0 h 135"/>
                  <a:gd name="T16" fmla="*/ 0 w 376"/>
                  <a:gd name="T17" fmla="*/ 0 h 135"/>
                  <a:gd name="T18" fmla="*/ 0 w 376"/>
                  <a:gd name="T19" fmla="*/ 0 h 135"/>
                  <a:gd name="T20" fmla="*/ 0 w 376"/>
                  <a:gd name="T21" fmla="*/ 0 h 135"/>
                  <a:gd name="T22" fmla="*/ 0 w 376"/>
                  <a:gd name="T23" fmla="*/ 0 h 135"/>
                  <a:gd name="T24" fmla="*/ 0 w 376"/>
                  <a:gd name="T25" fmla="*/ 0 h 135"/>
                  <a:gd name="T26" fmla="*/ 0 w 376"/>
                  <a:gd name="T27" fmla="*/ 0 h 135"/>
                  <a:gd name="T28" fmla="*/ 0 w 376"/>
                  <a:gd name="T29" fmla="*/ 0 h 135"/>
                  <a:gd name="T30" fmla="*/ 0 w 376"/>
                  <a:gd name="T31" fmla="*/ 0 h 135"/>
                  <a:gd name="T32" fmla="*/ 0 w 376"/>
                  <a:gd name="T33" fmla="*/ 0 h 135"/>
                  <a:gd name="T34" fmla="*/ 0 w 376"/>
                  <a:gd name="T35" fmla="*/ 0 h 135"/>
                  <a:gd name="T36" fmla="*/ 0 w 376"/>
                  <a:gd name="T37" fmla="*/ 0 h 135"/>
                  <a:gd name="T38" fmla="*/ 0 w 376"/>
                  <a:gd name="T39" fmla="*/ 0 h 135"/>
                  <a:gd name="T40" fmla="*/ 0 w 376"/>
                  <a:gd name="T41" fmla="*/ 0 h 135"/>
                  <a:gd name="T42" fmla="*/ 0 w 376"/>
                  <a:gd name="T43" fmla="*/ 0 h 135"/>
                  <a:gd name="T44" fmla="*/ 0 w 376"/>
                  <a:gd name="T45" fmla="*/ 0 h 135"/>
                  <a:gd name="T46" fmla="*/ 0 w 376"/>
                  <a:gd name="T47" fmla="*/ 0 h 135"/>
                  <a:gd name="T48" fmla="*/ 0 w 376"/>
                  <a:gd name="T49" fmla="*/ 0 h 135"/>
                  <a:gd name="T50" fmla="*/ 0 w 376"/>
                  <a:gd name="T51" fmla="*/ 0 h 135"/>
                  <a:gd name="T52" fmla="*/ 0 w 376"/>
                  <a:gd name="T53" fmla="*/ 0 h 135"/>
                  <a:gd name="T54" fmla="*/ 0 w 376"/>
                  <a:gd name="T55" fmla="*/ 0 h 135"/>
                  <a:gd name="T56" fmla="*/ 0 w 376"/>
                  <a:gd name="T57" fmla="*/ 0 h 135"/>
                  <a:gd name="T58" fmla="*/ 0 w 376"/>
                  <a:gd name="T59" fmla="*/ 0 h 135"/>
                  <a:gd name="T60" fmla="*/ 0 w 376"/>
                  <a:gd name="T61" fmla="*/ 0 h 135"/>
                  <a:gd name="T62" fmla="*/ 0 w 376"/>
                  <a:gd name="T63" fmla="*/ 0 h 135"/>
                  <a:gd name="T64" fmla="*/ 0 w 376"/>
                  <a:gd name="T65" fmla="*/ 0 h 135"/>
                  <a:gd name="T66" fmla="*/ 0 w 376"/>
                  <a:gd name="T67" fmla="*/ 0 h 135"/>
                  <a:gd name="T68" fmla="*/ 0 w 376"/>
                  <a:gd name="T69" fmla="*/ 0 h 135"/>
                  <a:gd name="T70" fmla="*/ 0 w 376"/>
                  <a:gd name="T71" fmla="*/ 0 h 135"/>
                  <a:gd name="T72" fmla="*/ 0 w 376"/>
                  <a:gd name="T73" fmla="*/ 0 h 1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76"/>
                  <a:gd name="T112" fmla="*/ 0 h 135"/>
                  <a:gd name="T113" fmla="*/ 376 w 376"/>
                  <a:gd name="T114" fmla="*/ 135 h 1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76" h="135">
                    <a:moveTo>
                      <a:pt x="0" y="128"/>
                    </a:moveTo>
                    <a:lnTo>
                      <a:pt x="0" y="128"/>
                    </a:lnTo>
                    <a:lnTo>
                      <a:pt x="39" y="131"/>
                    </a:lnTo>
                    <a:lnTo>
                      <a:pt x="76" y="135"/>
                    </a:lnTo>
                    <a:lnTo>
                      <a:pt x="112" y="132"/>
                    </a:lnTo>
                    <a:lnTo>
                      <a:pt x="144" y="131"/>
                    </a:lnTo>
                    <a:lnTo>
                      <a:pt x="176" y="128"/>
                    </a:lnTo>
                    <a:lnTo>
                      <a:pt x="205" y="123"/>
                    </a:lnTo>
                    <a:lnTo>
                      <a:pt x="233" y="116"/>
                    </a:lnTo>
                    <a:lnTo>
                      <a:pt x="258" y="109"/>
                    </a:lnTo>
                    <a:lnTo>
                      <a:pt x="281" y="99"/>
                    </a:lnTo>
                    <a:lnTo>
                      <a:pt x="302" y="90"/>
                    </a:lnTo>
                    <a:lnTo>
                      <a:pt x="320" y="78"/>
                    </a:lnTo>
                    <a:lnTo>
                      <a:pt x="338" y="66"/>
                    </a:lnTo>
                    <a:lnTo>
                      <a:pt x="351" y="52"/>
                    </a:lnTo>
                    <a:lnTo>
                      <a:pt x="362" y="37"/>
                    </a:lnTo>
                    <a:lnTo>
                      <a:pt x="370" y="22"/>
                    </a:lnTo>
                    <a:lnTo>
                      <a:pt x="376" y="5"/>
                    </a:lnTo>
                    <a:lnTo>
                      <a:pt x="346" y="0"/>
                    </a:lnTo>
                    <a:lnTo>
                      <a:pt x="342" y="10"/>
                    </a:lnTo>
                    <a:lnTo>
                      <a:pt x="337" y="21"/>
                    </a:lnTo>
                    <a:lnTo>
                      <a:pt x="328" y="31"/>
                    </a:lnTo>
                    <a:lnTo>
                      <a:pt x="317" y="43"/>
                    </a:lnTo>
                    <a:lnTo>
                      <a:pt x="304" y="53"/>
                    </a:lnTo>
                    <a:lnTo>
                      <a:pt x="288" y="62"/>
                    </a:lnTo>
                    <a:lnTo>
                      <a:pt x="270" y="71"/>
                    </a:lnTo>
                    <a:lnTo>
                      <a:pt x="249" y="79"/>
                    </a:lnTo>
                    <a:lnTo>
                      <a:pt x="226" y="86"/>
                    </a:lnTo>
                    <a:lnTo>
                      <a:pt x="201" y="93"/>
                    </a:lnTo>
                    <a:lnTo>
                      <a:pt x="174" y="98"/>
                    </a:lnTo>
                    <a:lnTo>
                      <a:pt x="144" y="101"/>
                    </a:lnTo>
                    <a:lnTo>
                      <a:pt x="112" y="102"/>
                    </a:lnTo>
                    <a:lnTo>
                      <a:pt x="76" y="102"/>
                    </a:lnTo>
                    <a:lnTo>
                      <a:pt x="42" y="101"/>
                    </a:lnTo>
                    <a:lnTo>
                      <a:pt x="2" y="98"/>
                    </a:lnTo>
                    <a:lnTo>
                      <a:pt x="0" y="12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79" name="Freeform 155">
                <a:extLst>
                  <a:ext uri="{FF2B5EF4-FFF2-40B4-BE49-F238E27FC236}">
                    <a16:creationId xmlns:a16="http://schemas.microsoft.com/office/drawing/2014/main" xmlns="" id="{754BF594-D8C5-228D-948B-ABEF1A4679CC}"/>
                  </a:ext>
                </a:extLst>
              </p:cNvPr>
              <p:cNvSpPr>
                <a:spLocks/>
              </p:cNvSpPr>
              <p:nvPr/>
            </p:nvSpPr>
            <p:spPr bwMode="auto">
              <a:xfrm>
                <a:off x="-545" y="1131"/>
                <a:ext cx="171" cy="101"/>
              </a:xfrm>
              <a:custGeom>
                <a:avLst/>
                <a:gdLst>
                  <a:gd name="T0" fmla="*/ 0 w 341"/>
                  <a:gd name="T1" fmla="*/ 0 h 203"/>
                  <a:gd name="T2" fmla="*/ 0 w 341"/>
                  <a:gd name="T3" fmla="*/ 0 h 203"/>
                  <a:gd name="T4" fmla="*/ 1 w 341"/>
                  <a:gd name="T5" fmla="*/ 0 h 203"/>
                  <a:gd name="T6" fmla="*/ 1 w 341"/>
                  <a:gd name="T7" fmla="*/ 0 h 203"/>
                  <a:gd name="T8" fmla="*/ 1 w 341"/>
                  <a:gd name="T9" fmla="*/ 0 h 203"/>
                  <a:gd name="T10" fmla="*/ 1 w 341"/>
                  <a:gd name="T11" fmla="*/ 0 h 203"/>
                  <a:gd name="T12" fmla="*/ 1 w 341"/>
                  <a:gd name="T13" fmla="*/ 0 h 203"/>
                  <a:gd name="T14" fmla="*/ 1 w 341"/>
                  <a:gd name="T15" fmla="*/ 0 h 203"/>
                  <a:gd name="T16" fmla="*/ 1 w 341"/>
                  <a:gd name="T17" fmla="*/ 0 h 203"/>
                  <a:gd name="T18" fmla="*/ 1 w 341"/>
                  <a:gd name="T19" fmla="*/ 0 h 203"/>
                  <a:gd name="T20" fmla="*/ 1 w 341"/>
                  <a:gd name="T21" fmla="*/ 0 h 203"/>
                  <a:gd name="T22" fmla="*/ 1 w 341"/>
                  <a:gd name="T23" fmla="*/ 0 h 203"/>
                  <a:gd name="T24" fmla="*/ 1 w 341"/>
                  <a:gd name="T25" fmla="*/ 0 h 203"/>
                  <a:gd name="T26" fmla="*/ 1 w 341"/>
                  <a:gd name="T27" fmla="*/ 0 h 203"/>
                  <a:gd name="T28" fmla="*/ 1 w 341"/>
                  <a:gd name="T29" fmla="*/ 0 h 203"/>
                  <a:gd name="T30" fmla="*/ 1 w 341"/>
                  <a:gd name="T31" fmla="*/ 0 h 203"/>
                  <a:gd name="T32" fmla="*/ 1 w 341"/>
                  <a:gd name="T33" fmla="*/ 0 h 203"/>
                  <a:gd name="T34" fmla="*/ 1 w 341"/>
                  <a:gd name="T35" fmla="*/ 0 h 203"/>
                  <a:gd name="T36" fmla="*/ 1 w 341"/>
                  <a:gd name="T37" fmla="*/ 0 h 203"/>
                  <a:gd name="T38" fmla="*/ 1 w 341"/>
                  <a:gd name="T39" fmla="*/ 0 h 203"/>
                  <a:gd name="T40" fmla="*/ 1 w 341"/>
                  <a:gd name="T41" fmla="*/ 0 h 203"/>
                  <a:gd name="T42" fmla="*/ 1 w 341"/>
                  <a:gd name="T43" fmla="*/ 0 h 203"/>
                  <a:gd name="T44" fmla="*/ 1 w 341"/>
                  <a:gd name="T45" fmla="*/ 0 h 203"/>
                  <a:gd name="T46" fmla="*/ 1 w 341"/>
                  <a:gd name="T47" fmla="*/ 0 h 203"/>
                  <a:gd name="T48" fmla="*/ 1 w 341"/>
                  <a:gd name="T49" fmla="*/ 0 h 203"/>
                  <a:gd name="T50" fmla="*/ 1 w 341"/>
                  <a:gd name="T51" fmla="*/ 0 h 203"/>
                  <a:gd name="T52" fmla="*/ 1 w 341"/>
                  <a:gd name="T53" fmla="*/ 0 h 203"/>
                  <a:gd name="T54" fmla="*/ 1 w 341"/>
                  <a:gd name="T55" fmla="*/ 0 h 203"/>
                  <a:gd name="T56" fmla="*/ 1 w 341"/>
                  <a:gd name="T57" fmla="*/ 0 h 203"/>
                  <a:gd name="T58" fmla="*/ 1 w 341"/>
                  <a:gd name="T59" fmla="*/ 0 h 203"/>
                  <a:gd name="T60" fmla="*/ 1 w 341"/>
                  <a:gd name="T61" fmla="*/ 0 h 203"/>
                  <a:gd name="T62" fmla="*/ 1 w 341"/>
                  <a:gd name="T63" fmla="*/ 0 h 203"/>
                  <a:gd name="T64" fmla="*/ 1 w 341"/>
                  <a:gd name="T65" fmla="*/ 0 h 203"/>
                  <a:gd name="T66" fmla="*/ 1 w 341"/>
                  <a:gd name="T67" fmla="*/ 0 h 203"/>
                  <a:gd name="T68" fmla="*/ 1 w 341"/>
                  <a:gd name="T69" fmla="*/ 0 h 203"/>
                  <a:gd name="T70" fmla="*/ 1 w 341"/>
                  <a:gd name="T71" fmla="*/ 0 h 203"/>
                  <a:gd name="T72" fmla="*/ 0 w 341"/>
                  <a:gd name="T73" fmla="*/ 0 h 2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41"/>
                  <a:gd name="T112" fmla="*/ 0 h 203"/>
                  <a:gd name="T113" fmla="*/ 341 w 341"/>
                  <a:gd name="T114" fmla="*/ 203 h 2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41" h="203">
                    <a:moveTo>
                      <a:pt x="0" y="0"/>
                    </a:moveTo>
                    <a:lnTo>
                      <a:pt x="0" y="0"/>
                    </a:lnTo>
                    <a:lnTo>
                      <a:pt x="2" y="16"/>
                    </a:lnTo>
                    <a:lnTo>
                      <a:pt x="5" y="33"/>
                    </a:lnTo>
                    <a:lnTo>
                      <a:pt x="13" y="51"/>
                    </a:lnTo>
                    <a:lnTo>
                      <a:pt x="22" y="67"/>
                    </a:lnTo>
                    <a:lnTo>
                      <a:pt x="36" y="83"/>
                    </a:lnTo>
                    <a:lnTo>
                      <a:pt x="51" y="98"/>
                    </a:lnTo>
                    <a:lnTo>
                      <a:pt x="70" y="113"/>
                    </a:lnTo>
                    <a:lnTo>
                      <a:pt x="90" y="127"/>
                    </a:lnTo>
                    <a:lnTo>
                      <a:pt x="113" y="141"/>
                    </a:lnTo>
                    <a:lnTo>
                      <a:pt x="139" y="152"/>
                    </a:lnTo>
                    <a:lnTo>
                      <a:pt x="166" y="165"/>
                    </a:lnTo>
                    <a:lnTo>
                      <a:pt x="196" y="174"/>
                    </a:lnTo>
                    <a:lnTo>
                      <a:pt x="229" y="183"/>
                    </a:lnTo>
                    <a:lnTo>
                      <a:pt x="263" y="191"/>
                    </a:lnTo>
                    <a:lnTo>
                      <a:pt x="300" y="198"/>
                    </a:lnTo>
                    <a:lnTo>
                      <a:pt x="339" y="203"/>
                    </a:lnTo>
                    <a:lnTo>
                      <a:pt x="341" y="173"/>
                    </a:lnTo>
                    <a:lnTo>
                      <a:pt x="305" y="168"/>
                    </a:lnTo>
                    <a:lnTo>
                      <a:pt x="268" y="161"/>
                    </a:lnTo>
                    <a:lnTo>
                      <a:pt x="235" y="153"/>
                    </a:lnTo>
                    <a:lnTo>
                      <a:pt x="203" y="144"/>
                    </a:lnTo>
                    <a:lnTo>
                      <a:pt x="176" y="135"/>
                    </a:lnTo>
                    <a:lnTo>
                      <a:pt x="150" y="124"/>
                    </a:lnTo>
                    <a:lnTo>
                      <a:pt x="127" y="113"/>
                    </a:lnTo>
                    <a:lnTo>
                      <a:pt x="106" y="101"/>
                    </a:lnTo>
                    <a:lnTo>
                      <a:pt x="88" y="88"/>
                    </a:lnTo>
                    <a:lnTo>
                      <a:pt x="72" y="75"/>
                    </a:lnTo>
                    <a:lnTo>
                      <a:pt x="59" y="62"/>
                    </a:lnTo>
                    <a:lnTo>
                      <a:pt x="48" y="48"/>
                    </a:lnTo>
                    <a:lnTo>
                      <a:pt x="41" y="37"/>
                    </a:lnTo>
                    <a:lnTo>
                      <a:pt x="35" y="24"/>
                    </a:lnTo>
                    <a:lnTo>
                      <a:pt x="32" y="12"/>
                    </a:lnTo>
                    <a:lnTo>
                      <a:pt x="30"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0" name="Freeform 156">
                <a:extLst>
                  <a:ext uri="{FF2B5EF4-FFF2-40B4-BE49-F238E27FC236}">
                    <a16:creationId xmlns:a16="http://schemas.microsoft.com/office/drawing/2014/main" xmlns="" id="{B86E9CE6-6D24-58F4-418D-EEB87CEDCA01}"/>
                  </a:ext>
                </a:extLst>
              </p:cNvPr>
              <p:cNvSpPr>
                <a:spLocks/>
              </p:cNvSpPr>
              <p:nvPr/>
            </p:nvSpPr>
            <p:spPr bwMode="auto">
              <a:xfrm>
                <a:off x="-545" y="969"/>
                <a:ext cx="22" cy="162"/>
              </a:xfrm>
              <a:custGeom>
                <a:avLst/>
                <a:gdLst>
                  <a:gd name="T0" fmla="*/ 1 w 44"/>
                  <a:gd name="T1" fmla="*/ 0 h 324"/>
                  <a:gd name="T2" fmla="*/ 1 w 44"/>
                  <a:gd name="T3" fmla="*/ 0 h 324"/>
                  <a:gd name="T4" fmla="*/ 1 w 44"/>
                  <a:gd name="T5" fmla="*/ 1 h 324"/>
                  <a:gd name="T6" fmla="*/ 1 w 44"/>
                  <a:gd name="T7" fmla="*/ 1 h 324"/>
                  <a:gd name="T8" fmla="*/ 1 w 44"/>
                  <a:gd name="T9" fmla="*/ 1 h 324"/>
                  <a:gd name="T10" fmla="*/ 0 w 44"/>
                  <a:gd name="T11" fmla="*/ 1 h 324"/>
                  <a:gd name="T12" fmla="*/ 1 w 44"/>
                  <a:gd name="T13" fmla="*/ 1 h 324"/>
                  <a:gd name="T14" fmla="*/ 1 w 44"/>
                  <a:gd name="T15" fmla="*/ 1 h 324"/>
                  <a:gd name="T16" fmla="*/ 1 w 44"/>
                  <a:gd name="T17" fmla="*/ 1 h 324"/>
                  <a:gd name="T18" fmla="*/ 1 w 44"/>
                  <a:gd name="T19" fmla="*/ 1 h 324"/>
                  <a:gd name="T20" fmla="*/ 1 w 44"/>
                  <a:gd name="T21" fmla="*/ 0 h 324"/>
                  <a:gd name="T22" fmla="*/ 1 w 44"/>
                  <a:gd name="T23" fmla="*/ 0 h 324"/>
                  <a:gd name="T24" fmla="*/ 1 w 44"/>
                  <a:gd name="T25" fmla="*/ 0 h 3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
                  <a:gd name="T40" fmla="*/ 0 h 324"/>
                  <a:gd name="T41" fmla="*/ 44 w 44"/>
                  <a:gd name="T42" fmla="*/ 324 h 3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 h="324">
                    <a:moveTo>
                      <a:pt x="14" y="0"/>
                    </a:moveTo>
                    <a:lnTo>
                      <a:pt x="14" y="0"/>
                    </a:lnTo>
                    <a:lnTo>
                      <a:pt x="9" y="88"/>
                    </a:lnTo>
                    <a:lnTo>
                      <a:pt x="5" y="175"/>
                    </a:lnTo>
                    <a:lnTo>
                      <a:pt x="2" y="257"/>
                    </a:lnTo>
                    <a:lnTo>
                      <a:pt x="0" y="324"/>
                    </a:lnTo>
                    <a:lnTo>
                      <a:pt x="30" y="324"/>
                    </a:lnTo>
                    <a:lnTo>
                      <a:pt x="32" y="257"/>
                    </a:lnTo>
                    <a:lnTo>
                      <a:pt x="35" y="175"/>
                    </a:lnTo>
                    <a:lnTo>
                      <a:pt x="39" y="88"/>
                    </a:lnTo>
                    <a:lnTo>
                      <a:pt x="44" y="0"/>
                    </a:lnTo>
                    <a:lnTo>
                      <a:pt x="14"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1" name="Freeform 157">
                <a:extLst>
                  <a:ext uri="{FF2B5EF4-FFF2-40B4-BE49-F238E27FC236}">
                    <a16:creationId xmlns:a16="http://schemas.microsoft.com/office/drawing/2014/main" xmlns="" id="{C86DA3CA-26E5-B088-E290-46492F9DD80B}"/>
                  </a:ext>
                </a:extLst>
              </p:cNvPr>
              <p:cNvSpPr>
                <a:spLocks/>
              </p:cNvSpPr>
              <p:nvPr/>
            </p:nvSpPr>
            <p:spPr bwMode="auto">
              <a:xfrm>
                <a:off x="-538" y="901"/>
                <a:ext cx="80" cy="68"/>
              </a:xfrm>
              <a:custGeom>
                <a:avLst/>
                <a:gdLst>
                  <a:gd name="T0" fmla="*/ 1 w 159"/>
                  <a:gd name="T1" fmla="*/ 1 h 136"/>
                  <a:gd name="T2" fmla="*/ 1 w 159"/>
                  <a:gd name="T3" fmla="*/ 1 h 136"/>
                  <a:gd name="T4" fmla="*/ 1 w 159"/>
                  <a:gd name="T5" fmla="*/ 0 h 136"/>
                  <a:gd name="T6" fmla="*/ 1 w 159"/>
                  <a:gd name="T7" fmla="*/ 0 h 136"/>
                  <a:gd name="T8" fmla="*/ 1 w 159"/>
                  <a:gd name="T9" fmla="*/ 1 h 136"/>
                  <a:gd name="T10" fmla="*/ 1 w 159"/>
                  <a:gd name="T11" fmla="*/ 1 h 136"/>
                  <a:gd name="T12" fmla="*/ 1 w 159"/>
                  <a:gd name="T13" fmla="*/ 1 h 136"/>
                  <a:gd name="T14" fmla="*/ 1 w 159"/>
                  <a:gd name="T15" fmla="*/ 1 h 136"/>
                  <a:gd name="T16" fmla="*/ 1 w 159"/>
                  <a:gd name="T17" fmla="*/ 1 h 136"/>
                  <a:gd name="T18" fmla="*/ 0 w 159"/>
                  <a:gd name="T19" fmla="*/ 1 h 136"/>
                  <a:gd name="T20" fmla="*/ 1 w 159"/>
                  <a:gd name="T21" fmla="*/ 1 h 136"/>
                  <a:gd name="T22" fmla="*/ 1 w 159"/>
                  <a:gd name="T23" fmla="*/ 1 h 136"/>
                  <a:gd name="T24" fmla="*/ 1 w 159"/>
                  <a:gd name="T25" fmla="*/ 1 h 136"/>
                  <a:gd name="T26" fmla="*/ 1 w 159"/>
                  <a:gd name="T27" fmla="*/ 1 h 136"/>
                  <a:gd name="T28" fmla="*/ 1 w 159"/>
                  <a:gd name="T29" fmla="*/ 1 h 136"/>
                  <a:gd name="T30" fmla="*/ 1 w 159"/>
                  <a:gd name="T31" fmla="*/ 1 h 136"/>
                  <a:gd name="T32" fmla="*/ 1 w 159"/>
                  <a:gd name="T33" fmla="*/ 1 h 136"/>
                  <a:gd name="T34" fmla="*/ 1 w 159"/>
                  <a:gd name="T35" fmla="*/ 1 h 136"/>
                  <a:gd name="T36" fmla="*/ 1 w 159"/>
                  <a:gd name="T37" fmla="*/ 1 h 136"/>
                  <a:gd name="T38" fmla="*/ 1 w 159"/>
                  <a:gd name="T39" fmla="*/ 1 h 136"/>
                  <a:gd name="T40" fmla="*/ 1 w 159"/>
                  <a:gd name="T41" fmla="*/ 1 h 1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59"/>
                  <a:gd name="T64" fmla="*/ 0 h 136"/>
                  <a:gd name="T65" fmla="*/ 159 w 159"/>
                  <a:gd name="T66" fmla="*/ 136 h 1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59" h="136">
                    <a:moveTo>
                      <a:pt x="159" y="3"/>
                    </a:moveTo>
                    <a:lnTo>
                      <a:pt x="159" y="3"/>
                    </a:lnTo>
                    <a:lnTo>
                      <a:pt x="135" y="0"/>
                    </a:lnTo>
                    <a:lnTo>
                      <a:pt x="112" y="0"/>
                    </a:lnTo>
                    <a:lnTo>
                      <a:pt x="87" y="6"/>
                    </a:lnTo>
                    <a:lnTo>
                      <a:pt x="61" y="18"/>
                    </a:lnTo>
                    <a:lnTo>
                      <a:pt x="38" y="36"/>
                    </a:lnTo>
                    <a:lnTo>
                      <a:pt x="20" y="62"/>
                    </a:lnTo>
                    <a:lnTo>
                      <a:pt x="6" y="95"/>
                    </a:lnTo>
                    <a:lnTo>
                      <a:pt x="0" y="136"/>
                    </a:lnTo>
                    <a:lnTo>
                      <a:pt x="30" y="136"/>
                    </a:lnTo>
                    <a:lnTo>
                      <a:pt x="36" y="102"/>
                    </a:lnTo>
                    <a:lnTo>
                      <a:pt x="48" y="76"/>
                    </a:lnTo>
                    <a:lnTo>
                      <a:pt x="61" y="57"/>
                    </a:lnTo>
                    <a:lnTo>
                      <a:pt x="77" y="43"/>
                    </a:lnTo>
                    <a:lnTo>
                      <a:pt x="96" y="36"/>
                    </a:lnTo>
                    <a:lnTo>
                      <a:pt x="114" y="30"/>
                    </a:lnTo>
                    <a:lnTo>
                      <a:pt x="135" y="30"/>
                    </a:lnTo>
                    <a:lnTo>
                      <a:pt x="152" y="33"/>
                    </a:lnTo>
                    <a:lnTo>
                      <a:pt x="159" y="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2" name="Freeform 158">
                <a:extLst>
                  <a:ext uri="{FF2B5EF4-FFF2-40B4-BE49-F238E27FC236}">
                    <a16:creationId xmlns:a16="http://schemas.microsoft.com/office/drawing/2014/main" xmlns="" id="{9431BB16-DC32-E32D-92EA-321E8F56EFCF}"/>
                  </a:ext>
                </a:extLst>
              </p:cNvPr>
              <p:cNvSpPr>
                <a:spLocks/>
              </p:cNvSpPr>
              <p:nvPr/>
            </p:nvSpPr>
            <p:spPr bwMode="auto">
              <a:xfrm>
                <a:off x="-462" y="902"/>
                <a:ext cx="121" cy="35"/>
              </a:xfrm>
              <a:custGeom>
                <a:avLst/>
                <a:gdLst>
                  <a:gd name="T0" fmla="*/ 1 w 242"/>
                  <a:gd name="T1" fmla="*/ 1 h 70"/>
                  <a:gd name="T2" fmla="*/ 1 w 242"/>
                  <a:gd name="T3" fmla="*/ 1 h 70"/>
                  <a:gd name="T4" fmla="*/ 1 w 242"/>
                  <a:gd name="T5" fmla="*/ 1 h 70"/>
                  <a:gd name="T6" fmla="*/ 1 w 242"/>
                  <a:gd name="T7" fmla="*/ 1 h 70"/>
                  <a:gd name="T8" fmla="*/ 1 w 242"/>
                  <a:gd name="T9" fmla="*/ 1 h 70"/>
                  <a:gd name="T10" fmla="*/ 1 w 242"/>
                  <a:gd name="T11" fmla="*/ 1 h 70"/>
                  <a:gd name="T12" fmla="*/ 1 w 242"/>
                  <a:gd name="T13" fmla="*/ 1 h 70"/>
                  <a:gd name="T14" fmla="*/ 1 w 242"/>
                  <a:gd name="T15" fmla="*/ 1 h 70"/>
                  <a:gd name="T16" fmla="*/ 1 w 242"/>
                  <a:gd name="T17" fmla="*/ 1 h 70"/>
                  <a:gd name="T18" fmla="*/ 1 w 242"/>
                  <a:gd name="T19" fmla="*/ 1 h 70"/>
                  <a:gd name="T20" fmla="*/ 1 w 242"/>
                  <a:gd name="T21" fmla="*/ 1 h 70"/>
                  <a:gd name="T22" fmla="*/ 1 w 242"/>
                  <a:gd name="T23" fmla="*/ 1 h 70"/>
                  <a:gd name="T24" fmla="*/ 1 w 242"/>
                  <a:gd name="T25" fmla="*/ 1 h 70"/>
                  <a:gd name="T26" fmla="*/ 1 w 242"/>
                  <a:gd name="T27" fmla="*/ 1 h 70"/>
                  <a:gd name="T28" fmla="*/ 1 w 242"/>
                  <a:gd name="T29" fmla="*/ 1 h 70"/>
                  <a:gd name="T30" fmla="*/ 1 w 242"/>
                  <a:gd name="T31" fmla="*/ 1 h 70"/>
                  <a:gd name="T32" fmla="*/ 1 w 242"/>
                  <a:gd name="T33" fmla="*/ 1 h 70"/>
                  <a:gd name="T34" fmla="*/ 1 w 242"/>
                  <a:gd name="T35" fmla="*/ 0 h 70"/>
                  <a:gd name="T36" fmla="*/ 0 w 242"/>
                  <a:gd name="T37" fmla="*/ 1 h 70"/>
                  <a:gd name="T38" fmla="*/ 1 w 242"/>
                  <a:gd name="T39" fmla="*/ 1 h 70"/>
                  <a:gd name="T40" fmla="*/ 1 w 242"/>
                  <a:gd name="T41" fmla="*/ 1 h 70"/>
                  <a:gd name="T42" fmla="*/ 1 w 242"/>
                  <a:gd name="T43" fmla="*/ 1 h 70"/>
                  <a:gd name="T44" fmla="*/ 1 w 242"/>
                  <a:gd name="T45" fmla="*/ 1 h 70"/>
                  <a:gd name="T46" fmla="*/ 1 w 242"/>
                  <a:gd name="T47" fmla="*/ 1 h 70"/>
                  <a:gd name="T48" fmla="*/ 1 w 242"/>
                  <a:gd name="T49" fmla="*/ 1 h 70"/>
                  <a:gd name="T50" fmla="*/ 1 w 242"/>
                  <a:gd name="T51" fmla="*/ 1 h 70"/>
                  <a:gd name="T52" fmla="*/ 1 w 242"/>
                  <a:gd name="T53" fmla="*/ 1 h 70"/>
                  <a:gd name="T54" fmla="*/ 1 w 242"/>
                  <a:gd name="T55" fmla="*/ 1 h 70"/>
                  <a:gd name="T56" fmla="*/ 1 w 242"/>
                  <a:gd name="T57" fmla="*/ 1 h 70"/>
                  <a:gd name="T58" fmla="*/ 1 w 242"/>
                  <a:gd name="T59" fmla="*/ 1 h 70"/>
                  <a:gd name="T60" fmla="*/ 1 w 242"/>
                  <a:gd name="T61" fmla="*/ 1 h 70"/>
                  <a:gd name="T62" fmla="*/ 1 w 242"/>
                  <a:gd name="T63" fmla="*/ 1 h 70"/>
                  <a:gd name="T64" fmla="*/ 1 w 242"/>
                  <a:gd name="T65" fmla="*/ 1 h 70"/>
                  <a:gd name="T66" fmla="*/ 1 w 242"/>
                  <a:gd name="T67" fmla="*/ 1 h 70"/>
                  <a:gd name="T68" fmla="*/ 1 w 242"/>
                  <a:gd name="T69" fmla="*/ 1 h 70"/>
                  <a:gd name="T70" fmla="*/ 1 w 242"/>
                  <a:gd name="T71" fmla="*/ 1 h 70"/>
                  <a:gd name="T72" fmla="*/ 1 w 242"/>
                  <a:gd name="T73" fmla="*/ 1 h 7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2"/>
                  <a:gd name="T112" fmla="*/ 0 h 70"/>
                  <a:gd name="T113" fmla="*/ 242 w 242"/>
                  <a:gd name="T114" fmla="*/ 70 h 7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2" h="70">
                    <a:moveTo>
                      <a:pt x="242" y="40"/>
                    </a:moveTo>
                    <a:lnTo>
                      <a:pt x="242" y="40"/>
                    </a:lnTo>
                    <a:lnTo>
                      <a:pt x="228" y="39"/>
                    </a:lnTo>
                    <a:lnTo>
                      <a:pt x="215" y="36"/>
                    </a:lnTo>
                    <a:lnTo>
                      <a:pt x="200" y="34"/>
                    </a:lnTo>
                    <a:lnTo>
                      <a:pt x="182" y="32"/>
                    </a:lnTo>
                    <a:lnTo>
                      <a:pt x="167" y="30"/>
                    </a:lnTo>
                    <a:lnTo>
                      <a:pt x="150" y="26"/>
                    </a:lnTo>
                    <a:lnTo>
                      <a:pt x="133" y="24"/>
                    </a:lnTo>
                    <a:lnTo>
                      <a:pt x="118" y="21"/>
                    </a:lnTo>
                    <a:lnTo>
                      <a:pt x="101" y="18"/>
                    </a:lnTo>
                    <a:lnTo>
                      <a:pt x="86" y="16"/>
                    </a:lnTo>
                    <a:lnTo>
                      <a:pt x="69" y="12"/>
                    </a:lnTo>
                    <a:lnTo>
                      <a:pt x="55" y="10"/>
                    </a:lnTo>
                    <a:lnTo>
                      <a:pt x="41" y="6"/>
                    </a:lnTo>
                    <a:lnTo>
                      <a:pt x="28" y="4"/>
                    </a:lnTo>
                    <a:lnTo>
                      <a:pt x="16" y="2"/>
                    </a:lnTo>
                    <a:lnTo>
                      <a:pt x="7" y="0"/>
                    </a:lnTo>
                    <a:lnTo>
                      <a:pt x="0" y="30"/>
                    </a:lnTo>
                    <a:lnTo>
                      <a:pt x="12" y="32"/>
                    </a:lnTo>
                    <a:lnTo>
                      <a:pt x="23" y="34"/>
                    </a:lnTo>
                    <a:lnTo>
                      <a:pt x="36" y="36"/>
                    </a:lnTo>
                    <a:lnTo>
                      <a:pt x="50" y="40"/>
                    </a:lnTo>
                    <a:lnTo>
                      <a:pt x="65" y="42"/>
                    </a:lnTo>
                    <a:lnTo>
                      <a:pt x="81" y="46"/>
                    </a:lnTo>
                    <a:lnTo>
                      <a:pt x="96" y="48"/>
                    </a:lnTo>
                    <a:lnTo>
                      <a:pt x="113" y="51"/>
                    </a:lnTo>
                    <a:lnTo>
                      <a:pt x="131" y="54"/>
                    </a:lnTo>
                    <a:lnTo>
                      <a:pt x="146" y="56"/>
                    </a:lnTo>
                    <a:lnTo>
                      <a:pt x="163" y="59"/>
                    </a:lnTo>
                    <a:lnTo>
                      <a:pt x="180" y="62"/>
                    </a:lnTo>
                    <a:lnTo>
                      <a:pt x="195" y="64"/>
                    </a:lnTo>
                    <a:lnTo>
                      <a:pt x="210" y="66"/>
                    </a:lnTo>
                    <a:lnTo>
                      <a:pt x="226" y="69"/>
                    </a:lnTo>
                    <a:lnTo>
                      <a:pt x="240" y="70"/>
                    </a:lnTo>
                    <a:lnTo>
                      <a:pt x="242" y="4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3" name="Freeform 159">
                <a:extLst>
                  <a:ext uri="{FF2B5EF4-FFF2-40B4-BE49-F238E27FC236}">
                    <a16:creationId xmlns:a16="http://schemas.microsoft.com/office/drawing/2014/main" xmlns="" id="{DE295A9C-970D-2F56-1F2C-13B18F69E3AA}"/>
                  </a:ext>
                </a:extLst>
              </p:cNvPr>
              <p:cNvSpPr>
                <a:spLocks/>
              </p:cNvSpPr>
              <p:nvPr/>
            </p:nvSpPr>
            <p:spPr bwMode="auto">
              <a:xfrm>
                <a:off x="-539" y="1035"/>
                <a:ext cx="7" cy="16"/>
              </a:xfrm>
              <a:custGeom>
                <a:avLst/>
                <a:gdLst>
                  <a:gd name="T0" fmla="*/ 0 w 15"/>
                  <a:gd name="T1" fmla="*/ 0 h 32"/>
                  <a:gd name="T2" fmla="*/ 0 w 15"/>
                  <a:gd name="T3" fmla="*/ 1 h 32"/>
                  <a:gd name="T4" fmla="*/ 0 w 15"/>
                  <a:gd name="T5" fmla="*/ 1 h 32"/>
                  <a:gd name="T6" fmla="*/ 0 w 15"/>
                  <a:gd name="T7" fmla="*/ 1 h 32"/>
                  <a:gd name="T8" fmla="*/ 0 w 15"/>
                  <a:gd name="T9" fmla="*/ 1 h 32"/>
                  <a:gd name="T10" fmla="*/ 0 w 15"/>
                  <a:gd name="T11" fmla="*/ 0 h 32"/>
                  <a:gd name="T12" fmla="*/ 0 60000 65536"/>
                  <a:gd name="T13" fmla="*/ 0 60000 65536"/>
                  <a:gd name="T14" fmla="*/ 0 60000 65536"/>
                  <a:gd name="T15" fmla="*/ 0 60000 65536"/>
                  <a:gd name="T16" fmla="*/ 0 60000 65536"/>
                  <a:gd name="T17" fmla="*/ 0 60000 65536"/>
                  <a:gd name="T18" fmla="*/ 0 w 15"/>
                  <a:gd name="T19" fmla="*/ 0 h 32"/>
                  <a:gd name="T20" fmla="*/ 15 w 1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15" h="32">
                    <a:moveTo>
                      <a:pt x="15" y="0"/>
                    </a:moveTo>
                    <a:lnTo>
                      <a:pt x="3" y="4"/>
                    </a:lnTo>
                    <a:lnTo>
                      <a:pt x="0" y="16"/>
                    </a:lnTo>
                    <a:lnTo>
                      <a:pt x="3" y="27"/>
                    </a:lnTo>
                    <a:lnTo>
                      <a:pt x="15" y="32"/>
                    </a:lnTo>
                    <a:lnTo>
                      <a:pt x="15"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4" name="Freeform 160">
                <a:extLst>
                  <a:ext uri="{FF2B5EF4-FFF2-40B4-BE49-F238E27FC236}">
                    <a16:creationId xmlns:a16="http://schemas.microsoft.com/office/drawing/2014/main" xmlns="" id="{2A2B8C19-E63C-8E6C-1BD1-15012A5F8503}"/>
                  </a:ext>
                </a:extLst>
              </p:cNvPr>
              <p:cNvSpPr>
                <a:spLocks/>
              </p:cNvSpPr>
              <p:nvPr/>
            </p:nvSpPr>
            <p:spPr bwMode="auto">
              <a:xfrm>
                <a:off x="-532" y="1035"/>
                <a:ext cx="170" cy="33"/>
              </a:xfrm>
              <a:custGeom>
                <a:avLst/>
                <a:gdLst>
                  <a:gd name="T0" fmla="*/ 1 w 340"/>
                  <a:gd name="T1" fmla="*/ 0 h 67"/>
                  <a:gd name="T2" fmla="*/ 1 w 340"/>
                  <a:gd name="T3" fmla="*/ 0 h 67"/>
                  <a:gd name="T4" fmla="*/ 1 w 340"/>
                  <a:gd name="T5" fmla="*/ 0 h 67"/>
                  <a:gd name="T6" fmla="*/ 1 w 340"/>
                  <a:gd name="T7" fmla="*/ 0 h 67"/>
                  <a:gd name="T8" fmla="*/ 1 w 340"/>
                  <a:gd name="T9" fmla="*/ 0 h 67"/>
                  <a:gd name="T10" fmla="*/ 1 w 340"/>
                  <a:gd name="T11" fmla="*/ 0 h 67"/>
                  <a:gd name="T12" fmla="*/ 1 w 340"/>
                  <a:gd name="T13" fmla="*/ 0 h 67"/>
                  <a:gd name="T14" fmla="*/ 1 w 340"/>
                  <a:gd name="T15" fmla="*/ 0 h 67"/>
                  <a:gd name="T16" fmla="*/ 1 w 340"/>
                  <a:gd name="T17" fmla="*/ 0 h 67"/>
                  <a:gd name="T18" fmla="*/ 1 w 340"/>
                  <a:gd name="T19" fmla="*/ 0 h 67"/>
                  <a:gd name="T20" fmla="*/ 1 w 340"/>
                  <a:gd name="T21" fmla="*/ 0 h 67"/>
                  <a:gd name="T22" fmla="*/ 1 w 340"/>
                  <a:gd name="T23" fmla="*/ 0 h 67"/>
                  <a:gd name="T24" fmla="*/ 1 w 340"/>
                  <a:gd name="T25" fmla="*/ 0 h 67"/>
                  <a:gd name="T26" fmla="*/ 1 w 340"/>
                  <a:gd name="T27" fmla="*/ 0 h 67"/>
                  <a:gd name="T28" fmla="*/ 1 w 340"/>
                  <a:gd name="T29" fmla="*/ 0 h 67"/>
                  <a:gd name="T30" fmla="*/ 1 w 340"/>
                  <a:gd name="T31" fmla="*/ 0 h 67"/>
                  <a:gd name="T32" fmla="*/ 1 w 340"/>
                  <a:gd name="T33" fmla="*/ 0 h 67"/>
                  <a:gd name="T34" fmla="*/ 0 w 340"/>
                  <a:gd name="T35" fmla="*/ 0 h 67"/>
                  <a:gd name="T36" fmla="*/ 0 w 340"/>
                  <a:gd name="T37" fmla="*/ 0 h 67"/>
                  <a:gd name="T38" fmla="*/ 1 w 340"/>
                  <a:gd name="T39" fmla="*/ 0 h 67"/>
                  <a:gd name="T40" fmla="*/ 1 w 340"/>
                  <a:gd name="T41" fmla="*/ 0 h 67"/>
                  <a:gd name="T42" fmla="*/ 1 w 340"/>
                  <a:gd name="T43" fmla="*/ 0 h 67"/>
                  <a:gd name="T44" fmla="*/ 1 w 340"/>
                  <a:gd name="T45" fmla="*/ 0 h 67"/>
                  <a:gd name="T46" fmla="*/ 1 w 340"/>
                  <a:gd name="T47" fmla="*/ 0 h 67"/>
                  <a:gd name="T48" fmla="*/ 1 w 340"/>
                  <a:gd name="T49" fmla="*/ 0 h 67"/>
                  <a:gd name="T50" fmla="*/ 1 w 340"/>
                  <a:gd name="T51" fmla="*/ 0 h 67"/>
                  <a:gd name="T52" fmla="*/ 1 w 340"/>
                  <a:gd name="T53" fmla="*/ 0 h 67"/>
                  <a:gd name="T54" fmla="*/ 1 w 340"/>
                  <a:gd name="T55" fmla="*/ 0 h 67"/>
                  <a:gd name="T56" fmla="*/ 1 w 340"/>
                  <a:gd name="T57" fmla="*/ 0 h 67"/>
                  <a:gd name="T58" fmla="*/ 1 w 340"/>
                  <a:gd name="T59" fmla="*/ 0 h 67"/>
                  <a:gd name="T60" fmla="*/ 1 w 340"/>
                  <a:gd name="T61" fmla="*/ 0 h 67"/>
                  <a:gd name="T62" fmla="*/ 1 w 340"/>
                  <a:gd name="T63" fmla="*/ 0 h 67"/>
                  <a:gd name="T64" fmla="*/ 1 w 340"/>
                  <a:gd name="T65" fmla="*/ 0 h 67"/>
                  <a:gd name="T66" fmla="*/ 1 w 340"/>
                  <a:gd name="T67" fmla="*/ 0 h 67"/>
                  <a:gd name="T68" fmla="*/ 1 w 340"/>
                  <a:gd name="T69" fmla="*/ 0 h 67"/>
                  <a:gd name="T70" fmla="*/ 1 w 340"/>
                  <a:gd name="T71" fmla="*/ 0 h 67"/>
                  <a:gd name="T72" fmla="*/ 1 w 340"/>
                  <a:gd name="T73" fmla="*/ 0 h 6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40"/>
                  <a:gd name="T112" fmla="*/ 0 h 67"/>
                  <a:gd name="T113" fmla="*/ 340 w 340"/>
                  <a:gd name="T114" fmla="*/ 67 h 6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40" h="67">
                    <a:moveTo>
                      <a:pt x="340" y="37"/>
                    </a:moveTo>
                    <a:lnTo>
                      <a:pt x="340" y="37"/>
                    </a:lnTo>
                    <a:lnTo>
                      <a:pt x="316" y="34"/>
                    </a:lnTo>
                    <a:lnTo>
                      <a:pt x="290" y="31"/>
                    </a:lnTo>
                    <a:lnTo>
                      <a:pt x="266" y="29"/>
                    </a:lnTo>
                    <a:lnTo>
                      <a:pt x="241" y="25"/>
                    </a:lnTo>
                    <a:lnTo>
                      <a:pt x="217" y="22"/>
                    </a:lnTo>
                    <a:lnTo>
                      <a:pt x="192" y="19"/>
                    </a:lnTo>
                    <a:lnTo>
                      <a:pt x="169" y="16"/>
                    </a:lnTo>
                    <a:lnTo>
                      <a:pt x="146" y="14"/>
                    </a:lnTo>
                    <a:lnTo>
                      <a:pt x="124" y="11"/>
                    </a:lnTo>
                    <a:lnTo>
                      <a:pt x="104" y="9"/>
                    </a:lnTo>
                    <a:lnTo>
                      <a:pt x="83" y="7"/>
                    </a:lnTo>
                    <a:lnTo>
                      <a:pt x="64" y="4"/>
                    </a:lnTo>
                    <a:lnTo>
                      <a:pt x="45" y="3"/>
                    </a:lnTo>
                    <a:lnTo>
                      <a:pt x="29" y="2"/>
                    </a:lnTo>
                    <a:lnTo>
                      <a:pt x="14" y="0"/>
                    </a:lnTo>
                    <a:lnTo>
                      <a:pt x="0" y="0"/>
                    </a:lnTo>
                    <a:lnTo>
                      <a:pt x="0" y="32"/>
                    </a:lnTo>
                    <a:lnTo>
                      <a:pt x="14" y="32"/>
                    </a:lnTo>
                    <a:lnTo>
                      <a:pt x="29" y="32"/>
                    </a:lnTo>
                    <a:lnTo>
                      <a:pt x="45" y="33"/>
                    </a:lnTo>
                    <a:lnTo>
                      <a:pt x="62" y="34"/>
                    </a:lnTo>
                    <a:lnTo>
                      <a:pt x="81" y="37"/>
                    </a:lnTo>
                    <a:lnTo>
                      <a:pt x="101" y="39"/>
                    </a:lnTo>
                    <a:lnTo>
                      <a:pt x="122" y="41"/>
                    </a:lnTo>
                    <a:lnTo>
                      <a:pt x="144" y="44"/>
                    </a:lnTo>
                    <a:lnTo>
                      <a:pt x="167" y="46"/>
                    </a:lnTo>
                    <a:lnTo>
                      <a:pt x="190" y="49"/>
                    </a:lnTo>
                    <a:lnTo>
                      <a:pt x="214" y="52"/>
                    </a:lnTo>
                    <a:lnTo>
                      <a:pt x="238" y="55"/>
                    </a:lnTo>
                    <a:lnTo>
                      <a:pt x="264" y="59"/>
                    </a:lnTo>
                    <a:lnTo>
                      <a:pt x="288" y="61"/>
                    </a:lnTo>
                    <a:lnTo>
                      <a:pt x="313" y="64"/>
                    </a:lnTo>
                    <a:lnTo>
                      <a:pt x="337" y="67"/>
                    </a:lnTo>
                    <a:lnTo>
                      <a:pt x="340" y="37"/>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5" name="Freeform 161">
                <a:extLst>
                  <a:ext uri="{FF2B5EF4-FFF2-40B4-BE49-F238E27FC236}">
                    <a16:creationId xmlns:a16="http://schemas.microsoft.com/office/drawing/2014/main" xmlns="" id="{E71619CF-C68B-BB37-1CC6-2C1D9144F74C}"/>
                  </a:ext>
                </a:extLst>
              </p:cNvPr>
              <p:cNvSpPr>
                <a:spLocks/>
              </p:cNvSpPr>
              <p:nvPr/>
            </p:nvSpPr>
            <p:spPr bwMode="auto">
              <a:xfrm>
                <a:off x="-363" y="1053"/>
                <a:ext cx="187" cy="42"/>
              </a:xfrm>
              <a:custGeom>
                <a:avLst/>
                <a:gdLst>
                  <a:gd name="T0" fmla="*/ 0 w 375"/>
                  <a:gd name="T1" fmla="*/ 1 h 83"/>
                  <a:gd name="T2" fmla="*/ 0 w 375"/>
                  <a:gd name="T3" fmla="*/ 1 h 83"/>
                  <a:gd name="T4" fmla="*/ 0 w 375"/>
                  <a:gd name="T5" fmla="*/ 1 h 83"/>
                  <a:gd name="T6" fmla="*/ 0 w 375"/>
                  <a:gd name="T7" fmla="*/ 1 h 83"/>
                  <a:gd name="T8" fmla="*/ 0 w 375"/>
                  <a:gd name="T9" fmla="*/ 1 h 83"/>
                  <a:gd name="T10" fmla="*/ 0 w 375"/>
                  <a:gd name="T11" fmla="*/ 1 h 83"/>
                  <a:gd name="T12" fmla="*/ 0 w 375"/>
                  <a:gd name="T13" fmla="*/ 1 h 83"/>
                  <a:gd name="T14" fmla="*/ 0 w 375"/>
                  <a:gd name="T15" fmla="*/ 1 h 83"/>
                  <a:gd name="T16" fmla="*/ 0 w 375"/>
                  <a:gd name="T17" fmla="*/ 1 h 83"/>
                  <a:gd name="T18" fmla="*/ 0 w 375"/>
                  <a:gd name="T19" fmla="*/ 1 h 83"/>
                  <a:gd name="T20" fmla="*/ 0 w 375"/>
                  <a:gd name="T21" fmla="*/ 1 h 83"/>
                  <a:gd name="T22" fmla="*/ 0 w 375"/>
                  <a:gd name="T23" fmla="*/ 1 h 83"/>
                  <a:gd name="T24" fmla="*/ 0 w 375"/>
                  <a:gd name="T25" fmla="*/ 1 h 83"/>
                  <a:gd name="T26" fmla="*/ 0 w 375"/>
                  <a:gd name="T27" fmla="*/ 1 h 83"/>
                  <a:gd name="T28" fmla="*/ 0 w 375"/>
                  <a:gd name="T29" fmla="*/ 1 h 83"/>
                  <a:gd name="T30" fmla="*/ 0 w 375"/>
                  <a:gd name="T31" fmla="*/ 1 h 83"/>
                  <a:gd name="T32" fmla="*/ 0 w 375"/>
                  <a:gd name="T33" fmla="*/ 0 h 83"/>
                  <a:gd name="T34" fmla="*/ 0 w 375"/>
                  <a:gd name="T35" fmla="*/ 1 h 83"/>
                  <a:gd name="T36" fmla="*/ 0 w 375"/>
                  <a:gd name="T37" fmla="*/ 1 h 83"/>
                  <a:gd name="T38" fmla="*/ 0 w 375"/>
                  <a:gd name="T39" fmla="*/ 1 h 83"/>
                  <a:gd name="T40" fmla="*/ 0 w 375"/>
                  <a:gd name="T41" fmla="*/ 1 h 83"/>
                  <a:gd name="T42" fmla="*/ 0 w 375"/>
                  <a:gd name="T43" fmla="*/ 1 h 83"/>
                  <a:gd name="T44" fmla="*/ 0 w 375"/>
                  <a:gd name="T45" fmla="*/ 1 h 83"/>
                  <a:gd name="T46" fmla="*/ 0 w 375"/>
                  <a:gd name="T47" fmla="*/ 1 h 83"/>
                  <a:gd name="T48" fmla="*/ 0 w 375"/>
                  <a:gd name="T49" fmla="*/ 1 h 83"/>
                  <a:gd name="T50" fmla="*/ 0 w 375"/>
                  <a:gd name="T51" fmla="*/ 1 h 83"/>
                  <a:gd name="T52" fmla="*/ 0 w 375"/>
                  <a:gd name="T53" fmla="*/ 1 h 83"/>
                  <a:gd name="T54" fmla="*/ 0 w 375"/>
                  <a:gd name="T55" fmla="*/ 1 h 83"/>
                  <a:gd name="T56" fmla="*/ 0 w 375"/>
                  <a:gd name="T57" fmla="*/ 1 h 83"/>
                  <a:gd name="T58" fmla="*/ 0 w 375"/>
                  <a:gd name="T59" fmla="*/ 1 h 83"/>
                  <a:gd name="T60" fmla="*/ 0 w 375"/>
                  <a:gd name="T61" fmla="*/ 1 h 83"/>
                  <a:gd name="T62" fmla="*/ 0 w 375"/>
                  <a:gd name="T63" fmla="*/ 1 h 83"/>
                  <a:gd name="T64" fmla="*/ 0 w 375"/>
                  <a:gd name="T65" fmla="*/ 1 h 83"/>
                  <a:gd name="T66" fmla="*/ 0 w 375"/>
                  <a:gd name="T67" fmla="*/ 1 h 83"/>
                  <a:gd name="T68" fmla="*/ 0 w 375"/>
                  <a:gd name="T69" fmla="*/ 1 h 8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75"/>
                  <a:gd name="T106" fmla="*/ 0 h 83"/>
                  <a:gd name="T107" fmla="*/ 375 w 375"/>
                  <a:gd name="T108" fmla="*/ 83 h 8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75" h="83">
                    <a:moveTo>
                      <a:pt x="375" y="53"/>
                    </a:moveTo>
                    <a:lnTo>
                      <a:pt x="366" y="50"/>
                    </a:lnTo>
                    <a:lnTo>
                      <a:pt x="353" y="48"/>
                    </a:lnTo>
                    <a:lnTo>
                      <a:pt x="338" y="45"/>
                    </a:lnTo>
                    <a:lnTo>
                      <a:pt x="321" y="42"/>
                    </a:lnTo>
                    <a:lnTo>
                      <a:pt x="300" y="39"/>
                    </a:lnTo>
                    <a:lnTo>
                      <a:pt x="277" y="34"/>
                    </a:lnTo>
                    <a:lnTo>
                      <a:pt x="250" y="31"/>
                    </a:lnTo>
                    <a:lnTo>
                      <a:pt x="226" y="27"/>
                    </a:lnTo>
                    <a:lnTo>
                      <a:pt x="197" y="23"/>
                    </a:lnTo>
                    <a:lnTo>
                      <a:pt x="169" y="19"/>
                    </a:lnTo>
                    <a:lnTo>
                      <a:pt x="140" y="16"/>
                    </a:lnTo>
                    <a:lnTo>
                      <a:pt x="111" y="12"/>
                    </a:lnTo>
                    <a:lnTo>
                      <a:pt x="83" y="9"/>
                    </a:lnTo>
                    <a:lnTo>
                      <a:pt x="55" y="5"/>
                    </a:lnTo>
                    <a:lnTo>
                      <a:pt x="28" y="2"/>
                    </a:lnTo>
                    <a:lnTo>
                      <a:pt x="3" y="0"/>
                    </a:lnTo>
                    <a:lnTo>
                      <a:pt x="0" y="30"/>
                    </a:lnTo>
                    <a:lnTo>
                      <a:pt x="26" y="32"/>
                    </a:lnTo>
                    <a:lnTo>
                      <a:pt x="52" y="35"/>
                    </a:lnTo>
                    <a:lnTo>
                      <a:pt x="81" y="39"/>
                    </a:lnTo>
                    <a:lnTo>
                      <a:pt x="109" y="42"/>
                    </a:lnTo>
                    <a:lnTo>
                      <a:pt x="138" y="46"/>
                    </a:lnTo>
                    <a:lnTo>
                      <a:pt x="166" y="49"/>
                    </a:lnTo>
                    <a:lnTo>
                      <a:pt x="195" y="53"/>
                    </a:lnTo>
                    <a:lnTo>
                      <a:pt x="222" y="57"/>
                    </a:lnTo>
                    <a:lnTo>
                      <a:pt x="248" y="61"/>
                    </a:lnTo>
                    <a:lnTo>
                      <a:pt x="272" y="64"/>
                    </a:lnTo>
                    <a:lnTo>
                      <a:pt x="295" y="69"/>
                    </a:lnTo>
                    <a:lnTo>
                      <a:pt x="316" y="72"/>
                    </a:lnTo>
                    <a:lnTo>
                      <a:pt x="333" y="75"/>
                    </a:lnTo>
                    <a:lnTo>
                      <a:pt x="348" y="78"/>
                    </a:lnTo>
                    <a:lnTo>
                      <a:pt x="359" y="80"/>
                    </a:lnTo>
                    <a:lnTo>
                      <a:pt x="366" y="83"/>
                    </a:lnTo>
                    <a:lnTo>
                      <a:pt x="375" y="5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6" name="Freeform 162">
                <a:extLst>
                  <a:ext uri="{FF2B5EF4-FFF2-40B4-BE49-F238E27FC236}">
                    <a16:creationId xmlns:a16="http://schemas.microsoft.com/office/drawing/2014/main" xmlns="" id="{DE740CB7-1915-9997-07F7-7E9770A5BA03}"/>
                  </a:ext>
                </a:extLst>
              </p:cNvPr>
              <p:cNvSpPr>
                <a:spLocks/>
              </p:cNvSpPr>
              <p:nvPr/>
            </p:nvSpPr>
            <p:spPr bwMode="auto">
              <a:xfrm>
                <a:off x="-180" y="1080"/>
                <a:ext cx="10" cy="15"/>
              </a:xfrm>
              <a:custGeom>
                <a:avLst/>
                <a:gdLst>
                  <a:gd name="T0" fmla="*/ 0 w 19"/>
                  <a:gd name="T1" fmla="*/ 1 h 30"/>
                  <a:gd name="T2" fmla="*/ 1 w 19"/>
                  <a:gd name="T3" fmla="*/ 1 h 30"/>
                  <a:gd name="T4" fmla="*/ 1 w 19"/>
                  <a:gd name="T5" fmla="*/ 1 h 30"/>
                  <a:gd name="T6" fmla="*/ 1 w 19"/>
                  <a:gd name="T7" fmla="*/ 1 h 30"/>
                  <a:gd name="T8" fmla="*/ 1 w 19"/>
                  <a:gd name="T9" fmla="*/ 0 h 30"/>
                  <a:gd name="T10" fmla="*/ 0 w 19"/>
                  <a:gd name="T11" fmla="*/ 1 h 30"/>
                  <a:gd name="T12" fmla="*/ 0 60000 65536"/>
                  <a:gd name="T13" fmla="*/ 0 60000 65536"/>
                  <a:gd name="T14" fmla="*/ 0 60000 65536"/>
                  <a:gd name="T15" fmla="*/ 0 60000 65536"/>
                  <a:gd name="T16" fmla="*/ 0 60000 65536"/>
                  <a:gd name="T17" fmla="*/ 0 60000 65536"/>
                  <a:gd name="T18" fmla="*/ 0 w 19"/>
                  <a:gd name="T19" fmla="*/ 0 h 30"/>
                  <a:gd name="T20" fmla="*/ 19 w 19"/>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19" h="30">
                    <a:moveTo>
                      <a:pt x="0" y="30"/>
                    </a:moveTo>
                    <a:lnTo>
                      <a:pt x="12" y="28"/>
                    </a:lnTo>
                    <a:lnTo>
                      <a:pt x="19" y="19"/>
                    </a:lnTo>
                    <a:lnTo>
                      <a:pt x="18" y="8"/>
                    </a:lnTo>
                    <a:lnTo>
                      <a:pt x="9" y="0"/>
                    </a:lnTo>
                    <a:lnTo>
                      <a:pt x="0" y="3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7" name="Freeform 163">
                <a:extLst>
                  <a:ext uri="{FF2B5EF4-FFF2-40B4-BE49-F238E27FC236}">
                    <a16:creationId xmlns:a16="http://schemas.microsoft.com/office/drawing/2014/main" xmlns="" id="{B6860238-D95A-936C-0FEA-6E763D173274}"/>
                  </a:ext>
                </a:extLst>
              </p:cNvPr>
              <p:cNvSpPr>
                <a:spLocks/>
              </p:cNvSpPr>
              <p:nvPr/>
            </p:nvSpPr>
            <p:spPr bwMode="auto">
              <a:xfrm>
                <a:off x="-542" y="1103"/>
                <a:ext cx="9" cy="15"/>
              </a:xfrm>
              <a:custGeom>
                <a:avLst/>
                <a:gdLst>
                  <a:gd name="T0" fmla="*/ 1 w 18"/>
                  <a:gd name="T1" fmla="*/ 0 h 30"/>
                  <a:gd name="T2" fmla="*/ 1 w 18"/>
                  <a:gd name="T3" fmla="*/ 1 h 30"/>
                  <a:gd name="T4" fmla="*/ 0 w 18"/>
                  <a:gd name="T5" fmla="*/ 1 h 30"/>
                  <a:gd name="T6" fmla="*/ 1 w 18"/>
                  <a:gd name="T7" fmla="*/ 1 h 30"/>
                  <a:gd name="T8" fmla="*/ 1 w 18"/>
                  <a:gd name="T9" fmla="*/ 1 h 30"/>
                  <a:gd name="T10" fmla="*/ 1 w 18"/>
                  <a:gd name="T11" fmla="*/ 0 h 30"/>
                  <a:gd name="T12" fmla="*/ 0 60000 65536"/>
                  <a:gd name="T13" fmla="*/ 0 60000 65536"/>
                  <a:gd name="T14" fmla="*/ 0 60000 65536"/>
                  <a:gd name="T15" fmla="*/ 0 60000 65536"/>
                  <a:gd name="T16" fmla="*/ 0 60000 65536"/>
                  <a:gd name="T17" fmla="*/ 0 60000 65536"/>
                  <a:gd name="T18" fmla="*/ 0 w 18"/>
                  <a:gd name="T19" fmla="*/ 0 h 30"/>
                  <a:gd name="T20" fmla="*/ 18 w 18"/>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18" h="30">
                    <a:moveTo>
                      <a:pt x="18" y="0"/>
                    </a:moveTo>
                    <a:lnTo>
                      <a:pt x="6" y="3"/>
                    </a:lnTo>
                    <a:lnTo>
                      <a:pt x="0" y="13"/>
                    </a:lnTo>
                    <a:lnTo>
                      <a:pt x="3" y="24"/>
                    </a:lnTo>
                    <a:lnTo>
                      <a:pt x="13" y="30"/>
                    </a:lnTo>
                    <a:lnTo>
                      <a:pt x="18"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8" name="Freeform 164">
                <a:extLst>
                  <a:ext uri="{FF2B5EF4-FFF2-40B4-BE49-F238E27FC236}">
                    <a16:creationId xmlns:a16="http://schemas.microsoft.com/office/drawing/2014/main" xmlns="" id="{8A7F80AA-F53C-577C-9F0A-7FBF83F738E6}"/>
                  </a:ext>
                </a:extLst>
              </p:cNvPr>
              <p:cNvSpPr>
                <a:spLocks/>
              </p:cNvSpPr>
              <p:nvPr/>
            </p:nvSpPr>
            <p:spPr bwMode="auto">
              <a:xfrm>
                <a:off x="-536" y="1103"/>
                <a:ext cx="179" cy="44"/>
              </a:xfrm>
              <a:custGeom>
                <a:avLst/>
                <a:gdLst>
                  <a:gd name="T0" fmla="*/ 1 w 357"/>
                  <a:gd name="T1" fmla="*/ 1 h 86"/>
                  <a:gd name="T2" fmla="*/ 1 w 357"/>
                  <a:gd name="T3" fmla="*/ 1 h 86"/>
                  <a:gd name="T4" fmla="*/ 1 w 357"/>
                  <a:gd name="T5" fmla="*/ 1 h 86"/>
                  <a:gd name="T6" fmla="*/ 1 w 357"/>
                  <a:gd name="T7" fmla="*/ 1 h 86"/>
                  <a:gd name="T8" fmla="*/ 1 w 357"/>
                  <a:gd name="T9" fmla="*/ 1 h 86"/>
                  <a:gd name="T10" fmla="*/ 1 w 357"/>
                  <a:gd name="T11" fmla="*/ 1 h 86"/>
                  <a:gd name="T12" fmla="*/ 1 w 357"/>
                  <a:gd name="T13" fmla="*/ 1 h 86"/>
                  <a:gd name="T14" fmla="*/ 1 w 357"/>
                  <a:gd name="T15" fmla="*/ 1 h 86"/>
                  <a:gd name="T16" fmla="*/ 1 w 357"/>
                  <a:gd name="T17" fmla="*/ 1 h 86"/>
                  <a:gd name="T18" fmla="*/ 1 w 357"/>
                  <a:gd name="T19" fmla="*/ 1 h 86"/>
                  <a:gd name="T20" fmla="*/ 1 w 357"/>
                  <a:gd name="T21" fmla="*/ 1 h 86"/>
                  <a:gd name="T22" fmla="*/ 1 w 357"/>
                  <a:gd name="T23" fmla="*/ 1 h 86"/>
                  <a:gd name="T24" fmla="*/ 1 w 357"/>
                  <a:gd name="T25" fmla="*/ 1 h 86"/>
                  <a:gd name="T26" fmla="*/ 1 w 357"/>
                  <a:gd name="T27" fmla="*/ 1 h 86"/>
                  <a:gd name="T28" fmla="*/ 1 w 357"/>
                  <a:gd name="T29" fmla="*/ 1 h 86"/>
                  <a:gd name="T30" fmla="*/ 1 w 357"/>
                  <a:gd name="T31" fmla="*/ 1 h 86"/>
                  <a:gd name="T32" fmla="*/ 1 w 357"/>
                  <a:gd name="T33" fmla="*/ 1 h 86"/>
                  <a:gd name="T34" fmla="*/ 1 w 357"/>
                  <a:gd name="T35" fmla="*/ 0 h 86"/>
                  <a:gd name="T36" fmla="*/ 0 w 357"/>
                  <a:gd name="T37" fmla="*/ 1 h 86"/>
                  <a:gd name="T38" fmla="*/ 1 w 357"/>
                  <a:gd name="T39" fmla="*/ 1 h 86"/>
                  <a:gd name="T40" fmla="*/ 1 w 357"/>
                  <a:gd name="T41" fmla="*/ 1 h 86"/>
                  <a:gd name="T42" fmla="*/ 1 w 357"/>
                  <a:gd name="T43" fmla="*/ 1 h 86"/>
                  <a:gd name="T44" fmla="*/ 1 w 357"/>
                  <a:gd name="T45" fmla="*/ 1 h 86"/>
                  <a:gd name="T46" fmla="*/ 1 w 357"/>
                  <a:gd name="T47" fmla="*/ 1 h 86"/>
                  <a:gd name="T48" fmla="*/ 1 w 357"/>
                  <a:gd name="T49" fmla="*/ 1 h 86"/>
                  <a:gd name="T50" fmla="*/ 1 w 357"/>
                  <a:gd name="T51" fmla="*/ 1 h 86"/>
                  <a:gd name="T52" fmla="*/ 1 w 357"/>
                  <a:gd name="T53" fmla="*/ 1 h 86"/>
                  <a:gd name="T54" fmla="*/ 1 w 357"/>
                  <a:gd name="T55" fmla="*/ 1 h 86"/>
                  <a:gd name="T56" fmla="*/ 1 w 357"/>
                  <a:gd name="T57" fmla="*/ 1 h 86"/>
                  <a:gd name="T58" fmla="*/ 1 w 357"/>
                  <a:gd name="T59" fmla="*/ 1 h 86"/>
                  <a:gd name="T60" fmla="*/ 1 w 357"/>
                  <a:gd name="T61" fmla="*/ 1 h 86"/>
                  <a:gd name="T62" fmla="*/ 1 w 357"/>
                  <a:gd name="T63" fmla="*/ 1 h 86"/>
                  <a:gd name="T64" fmla="*/ 1 w 357"/>
                  <a:gd name="T65" fmla="*/ 1 h 86"/>
                  <a:gd name="T66" fmla="*/ 1 w 357"/>
                  <a:gd name="T67" fmla="*/ 1 h 86"/>
                  <a:gd name="T68" fmla="*/ 1 w 357"/>
                  <a:gd name="T69" fmla="*/ 1 h 86"/>
                  <a:gd name="T70" fmla="*/ 1 w 357"/>
                  <a:gd name="T71" fmla="*/ 1 h 86"/>
                  <a:gd name="T72" fmla="*/ 1 w 357"/>
                  <a:gd name="T73" fmla="*/ 1 h 8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57"/>
                  <a:gd name="T112" fmla="*/ 0 h 86"/>
                  <a:gd name="T113" fmla="*/ 357 w 357"/>
                  <a:gd name="T114" fmla="*/ 86 h 8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57" h="86">
                    <a:moveTo>
                      <a:pt x="357" y="56"/>
                    </a:moveTo>
                    <a:lnTo>
                      <a:pt x="357" y="56"/>
                    </a:lnTo>
                    <a:lnTo>
                      <a:pt x="332" y="54"/>
                    </a:lnTo>
                    <a:lnTo>
                      <a:pt x="306" y="51"/>
                    </a:lnTo>
                    <a:lnTo>
                      <a:pt x="281" y="47"/>
                    </a:lnTo>
                    <a:lnTo>
                      <a:pt x="256" y="44"/>
                    </a:lnTo>
                    <a:lnTo>
                      <a:pt x="231" y="40"/>
                    </a:lnTo>
                    <a:lnTo>
                      <a:pt x="206" y="36"/>
                    </a:lnTo>
                    <a:lnTo>
                      <a:pt x="182" y="32"/>
                    </a:lnTo>
                    <a:lnTo>
                      <a:pt x="158" y="28"/>
                    </a:lnTo>
                    <a:lnTo>
                      <a:pt x="135" y="24"/>
                    </a:lnTo>
                    <a:lnTo>
                      <a:pt x="112" y="19"/>
                    </a:lnTo>
                    <a:lnTo>
                      <a:pt x="90" y="16"/>
                    </a:lnTo>
                    <a:lnTo>
                      <a:pt x="70" y="13"/>
                    </a:lnTo>
                    <a:lnTo>
                      <a:pt x="51" y="9"/>
                    </a:lnTo>
                    <a:lnTo>
                      <a:pt x="33" y="6"/>
                    </a:lnTo>
                    <a:lnTo>
                      <a:pt x="18" y="2"/>
                    </a:lnTo>
                    <a:lnTo>
                      <a:pt x="5" y="0"/>
                    </a:lnTo>
                    <a:lnTo>
                      <a:pt x="0" y="30"/>
                    </a:lnTo>
                    <a:lnTo>
                      <a:pt x="14" y="32"/>
                    </a:lnTo>
                    <a:lnTo>
                      <a:pt x="29" y="36"/>
                    </a:lnTo>
                    <a:lnTo>
                      <a:pt x="46" y="39"/>
                    </a:lnTo>
                    <a:lnTo>
                      <a:pt x="66" y="42"/>
                    </a:lnTo>
                    <a:lnTo>
                      <a:pt x="85" y="46"/>
                    </a:lnTo>
                    <a:lnTo>
                      <a:pt x="107" y="49"/>
                    </a:lnTo>
                    <a:lnTo>
                      <a:pt x="130" y="54"/>
                    </a:lnTo>
                    <a:lnTo>
                      <a:pt x="153" y="57"/>
                    </a:lnTo>
                    <a:lnTo>
                      <a:pt x="177" y="62"/>
                    </a:lnTo>
                    <a:lnTo>
                      <a:pt x="202" y="66"/>
                    </a:lnTo>
                    <a:lnTo>
                      <a:pt x="227" y="70"/>
                    </a:lnTo>
                    <a:lnTo>
                      <a:pt x="253" y="74"/>
                    </a:lnTo>
                    <a:lnTo>
                      <a:pt x="279" y="77"/>
                    </a:lnTo>
                    <a:lnTo>
                      <a:pt x="304" y="81"/>
                    </a:lnTo>
                    <a:lnTo>
                      <a:pt x="329" y="84"/>
                    </a:lnTo>
                    <a:lnTo>
                      <a:pt x="355" y="86"/>
                    </a:lnTo>
                    <a:lnTo>
                      <a:pt x="357" y="5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89" name="Freeform 165">
                <a:extLst>
                  <a:ext uri="{FF2B5EF4-FFF2-40B4-BE49-F238E27FC236}">
                    <a16:creationId xmlns:a16="http://schemas.microsoft.com/office/drawing/2014/main" xmlns="" id="{A3193ADF-B6C4-21AE-6C1F-C36E1486769E}"/>
                  </a:ext>
                </a:extLst>
              </p:cNvPr>
              <p:cNvSpPr>
                <a:spLocks/>
              </p:cNvSpPr>
              <p:nvPr/>
            </p:nvSpPr>
            <p:spPr bwMode="auto">
              <a:xfrm>
                <a:off x="-358" y="1132"/>
                <a:ext cx="151" cy="26"/>
              </a:xfrm>
              <a:custGeom>
                <a:avLst/>
                <a:gdLst>
                  <a:gd name="T0" fmla="*/ 0 w 303"/>
                  <a:gd name="T1" fmla="*/ 0 h 53"/>
                  <a:gd name="T2" fmla="*/ 0 w 303"/>
                  <a:gd name="T3" fmla="*/ 0 h 53"/>
                  <a:gd name="T4" fmla="*/ 0 w 303"/>
                  <a:gd name="T5" fmla="*/ 0 h 53"/>
                  <a:gd name="T6" fmla="*/ 0 w 303"/>
                  <a:gd name="T7" fmla="*/ 0 h 53"/>
                  <a:gd name="T8" fmla="*/ 0 w 303"/>
                  <a:gd name="T9" fmla="*/ 0 h 53"/>
                  <a:gd name="T10" fmla="*/ 0 w 303"/>
                  <a:gd name="T11" fmla="*/ 0 h 53"/>
                  <a:gd name="T12" fmla="*/ 0 w 303"/>
                  <a:gd name="T13" fmla="*/ 0 h 53"/>
                  <a:gd name="T14" fmla="*/ 0 w 303"/>
                  <a:gd name="T15" fmla="*/ 0 h 53"/>
                  <a:gd name="T16" fmla="*/ 0 w 303"/>
                  <a:gd name="T17" fmla="*/ 0 h 53"/>
                  <a:gd name="T18" fmla="*/ 0 w 303"/>
                  <a:gd name="T19" fmla="*/ 0 h 53"/>
                  <a:gd name="T20" fmla="*/ 0 w 303"/>
                  <a:gd name="T21" fmla="*/ 0 h 53"/>
                  <a:gd name="T22" fmla="*/ 0 w 303"/>
                  <a:gd name="T23" fmla="*/ 0 h 53"/>
                  <a:gd name="T24" fmla="*/ 0 w 303"/>
                  <a:gd name="T25" fmla="*/ 0 h 53"/>
                  <a:gd name="T26" fmla="*/ 0 w 303"/>
                  <a:gd name="T27" fmla="*/ 0 h 53"/>
                  <a:gd name="T28" fmla="*/ 0 w 303"/>
                  <a:gd name="T29" fmla="*/ 0 h 53"/>
                  <a:gd name="T30" fmla="*/ 0 w 303"/>
                  <a:gd name="T31" fmla="*/ 0 h 53"/>
                  <a:gd name="T32" fmla="*/ 0 w 303"/>
                  <a:gd name="T33" fmla="*/ 0 h 53"/>
                  <a:gd name="T34" fmla="*/ 0 w 303"/>
                  <a:gd name="T35" fmla="*/ 0 h 53"/>
                  <a:gd name="T36" fmla="*/ 0 w 303"/>
                  <a:gd name="T37" fmla="*/ 0 h 53"/>
                  <a:gd name="T38" fmla="*/ 0 w 303"/>
                  <a:gd name="T39" fmla="*/ 0 h 53"/>
                  <a:gd name="T40" fmla="*/ 0 w 303"/>
                  <a:gd name="T41" fmla="*/ 0 h 53"/>
                  <a:gd name="T42" fmla="*/ 0 w 303"/>
                  <a:gd name="T43" fmla="*/ 0 h 53"/>
                  <a:gd name="T44" fmla="*/ 0 w 303"/>
                  <a:gd name="T45" fmla="*/ 0 h 53"/>
                  <a:gd name="T46" fmla="*/ 0 w 303"/>
                  <a:gd name="T47" fmla="*/ 0 h 53"/>
                  <a:gd name="T48" fmla="*/ 0 w 303"/>
                  <a:gd name="T49" fmla="*/ 0 h 53"/>
                  <a:gd name="T50" fmla="*/ 0 w 303"/>
                  <a:gd name="T51" fmla="*/ 0 h 53"/>
                  <a:gd name="T52" fmla="*/ 0 w 303"/>
                  <a:gd name="T53" fmla="*/ 0 h 53"/>
                  <a:gd name="T54" fmla="*/ 0 w 303"/>
                  <a:gd name="T55" fmla="*/ 0 h 53"/>
                  <a:gd name="T56" fmla="*/ 0 w 303"/>
                  <a:gd name="T57" fmla="*/ 0 h 53"/>
                  <a:gd name="T58" fmla="*/ 0 w 303"/>
                  <a:gd name="T59" fmla="*/ 0 h 53"/>
                  <a:gd name="T60" fmla="*/ 0 w 303"/>
                  <a:gd name="T61" fmla="*/ 0 h 53"/>
                  <a:gd name="T62" fmla="*/ 0 w 303"/>
                  <a:gd name="T63" fmla="*/ 0 h 53"/>
                  <a:gd name="T64" fmla="*/ 0 w 303"/>
                  <a:gd name="T65" fmla="*/ 0 h 53"/>
                  <a:gd name="T66" fmla="*/ 0 w 303"/>
                  <a:gd name="T67" fmla="*/ 0 h 53"/>
                  <a:gd name="T68" fmla="*/ 0 w 303"/>
                  <a:gd name="T69" fmla="*/ 0 h 5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03"/>
                  <a:gd name="T106" fmla="*/ 0 h 53"/>
                  <a:gd name="T107" fmla="*/ 303 w 303"/>
                  <a:gd name="T108" fmla="*/ 53 h 5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03" h="53">
                    <a:moveTo>
                      <a:pt x="298" y="21"/>
                    </a:moveTo>
                    <a:lnTo>
                      <a:pt x="295" y="21"/>
                    </a:lnTo>
                    <a:lnTo>
                      <a:pt x="288" y="21"/>
                    </a:lnTo>
                    <a:lnTo>
                      <a:pt x="277" y="20"/>
                    </a:lnTo>
                    <a:lnTo>
                      <a:pt x="265" y="20"/>
                    </a:lnTo>
                    <a:lnTo>
                      <a:pt x="250" y="19"/>
                    </a:lnTo>
                    <a:lnTo>
                      <a:pt x="232" y="20"/>
                    </a:lnTo>
                    <a:lnTo>
                      <a:pt x="215" y="18"/>
                    </a:lnTo>
                    <a:lnTo>
                      <a:pt x="193" y="16"/>
                    </a:lnTo>
                    <a:lnTo>
                      <a:pt x="172" y="15"/>
                    </a:lnTo>
                    <a:lnTo>
                      <a:pt x="149" y="13"/>
                    </a:lnTo>
                    <a:lnTo>
                      <a:pt x="125" y="12"/>
                    </a:lnTo>
                    <a:lnTo>
                      <a:pt x="102" y="10"/>
                    </a:lnTo>
                    <a:lnTo>
                      <a:pt x="77" y="7"/>
                    </a:lnTo>
                    <a:lnTo>
                      <a:pt x="52" y="5"/>
                    </a:lnTo>
                    <a:lnTo>
                      <a:pt x="27" y="3"/>
                    </a:lnTo>
                    <a:lnTo>
                      <a:pt x="2" y="0"/>
                    </a:lnTo>
                    <a:lnTo>
                      <a:pt x="0" y="30"/>
                    </a:lnTo>
                    <a:lnTo>
                      <a:pt x="25" y="33"/>
                    </a:lnTo>
                    <a:lnTo>
                      <a:pt x="49" y="35"/>
                    </a:lnTo>
                    <a:lnTo>
                      <a:pt x="75" y="37"/>
                    </a:lnTo>
                    <a:lnTo>
                      <a:pt x="100" y="40"/>
                    </a:lnTo>
                    <a:lnTo>
                      <a:pt x="125" y="42"/>
                    </a:lnTo>
                    <a:lnTo>
                      <a:pt x="147" y="43"/>
                    </a:lnTo>
                    <a:lnTo>
                      <a:pt x="170" y="45"/>
                    </a:lnTo>
                    <a:lnTo>
                      <a:pt x="193" y="46"/>
                    </a:lnTo>
                    <a:lnTo>
                      <a:pt x="213" y="48"/>
                    </a:lnTo>
                    <a:lnTo>
                      <a:pt x="232" y="50"/>
                    </a:lnTo>
                    <a:lnTo>
                      <a:pt x="250" y="51"/>
                    </a:lnTo>
                    <a:lnTo>
                      <a:pt x="265" y="52"/>
                    </a:lnTo>
                    <a:lnTo>
                      <a:pt x="277" y="52"/>
                    </a:lnTo>
                    <a:lnTo>
                      <a:pt x="288" y="53"/>
                    </a:lnTo>
                    <a:lnTo>
                      <a:pt x="297" y="51"/>
                    </a:lnTo>
                    <a:lnTo>
                      <a:pt x="303" y="51"/>
                    </a:lnTo>
                    <a:lnTo>
                      <a:pt x="298" y="2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0" name="Freeform 166">
                <a:extLst>
                  <a:ext uri="{FF2B5EF4-FFF2-40B4-BE49-F238E27FC236}">
                    <a16:creationId xmlns:a16="http://schemas.microsoft.com/office/drawing/2014/main" xmlns="" id="{E7C18B5F-A3AC-F8B8-E450-C7D6656070E6}"/>
                  </a:ext>
                </a:extLst>
              </p:cNvPr>
              <p:cNvSpPr>
                <a:spLocks/>
              </p:cNvSpPr>
              <p:nvPr/>
            </p:nvSpPr>
            <p:spPr bwMode="auto">
              <a:xfrm>
                <a:off x="-209" y="1142"/>
                <a:ext cx="9" cy="15"/>
              </a:xfrm>
              <a:custGeom>
                <a:avLst/>
                <a:gdLst>
                  <a:gd name="T0" fmla="*/ 1 w 17"/>
                  <a:gd name="T1" fmla="*/ 1 h 30"/>
                  <a:gd name="T2" fmla="*/ 1 w 17"/>
                  <a:gd name="T3" fmla="*/ 1 h 30"/>
                  <a:gd name="T4" fmla="*/ 1 w 17"/>
                  <a:gd name="T5" fmla="*/ 1 h 30"/>
                  <a:gd name="T6" fmla="*/ 1 w 17"/>
                  <a:gd name="T7" fmla="*/ 1 h 30"/>
                  <a:gd name="T8" fmla="*/ 0 w 17"/>
                  <a:gd name="T9" fmla="*/ 0 h 30"/>
                  <a:gd name="T10" fmla="*/ 1 w 17"/>
                  <a:gd name="T11" fmla="*/ 1 h 30"/>
                  <a:gd name="T12" fmla="*/ 0 60000 65536"/>
                  <a:gd name="T13" fmla="*/ 0 60000 65536"/>
                  <a:gd name="T14" fmla="*/ 0 60000 65536"/>
                  <a:gd name="T15" fmla="*/ 0 60000 65536"/>
                  <a:gd name="T16" fmla="*/ 0 60000 65536"/>
                  <a:gd name="T17" fmla="*/ 0 60000 65536"/>
                  <a:gd name="T18" fmla="*/ 0 w 17"/>
                  <a:gd name="T19" fmla="*/ 0 h 30"/>
                  <a:gd name="T20" fmla="*/ 17 w 17"/>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17" h="30">
                    <a:moveTo>
                      <a:pt x="5" y="30"/>
                    </a:moveTo>
                    <a:lnTo>
                      <a:pt x="15" y="24"/>
                    </a:lnTo>
                    <a:lnTo>
                      <a:pt x="17" y="13"/>
                    </a:lnTo>
                    <a:lnTo>
                      <a:pt x="12" y="4"/>
                    </a:lnTo>
                    <a:lnTo>
                      <a:pt x="0" y="0"/>
                    </a:lnTo>
                    <a:lnTo>
                      <a:pt x="5" y="3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1" name="Freeform 167">
                <a:extLst>
                  <a:ext uri="{FF2B5EF4-FFF2-40B4-BE49-F238E27FC236}">
                    <a16:creationId xmlns:a16="http://schemas.microsoft.com/office/drawing/2014/main" xmlns="" id="{8B2E9103-0B08-3141-FAB6-89EFC127A707}"/>
                  </a:ext>
                </a:extLst>
              </p:cNvPr>
              <p:cNvSpPr>
                <a:spLocks/>
              </p:cNvSpPr>
              <p:nvPr/>
            </p:nvSpPr>
            <p:spPr bwMode="auto">
              <a:xfrm>
                <a:off x="-302" y="1064"/>
                <a:ext cx="15" cy="8"/>
              </a:xfrm>
              <a:custGeom>
                <a:avLst/>
                <a:gdLst>
                  <a:gd name="T0" fmla="*/ 1 w 30"/>
                  <a:gd name="T1" fmla="*/ 1 h 16"/>
                  <a:gd name="T2" fmla="*/ 1 w 30"/>
                  <a:gd name="T3" fmla="*/ 1 h 16"/>
                  <a:gd name="T4" fmla="*/ 1 w 30"/>
                  <a:gd name="T5" fmla="*/ 0 h 16"/>
                  <a:gd name="T6" fmla="*/ 1 w 30"/>
                  <a:gd name="T7" fmla="*/ 1 h 16"/>
                  <a:gd name="T8" fmla="*/ 0 w 30"/>
                  <a:gd name="T9" fmla="*/ 1 h 16"/>
                  <a:gd name="T10" fmla="*/ 1 w 30"/>
                  <a:gd name="T11" fmla="*/ 1 h 16"/>
                  <a:gd name="T12" fmla="*/ 0 60000 65536"/>
                  <a:gd name="T13" fmla="*/ 0 60000 65536"/>
                  <a:gd name="T14" fmla="*/ 0 60000 65536"/>
                  <a:gd name="T15" fmla="*/ 0 60000 65536"/>
                  <a:gd name="T16" fmla="*/ 0 60000 65536"/>
                  <a:gd name="T17" fmla="*/ 0 60000 65536"/>
                  <a:gd name="T18" fmla="*/ 0 w 30"/>
                  <a:gd name="T19" fmla="*/ 0 h 16"/>
                  <a:gd name="T20" fmla="*/ 30 w 30"/>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30" h="16">
                    <a:moveTo>
                      <a:pt x="30" y="16"/>
                    </a:moveTo>
                    <a:lnTo>
                      <a:pt x="27" y="5"/>
                    </a:lnTo>
                    <a:lnTo>
                      <a:pt x="17" y="0"/>
                    </a:lnTo>
                    <a:lnTo>
                      <a:pt x="6" y="4"/>
                    </a:lnTo>
                    <a:lnTo>
                      <a:pt x="0" y="14"/>
                    </a:lnTo>
                    <a:lnTo>
                      <a:pt x="30" y="1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2" name="Freeform 168">
                <a:extLst>
                  <a:ext uri="{FF2B5EF4-FFF2-40B4-BE49-F238E27FC236}">
                    <a16:creationId xmlns:a16="http://schemas.microsoft.com/office/drawing/2014/main" xmlns="" id="{DD85D5BB-E734-8823-20A5-17DD94F092E2}"/>
                  </a:ext>
                </a:extLst>
              </p:cNvPr>
              <p:cNvSpPr>
                <a:spLocks/>
              </p:cNvSpPr>
              <p:nvPr/>
            </p:nvSpPr>
            <p:spPr bwMode="auto">
              <a:xfrm>
                <a:off x="-318" y="1071"/>
                <a:ext cx="31" cy="140"/>
              </a:xfrm>
              <a:custGeom>
                <a:avLst/>
                <a:gdLst>
                  <a:gd name="T0" fmla="*/ 1 w 61"/>
                  <a:gd name="T1" fmla="*/ 1 h 280"/>
                  <a:gd name="T2" fmla="*/ 1 w 61"/>
                  <a:gd name="T3" fmla="*/ 1 h 280"/>
                  <a:gd name="T4" fmla="*/ 1 w 61"/>
                  <a:gd name="T5" fmla="*/ 1 h 280"/>
                  <a:gd name="T6" fmla="*/ 1 w 61"/>
                  <a:gd name="T7" fmla="*/ 1 h 280"/>
                  <a:gd name="T8" fmla="*/ 1 w 61"/>
                  <a:gd name="T9" fmla="*/ 1 h 280"/>
                  <a:gd name="T10" fmla="*/ 1 w 61"/>
                  <a:gd name="T11" fmla="*/ 1 h 280"/>
                  <a:gd name="T12" fmla="*/ 1 w 61"/>
                  <a:gd name="T13" fmla="*/ 0 h 280"/>
                  <a:gd name="T14" fmla="*/ 1 w 61"/>
                  <a:gd name="T15" fmla="*/ 1 h 280"/>
                  <a:gd name="T16" fmla="*/ 1 w 61"/>
                  <a:gd name="T17" fmla="*/ 1 h 280"/>
                  <a:gd name="T18" fmla="*/ 1 w 61"/>
                  <a:gd name="T19" fmla="*/ 1 h 280"/>
                  <a:gd name="T20" fmla="*/ 0 w 61"/>
                  <a:gd name="T21" fmla="*/ 1 h 280"/>
                  <a:gd name="T22" fmla="*/ 0 w 61"/>
                  <a:gd name="T23" fmla="*/ 1 h 280"/>
                  <a:gd name="T24" fmla="*/ 1 w 61"/>
                  <a:gd name="T25" fmla="*/ 1 h 28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1"/>
                  <a:gd name="T40" fmla="*/ 0 h 280"/>
                  <a:gd name="T41" fmla="*/ 61 w 61"/>
                  <a:gd name="T42" fmla="*/ 280 h 28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1" h="280">
                    <a:moveTo>
                      <a:pt x="30" y="280"/>
                    </a:moveTo>
                    <a:lnTo>
                      <a:pt x="30" y="280"/>
                    </a:lnTo>
                    <a:lnTo>
                      <a:pt x="35" y="240"/>
                    </a:lnTo>
                    <a:lnTo>
                      <a:pt x="43" y="158"/>
                    </a:lnTo>
                    <a:lnTo>
                      <a:pt x="53" y="69"/>
                    </a:lnTo>
                    <a:lnTo>
                      <a:pt x="61" y="2"/>
                    </a:lnTo>
                    <a:lnTo>
                      <a:pt x="31" y="0"/>
                    </a:lnTo>
                    <a:lnTo>
                      <a:pt x="23" y="67"/>
                    </a:lnTo>
                    <a:lnTo>
                      <a:pt x="13" y="156"/>
                    </a:lnTo>
                    <a:lnTo>
                      <a:pt x="5" y="238"/>
                    </a:lnTo>
                    <a:lnTo>
                      <a:pt x="0" y="280"/>
                    </a:lnTo>
                    <a:lnTo>
                      <a:pt x="30" y="28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3" name="Freeform 169">
                <a:extLst>
                  <a:ext uri="{FF2B5EF4-FFF2-40B4-BE49-F238E27FC236}">
                    <a16:creationId xmlns:a16="http://schemas.microsoft.com/office/drawing/2014/main" xmlns="" id="{BABA892C-B260-9473-5F6B-0F89F8AEC888}"/>
                  </a:ext>
                </a:extLst>
              </p:cNvPr>
              <p:cNvSpPr>
                <a:spLocks/>
              </p:cNvSpPr>
              <p:nvPr/>
            </p:nvSpPr>
            <p:spPr bwMode="auto">
              <a:xfrm>
                <a:off x="-318" y="1211"/>
                <a:ext cx="21" cy="22"/>
              </a:xfrm>
              <a:custGeom>
                <a:avLst/>
                <a:gdLst>
                  <a:gd name="T0" fmla="*/ 0 w 43"/>
                  <a:gd name="T1" fmla="*/ 0 h 45"/>
                  <a:gd name="T2" fmla="*/ 0 w 43"/>
                  <a:gd name="T3" fmla="*/ 0 h 45"/>
                  <a:gd name="T4" fmla="*/ 0 w 43"/>
                  <a:gd name="T5" fmla="*/ 0 h 45"/>
                  <a:gd name="T6" fmla="*/ 0 w 43"/>
                  <a:gd name="T7" fmla="*/ 0 h 45"/>
                  <a:gd name="T8" fmla="*/ 0 w 43"/>
                  <a:gd name="T9" fmla="*/ 0 h 45"/>
                  <a:gd name="T10" fmla="*/ 0 w 43"/>
                  <a:gd name="T11" fmla="*/ 0 h 45"/>
                  <a:gd name="T12" fmla="*/ 0 w 43"/>
                  <a:gd name="T13" fmla="*/ 0 h 45"/>
                  <a:gd name="T14" fmla="*/ 0 w 43"/>
                  <a:gd name="T15" fmla="*/ 0 h 45"/>
                  <a:gd name="T16" fmla="*/ 0 w 43"/>
                  <a:gd name="T17" fmla="*/ 0 h 45"/>
                  <a:gd name="T18" fmla="*/ 0 w 43"/>
                  <a:gd name="T19" fmla="*/ 0 h 45"/>
                  <a:gd name="T20" fmla="*/ 0 w 43"/>
                  <a:gd name="T21" fmla="*/ 0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
                  <a:gd name="T34" fmla="*/ 0 h 45"/>
                  <a:gd name="T35" fmla="*/ 43 w 43"/>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 h="45">
                    <a:moveTo>
                      <a:pt x="43" y="22"/>
                    </a:moveTo>
                    <a:lnTo>
                      <a:pt x="42" y="20"/>
                    </a:lnTo>
                    <a:lnTo>
                      <a:pt x="36" y="15"/>
                    </a:lnTo>
                    <a:lnTo>
                      <a:pt x="33" y="7"/>
                    </a:lnTo>
                    <a:lnTo>
                      <a:pt x="30" y="0"/>
                    </a:lnTo>
                    <a:lnTo>
                      <a:pt x="0" y="0"/>
                    </a:lnTo>
                    <a:lnTo>
                      <a:pt x="3" y="16"/>
                    </a:lnTo>
                    <a:lnTo>
                      <a:pt x="11" y="31"/>
                    </a:lnTo>
                    <a:lnTo>
                      <a:pt x="19" y="41"/>
                    </a:lnTo>
                    <a:lnTo>
                      <a:pt x="22" y="45"/>
                    </a:lnTo>
                    <a:lnTo>
                      <a:pt x="43" y="2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4" name="Freeform 170">
                <a:extLst>
                  <a:ext uri="{FF2B5EF4-FFF2-40B4-BE49-F238E27FC236}">
                    <a16:creationId xmlns:a16="http://schemas.microsoft.com/office/drawing/2014/main" xmlns="" id="{FC1F6F1D-988B-D74F-224D-4BACB37572CC}"/>
                  </a:ext>
                </a:extLst>
              </p:cNvPr>
              <p:cNvSpPr>
                <a:spLocks/>
              </p:cNvSpPr>
              <p:nvPr/>
            </p:nvSpPr>
            <p:spPr bwMode="auto">
              <a:xfrm>
                <a:off x="-307" y="1222"/>
                <a:ext cx="13" cy="13"/>
              </a:xfrm>
              <a:custGeom>
                <a:avLst/>
                <a:gdLst>
                  <a:gd name="T0" fmla="*/ 0 w 27"/>
                  <a:gd name="T1" fmla="*/ 0 h 28"/>
                  <a:gd name="T2" fmla="*/ 0 w 27"/>
                  <a:gd name="T3" fmla="*/ 0 h 28"/>
                  <a:gd name="T4" fmla="*/ 0 w 27"/>
                  <a:gd name="T5" fmla="*/ 0 h 28"/>
                  <a:gd name="T6" fmla="*/ 0 w 27"/>
                  <a:gd name="T7" fmla="*/ 0 h 28"/>
                  <a:gd name="T8" fmla="*/ 0 w 27"/>
                  <a:gd name="T9" fmla="*/ 0 h 28"/>
                  <a:gd name="T10" fmla="*/ 0 w 27"/>
                  <a:gd name="T11" fmla="*/ 0 h 28"/>
                  <a:gd name="T12" fmla="*/ 0 w 27"/>
                  <a:gd name="T13" fmla="*/ 0 h 28"/>
                  <a:gd name="T14" fmla="*/ 0 w 27"/>
                  <a:gd name="T15" fmla="*/ 0 h 28"/>
                  <a:gd name="T16" fmla="*/ 0 w 27"/>
                  <a:gd name="T17" fmla="*/ 0 h 28"/>
                  <a:gd name="T18" fmla="*/ 0 w 27"/>
                  <a:gd name="T19" fmla="*/ 0 h 2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28"/>
                  <a:gd name="T32" fmla="*/ 27 w 27"/>
                  <a:gd name="T33" fmla="*/ 28 h 2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28">
                    <a:moveTo>
                      <a:pt x="0" y="23"/>
                    </a:moveTo>
                    <a:lnTo>
                      <a:pt x="6" y="27"/>
                    </a:lnTo>
                    <a:lnTo>
                      <a:pt x="12" y="28"/>
                    </a:lnTo>
                    <a:lnTo>
                      <a:pt x="18" y="25"/>
                    </a:lnTo>
                    <a:lnTo>
                      <a:pt x="22" y="22"/>
                    </a:lnTo>
                    <a:lnTo>
                      <a:pt x="24" y="17"/>
                    </a:lnTo>
                    <a:lnTo>
                      <a:pt x="27" y="12"/>
                    </a:lnTo>
                    <a:lnTo>
                      <a:pt x="24" y="6"/>
                    </a:lnTo>
                    <a:lnTo>
                      <a:pt x="21" y="0"/>
                    </a:lnTo>
                    <a:lnTo>
                      <a:pt x="0" y="23"/>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5" name="Freeform 171">
                <a:extLst>
                  <a:ext uri="{FF2B5EF4-FFF2-40B4-BE49-F238E27FC236}">
                    <a16:creationId xmlns:a16="http://schemas.microsoft.com/office/drawing/2014/main" xmlns="" id="{9EE73BD0-E94F-D623-76DD-C51E590F9E2E}"/>
                  </a:ext>
                </a:extLst>
              </p:cNvPr>
              <p:cNvSpPr>
                <a:spLocks/>
              </p:cNvSpPr>
              <p:nvPr/>
            </p:nvSpPr>
            <p:spPr bwMode="auto">
              <a:xfrm>
                <a:off x="-447" y="1048"/>
                <a:ext cx="15" cy="8"/>
              </a:xfrm>
              <a:custGeom>
                <a:avLst/>
                <a:gdLst>
                  <a:gd name="T0" fmla="*/ 1 w 30"/>
                  <a:gd name="T1" fmla="*/ 1 h 16"/>
                  <a:gd name="T2" fmla="*/ 1 w 30"/>
                  <a:gd name="T3" fmla="*/ 1 h 16"/>
                  <a:gd name="T4" fmla="*/ 1 w 30"/>
                  <a:gd name="T5" fmla="*/ 0 h 16"/>
                  <a:gd name="T6" fmla="*/ 1 w 30"/>
                  <a:gd name="T7" fmla="*/ 1 h 16"/>
                  <a:gd name="T8" fmla="*/ 0 w 30"/>
                  <a:gd name="T9" fmla="*/ 1 h 16"/>
                  <a:gd name="T10" fmla="*/ 1 w 30"/>
                  <a:gd name="T11" fmla="*/ 1 h 16"/>
                  <a:gd name="T12" fmla="*/ 0 60000 65536"/>
                  <a:gd name="T13" fmla="*/ 0 60000 65536"/>
                  <a:gd name="T14" fmla="*/ 0 60000 65536"/>
                  <a:gd name="T15" fmla="*/ 0 60000 65536"/>
                  <a:gd name="T16" fmla="*/ 0 60000 65536"/>
                  <a:gd name="T17" fmla="*/ 0 60000 65536"/>
                  <a:gd name="T18" fmla="*/ 0 w 30"/>
                  <a:gd name="T19" fmla="*/ 0 h 16"/>
                  <a:gd name="T20" fmla="*/ 30 w 30"/>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30" h="16">
                    <a:moveTo>
                      <a:pt x="30" y="16"/>
                    </a:moveTo>
                    <a:lnTo>
                      <a:pt x="27" y="5"/>
                    </a:lnTo>
                    <a:lnTo>
                      <a:pt x="16" y="0"/>
                    </a:lnTo>
                    <a:lnTo>
                      <a:pt x="6" y="4"/>
                    </a:lnTo>
                    <a:lnTo>
                      <a:pt x="0" y="14"/>
                    </a:lnTo>
                    <a:lnTo>
                      <a:pt x="30" y="1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6" name="Freeform 172">
                <a:extLst>
                  <a:ext uri="{FF2B5EF4-FFF2-40B4-BE49-F238E27FC236}">
                    <a16:creationId xmlns:a16="http://schemas.microsoft.com/office/drawing/2014/main" xmlns="" id="{CDE4053E-3E75-0D97-F995-BACD13D8CACD}"/>
                  </a:ext>
                </a:extLst>
              </p:cNvPr>
              <p:cNvSpPr>
                <a:spLocks/>
              </p:cNvSpPr>
              <p:nvPr/>
            </p:nvSpPr>
            <p:spPr bwMode="auto">
              <a:xfrm>
                <a:off x="-454" y="1054"/>
                <a:ext cx="22" cy="120"/>
              </a:xfrm>
              <a:custGeom>
                <a:avLst/>
                <a:gdLst>
                  <a:gd name="T0" fmla="*/ 1 w 43"/>
                  <a:gd name="T1" fmla="*/ 1 h 238"/>
                  <a:gd name="T2" fmla="*/ 1 w 43"/>
                  <a:gd name="T3" fmla="*/ 1 h 238"/>
                  <a:gd name="T4" fmla="*/ 1 w 43"/>
                  <a:gd name="T5" fmla="*/ 1 h 238"/>
                  <a:gd name="T6" fmla="*/ 1 w 43"/>
                  <a:gd name="T7" fmla="*/ 1 h 238"/>
                  <a:gd name="T8" fmla="*/ 1 w 43"/>
                  <a:gd name="T9" fmla="*/ 1 h 238"/>
                  <a:gd name="T10" fmla="*/ 1 w 43"/>
                  <a:gd name="T11" fmla="*/ 1 h 238"/>
                  <a:gd name="T12" fmla="*/ 1 w 43"/>
                  <a:gd name="T13" fmla="*/ 0 h 238"/>
                  <a:gd name="T14" fmla="*/ 1 w 43"/>
                  <a:gd name="T15" fmla="*/ 1 h 238"/>
                  <a:gd name="T16" fmla="*/ 1 w 43"/>
                  <a:gd name="T17" fmla="*/ 1 h 238"/>
                  <a:gd name="T18" fmla="*/ 1 w 43"/>
                  <a:gd name="T19" fmla="*/ 1 h 238"/>
                  <a:gd name="T20" fmla="*/ 0 w 43"/>
                  <a:gd name="T21" fmla="*/ 1 h 238"/>
                  <a:gd name="T22" fmla="*/ 0 w 43"/>
                  <a:gd name="T23" fmla="*/ 1 h 238"/>
                  <a:gd name="T24" fmla="*/ 1 w 43"/>
                  <a:gd name="T25" fmla="*/ 1 h 2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3"/>
                  <a:gd name="T40" fmla="*/ 0 h 238"/>
                  <a:gd name="T41" fmla="*/ 43 w 43"/>
                  <a:gd name="T42" fmla="*/ 238 h 2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3" h="238">
                    <a:moveTo>
                      <a:pt x="30" y="238"/>
                    </a:moveTo>
                    <a:lnTo>
                      <a:pt x="30" y="238"/>
                    </a:lnTo>
                    <a:lnTo>
                      <a:pt x="32" y="202"/>
                    </a:lnTo>
                    <a:lnTo>
                      <a:pt x="34" y="144"/>
                    </a:lnTo>
                    <a:lnTo>
                      <a:pt x="37" y="75"/>
                    </a:lnTo>
                    <a:lnTo>
                      <a:pt x="43" y="2"/>
                    </a:lnTo>
                    <a:lnTo>
                      <a:pt x="13" y="0"/>
                    </a:lnTo>
                    <a:lnTo>
                      <a:pt x="7" y="75"/>
                    </a:lnTo>
                    <a:lnTo>
                      <a:pt x="4" y="144"/>
                    </a:lnTo>
                    <a:lnTo>
                      <a:pt x="2" y="202"/>
                    </a:lnTo>
                    <a:lnTo>
                      <a:pt x="0" y="236"/>
                    </a:lnTo>
                    <a:lnTo>
                      <a:pt x="30" y="23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7" name="Freeform 173">
                <a:extLst>
                  <a:ext uri="{FF2B5EF4-FFF2-40B4-BE49-F238E27FC236}">
                    <a16:creationId xmlns:a16="http://schemas.microsoft.com/office/drawing/2014/main" xmlns="" id="{D38D6251-0A4F-F42F-233E-C4AB5BAE8333}"/>
                  </a:ext>
                </a:extLst>
              </p:cNvPr>
              <p:cNvSpPr>
                <a:spLocks/>
              </p:cNvSpPr>
              <p:nvPr/>
            </p:nvSpPr>
            <p:spPr bwMode="auto">
              <a:xfrm>
                <a:off x="-454" y="1173"/>
                <a:ext cx="27" cy="47"/>
              </a:xfrm>
              <a:custGeom>
                <a:avLst/>
                <a:gdLst>
                  <a:gd name="T0" fmla="*/ 1 w 53"/>
                  <a:gd name="T1" fmla="*/ 0 h 96"/>
                  <a:gd name="T2" fmla="*/ 1 w 53"/>
                  <a:gd name="T3" fmla="*/ 0 h 96"/>
                  <a:gd name="T4" fmla="*/ 1 w 53"/>
                  <a:gd name="T5" fmla="*/ 0 h 96"/>
                  <a:gd name="T6" fmla="*/ 1 w 53"/>
                  <a:gd name="T7" fmla="*/ 0 h 96"/>
                  <a:gd name="T8" fmla="*/ 1 w 53"/>
                  <a:gd name="T9" fmla="*/ 0 h 96"/>
                  <a:gd name="T10" fmla="*/ 0 w 53"/>
                  <a:gd name="T11" fmla="*/ 0 h 96"/>
                  <a:gd name="T12" fmla="*/ 0 w 53"/>
                  <a:gd name="T13" fmla="*/ 0 h 96"/>
                  <a:gd name="T14" fmla="*/ 1 w 53"/>
                  <a:gd name="T15" fmla="*/ 0 h 96"/>
                  <a:gd name="T16" fmla="*/ 1 w 53"/>
                  <a:gd name="T17" fmla="*/ 0 h 96"/>
                  <a:gd name="T18" fmla="*/ 1 w 53"/>
                  <a:gd name="T19" fmla="*/ 0 h 96"/>
                  <a:gd name="T20" fmla="*/ 1 w 53"/>
                  <a:gd name="T21" fmla="*/ 0 h 9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3"/>
                  <a:gd name="T34" fmla="*/ 0 h 96"/>
                  <a:gd name="T35" fmla="*/ 53 w 53"/>
                  <a:gd name="T36" fmla="*/ 96 h 9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3" h="96">
                    <a:moveTo>
                      <a:pt x="53" y="70"/>
                    </a:moveTo>
                    <a:lnTo>
                      <a:pt x="42" y="59"/>
                    </a:lnTo>
                    <a:lnTo>
                      <a:pt x="35" y="42"/>
                    </a:lnTo>
                    <a:lnTo>
                      <a:pt x="30" y="22"/>
                    </a:lnTo>
                    <a:lnTo>
                      <a:pt x="30" y="2"/>
                    </a:lnTo>
                    <a:lnTo>
                      <a:pt x="0" y="0"/>
                    </a:lnTo>
                    <a:lnTo>
                      <a:pt x="0" y="24"/>
                    </a:lnTo>
                    <a:lnTo>
                      <a:pt x="5" y="51"/>
                    </a:lnTo>
                    <a:lnTo>
                      <a:pt x="17" y="75"/>
                    </a:lnTo>
                    <a:lnTo>
                      <a:pt x="37" y="96"/>
                    </a:lnTo>
                    <a:lnTo>
                      <a:pt x="53" y="7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8" name="Freeform 174">
                <a:extLst>
                  <a:ext uri="{FF2B5EF4-FFF2-40B4-BE49-F238E27FC236}">
                    <a16:creationId xmlns:a16="http://schemas.microsoft.com/office/drawing/2014/main" xmlns="" id="{33A72D83-1A6C-9D10-517F-0308C3B32753}"/>
                  </a:ext>
                </a:extLst>
              </p:cNvPr>
              <p:cNvSpPr>
                <a:spLocks/>
              </p:cNvSpPr>
              <p:nvPr/>
            </p:nvSpPr>
            <p:spPr bwMode="auto">
              <a:xfrm>
                <a:off x="-435" y="1208"/>
                <a:ext cx="11" cy="14"/>
              </a:xfrm>
              <a:custGeom>
                <a:avLst/>
                <a:gdLst>
                  <a:gd name="T0" fmla="*/ 0 w 23"/>
                  <a:gd name="T1" fmla="*/ 1 h 28"/>
                  <a:gd name="T2" fmla="*/ 0 w 23"/>
                  <a:gd name="T3" fmla="*/ 1 h 28"/>
                  <a:gd name="T4" fmla="*/ 0 w 23"/>
                  <a:gd name="T5" fmla="*/ 1 h 28"/>
                  <a:gd name="T6" fmla="*/ 0 w 23"/>
                  <a:gd name="T7" fmla="*/ 1 h 28"/>
                  <a:gd name="T8" fmla="*/ 0 w 23"/>
                  <a:gd name="T9" fmla="*/ 0 h 28"/>
                  <a:gd name="T10" fmla="*/ 0 w 23"/>
                  <a:gd name="T11" fmla="*/ 1 h 28"/>
                  <a:gd name="T12" fmla="*/ 0 60000 65536"/>
                  <a:gd name="T13" fmla="*/ 0 60000 65536"/>
                  <a:gd name="T14" fmla="*/ 0 60000 65536"/>
                  <a:gd name="T15" fmla="*/ 0 60000 65536"/>
                  <a:gd name="T16" fmla="*/ 0 60000 65536"/>
                  <a:gd name="T17" fmla="*/ 0 60000 65536"/>
                  <a:gd name="T18" fmla="*/ 0 w 23"/>
                  <a:gd name="T19" fmla="*/ 0 h 28"/>
                  <a:gd name="T20" fmla="*/ 23 w 2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3" h="28">
                    <a:moveTo>
                      <a:pt x="0" y="26"/>
                    </a:moveTo>
                    <a:lnTo>
                      <a:pt x="12" y="28"/>
                    </a:lnTo>
                    <a:lnTo>
                      <a:pt x="21" y="21"/>
                    </a:lnTo>
                    <a:lnTo>
                      <a:pt x="23" y="10"/>
                    </a:lnTo>
                    <a:lnTo>
                      <a:pt x="16" y="0"/>
                    </a:lnTo>
                    <a:lnTo>
                      <a:pt x="0" y="2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699" name="Freeform 175">
                <a:extLst>
                  <a:ext uri="{FF2B5EF4-FFF2-40B4-BE49-F238E27FC236}">
                    <a16:creationId xmlns:a16="http://schemas.microsoft.com/office/drawing/2014/main" xmlns="" id="{CF3E8997-8BA7-EE66-7182-A2FBB181E0A0}"/>
                  </a:ext>
                </a:extLst>
              </p:cNvPr>
              <p:cNvSpPr>
                <a:spLocks/>
              </p:cNvSpPr>
              <p:nvPr/>
            </p:nvSpPr>
            <p:spPr bwMode="auto">
              <a:xfrm>
                <a:off x="-1022" y="993"/>
                <a:ext cx="78" cy="170"/>
              </a:xfrm>
              <a:custGeom>
                <a:avLst/>
                <a:gdLst>
                  <a:gd name="T0" fmla="*/ 1 w 156"/>
                  <a:gd name="T1" fmla="*/ 1 h 339"/>
                  <a:gd name="T2" fmla="*/ 1 w 156"/>
                  <a:gd name="T3" fmla="*/ 1 h 339"/>
                  <a:gd name="T4" fmla="*/ 1 w 156"/>
                  <a:gd name="T5" fmla="*/ 1 h 339"/>
                  <a:gd name="T6" fmla="*/ 1 w 156"/>
                  <a:gd name="T7" fmla="*/ 1 h 339"/>
                  <a:gd name="T8" fmla="*/ 1 w 156"/>
                  <a:gd name="T9" fmla="*/ 1 h 339"/>
                  <a:gd name="T10" fmla="*/ 1 w 156"/>
                  <a:gd name="T11" fmla="*/ 1 h 339"/>
                  <a:gd name="T12" fmla="*/ 1 w 156"/>
                  <a:gd name="T13" fmla="*/ 1 h 339"/>
                  <a:gd name="T14" fmla="*/ 1 w 156"/>
                  <a:gd name="T15" fmla="*/ 1 h 339"/>
                  <a:gd name="T16" fmla="*/ 1 w 156"/>
                  <a:gd name="T17" fmla="*/ 1 h 339"/>
                  <a:gd name="T18" fmla="*/ 1 w 156"/>
                  <a:gd name="T19" fmla="*/ 1 h 339"/>
                  <a:gd name="T20" fmla="*/ 0 w 156"/>
                  <a:gd name="T21" fmla="*/ 1 h 339"/>
                  <a:gd name="T22" fmla="*/ 1 w 156"/>
                  <a:gd name="T23" fmla="*/ 1 h 339"/>
                  <a:gd name="T24" fmla="*/ 1 w 156"/>
                  <a:gd name="T25" fmla="*/ 1 h 339"/>
                  <a:gd name="T26" fmla="*/ 1 w 156"/>
                  <a:gd name="T27" fmla="*/ 1 h 339"/>
                  <a:gd name="T28" fmla="*/ 1 w 156"/>
                  <a:gd name="T29" fmla="*/ 1 h 339"/>
                  <a:gd name="T30" fmla="*/ 1 w 156"/>
                  <a:gd name="T31" fmla="*/ 1 h 339"/>
                  <a:gd name="T32" fmla="*/ 1 w 156"/>
                  <a:gd name="T33" fmla="*/ 0 h 339"/>
                  <a:gd name="T34" fmla="*/ 1 w 156"/>
                  <a:gd name="T35" fmla="*/ 1 h 339"/>
                  <a:gd name="T36" fmla="*/ 1 w 156"/>
                  <a:gd name="T37" fmla="*/ 1 h 339"/>
                  <a:gd name="T38" fmla="*/ 1 w 156"/>
                  <a:gd name="T39" fmla="*/ 1 h 339"/>
                  <a:gd name="T40" fmla="*/ 1 w 156"/>
                  <a:gd name="T41" fmla="*/ 1 h 339"/>
                  <a:gd name="T42" fmla="*/ 1 w 156"/>
                  <a:gd name="T43" fmla="*/ 1 h 339"/>
                  <a:gd name="T44" fmla="*/ 1 w 156"/>
                  <a:gd name="T45" fmla="*/ 1 h 339"/>
                  <a:gd name="T46" fmla="*/ 1 w 156"/>
                  <a:gd name="T47" fmla="*/ 1 h 339"/>
                  <a:gd name="T48" fmla="*/ 1 w 156"/>
                  <a:gd name="T49" fmla="*/ 1 h 339"/>
                  <a:gd name="T50" fmla="*/ 1 w 156"/>
                  <a:gd name="T51" fmla="*/ 1 h 33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6"/>
                  <a:gd name="T79" fmla="*/ 0 h 339"/>
                  <a:gd name="T80" fmla="*/ 156 w 156"/>
                  <a:gd name="T81" fmla="*/ 339 h 33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6" h="339">
                    <a:moveTo>
                      <a:pt x="110" y="339"/>
                    </a:moveTo>
                    <a:lnTo>
                      <a:pt x="97" y="324"/>
                    </a:lnTo>
                    <a:lnTo>
                      <a:pt x="82" y="309"/>
                    </a:lnTo>
                    <a:lnTo>
                      <a:pt x="68" y="294"/>
                    </a:lnTo>
                    <a:lnTo>
                      <a:pt x="54" y="279"/>
                    </a:lnTo>
                    <a:lnTo>
                      <a:pt x="40" y="262"/>
                    </a:lnTo>
                    <a:lnTo>
                      <a:pt x="27" y="246"/>
                    </a:lnTo>
                    <a:lnTo>
                      <a:pt x="16" y="229"/>
                    </a:lnTo>
                    <a:lnTo>
                      <a:pt x="8" y="211"/>
                    </a:lnTo>
                    <a:lnTo>
                      <a:pt x="2" y="191"/>
                    </a:lnTo>
                    <a:lnTo>
                      <a:pt x="0" y="170"/>
                    </a:lnTo>
                    <a:lnTo>
                      <a:pt x="2" y="147"/>
                    </a:lnTo>
                    <a:lnTo>
                      <a:pt x="9" y="123"/>
                    </a:lnTo>
                    <a:lnTo>
                      <a:pt x="21" y="95"/>
                    </a:lnTo>
                    <a:lnTo>
                      <a:pt x="39" y="67"/>
                    </a:lnTo>
                    <a:lnTo>
                      <a:pt x="63" y="34"/>
                    </a:lnTo>
                    <a:lnTo>
                      <a:pt x="94" y="0"/>
                    </a:lnTo>
                    <a:lnTo>
                      <a:pt x="73" y="38"/>
                    </a:lnTo>
                    <a:lnTo>
                      <a:pt x="55" y="77"/>
                    </a:lnTo>
                    <a:lnTo>
                      <a:pt x="43" y="116"/>
                    </a:lnTo>
                    <a:lnTo>
                      <a:pt x="40" y="156"/>
                    </a:lnTo>
                    <a:lnTo>
                      <a:pt x="47" y="197"/>
                    </a:lnTo>
                    <a:lnTo>
                      <a:pt x="66" y="238"/>
                    </a:lnTo>
                    <a:lnTo>
                      <a:pt x="102" y="280"/>
                    </a:lnTo>
                    <a:lnTo>
                      <a:pt x="156" y="321"/>
                    </a:lnTo>
                    <a:lnTo>
                      <a:pt x="110" y="33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0" name="Freeform 176">
                <a:extLst>
                  <a:ext uri="{FF2B5EF4-FFF2-40B4-BE49-F238E27FC236}">
                    <a16:creationId xmlns:a16="http://schemas.microsoft.com/office/drawing/2014/main" xmlns="" id="{43F2002D-26AC-0EEA-B572-F64EC699745F}"/>
                  </a:ext>
                </a:extLst>
              </p:cNvPr>
              <p:cNvSpPr>
                <a:spLocks/>
              </p:cNvSpPr>
              <p:nvPr/>
            </p:nvSpPr>
            <p:spPr bwMode="auto">
              <a:xfrm>
                <a:off x="264" y="1016"/>
                <a:ext cx="53" cy="144"/>
              </a:xfrm>
              <a:custGeom>
                <a:avLst/>
                <a:gdLst>
                  <a:gd name="T0" fmla="*/ 0 w 106"/>
                  <a:gd name="T1" fmla="*/ 1 h 288"/>
                  <a:gd name="T2" fmla="*/ 1 w 106"/>
                  <a:gd name="T3" fmla="*/ 1 h 288"/>
                  <a:gd name="T4" fmla="*/ 1 w 106"/>
                  <a:gd name="T5" fmla="*/ 1 h 288"/>
                  <a:gd name="T6" fmla="*/ 1 w 106"/>
                  <a:gd name="T7" fmla="*/ 1 h 288"/>
                  <a:gd name="T8" fmla="*/ 1 w 106"/>
                  <a:gd name="T9" fmla="*/ 1 h 288"/>
                  <a:gd name="T10" fmla="*/ 1 w 106"/>
                  <a:gd name="T11" fmla="*/ 1 h 288"/>
                  <a:gd name="T12" fmla="*/ 1 w 106"/>
                  <a:gd name="T13" fmla="*/ 1 h 288"/>
                  <a:gd name="T14" fmla="*/ 1 w 106"/>
                  <a:gd name="T15" fmla="*/ 1 h 288"/>
                  <a:gd name="T16" fmla="*/ 1 w 106"/>
                  <a:gd name="T17" fmla="*/ 0 h 288"/>
                  <a:gd name="T18" fmla="*/ 1 w 106"/>
                  <a:gd name="T19" fmla="*/ 1 h 288"/>
                  <a:gd name="T20" fmla="*/ 1 w 106"/>
                  <a:gd name="T21" fmla="*/ 1 h 288"/>
                  <a:gd name="T22" fmla="*/ 1 w 106"/>
                  <a:gd name="T23" fmla="*/ 1 h 288"/>
                  <a:gd name="T24" fmla="*/ 1 w 106"/>
                  <a:gd name="T25" fmla="*/ 1 h 288"/>
                  <a:gd name="T26" fmla="*/ 1 w 106"/>
                  <a:gd name="T27" fmla="*/ 1 h 288"/>
                  <a:gd name="T28" fmla="*/ 1 w 106"/>
                  <a:gd name="T29" fmla="*/ 1 h 288"/>
                  <a:gd name="T30" fmla="*/ 1 w 106"/>
                  <a:gd name="T31" fmla="*/ 1 h 288"/>
                  <a:gd name="T32" fmla="*/ 0 w 106"/>
                  <a:gd name="T33" fmla="*/ 1 h 2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6"/>
                  <a:gd name="T52" fmla="*/ 0 h 288"/>
                  <a:gd name="T53" fmla="*/ 106 w 106"/>
                  <a:gd name="T54" fmla="*/ 288 h 28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6" h="288">
                    <a:moveTo>
                      <a:pt x="0" y="288"/>
                    </a:moveTo>
                    <a:lnTo>
                      <a:pt x="15" y="281"/>
                    </a:lnTo>
                    <a:lnTo>
                      <a:pt x="29" y="266"/>
                    </a:lnTo>
                    <a:lnTo>
                      <a:pt x="40" y="244"/>
                    </a:lnTo>
                    <a:lnTo>
                      <a:pt x="47" y="213"/>
                    </a:lnTo>
                    <a:lnTo>
                      <a:pt x="49" y="174"/>
                    </a:lnTo>
                    <a:lnTo>
                      <a:pt x="45" y="125"/>
                    </a:lnTo>
                    <a:lnTo>
                      <a:pt x="33" y="68"/>
                    </a:lnTo>
                    <a:lnTo>
                      <a:pt x="11" y="0"/>
                    </a:lnTo>
                    <a:lnTo>
                      <a:pt x="48" y="36"/>
                    </a:lnTo>
                    <a:lnTo>
                      <a:pt x="77" y="77"/>
                    </a:lnTo>
                    <a:lnTo>
                      <a:pt x="98" y="122"/>
                    </a:lnTo>
                    <a:lnTo>
                      <a:pt x="106" y="166"/>
                    </a:lnTo>
                    <a:lnTo>
                      <a:pt x="102" y="208"/>
                    </a:lnTo>
                    <a:lnTo>
                      <a:pt x="85" y="244"/>
                    </a:lnTo>
                    <a:lnTo>
                      <a:pt x="51" y="272"/>
                    </a:lnTo>
                    <a:lnTo>
                      <a:pt x="0" y="28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1" name="Freeform 177">
                <a:extLst>
                  <a:ext uri="{FF2B5EF4-FFF2-40B4-BE49-F238E27FC236}">
                    <a16:creationId xmlns:a16="http://schemas.microsoft.com/office/drawing/2014/main" xmlns="" id="{9107F7A0-1E3F-7819-81D4-658ABE85DE5C}"/>
                  </a:ext>
                </a:extLst>
              </p:cNvPr>
              <p:cNvSpPr>
                <a:spLocks/>
              </p:cNvSpPr>
              <p:nvPr/>
            </p:nvSpPr>
            <p:spPr bwMode="auto">
              <a:xfrm>
                <a:off x="-346" y="1165"/>
                <a:ext cx="153" cy="96"/>
              </a:xfrm>
              <a:custGeom>
                <a:avLst/>
                <a:gdLst>
                  <a:gd name="T0" fmla="*/ 1 w 306"/>
                  <a:gd name="T1" fmla="*/ 0 h 194"/>
                  <a:gd name="T2" fmla="*/ 1 w 306"/>
                  <a:gd name="T3" fmla="*/ 0 h 194"/>
                  <a:gd name="T4" fmla="*/ 1 w 306"/>
                  <a:gd name="T5" fmla="*/ 0 h 194"/>
                  <a:gd name="T6" fmla="*/ 1 w 306"/>
                  <a:gd name="T7" fmla="*/ 0 h 194"/>
                  <a:gd name="T8" fmla="*/ 1 w 306"/>
                  <a:gd name="T9" fmla="*/ 0 h 194"/>
                  <a:gd name="T10" fmla="*/ 1 w 306"/>
                  <a:gd name="T11" fmla="*/ 0 h 194"/>
                  <a:gd name="T12" fmla="*/ 1 w 306"/>
                  <a:gd name="T13" fmla="*/ 0 h 194"/>
                  <a:gd name="T14" fmla="*/ 1 w 306"/>
                  <a:gd name="T15" fmla="*/ 0 h 194"/>
                  <a:gd name="T16" fmla="*/ 1 w 306"/>
                  <a:gd name="T17" fmla="*/ 0 h 194"/>
                  <a:gd name="T18" fmla="*/ 1 w 306"/>
                  <a:gd name="T19" fmla="*/ 0 h 194"/>
                  <a:gd name="T20" fmla="*/ 1 w 306"/>
                  <a:gd name="T21" fmla="*/ 0 h 194"/>
                  <a:gd name="T22" fmla="*/ 0 w 306"/>
                  <a:gd name="T23" fmla="*/ 0 h 194"/>
                  <a:gd name="T24" fmla="*/ 1 w 306"/>
                  <a:gd name="T25" fmla="*/ 0 h 194"/>
                  <a:gd name="T26" fmla="*/ 1 w 306"/>
                  <a:gd name="T27" fmla="*/ 0 h 194"/>
                  <a:gd name="T28" fmla="*/ 1 w 306"/>
                  <a:gd name="T29" fmla="*/ 0 h 194"/>
                  <a:gd name="T30" fmla="*/ 1 w 306"/>
                  <a:gd name="T31" fmla="*/ 0 h 194"/>
                  <a:gd name="T32" fmla="*/ 1 w 306"/>
                  <a:gd name="T33" fmla="*/ 0 h 194"/>
                  <a:gd name="T34" fmla="*/ 1 w 306"/>
                  <a:gd name="T35" fmla="*/ 0 h 194"/>
                  <a:gd name="T36" fmla="*/ 1 w 306"/>
                  <a:gd name="T37" fmla="*/ 0 h 194"/>
                  <a:gd name="T38" fmla="*/ 1 w 306"/>
                  <a:gd name="T39" fmla="*/ 0 h 194"/>
                  <a:gd name="T40" fmla="*/ 1 w 306"/>
                  <a:gd name="T41" fmla="*/ 0 h 194"/>
                  <a:gd name="T42" fmla="*/ 1 w 306"/>
                  <a:gd name="T43" fmla="*/ 0 h 194"/>
                  <a:gd name="T44" fmla="*/ 1 w 306"/>
                  <a:gd name="T45" fmla="*/ 0 h 194"/>
                  <a:gd name="T46" fmla="*/ 1 w 306"/>
                  <a:gd name="T47" fmla="*/ 0 h 194"/>
                  <a:gd name="T48" fmla="*/ 1 w 306"/>
                  <a:gd name="T49" fmla="*/ 0 h 194"/>
                  <a:gd name="T50" fmla="*/ 1 w 306"/>
                  <a:gd name="T51" fmla="*/ 0 h 194"/>
                  <a:gd name="T52" fmla="*/ 1 w 306"/>
                  <a:gd name="T53" fmla="*/ 0 h 194"/>
                  <a:gd name="T54" fmla="*/ 1 w 306"/>
                  <a:gd name="T55" fmla="*/ 0 h 194"/>
                  <a:gd name="T56" fmla="*/ 1 w 306"/>
                  <a:gd name="T57" fmla="*/ 0 h 194"/>
                  <a:gd name="T58" fmla="*/ 1 w 306"/>
                  <a:gd name="T59" fmla="*/ 0 h 194"/>
                  <a:gd name="T60" fmla="*/ 1 w 306"/>
                  <a:gd name="T61" fmla="*/ 0 h 194"/>
                  <a:gd name="T62" fmla="*/ 1 w 306"/>
                  <a:gd name="T63" fmla="*/ 0 h 194"/>
                  <a:gd name="T64" fmla="*/ 1 w 306"/>
                  <a:gd name="T65" fmla="*/ 0 h 194"/>
                  <a:gd name="T66" fmla="*/ 1 w 306"/>
                  <a:gd name="T67" fmla="*/ 0 h 194"/>
                  <a:gd name="T68" fmla="*/ 1 w 306"/>
                  <a:gd name="T69" fmla="*/ 0 h 194"/>
                  <a:gd name="T70" fmla="*/ 1 w 306"/>
                  <a:gd name="T71" fmla="*/ 0 h 194"/>
                  <a:gd name="T72" fmla="*/ 1 w 306"/>
                  <a:gd name="T73" fmla="*/ 0 h 194"/>
                  <a:gd name="T74" fmla="*/ 1 w 306"/>
                  <a:gd name="T75" fmla="*/ 0 h 194"/>
                  <a:gd name="T76" fmla="*/ 1 w 306"/>
                  <a:gd name="T77" fmla="*/ 0 h 194"/>
                  <a:gd name="T78" fmla="*/ 1 w 306"/>
                  <a:gd name="T79" fmla="*/ 0 h 194"/>
                  <a:gd name="T80" fmla="*/ 1 w 306"/>
                  <a:gd name="T81" fmla="*/ 0 h 194"/>
                  <a:gd name="T82" fmla="*/ 1 w 306"/>
                  <a:gd name="T83" fmla="*/ 0 h 194"/>
                  <a:gd name="T84" fmla="*/ 1 w 306"/>
                  <a:gd name="T85" fmla="*/ 0 h 194"/>
                  <a:gd name="T86" fmla="*/ 1 w 306"/>
                  <a:gd name="T87" fmla="*/ 0 h 194"/>
                  <a:gd name="T88" fmla="*/ 1 w 306"/>
                  <a:gd name="T89" fmla="*/ 0 h 194"/>
                  <a:gd name="T90" fmla="*/ 1 w 306"/>
                  <a:gd name="T91" fmla="*/ 0 h 194"/>
                  <a:gd name="T92" fmla="*/ 1 w 306"/>
                  <a:gd name="T93" fmla="*/ 0 h 194"/>
                  <a:gd name="T94" fmla="*/ 1 w 306"/>
                  <a:gd name="T95" fmla="*/ 0 h 194"/>
                  <a:gd name="T96" fmla="*/ 1 w 306"/>
                  <a:gd name="T97" fmla="*/ 0 h 194"/>
                  <a:gd name="T98" fmla="*/ 1 w 306"/>
                  <a:gd name="T99" fmla="*/ 0 h 194"/>
                  <a:gd name="T100" fmla="*/ 1 w 306"/>
                  <a:gd name="T101" fmla="*/ 0 h 194"/>
                  <a:gd name="T102" fmla="*/ 1 w 306"/>
                  <a:gd name="T103" fmla="*/ 0 h 194"/>
                  <a:gd name="T104" fmla="*/ 1 w 306"/>
                  <a:gd name="T105" fmla="*/ 0 h 194"/>
                  <a:gd name="T106" fmla="*/ 1 w 306"/>
                  <a:gd name="T107" fmla="*/ 0 h 194"/>
                  <a:gd name="T108" fmla="*/ 1 w 306"/>
                  <a:gd name="T109" fmla="*/ 0 h 194"/>
                  <a:gd name="T110" fmla="*/ 1 w 306"/>
                  <a:gd name="T111" fmla="*/ 0 h 194"/>
                  <a:gd name="T112" fmla="*/ 1 w 306"/>
                  <a:gd name="T113" fmla="*/ 0 h 19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06"/>
                  <a:gd name="T172" fmla="*/ 0 h 194"/>
                  <a:gd name="T173" fmla="*/ 306 w 306"/>
                  <a:gd name="T174" fmla="*/ 194 h 19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06" h="194">
                    <a:moveTo>
                      <a:pt x="172" y="91"/>
                    </a:moveTo>
                    <a:lnTo>
                      <a:pt x="157" y="108"/>
                    </a:lnTo>
                    <a:lnTo>
                      <a:pt x="143" y="120"/>
                    </a:lnTo>
                    <a:lnTo>
                      <a:pt x="131" y="128"/>
                    </a:lnTo>
                    <a:lnTo>
                      <a:pt x="119" y="133"/>
                    </a:lnTo>
                    <a:lnTo>
                      <a:pt x="104" y="134"/>
                    </a:lnTo>
                    <a:lnTo>
                      <a:pt x="86" y="134"/>
                    </a:lnTo>
                    <a:lnTo>
                      <a:pt x="66" y="133"/>
                    </a:lnTo>
                    <a:lnTo>
                      <a:pt x="40" y="130"/>
                    </a:lnTo>
                    <a:lnTo>
                      <a:pt x="17" y="130"/>
                    </a:lnTo>
                    <a:lnTo>
                      <a:pt x="5" y="135"/>
                    </a:lnTo>
                    <a:lnTo>
                      <a:pt x="0" y="143"/>
                    </a:lnTo>
                    <a:lnTo>
                      <a:pt x="3" y="152"/>
                    </a:lnTo>
                    <a:lnTo>
                      <a:pt x="11" y="162"/>
                    </a:lnTo>
                    <a:lnTo>
                      <a:pt x="25" y="173"/>
                    </a:lnTo>
                    <a:lnTo>
                      <a:pt x="40" y="182"/>
                    </a:lnTo>
                    <a:lnTo>
                      <a:pt x="56" y="188"/>
                    </a:lnTo>
                    <a:lnTo>
                      <a:pt x="72" y="191"/>
                    </a:lnTo>
                    <a:lnTo>
                      <a:pt x="90" y="194"/>
                    </a:lnTo>
                    <a:lnTo>
                      <a:pt x="107" y="194"/>
                    </a:lnTo>
                    <a:lnTo>
                      <a:pt x="124" y="190"/>
                    </a:lnTo>
                    <a:lnTo>
                      <a:pt x="140" y="186"/>
                    </a:lnTo>
                    <a:lnTo>
                      <a:pt x="157" y="177"/>
                    </a:lnTo>
                    <a:lnTo>
                      <a:pt x="170" y="165"/>
                    </a:lnTo>
                    <a:lnTo>
                      <a:pt x="183" y="149"/>
                    </a:lnTo>
                    <a:lnTo>
                      <a:pt x="196" y="130"/>
                    </a:lnTo>
                    <a:lnTo>
                      <a:pt x="210" y="112"/>
                    </a:lnTo>
                    <a:lnTo>
                      <a:pt x="223" y="93"/>
                    </a:lnTo>
                    <a:lnTo>
                      <a:pt x="238" y="75"/>
                    </a:lnTo>
                    <a:lnTo>
                      <a:pt x="254" y="56"/>
                    </a:lnTo>
                    <a:lnTo>
                      <a:pt x="272" y="38"/>
                    </a:lnTo>
                    <a:lnTo>
                      <a:pt x="288" y="20"/>
                    </a:lnTo>
                    <a:lnTo>
                      <a:pt x="306" y="0"/>
                    </a:lnTo>
                    <a:lnTo>
                      <a:pt x="283" y="25"/>
                    </a:lnTo>
                    <a:lnTo>
                      <a:pt x="260" y="51"/>
                    </a:lnTo>
                    <a:lnTo>
                      <a:pt x="237" y="74"/>
                    </a:lnTo>
                    <a:lnTo>
                      <a:pt x="215" y="96"/>
                    </a:lnTo>
                    <a:lnTo>
                      <a:pt x="196" y="116"/>
                    </a:lnTo>
                    <a:lnTo>
                      <a:pt x="177" y="133"/>
                    </a:lnTo>
                    <a:lnTo>
                      <a:pt x="163" y="145"/>
                    </a:lnTo>
                    <a:lnTo>
                      <a:pt x="154" y="154"/>
                    </a:lnTo>
                    <a:lnTo>
                      <a:pt x="146" y="159"/>
                    </a:lnTo>
                    <a:lnTo>
                      <a:pt x="135" y="161"/>
                    </a:lnTo>
                    <a:lnTo>
                      <a:pt x="123" y="160"/>
                    </a:lnTo>
                    <a:lnTo>
                      <a:pt x="112" y="159"/>
                    </a:lnTo>
                    <a:lnTo>
                      <a:pt x="104" y="157"/>
                    </a:lnTo>
                    <a:lnTo>
                      <a:pt x="99" y="153"/>
                    </a:lnTo>
                    <a:lnTo>
                      <a:pt x="100" y="151"/>
                    </a:lnTo>
                    <a:lnTo>
                      <a:pt x="109" y="149"/>
                    </a:lnTo>
                    <a:lnTo>
                      <a:pt x="121" y="146"/>
                    </a:lnTo>
                    <a:lnTo>
                      <a:pt x="131" y="141"/>
                    </a:lnTo>
                    <a:lnTo>
                      <a:pt x="139" y="134"/>
                    </a:lnTo>
                    <a:lnTo>
                      <a:pt x="146" y="126"/>
                    </a:lnTo>
                    <a:lnTo>
                      <a:pt x="153" y="116"/>
                    </a:lnTo>
                    <a:lnTo>
                      <a:pt x="159" y="107"/>
                    </a:lnTo>
                    <a:lnTo>
                      <a:pt x="166" y="99"/>
                    </a:lnTo>
                    <a:lnTo>
                      <a:pt x="172" y="9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2" name="Freeform 178">
                <a:extLst>
                  <a:ext uri="{FF2B5EF4-FFF2-40B4-BE49-F238E27FC236}">
                    <a16:creationId xmlns:a16="http://schemas.microsoft.com/office/drawing/2014/main" xmlns="" id="{201979A0-C600-0D41-FF9C-9B945DBE93A4}"/>
                  </a:ext>
                </a:extLst>
              </p:cNvPr>
              <p:cNvSpPr>
                <a:spLocks/>
              </p:cNvSpPr>
              <p:nvPr/>
            </p:nvSpPr>
            <p:spPr bwMode="auto">
              <a:xfrm>
                <a:off x="-625" y="1872"/>
                <a:ext cx="543" cy="184"/>
              </a:xfrm>
              <a:custGeom>
                <a:avLst/>
                <a:gdLst>
                  <a:gd name="T0" fmla="*/ 1 w 1085"/>
                  <a:gd name="T1" fmla="*/ 1 h 368"/>
                  <a:gd name="T2" fmla="*/ 1 w 1085"/>
                  <a:gd name="T3" fmla="*/ 1 h 368"/>
                  <a:gd name="T4" fmla="*/ 1 w 1085"/>
                  <a:gd name="T5" fmla="*/ 1 h 368"/>
                  <a:gd name="T6" fmla="*/ 1 w 1085"/>
                  <a:gd name="T7" fmla="*/ 1 h 368"/>
                  <a:gd name="T8" fmla="*/ 1 w 1085"/>
                  <a:gd name="T9" fmla="*/ 1 h 368"/>
                  <a:gd name="T10" fmla="*/ 1 w 1085"/>
                  <a:gd name="T11" fmla="*/ 1 h 368"/>
                  <a:gd name="T12" fmla="*/ 1 w 1085"/>
                  <a:gd name="T13" fmla="*/ 1 h 368"/>
                  <a:gd name="T14" fmla="*/ 1 w 1085"/>
                  <a:gd name="T15" fmla="*/ 1 h 368"/>
                  <a:gd name="T16" fmla="*/ 1 w 1085"/>
                  <a:gd name="T17" fmla="*/ 1 h 368"/>
                  <a:gd name="T18" fmla="*/ 1 w 1085"/>
                  <a:gd name="T19" fmla="*/ 1 h 368"/>
                  <a:gd name="T20" fmla="*/ 1 w 1085"/>
                  <a:gd name="T21" fmla="*/ 1 h 368"/>
                  <a:gd name="T22" fmla="*/ 1 w 1085"/>
                  <a:gd name="T23" fmla="*/ 1 h 368"/>
                  <a:gd name="T24" fmla="*/ 1 w 1085"/>
                  <a:gd name="T25" fmla="*/ 1 h 368"/>
                  <a:gd name="T26" fmla="*/ 1 w 1085"/>
                  <a:gd name="T27" fmla="*/ 1 h 368"/>
                  <a:gd name="T28" fmla="*/ 1 w 1085"/>
                  <a:gd name="T29" fmla="*/ 1 h 368"/>
                  <a:gd name="T30" fmla="*/ 1 w 1085"/>
                  <a:gd name="T31" fmla="*/ 1 h 368"/>
                  <a:gd name="T32" fmla="*/ 1 w 1085"/>
                  <a:gd name="T33" fmla="*/ 1 h 368"/>
                  <a:gd name="T34" fmla="*/ 1 w 1085"/>
                  <a:gd name="T35" fmla="*/ 1 h 368"/>
                  <a:gd name="T36" fmla="*/ 1 w 1085"/>
                  <a:gd name="T37" fmla="*/ 1 h 368"/>
                  <a:gd name="T38" fmla="*/ 1 w 1085"/>
                  <a:gd name="T39" fmla="*/ 1 h 368"/>
                  <a:gd name="T40" fmla="*/ 1 w 1085"/>
                  <a:gd name="T41" fmla="*/ 1 h 368"/>
                  <a:gd name="T42" fmla="*/ 1 w 1085"/>
                  <a:gd name="T43" fmla="*/ 1 h 368"/>
                  <a:gd name="T44" fmla="*/ 1 w 1085"/>
                  <a:gd name="T45" fmla="*/ 1 h 368"/>
                  <a:gd name="T46" fmla="*/ 1 w 1085"/>
                  <a:gd name="T47" fmla="*/ 1 h 368"/>
                  <a:gd name="T48" fmla="*/ 1 w 1085"/>
                  <a:gd name="T49" fmla="*/ 1 h 368"/>
                  <a:gd name="T50" fmla="*/ 1 w 1085"/>
                  <a:gd name="T51" fmla="*/ 1 h 368"/>
                  <a:gd name="T52" fmla="*/ 1 w 1085"/>
                  <a:gd name="T53" fmla="*/ 1 h 368"/>
                  <a:gd name="T54" fmla="*/ 1 w 1085"/>
                  <a:gd name="T55" fmla="*/ 1 h 368"/>
                  <a:gd name="T56" fmla="*/ 1 w 1085"/>
                  <a:gd name="T57" fmla="*/ 1 h 368"/>
                  <a:gd name="T58" fmla="*/ 1 w 1085"/>
                  <a:gd name="T59" fmla="*/ 1 h 368"/>
                  <a:gd name="T60" fmla="*/ 1 w 1085"/>
                  <a:gd name="T61" fmla="*/ 1 h 368"/>
                  <a:gd name="T62" fmla="*/ 1 w 1085"/>
                  <a:gd name="T63" fmla="*/ 1 h 368"/>
                  <a:gd name="T64" fmla="*/ 1 w 1085"/>
                  <a:gd name="T65" fmla="*/ 1 h 368"/>
                  <a:gd name="T66" fmla="*/ 1 w 1085"/>
                  <a:gd name="T67" fmla="*/ 1 h 368"/>
                  <a:gd name="T68" fmla="*/ 1 w 1085"/>
                  <a:gd name="T69" fmla="*/ 1 h 368"/>
                  <a:gd name="T70" fmla="*/ 1 w 1085"/>
                  <a:gd name="T71" fmla="*/ 1 h 368"/>
                  <a:gd name="T72" fmla="*/ 1 w 1085"/>
                  <a:gd name="T73" fmla="*/ 1 h 368"/>
                  <a:gd name="T74" fmla="*/ 1 w 1085"/>
                  <a:gd name="T75" fmla="*/ 1 h 368"/>
                  <a:gd name="T76" fmla="*/ 1 w 1085"/>
                  <a:gd name="T77" fmla="*/ 1 h 368"/>
                  <a:gd name="T78" fmla="*/ 1 w 1085"/>
                  <a:gd name="T79" fmla="*/ 1 h 368"/>
                  <a:gd name="T80" fmla="*/ 1 w 1085"/>
                  <a:gd name="T81" fmla="*/ 1 h 368"/>
                  <a:gd name="T82" fmla="*/ 1 w 1085"/>
                  <a:gd name="T83" fmla="*/ 1 h 368"/>
                  <a:gd name="T84" fmla="*/ 1 w 1085"/>
                  <a:gd name="T85" fmla="*/ 1 h 368"/>
                  <a:gd name="T86" fmla="*/ 0 w 1085"/>
                  <a:gd name="T87" fmla="*/ 1 h 368"/>
                  <a:gd name="T88" fmla="*/ 1 w 1085"/>
                  <a:gd name="T89" fmla="*/ 1 h 36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085"/>
                  <a:gd name="T136" fmla="*/ 0 h 368"/>
                  <a:gd name="T137" fmla="*/ 1085 w 1085"/>
                  <a:gd name="T138" fmla="*/ 368 h 36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085" h="368">
                    <a:moveTo>
                      <a:pt x="56" y="45"/>
                    </a:moveTo>
                    <a:lnTo>
                      <a:pt x="75" y="51"/>
                    </a:lnTo>
                    <a:lnTo>
                      <a:pt x="104" y="55"/>
                    </a:lnTo>
                    <a:lnTo>
                      <a:pt x="139" y="59"/>
                    </a:lnTo>
                    <a:lnTo>
                      <a:pt x="180" y="60"/>
                    </a:lnTo>
                    <a:lnTo>
                      <a:pt x="227" y="61"/>
                    </a:lnTo>
                    <a:lnTo>
                      <a:pt x="277" y="61"/>
                    </a:lnTo>
                    <a:lnTo>
                      <a:pt x="330" y="60"/>
                    </a:lnTo>
                    <a:lnTo>
                      <a:pt x="385" y="58"/>
                    </a:lnTo>
                    <a:lnTo>
                      <a:pt x="439" y="56"/>
                    </a:lnTo>
                    <a:lnTo>
                      <a:pt x="495" y="54"/>
                    </a:lnTo>
                    <a:lnTo>
                      <a:pt x="548" y="52"/>
                    </a:lnTo>
                    <a:lnTo>
                      <a:pt x="597" y="50"/>
                    </a:lnTo>
                    <a:lnTo>
                      <a:pt x="643" y="48"/>
                    </a:lnTo>
                    <a:lnTo>
                      <a:pt x="683" y="47"/>
                    </a:lnTo>
                    <a:lnTo>
                      <a:pt x="718" y="47"/>
                    </a:lnTo>
                    <a:lnTo>
                      <a:pt x="746" y="48"/>
                    </a:lnTo>
                    <a:lnTo>
                      <a:pt x="768" y="51"/>
                    </a:lnTo>
                    <a:lnTo>
                      <a:pt x="788" y="53"/>
                    </a:lnTo>
                    <a:lnTo>
                      <a:pt x="808" y="55"/>
                    </a:lnTo>
                    <a:lnTo>
                      <a:pt x="825" y="58"/>
                    </a:lnTo>
                    <a:lnTo>
                      <a:pt x="841" y="60"/>
                    </a:lnTo>
                    <a:lnTo>
                      <a:pt x="856" y="63"/>
                    </a:lnTo>
                    <a:lnTo>
                      <a:pt x="870" y="66"/>
                    </a:lnTo>
                    <a:lnTo>
                      <a:pt x="883" y="69"/>
                    </a:lnTo>
                    <a:lnTo>
                      <a:pt x="894" y="71"/>
                    </a:lnTo>
                    <a:lnTo>
                      <a:pt x="905" y="75"/>
                    </a:lnTo>
                    <a:lnTo>
                      <a:pt x="914" y="77"/>
                    </a:lnTo>
                    <a:lnTo>
                      <a:pt x="923" y="80"/>
                    </a:lnTo>
                    <a:lnTo>
                      <a:pt x="931" y="82"/>
                    </a:lnTo>
                    <a:lnTo>
                      <a:pt x="938" y="84"/>
                    </a:lnTo>
                    <a:lnTo>
                      <a:pt x="945" y="86"/>
                    </a:lnTo>
                    <a:lnTo>
                      <a:pt x="951" y="88"/>
                    </a:lnTo>
                    <a:lnTo>
                      <a:pt x="966" y="84"/>
                    </a:lnTo>
                    <a:lnTo>
                      <a:pt x="986" y="71"/>
                    </a:lnTo>
                    <a:lnTo>
                      <a:pt x="1009" y="54"/>
                    </a:lnTo>
                    <a:lnTo>
                      <a:pt x="1032" y="33"/>
                    </a:lnTo>
                    <a:lnTo>
                      <a:pt x="1054" y="16"/>
                    </a:lnTo>
                    <a:lnTo>
                      <a:pt x="1072" y="3"/>
                    </a:lnTo>
                    <a:lnTo>
                      <a:pt x="1083" y="0"/>
                    </a:lnTo>
                    <a:lnTo>
                      <a:pt x="1085" y="8"/>
                    </a:lnTo>
                    <a:lnTo>
                      <a:pt x="1081" y="28"/>
                    </a:lnTo>
                    <a:lnTo>
                      <a:pt x="1072" y="52"/>
                    </a:lnTo>
                    <a:lnTo>
                      <a:pt x="1060" y="81"/>
                    </a:lnTo>
                    <a:lnTo>
                      <a:pt x="1050" y="112"/>
                    </a:lnTo>
                    <a:lnTo>
                      <a:pt x="1041" y="145"/>
                    </a:lnTo>
                    <a:lnTo>
                      <a:pt x="1036" y="179"/>
                    </a:lnTo>
                    <a:lnTo>
                      <a:pt x="1037" y="211"/>
                    </a:lnTo>
                    <a:lnTo>
                      <a:pt x="1045" y="242"/>
                    </a:lnTo>
                    <a:lnTo>
                      <a:pt x="1051" y="263"/>
                    </a:lnTo>
                    <a:lnTo>
                      <a:pt x="1046" y="266"/>
                    </a:lnTo>
                    <a:lnTo>
                      <a:pt x="1031" y="258"/>
                    </a:lnTo>
                    <a:lnTo>
                      <a:pt x="1009" y="241"/>
                    </a:lnTo>
                    <a:lnTo>
                      <a:pt x="984" y="219"/>
                    </a:lnTo>
                    <a:lnTo>
                      <a:pt x="958" y="196"/>
                    </a:lnTo>
                    <a:lnTo>
                      <a:pt x="931" y="177"/>
                    </a:lnTo>
                    <a:lnTo>
                      <a:pt x="909" y="165"/>
                    </a:lnTo>
                    <a:lnTo>
                      <a:pt x="895" y="165"/>
                    </a:lnTo>
                    <a:lnTo>
                      <a:pt x="891" y="174"/>
                    </a:lnTo>
                    <a:lnTo>
                      <a:pt x="891" y="191"/>
                    </a:lnTo>
                    <a:lnTo>
                      <a:pt x="893" y="210"/>
                    </a:lnTo>
                    <a:lnTo>
                      <a:pt x="894" y="227"/>
                    </a:lnTo>
                    <a:lnTo>
                      <a:pt x="891" y="237"/>
                    </a:lnTo>
                    <a:lnTo>
                      <a:pt x="879" y="237"/>
                    </a:lnTo>
                    <a:lnTo>
                      <a:pt x="857" y="221"/>
                    </a:lnTo>
                    <a:lnTo>
                      <a:pt x="831" y="201"/>
                    </a:lnTo>
                    <a:lnTo>
                      <a:pt x="810" y="187"/>
                    </a:lnTo>
                    <a:lnTo>
                      <a:pt x="793" y="179"/>
                    </a:lnTo>
                    <a:lnTo>
                      <a:pt x="781" y="177"/>
                    </a:lnTo>
                    <a:lnTo>
                      <a:pt x="773" y="183"/>
                    </a:lnTo>
                    <a:lnTo>
                      <a:pt x="772" y="194"/>
                    </a:lnTo>
                    <a:lnTo>
                      <a:pt x="776" y="209"/>
                    </a:lnTo>
                    <a:lnTo>
                      <a:pt x="785" y="228"/>
                    </a:lnTo>
                    <a:lnTo>
                      <a:pt x="796" y="250"/>
                    </a:lnTo>
                    <a:lnTo>
                      <a:pt x="807" y="270"/>
                    </a:lnTo>
                    <a:lnTo>
                      <a:pt x="812" y="286"/>
                    </a:lnTo>
                    <a:lnTo>
                      <a:pt x="814" y="297"/>
                    </a:lnTo>
                    <a:lnTo>
                      <a:pt x="808" y="302"/>
                    </a:lnTo>
                    <a:lnTo>
                      <a:pt x="792" y="300"/>
                    </a:lnTo>
                    <a:lnTo>
                      <a:pt x="765" y="287"/>
                    </a:lnTo>
                    <a:lnTo>
                      <a:pt x="726" y="264"/>
                    </a:lnTo>
                    <a:lnTo>
                      <a:pt x="704" y="251"/>
                    </a:lnTo>
                    <a:lnTo>
                      <a:pt x="682" y="241"/>
                    </a:lnTo>
                    <a:lnTo>
                      <a:pt x="663" y="233"/>
                    </a:lnTo>
                    <a:lnTo>
                      <a:pt x="644" y="227"/>
                    </a:lnTo>
                    <a:lnTo>
                      <a:pt x="628" y="225"/>
                    </a:lnTo>
                    <a:lnTo>
                      <a:pt x="613" y="224"/>
                    </a:lnTo>
                    <a:lnTo>
                      <a:pt x="601" y="225"/>
                    </a:lnTo>
                    <a:lnTo>
                      <a:pt x="589" y="228"/>
                    </a:lnTo>
                    <a:lnTo>
                      <a:pt x="581" y="234"/>
                    </a:lnTo>
                    <a:lnTo>
                      <a:pt x="574" y="241"/>
                    </a:lnTo>
                    <a:lnTo>
                      <a:pt x="571" y="250"/>
                    </a:lnTo>
                    <a:lnTo>
                      <a:pt x="568" y="260"/>
                    </a:lnTo>
                    <a:lnTo>
                      <a:pt x="569" y="273"/>
                    </a:lnTo>
                    <a:lnTo>
                      <a:pt x="574" y="287"/>
                    </a:lnTo>
                    <a:lnTo>
                      <a:pt x="580" y="302"/>
                    </a:lnTo>
                    <a:lnTo>
                      <a:pt x="590" y="319"/>
                    </a:lnTo>
                    <a:lnTo>
                      <a:pt x="598" y="335"/>
                    </a:lnTo>
                    <a:lnTo>
                      <a:pt x="599" y="347"/>
                    </a:lnTo>
                    <a:lnTo>
                      <a:pt x="596" y="356"/>
                    </a:lnTo>
                    <a:lnTo>
                      <a:pt x="586" y="363"/>
                    </a:lnTo>
                    <a:lnTo>
                      <a:pt x="572" y="366"/>
                    </a:lnTo>
                    <a:lnTo>
                      <a:pt x="553" y="368"/>
                    </a:lnTo>
                    <a:lnTo>
                      <a:pt x="531" y="366"/>
                    </a:lnTo>
                    <a:lnTo>
                      <a:pt x="507" y="363"/>
                    </a:lnTo>
                    <a:lnTo>
                      <a:pt x="481" y="358"/>
                    </a:lnTo>
                    <a:lnTo>
                      <a:pt x="453" y="350"/>
                    </a:lnTo>
                    <a:lnTo>
                      <a:pt x="425" y="341"/>
                    </a:lnTo>
                    <a:lnTo>
                      <a:pt x="397" y="331"/>
                    </a:lnTo>
                    <a:lnTo>
                      <a:pt x="368" y="319"/>
                    </a:lnTo>
                    <a:lnTo>
                      <a:pt x="341" y="307"/>
                    </a:lnTo>
                    <a:lnTo>
                      <a:pt x="316" y="293"/>
                    </a:lnTo>
                    <a:lnTo>
                      <a:pt x="293" y="278"/>
                    </a:lnTo>
                    <a:lnTo>
                      <a:pt x="257" y="262"/>
                    </a:lnTo>
                    <a:lnTo>
                      <a:pt x="234" y="266"/>
                    </a:lnTo>
                    <a:lnTo>
                      <a:pt x="220" y="286"/>
                    </a:lnTo>
                    <a:lnTo>
                      <a:pt x="212" y="311"/>
                    </a:lnTo>
                    <a:lnTo>
                      <a:pt x="205" y="336"/>
                    </a:lnTo>
                    <a:lnTo>
                      <a:pt x="197" y="353"/>
                    </a:lnTo>
                    <a:lnTo>
                      <a:pt x="184" y="353"/>
                    </a:lnTo>
                    <a:lnTo>
                      <a:pt x="160" y="328"/>
                    </a:lnTo>
                    <a:lnTo>
                      <a:pt x="146" y="309"/>
                    </a:lnTo>
                    <a:lnTo>
                      <a:pt x="128" y="290"/>
                    </a:lnTo>
                    <a:lnTo>
                      <a:pt x="110" y="271"/>
                    </a:lnTo>
                    <a:lnTo>
                      <a:pt x="91" y="251"/>
                    </a:lnTo>
                    <a:lnTo>
                      <a:pt x="73" y="233"/>
                    </a:lnTo>
                    <a:lnTo>
                      <a:pt x="56" y="213"/>
                    </a:lnTo>
                    <a:lnTo>
                      <a:pt x="38" y="195"/>
                    </a:lnTo>
                    <a:lnTo>
                      <a:pt x="25" y="176"/>
                    </a:lnTo>
                    <a:lnTo>
                      <a:pt x="13" y="158"/>
                    </a:lnTo>
                    <a:lnTo>
                      <a:pt x="5" y="141"/>
                    </a:lnTo>
                    <a:lnTo>
                      <a:pt x="0" y="123"/>
                    </a:lnTo>
                    <a:lnTo>
                      <a:pt x="0" y="106"/>
                    </a:lnTo>
                    <a:lnTo>
                      <a:pt x="5" y="90"/>
                    </a:lnTo>
                    <a:lnTo>
                      <a:pt x="15" y="74"/>
                    </a:lnTo>
                    <a:lnTo>
                      <a:pt x="33" y="59"/>
                    </a:lnTo>
                    <a:lnTo>
                      <a:pt x="56" y="45"/>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3" name="Freeform 179">
                <a:extLst>
                  <a:ext uri="{FF2B5EF4-FFF2-40B4-BE49-F238E27FC236}">
                    <a16:creationId xmlns:a16="http://schemas.microsoft.com/office/drawing/2014/main" xmlns="" id="{6C8E5E67-575A-F6C2-DBF3-7D740580B833}"/>
                  </a:ext>
                </a:extLst>
              </p:cNvPr>
              <p:cNvSpPr>
                <a:spLocks/>
              </p:cNvSpPr>
              <p:nvPr/>
            </p:nvSpPr>
            <p:spPr bwMode="auto">
              <a:xfrm>
                <a:off x="-642" y="1843"/>
                <a:ext cx="573" cy="125"/>
              </a:xfrm>
              <a:custGeom>
                <a:avLst/>
                <a:gdLst>
                  <a:gd name="T0" fmla="*/ 1 w 1145"/>
                  <a:gd name="T1" fmla="*/ 0 h 251"/>
                  <a:gd name="T2" fmla="*/ 1 w 1145"/>
                  <a:gd name="T3" fmla="*/ 0 h 251"/>
                  <a:gd name="T4" fmla="*/ 1 w 1145"/>
                  <a:gd name="T5" fmla="*/ 0 h 251"/>
                  <a:gd name="T6" fmla="*/ 1 w 1145"/>
                  <a:gd name="T7" fmla="*/ 0 h 251"/>
                  <a:gd name="T8" fmla="*/ 1 w 1145"/>
                  <a:gd name="T9" fmla="*/ 0 h 251"/>
                  <a:gd name="T10" fmla="*/ 1 w 1145"/>
                  <a:gd name="T11" fmla="*/ 0 h 251"/>
                  <a:gd name="T12" fmla="*/ 1 w 1145"/>
                  <a:gd name="T13" fmla="*/ 0 h 251"/>
                  <a:gd name="T14" fmla="*/ 1 w 1145"/>
                  <a:gd name="T15" fmla="*/ 0 h 251"/>
                  <a:gd name="T16" fmla="*/ 1 w 1145"/>
                  <a:gd name="T17" fmla="*/ 0 h 251"/>
                  <a:gd name="T18" fmla="*/ 1 w 1145"/>
                  <a:gd name="T19" fmla="*/ 0 h 251"/>
                  <a:gd name="T20" fmla="*/ 1 w 1145"/>
                  <a:gd name="T21" fmla="*/ 0 h 251"/>
                  <a:gd name="T22" fmla="*/ 1 w 1145"/>
                  <a:gd name="T23" fmla="*/ 0 h 251"/>
                  <a:gd name="T24" fmla="*/ 1 w 1145"/>
                  <a:gd name="T25" fmla="*/ 0 h 251"/>
                  <a:gd name="T26" fmla="*/ 1 w 1145"/>
                  <a:gd name="T27" fmla="*/ 0 h 251"/>
                  <a:gd name="T28" fmla="*/ 1 w 1145"/>
                  <a:gd name="T29" fmla="*/ 0 h 251"/>
                  <a:gd name="T30" fmla="*/ 1 w 1145"/>
                  <a:gd name="T31" fmla="*/ 0 h 251"/>
                  <a:gd name="T32" fmla="*/ 1 w 1145"/>
                  <a:gd name="T33" fmla="*/ 0 h 251"/>
                  <a:gd name="T34" fmla="*/ 1 w 1145"/>
                  <a:gd name="T35" fmla="*/ 0 h 251"/>
                  <a:gd name="T36" fmla="*/ 1 w 1145"/>
                  <a:gd name="T37" fmla="*/ 0 h 251"/>
                  <a:gd name="T38" fmla="*/ 1 w 1145"/>
                  <a:gd name="T39" fmla="*/ 0 h 251"/>
                  <a:gd name="T40" fmla="*/ 1 w 1145"/>
                  <a:gd name="T41" fmla="*/ 0 h 251"/>
                  <a:gd name="T42" fmla="*/ 1 w 1145"/>
                  <a:gd name="T43" fmla="*/ 0 h 251"/>
                  <a:gd name="T44" fmla="*/ 1 w 1145"/>
                  <a:gd name="T45" fmla="*/ 0 h 251"/>
                  <a:gd name="T46" fmla="*/ 1 w 1145"/>
                  <a:gd name="T47" fmla="*/ 0 h 251"/>
                  <a:gd name="T48" fmla="*/ 1 w 1145"/>
                  <a:gd name="T49" fmla="*/ 0 h 251"/>
                  <a:gd name="T50" fmla="*/ 1 w 1145"/>
                  <a:gd name="T51" fmla="*/ 0 h 251"/>
                  <a:gd name="T52" fmla="*/ 1 w 1145"/>
                  <a:gd name="T53" fmla="*/ 0 h 251"/>
                  <a:gd name="T54" fmla="*/ 1 w 1145"/>
                  <a:gd name="T55" fmla="*/ 0 h 251"/>
                  <a:gd name="T56" fmla="*/ 1 w 1145"/>
                  <a:gd name="T57" fmla="*/ 0 h 251"/>
                  <a:gd name="T58" fmla="*/ 1 w 1145"/>
                  <a:gd name="T59" fmla="*/ 0 h 251"/>
                  <a:gd name="T60" fmla="*/ 1 w 1145"/>
                  <a:gd name="T61" fmla="*/ 0 h 251"/>
                  <a:gd name="T62" fmla="*/ 1 w 1145"/>
                  <a:gd name="T63" fmla="*/ 0 h 251"/>
                  <a:gd name="T64" fmla="*/ 1 w 1145"/>
                  <a:gd name="T65" fmla="*/ 0 h 251"/>
                  <a:gd name="T66" fmla="*/ 1 w 1145"/>
                  <a:gd name="T67" fmla="*/ 0 h 251"/>
                  <a:gd name="T68" fmla="*/ 1 w 1145"/>
                  <a:gd name="T69" fmla="*/ 0 h 251"/>
                  <a:gd name="T70" fmla="*/ 1 w 1145"/>
                  <a:gd name="T71" fmla="*/ 0 h 251"/>
                  <a:gd name="T72" fmla="*/ 1 w 1145"/>
                  <a:gd name="T73" fmla="*/ 0 h 251"/>
                  <a:gd name="T74" fmla="*/ 1 w 1145"/>
                  <a:gd name="T75" fmla="*/ 0 h 251"/>
                  <a:gd name="T76" fmla="*/ 1 w 1145"/>
                  <a:gd name="T77" fmla="*/ 0 h 251"/>
                  <a:gd name="T78" fmla="*/ 1 w 1145"/>
                  <a:gd name="T79" fmla="*/ 0 h 251"/>
                  <a:gd name="T80" fmla="*/ 1 w 1145"/>
                  <a:gd name="T81" fmla="*/ 0 h 251"/>
                  <a:gd name="T82" fmla="*/ 1 w 1145"/>
                  <a:gd name="T83" fmla="*/ 0 h 251"/>
                  <a:gd name="T84" fmla="*/ 1 w 1145"/>
                  <a:gd name="T85" fmla="*/ 0 h 251"/>
                  <a:gd name="T86" fmla="*/ 1 w 1145"/>
                  <a:gd name="T87" fmla="*/ 0 h 251"/>
                  <a:gd name="T88" fmla="*/ 1 w 1145"/>
                  <a:gd name="T89" fmla="*/ 0 h 251"/>
                  <a:gd name="T90" fmla="*/ 1 w 1145"/>
                  <a:gd name="T91" fmla="*/ 0 h 251"/>
                  <a:gd name="T92" fmla="*/ 1 w 1145"/>
                  <a:gd name="T93" fmla="*/ 0 h 251"/>
                  <a:gd name="T94" fmla="*/ 1 w 1145"/>
                  <a:gd name="T95" fmla="*/ 0 h 251"/>
                  <a:gd name="T96" fmla="*/ 1 w 1145"/>
                  <a:gd name="T97" fmla="*/ 0 h 25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145"/>
                  <a:gd name="T148" fmla="*/ 0 h 251"/>
                  <a:gd name="T149" fmla="*/ 1145 w 1145"/>
                  <a:gd name="T150" fmla="*/ 251 h 25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145" h="251">
                    <a:moveTo>
                      <a:pt x="1127" y="0"/>
                    </a:moveTo>
                    <a:lnTo>
                      <a:pt x="1106" y="14"/>
                    </a:lnTo>
                    <a:lnTo>
                      <a:pt x="1087" y="24"/>
                    </a:lnTo>
                    <a:lnTo>
                      <a:pt x="1071" y="34"/>
                    </a:lnTo>
                    <a:lnTo>
                      <a:pt x="1056" y="41"/>
                    </a:lnTo>
                    <a:lnTo>
                      <a:pt x="1044" y="49"/>
                    </a:lnTo>
                    <a:lnTo>
                      <a:pt x="1030" y="56"/>
                    </a:lnTo>
                    <a:lnTo>
                      <a:pt x="1018" y="62"/>
                    </a:lnTo>
                    <a:lnTo>
                      <a:pt x="1006" y="72"/>
                    </a:lnTo>
                    <a:lnTo>
                      <a:pt x="994" y="80"/>
                    </a:lnTo>
                    <a:lnTo>
                      <a:pt x="981" y="84"/>
                    </a:lnTo>
                    <a:lnTo>
                      <a:pt x="968" y="86"/>
                    </a:lnTo>
                    <a:lnTo>
                      <a:pt x="953" y="84"/>
                    </a:lnTo>
                    <a:lnTo>
                      <a:pt x="933" y="80"/>
                    </a:lnTo>
                    <a:lnTo>
                      <a:pt x="908" y="74"/>
                    </a:lnTo>
                    <a:lnTo>
                      <a:pt x="877" y="66"/>
                    </a:lnTo>
                    <a:lnTo>
                      <a:pt x="839" y="56"/>
                    </a:lnTo>
                    <a:lnTo>
                      <a:pt x="819" y="51"/>
                    </a:lnTo>
                    <a:lnTo>
                      <a:pt x="802" y="49"/>
                    </a:lnTo>
                    <a:lnTo>
                      <a:pt x="789" y="46"/>
                    </a:lnTo>
                    <a:lnTo>
                      <a:pt x="778" y="45"/>
                    </a:lnTo>
                    <a:lnTo>
                      <a:pt x="767" y="46"/>
                    </a:lnTo>
                    <a:lnTo>
                      <a:pt x="759" y="46"/>
                    </a:lnTo>
                    <a:lnTo>
                      <a:pt x="751" y="49"/>
                    </a:lnTo>
                    <a:lnTo>
                      <a:pt x="744" y="50"/>
                    </a:lnTo>
                    <a:lnTo>
                      <a:pt x="737" y="52"/>
                    </a:lnTo>
                    <a:lnTo>
                      <a:pt x="729" y="56"/>
                    </a:lnTo>
                    <a:lnTo>
                      <a:pt x="719" y="58"/>
                    </a:lnTo>
                    <a:lnTo>
                      <a:pt x="708" y="59"/>
                    </a:lnTo>
                    <a:lnTo>
                      <a:pt x="695" y="61"/>
                    </a:lnTo>
                    <a:lnTo>
                      <a:pt x="678" y="62"/>
                    </a:lnTo>
                    <a:lnTo>
                      <a:pt x="660" y="62"/>
                    </a:lnTo>
                    <a:lnTo>
                      <a:pt x="637" y="62"/>
                    </a:lnTo>
                    <a:lnTo>
                      <a:pt x="613" y="62"/>
                    </a:lnTo>
                    <a:lnTo>
                      <a:pt x="589" y="64"/>
                    </a:lnTo>
                    <a:lnTo>
                      <a:pt x="564" y="67"/>
                    </a:lnTo>
                    <a:lnTo>
                      <a:pt x="541" y="72"/>
                    </a:lnTo>
                    <a:lnTo>
                      <a:pt x="518" y="76"/>
                    </a:lnTo>
                    <a:lnTo>
                      <a:pt x="495" y="82"/>
                    </a:lnTo>
                    <a:lnTo>
                      <a:pt x="473" y="89"/>
                    </a:lnTo>
                    <a:lnTo>
                      <a:pt x="452" y="95"/>
                    </a:lnTo>
                    <a:lnTo>
                      <a:pt x="431" y="102"/>
                    </a:lnTo>
                    <a:lnTo>
                      <a:pt x="410" y="107"/>
                    </a:lnTo>
                    <a:lnTo>
                      <a:pt x="390" y="112"/>
                    </a:lnTo>
                    <a:lnTo>
                      <a:pt x="371" y="117"/>
                    </a:lnTo>
                    <a:lnTo>
                      <a:pt x="352" y="120"/>
                    </a:lnTo>
                    <a:lnTo>
                      <a:pt x="334" y="121"/>
                    </a:lnTo>
                    <a:lnTo>
                      <a:pt x="317" y="121"/>
                    </a:lnTo>
                    <a:lnTo>
                      <a:pt x="301" y="119"/>
                    </a:lnTo>
                    <a:lnTo>
                      <a:pt x="283" y="115"/>
                    </a:lnTo>
                    <a:lnTo>
                      <a:pt x="266" y="112"/>
                    </a:lnTo>
                    <a:lnTo>
                      <a:pt x="248" y="107"/>
                    </a:lnTo>
                    <a:lnTo>
                      <a:pt x="229" y="103"/>
                    </a:lnTo>
                    <a:lnTo>
                      <a:pt x="210" y="99"/>
                    </a:lnTo>
                    <a:lnTo>
                      <a:pt x="190" y="95"/>
                    </a:lnTo>
                    <a:lnTo>
                      <a:pt x="170" y="89"/>
                    </a:lnTo>
                    <a:lnTo>
                      <a:pt x="152" y="84"/>
                    </a:lnTo>
                    <a:lnTo>
                      <a:pt x="132" y="80"/>
                    </a:lnTo>
                    <a:lnTo>
                      <a:pt x="115" y="74"/>
                    </a:lnTo>
                    <a:lnTo>
                      <a:pt x="97" y="68"/>
                    </a:lnTo>
                    <a:lnTo>
                      <a:pt x="81" y="62"/>
                    </a:lnTo>
                    <a:lnTo>
                      <a:pt x="64" y="57"/>
                    </a:lnTo>
                    <a:lnTo>
                      <a:pt x="51" y="51"/>
                    </a:lnTo>
                    <a:lnTo>
                      <a:pt x="37" y="45"/>
                    </a:lnTo>
                    <a:lnTo>
                      <a:pt x="25" y="39"/>
                    </a:lnTo>
                    <a:lnTo>
                      <a:pt x="9" y="35"/>
                    </a:lnTo>
                    <a:lnTo>
                      <a:pt x="1" y="44"/>
                    </a:lnTo>
                    <a:lnTo>
                      <a:pt x="0" y="62"/>
                    </a:lnTo>
                    <a:lnTo>
                      <a:pt x="3" y="87"/>
                    </a:lnTo>
                    <a:lnTo>
                      <a:pt x="10" y="113"/>
                    </a:lnTo>
                    <a:lnTo>
                      <a:pt x="17" y="137"/>
                    </a:lnTo>
                    <a:lnTo>
                      <a:pt x="22" y="157"/>
                    </a:lnTo>
                    <a:lnTo>
                      <a:pt x="24" y="167"/>
                    </a:lnTo>
                    <a:lnTo>
                      <a:pt x="25" y="170"/>
                    </a:lnTo>
                    <a:lnTo>
                      <a:pt x="30" y="173"/>
                    </a:lnTo>
                    <a:lnTo>
                      <a:pt x="38" y="178"/>
                    </a:lnTo>
                    <a:lnTo>
                      <a:pt x="47" y="181"/>
                    </a:lnTo>
                    <a:lnTo>
                      <a:pt x="60" y="186"/>
                    </a:lnTo>
                    <a:lnTo>
                      <a:pt x="74" y="192"/>
                    </a:lnTo>
                    <a:lnTo>
                      <a:pt x="90" y="196"/>
                    </a:lnTo>
                    <a:lnTo>
                      <a:pt x="107" y="202"/>
                    </a:lnTo>
                    <a:lnTo>
                      <a:pt x="126" y="208"/>
                    </a:lnTo>
                    <a:lnTo>
                      <a:pt x="146" y="213"/>
                    </a:lnTo>
                    <a:lnTo>
                      <a:pt x="167" y="219"/>
                    </a:lnTo>
                    <a:lnTo>
                      <a:pt x="188" y="225"/>
                    </a:lnTo>
                    <a:lnTo>
                      <a:pt x="210" y="231"/>
                    </a:lnTo>
                    <a:lnTo>
                      <a:pt x="232" y="235"/>
                    </a:lnTo>
                    <a:lnTo>
                      <a:pt x="253" y="241"/>
                    </a:lnTo>
                    <a:lnTo>
                      <a:pt x="275" y="246"/>
                    </a:lnTo>
                    <a:lnTo>
                      <a:pt x="297" y="249"/>
                    </a:lnTo>
                    <a:lnTo>
                      <a:pt x="318" y="251"/>
                    </a:lnTo>
                    <a:lnTo>
                      <a:pt x="339" y="251"/>
                    </a:lnTo>
                    <a:lnTo>
                      <a:pt x="359" y="250"/>
                    </a:lnTo>
                    <a:lnTo>
                      <a:pt x="380" y="248"/>
                    </a:lnTo>
                    <a:lnTo>
                      <a:pt x="401" y="245"/>
                    </a:lnTo>
                    <a:lnTo>
                      <a:pt x="422" y="240"/>
                    </a:lnTo>
                    <a:lnTo>
                      <a:pt x="441" y="235"/>
                    </a:lnTo>
                    <a:lnTo>
                      <a:pt x="462" y="230"/>
                    </a:lnTo>
                    <a:lnTo>
                      <a:pt x="481" y="223"/>
                    </a:lnTo>
                    <a:lnTo>
                      <a:pt x="501" y="216"/>
                    </a:lnTo>
                    <a:lnTo>
                      <a:pt x="522" y="209"/>
                    </a:lnTo>
                    <a:lnTo>
                      <a:pt x="541" y="202"/>
                    </a:lnTo>
                    <a:lnTo>
                      <a:pt x="561" y="194"/>
                    </a:lnTo>
                    <a:lnTo>
                      <a:pt x="582" y="187"/>
                    </a:lnTo>
                    <a:lnTo>
                      <a:pt x="601" y="180"/>
                    </a:lnTo>
                    <a:lnTo>
                      <a:pt x="621" y="174"/>
                    </a:lnTo>
                    <a:lnTo>
                      <a:pt x="638" y="170"/>
                    </a:lnTo>
                    <a:lnTo>
                      <a:pt x="655" y="167"/>
                    </a:lnTo>
                    <a:lnTo>
                      <a:pt x="670" y="165"/>
                    </a:lnTo>
                    <a:lnTo>
                      <a:pt x="685" y="165"/>
                    </a:lnTo>
                    <a:lnTo>
                      <a:pt x="699" y="165"/>
                    </a:lnTo>
                    <a:lnTo>
                      <a:pt x="712" y="166"/>
                    </a:lnTo>
                    <a:lnTo>
                      <a:pt x="723" y="168"/>
                    </a:lnTo>
                    <a:lnTo>
                      <a:pt x="734" y="171"/>
                    </a:lnTo>
                    <a:lnTo>
                      <a:pt x="744" y="172"/>
                    </a:lnTo>
                    <a:lnTo>
                      <a:pt x="753" y="174"/>
                    </a:lnTo>
                    <a:lnTo>
                      <a:pt x="761" y="177"/>
                    </a:lnTo>
                    <a:lnTo>
                      <a:pt x="769" y="178"/>
                    </a:lnTo>
                    <a:lnTo>
                      <a:pt x="776" y="178"/>
                    </a:lnTo>
                    <a:lnTo>
                      <a:pt x="783" y="178"/>
                    </a:lnTo>
                    <a:lnTo>
                      <a:pt x="790" y="177"/>
                    </a:lnTo>
                    <a:lnTo>
                      <a:pt x="798" y="175"/>
                    </a:lnTo>
                    <a:lnTo>
                      <a:pt x="809" y="177"/>
                    </a:lnTo>
                    <a:lnTo>
                      <a:pt x="821" y="178"/>
                    </a:lnTo>
                    <a:lnTo>
                      <a:pt x="836" y="181"/>
                    </a:lnTo>
                    <a:lnTo>
                      <a:pt x="852" y="185"/>
                    </a:lnTo>
                    <a:lnTo>
                      <a:pt x="870" y="188"/>
                    </a:lnTo>
                    <a:lnTo>
                      <a:pt x="888" y="193"/>
                    </a:lnTo>
                    <a:lnTo>
                      <a:pt x="908" y="196"/>
                    </a:lnTo>
                    <a:lnTo>
                      <a:pt x="926" y="201"/>
                    </a:lnTo>
                    <a:lnTo>
                      <a:pt x="943" y="203"/>
                    </a:lnTo>
                    <a:lnTo>
                      <a:pt x="961" y="207"/>
                    </a:lnTo>
                    <a:lnTo>
                      <a:pt x="977" y="208"/>
                    </a:lnTo>
                    <a:lnTo>
                      <a:pt x="991" y="208"/>
                    </a:lnTo>
                    <a:lnTo>
                      <a:pt x="1002" y="207"/>
                    </a:lnTo>
                    <a:lnTo>
                      <a:pt x="1011" y="203"/>
                    </a:lnTo>
                    <a:lnTo>
                      <a:pt x="1017" y="197"/>
                    </a:lnTo>
                    <a:lnTo>
                      <a:pt x="1027" y="182"/>
                    </a:lnTo>
                    <a:lnTo>
                      <a:pt x="1042" y="164"/>
                    </a:lnTo>
                    <a:lnTo>
                      <a:pt x="1061" y="143"/>
                    </a:lnTo>
                    <a:lnTo>
                      <a:pt x="1079" y="121"/>
                    </a:lnTo>
                    <a:lnTo>
                      <a:pt x="1098" y="101"/>
                    </a:lnTo>
                    <a:lnTo>
                      <a:pt x="1115" y="80"/>
                    </a:lnTo>
                    <a:lnTo>
                      <a:pt x="1130" y="62"/>
                    </a:lnTo>
                    <a:lnTo>
                      <a:pt x="1139" y="49"/>
                    </a:lnTo>
                    <a:lnTo>
                      <a:pt x="1145" y="28"/>
                    </a:lnTo>
                    <a:lnTo>
                      <a:pt x="1140" y="13"/>
                    </a:lnTo>
                    <a:lnTo>
                      <a:pt x="1131" y="4"/>
                    </a:lnTo>
                    <a:lnTo>
                      <a:pt x="1127"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4" name="Freeform 180">
                <a:extLst>
                  <a:ext uri="{FF2B5EF4-FFF2-40B4-BE49-F238E27FC236}">
                    <a16:creationId xmlns:a16="http://schemas.microsoft.com/office/drawing/2014/main" xmlns="" id="{81B97C76-369E-4F7F-8342-286800FB9ED1}"/>
                  </a:ext>
                </a:extLst>
              </p:cNvPr>
              <p:cNvSpPr>
                <a:spLocks/>
              </p:cNvSpPr>
              <p:nvPr/>
            </p:nvSpPr>
            <p:spPr bwMode="auto">
              <a:xfrm>
                <a:off x="-570" y="1897"/>
                <a:ext cx="143" cy="198"/>
              </a:xfrm>
              <a:custGeom>
                <a:avLst/>
                <a:gdLst>
                  <a:gd name="T0" fmla="*/ 0 w 287"/>
                  <a:gd name="T1" fmla="*/ 1 h 395"/>
                  <a:gd name="T2" fmla="*/ 0 w 287"/>
                  <a:gd name="T3" fmla="*/ 1 h 395"/>
                  <a:gd name="T4" fmla="*/ 0 w 287"/>
                  <a:gd name="T5" fmla="*/ 1 h 395"/>
                  <a:gd name="T6" fmla="*/ 0 w 287"/>
                  <a:gd name="T7" fmla="*/ 1 h 395"/>
                  <a:gd name="T8" fmla="*/ 0 w 287"/>
                  <a:gd name="T9" fmla="*/ 1 h 395"/>
                  <a:gd name="T10" fmla="*/ 0 w 287"/>
                  <a:gd name="T11" fmla="*/ 1 h 395"/>
                  <a:gd name="T12" fmla="*/ 0 w 287"/>
                  <a:gd name="T13" fmla="*/ 1 h 395"/>
                  <a:gd name="T14" fmla="*/ 0 w 287"/>
                  <a:gd name="T15" fmla="*/ 1 h 395"/>
                  <a:gd name="T16" fmla="*/ 0 w 287"/>
                  <a:gd name="T17" fmla="*/ 1 h 395"/>
                  <a:gd name="T18" fmla="*/ 0 w 287"/>
                  <a:gd name="T19" fmla="*/ 1 h 395"/>
                  <a:gd name="T20" fmla="*/ 0 w 287"/>
                  <a:gd name="T21" fmla="*/ 1 h 395"/>
                  <a:gd name="T22" fmla="*/ 0 w 287"/>
                  <a:gd name="T23" fmla="*/ 1 h 395"/>
                  <a:gd name="T24" fmla="*/ 0 w 287"/>
                  <a:gd name="T25" fmla="*/ 1 h 395"/>
                  <a:gd name="T26" fmla="*/ 0 w 287"/>
                  <a:gd name="T27" fmla="*/ 1 h 395"/>
                  <a:gd name="T28" fmla="*/ 0 w 287"/>
                  <a:gd name="T29" fmla="*/ 1 h 395"/>
                  <a:gd name="T30" fmla="*/ 0 w 287"/>
                  <a:gd name="T31" fmla="*/ 1 h 395"/>
                  <a:gd name="T32" fmla="*/ 0 w 287"/>
                  <a:gd name="T33" fmla="*/ 1 h 395"/>
                  <a:gd name="T34" fmla="*/ 0 w 287"/>
                  <a:gd name="T35" fmla="*/ 1 h 395"/>
                  <a:gd name="T36" fmla="*/ 0 w 287"/>
                  <a:gd name="T37" fmla="*/ 1 h 395"/>
                  <a:gd name="T38" fmla="*/ 0 w 287"/>
                  <a:gd name="T39" fmla="*/ 1 h 395"/>
                  <a:gd name="T40" fmla="*/ 0 w 287"/>
                  <a:gd name="T41" fmla="*/ 1 h 395"/>
                  <a:gd name="T42" fmla="*/ 0 w 287"/>
                  <a:gd name="T43" fmla="*/ 1 h 395"/>
                  <a:gd name="T44" fmla="*/ 0 w 287"/>
                  <a:gd name="T45" fmla="*/ 1 h 395"/>
                  <a:gd name="T46" fmla="*/ 0 w 287"/>
                  <a:gd name="T47" fmla="*/ 1 h 395"/>
                  <a:gd name="T48" fmla="*/ 0 w 287"/>
                  <a:gd name="T49" fmla="*/ 1 h 395"/>
                  <a:gd name="T50" fmla="*/ 0 w 287"/>
                  <a:gd name="T51" fmla="*/ 1 h 395"/>
                  <a:gd name="T52" fmla="*/ 0 w 287"/>
                  <a:gd name="T53" fmla="*/ 1 h 395"/>
                  <a:gd name="T54" fmla="*/ 0 w 287"/>
                  <a:gd name="T55" fmla="*/ 1 h 395"/>
                  <a:gd name="T56" fmla="*/ 0 w 287"/>
                  <a:gd name="T57" fmla="*/ 1 h 395"/>
                  <a:gd name="T58" fmla="*/ 0 w 287"/>
                  <a:gd name="T59" fmla="*/ 1 h 395"/>
                  <a:gd name="T60" fmla="*/ 0 w 287"/>
                  <a:gd name="T61" fmla="*/ 1 h 395"/>
                  <a:gd name="T62" fmla="*/ 0 w 287"/>
                  <a:gd name="T63" fmla="*/ 1 h 395"/>
                  <a:gd name="T64" fmla="*/ 0 w 287"/>
                  <a:gd name="T65" fmla="*/ 1 h 395"/>
                  <a:gd name="T66" fmla="*/ 0 w 287"/>
                  <a:gd name="T67" fmla="*/ 1 h 395"/>
                  <a:gd name="T68" fmla="*/ 0 w 287"/>
                  <a:gd name="T69" fmla="*/ 1 h 395"/>
                  <a:gd name="T70" fmla="*/ 0 w 287"/>
                  <a:gd name="T71" fmla="*/ 1 h 395"/>
                  <a:gd name="T72" fmla="*/ 0 w 287"/>
                  <a:gd name="T73" fmla="*/ 1 h 395"/>
                  <a:gd name="T74" fmla="*/ 0 w 287"/>
                  <a:gd name="T75" fmla="*/ 1 h 395"/>
                  <a:gd name="T76" fmla="*/ 0 w 287"/>
                  <a:gd name="T77" fmla="*/ 0 h 395"/>
                  <a:gd name="T78" fmla="*/ 0 w 287"/>
                  <a:gd name="T79" fmla="*/ 1 h 395"/>
                  <a:gd name="T80" fmla="*/ 0 w 287"/>
                  <a:gd name="T81" fmla="*/ 1 h 395"/>
                  <a:gd name="T82" fmla="*/ 0 w 287"/>
                  <a:gd name="T83" fmla="*/ 1 h 395"/>
                  <a:gd name="T84" fmla="*/ 0 w 287"/>
                  <a:gd name="T85" fmla="*/ 1 h 395"/>
                  <a:gd name="T86" fmla="*/ 0 w 287"/>
                  <a:gd name="T87" fmla="*/ 1 h 395"/>
                  <a:gd name="T88" fmla="*/ 0 w 287"/>
                  <a:gd name="T89" fmla="*/ 1 h 395"/>
                  <a:gd name="T90" fmla="*/ 0 w 287"/>
                  <a:gd name="T91" fmla="*/ 1 h 395"/>
                  <a:gd name="T92" fmla="*/ 0 w 287"/>
                  <a:gd name="T93" fmla="*/ 1 h 395"/>
                  <a:gd name="T94" fmla="*/ 0 w 287"/>
                  <a:gd name="T95" fmla="*/ 1 h 395"/>
                  <a:gd name="T96" fmla="*/ 0 w 287"/>
                  <a:gd name="T97" fmla="*/ 1 h 39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7"/>
                  <a:gd name="T148" fmla="*/ 0 h 395"/>
                  <a:gd name="T149" fmla="*/ 287 w 287"/>
                  <a:gd name="T150" fmla="*/ 395 h 39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7" h="395">
                    <a:moveTo>
                      <a:pt x="150" y="61"/>
                    </a:moveTo>
                    <a:lnTo>
                      <a:pt x="155" y="85"/>
                    </a:lnTo>
                    <a:lnTo>
                      <a:pt x="167" y="123"/>
                    </a:lnTo>
                    <a:lnTo>
                      <a:pt x="184" y="170"/>
                    </a:lnTo>
                    <a:lnTo>
                      <a:pt x="204" y="222"/>
                    </a:lnTo>
                    <a:lnTo>
                      <a:pt x="226" y="274"/>
                    </a:lnTo>
                    <a:lnTo>
                      <a:pt x="247" y="324"/>
                    </a:lnTo>
                    <a:lnTo>
                      <a:pt x="268" y="365"/>
                    </a:lnTo>
                    <a:lnTo>
                      <a:pt x="287" y="395"/>
                    </a:lnTo>
                    <a:lnTo>
                      <a:pt x="275" y="386"/>
                    </a:lnTo>
                    <a:lnTo>
                      <a:pt x="261" y="371"/>
                    </a:lnTo>
                    <a:lnTo>
                      <a:pt x="246" y="352"/>
                    </a:lnTo>
                    <a:lnTo>
                      <a:pt x="230" y="332"/>
                    </a:lnTo>
                    <a:lnTo>
                      <a:pt x="214" y="309"/>
                    </a:lnTo>
                    <a:lnTo>
                      <a:pt x="197" y="284"/>
                    </a:lnTo>
                    <a:lnTo>
                      <a:pt x="181" y="260"/>
                    </a:lnTo>
                    <a:lnTo>
                      <a:pt x="166" y="236"/>
                    </a:lnTo>
                    <a:lnTo>
                      <a:pt x="151" y="214"/>
                    </a:lnTo>
                    <a:lnTo>
                      <a:pt x="138" y="194"/>
                    </a:lnTo>
                    <a:lnTo>
                      <a:pt x="128" y="178"/>
                    </a:lnTo>
                    <a:lnTo>
                      <a:pt x="118" y="167"/>
                    </a:lnTo>
                    <a:lnTo>
                      <a:pt x="113" y="160"/>
                    </a:lnTo>
                    <a:lnTo>
                      <a:pt x="110" y="160"/>
                    </a:lnTo>
                    <a:lnTo>
                      <a:pt x="112" y="167"/>
                    </a:lnTo>
                    <a:lnTo>
                      <a:pt x="117" y="182"/>
                    </a:lnTo>
                    <a:lnTo>
                      <a:pt x="129" y="214"/>
                    </a:lnTo>
                    <a:lnTo>
                      <a:pt x="132" y="235"/>
                    </a:lnTo>
                    <a:lnTo>
                      <a:pt x="128" y="242"/>
                    </a:lnTo>
                    <a:lnTo>
                      <a:pt x="117" y="237"/>
                    </a:lnTo>
                    <a:lnTo>
                      <a:pt x="100" y="219"/>
                    </a:lnTo>
                    <a:lnTo>
                      <a:pt x="78" y="186"/>
                    </a:lnTo>
                    <a:lnTo>
                      <a:pt x="52" y="141"/>
                    </a:lnTo>
                    <a:lnTo>
                      <a:pt x="21" y="83"/>
                    </a:lnTo>
                    <a:lnTo>
                      <a:pt x="8" y="54"/>
                    </a:lnTo>
                    <a:lnTo>
                      <a:pt x="1" y="32"/>
                    </a:lnTo>
                    <a:lnTo>
                      <a:pt x="0" y="16"/>
                    </a:lnTo>
                    <a:lnTo>
                      <a:pt x="3" y="5"/>
                    </a:lnTo>
                    <a:lnTo>
                      <a:pt x="11" y="1"/>
                    </a:lnTo>
                    <a:lnTo>
                      <a:pt x="23" y="0"/>
                    </a:lnTo>
                    <a:lnTo>
                      <a:pt x="37" y="2"/>
                    </a:lnTo>
                    <a:lnTo>
                      <a:pt x="52" y="7"/>
                    </a:lnTo>
                    <a:lnTo>
                      <a:pt x="69" y="14"/>
                    </a:lnTo>
                    <a:lnTo>
                      <a:pt x="85" y="22"/>
                    </a:lnTo>
                    <a:lnTo>
                      <a:pt x="102" y="31"/>
                    </a:lnTo>
                    <a:lnTo>
                      <a:pt x="117" y="40"/>
                    </a:lnTo>
                    <a:lnTo>
                      <a:pt x="130" y="48"/>
                    </a:lnTo>
                    <a:lnTo>
                      <a:pt x="140" y="55"/>
                    </a:lnTo>
                    <a:lnTo>
                      <a:pt x="147" y="60"/>
                    </a:lnTo>
                    <a:lnTo>
                      <a:pt x="150" y="61"/>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5" name="Freeform 181">
                <a:extLst>
                  <a:ext uri="{FF2B5EF4-FFF2-40B4-BE49-F238E27FC236}">
                    <a16:creationId xmlns:a16="http://schemas.microsoft.com/office/drawing/2014/main" xmlns="" id="{0F8EE818-B388-4055-5AD3-24F86036C95D}"/>
                  </a:ext>
                </a:extLst>
              </p:cNvPr>
              <p:cNvSpPr>
                <a:spLocks/>
              </p:cNvSpPr>
              <p:nvPr/>
            </p:nvSpPr>
            <p:spPr bwMode="auto">
              <a:xfrm>
                <a:off x="-631" y="1896"/>
                <a:ext cx="91" cy="182"/>
              </a:xfrm>
              <a:custGeom>
                <a:avLst/>
                <a:gdLst>
                  <a:gd name="T0" fmla="*/ 0 w 182"/>
                  <a:gd name="T1" fmla="*/ 0 h 365"/>
                  <a:gd name="T2" fmla="*/ 1 w 182"/>
                  <a:gd name="T3" fmla="*/ 0 h 365"/>
                  <a:gd name="T4" fmla="*/ 1 w 182"/>
                  <a:gd name="T5" fmla="*/ 0 h 365"/>
                  <a:gd name="T6" fmla="*/ 1 w 182"/>
                  <a:gd name="T7" fmla="*/ 0 h 365"/>
                  <a:gd name="T8" fmla="*/ 1 w 182"/>
                  <a:gd name="T9" fmla="*/ 0 h 365"/>
                  <a:gd name="T10" fmla="*/ 1 w 182"/>
                  <a:gd name="T11" fmla="*/ 0 h 365"/>
                  <a:gd name="T12" fmla="*/ 1 w 182"/>
                  <a:gd name="T13" fmla="*/ 0 h 365"/>
                  <a:gd name="T14" fmla="*/ 1 w 182"/>
                  <a:gd name="T15" fmla="*/ 0 h 365"/>
                  <a:gd name="T16" fmla="*/ 1 w 182"/>
                  <a:gd name="T17" fmla="*/ 0 h 365"/>
                  <a:gd name="T18" fmla="*/ 1 w 182"/>
                  <a:gd name="T19" fmla="*/ 0 h 365"/>
                  <a:gd name="T20" fmla="*/ 1 w 182"/>
                  <a:gd name="T21" fmla="*/ 0 h 365"/>
                  <a:gd name="T22" fmla="*/ 1 w 182"/>
                  <a:gd name="T23" fmla="*/ 0 h 365"/>
                  <a:gd name="T24" fmla="*/ 1 w 182"/>
                  <a:gd name="T25" fmla="*/ 0 h 365"/>
                  <a:gd name="T26" fmla="*/ 1 w 182"/>
                  <a:gd name="T27" fmla="*/ 0 h 365"/>
                  <a:gd name="T28" fmla="*/ 1 w 182"/>
                  <a:gd name="T29" fmla="*/ 0 h 365"/>
                  <a:gd name="T30" fmla="*/ 1 w 182"/>
                  <a:gd name="T31" fmla="*/ 0 h 365"/>
                  <a:gd name="T32" fmla="*/ 1 w 182"/>
                  <a:gd name="T33" fmla="*/ 0 h 365"/>
                  <a:gd name="T34" fmla="*/ 1 w 182"/>
                  <a:gd name="T35" fmla="*/ 0 h 365"/>
                  <a:gd name="T36" fmla="*/ 1 w 182"/>
                  <a:gd name="T37" fmla="*/ 0 h 365"/>
                  <a:gd name="T38" fmla="*/ 1 w 182"/>
                  <a:gd name="T39" fmla="*/ 0 h 365"/>
                  <a:gd name="T40" fmla="*/ 1 w 182"/>
                  <a:gd name="T41" fmla="*/ 0 h 365"/>
                  <a:gd name="T42" fmla="*/ 1 w 182"/>
                  <a:gd name="T43" fmla="*/ 0 h 365"/>
                  <a:gd name="T44" fmla="*/ 1 w 182"/>
                  <a:gd name="T45" fmla="*/ 0 h 365"/>
                  <a:gd name="T46" fmla="*/ 1 w 182"/>
                  <a:gd name="T47" fmla="*/ 0 h 365"/>
                  <a:gd name="T48" fmla="*/ 1 w 182"/>
                  <a:gd name="T49" fmla="*/ 0 h 365"/>
                  <a:gd name="T50" fmla="*/ 1 w 182"/>
                  <a:gd name="T51" fmla="*/ 0 h 365"/>
                  <a:gd name="T52" fmla="*/ 1 w 182"/>
                  <a:gd name="T53" fmla="*/ 0 h 365"/>
                  <a:gd name="T54" fmla="*/ 1 w 182"/>
                  <a:gd name="T55" fmla="*/ 0 h 365"/>
                  <a:gd name="T56" fmla="*/ 1 w 182"/>
                  <a:gd name="T57" fmla="*/ 0 h 365"/>
                  <a:gd name="T58" fmla="*/ 1 w 182"/>
                  <a:gd name="T59" fmla="*/ 0 h 365"/>
                  <a:gd name="T60" fmla="*/ 1 w 182"/>
                  <a:gd name="T61" fmla="*/ 0 h 365"/>
                  <a:gd name="T62" fmla="*/ 1 w 182"/>
                  <a:gd name="T63" fmla="*/ 0 h 365"/>
                  <a:gd name="T64" fmla="*/ 1 w 182"/>
                  <a:gd name="T65" fmla="*/ 0 h 365"/>
                  <a:gd name="T66" fmla="*/ 1 w 182"/>
                  <a:gd name="T67" fmla="*/ 0 h 365"/>
                  <a:gd name="T68" fmla="*/ 1 w 182"/>
                  <a:gd name="T69" fmla="*/ 0 h 365"/>
                  <a:gd name="T70" fmla="*/ 1 w 182"/>
                  <a:gd name="T71" fmla="*/ 0 h 365"/>
                  <a:gd name="T72" fmla="*/ 1 w 182"/>
                  <a:gd name="T73" fmla="*/ 0 h 365"/>
                  <a:gd name="T74" fmla="*/ 1 w 182"/>
                  <a:gd name="T75" fmla="*/ 0 h 365"/>
                  <a:gd name="T76" fmla="*/ 1 w 182"/>
                  <a:gd name="T77" fmla="*/ 0 h 365"/>
                  <a:gd name="T78" fmla="*/ 1 w 182"/>
                  <a:gd name="T79" fmla="*/ 0 h 365"/>
                  <a:gd name="T80" fmla="*/ 0 w 182"/>
                  <a:gd name="T81" fmla="*/ 0 h 36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2"/>
                  <a:gd name="T124" fmla="*/ 0 h 365"/>
                  <a:gd name="T125" fmla="*/ 182 w 182"/>
                  <a:gd name="T126" fmla="*/ 365 h 36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2" h="365">
                    <a:moveTo>
                      <a:pt x="0" y="0"/>
                    </a:moveTo>
                    <a:lnTo>
                      <a:pt x="4" y="21"/>
                    </a:lnTo>
                    <a:lnTo>
                      <a:pt x="10" y="48"/>
                    </a:lnTo>
                    <a:lnTo>
                      <a:pt x="16" y="78"/>
                    </a:lnTo>
                    <a:lnTo>
                      <a:pt x="23" y="110"/>
                    </a:lnTo>
                    <a:lnTo>
                      <a:pt x="32" y="144"/>
                    </a:lnTo>
                    <a:lnTo>
                      <a:pt x="43" y="179"/>
                    </a:lnTo>
                    <a:lnTo>
                      <a:pt x="57" y="214"/>
                    </a:lnTo>
                    <a:lnTo>
                      <a:pt x="75" y="246"/>
                    </a:lnTo>
                    <a:lnTo>
                      <a:pt x="93" y="275"/>
                    </a:lnTo>
                    <a:lnTo>
                      <a:pt x="109" y="300"/>
                    </a:lnTo>
                    <a:lnTo>
                      <a:pt x="124" y="321"/>
                    </a:lnTo>
                    <a:lnTo>
                      <a:pt x="138" y="337"/>
                    </a:lnTo>
                    <a:lnTo>
                      <a:pt x="148" y="350"/>
                    </a:lnTo>
                    <a:lnTo>
                      <a:pt x="155" y="358"/>
                    </a:lnTo>
                    <a:lnTo>
                      <a:pt x="161" y="363"/>
                    </a:lnTo>
                    <a:lnTo>
                      <a:pt x="162" y="365"/>
                    </a:lnTo>
                    <a:lnTo>
                      <a:pt x="137" y="309"/>
                    </a:lnTo>
                    <a:lnTo>
                      <a:pt x="114" y="259"/>
                    </a:lnTo>
                    <a:lnTo>
                      <a:pt x="94" y="215"/>
                    </a:lnTo>
                    <a:lnTo>
                      <a:pt x="80" y="181"/>
                    </a:lnTo>
                    <a:lnTo>
                      <a:pt x="76" y="161"/>
                    </a:lnTo>
                    <a:lnTo>
                      <a:pt x="79" y="155"/>
                    </a:lnTo>
                    <a:lnTo>
                      <a:pt x="95" y="170"/>
                    </a:lnTo>
                    <a:lnTo>
                      <a:pt x="125" y="206"/>
                    </a:lnTo>
                    <a:lnTo>
                      <a:pt x="156" y="240"/>
                    </a:lnTo>
                    <a:lnTo>
                      <a:pt x="174" y="252"/>
                    </a:lnTo>
                    <a:lnTo>
                      <a:pt x="182" y="244"/>
                    </a:lnTo>
                    <a:lnTo>
                      <a:pt x="181" y="222"/>
                    </a:lnTo>
                    <a:lnTo>
                      <a:pt x="171" y="189"/>
                    </a:lnTo>
                    <a:lnTo>
                      <a:pt x="159" y="151"/>
                    </a:lnTo>
                    <a:lnTo>
                      <a:pt x="141" y="112"/>
                    </a:lnTo>
                    <a:lnTo>
                      <a:pt x="123" y="76"/>
                    </a:lnTo>
                    <a:lnTo>
                      <a:pt x="103" y="48"/>
                    </a:lnTo>
                    <a:lnTo>
                      <a:pt x="83" y="28"/>
                    </a:lnTo>
                    <a:lnTo>
                      <a:pt x="62" y="14"/>
                    </a:lnTo>
                    <a:lnTo>
                      <a:pt x="42" y="5"/>
                    </a:lnTo>
                    <a:lnTo>
                      <a:pt x="25" y="2"/>
                    </a:lnTo>
                    <a:lnTo>
                      <a:pt x="12" y="0"/>
                    </a:lnTo>
                    <a:lnTo>
                      <a:pt x="3"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6" name="Freeform 182">
                <a:extLst>
                  <a:ext uri="{FF2B5EF4-FFF2-40B4-BE49-F238E27FC236}">
                    <a16:creationId xmlns:a16="http://schemas.microsoft.com/office/drawing/2014/main" xmlns="" id="{815FD952-2D33-E012-ADBF-3394C2C37450}"/>
                  </a:ext>
                </a:extLst>
              </p:cNvPr>
              <p:cNvSpPr>
                <a:spLocks/>
              </p:cNvSpPr>
              <p:nvPr/>
            </p:nvSpPr>
            <p:spPr bwMode="auto">
              <a:xfrm>
                <a:off x="-373" y="1878"/>
                <a:ext cx="279" cy="150"/>
              </a:xfrm>
              <a:custGeom>
                <a:avLst/>
                <a:gdLst>
                  <a:gd name="T0" fmla="*/ 1 w 557"/>
                  <a:gd name="T1" fmla="*/ 1 h 299"/>
                  <a:gd name="T2" fmla="*/ 1 w 557"/>
                  <a:gd name="T3" fmla="*/ 1 h 299"/>
                  <a:gd name="T4" fmla="*/ 1 w 557"/>
                  <a:gd name="T5" fmla="*/ 1 h 299"/>
                  <a:gd name="T6" fmla="*/ 1 w 557"/>
                  <a:gd name="T7" fmla="*/ 1 h 299"/>
                  <a:gd name="T8" fmla="*/ 1 w 557"/>
                  <a:gd name="T9" fmla="*/ 1 h 299"/>
                  <a:gd name="T10" fmla="*/ 1 w 557"/>
                  <a:gd name="T11" fmla="*/ 1 h 299"/>
                  <a:gd name="T12" fmla="*/ 1 w 557"/>
                  <a:gd name="T13" fmla="*/ 1 h 299"/>
                  <a:gd name="T14" fmla="*/ 1 w 557"/>
                  <a:gd name="T15" fmla="*/ 1 h 299"/>
                  <a:gd name="T16" fmla="*/ 1 w 557"/>
                  <a:gd name="T17" fmla="*/ 1 h 299"/>
                  <a:gd name="T18" fmla="*/ 1 w 557"/>
                  <a:gd name="T19" fmla="*/ 1 h 299"/>
                  <a:gd name="T20" fmla="*/ 1 w 557"/>
                  <a:gd name="T21" fmla="*/ 1 h 299"/>
                  <a:gd name="T22" fmla="*/ 1 w 557"/>
                  <a:gd name="T23" fmla="*/ 1 h 299"/>
                  <a:gd name="T24" fmla="*/ 1 w 557"/>
                  <a:gd name="T25" fmla="*/ 1 h 299"/>
                  <a:gd name="T26" fmla="*/ 1 w 557"/>
                  <a:gd name="T27" fmla="*/ 1 h 299"/>
                  <a:gd name="T28" fmla="*/ 1 w 557"/>
                  <a:gd name="T29" fmla="*/ 1 h 299"/>
                  <a:gd name="T30" fmla="*/ 1 w 557"/>
                  <a:gd name="T31" fmla="*/ 1 h 299"/>
                  <a:gd name="T32" fmla="*/ 1 w 557"/>
                  <a:gd name="T33" fmla="*/ 1 h 299"/>
                  <a:gd name="T34" fmla="*/ 1 w 557"/>
                  <a:gd name="T35" fmla="*/ 1 h 299"/>
                  <a:gd name="T36" fmla="*/ 1 w 557"/>
                  <a:gd name="T37" fmla="*/ 1 h 299"/>
                  <a:gd name="T38" fmla="*/ 1 w 557"/>
                  <a:gd name="T39" fmla="*/ 1 h 299"/>
                  <a:gd name="T40" fmla="*/ 1 w 557"/>
                  <a:gd name="T41" fmla="*/ 1 h 299"/>
                  <a:gd name="T42" fmla="*/ 1 w 557"/>
                  <a:gd name="T43" fmla="*/ 1 h 299"/>
                  <a:gd name="T44" fmla="*/ 1 w 557"/>
                  <a:gd name="T45" fmla="*/ 1 h 299"/>
                  <a:gd name="T46" fmla="*/ 1 w 557"/>
                  <a:gd name="T47" fmla="*/ 1 h 299"/>
                  <a:gd name="T48" fmla="*/ 1 w 557"/>
                  <a:gd name="T49" fmla="*/ 1 h 299"/>
                  <a:gd name="T50" fmla="*/ 1 w 557"/>
                  <a:gd name="T51" fmla="*/ 1 h 299"/>
                  <a:gd name="T52" fmla="*/ 1 w 557"/>
                  <a:gd name="T53" fmla="*/ 1 h 299"/>
                  <a:gd name="T54" fmla="*/ 1 w 557"/>
                  <a:gd name="T55" fmla="*/ 1 h 299"/>
                  <a:gd name="T56" fmla="*/ 1 w 557"/>
                  <a:gd name="T57" fmla="*/ 1 h 299"/>
                  <a:gd name="T58" fmla="*/ 1 w 557"/>
                  <a:gd name="T59" fmla="*/ 1 h 299"/>
                  <a:gd name="T60" fmla="*/ 1 w 557"/>
                  <a:gd name="T61" fmla="*/ 1 h 299"/>
                  <a:gd name="T62" fmla="*/ 1 w 557"/>
                  <a:gd name="T63" fmla="*/ 1 h 299"/>
                  <a:gd name="T64" fmla="*/ 1 w 557"/>
                  <a:gd name="T65" fmla="*/ 1 h 299"/>
                  <a:gd name="T66" fmla="*/ 1 w 557"/>
                  <a:gd name="T67" fmla="*/ 1 h 299"/>
                  <a:gd name="T68" fmla="*/ 1 w 557"/>
                  <a:gd name="T69" fmla="*/ 1 h 299"/>
                  <a:gd name="T70" fmla="*/ 1 w 557"/>
                  <a:gd name="T71" fmla="*/ 1 h 299"/>
                  <a:gd name="T72" fmla="*/ 1 w 557"/>
                  <a:gd name="T73" fmla="*/ 1 h 299"/>
                  <a:gd name="T74" fmla="*/ 1 w 557"/>
                  <a:gd name="T75" fmla="*/ 1 h 299"/>
                  <a:gd name="T76" fmla="*/ 1 w 557"/>
                  <a:gd name="T77" fmla="*/ 1 h 299"/>
                  <a:gd name="T78" fmla="*/ 1 w 557"/>
                  <a:gd name="T79" fmla="*/ 1 h 299"/>
                  <a:gd name="T80" fmla="*/ 1 w 557"/>
                  <a:gd name="T81" fmla="*/ 1 h 299"/>
                  <a:gd name="T82" fmla="*/ 1 w 557"/>
                  <a:gd name="T83" fmla="*/ 1 h 299"/>
                  <a:gd name="T84" fmla="*/ 1 w 557"/>
                  <a:gd name="T85" fmla="*/ 1 h 299"/>
                  <a:gd name="T86" fmla="*/ 1 w 557"/>
                  <a:gd name="T87" fmla="*/ 1 h 299"/>
                  <a:gd name="T88" fmla="*/ 1 w 557"/>
                  <a:gd name="T89" fmla="*/ 1 h 299"/>
                  <a:gd name="T90" fmla="*/ 1 w 557"/>
                  <a:gd name="T91" fmla="*/ 1 h 29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557"/>
                  <a:gd name="T139" fmla="*/ 0 h 299"/>
                  <a:gd name="T140" fmla="*/ 557 w 557"/>
                  <a:gd name="T141" fmla="*/ 299 h 299"/>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557" h="299">
                    <a:moveTo>
                      <a:pt x="0" y="52"/>
                    </a:moveTo>
                    <a:lnTo>
                      <a:pt x="6" y="60"/>
                    </a:lnTo>
                    <a:lnTo>
                      <a:pt x="15" y="69"/>
                    </a:lnTo>
                    <a:lnTo>
                      <a:pt x="26" y="80"/>
                    </a:lnTo>
                    <a:lnTo>
                      <a:pt x="42" y="94"/>
                    </a:lnTo>
                    <a:lnTo>
                      <a:pt x="60" y="108"/>
                    </a:lnTo>
                    <a:lnTo>
                      <a:pt x="80" y="123"/>
                    </a:lnTo>
                    <a:lnTo>
                      <a:pt x="102" y="139"/>
                    </a:lnTo>
                    <a:lnTo>
                      <a:pt x="124" y="155"/>
                    </a:lnTo>
                    <a:lnTo>
                      <a:pt x="148" y="173"/>
                    </a:lnTo>
                    <a:lnTo>
                      <a:pt x="171" y="190"/>
                    </a:lnTo>
                    <a:lnTo>
                      <a:pt x="194" y="207"/>
                    </a:lnTo>
                    <a:lnTo>
                      <a:pt x="217" y="224"/>
                    </a:lnTo>
                    <a:lnTo>
                      <a:pt x="239" y="241"/>
                    </a:lnTo>
                    <a:lnTo>
                      <a:pt x="259" y="256"/>
                    </a:lnTo>
                    <a:lnTo>
                      <a:pt x="277" y="270"/>
                    </a:lnTo>
                    <a:lnTo>
                      <a:pt x="292" y="284"/>
                    </a:lnTo>
                    <a:lnTo>
                      <a:pt x="310" y="299"/>
                    </a:lnTo>
                    <a:lnTo>
                      <a:pt x="310" y="296"/>
                    </a:lnTo>
                    <a:lnTo>
                      <a:pt x="297" y="277"/>
                    </a:lnTo>
                    <a:lnTo>
                      <a:pt x="275" y="250"/>
                    </a:lnTo>
                    <a:lnTo>
                      <a:pt x="251" y="217"/>
                    </a:lnTo>
                    <a:lnTo>
                      <a:pt x="228" y="184"/>
                    </a:lnTo>
                    <a:lnTo>
                      <a:pt x="212" y="154"/>
                    </a:lnTo>
                    <a:lnTo>
                      <a:pt x="207" y="133"/>
                    </a:lnTo>
                    <a:lnTo>
                      <a:pt x="209" y="128"/>
                    </a:lnTo>
                    <a:lnTo>
                      <a:pt x="215" y="124"/>
                    </a:lnTo>
                    <a:lnTo>
                      <a:pt x="224" y="124"/>
                    </a:lnTo>
                    <a:lnTo>
                      <a:pt x="235" y="125"/>
                    </a:lnTo>
                    <a:lnTo>
                      <a:pt x="247" y="130"/>
                    </a:lnTo>
                    <a:lnTo>
                      <a:pt x="261" y="135"/>
                    </a:lnTo>
                    <a:lnTo>
                      <a:pt x="276" y="143"/>
                    </a:lnTo>
                    <a:lnTo>
                      <a:pt x="292" y="151"/>
                    </a:lnTo>
                    <a:lnTo>
                      <a:pt x="308" y="160"/>
                    </a:lnTo>
                    <a:lnTo>
                      <a:pt x="325" y="170"/>
                    </a:lnTo>
                    <a:lnTo>
                      <a:pt x="340" y="181"/>
                    </a:lnTo>
                    <a:lnTo>
                      <a:pt x="353" y="191"/>
                    </a:lnTo>
                    <a:lnTo>
                      <a:pt x="366" y="201"/>
                    </a:lnTo>
                    <a:lnTo>
                      <a:pt x="378" y="212"/>
                    </a:lnTo>
                    <a:lnTo>
                      <a:pt x="387" y="222"/>
                    </a:lnTo>
                    <a:lnTo>
                      <a:pt x="393" y="231"/>
                    </a:lnTo>
                    <a:lnTo>
                      <a:pt x="396" y="239"/>
                    </a:lnTo>
                    <a:lnTo>
                      <a:pt x="390" y="234"/>
                    </a:lnTo>
                    <a:lnTo>
                      <a:pt x="379" y="215"/>
                    </a:lnTo>
                    <a:lnTo>
                      <a:pt x="364" y="190"/>
                    </a:lnTo>
                    <a:lnTo>
                      <a:pt x="348" y="160"/>
                    </a:lnTo>
                    <a:lnTo>
                      <a:pt x="334" y="130"/>
                    </a:lnTo>
                    <a:lnTo>
                      <a:pt x="325" y="105"/>
                    </a:lnTo>
                    <a:lnTo>
                      <a:pt x="322" y="86"/>
                    </a:lnTo>
                    <a:lnTo>
                      <a:pt x="332" y="73"/>
                    </a:lnTo>
                    <a:lnTo>
                      <a:pt x="353" y="63"/>
                    </a:lnTo>
                    <a:lnTo>
                      <a:pt x="382" y="55"/>
                    </a:lnTo>
                    <a:lnTo>
                      <a:pt x="413" y="52"/>
                    </a:lnTo>
                    <a:lnTo>
                      <a:pt x="444" y="52"/>
                    </a:lnTo>
                    <a:lnTo>
                      <a:pt x="471" y="58"/>
                    </a:lnTo>
                    <a:lnTo>
                      <a:pt x="487" y="72"/>
                    </a:lnTo>
                    <a:lnTo>
                      <a:pt x="490" y="93"/>
                    </a:lnTo>
                    <a:lnTo>
                      <a:pt x="486" y="135"/>
                    </a:lnTo>
                    <a:lnTo>
                      <a:pt x="487" y="159"/>
                    </a:lnTo>
                    <a:lnTo>
                      <a:pt x="490" y="170"/>
                    </a:lnTo>
                    <a:lnTo>
                      <a:pt x="493" y="174"/>
                    </a:lnTo>
                    <a:lnTo>
                      <a:pt x="495" y="168"/>
                    </a:lnTo>
                    <a:lnTo>
                      <a:pt x="501" y="154"/>
                    </a:lnTo>
                    <a:lnTo>
                      <a:pt x="510" y="133"/>
                    </a:lnTo>
                    <a:lnTo>
                      <a:pt x="520" y="108"/>
                    </a:lnTo>
                    <a:lnTo>
                      <a:pt x="531" y="82"/>
                    </a:lnTo>
                    <a:lnTo>
                      <a:pt x="541" y="55"/>
                    </a:lnTo>
                    <a:lnTo>
                      <a:pt x="550" y="32"/>
                    </a:lnTo>
                    <a:lnTo>
                      <a:pt x="556" y="14"/>
                    </a:lnTo>
                    <a:lnTo>
                      <a:pt x="557" y="3"/>
                    </a:lnTo>
                    <a:lnTo>
                      <a:pt x="554" y="0"/>
                    </a:lnTo>
                    <a:lnTo>
                      <a:pt x="546" y="1"/>
                    </a:lnTo>
                    <a:lnTo>
                      <a:pt x="534" y="7"/>
                    </a:lnTo>
                    <a:lnTo>
                      <a:pt x="520" y="14"/>
                    </a:lnTo>
                    <a:lnTo>
                      <a:pt x="505" y="22"/>
                    </a:lnTo>
                    <a:lnTo>
                      <a:pt x="489" y="29"/>
                    </a:lnTo>
                    <a:lnTo>
                      <a:pt x="474" y="32"/>
                    </a:lnTo>
                    <a:lnTo>
                      <a:pt x="463" y="33"/>
                    </a:lnTo>
                    <a:lnTo>
                      <a:pt x="442" y="34"/>
                    </a:lnTo>
                    <a:lnTo>
                      <a:pt x="416" y="35"/>
                    </a:lnTo>
                    <a:lnTo>
                      <a:pt x="383" y="38"/>
                    </a:lnTo>
                    <a:lnTo>
                      <a:pt x="346" y="39"/>
                    </a:lnTo>
                    <a:lnTo>
                      <a:pt x="306" y="41"/>
                    </a:lnTo>
                    <a:lnTo>
                      <a:pt x="265" y="42"/>
                    </a:lnTo>
                    <a:lnTo>
                      <a:pt x="222" y="43"/>
                    </a:lnTo>
                    <a:lnTo>
                      <a:pt x="179" y="46"/>
                    </a:lnTo>
                    <a:lnTo>
                      <a:pt x="139" y="47"/>
                    </a:lnTo>
                    <a:lnTo>
                      <a:pt x="102" y="48"/>
                    </a:lnTo>
                    <a:lnTo>
                      <a:pt x="68" y="49"/>
                    </a:lnTo>
                    <a:lnTo>
                      <a:pt x="40" y="50"/>
                    </a:lnTo>
                    <a:lnTo>
                      <a:pt x="18" y="50"/>
                    </a:lnTo>
                    <a:lnTo>
                      <a:pt x="4" y="52"/>
                    </a:lnTo>
                    <a:lnTo>
                      <a:pt x="0" y="52"/>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7" name="Freeform 183">
                <a:extLst>
                  <a:ext uri="{FF2B5EF4-FFF2-40B4-BE49-F238E27FC236}">
                    <a16:creationId xmlns:a16="http://schemas.microsoft.com/office/drawing/2014/main" xmlns="" id="{3BEC0D1C-3FE8-38CF-13CA-395723577E76}"/>
                  </a:ext>
                </a:extLst>
              </p:cNvPr>
              <p:cNvSpPr>
                <a:spLocks/>
              </p:cNvSpPr>
              <p:nvPr/>
            </p:nvSpPr>
            <p:spPr bwMode="auto">
              <a:xfrm>
                <a:off x="-126" y="3081"/>
                <a:ext cx="177" cy="415"/>
              </a:xfrm>
              <a:custGeom>
                <a:avLst/>
                <a:gdLst>
                  <a:gd name="T0" fmla="*/ 1 w 354"/>
                  <a:gd name="T1" fmla="*/ 1 h 828"/>
                  <a:gd name="T2" fmla="*/ 1 w 354"/>
                  <a:gd name="T3" fmla="*/ 1 h 828"/>
                  <a:gd name="T4" fmla="*/ 1 w 354"/>
                  <a:gd name="T5" fmla="*/ 1 h 828"/>
                  <a:gd name="T6" fmla="*/ 1 w 354"/>
                  <a:gd name="T7" fmla="*/ 1 h 828"/>
                  <a:gd name="T8" fmla="*/ 1 w 354"/>
                  <a:gd name="T9" fmla="*/ 1 h 828"/>
                  <a:gd name="T10" fmla="*/ 1 w 354"/>
                  <a:gd name="T11" fmla="*/ 1 h 828"/>
                  <a:gd name="T12" fmla="*/ 1 w 354"/>
                  <a:gd name="T13" fmla="*/ 1 h 828"/>
                  <a:gd name="T14" fmla="*/ 1 w 354"/>
                  <a:gd name="T15" fmla="*/ 1 h 828"/>
                  <a:gd name="T16" fmla="*/ 1 w 354"/>
                  <a:gd name="T17" fmla="*/ 1 h 828"/>
                  <a:gd name="T18" fmla="*/ 1 w 354"/>
                  <a:gd name="T19" fmla="*/ 1 h 828"/>
                  <a:gd name="T20" fmla="*/ 1 w 354"/>
                  <a:gd name="T21" fmla="*/ 1 h 828"/>
                  <a:gd name="T22" fmla="*/ 0 w 354"/>
                  <a:gd name="T23" fmla="*/ 1 h 828"/>
                  <a:gd name="T24" fmla="*/ 1 w 354"/>
                  <a:gd name="T25" fmla="*/ 1 h 828"/>
                  <a:gd name="T26" fmla="*/ 1 w 354"/>
                  <a:gd name="T27" fmla="*/ 1 h 828"/>
                  <a:gd name="T28" fmla="*/ 1 w 354"/>
                  <a:gd name="T29" fmla="*/ 1 h 828"/>
                  <a:gd name="T30" fmla="*/ 1 w 354"/>
                  <a:gd name="T31" fmla="*/ 1 h 828"/>
                  <a:gd name="T32" fmla="*/ 1 w 354"/>
                  <a:gd name="T33" fmla="*/ 1 h 828"/>
                  <a:gd name="T34" fmla="*/ 1 w 354"/>
                  <a:gd name="T35" fmla="*/ 1 h 828"/>
                  <a:gd name="T36" fmla="*/ 1 w 354"/>
                  <a:gd name="T37" fmla="*/ 1 h 828"/>
                  <a:gd name="T38" fmla="*/ 1 w 354"/>
                  <a:gd name="T39" fmla="*/ 1 h 828"/>
                  <a:gd name="T40" fmla="*/ 1 w 354"/>
                  <a:gd name="T41" fmla="*/ 1 h 828"/>
                  <a:gd name="T42" fmla="*/ 1 w 354"/>
                  <a:gd name="T43" fmla="*/ 1 h 828"/>
                  <a:gd name="T44" fmla="*/ 1 w 354"/>
                  <a:gd name="T45" fmla="*/ 1 h 828"/>
                  <a:gd name="T46" fmla="*/ 1 w 354"/>
                  <a:gd name="T47" fmla="*/ 1 h 828"/>
                  <a:gd name="T48" fmla="*/ 1 w 354"/>
                  <a:gd name="T49" fmla="*/ 1 h 828"/>
                  <a:gd name="T50" fmla="*/ 1 w 354"/>
                  <a:gd name="T51" fmla="*/ 1 h 828"/>
                  <a:gd name="T52" fmla="*/ 1 w 354"/>
                  <a:gd name="T53" fmla="*/ 1 h 828"/>
                  <a:gd name="T54" fmla="*/ 1 w 354"/>
                  <a:gd name="T55" fmla="*/ 1 h 828"/>
                  <a:gd name="T56" fmla="*/ 1 w 354"/>
                  <a:gd name="T57" fmla="*/ 1 h 828"/>
                  <a:gd name="T58" fmla="*/ 1 w 354"/>
                  <a:gd name="T59" fmla="*/ 1 h 828"/>
                  <a:gd name="T60" fmla="*/ 1 w 354"/>
                  <a:gd name="T61" fmla="*/ 1 h 828"/>
                  <a:gd name="T62" fmla="*/ 1 w 354"/>
                  <a:gd name="T63" fmla="*/ 1 h 828"/>
                  <a:gd name="T64" fmla="*/ 1 w 354"/>
                  <a:gd name="T65" fmla="*/ 1 h 828"/>
                  <a:gd name="T66" fmla="*/ 1 w 354"/>
                  <a:gd name="T67" fmla="*/ 1 h 828"/>
                  <a:gd name="T68" fmla="*/ 1 w 354"/>
                  <a:gd name="T69" fmla="*/ 1 h 828"/>
                  <a:gd name="T70" fmla="*/ 1 w 354"/>
                  <a:gd name="T71" fmla="*/ 1 h 828"/>
                  <a:gd name="T72" fmla="*/ 1 w 354"/>
                  <a:gd name="T73" fmla="*/ 1 h 828"/>
                  <a:gd name="T74" fmla="*/ 1 w 354"/>
                  <a:gd name="T75" fmla="*/ 1 h 828"/>
                  <a:gd name="T76" fmla="*/ 1 w 354"/>
                  <a:gd name="T77" fmla="*/ 1 h 828"/>
                  <a:gd name="T78" fmla="*/ 1 w 354"/>
                  <a:gd name="T79" fmla="*/ 1 h 828"/>
                  <a:gd name="T80" fmla="*/ 1 w 354"/>
                  <a:gd name="T81" fmla="*/ 1 h 828"/>
                  <a:gd name="T82" fmla="*/ 1 w 354"/>
                  <a:gd name="T83" fmla="*/ 1 h 82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54"/>
                  <a:gd name="T127" fmla="*/ 0 h 828"/>
                  <a:gd name="T128" fmla="*/ 354 w 354"/>
                  <a:gd name="T129" fmla="*/ 828 h 82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54" h="828">
                    <a:moveTo>
                      <a:pt x="354" y="828"/>
                    </a:moveTo>
                    <a:lnTo>
                      <a:pt x="337" y="812"/>
                    </a:lnTo>
                    <a:lnTo>
                      <a:pt x="319" y="802"/>
                    </a:lnTo>
                    <a:lnTo>
                      <a:pt x="297" y="796"/>
                    </a:lnTo>
                    <a:lnTo>
                      <a:pt x="275" y="795"/>
                    </a:lnTo>
                    <a:lnTo>
                      <a:pt x="251" y="798"/>
                    </a:lnTo>
                    <a:lnTo>
                      <a:pt x="228" y="805"/>
                    </a:lnTo>
                    <a:lnTo>
                      <a:pt x="206" y="816"/>
                    </a:lnTo>
                    <a:lnTo>
                      <a:pt x="185" y="828"/>
                    </a:lnTo>
                    <a:lnTo>
                      <a:pt x="181" y="797"/>
                    </a:lnTo>
                    <a:lnTo>
                      <a:pt x="170" y="758"/>
                    </a:lnTo>
                    <a:lnTo>
                      <a:pt x="157" y="713"/>
                    </a:lnTo>
                    <a:lnTo>
                      <a:pt x="139" y="666"/>
                    </a:lnTo>
                    <a:lnTo>
                      <a:pt x="120" y="616"/>
                    </a:lnTo>
                    <a:lnTo>
                      <a:pt x="101" y="568"/>
                    </a:lnTo>
                    <a:lnTo>
                      <a:pt x="82" y="523"/>
                    </a:lnTo>
                    <a:lnTo>
                      <a:pt x="66" y="483"/>
                    </a:lnTo>
                    <a:lnTo>
                      <a:pt x="51" y="443"/>
                    </a:lnTo>
                    <a:lnTo>
                      <a:pt x="37" y="400"/>
                    </a:lnTo>
                    <a:lnTo>
                      <a:pt x="24" y="353"/>
                    </a:lnTo>
                    <a:lnTo>
                      <a:pt x="14" y="305"/>
                    </a:lnTo>
                    <a:lnTo>
                      <a:pt x="7" y="257"/>
                    </a:lnTo>
                    <a:lnTo>
                      <a:pt x="1" y="207"/>
                    </a:lnTo>
                    <a:lnTo>
                      <a:pt x="0" y="160"/>
                    </a:lnTo>
                    <a:lnTo>
                      <a:pt x="2" y="114"/>
                    </a:lnTo>
                    <a:lnTo>
                      <a:pt x="24" y="117"/>
                    </a:lnTo>
                    <a:lnTo>
                      <a:pt x="45" y="120"/>
                    </a:lnTo>
                    <a:lnTo>
                      <a:pt x="64" y="121"/>
                    </a:lnTo>
                    <a:lnTo>
                      <a:pt x="84" y="120"/>
                    </a:lnTo>
                    <a:lnTo>
                      <a:pt x="101" y="118"/>
                    </a:lnTo>
                    <a:lnTo>
                      <a:pt x="117" y="115"/>
                    </a:lnTo>
                    <a:lnTo>
                      <a:pt x="134" y="111"/>
                    </a:lnTo>
                    <a:lnTo>
                      <a:pt x="147" y="107"/>
                    </a:lnTo>
                    <a:lnTo>
                      <a:pt x="164" y="103"/>
                    </a:lnTo>
                    <a:lnTo>
                      <a:pt x="178" y="93"/>
                    </a:lnTo>
                    <a:lnTo>
                      <a:pt x="192" y="79"/>
                    </a:lnTo>
                    <a:lnTo>
                      <a:pt x="206" y="62"/>
                    </a:lnTo>
                    <a:lnTo>
                      <a:pt x="220" y="45"/>
                    </a:lnTo>
                    <a:lnTo>
                      <a:pt x="234" y="26"/>
                    </a:lnTo>
                    <a:lnTo>
                      <a:pt x="249" y="11"/>
                    </a:lnTo>
                    <a:lnTo>
                      <a:pt x="264" y="0"/>
                    </a:lnTo>
                    <a:lnTo>
                      <a:pt x="276" y="90"/>
                    </a:lnTo>
                    <a:lnTo>
                      <a:pt x="281" y="189"/>
                    </a:lnTo>
                    <a:lnTo>
                      <a:pt x="284" y="294"/>
                    </a:lnTo>
                    <a:lnTo>
                      <a:pt x="291" y="402"/>
                    </a:lnTo>
                    <a:lnTo>
                      <a:pt x="293" y="456"/>
                    </a:lnTo>
                    <a:lnTo>
                      <a:pt x="287" y="509"/>
                    </a:lnTo>
                    <a:lnTo>
                      <a:pt x="276" y="554"/>
                    </a:lnTo>
                    <a:lnTo>
                      <a:pt x="263" y="589"/>
                    </a:lnTo>
                    <a:lnTo>
                      <a:pt x="248" y="608"/>
                    </a:lnTo>
                    <a:lnTo>
                      <a:pt x="233" y="608"/>
                    </a:lnTo>
                    <a:lnTo>
                      <a:pt x="219" y="584"/>
                    </a:lnTo>
                    <a:lnTo>
                      <a:pt x="210" y="533"/>
                    </a:lnTo>
                    <a:lnTo>
                      <a:pt x="197" y="469"/>
                    </a:lnTo>
                    <a:lnTo>
                      <a:pt x="175" y="410"/>
                    </a:lnTo>
                    <a:lnTo>
                      <a:pt x="147" y="363"/>
                    </a:lnTo>
                    <a:lnTo>
                      <a:pt x="121" y="329"/>
                    </a:lnTo>
                    <a:lnTo>
                      <a:pt x="97" y="313"/>
                    </a:lnTo>
                    <a:lnTo>
                      <a:pt x="82" y="320"/>
                    </a:lnTo>
                    <a:lnTo>
                      <a:pt x="77" y="351"/>
                    </a:lnTo>
                    <a:lnTo>
                      <a:pt x="90" y="412"/>
                    </a:lnTo>
                    <a:lnTo>
                      <a:pt x="112" y="481"/>
                    </a:lnTo>
                    <a:lnTo>
                      <a:pt x="131" y="537"/>
                    </a:lnTo>
                    <a:lnTo>
                      <a:pt x="150" y="580"/>
                    </a:lnTo>
                    <a:lnTo>
                      <a:pt x="167" y="614"/>
                    </a:lnTo>
                    <a:lnTo>
                      <a:pt x="183" y="640"/>
                    </a:lnTo>
                    <a:lnTo>
                      <a:pt x="198" y="661"/>
                    </a:lnTo>
                    <a:lnTo>
                      <a:pt x="211" y="678"/>
                    </a:lnTo>
                    <a:lnTo>
                      <a:pt x="222" y="695"/>
                    </a:lnTo>
                    <a:lnTo>
                      <a:pt x="231" y="700"/>
                    </a:lnTo>
                    <a:lnTo>
                      <a:pt x="240" y="692"/>
                    </a:lnTo>
                    <a:lnTo>
                      <a:pt x="245" y="675"/>
                    </a:lnTo>
                    <a:lnTo>
                      <a:pt x="250" y="655"/>
                    </a:lnTo>
                    <a:lnTo>
                      <a:pt x="255" y="637"/>
                    </a:lnTo>
                    <a:lnTo>
                      <a:pt x="259" y="628"/>
                    </a:lnTo>
                    <a:lnTo>
                      <a:pt x="265" y="632"/>
                    </a:lnTo>
                    <a:lnTo>
                      <a:pt x="273" y="658"/>
                    </a:lnTo>
                    <a:lnTo>
                      <a:pt x="282" y="691"/>
                    </a:lnTo>
                    <a:lnTo>
                      <a:pt x="290" y="719"/>
                    </a:lnTo>
                    <a:lnTo>
                      <a:pt x="299" y="742"/>
                    </a:lnTo>
                    <a:lnTo>
                      <a:pt x="307" y="761"/>
                    </a:lnTo>
                    <a:lnTo>
                      <a:pt x="317" y="780"/>
                    </a:lnTo>
                    <a:lnTo>
                      <a:pt x="327" y="796"/>
                    </a:lnTo>
                    <a:lnTo>
                      <a:pt x="340" y="811"/>
                    </a:lnTo>
                    <a:lnTo>
                      <a:pt x="354" y="828"/>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8" name="Freeform 184">
                <a:extLst>
                  <a:ext uri="{FF2B5EF4-FFF2-40B4-BE49-F238E27FC236}">
                    <a16:creationId xmlns:a16="http://schemas.microsoft.com/office/drawing/2014/main" xmlns="" id="{70479367-CB90-804F-CD05-BBD830681A7A}"/>
                  </a:ext>
                </a:extLst>
              </p:cNvPr>
              <p:cNvSpPr>
                <a:spLocks/>
              </p:cNvSpPr>
              <p:nvPr/>
            </p:nvSpPr>
            <p:spPr bwMode="auto">
              <a:xfrm>
                <a:off x="-591" y="3384"/>
                <a:ext cx="127" cy="205"/>
              </a:xfrm>
              <a:custGeom>
                <a:avLst/>
                <a:gdLst>
                  <a:gd name="T0" fmla="*/ 0 w 256"/>
                  <a:gd name="T1" fmla="*/ 1 h 409"/>
                  <a:gd name="T2" fmla="*/ 0 w 256"/>
                  <a:gd name="T3" fmla="*/ 1 h 409"/>
                  <a:gd name="T4" fmla="*/ 0 w 256"/>
                  <a:gd name="T5" fmla="*/ 1 h 409"/>
                  <a:gd name="T6" fmla="*/ 0 w 256"/>
                  <a:gd name="T7" fmla="*/ 1 h 409"/>
                  <a:gd name="T8" fmla="*/ 0 w 256"/>
                  <a:gd name="T9" fmla="*/ 1 h 409"/>
                  <a:gd name="T10" fmla="*/ 0 w 256"/>
                  <a:gd name="T11" fmla="*/ 1 h 409"/>
                  <a:gd name="T12" fmla="*/ 0 w 256"/>
                  <a:gd name="T13" fmla="*/ 1 h 409"/>
                  <a:gd name="T14" fmla="*/ 0 w 256"/>
                  <a:gd name="T15" fmla="*/ 1 h 409"/>
                  <a:gd name="T16" fmla="*/ 0 w 256"/>
                  <a:gd name="T17" fmla="*/ 1 h 409"/>
                  <a:gd name="T18" fmla="*/ 0 w 256"/>
                  <a:gd name="T19" fmla="*/ 1 h 409"/>
                  <a:gd name="T20" fmla="*/ 0 w 256"/>
                  <a:gd name="T21" fmla="*/ 1 h 409"/>
                  <a:gd name="T22" fmla="*/ 0 w 256"/>
                  <a:gd name="T23" fmla="*/ 1 h 409"/>
                  <a:gd name="T24" fmla="*/ 0 w 256"/>
                  <a:gd name="T25" fmla="*/ 1 h 409"/>
                  <a:gd name="T26" fmla="*/ 0 w 256"/>
                  <a:gd name="T27" fmla="*/ 1 h 409"/>
                  <a:gd name="T28" fmla="*/ 0 w 256"/>
                  <a:gd name="T29" fmla="*/ 1 h 409"/>
                  <a:gd name="T30" fmla="*/ 0 w 256"/>
                  <a:gd name="T31" fmla="*/ 1 h 409"/>
                  <a:gd name="T32" fmla="*/ 0 w 256"/>
                  <a:gd name="T33" fmla="*/ 1 h 409"/>
                  <a:gd name="T34" fmla="*/ 0 w 256"/>
                  <a:gd name="T35" fmla="*/ 1 h 409"/>
                  <a:gd name="T36" fmla="*/ 0 w 256"/>
                  <a:gd name="T37" fmla="*/ 1 h 409"/>
                  <a:gd name="T38" fmla="*/ 0 w 256"/>
                  <a:gd name="T39" fmla="*/ 1 h 409"/>
                  <a:gd name="T40" fmla="*/ 0 w 256"/>
                  <a:gd name="T41" fmla="*/ 1 h 409"/>
                  <a:gd name="T42" fmla="*/ 0 w 256"/>
                  <a:gd name="T43" fmla="*/ 1 h 409"/>
                  <a:gd name="T44" fmla="*/ 0 w 256"/>
                  <a:gd name="T45" fmla="*/ 1 h 409"/>
                  <a:gd name="T46" fmla="*/ 0 w 256"/>
                  <a:gd name="T47" fmla="*/ 1 h 409"/>
                  <a:gd name="T48" fmla="*/ 0 w 256"/>
                  <a:gd name="T49" fmla="*/ 1 h 409"/>
                  <a:gd name="T50" fmla="*/ 0 w 256"/>
                  <a:gd name="T51" fmla="*/ 1 h 409"/>
                  <a:gd name="T52" fmla="*/ 0 w 256"/>
                  <a:gd name="T53" fmla="*/ 1 h 409"/>
                  <a:gd name="T54" fmla="*/ 0 w 256"/>
                  <a:gd name="T55" fmla="*/ 1 h 409"/>
                  <a:gd name="T56" fmla="*/ 0 w 256"/>
                  <a:gd name="T57" fmla="*/ 1 h 409"/>
                  <a:gd name="T58" fmla="*/ 0 w 256"/>
                  <a:gd name="T59" fmla="*/ 1 h 409"/>
                  <a:gd name="T60" fmla="*/ 0 w 256"/>
                  <a:gd name="T61" fmla="*/ 1 h 409"/>
                  <a:gd name="T62" fmla="*/ 0 w 256"/>
                  <a:gd name="T63" fmla="*/ 1 h 409"/>
                  <a:gd name="T64" fmla="*/ 0 w 256"/>
                  <a:gd name="T65" fmla="*/ 1 h 409"/>
                  <a:gd name="T66" fmla="*/ 0 w 256"/>
                  <a:gd name="T67" fmla="*/ 1 h 409"/>
                  <a:gd name="T68" fmla="*/ 0 w 256"/>
                  <a:gd name="T69" fmla="*/ 1 h 409"/>
                  <a:gd name="T70" fmla="*/ 0 w 256"/>
                  <a:gd name="T71" fmla="*/ 1 h 409"/>
                  <a:gd name="T72" fmla="*/ 0 w 256"/>
                  <a:gd name="T73" fmla="*/ 1 h 409"/>
                  <a:gd name="T74" fmla="*/ 0 w 256"/>
                  <a:gd name="T75" fmla="*/ 1 h 409"/>
                  <a:gd name="T76" fmla="*/ 0 w 256"/>
                  <a:gd name="T77" fmla="*/ 1 h 409"/>
                  <a:gd name="T78" fmla="*/ 0 w 256"/>
                  <a:gd name="T79" fmla="*/ 1 h 409"/>
                  <a:gd name="T80" fmla="*/ 0 w 256"/>
                  <a:gd name="T81" fmla="*/ 1 h 409"/>
                  <a:gd name="T82" fmla="*/ 0 w 256"/>
                  <a:gd name="T83" fmla="*/ 1 h 409"/>
                  <a:gd name="T84" fmla="*/ 0 w 256"/>
                  <a:gd name="T85" fmla="*/ 1 h 409"/>
                  <a:gd name="T86" fmla="*/ 0 w 256"/>
                  <a:gd name="T87" fmla="*/ 1 h 409"/>
                  <a:gd name="T88" fmla="*/ 0 w 256"/>
                  <a:gd name="T89" fmla="*/ 1 h 409"/>
                  <a:gd name="T90" fmla="*/ 0 w 256"/>
                  <a:gd name="T91" fmla="*/ 1 h 409"/>
                  <a:gd name="T92" fmla="*/ 0 w 256"/>
                  <a:gd name="T93" fmla="*/ 1 h 409"/>
                  <a:gd name="T94" fmla="*/ 0 w 256"/>
                  <a:gd name="T95" fmla="*/ 1 h 40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56"/>
                  <a:gd name="T145" fmla="*/ 0 h 409"/>
                  <a:gd name="T146" fmla="*/ 256 w 256"/>
                  <a:gd name="T147" fmla="*/ 409 h 40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56" h="409">
                    <a:moveTo>
                      <a:pt x="224" y="380"/>
                    </a:moveTo>
                    <a:lnTo>
                      <a:pt x="201" y="380"/>
                    </a:lnTo>
                    <a:lnTo>
                      <a:pt x="179" y="379"/>
                    </a:lnTo>
                    <a:lnTo>
                      <a:pt x="158" y="375"/>
                    </a:lnTo>
                    <a:lnTo>
                      <a:pt x="140" y="373"/>
                    </a:lnTo>
                    <a:lnTo>
                      <a:pt x="122" y="371"/>
                    </a:lnTo>
                    <a:lnTo>
                      <a:pt x="107" y="371"/>
                    </a:lnTo>
                    <a:lnTo>
                      <a:pt x="95" y="373"/>
                    </a:lnTo>
                    <a:lnTo>
                      <a:pt x="83" y="378"/>
                    </a:lnTo>
                    <a:lnTo>
                      <a:pt x="73" y="387"/>
                    </a:lnTo>
                    <a:lnTo>
                      <a:pt x="65" y="397"/>
                    </a:lnTo>
                    <a:lnTo>
                      <a:pt x="59" y="405"/>
                    </a:lnTo>
                    <a:lnTo>
                      <a:pt x="57" y="409"/>
                    </a:lnTo>
                    <a:lnTo>
                      <a:pt x="52" y="402"/>
                    </a:lnTo>
                    <a:lnTo>
                      <a:pt x="53" y="389"/>
                    </a:lnTo>
                    <a:lnTo>
                      <a:pt x="55" y="371"/>
                    </a:lnTo>
                    <a:lnTo>
                      <a:pt x="60" y="350"/>
                    </a:lnTo>
                    <a:lnTo>
                      <a:pt x="64" y="329"/>
                    </a:lnTo>
                    <a:lnTo>
                      <a:pt x="64" y="311"/>
                    </a:lnTo>
                    <a:lnTo>
                      <a:pt x="60" y="297"/>
                    </a:lnTo>
                    <a:lnTo>
                      <a:pt x="50" y="290"/>
                    </a:lnTo>
                    <a:lnTo>
                      <a:pt x="43" y="283"/>
                    </a:lnTo>
                    <a:lnTo>
                      <a:pt x="39" y="276"/>
                    </a:lnTo>
                    <a:lnTo>
                      <a:pt x="39" y="269"/>
                    </a:lnTo>
                    <a:lnTo>
                      <a:pt x="41" y="263"/>
                    </a:lnTo>
                    <a:lnTo>
                      <a:pt x="42" y="256"/>
                    </a:lnTo>
                    <a:lnTo>
                      <a:pt x="42" y="250"/>
                    </a:lnTo>
                    <a:lnTo>
                      <a:pt x="38" y="245"/>
                    </a:lnTo>
                    <a:lnTo>
                      <a:pt x="30" y="241"/>
                    </a:lnTo>
                    <a:lnTo>
                      <a:pt x="22" y="231"/>
                    </a:lnTo>
                    <a:lnTo>
                      <a:pt x="20" y="215"/>
                    </a:lnTo>
                    <a:lnTo>
                      <a:pt x="20" y="193"/>
                    </a:lnTo>
                    <a:lnTo>
                      <a:pt x="17" y="163"/>
                    </a:lnTo>
                    <a:lnTo>
                      <a:pt x="15" y="146"/>
                    </a:lnTo>
                    <a:lnTo>
                      <a:pt x="11" y="130"/>
                    </a:lnTo>
                    <a:lnTo>
                      <a:pt x="6" y="115"/>
                    </a:lnTo>
                    <a:lnTo>
                      <a:pt x="2" y="100"/>
                    </a:lnTo>
                    <a:lnTo>
                      <a:pt x="0" y="87"/>
                    </a:lnTo>
                    <a:lnTo>
                      <a:pt x="1" y="76"/>
                    </a:lnTo>
                    <a:lnTo>
                      <a:pt x="6" y="68"/>
                    </a:lnTo>
                    <a:lnTo>
                      <a:pt x="15" y="61"/>
                    </a:lnTo>
                    <a:lnTo>
                      <a:pt x="28" y="69"/>
                    </a:lnTo>
                    <a:lnTo>
                      <a:pt x="42" y="75"/>
                    </a:lnTo>
                    <a:lnTo>
                      <a:pt x="57" y="80"/>
                    </a:lnTo>
                    <a:lnTo>
                      <a:pt x="73" y="84"/>
                    </a:lnTo>
                    <a:lnTo>
                      <a:pt x="89" y="87"/>
                    </a:lnTo>
                    <a:lnTo>
                      <a:pt x="105" y="89"/>
                    </a:lnTo>
                    <a:lnTo>
                      <a:pt x="121" y="90"/>
                    </a:lnTo>
                    <a:lnTo>
                      <a:pt x="135" y="90"/>
                    </a:lnTo>
                    <a:lnTo>
                      <a:pt x="150" y="87"/>
                    </a:lnTo>
                    <a:lnTo>
                      <a:pt x="166" y="83"/>
                    </a:lnTo>
                    <a:lnTo>
                      <a:pt x="184" y="76"/>
                    </a:lnTo>
                    <a:lnTo>
                      <a:pt x="202" y="65"/>
                    </a:lnTo>
                    <a:lnTo>
                      <a:pt x="218" y="54"/>
                    </a:lnTo>
                    <a:lnTo>
                      <a:pt x="234" y="38"/>
                    </a:lnTo>
                    <a:lnTo>
                      <a:pt x="247" y="21"/>
                    </a:lnTo>
                    <a:lnTo>
                      <a:pt x="256" y="0"/>
                    </a:lnTo>
                    <a:lnTo>
                      <a:pt x="252" y="27"/>
                    </a:lnTo>
                    <a:lnTo>
                      <a:pt x="242" y="52"/>
                    </a:lnTo>
                    <a:lnTo>
                      <a:pt x="227" y="70"/>
                    </a:lnTo>
                    <a:lnTo>
                      <a:pt x="209" y="85"/>
                    </a:lnTo>
                    <a:lnTo>
                      <a:pt x="189" y="95"/>
                    </a:lnTo>
                    <a:lnTo>
                      <a:pt x="168" y="104"/>
                    </a:lnTo>
                    <a:lnTo>
                      <a:pt x="150" y="108"/>
                    </a:lnTo>
                    <a:lnTo>
                      <a:pt x="134" y="109"/>
                    </a:lnTo>
                    <a:lnTo>
                      <a:pt x="120" y="115"/>
                    </a:lnTo>
                    <a:lnTo>
                      <a:pt x="106" y="128"/>
                    </a:lnTo>
                    <a:lnTo>
                      <a:pt x="93" y="145"/>
                    </a:lnTo>
                    <a:lnTo>
                      <a:pt x="84" y="165"/>
                    </a:lnTo>
                    <a:lnTo>
                      <a:pt x="77" y="184"/>
                    </a:lnTo>
                    <a:lnTo>
                      <a:pt x="77" y="200"/>
                    </a:lnTo>
                    <a:lnTo>
                      <a:pt x="82" y="210"/>
                    </a:lnTo>
                    <a:lnTo>
                      <a:pt x="95" y="211"/>
                    </a:lnTo>
                    <a:lnTo>
                      <a:pt x="113" y="206"/>
                    </a:lnTo>
                    <a:lnTo>
                      <a:pt x="132" y="201"/>
                    </a:lnTo>
                    <a:lnTo>
                      <a:pt x="152" y="197"/>
                    </a:lnTo>
                    <a:lnTo>
                      <a:pt x="174" y="193"/>
                    </a:lnTo>
                    <a:lnTo>
                      <a:pt x="195" y="190"/>
                    </a:lnTo>
                    <a:lnTo>
                      <a:pt x="214" y="188"/>
                    </a:lnTo>
                    <a:lnTo>
                      <a:pt x="233" y="186"/>
                    </a:lnTo>
                    <a:lnTo>
                      <a:pt x="249" y="185"/>
                    </a:lnTo>
                    <a:lnTo>
                      <a:pt x="256" y="186"/>
                    </a:lnTo>
                    <a:lnTo>
                      <a:pt x="250" y="190"/>
                    </a:lnTo>
                    <a:lnTo>
                      <a:pt x="234" y="196"/>
                    </a:lnTo>
                    <a:lnTo>
                      <a:pt x="212" y="204"/>
                    </a:lnTo>
                    <a:lnTo>
                      <a:pt x="187" y="214"/>
                    </a:lnTo>
                    <a:lnTo>
                      <a:pt x="164" y="226"/>
                    </a:lnTo>
                    <a:lnTo>
                      <a:pt x="145" y="239"/>
                    </a:lnTo>
                    <a:lnTo>
                      <a:pt x="136" y="253"/>
                    </a:lnTo>
                    <a:lnTo>
                      <a:pt x="135" y="268"/>
                    </a:lnTo>
                    <a:lnTo>
                      <a:pt x="142" y="283"/>
                    </a:lnTo>
                    <a:lnTo>
                      <a:pt x="152" y="299"/>
                    </a:lnTo>
                    <a:lnTo>
                      <a:pt x="166" y="316"/>
                    </a:lnTo>
                    <a:lnTo>
                      <a:pt x="182" y="332"/>
                    </a:lnTo>
                    <a:lnTo>
                      <a:pt x="197" y="348"/>
                    </a:lnTo>
                    <a:lnTo>
                      <a:pt x="212" y="364"/>
                    </a:lnTo>
                    <a:lnTo>
                      <a:pt x="224" y="38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09" name="Freeform 185">
                <a:extLst>
                  <a:ext uri="{FF2B5EF4-FFF2-40B4-BE49-F238E27FC236}">
                    <a16:creationId xmlns:a16="http://schemas.microsoft.com/office/drawing/2014/main" xmlns="" id="{1AEF102D-E9BC-6924-8AF5-285EEA05D75D}"/>
                  </a:ext>
                </a:extLst>
              </p:cNvPr>
              <p:cNvSpPr>
                <a:spLocks/>
              </p:cNvSpPr>
              <p:nvPr/>
            </p:nvSpPr>
            <p:spPr bwMode="auto">
              <a:xfrm>
                <a:off x="-82" y="3492"/>
                <a:ext cx="139" cy="250"/>
              </a:xfrm>
              <a:custGeom>
                <a:avLst/>
                <a:gdLst>
                  <a:gd name="T0" fmla="*/ 1 w 276"/>
                  <a:gd name="T1" fmla="*/ 1 h 499"/>
                  <a:gd name="T2" fmla="*/ 1 w 276"/>
                  <a:gd name="T3" fmla="*/ 1 h 499"/>
                  <a:gd name="T4" fmla="*/ 1 w 276"/>
                  <a:gd name="T5" fmla="*/ 1 h 499"/>
                  <a:gd name="T6" fmla="*/ 1 w 276"/>
                  <a:gd name="T7" fmla="*/ 1 h 499"/>
                  <a:gd name="T8" fmla="*/ 1 w 276"/>
                  <a:gd name="T9" fmla="*/ 1 h 499"/>
                  <a:gd name="T10" fmla="*/ 1 w 276"/>
                  <a:gd name="T11" fmla="*/ 1 h 499"/>
                  <a:gd name="T12" fmla="*/ 1 w 276"/>
                  <a:gd name="T13" fmla="*/ 1 h 499"/>
                  <a:gd name="T14" fmla="*/ 1 w 276"/>
                  <a:gd name="T15" fmla="*/ 1 h 499"/>
                  <a:gd name="T16" fmla="*/ 1 w 276"/>
                  <a:gd name="T17" fmla="*/ 1 h 499"/>
                  <a:gd name="T18" fmla="*/ 1 w 276"/>
                  <a:gd name="T19" fmla="*/ 1 h 499"/>
                  <a:gd name="T20" fmla="*/ 0 w 276"/>
                  <a:gd name="T21" fmla="*/ 1 h 499"/>
                  <a:gd name="T22" fmla="*/ 1 w 276"/>
                  <a:gd name="T23" fmla="*/ 1 h 499"/>
                  <a:gd name="T24" fmla="*/ 1 w 276"/>
                  <a:gd name="T25" fmla="*/ 1 h 499"/>
                  <a:gd name="T26" fmla="*/ 1 w 276"/>
                  <a:gd name="T27" fmla="*/ 1 h 499"/>
                  <a:gd name="T28" fmla="*/ 1 w 276"/>
                  <a:gd name="T29" fmla="*/ 1 h 499"/>
                  <a:gd name="T30" fmla="*/ 1 w 276"/>
                  <a:gd name="T31" fmla="*/ 1 h 499"/>
                  <a:gd name="T32" fmla="*/ 1 w 276"/>
                  <a:gd name="T33" fmla="*/ 1 h 499"/>
                  <a:gd name="T34" fmla="*/ 1 w 276"/>
                  <a:gd name="T35" fmla="*/ 1 h 499"/>
                  <a:gd name="T36" fmla="*/ 1 w 276"/>
                  <a:gd name="T37" fmla="*/ 1 h 499"/>
                  <a:gd name="T38" fmla="*/ 1 w 276"/>
                  <a:gd name="T39" fmla="*/ 1 h 499"/>
                  <a:gd name="T40" fmla="*/ 1 w 276"/>
                  <a:gd name="T41" fmla="*/ 1 h 499"/>
                  <a:gd name="T42" fmla="*/ 1 w 276"/>
                  <a:gd name="T43" fmla="*/ 1 h 499"/>
                  <a:gd name="T44" fmla="*/ 1 w 276"/>
                  <a:gd name="T45" fmla="*/ 1 h 499"/>
                  <a:gd name="T46" fmla="*/ 1 w 276"/>
                  <a:gd name="T47" fmla="*/ 1 h 499"/>
                  <a:gd name="T48" fmla="*/ 1 w 276"/>
                  <a:gd name="T49" fmla="*/ 1 h 499"/>
                  <a:gd name="T50" fmla="*/ 1 w 276"/>
                  <a:gd name="T51" fmla="*/ 1 h 499"/>
                  <a:gd name="T52" fmla="*/ 1 w 276"/>
                  <a:gd name="T53" fmla="*/ 1 h 499"/>
                  <a:gd name="T54" fmla="*/ 1 w 276"/>
                  <a:gd name="T55" fmla="*/ 1 h 499"/>
                  <a:gd name="T56" fmla="*/ 1 w 276"/>
                  <a:gd name="T57" fmla="*/ 1 h 499"/>
                  <a:gd name="T58" fmla="*/ 1 w 276"/>
                  <a:gd name="T59" fmla="*/ 1 h 499"/>
                  <a:gd name="T60" fmla="*/ 1 w 276"/>
                  <a:gd name="T61" fmla="*/ 1 h 499"/>
                  <a:gd name="T62" fmla="*/ 1 w 276"/>
                  <a:gd name="T63" fmla="*/ 1 h 499"/>
                  <a:gd name="T64" fmla="*/ 1 w 276"/>
                  <a:gd name="T65" fmla="*/ 1 h 499"/>
                  <a:gd name="T66" fmla="*/ 1 w 276"/>
                  <a:gd name="T67" fmla="*/ 1 h 499"/>
                  <a:gd name="T68" fmla="*/ 1 w 276"/>
                  <a:gd name="T69" fmla="*/ 1 h 499"/>
                  <a:gd name="T70" fmla="*/ 1 w 276"/>
                  <a:gd name="T71" fmla="*/ 1 h 499"/>
                  <a:gd name="T72" fmla="*/ 1 w 276"/>
                  <a:gd name="T73" fmla="*/ 1 h 499"/>
                  <a:gd name="T74" fmla="*/ 1 w 276"/>
                  <a:gd name="T75" fmla="*/ 1 h 499"/>
                  <a:gd name="T76" fmla="*/ 1 w 276"/>
                  <a:gd name="T77" fmla="*/ 1 h 499"/>
                  <a:gd name="T78" fmla="*/ 1 w 276"/>
                  <a:gd name="T79" fmla="*/ 1 h 499"/>
                  <a:gd name="T80" fmla="*/ 1 w 276"/>
                  <a:gd name="T81" fmla="*/ 1 h 499"/>
                  <a:gd name="T82" fmla="*/ 1 w 276"/>
                  <a:gd name="T83" fmla="*/ 1 h 499"/>
                  <a:gd name="T84" fmla="*/ 1 w 276"/>
                  <a:gd name="T85" fmla="*/ 1 h 499"/>
                  <a:gd name="T86" fmla="*/ 1 w 276"/>
                  <a:gd name="T87" fmla="*/ 1 h 49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76"/>
                  <a:gd name="T133" fmla="*/ 0 h 499"/>
                  <a:gd name="T134" fmla="*/ 276 w 276"/>
                  <a:gd name="T135" fmla="*/ 499 h 49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76" h="499">
                    <a:moveTo>
                      <a:pt x="276" y="386"/>
                    </a:moveTo>
                    <a:lnTo>
                      <a:pt x="259" y="384"/>
                    </a:lnTo>
                    <a:lnTo>
                      <a:pt x="238" y="384"/>
                    </a:lnTo>
                    <a:lnTo>
                      <a:pt x="216" y="387"/>
                    </a:lnTo>
                    <a:lnTo>
                      <a:pt x="194" y="392"/>
                    </a:lnTo>
                    <a:lnTo>
                      <a:pt x="172" y="398"/>
                    </a:lnTo>
                    <a:lnTo>
                      <a:pt x="153" y="406"/>
                    </a:lnTo>
                    <a:lnTo>
                      <a:pt x="136" y="414"/>
                    </a:lnTo>
                    <a:lnTo>
                      <a:pt x="122" y="422"/>
                    </a:lnTo>
                    <a:lnTo>
                      <a:pt x="104" y="440"/>
                    </a:lnTo>
                    <a:lnTo>
                      <a:pt x="96" y="460"/>
                    </a:lnTo>
                    <a:lnTo>
                      <a:pt x="93" y="476"/>
                    </a:lnTo>
                    <a:lnTo>
                      <a:pt x="93" y="482"/>
                    </a:lnTo>
                    <a:lnTo>
                      <a:pt x="79" y="477"/>
                    </a:lnTo>
                    <a:lnTo>
                      <a:pt x="65" y="476"/>
                    </a:lnTo>
                    <a:lnTo>
                      <a:pt x="53" y="477"/>
                    </a:lnTo>
                    <a:lnTo>
                      <a:pt x="41" y="480"/>
                    </a:lnTo>
                    <a:lnTo>
                      <a:pt x="30" y="484"/>
                    </a:lnTo>
                    <a:lnTo>
                      <a:pt x="19" y="489"/>
                    </a:lnTo>
                    <a:lnTo>
                      <a:pt x="9" y="493"/>
                    </a:lnTo>
                    <a:lnTo>
                      <a:pt x="0" y="499"/>
                    </a:lnTo>
                    <a:lnTo>
                      <a:pt x="0" y="477"/>
                    </a:lnTo>
                    <a:lnTo>
                      <a:pt x="2" y="455"/>
                    </a:lnTo>
                    <a:lnTo>
                      <a:pt x="7" y="434"/>
                    </a:lnTo>
                    <a:lnTo>
                      <a:pt x="11" y="411"/>
                    </a:lnTo>
                    <a:lnTo>
                      <a:pt x="17" y="389"/>
                    </a:lnTo>
                    <a:lnTo>
                      <a:pt x="24" y="368"/>
                    </a:lnTo>
                    <a:lnTo>
                      <a:pt x="30" y="348"/>
                    </a:lnTo>
                    <a:lnTo>
                      <a:pt x="35" y="330"/>
                    </a:lnTo>
                    <a:lnTo>
                      <a:pt x="39" y="316"/>
                    </a:lnTo>
                    <a:lnTo>
                      <a:pt x="39" y="303"/>
                    </a:lnTo>
                    <a:lnTo>
                      <a:pt x="36" y="292"/>
                    </a:lnTo>
                    <a:lnTo>
                      <a:pt x="33" y="279"/>
                    </a:lnTo>
                    <a:lnTo>
                      <a:pt x="28" y="265"/>
                    </a:lnTo>
                    <a:lnTo>
                      <a:pt x="23" y="247"/>
                    </a:lnTo>
                    <a:lnTo>
                      <a:pt x="18" y="224"/>
                    </a:lnTo>
                    <a:lnTo>
                      <a:pt x="13" y="194"/>
                    </a:lnTo>
                    <a:lnTo>
                      <a:pt x="5" y="139"/>
                    </a:lnTo>
                    <a:lnTo>
                      <a:pt x="0" y="104"/>
                    </a:lnTo>
                    <a:lnTo>
                      <a:pt x="1" y="83"/>
                    </a:lnTo>
                    <a:lnTo>
                      <a:pt x="16" y="72"/>
                    </a:lnTo>
                    <a:lnTo>
                      <a:pt x="45" y="57"/>
                    </a:lnTo>
                    <a:lnTo>
                      <a:pt x="70" y="44"/>
                    </a:lnTo>
                    <a:lnTo>
                      <a:pt x="91" y="33"/>
                    </a:lnTo>
                    <a:lnTo>
                      <a:pt x="109" y="23"/>
                    </a:lnTo>
                    <a:lnTo>
                      <a:pt x="126" y="16"/>
                    </a:lnTo>
                    <a:lnTo>
                      <a:pt x="142" y="10"/>
                    </a:lnTo>
                    <a:lnTo>
                      <a:pt x="161" y="5"/>
                    </a:lnTo>
                    <a:lnTo>
                      <a:pt x="180" y="0"/>
                    </a:lnTo>
                    <a:lnTo>
                      <a:pt x="198" y="7"/>
                    </a:lnTo>
                    <a:lnTo>
                      <a:pt x="207" y="14"/>
                    </a:lnTo>
                    <a:lnTo>
                      <a:pt x="210" y="20"/>
                    </a:lnTo>
                    <a:lnTo>
                      <a:pt x="207" y="26"/>
                    </a:lnTo>
                    <a:lnTo>
                      <a:pt x="199" y="30"/>
                    </a:lnTo>
                    <a:lnTo>
                      <a:pt x="186" y="36"/>
                    </a:lnTo>
                    <a:lnTo>
                      <a:pt x="172" y="42"/>
                    </a:lnTo>
                    <a:lnTo>
                      <a:pt x="157" y="48"/>
                    </a:lnTo>
                    <a:lnTo>
                      <a:pt x="146" y="53"/>
                    </a:lnTo>
                    <a:lnTo>
                      <a:pt x="141" y="57"/>
                    </a:lnTo>
                    <a:lnTo>
                      <a:pt x="142" y="59"/>
                    </a:lnTo>
                    <a:lnTo>
                      <a:pt x="148" y="59"/>
                    </a:lnTo>
                    <a:lnTo>
                      <a:pt x="159" y="59"/>
                    </a:lnTo>
                    <a:lnTo>
                      <a:pt x="171" y="58"/>
                    </a:lnTo>
                    <a:lnTo>
                      <a:pt x="186" y="57"/>
                    </a:lnTo>
                    <a:lnTo>
                      <a:pt x="201" y="54"/>
                    </a:lnTo>
                    <a:lnTo>
                      <a:pt x="215" y="53"/>
                    </a:lnTo>
                    <a:lnTo>
                      <a:pt x="227" y="56"/>
                    </a:lnTo>
                    <a:lnTo>
                      <a:pt x="233" y="59"/>
                    </a:lnTo>
                    <a:lnTo>
                      <a:pt x="236" y="65"/>
                    </a:lnTo>
                    <a:lnTo>
                      <a:pt x="232" y="71"/>
                    </a:lnTo>
                    <a:lnTo>
                      <a:pt x="222" y="77"/>
                    </a:lnTo>
                    <a:lnTo>
                      <a:pt x="205" y="86"/>
                    </a:lnTo>
                    <a:lnTo>
                      <a:pt x="178" y="92"/>
                    </a:lnTo>
                    <a:lnTo>
                      <a:pt x="155" y="99"/>
                    </a:lnTo>
                    <a:lnTo>
                      <a:pt x="147" y="105"/>
                    </a:lnTo>
                    <a:lnTo>
                      <a:pt x="148" y="113"/>
                    </a:lnTo>
                    <a:lnTo>
                      <a:pt x="156" y="125"/>
                    </a:lnTo>
                    <a:lnTo>
                      <a:pt x="169" y="140"/>
                    </a:lnTo>
                    <a:lnTo>
                      <a:pt x="183" y="162"/>
                    </a:lnTo>
                    <a:lnTo>
                      <a:pt x="194" y="189"/>
                    </a:lnTo>
                    <a:lnTo>
                      <a:pt x="201" y="227"/>
                    </a:lnTo>
                    <a:lnTo>
                      <a:pt x="205" y="265"/>
                    </a:lnTo>
                    <a:lnTo>
                      <a:pt x="207" y="295"/>
                    </a:lnTo>
                    <a:lnTo>
                      <a:pt x="212" y="318"/>
                    </a:lnTo>
                    <a:lnTo>
                      <a:pt x="218" y="336"/>
                    </a:lnTo>
                    <a:lnTo>
                      <a:pt x="227" y="351"/>
                    </a:lnTo>
                    <a:lnTo>
                      <a:pt x="239" y="363"/>
                    </a:lnTo>
                    <a:lnTo>
                      <a:pt x="255" y="374"/>
                    </a:lnTo>
                    <a:lnTo>
                      <a:pt x="276" y="38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0" name="Freeform 186">
                <a:extLst>
                  <a:ext uri="{FF2B5EF4-FFF2-40B4-BE49-F238E27FC236}">
                    <a16:creationId xmlns:a16="http://schemas.microsoft.com/office/drawing/2014/main" xmlns="" id="{C6A74B5B-794D-E985-8304-6F725F35805A}"/>
                  </a:ext>
                </a:extLst>
              </p:cNvPr>
              <p:cNvSpPr>
                <a:spLocks/>
              </p:cNvSpPr>
              <p:nvPr/>
            </p:nvSpPr>
            <p:spPr bwMode="auto">
              <a:xfrm>
                <a:off x="-96" y="2119"/>
                <a:ext cx="115" cy="520"/>
              </a:xfrm>
              <a:custGeom>
                <a:avLst/>
                <a:gdLst>
                  <a:gd name="T0" fmla="*/ 1 w 229"/>
                  <a:gd name="T1" fmla="*/ 0 h 1041"/>
                  <a:gd name="T2" fmla="*/ 1 w 229"/>
                  <a:gd name="T3" fmla="*/ 0 h 1041"/>
                  <a:gd name="T4" fmla="*/ 1 w 229"/>
                  <a:gd name="T5" fmla="*/ 0 h 1041"/>
                  <a:gd name="T6" fmla="*/ 1 w 229"/>
                  <a:gd name="T7" fmla="*/ 0 h 1041"/>
                  <a:gd name="T8" fmla="*/ 1 w 229"/>
                  <a:gd name="T9" fmla="*/ 0 h 1041"/>
                  <a:gd name="T10" fmla="*/ 1 w 229"/>
                  <a:gd name="T11" fmla="*/ 0 h 1041"/>
                  <a:gd name="T12" fmla="*/ 1 w 229"/>
                  <a:gd name="T13" fmla="*/ 0 h 1041"/>
                  <a:gd name="T14" fmla="*/ 1 w 229"/>
                  <a:gd name="T15" fmla="*/ 0 h 1041"/>
                  <a:gd name="T16" fmla="*/ 1 w 229"/>
                  <a:gd name="T17" fmla="*/ 0 h 1041"/>
                  <a:gd name="T18" fmla="*/ 1 w 229"/>
                  <a:gd name="T19" fmla="*/ 0 h 1041"/>
                  <a:gd name="T20" fmla="*/ 1 w 229"/>
                  <a:gd name="T21" fmla="*/ 0 h 1041"/>
                  <a:gd name="T22" fmla="*/ 1 w 229"/>
                  <a:gd name="T23" fmla="*/ 0 h 1041"/>
                  <a:gd name="T24" fmla="*/ 1 w 229"/>
                  <a:gd name="T25" fmla="*/ 0 h 1041"/>
                  <a:gd name="T26" fmla="*/ 1 w 229"/>
                  <a:gd name="T27" fmla="*/ 0 h 1041"/>
                  <a:gd name="T28" fmla="*/ 1 w 229"/>
                  <a:gd name="T29" fmla="*/ 0 h 1041"/>
                  <a:gd name="T30" fmla="*/ 1 w 229"/>
                  <a:gd name="T31" fmla="*/ 0 h 1041"/>
                  <a:gd name="T32" fmla="*/ 1 w 229"/>
                  <a:gd name="T33" fmla="*/ 0 h 1041"/>
                  <a:gd name="T34" fmla="*/ 1 w 229"/>
                  <a:gd name="T35" fmla="*/ 0 h 1041"/>
                  <a:gd name="T36" fmla="*/ 1 w 229"/>
                  <a:gd name="T37" fmla="*/ 0 h 1041"/>
                  <a:gd name="T38" fmla="*/ 1 w 229"/>
                  <a:gd name="T39" fmla="*/ 0 h 1041"/>
                  <a:gd name="T40" fmla="*/ 1 w 229"/>
                  <a:gd name="T41" fmla="*/ 0 h 1041"/>
                  <a:gd name="T42" fmla="*/ 1 w 229"/>
                  <a:gd name="T43" fmla="*/ 0 h 1041"/>
                  <a:gd name="T44" fmla="*/ 1 w 229"/>
                  <a:gd name="T45" fmla="*/ 0 h 1041"/>
                  <a:gd name="T46" fmla="*/ 1 w 229"/>
                  <a:gd name="T47" fmla="*/ 0 h 1041"/>
                  <a:gd name="T48" fmla="*/ 1 w 229"/>
                  <a:gd name="T49" fmla="*/ 0 h 1041"/>
                  <a:gd name="T50" fmla="*/ 1 w 229"/>
                  <a:gd name="T51" fmla="*/ 0 h 1041"/>
                  <a:gd name="T52" fmla="*/ 1 w 229"/>
                  <a:gd name="T53" fmla="*/ 0 h 1041"/>
                  <a:gd name="T54" fmla="*/ 1 w 229"/>
                  <a:gd name="T55" fmla="*/ 0 h 1041"/>
                  <a:gd name="T56" fmla="*/ 1 w 229"/>
                  <a:gd name="T57" fmla="*/ 0 h 1041"/>
                  <a:gd name="T58" fmla="*/ 1 w 229"/>
                  <a:gd name="T59" fmla="*/ 0 h 1041"/>
                  <a:gd name="T60" fmla="*/ 1 w 229"/>
                  <a:gd name="T61" fmla="*/ 0 h 1041"/>
                  <a:gd name="T62" fmla="*/ 1 w 229"/>
                  <a:gd name="T63" fmla="*/ 0 h 1041"/>
                  <a:gd name="T64" fmla="*/ 1 w 229"/>
                  <a:gd name="T65" fmla="*/ 0 h 1041"/>
                  <a:gd name="T66" fmla="*/ 1 w 229"/>
                  <a:gd name="T67" fmla="*/ 0 h 1041"/>
                  <a:gd name="T68" fmla="*/ 1 w 229"/>
                  <a:gd name="T69" fmla="*/ 0 h 1041"/>
                  <a:gd name="T70" fmla="*/ 1 w 229"/>
                  <a:gd name="T71" fmla="*/ 0 h 1041"/>
                  <a:gd name="T72" fmla="*/ 1 w 229"/>
                  <a:gd name="T73" fmla="*/ 0 h 1041"/>
                  <a:gd name="T74" fmla="*/ 1 w 229"/>
                  <a:gd name="T75" fmla="*/ 0 h 1041"/>
                  <a:gd name="T76" fmla="*/ 1 w 229"/>
                  <a:gd name="T77" fmla="*/ 0 h 1041"/>
                  <a:gd name="T78" fmla="*/ 1 w 229"/>
                  <a:gd name="T79" fmla="*/ 0 h 1041"/>
                  <a:gd name="T80" fmla="*/ 1 w 229"/>
                  <a:gd name="T81" fmla="*/ 0 h 1041"/>
                  <a:gd name="T82" fmla="*/ 1 w 229"/>
                  <a:gd name="T83" fmla="*/ 0 h 1041"/>
                  <a:gd name="T84" fmla="*/ 1 w 229"/>
                  <a:gd name="T85" fmla="*/ 0 h 1041"/>
                  <a:gd name="T86" fmla="*/ 1 w 229"/>
                  <a:gd name="T87" fmla="*/ 0 h 1041"/>
                  <a:gd name="T88" fmla="*/ 1 w 229"/>
                  <a:gd name="T89" fmla="*/ 0 h 1041"/>
                  <a:gd name="T90" fmla="*/ 1 w 229"/>
                  <a:gd name="T91" fmla="*/ 0 h 1041"/>
                  <a:gd name="T92" fmla="*/ 1 w 229"/>
                  <a:gd name="T93" fmla="*/ 0 h 1041"/>
                  <a:gd name="T94" fmla="*/ 1 w 229"/>
                  <a:gd name="T95" fmla="*/ 0 h 1041"/>
                  <a:gd name="T96" fmla="*/ 1 w 229"/>
                  <a:gd name="T97" fmla="*/ 0 h 1041"/>
                  <a:gd name="T98" fmla="*/ 1 w 229"/>
                  <a:gd name="T99" fmla="*/ 0 h 1041"/>
                  <a:gd name="T100" fmla="*/ 1 w 229"/>
                  <a:gd name="T101" fmla="*/ 0 h 1041"/>
                  <a:gd name="T102" fmla="*/ 1 w 229"/>
                  <a:gd name="T103" fmla="*/ 0 h 1041"/>
                  <a:gd name="T104" fmla="*/ 1 w 229"/>
                  <a:gd name="T105" fmla="*/ 0 h 1041"/>
                  <a:gd name="T106" fmla="*/ 0 w 229"/>
                  <a:gd name="T107" fmla="*/ 0 h 1041"/>
                  <a:gd name="T108" fmla="*/ 1 w 229"/>
                  <a:gd name="T109" fmla="*/ 0 h 1041"/>
                  <a:gd name="T110" fmla="*/ 1 w 229"/>
                  <a:gd name="T111" fmla="*/ 0 h 1041"/>
                  <a:gd name="T112" fmla="*/ 1 w 229"/>
                  <a:gd name="T113" fmla="*/ 0 h 1041"/>
                  <a:gd name="T114" fmla="*/ 1 w 229"/>
                  <a:gd name="T115" fmla="*/ 0 h 1041"/>
                  <a:gd name="T116" fmla="*/ 1 w 229"/>
                  <a:gd name="T117" fmla="*/ 0 h 1041"/>
                  <a:gd name="T118" fmla="*/ 1 w 229"/>
                  <a:gd name="T119" fmla="*/ 0 h 1041"/>
                  <a:gd name="T120" fmla="*/ 1 w 229"/>
                  <a:gd name="T121" fmla="*/ 0 h 104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9"/>
                  <a:gd name="T184" fmla="*/ 0 h 1041"/>
                  <a:gd name="T185" fmla="*/ 229 w 229"/>
                  <a:gd name="T186" fmla="*/ 1041 h 104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9" h="1041">
                    <a:moveTo>
                      <a:pt x="40" y="6"/>
                    </a:moveTo>
                    <a:lnTo>
                      <a:pt x="56" y="32"/>
                    </a:lnTo>
                    <a:lnTo>
                      <a:pt x="75" y="59"/>
                    </a:lnTo>
                    <a:lnTo>
                      <a:pt x="94" y="87"/>
                    </a:lnTo>
                    <a:lnTo>
                      <a:pt x="114" y="113"/>
                    </a:lnTo>
                    <a:lnTo>
                      <a:pt x="132" y="138"/>
                    </a:lnTo>
                    <a:lnTo>
                      <a:pt x="147" y="162"/>
                    </a:lnTo>
                    <a:lnTo>
                      <a:pt x="158" y="181"/>
                    </a:lnTo>
                    <a:lnTo>
                      <a:pt x="162" y="198"/>
                    </a:lnTo>
                    <a:lnTo>
                      <a:pt x="162" y="242"/>
                    </a:lnTo>
                    <a:lnTo>
                      <a:pt x="159" y="302"/>
                    </a:lnTo>
                    <a:lnTo>
                      <a:pt x="159" y="360"/>
                    </a:lnTo>
                    <a:lnTo>
                      <a:pt x="173" y="400"/>
                    </a:lnTo>
                    <a:lnTo>
                      <a:pt x="182" y="421"/>
                    </a:lnTo>
                    <a:lnTo>
                      <a:pt x="188" y="454"/>
                    </a:lnTo>
                    <a:lnTo>
                      <a:pt x="192" y="497"/>
                    </a:lnTo>
                    <a:lnTo>
                      <a:pt x="195" y="546"/>
                    </a:lnTo>
                    <a:lnTo>
                      <a:pt x="197" y="598"/>
                    </a:lnTo>
                    <a:lnTo>
                      <a:pt x="200" y="650"/>
                    </a:lnTo>
                    <a:lnTo>
                      <a:pt x="205" y="698"/>
                    </a:lnTo>
                    <a:lnTo>
                      <a:pt x="213" y="740"/>
                    </a:lnTo>
                    <a:lnTo>
                      <a:pt x="221" y="788"/>
                    </a:lnTo>
                    <a:lnTo>
                      <a:pt x="227" y="854"/>
                    </a:lnTo>
                    <a:lnTo>
                      <a:pt x="229" y="924"/>
                    </a:lnTo>
                    <a:lnTo>
                      <a:pt x="227" y="987"/>
                    </a:lnTo>
                    <a:lnTo>
                      <a:pt x="220" y="1029"/>
                    </a:lnTo>
                    <a:lnTo>
                      <a:pt x="206" y="1041"/>
                    </a:lnTo>
                    <a:lnTo>
                      <a:pt x="187" y="1008"/>
                    </a:lnTo>
                    <a:lnTo>
                      <a:pt x="160" y="921"/>
                    </a:lnTo>
                    <a:lnTo>
                      <a:pt x="134" y="813"/>
                    </a:lnTo>
                    <a:lnTo>
                      <a:pt x="114" y="724"/>
                    </a:lnTo>
                    <a:lnTo>
                      <a:pt x="100" y="652"/>
                    </a:lnTo>
                    <a:lnTo>
                      <a:pt x="90" y="596"/>
                    </a:lnTo>
                    <a:lnTo>
                      <a:pt x="81" y="552"/>
                    </a:lnTo>
                    <a:lnTo>
                      <a:pt x="73" y="519"/>
                    </a:lnTo>
                    <a:lnTo>
                      <a:pt x="61" y="492"/>
                    </a:lnTo>
                    <a:lnTo>
                      <a:pt x="47" y="471"/>
                    </a:lnTo>
                    <a:lnTo>
                      <a:pt x="39" y="452"/>
                    </a:lnTo>
                    <a:lnTo>
                      <a:pt x="43" y="431"/>
                    </a:lnTo>
                    <a:lnTo>
                      <a:pt x="56" y="410"/>
                    </a:lnTo>
                    <a:lnTo>
                      <a:pt x="73" y="389"/>
                    </a:lnTo>
                    <a:lnTo>
                      <a:pt x="89" y="365"/>
                    </a:lnTo>
                    <a:lnTo>
                      <a:pt x="101" y="344"/>
                    </a:lnTo>
                    <a:lnTo>
                      <a:pt x="104" y="321"/>
                    </a:lnTo>
                    <a:lnTo>
                      <a:pt x="92" y="299"/>
                    </a:lnTo>
                    <a:lnTo>
                      <a:pt x="74" y="272"/>
                    </a:lnTo>
                    <a:lnTo>
                      <a:pt x="58" y="241"/>
                    </a:lnTo>
                    <a:lnTo>
                      <a:pt x="45" y="205"/>
                    </a:lnTo>
                    <a:lnTo>
                      <a:pt x="33" y="170"/>
                    </a:lnTo>
                    <a:lnTo>
                      <a:pt x="24" y="136"/>
                    </a:lnTo>
                    <a:lnTo>
                      <a:pt x="16" y="105"/>
                    </a:lnTo>
                    <a:lnTo>
                      <a:pt x="9" y="82"/>
                    </a:lnTo>
                    <a:lnTo>
                      <a:pt x="3" y="67"/>
                    </a:lnTo>
                    <a:lnTo>
                      <a:pt x="0" y="57"/>
                    </a:lnTo>
                    <a:lnTo>
                      <a:pt x="1" y="44"/>
                    </a:lnTo>
                    <a:lnTo>
                      <a:pt x="5" y="30"/>
                    </a:lnTo>
                    <a:lnTo>
                      <a:pt x="12" y="17"/>
                    </a:lnTo>
                    <a:lnTo>
                      <a:pt x="18" y="8"/>
                    </a:lnTo>
                    <a:lnTo>
                      <a:pt x="26" y="1"/>
                    </a:lnTo>
                    <a:lnTo>
                      <a:pt x="33" y="0"/>
                    </a:lnTo>
                    <a:lnTo>
                      <a:pt x="40" y="6"/>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1711" name="Freeform 187">
                <a:extLst>
                  <a:ext uri="{FF2B5EF4-FFF2-40B4-BE49-F238E27FC236}">
                    <a16:creationId xmlns:a16="http://schemas.microsoft.com/office/drawing/2014/main" xmlns="" id="{F9EF94F6-15C8-AE09-8D93-2E89AA16962D}"/>
                  </a:ext>
                </a:extLst>
              </p:cNvPr>
              <p:cNvSpPr>
                <a:spLocks/>
              </p:cNvSpPr>
              <p:nvPr/>
            </p:nvSpPr>
            <p:spPr bwMode="auto">
              <a:xfrm>
                <a:off x="-76" y="2760"/>
                <a:ext cx="112" cy="278"/>
              </a:xfrm>
              <a:custGeom>
                <a:avLst/>
                <a:gdLst>
                  <a:gd name="T0" fmla="*/ 0 w 225"/>
                  <a:gd name="T1" fmla="*/ 1 h 555"/>
                  <a:gd name="T2" fmla="*/ 0 w 225"/>
                  <a:gd name="T3" fmla="*/ 1 h 555"/>
                  <a:gd name="T4" fmla="*/ 0 w 225"/>
                  <a:gd name="T5" fmla="*/ 1 h 555"/>
                  <a:gd name="T6" fmla="*/ 0 w 225"/>
                  <a:gd name="T7" fmla="*/ 1 h 555"/>
                  <a:gd name="T8" fmla="*/ 0 w 225"/>
                  <a:gd name="T9" fmla="*/ 1 h 555"/>
                  <a:gd name="T10" fmla="*/ 0 w 225"/>
                  <a:gd name="T11" fmla="*/ 1 h 555"/>
                  <a:gd name="T12" fmla="*/ 0 w 225"/>
                  <a:gd name="T13" fmla="*/ 1 h 555"/>
                  <a:gd name="T14" fmla="*/ 0 w 225"/>
                  <a:gd name="T15" fmla="*/ 1 h 555"/>
                  <a:gd name="T16" fmla="*/ 0 w 225"/>
                  <a:gd name="T17" fmla="*/ 1 h 555"/>
                  <a:gd name="T18" fmla="*/ 0 w 225"/>
                  <a:gd name="T19" fmla="*/ 1 h 555"/>
                  <a:gd name="T20" fmla="*/ 0 w 225"/>
                  <a:gd name="T21" fmla="*/ 1 h 555"/>
                  <a:gd name="T22" fmla="*/ 0 w 225"/>
                  <a:gd name="T23" fmla="*/ 1 h 555"/>
                  <a:gd name="T24" fmla="*/ 0 w 225"/>
                  <a:gd name="T25" fmla="*/ 1 h 555"/>
                  <a:gd name="T26" fmla="*/ 0 w 225"/>
                  <a:gd name="T27" fmla="*/ 1 h 555"/>
                  <a:gd name="T28" fmla="*/ 0 w 225"/>
                  <a:gd name="T29" fmla="*/ 1 h 555"/>
                  <a:gd name="T30" fmla="*/ 0 w 225"/>
                  <a:gd name="T31" fmla="*/ 1 h 555"/>
                  <a:gd name="T32" fmla="*/ 0 w 225"/>
                  <a:gd name="T33" fmla="*/ 1 h 555"/>
                  <a:gd name="T34" fmla="*/ 0 w 225"/>
                  <a:gd name="T35" fmla="*/ 1 h 555"/>
                  <a:gd name="T36" fmla="*/ 0 w 225"/>
                  <a:gd name="T37" fmla="*/ 1 h 555"/>
                  <a:gd name="T38" fmla="*/ 0 w 225"/>
                  <a:gd name="T39" fmla="*/ 1 h 555"/>
                  <a:gd name="T40" fmla="*/ 0 w 225"/>
                  <a:gd name="T41" fmla="*/ 1 h 555"/>
                  <a:gd name="T42" fmla="*/ 0 w 225"/>
                  <a:gd name="T43" fmla="*/ 1 h 555"/>
                  <a:gd name="T44" fmla="*/ 0 w 225"/>
                  <a:gd name="T45" fmla="*/ 1 h 555"/>
                  <a:gd name="T46" fmla="*/ 0 w 225"/>
                  <a:gd name="T47" fmla="*/ 1 h 555"/>
                  <a:gd name="T48" fmla="*/ 0 w 225"/>
                  <a:gd name="T49" fmla="*/ 1 h 555"/>
                  <a:gd name="T50" fmla="*/ 0 w 225"/>
                  <a:gd name="T51" fmla="*/ 1 h 555"/>
                  <a:gd name="T52" fmla="*/ 0 w 225"/>
                  <a:gd name="T53" fmla="*/ 1 h 555"/>
                  <a:gd name="T54" fmla="*/ 0 w 225"/>
                  <a:gd name="T55" fmla="*/ 1 h 555"/>
                  <a:gd name="T56" fmla="*/ 0 w 225"/>
                  <a:gd name="T57" fmla="*/ 1 h 555"/>
                  <a:gd name="T58" fmla="*/ 0 w 225"/>
                  <a:gd name="T59" fmla="*/ 1 h 555"/>
                  <a:gd name="T60" fmla="*/ 0 w 225"/>
                  <a:gd name="T61" fmla="*/ 1 h 555"/>
                  <a:gd name="T62" fmla="*/ 0 w 225"/>
                  <a:gd name="T63" fmla="*/ 1 h 555"/>
                  <a:gd name="T64" fmla="*/ 0 w 225"/>
                  <a:gd name="T65" fmla="*/ 1 h 555"/>
                  <a:gd name="T66" fmla="*/ 0 w 225"/>
                  <a:gd name="T67" fmla="*/ 1 h 555"/>
                  <a:gd name="T68" fmla="*/ 0 w 225"/>
                  <a:gd name="T69" fmla="*/ 1 h 555"/>
                  <a:gd name="T70" fmla="*/ 0 w 225"/>
                  <a:gd name="T71" fmla="*/ 1 h 555"/>
                  <a:gd name="T72" fmla="*/ 0 w 225"/>
                  <a:gd name="T73" fmla="*/ 1 h 555"/>
                  <a:gd name="T74" fmla="*/ 0 w 225"/>
                  <a:gd name="T75" fmla="*/ 1 h 555"/>
                  <a:gd name="T76" fmla="*/ 0 w 225"/>
                  <a:gd name="T77" fmla="*/ 1 h 555"/>
                  <a:gd name="T78" fmla="*/ 0 w 225"/>
                  <a:gd name="T79" fmla="*/ 1 h 555"/>
                  <a:gd name="T80" fmla="*/ 0 w 225"/>
                  <a:gd name="T81" fmla="*/ 1 h 555"/>
                  <a:gd name="T82" fmla="*/ 0 w 225"/>
                  <a:gd name="T83" fmla="*/ 1 h 555"/>
                  <a:gd name="T84" fmla="*/ 0 w 225"/>
                  <a:gd name="T85" fmla="*/ 1 h 555"/>
                  <a:gd name="T86" fmla="*/ 0 w 225"/>
                  <a:gd name="T87" fmla="*/ 1 h 555"/>
                  <a:gd name="T88" fmla="*/ 0 w 225"/>
                  <a:gd name="T89" fmla="*/ 1 h 555"/>
                  <a:gd name="T90" fmla="*/ 0 w 225"/>
                  <a:gd name="T91" fmla="*/ 1 h 555"/>
                  <a:gd name="T92" fmla="*/ 0 w 225"/>
                  <a:gd name="T93" fmla="*/ 1 h 555"/>
                  <a:gd name="T94" fmla="*/ 0 w 225"/>
                  <a:gd name="T95" fmla="*/ 1 h 555"/>
                  <a:gd name="T96" fmla="*/ 0 w 225"/>
                  <a:gd name="T97" fmla="*/ 1 h 555"/>
                  <a:gd name="T98" fmla="*/ 0 w 225"/>
                  <a:gd name="T99" fmla="*/ 1 h 555"/>
                  <a:gd name="T100" fmla="*/ 0 w 225"/>
                  <a:gd name="T101" fmla="*/ 1 h 555"/>
                  <a:gd name="T102" fmla="*/ 0 w 225"/>
                  <a:gd name="T103" fmla="*/ 1 h 555"/>
                  <a:gd name="T104" fmla="*/ 0 w 225"/>
                  <a:gd name="T105" fmla="*/ 1 h 555"/>
                  <a:gd name="T106" fmla="*/ 0 w 225"/>
                  <a:gd name="T107" fmla="*/ 1 h 555"/>
                  <a:gd name="T108" fmla="*/ 0 w 225"/>
                  <a:gd name="T109" fmla="*/ 1 h 555"/>
                  <a:gd name="T110" fmla="*/ 0 w 225"/>
                  <a:gd name="T111" fmla="*/ 1 h 55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25"/>
                  <a:gd name="T169" fmla="*/ 0 h 555"/>
                  <a:gd name="T170" fmla="*/ 225 w 225"/>
                  <a:gd name="T171" fmla="*/ 555 h 55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25" h="555">
                    <a:moveTo>
                      <a:pt x="135" y="240"/>
                    </a:moveTo>
                    <a:lnTo>
                      <a:pt x="151" y="241"/>
                    </a:lnTo>
                    <a:lnTo>
                      <a:pt x="165" y="236"/>
                    </a:lnTo>
                    <a:lnTo>
                      <a:pt x="174" y="228"/>
                    </a:lnTo>
                    <a:lnTo>
                      <a:pt x="180" y="219"/>
                    </a:lnTo>
                    <a:lnTo>
                      <a:pt x="180" y="208"/>
                    </a:lnTo>
                    <a:lnTo>
                      <a:pt x="175" y="199"/>
                    </a:lnTo>
                    <a:lnTo>
                      <a:pt x="164" y="193"/>
                    </a:lnTo>
                    <a:lnTo>
                      <a:pt x="146" y="192"/>
                    </a:lnTo>
                    <a:lnTo>
                      <a:pt x="127" y="192"/>
                    </a:lnTo>
                    <a:lnTo>
                      <a:pt x="110" y="191"/>
                    </a:lnTo>
                    <a:lnTo>
                      <a:pt x="97" y="189"/>
                    </a:lnTo>
                    <a:lnTo>
                      <a:pt x="88" y="184"/>
                    </a:lnTo>
                    <a:lnTo>
                      <a:pt x="84" y="180"/>
                    </a:lnTo>
                    <a:lnTo>
                      <a:pt x="87" y="175"/>
                    </a:lnTo>
                    <a:lnTo>
                      <a:pt x="93" y="169"/>
                    </a:lnTo>
                    <a:lnTo>
                      <a:pt x="108" y="165"/>
                    </a:lnTo>
                    <a:lnTo>
                      <a:pt x="127" y="161"/>
                    </a:lnTo>
                    <a:lnTo>
                      <a:pt x="145" y="157"/>
                    </a:lnTo>
                    <a:lnTo>
                      <a:pt x="160" y="154"/>
                    </a:lnTo>
                    <a:lnTo>
                      <a:pt x="173" y="151"/>
                    </a:lnTo>
                    <a:lnTo>
                      <a:pt x="181" y="147"/>
                    </a:lnTo>
                    <a:lnTo>
                      <a:pt x="181" y="145"/>
                    </a:lnTo>
                    <a:lnTo>
                      <a:pt x="175" y="140"/>
                    </a:lnTo>
                    <a:lnTo>
                      <a:pt x="159" y="137"/>
                    </a:lnTo>
                    <a:lnTo>
                      <a:pt x="138" y="132"/>
                    </a:lnTo>
                    <a:lnTo>
                      <a:pt x="119" y="128"/>
                    </a:lnTo>
                    <a:lnTo>
                      <a:pt x="103" y="123"/>
                    </a:lnTo>
                    <a:lnTo>
                      <a:pt x="89" y="119"/>
                    </a:lnTo>
                    <a:lnTo>
                      <a:pt x="81" y="114"/>
                    </a:lnTo>
                    <a:lnTo>
                      <a:pt x="78" y="109"/>
                    </a:lnTo>
                    <a:lnTo>
                      <a:pt x="83" y="105"/>
                    </a:lnTo>
                    <a:lnTo>
                      <a:pt x="97" y="100"/>
                    </a:lnTo>
                    <a:lnTo>
                      <a:pt x="114" y="96"/>
                    </a:lnTo>
                    <a:lnTo>
                      <a:pt x="130" y="93"/>
                    </a:lnTo>
                    <a:lnTo>
                      <a:pt x="143" y="90"/>
                    </a:lnTo>
                    <a:lnTo>
                      <a:pt x="152" y="87"/>
                    </a:lnTo>
                    <a:lnTo>
                      <a:pt x="158" y="85"/>
                    </a:lnTo>
                    <a:lnTo>
                      <a:pt x="159" y="82"/>
                    </a:lnTo>
                    <a:lnTo>
                      <a:pt x="156" y="77"/>
                    </a:lnTo>
                    <a:lnTo>
                      <a:pt x="148" y="71"/>
                    </a:lnTo>
                    <a:lnTo>
                      <a:pt x="136" y="63"/>
                    </a:lnTo>
                    <a:lnTo>
                      <a:pt x="123" y="53"/>
                    </a:lnTo>
                    <a:lnTo>
                      <a:pt x="111" y="41"/>
                    </a:lnTo>
                    <a:lnTo>
                      <a:pt x="97" y="30"/>
                    </a:lnTo>
                    <a:lnTo>
                      <a:pt x="83" y="18"/>
                    </a:lnTo>
                    <a:lnTo>
                      <a:pt x="69" y="9"/>
                    </a:lnTo>
                    <a:lnTo>
                      <a:pt x="54" y="3"/>
                    </a:lnTo>
                    <a:lnTo>
                      <a:pt x="39" y="0"/>
                    </a:lnTo>
                    <a:lnTo>
                      <a:pt x="25" y="6"/>
                    </a:lnTo>
                    <a:lnTo>
                      <a:pt x="14" y="23"/>
                    </a:lnTo>
                    <a:lnTo>
                      <a:pt x="6" y="48"/>
                    </a:lnTo>
                    <a:lnTo>
                      <a:pt x="1" y="82"/>
                    </a:lnTo>
                    <a:lnTo>
                      <a:pt x="0" y="120"/>
                    </a:lnTo>
                    <a:lnTo>
                      <a:pt x="2" y="160"/>
                    </a:lnTo>
                    <a:lnTo>
                      <a:pt x="11" y="200"/>
                    </a:lnTo>
                    <a:lnTo>
                      <a:pt x="23" y="240"/>
                    </a:lnTo>
                    <a:lnTo>
                      <a:pt x="38" y="276"/>
                    </a:lnTo>
                    <a:lnTo>
                      <a:pt x="51" y="314"/>
                    </a:lnTo>
                    <a:lnTo>
                      <a:pt x="62" y="352"/>
                    </a:lnTo>
                    <a:lnTo>
                      <a:pt x="73" y="388"/>
                    </a:lnTo>
                    <a:lnTo>
                      <a:pt x="80" y="422"/>
                    </a:lnTo>
                    <a:lnTo>
                      <a:pt x="87" y="453"/>
                    </a:lnTo>
                    <a:lnTo>
                      <a:pt x="91" y="479"/>
                    </a:lnTo>
                    <a:lnTo>
                      <a:pt x="93" y="500"/>
                    </a:lnTo>
                    <a:lnTo>
                      <a:pt x="98" y="517"/>
                    </a:lnTo>
                    <a:lnTo>
                      <a:pt x="107" y="532"/>
                    </a:lnTo>
                    <a:lnTo>
                      <a:pt x="119" y="544"/>
                    </a:lnTo>
                    <a:lnTo>
                      <a:pt x="131" y="552"/>
                    </a:lnTo>
                    <a:lnTo>
                      <a:pt x="144" y="555"/>
                    </a:lnTo>
                    <a:lnTo>
                      <a:pt x="155" y="555"/>
                    </a:lnTo>
                    <a:lnTo>
                      <a:pt x="161" y="548"/>
                    </a:lnTo>
                    <a:lnTo>
                      <a:pt x="163" y="537"/>
                    </a:lnTo>
                    <a:lnTo>
                      <a:pt x="160" y="521"/>
                    </a:lnTo>
                    <a:lnTo>
                      <a:pt x="158" y="505"/>
                    </a:lnTo>
                    <a:lnTo>
                      <a:pt x="155" y="488"/>
                    </a:lnTo>
                    <a:lnTo>
                      <a:pt x="155" y="475"/>
                    </a:lnTo>
                    <a:lnTo>
                      <a:pt x="156" y="462"/>
                    </a:lnTo>
                    <a:lnTo>
                      <a:pt x="160" y="454"/>
                    </a:lnTo>
                    <a:lnTo>
                      <a:pt x="169" y="449"/>
                    </a:lnTo>
                    <a:lnTo>
                      <a:pt x="184" y="450"/>
                    </a:lnTo>
                    <a:lnTo>
                      <a:pt x="201" y="453"/>
                    </a:lnTo>
                    <a:lnTo>
                      <a:pt x="213" y="450"/>
                    </a:lnTo>
                    <a:lnTo>
                      <a:pt x="221" y="446"/>
                    </a:lnTo>
                    <a:lnTo>
                      <a:pt x="225" y="439"/>
                    </a:lnTo>
                    <a:lnTo>
                      <a:pt x="224" y="431"/>
                    </a:lnTo>
                    <a:lnTo>
                      <a:pt x="218" y="423"/>
                    </a:lnTo>
                    <a:lnTo>
                      <a:pt x="205" y="416"/>
                    </a:lnTo>
                    <a:lnTo>
                      <a:pt x="188" y="410"/>
                    </a:lnTo>
                    <a:lnTo>
                      <a:pt x="166" y="405"/>
                    </a:lnTo>
                    <a:lnTo>
                      <a:pt x="143" y="399"/>
                    </a:lnTo>
                    <a:lnTo>
                      <a:pt x="122" y="392"/>
                    </a:lnTo>
                    <a:lnTo>
                      <a:pt x="104" y="386"/>
                    </a:lnTo>
                    <a:lnTo>
                      <a:pt x="90" y="379"/>
                    </a:lnTo>
                    <a:lnTo>
                      <a:pt x="84" y="374"/>
                    </a:lnTo>
                    <a:lnTo>
                      <a:pt x="87" y="372"/>
                    </a:lnTo>
                    <a:lnTo>
                      <a:pt x="102" y="372"/>
                    </a:lnTo>
                    <a:lnTo>
                      <a:pt x="125" y="373"/>
                    </a:lnTo>
                    <a:lnTo>
                      <a:pt x="148" y="374"/>
                    </a:lnTo>
                    <a:lnTo>
                      <a:pt x="171" y="374"/>
                    </a:lnTo>
                    <a:lnTo>
                      <a:pt x="190" y="374"/>
                    </a:lnTo>
                    <a:lnTo>
                      <a:pt x="204" y="371"/>
                    </a:lnTo>
                    <a:lnTo>
                      <a:pt x="209" y="366"/>
                    </a:lnTo>
                    <a:lnTo>
                      <a:pt x="203" y="357"/>
                    </a:lnTo>
                    <a:lnTo>
                      <a:pt x="184" y="346"/>
                    </a:lnTo>
                    <a:lnTo>
                      <a:pt x="161" y="331"/>
                    </a:lnTo>
                    <a:lnTo>
                      <a:pt x="143" y="313"/>
                    </a:lnTo>
                    <a:lnTo>
                      <a:pt x="129" y="296"/>
                    </a:lnTo>
                    <a:lnTo>
                      <a:pt x="122" y="279"/>
                    </a:lnTo>
                    <a:lnTo>
                      <a:pt x="119" y="263"/>
                    </a:lnTo>
                    <a:lnTo>
                      <a:pt x="120" y="250"/>
                    </a:lnTo>
                    <a:lnTo>
                      <a:pt x="126" y="242"/>
                    </a:lnTo>
                    <a:lnTo>
                      <a:pt x="135" y="24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sp>
        <p:nvSpPr>
          <p:cNvPr id="111620" name="Line 188">
            <a:extLst>
              <a:ext uri="{FF2B5EF4-FFF2-40B4-BE49-F238E27FC236}">
                <a16:creationId xmlns:a16="http://schemas.microsoft.com/office/drawing/2014/main" xmlns="" id="{C321E8C8-70FF-2D71-D012-EE99429D47F7}"/>
              </a:ext>
            </a:extLst>
          </p:cNvPr>
          <p:cNvSpPr>
            <a:spLocks noChangeShapeType="1"/>
          </p:cNvSpPr>
          <p:nvPr/>
        </p:nvSpPr>
        <p:spPr bwMode="auto">
          <a:xfrm flipV="1">
            <a:off x="374650" y="903288"/>
            <a:ext cx="748188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3078" name="Picture 189" descr="MCBD07630_0000[1]">
            <a:extLst>
              <a:ext uri="{FF2B5EF4-FFF2-40B4-BE49-F238E27FC236}">
                <a16:creationId xmlns:a16="http://schemas.microsoft.com/office/drawing/2014/main" xmlns="" id="{6FA72CB3-13A8-8DAD-B3DA-3FEE511CF21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4373563"/>
            <a:ext cx="41148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190" descr="MCj02372850000[1]">
            <a:extLst>
              <a:ext uri="{FF2B5EF4-FFF2-40B4-BE49-F238E27FC236}">
                <a16:creationId xmlns:a16="http://schemas.microsoft.com/office/drawing/2014/main" xmlns="" id="{603713FB-C340-1899-6B2F-64A975CB093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7713" y="792163"/>
            <a:ext cx="4724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Text Box 191">
            <a:extLst>
              <a:ext uri="{FF2B5EF4-FFF2-40B4-BE49-F238E27FC236}">
                <a16:creationId xmlns:a16="http://schemas.microsoft.com/office/drawing/2014/main" xmlns="" id="{8245E331-4F39-0AF7-C749-0DAC47D428DA}"/>
              </a:ext>
            </a:extLst>
          </p:cNvPr>
          <p:cNvSpPr txBox="1">
            <a:spLocks noChangeArrowheads="1"/>
          </p:cNvSpPr>
          <p:nvPr/>
        </p:nvSpPr>
        <p:spPr bwMode="auto">
          <a:xfrm>
            <a:off x="1966913" y="1630363"/>
            <a:ext cx="3352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r>
              <a:rPr lang="en-US" altLang="en-US" sz="3200" b="1">
                <a:latin typeface="Tahoma" panose="020B0604030504040204" pitchFamily="34" charset="0"/>
              </a:rPr>
              <a:t>   Placement</a:t>
            </a:r>
          </a:p>
          <a:p>
            <a:pPr>
              <a:spcBef>
                <a:spcPct val="0"/>
              </a:spcBef>
            </a:pPr>
            <a:r>
              <a:rPr lang="en-US" altLang="en-US" sz="3200" b="1">
                <a:latin typeface="Tahoma" panose="020B0604030504040204" pitchFamily="34" charset="0"/>
              </a:rPr>
              <a:t>  Waiting List</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nodeType="afterEffect">
                                  <p:stCondLst>
                                    <p:cond delay="0"/>
                                  </p:stCondLst>
                                  <p:childTnLst>
                                    <p:set>
                                      <p:cBhvr>
                                        <p:cTn id="6" dur="1" fill="hold">
                                          <p:stCondLst>
                                            <p:cond delay="0"/>
                                          </p:stCondLst>
                                        </p:cTn>
                                        <p:tgtEl>
                                          <p:spTgt spid="3079"/>
                                        </p:tgtEl>
                                        <p:attrNameLst>
                                          <p:attrName>style.visibility</p:attrName>
                                        </p:attrNameLst>
                                      </p:cBhvr>
                                      <p:to>
                                        <p:strVal val="visible"/>
                                      </p:to>
                                    </p:set>
                                    <p:anim calcmode="lin" valueType="num">
                                      <p:cBhvr>
                                        <p:cTn id="7" dur="2000" fill="hold"/>
                                        <p:tgtEl>
                                          <p:spTgt spid="3079"/>
                                        </p:tgtEl>
                                        <p:attrNameLst>
                                          <p:attrName>ppt_w</p:attrName>
                                        </p:attrNameLst>
                                      </p:cBhvr>
                                      <p:tavLst>
                                        <p:tav tm="0">
                                          <p:val>
                                            <p:fltVal val="0"/>
                                          </p:val>
                                        </p:tav>
                                        <p:tav tm="100000">
                                          <p:val>
                                            <p:strVal val="#ppt_w"/>
                                          </p:val>
                                        </p:tav>
                                      </p:tavLst>
                                    </p:anim>
                                    <p:anim calcmode="lin" valueType="num">
                                      <p:cBhvr>
                                        <p:cTn id="8" dur="2000" fill="hold"/>
                                        <p:tgtEl>
                                          <p:spTgt spid="3079"/>
                                        </p:tgtEl>
                                        <p:attrNameLst>
                                          <p:attrName>ppt_h</p:attrName>
                                        </p:attrNameLst>
                                      </p:cBhvr>
                                      <p:tavLst>
                                        <p:tav tm="0">
                                          <p:val>
                                            <p:fltVal val="0"/>
                                          </p:val>
                                        </p:tav>
                                        <p:tav tm="100000">
                                          <p:val>
                                            <p:strVal val="#ppt_h"/>
                                          </p:val>
                                        </p:tav>
                                      </p:tavLst>
                                    </p:anim>
                                    <p:animEffect transition="in" filter="fade">
                                      <p:cBhvr>
                                        <p:cTn id="9" dur="2000"/>
                                        <p:tgtEl>
                                          <p:spTgt spid="3079"/>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3080"/>
                                        </p:tgtEl>
                                        <p:attrNameLst>
                                          <p:attrName>style.visibility</p:attrName>
                                        </p:attrNameLst>
                                      </p:cBhvr>
                                      <p:to>
                                        <p:strVal val="visible"/>
                                      </p:to>
                                    </p:set>
                                    <p:animEffect transition="in" filter="dissolve">
                                      <p:cBhvr>
                                        <p:cTn id="12" dur="2000"/>
                                        <p:tgtEl>
                                          <p:spTgt spid="3080"/>
                                        </p:tgtEl>
                                      </p:cBhvr>
                                    </p:animEffect>
                                  </p:childTnLst>
                                </p:cTn>
                              </p:par>
                            </p:childTnLst>
                          </p:cTn>
                        </p:par>
                        <p:par>
                          <p:cTn id="13" fill="hold" nodeType="afterGroup">
                            <p:stCondLst>
                              <p:cond delay="2000"/>
                            </p:stCondLst>
                            <p:childTnLst>
                              <p:par>
                                <p:cTn id="14" presetID="2" presetClass="entr" presetSubtype="8" fill="hold" nodeType="afterEffect">
                                  <p:stCondLst>
                                    <p:cond delay="0"/>
                                  </p:stCondLst>
                                  <p:childTnLst>
                                    <p:set>
                                      <p:cBhvr>
                                        <p:cTn id="15" dur="1" fill="hold">
                                          <p:stCondLst>
                                            <p:cond delay="0"/>
                                          </p:stCondLst>
                                        </p:cTn>
                                        <p:tgtEl>
                                          <p:spTgt spid="3078"/>
                                        </p:tgtEl>
                                        <p:attrNameLst>
                                          <p:attrName>style.visibility</p:attrName>
                                        </p:attrNameLst>
                                      </p:cBhvr>
                                      <p:to>
                                        <p:strVal val="visible"/>
                                      </p:to>
                                    </p:set>
                                    <p:anim calcmode="lin" valueType="num">
                                      <p:cBhvr additive="base">
                                        <p:cTn id="16" dur="2000" fill="hold"/>
                                        <p:tgtEl>
                                          <p:spTgt spid="3078"/>
                                        </p:tgtEl>
                                        <p:attrNameLst>
                                          <p:attrName>ppt_x</p:attrName>
                                        </p:attrNameLst>
                                      </p:cBhvr>
                                      <p:tavLst>
                                        <p:tav tm="0">
                                          <p:val>
                                            <p:strVal val="0-#ppt_w/2"/>
                                          </p:val>
                                        </p:tav>
                                        <p:tav tm="100000">
                                          <p:val>
                                            <p:strVal val="#ppt_x"/>
                                          </p:val>
                                        </p:tav>
                                      </p:tavLst>
                                    </p:anim>
                                    <p:anim calcmode="lin" valueType="num">
                                      <p:cBhvr additive="base">
                                        <p:cTn id="17" dur="2000" fill="hold"/>
                                        <p:tgtEl>
                                          <p:spTgt spid="3078"/>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4000"/>
                            </p:stCondLst>
                            <p:childTnLst>
                              <p:par>
                                <p:cTn id="19" presetID="2" presetClass="entr" presetSubtype="8" fill="hold" nodeType="after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2000" fill="hold"/>
                                        <p:tgtEl>
                                          <p:spTgt spid="2"/>
                                        </p:tgtEl>
                                        <p:attrNameLst>
                                          <p:attrName>ppt_x</p:attrName>
                                        </p:attrNameLst>
                                      </p:cBhvr>
                                      <p:tavLst>
                                        <p:tav tm="0">
                                          <p:val>
                                            <p:strVal val="0-#ppt_w/2"/>
                                          </p:val>
                                        </p:tav>
                                        <p:tav tm="100000">
                                          <p:val>
                                            <p:strVal val="#ppt_x"/>
                                          </p:val>
                                        </p:tav>
                                      </p:tavLst>
                                    </p:anim>
                                    <p:anim calcmode="lin" valueType="num">
                                      <p:cBhvr additive="base">
                                        <p:cTn id="22" dur="2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0"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descr="Paper house in yellow paint wall">
            <a:extLst>
              <a:ext uri="{FF2B5EF4-FFF2-40B4-BE49-F238E27FC236}">
                <a16:creationId xmlns:a16="http://schemas.microsoft.com/office/drawing/2014/main" xmlns="" id="{DDBE3F52-309B-DBEF-D202-6BEFBED46F8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7265"/>
          <a:stretch>
            <a:fillRect/>
          </a:stretch>
        </p:blipFill>
        <p:spPr bwMode="auto">
          <a:xfrm>
            <a:off x="376943" y="869056"/>
            <a:ext cx="8103872" cy="5832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1075" name="Line 3">
            <a:extLst>
              <a:ext uri="{FF2B5EF4-FFF2-40B4-BE49-F238E27FC236}">
                <a16:creationId xmlns:a16="http://schemas.microsoft.com/office/drawing/2014/main" xmlns="" id="{90D85E86-3C7F-1FAB-8D84-646C6F85FE05}"/>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1076" name="Rectangle 74">
            <a:extLst>
              <a:ext uri="{FF2B5EF4-FFF2-40B4-BE49-F238E27FC236}">
                <a16:creationId xmlns:a16="http://schemas.microsoft.com/office/drawing/2014/main" xmlns="" id="{F13B10C2-789E-7934-D244-5F7F654272EB}"/>
              </a:ext>
            </a:extLst>
          </p:cNvPr>
          <p:cNvSpPr>
            <a:spLocks noGrp="1" noChangeArrowheads="1"/>
          </p:cNvSpPr>
          <p:nvPr>
            <p:ph type="title" sz="quarter"/>
          </p:nvPr>
        </p:nvSpPr>
        <p:spPr>
          <a:xfrm>
            <a:off x="518124" y="258835"/>
            <a:ext cx="7962690" cy="610221"/>
          </a:xfrm>
        </p:spPr>
        <p:txBody>
          <a:bodyPr/>
          <a:lstStyle/>
          <a:p>
            <a:r>
              <a:rPr lang="en-US" altLang="en-US" sz="4348"/>
              <a:t>It’s Their Home</a:t>
            </a:r>
          </a:p>
        </p:txBody>
      </p:sp>
      <p:sp>
        <p:nvSpPr>
          <p:cNvPr id="4" name="TextBox 3">
            <a:extLst>
              <a:ext uri="{FF2B5EF4-FFF2-40B4-BE49-F238E27FC236}">
                <a16:creationId xmlns:a16="http://schemas.microsoft.com/office/drawing/2014/main" xmlns="" id="{1D0C2157-D439-6E6C-FABC-50A3CE12FA0E}"/>
              </a:ext>
            </a:extLst>
          </p:cNvPr>
          <p:cNvSpPr txBox="1"/>
          <p:nvPr/>
        </p:nvSpPr>
        <p:spPr>
          <a:xfrm>
            <a:off x="969908" y="820427"/>
            <a:ext cx="8715663" cy="2646386"/>
          </a:xfrm>
          <a:prstGeom prst="rect">
            <a:avLst/>
          </a:prstGeom>
          <a:noFill/>
        </p:spPr>
        <p:txBody>
          <a:bodyPr>
            <a:spAutoFit/>
          </a:bodyPr>
          <a:lstStyle/>
          <a:p>
            <a:pPr>
              <a:defRPr/>
            </a:pPr>
            <a:r>
              <a:rPr lang="en-US" sz="4743" b="1" dirty="0">
                <a:solidFill>
                  <a:srgbClr val="FF0000"/>
                </a:solidFill>
                <a:latin typeface="+mn-lt"/>
              </a:rPr>
              <a:t>Without the residents’   permission, do you:</a:t>
            </a:r>
          </a:p>
          <a:p>
            <a:pPr>
              <a:defRPr/>
            </a:pPr>
            <a:endParaRPr lang="en-US" sz="3558" b="1" dirty="0">
              <a:solidFill>
                <a:srgbClr val="3366FF"/>
              </a:solidFill>
              <a:latin typeface="+mn-lt"/>
            </a:endParaRPr>
          </a:p>
          <a:p>
            <a:pPr>
              <a:defRPr/>
            </a:pPr>
            <a:endParaRPr lang="en-US" sz="3558" b="1" dirty="0">
              <a:solidFill>
                <a:srgbClr val="3366FF"/>
              </a:solidFill>
              <a:latin typeface="+mn-lt"/>
            </a:endParaRPr>
          </a:p>
        </p:txBody>
      </p:sp>
      <p:sp>
        <p:nvSpPr>
          <p:cNvPr id="5" name="TextBox 4">
            <a:extLst>
              <a:ext uri="{FF2B5EF4-FFF2-40B4-BE49-F238E27FC236}">
                <a16:creationId xmlns:a16="http://schemas.microsoft.com/office/drawing/2014/main" xmlns="" id="{A4E1AF8B-4717-90EC-BB7B-53318DEA363E}"/>
              </a:ext>
            </a:extLst>
          </p:cNvPr>
          <p:cNvSpPr txBox="1">
            <a:spLocks noChangeArrowheads="1"/>
          </p:cNvSpPr>
          <p:nvPr/>
        </p:nvSpPr>
        <p:spPr bwMode="auto">
          <a:xfrm>
            <a:off x="2740963" y="2638543"/>
            <a:ext cx="5702203"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3366FF"/>
                </a:solidFill>
              </a:rPr>
              <a:t>Answer their doorbell?</a:t>
            </a:r>
          </a:p>
        </p:txBody>
      </p:sp>
      <p:sp>
        <p:nvSpPr>
          <p:cNvPr id="6" name="TextBox 5">
            <a:extLst>
              <a:ext uri="{FF2B5EF4-FFF2-40B4-BE49-F238E27FC236}">
                <a16:creationId xmlns:a16="http://schemas.microsoft.com/office/drawing/2014/main" xmlns="" id="{0A3C3912-6199-7CD8-AF67-48965B70CD87}"/>
              </a:ext>
            </a:extLst>
          </p:cNvPr>
          <p:cNvSpPr txBox="1">
            <a:spLocks noChangeArrowheads="1"/>
          </p:cNvSpPr>
          <p:nvPr/>
        </p:nvSpPr>
        <p:spPr bwMode="auto">
          <a:xfrm>
            <a:off x="3199022" y="3116995"/>
            <a:ext cx="5139041"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7030A0"/>
                </a:solidFill>
              </a:rPr>
              <a:t>Use their bathroom?</a:t>
            </a:r>
          </a:p>
        </p:txBody>
      </p:sp>
      <p:sp>
        <p:nvSpPr>
          <p:cNvPr id="7" name="TextBox 6">
            <a:extLst>
              <a:ext uri="{FF2B5EF4-FFF2-40B4-BE49-F238E27FC236}">
                <a16:creationId xmlns:a16="http://schemas.microsoft.com/office/drawing/2014/main" xmlns="" id="{276F59A2-D473-CC94-C917-5A8BDF8A5D93}"/>
              </a:ext>
            </a:extLst>
          </p:cNvPr>
          <p:cNvSpPr txBox="1">
            <a:spLocks noChangeArrowheads="1"/>
          </p:cNvSpPr>
          <p:nvPr/>
        </p:nvSpPr>
        <p:spPr bwMode="auto">
          <a:xfrm>
            <a:off x="3236670" y="3677019"/>
            <a:ext cx="5220613"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00B050"/>
                </a:solidFill>
              </a:rPr>
              <a:t>Answer their phone?</a:t>
            </a:r>
          </a:p>
        </p:txBody>
      </p:sp>
      <p:sp>
        <p:nvSpPr>
          <p:cNvPr id="8" name="TextBox 7">
            <a:extLst>
              <a:ext uri="{FF2B5EF4-FFF2-40B4-BE49-F238E27FC236}">
                <a16:creationId xmlns:a16="http://schemas.microsoft.com/office/drawing/2014/main" xmlns="" id="{EA75A92D-23EB-A70E-2528-E73C69EBB50A}"/>
              </a:ext>
            </a:extLst>
          </p:cNvPr>
          <p:cNvSpPr txBox="1">
            <a:spLocks noChangeArrowheads="1"/>
          </p:cNvSpPr>
          <p:nvPr/>
        </p:nvSpPr>
        <p:spPr bwMode="auto">
          <a:xfrm>
            <a:off x="3236671" y="4295084"/>
            <a:ext cx="4182138"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C00000"/>
                </a:solidFill>
              </a:rPr>
              <a:t>Open their mail?</a:t>
            </a:r>
          </a:p>
        </p:txBody>
      </p:sp>
      <p:sp>
        <p:nvSpPr>
          <p:cNvPr id="9" name="TextBox 8">
            <a:extLst>
              <a:ext uri="{FF2B5EF4-FFF2-40B4-BE49-F238E27FC236}">
                <a16:creationId xmlns:a16="http://schemas.microsoft.com/office/drawing/2014/main" xmlns="" id="{39E342E8-AB5B-1015-E7E4-A322DB8C2F98}"/>
              </a:ext>
            </a:extLst>
          </p:cNvPr>
          <p:cNvSpPr txBox="1">
            <a:spLocks noChangeArrowheads="1"/>
          </p:cNvSpPr>
          <p:nvPr/>
        </p:nvSpPr>
        <p:spPr bwMode="auto">
          <a:xfrm>
            <a:off x="2863321" y="5487291"/>
            <a:ext cx="5617493"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002060"/>
                </a:solidFill>
              </a:rPr>
              <a:t>Enter their bedrooms?</a:t>
            </a:r>
          </a:p>
        </p:txBody>
      </p:sp>
      <p:sp>
        <p:nvSpPr>
          <p:cNvPr id="10" name="TextBox 9">
            <a:extLst>
              <a:ext uri="{FF2B5EF4-FFF2-40B4-BE49-F238E27FC236}">
                <a16:creationId xmlns:a16="http://schemas.microsoft.com/office/drawing/2014/main" xmlns="" id="{6DD05485-FB38-3FB3-EA80-AE43277077F7}"/>
              </a:ext>
            </a:extLst>
          </p:cNvPr>
          <p:cNvSpPr txBox="1">
            <a:spLocks noChangeArrowheads="1"/>
          </p:cNvSpPr>
          <p:nvPr/>
        </p:nvSpPr>
        <p:spPr bwMode="auto">
          <a:xfrm>
            <a:off x="3236670" y="4971191"/>
            <a:ext cx="4461365" cy="69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0070C0"/>
                </a:solidFill>
              </a:rPr>
              <a:t>Sit on their beds?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3"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1+#ppt_w/2"/>
                                          </p:val>
                                        </p:tav>
                                        <p:tav tm="100000">
                                          <p:val>
                                            <p:strVal val="#ppt_x"/>
                                          </p:val>
                                        </p:tav>
                                      </p:tavLst>
                                    </p:anim>
                                    <p:anim calcmode="lin" valueType="num">
                                      <p:cBhvr additive="base">
                                        <p:cTn id="8" dur="2000" fill="hold"/>
                                        <p:tgtEl>
                                          <p:spTgt spid="5"/>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2000"/>
                            </p:stCondLst>
                            <p:childTnLst>
                              <p:par>
                                <p:cTn id="10" presetID="53" presetClass="entr" presetSubtype="16" fill="hold" nodeType="after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p:cTn id="12"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14" dur="1000"/>
                                        <p:tgtEl>
                                          <p:spTgt spid="6">
                                            <p:txEl>
                                              <p:pRg st="0" end="0"/>
                                            </p:txEl>
                                          </p:spTgt>
                                        </p:tgtEl>
                                      </p:cBhvr>
                                    </p:animEffect>
                                  </p:childTnLst>
                                </p:cTn>
                              </p:par>
                            </p:childTnLst>
                          </p:cTn>
                        </p:par>
                        <p:par>
                          <p:cTn id="15" fill="hold" nodeType="afterGroup">
                            <p:stCondLst>
                              <p:cond delay="3000"/>
                            </p:stCondLst>
                            <p:childTnLst>
                              <p:par>
                                <p:cTn id="16" presetID="10" presetClass="entr" presetSubtype="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2000"/>
                                        <p:tgtEl>
                                          <p:spTgt spid="7"/>
                                        </p:tgtEl>
                                      </p:cBhvr>
                                    </p:animEffect>
                                  </p:childTnLst>
                                </p:cTn>
                              </p:par>
                            </p:childTnLst>
                          </p:cTn>
                        </p:par>
                        <p:par>
                          <p:cTn id="19" fill="hold" nodeType="afterGroup">
                            <p:stCondLst>
                              <p:cond delay="5000"/>
                            </p:stCondLst>
                            <p:childTnLst>
                              <p:par>
                                <p:cTn id="20" presetID="2" presetClass="entr" presetSubtype="6" fill="hold" grpId="0" nodeType="after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1000" fill="hold"/>
                                        <p:tgtEl>
                                          <p:spTgt spid="8"/>
                                        </p:tgtEl>
                                        <p:attrNameLst>
                                          <p:attrName>ppt_x</p:attrName>
                                        </p:attrNameLst>
                                      </p:cBhvr>
                                      <p:tavLst>
                                        <p:tav tm="0">
                                          <p:val>
                                            <p:strVal val="1+#ppt_w/2"/>
                                          </p:val>
                                        </p:tav>
                                        <p:tav tm="100000">
                                          <p:val>
                                            <p:strVal val="#ppt_x"/>
                                          </p:val>
                                        </p:tav>
                                      </p:tavLst>
                                    </p:anim>
                                    <p:anim calcmode="lin" valueType="num">
                                      <p:cBhvr additive="base">
                                        <p:cTn id="23" dur="1000" fill="hold"/>
                                        <p:tgtEl>
                                          <p:spTgt spid="8"/>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6000"/>
                            </p:stCondLst>
                            <p:childTnLst>
                              <p:par>
                                <p:cTn id="25" presetID="22" presetClass="entr" presetSubtype="4"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2000"/>
                                        <p:tgtEl>
                                          <p:spTgt spid="10"/>
                                        </p:tgtEl>
                                      </p:cBhvr>
                                    </p:animEffect>
                                  </p:childTnLst>
                                </p:cTn>
                              </p:par>
                            </p:childTnLst>
                          </p:cTn>
                        </p:par>
                        <p:par>
                          <p:cTn id="28" fill="hold" nodeType="afterGroup">
                            <p:stCondLst>
                              <p:cond delay="8000"/>
                            </p:stCondLst>
                            <p:childTnLst>
                              <p:par>
                                <p:cTn id="29" presetID="26"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80">
                                          <p:stCondLst>
                                            <p:cond delay="0"/>
                                          </p:stCondLst>
                                        </p:cTn>
                                        <p:tgtEl>
                                          <p:spTgt spid="9"/>
                                        </p:tgtEl>
                                      </p:cBhvr>
                                    </p:animEffect>
                                    <p:anim calcmode="lin" valueType="num">
                                      <p:cBhvr>
                                        <p:cTn id="32"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7" dur="26">
                                          <p:stCondLst>
                                            <p:cond delay="650"/>
                                          </p:stCondLst>
                                        </p:cTn>
                                        <p:tgtEl>
                                          <p:spTgt spid="9"/>
                                        </p:tgtEl>
                                      </p:cBhvr>
                                      <p:to x="100000" y="60000"/>
                                    </p:animScale>
                                    <p:animScale>
                                      <p:cBhvr>
                                        <p:cTn id="38" dur="166" decel="50000">
                                          <p:stCondLst>
                                            <p:cond delay="676"/>
                                          </p:stCondLst>
                                        </p:cTn>
                                        <p:tgtEl>
                                          <p:spTgt spid="9"/>
                                        </p:tgtEl>
                                      </p:cBhvr>
                                      <p:to x="100000" y="100000"/>
                                    </p:animScale>
                                    <p:animScale>
                                      <p:cBhvr>
                                        <p:cTn id="39" dur="26">
                                          <p:stCondLst>
                                            <p:cond delay="1312"/>
                                          </p:stCondLst>
                                        </p:cTn>
                                        <p:tgtEl>
                                          <p:spTgt spid="9"/>
                                        </p:tgtEl>
                                      </p:cBhvr>
                                      <p:to x="100000" y="80000"/>
                                    </p:animScale>
                                    <p:animScale>
                                      <p:cBhvr>
                                        <p:cTn id="40" dur="166" decel="50000">
                                          <p:stCondLst>
                                            <p:cond delay="1338"/>
                                          </p:stCondLst>
                                        </p:cTn>
                                        <p:tgtEl>
                                          <p:spTgt spid="9"/>
                                        </p:tgtEl>
                                      </p:cBhvr>
                                      <p:to x="100000" y="100000"/>
                                    </p:animScale>
                                    <p:animScale>
                                      <p:cBhvr>
                                        <p:cTn id="41" dur="26">
                                          <p:stCondLst>
                                            <p:cond delay="1642"/>
                                          </p:stCondLst>
                                        </p:cTn>
                                        <p:tgtEl>
                                          <p:spTgt spid="9"/>
                                        </p:tgtEl>
                                      </p:cBhvr>
                                      <p:to x="100000" y="90000"/>
                                    </p:animScale>
                                    <p:animScale>
                                      <p:cBhvr>
                                        <p:cTn id="42" dur="166" decel="50000">
                                          <p:stCondLst>
                                            <p:cond delay="1668"/>
                                          </p:stCondLst>
                                        </p:cTn>
                                        <p:tgtEl>
                                          <p:spTgt spid="9"/>
                                        </p:tgtEl>
                                      </p:cBhvr>
                                      <p:to x="100000" y="100000"/>
                                    </p:animScale>
                                    <p:animScale>
                                      <p:cBhvr>
                                        <p:cTn id="43" dur="26">
                                          <p:stCondLst>
                                            <p:cond delay="1808"/>
                                          </p:stCondLst>
                                        </p:cTn>
                                        <p:tgtEl>
                                          <p:spTgt spid="9"/>
                                        </p:tgtEl>
                                      </p:cBhvr>
                                      <p:to x="100000" y="95000"/>
                                    </p:animScale>
                                    <p:animScale>
                                      <p:cBhvr>
                                        <p:cTn id="44"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Line 3">
            <a:extLst>
              <a:ext uri="{FF2B5EF4-FFF2-40B4-BE49-F238E27FC236}">
                <a16:creationId xmlns:a16="http://schemas.microsoft.com/office/drawing/2014/main" xmlns="" id="{E30348FB-5DE1-B2EC-0222-60F84E12CDA5}"/>
              </a:ext>
            </a:extLst>
          </p:cNvPr>
          <p:cNvSpPr>
            <a:spLocks noChangeShapeType="1"/>
          </p:cNvSpPr>
          <p:nvPr/>
        </p:nvSpPr>
        <p:spPr bwMode="auto">
          <a:xfrm>
            <a:off x="571460" y="869056"/>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2099" name="Title 6">
            <a:extLst>
              <a:ext uri="{FF2B5EF4-FFF2-40B4-BE49-F238E27FC236}">
                <a16:creationId xmlns:a16="http://schemas.microsoft.com/office/drawing/2014/main" xmlns="" id="{148EBB11-2CAD-45F4-8743-A8788CA96881}"/>
              </a:ext>
            </a:extLst>
          </p:cNvPr>
          <p:cNvSpPr>
            <a:spLocks noGrp="1" noChangeArrowheads="1"/>
          </p:cNvSpPr>
          <p:nvPr>
            <p:ph type="title" sz="quarter"/>
          </p:nvPr>
        </p:nvSpPr>
        <p:spPr>
          <a:xfrm>
            <a:off x="345568" y="0"/>
            <a:ext cx="7962690" cy="1044750"/>
          </a:xfrm>
        </p:spPr>
        <p:txBody>
          <a:bodyPr/>
          <a:lstStyle/>
          <a:p>
            <a:r>
              <a:rPr lang="en-US" altLang="en-US" sz="4348"/>
              <a:t>Not In My Living Room</a:t>
            </a:r>
          </a:p>
        </p:txBody>
      </p:sp>
      <p:sp>
        <p:nvSpPr>
          <p:cNvPr id="4" name="TextBox 3">
            <a:extLst>
              <a:ext uri="{FF2B5EF4-FFF2-40B4-BE49-F238E27FC236}">
                <a16:creationId xmlns:a16="http://schemas.microsoft.com/office/drawing/2014/main" xmlns="" id="{0089E4D0-85CF-C900-DA7B-82CD3FE6CA13}"/>
              </a:ext>
            </a:extLst>
          </p:cNvPr>
          <p:cNvSpPr txBox="1">
            <a:spLocks noChangeArrowheads="1"/>
          </p:cNvSpPr>
          <p:nvPr/>
        </p:nvSpPr>
        <p:spPr bwMode="auto">
          <a:xfrm>
            <a:off x="420865" y="792191"/>
            <a:ext cx="8132109" cy="6001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558" b="1">
                <a:latin typeface="Times New Roman" panose="02020603050405020304" pitchFamily="18" charset="0"/>
              </a:rPr>
              <a:t>People who are </a:t>
            </a:r>
            <a:r>
              <a:rPr lang="en-US" altLang="en-US" sz="3558" b="1" u="sng">
                <a:latin typeface="Times New Roman" panose="02020603050405020304" pitchFamily="18" charset="0"/>
              </a:rPr>
              <a:t>in</a:t>
            </a:r>
            <a:r>
              <a:rPr lang="en-US" altLang="en-US" sz="3558" b="1">
                <a:latin typeface="Times New Roman" panose="02020603050405020304" pitchFamily="18" charset="0"/>
              </a:rPr>
              <a:t> a home rather than </a:t>
            </a:r>
            <a:r>
              <a:rPr lang="en-US" altLang="en-US" sz="3558" b="1" u="sng">
                <a:latin typeface="Times New Roman" panose="02020603050405020304" pitchFamily="18" charset="0"/>
              </a:rPr>
              <a:t>at</a:t>
            </a:r>
            <a:r>
              <a:rPr lang="en-US" altLang="en-US" sz="3558" b="1">
                <a:latin typeface="Times New Roman" panose="02020603050405020304" pitchFamily="18" charset="0"/>
              </a:rPr>
              <a:t> home cannot keep their personal items in the living room for fear that they will be:</a:t>
            </a:r>
          </a:p>
          <a:p>
            <a:pPr>
              <a:spcBef>
                <a:spcPct val="0"/>
              </a:spcBef>
            </a:pPr>
            <a:r>
              <a:rPr lang="en-US" altLang="en-US" sz="3558" b="1">
                <a:solidFill>
                  <a:srgbClr val="33CC33"/>
                </a:solidFill>
                <a:latin typeface="Times New Roman" panose="02020603050405020304" pitchFamily="18" charset="0"/>
              </a:rPr>
              <a:t>Stolen</a:t>
            </a:r>
          </a:p>
          <a:p>
            <a:pPr>
              <a:spcBef>
                <a:spcPct val="0"/>
              </a:spcBef>
            </a:pPr>
            <a:r>
              <a:rPr lang="en-US" altLang="en-US" sz="3558" b="1">
                <a:latin typeface="Times New Roman" panose="02020603050405020304" pitchFamily="18" charset="0"/>
              </a:rPr>
              <a:t>Broken</a:t>
            </a:r>
          </a:p>
          <a:p>
            <a:pPr>
              <a:spcBef>
                <a:spcPct val="0"/>
              </a:spcBef>
            </a:pPr>
            <a:r>
              <a:rPr lang="en-US" altLang="en-US" sz="3558" b="1">
                <a:solidFill>
                  <a:srgbClr val="33CC33"/>
                </a:solidFill>
                <a:latin typeface="Times New Roman" panose="02020603050405020304" pitchFamily="18" charset="0"/>
              </a:rPr>
              <a:t>Misplaced</a:t>
            </a:r>
          </a:p>
          <a:p>
            <a:pPr>
              <a:spcBef>
                <a:spcPct val="0"/>
              </a:spcBef>
            </a:pPr>
            <a:r>
              <a:rPr lang="en-US" altLang="en-US" sz="3558" b="1">
                <a:latin typeface="Times New Roman" panose="02020603050405020304" pitchFamily="18" charset="0"/>
              </a:rPr>
              <a:t>Hoarded by others</a:t>
            </a:r>
          </a:p>
          <a:p>
            <a:pPr>
              <a:spcBef>
                <a:spcPct val="0"/>
              </a:spcBef>
            </a:pPr>
            <a:r>
              <a:rPr lang="en-US" altLang="en-US" sz="4348" b="1">
                <a:solidFill>
                  <a:srgbClr val="33CC33"/>
                </a:solidFill>
                <a:latin typeface="Times New Roman" panose="02020603050405020304" pitchFamily="18" charset="0"/>
              </a:rPr>
              <a:t>  That is not </a:t>
            </a:r>
          </a:p>
          <a:p>
            <a:pPr>
              <a:spcBef>
                <a:spcPct val="0"/>
              </a:spcBef>
            </a:pPr>
            <a:r>
              <a:rPr lang="en-US" altLang="en-US" sz="4348" b="1">
                <a:solidFill>
                  <a:srgbClr val="33CC33"/>
                </a:solidFill>
                <a:latin typeface="Times New Roman" panose="02020603050405020304" pitchFamily="18" charset="0"/>
              </a:rPr>
              <a:t>where I wish</a:t>
            </a:r>
          </a:p>
          <a:p>
            <a:pPr>
              <a:spcBef>
                <a:spcPct val="0"/>
              </a:spcBef>
            </a:pPr>
            <a:r>
              <a:rPr lang="en-US" altLang="en-US" sz="4348" b="1">
                <a:solidFill>
                  <a:srgbClr val="33CC33"/>
                </a:solidFill>
                <a:latin typeface="Times New Roman" panose="02020603050405020304" pitchFamily="18" charset="0"/>
              </a:rPr>
              <a:t>      to live!</a:t>
            </a:r>
          </a:p>
        </p:txBody>
      </p:sp>
      <p:pic>
        <p:nvPicPr>
          <p:cNvPr id="2054" name="Picture 6" descr="C:\Users\Diane\AppData\Local\Microsoft\Windows\Temporary Internet Files\Content.IE5\8ZWOCI6S\MC900112970[1].wmf">
            <a:extLst>
              <a:ext uri="{FF2B5EF4-FFF2-40B4-BE49-F238E27FC236}">
                <a16:creationId xmlns:a16="http://schemas.microsoft.com/office/drawing/2014/main" xmlns="" id="{CD3096AE-04EC-1F3D-7785-DED2A634468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113399">
            <a:off x="3733947" y="2773451"/>
            <a:ext cx="5686515" cy="4114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Scale>
                                      <p:cBhvr>
                                        <p:cTn id="7" dur="1000" decel="50000" fill="hold">
                                          <p:stCondLst>
                                            <p:cond delay="0"/>
                                          </p:stCondLst>
                                        </p:cTn>
                                        <p:tgtEl>
                                          <p:spTgt spid="4">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xEl>
                                              <p:pRg st="0" end="0"/>
                                            </p:txEl>
                                          </p:spTgt>
                                        </p:tgtEl>
                                        <p:attrNameLst>
                                          <p:attrName>ppt_x</p:attrName>
                                          <p:attrName>ppt_y</p:attrName>
                                        </p:attrNameLst>
                                      </p:cBhvr>
                                    </p:animMotion>
                                    <p:animEffect transition="in" filter="fade">
                                      <p:cBhvr>
                                        <p:cTn id="9" dur="1000"/>
                                        <p:tgtEl>
                                          <p:spTgt spid="4">
                                            <p:txEl>
                                              <p:pRg st="0" end="0"/>
                                            </p:txEl>
                                          </p:spTgt>
                                        </p:tgtEl>
                                      </p:cBhvr>
                                    </p:animEffect>
                                  </p:childTnLst>
                                </p:cTn>
                              </p:par>
                            </p:childTnLst>
                          </p:cTn>
                        </p:par>
                        <p:par>
                          <p:cTn id="10" fill="hold" nodeType="afterGroup">
                            <p:stCondLst>
                              <p:cond delay="1000"/>
                            </p:stCondLst>
                            <p:childTnLst>
                              <p:par>
                                <p:cTn id="11" presetID="34" presetClass="entr" presetSubtype="0" fill="hold"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from="(-#ppt_w/2)" to="(#ppt_x)" calcmode="lin" valueType="num">
                                      <p:cBhvr>
                                        <p:cTn id="13" dur="600" fill="hold">
                                          <p:stCondLst>
                                            <p:cond delay="0"/>
                                          </p:stCondLst>
                                        </p:cTn>
                                        <p:tgtEl>
                                          <p:spTgt spid="4">
                                            <p:txEl>
                                              <p:pRg st="1" end="1"/>
                                            </p:txEl>
                                          </p:spTgt>
                                        </p:tgtEl>
                                        <p:attrNameLst>
                                          <p:attrName>ppt_x</p:attrName>
                                        </p:attrNameLst>
                                      </p:cBhvr>
                                    </p:anim>
                                    <p:anim from="0" to="-1.0" calcmode="lin" valueType="num">
                                      <p:cBhvr>
                                        <p:cTn id="14" dur="200" decel="50000" autoRev="1" fill="hold">
                                          <p:stCondLst>
                                            <p:cond delay="600"/>
                                          </p:stCondLst>
                                        </p:cTn>
                                        <p:tgtEl>
                                          <p:spTgt spid="4">
                                            <p:txEl>
                                              <p:pRg st="1" end="1"/>
                                            </p:txEl>
                                          </p:spTgt>
                                        </p:tgtEl>
                                        <p:attrNameLst>
                                          <p:attrName>xshear</p:attrName>
                                        </p:attrNameLst>
                                      </p:cBhvr>
                                    </p:anim>
                                    <p:animScale>
                                      <p:cBhvr>
                                        <p:cTn id="15" dur="200" decel="100000" autoRev="1" fill="hold">
                                          <p:stCondLst>
                                            <p:cond delay="600"/>
                                          </p:stCondLst>
                                        </p:cTn>
                                        <p:tgtEl>
                                          <p:spTgt spid="4">
                                            <p:txEl>
                                              <p:pRg st="1" end="1"/>
                                            </p:txEl>
                                          </p:spTgt>
                                        </p:tgtEl>
                                      </p:cBhvr>
                                      <p:from x="100000" y="100000"/>
                                      <p:to x="80000" y="100000"/>
                                    </p:animScale>
                                    <p:anim by="(#ppt_h/3+#ppt_w*0.1)" calcmode="lin" valueType="num">
                                      <p:cBhvr additive="sum">
                                        <p:cTn id="16" dur="200" decel="100000" autoRev="1" fill="hold">
                                          <p:stCondLst>
                                            <p:cond delay="600"/>
                                          </p:stCondLst>
                                        </p:cTn>
                                        <p:tgtEl>
                                          <p:spTgt spid="4">
                                            <p:txEl>
                                              <p:pRg st="1" end="1"/>
                                            </p:txEl>
                                          </p:spTgt>
                                        </p:tgtEl>
                                        <p:attrNameLst>
                                          <p:attrName>ppt_x</p:attrName>
                                        </p:attrNameLst>
                                      </p:cBhvr>
                                    </p:anim>
                                  </p:childTnLst>
                                </p:cTn>
                              </p:par>
                            </p:childTnLst>
                          </p:cTn>
                        </p:par>
                        <p:par>
                          <p:cTn id="17" fill="hold" nodeType="afterGroup">
                            <p:stCondLst>
                              <p:cond delay="2000"/>
                            </p:stCondLst>
                            <p:childTnLst>
                              <p:par>
                                <p:cTn id="18" presetID="34" presetClass="entr" presetSubtype="0" fill="hold" nodeType="after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 from="(-#ppt_w/2)" to="(#ppt_x)" calcmode="lin" valueType="num">
                                      <p:cBhvr>
                                        <p:cTn id="20" dur="600" fill="hold">
                                          <p:stCondLst>
                                            <p:cond delay="0"/>
                                          </p:stCondLst>
                                        </p:cTn>
                                        <p:tgtEl>
                                          <p:spTgt spid="4">
                                            <p:txEl>
                                              <p:pRg st="2" end="2"/>
                                            </p:txEl>
                                          </p:spTgt>
                                        </p:tgtEl>
                                        <p:attrNameLst>
                                          <p:attrName>ppt_x</p:attrName>
                                        </p:attrNameLst>
                                      </p:cBhvr>
                                    </p:anim>
                                    <p:anim from="0" to="-1.0" calcmode="lin" valueType="num">
                                      <p:cBhvr>
                                        <p:cTn id="21" dur="200" decel="50000" autoRev="1" fill="hold">
                                          <p:stCondLst>
                                            <p:cond delay="600"/>
                                          </p:stCondLst>
                                        </p:cTn>
                                        <p:tgtEl>
                                          <p:spTgt spid="4">
                                            <p:txEl>
                                              <p:pRg st="2" end="2"/>
                                            </p:txEl>
                                          </p:spTgt>
                                        </p:tgtEl>
                                        <p:attrNameLst>
                                          <p:attrName>xshear</p:attrName>
                                        </p:attrNameLst>
                                      </p:cBhvr>
                                    </p:anim>
                                    <p:animScale>
                                      <p:cBhvr>
                                        <p:cTn id="22" dur="200" decel="100000" autoRev="1" fill="hold">
                                          <p:stCondLst>
                                            <p:cond delay="600"/>
                                          </p:stCondLst>
                                        </p:cTn>
                                        <p:tgtEl>
                                          <p:spTgt spid="4">
                                            <p:txEl>
                                              <p:pRg st="2" end="2"/>
                                            </p:txEl>
                                          </p:spTgt>
                                        </p:tgtEl>
                                      </p:cBhvr>
                                      <p:from x="100000" y="100000"/>
                                      <p:to x="80000" y="100000"/>
                                    </p:animScale>
                                    <p:anim by="(#ppt_h/3+#ppt_w*0.1)" calcmode="lin" valueType="num">
                                      <p:cBhvr additive="sum">
                                        <p:cTn id="23" dur="200" decel="100000" autoRev="1" fill="hold">
                                          <p:stCondLst>
                                            <p:cond delay="600"/>
                                          </p:stCondLst>
                                        </p:cTn>
                                        <p:tgtEl>
                                          <p:spTgt spid="4">
                                            <p:txEl>
                                              <p:pRg st="2" end="2"/>
                                            </p:txEl>
                                          </p:spTgt>
                                        </p:tgtEl>
                                        <p:attrNameLst>
                                          <p:attrName>ppt_x</p:attrName>
                                        </p:attrNameLst>
                                      </p:cBhvr>
                                    </p:anim>
                                  </p:childTnLst>
                                </p:cTn>
                              </p:par>
                              <p:par>
                                <p:cTn id="24" presetID="26" presetClass="entr" presetSubtype="0" fill="hold" nodeType="withEffect">
                                  <p:stCondLst>
                                    <p:cond delay="0"/>
                                  </p:stCondLst>
                                  <p:childTnLst>
                                    <p:set>
                                      <p:cBhvr>
                                        <p:cTn id="25" dur="1" fill="hold">
                                          <p:stCondLst>
                                            <p:cond delay="0"/>
                                          </p:stCondLst>
                                        </p:cTn>
                                        <p:tgtEl>
                                          <p:spTgt spid="2054"/>
                                        </p:tgtEl>
                                        <p:attrNameLst>
                                          <p:attrName>style.visibility</p:attrName>
                                        </p:attrNameLst>
                                      </p:cBhvr>
                                      <p:to>
                                        <p:strVal val="visible"/>
                                      </p:to>
                                    </p:set>
                                    <p:animEffect transition="in" filter="wipe(down)">
                                      <p:cBhvr>
                                        <p:cTn id="26" dur="290">
                                          <p:stCondLst>
                                            <p:cond delay="0"/>
                                          </p:stCondLst>
                                        </p:cTn>
                                        <p:tgtEl>
                                          <p:spTgt spid="2054"/>
                                        </p:tgtEl>
                                      </p:cBhvr>
                                    </p:animEffect>
                                    <p:anim calcmode="lin" valueType="num">
                                      <p:cBhvr>
                                        <p:cTn id="27" dur="911" tmFilter="0,0; 0.14,0.36; 0.43,0.73; 0.71,0.91; 1.0,1.0">
                                          <p:stCondLst>
                                            <p:cond delay="0"/>
                                          </p:stCondLst>
                                        </p:cTn>
                                        <p:tgtEl>
                                          <p:spTgt spid="2054"/>
                                        </p:tgtEl>
                                        <p:attrNameLst>
                                          <p:attrName>ppt_x</p:attrName>
                                        </p:attrNameLst>
                                      </p:cBhvr>
                                      <p:tavLst>
                                        <p:tav tm="0">
                                          <p:val>
                                            <p:strVal val="#ppt_x-0.25"/>
                                          </p:val>
                                        </p:tav>
                                        <p:tav tm="100000">
                                          <p:val>
                                            <p:strVal val="#ppt_x"/>
                                          </p:val>
                                        </p:tav>
                                      </p:tavLst>
                                    </p:anim>
                                    <p:anim calcmode="lin" valueType="num">
                                      <p:cBhvr>
                                        <p:cTn id="28" dur="332" tmFilter="0.0,0.0; 0.25,0.07; 0.50,0.2; 0.75,0.467; 1.0,1.0">
                                          <p:stCondLst>
                                            <p:cond delay="0"/>
                                          </p:stCondLst>
                                        </p:cTn>
                                        <p:tgtEl>
                                          <p:spTgt spid="2054"/>
                                        </p:tgtEl>
                                        <p:attrNameLst>
                                          <p:attrName>ppt_y</p:attrName>
                                        </p:attrNameLst>
                                      </p:cBhvr>
                                      <p:tavLst>
                                        <p:tav tm="0" fmla="#ppt_y-sin(pi*$)/3">
                                          <p:val>
                                            <p:fltVal val="0.5"/>
                                          </p:val>
                                        </p:tav>
                                        <p:tav tm="100000">
                                          <p:val>
                                            <p:fltVal val="1"/>
                                          </p:val>
                                        </p:tav>
                                      </p:tavLst>
                                    </p:anim>
                                    <p:anim calcmode="lin" valueType="num">
                                      <p:cBhvr>
                                        <p:cTn id="29" dur="332" tmFilter="0, 0; 0.125,0.2665; 0.25,0.4; 0.375,0.465; 0.5,0.5;  0.625,0.535; 0.75,0.6; 0.875,0.7335; 1,1">
                                          <p:stCondLst>
                                            <p:cond delay="332"/>
                                          </p:stCondLst>
                                        </p:cTn>
                                        <p:tgtEl>
                                          <p:spTgt spid="2054"/>
                                        </p:tgtEl>
                                        <p:attrNameLst>
                                          <p:attrName>ppt_y</p:attrName>
                                        </p:attrNameLst>
                                      </p:cBhvr>
                                      <p:tavLst>
                                        <p:tav tm="0" fmla="#ppt_y-sin(pi*$)/9">
                                          <p:val>
                                            <p:fltVal val="0"/>
                                          </p:val>
                                        </p:tav>
                                        <p:tav tm="100000">
                                          <p:val>
                                            <p:fltVal val="1"/>
                                          </p:val>
                                        </p:tav>
                                      </p:tavLst>
                                    </p:anim>
                                    <p:anim calcmode="lin" valueType="num">
                                      <p:cBhvr>
                                        <p:cTn id="30" dur="166" tmFilter="0, 0; 0.125,0.2665; 0.25,0.4; 0.375,0.465; 0.5,0.5;  0.625,0.535; 0.75,0.6; 0.875,0.7335; 1,1">
                                          <p:stCondLst>
                                            <p:cond delay="662"/>
                                          </p:stCondLst>
                                        </p:cTn>
                                        <p:tgtEl>
                                          <p:spTgt spid="2054"/>
                                        </p:tgtEl>
                                        <p:attrNameLst>
                                          <p:attrName>ppt_y</p:attrName>
                                        </p:attrNameLst>
                                      </p:cBhvr>
                                      <p:tavLst>
                                        <p:tav tm="0" fmla="#ppt_y-sin(pi*$)/27">
                                          <p:val>
                                            <p:fltVal val="0"/>
                                          </p:val>
                                        </p:tav>
                                        <p:tav tm="100000">
                                          <p:val>
                                            <p:fltVal val="1"/>
                                          </p:val>
                                        </p:tav>
                                      </p:tavLst>
                                    </p:anim>
                                    <p:anim calcmode="lin" valueType="num">
                                      <p:cBhvr>
                                        <p:cTn id="31" dur="82" tmFilter="0, 0; 0.125,0.2665; 0.25,0.4; 0.375,0.465; 0.5,0.5;  0.625,0.535; 0.75,0.6; 0.875,0.7335; 1,1">
                                          <p:stCondLst>
                                            <p:cond delay="828"/>
                                          </p:stCondLst>
                                        </p:cTn>
                                        <p:tgtEl>
                                          <p:spTgt spid="2054"/>
                                        </p:tgtEl>
                                        <p:attrNameLst>
                                          <p:attrName>ppt_y</p:attrName>
                                        </p:attrNameLst>
                                      </p:cBhvr>
                                      <p:tavLst>
                                        <p:tav tm="0" fmla="#ppt_y-sin(pi*$)/81">
                                          <p:val>
                                            <p:fltVal val="0"/>
                                          </p:val>
                                        </p:tav>
                                        <p:tav tm="100000">
                                          <p:val>
                                            <p:fltVal val="1"/>
                                          </p:val>
                                        </p:tav>
                                      </p:tavLst>
                                    </p:anim>
                                    <p:animScale>
                                      <p:cBhvr>
                                        <p:cTn id="32" dur="13">
                                          <p:stCondLst>
                                            <p:cond delay="325"/>
                                          </p:stCondLst>
                                        </p:cTn>
                                        <p:tgtEl>
                                          <p:spTgt spid="2054"/>
                                        </p:tgtEl>
                                      </p:cBhvr>
                                      <p:to x="100000" y="60000"/>
                                    </p:animScale>
                                    <p:animScale>
                                      <p:cBhvr>
                                        <p:cTn id="33" dur="83" decel="50000">
                                          <p:stCondLst>
                                            <p:cond delay="338"/>
                                          </p:stCondLst>
                                        </p:cTn>
                                        <p:tgtEl>
                                          <p:spTgt spid="2054"/>
                                        </p:tgtEl>
                                      </p:cBhvr>
                                      <p:to x="100000" y="100000"/>
                                    </p:animScale>
                                    <p:animScale>
                                      <p:cBhvr>
                                        <p:cTn id="34" dur="13">
                                          <p:stCondLst>
                                            <p:cond delay="656"/>
                                          </p:stCondLst>
                                        </p:cTn>
                                        <p:tgtEl>
                                          <p:spTgt spid="2054"/>
                                        </p:tgtEl>
                                      </p:cBhvr>
                                      <p:to x="100000" y="80000"/>
                                    </p:animScale>
                                    <p:animScale>
                                      <p:cBhvr>
                                        <p:cTn id="35" dur="83" decel="50000">
                                          <p:stCondLst>
                                            <p:cond delay="669"/>
                                          </p:stCondLst>
                                        </p:cTn>
                                        <p:tgtEl>
                                          <p:spTgt spid="2054"/>
                                        </p:tgtEl>
                                      </p:cBhvr>
                                      <p:to x="100000" y="100000"/>
                                    </p:animScale>
                                    <p:animScale>
                                      <p:cBhvr>
                                        <p:cTn id="36" dur="13">
                                          <p:stCondLst>
                                            <p:cond delay="821"/>
                                          </p:stCondLst>
                                        </p:cTn>
                                        <p:tgtEl>
                                          <p:spTgt spid="2054"/>
                                        </p:tgtEl>
                                      </p:cBhvr>
                                      <p:to x="100000" y="90000"/>
                                    </p:animScale>
                                    <p:animScale>
                                      <p:cBhvr>
                                        <p:cTn id="37" dur="83" decel="50000">
                                          <p:stCondLst>
                                            <p:cond delay="834"/>
                                          </p:stCondLst>
                                        </p:cTn>
                                        <p:tgtEl>
                                          <p:spTgt spid="2054"/>
                                        </p:tgtEl>
                                      </p:cBhvr>
                                      <p:to x="100000" y="100000"/>
                                    </p:animScale>
                                    <p:animScale>
                                      <p:cBhvr>
                                        <p:cTn id="38" dur="13">
                                          <p:stCondLst>
                                            <p:cond delay="904"/>
                                          </p:stCondLst>
                                        </p:cTn>
                                        <p:tgtEl>
                                          <p:spTgt spid="2054"/>
                                        </p:tgtEl>
                                      </p:cBhvr>
                                      <p:to x="100000" y="95000"/>
                                    </p:animScale>
                                    <p:animScale>
                                      <p:cBhvr>
                                        <p:cTn id="39" dur="83" decel="50000">
                                          <p:stCondLst>
                                            <p:cond delay="917"/>
                                          </p:stCondLst>
                                        </p:cTn>
                                        <p:tgtEl>
                                          <p:spTgt spid="2054"/>
                                        </p:tgtEl>
                                      </p:cBhvr>
                                      <p:to x="100000" y="100000"/>
                                    </p:animScale>
                                  </p:childTnLst>
                                </p:cTn>
                              </p:par>
                            </p:childTnLst>
                          </p:cTn>
                        </p:par>
                        <p:par>
                          <p:cTn id="40" fill="hold" nodeType="afterGroup">
                            <p:stCondLst>
                              <p:cond delay="3000"/>
                            </p:stCondLst>
                            <p:childTnLst>
                              <p:par>
                                <p:cTn id="41" presetID="34" presetClass="entr" presetSubtype="0" fill="hold" nodeType="after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from="(-#ppt_w/2)" to="(#ppt_x)" calcmode="lin" valueType="num">
                                      <p:cBhvr>
                                        <p:cTn id="43" dur="600" fill="hold">
                                          <p:stCondLst>
                                            <p:cond delay="0"/>
                                          </p:stCondLst>
                                        </p:cTn>
                                        <p:tgtEl>
                                          <p:spTgt spid="4">
                                            <p:txEl>
                                              <p:pRg st="3" end="3"/>
                                            </p:txEl>
                                          </p:spTgt>
                                        </p:tgtEl>
                                        <p:attrNameLst>
                                          <p:attrName>ppt_x</p:attrName>
                                        </p:attrNameLst>
                                      </p:cBhvr>
                                    </p:anim>
                                    <p:anim from="0" to="-1.0" calcmode="lin" valueType="num">
                                      <p:cBhvr>
                                        <p:cTn id="44" dur="200" decel="50000" autoRev="1" fill="hold">
                                          <p:stCondLst>
                                            <p:cond delay="600"/>
                                          </p:stCondLst>
                                        </p:cTn>
                                        <p:tgtEl>
                                          <p:spTgt spid="4">
                                            <p:txEl>
                                              <p:pRg st="3" end="3"/>
                                            </p:txEl>
                                          </p:spTgt>
                                        </p:tgtEl>
                                        <p:attrNameLst>
                                          <p:attrName>xshear</p:attrName>
                                        </p:attrNameLst>
                                      </p:cBhvr>
                                    </p:anim>
                                    <p:animScale>
                                      <p:cBhvr>
                                        <p:cTn id="45" dur="200" decel="100000" autoRev="1" fill="hold">
                                          <p:stCondLst>
                                            <p:cond delay="600"/>
                                          </p:stCondLst>
                                        </p:cTn>
                                        <p:tgtEl>
                                          <p:spTgt spid="4">
                                            <p:txEl>
                                              <p:pRg st="3" end="3"/>
                                            </p:txEl>
                                          </p:spTgt>
                                        </p:tgtEl>
                                      </p:cBhvr>
                                      <p:from x="100000" y="100000"/>
                                      <p:to x="80000" y="100000"/>
                                    </p:animScale>
                                    <p:anim by="(#ppt_h/3+#ppt_w*0.1)" calcmode="lin" valueType="num">
                                      <p:cBhvr additive="sum">
                                        <p:cTn id="46" dur="200" decel="100000" autoRev="1" fill="hold">
                                          <p:stCondLst>
                                            <p:cond delay="600"/>
                                          </p:stCondLst>
                                        </p:cTn>
                                        <p:tgtEl>
                                          <p:spTgt spid="4">
                                            <p:txEl>
                                              <p:pRg st="3" end="3"/>
                                            </p:txEl>
                                          </p:spTgt>
                                        </p:tgtEl>
                                        <p:attrNameLst>
                                          <p:attrName>ppt_x</p:attrName>
                                        </p:attrNameLst>
                                      </p:cBhvr>
                                    </p:anim>
                                  </p:childTnLst>
                                </p:cTn>
                              </p:par>
                            </p:childTnLst>
                          </p:cTn>
                        </p:par>
                        <p:par>
                          <p:cTn id="47" fill="hold" nodeType="afterGroup">
                            <p:stCondLst>
                              <p:cond delay="4000"/>
                            </p:stCondLst>
                            <p:childTnLst>
                              <p:par>
                                <p:cTn id="48" presetID="34" presetClass="entr" presetSubtype="0" fill="hold" nodeType="afterEffect">
                                  <p:stCondLst>
                                    <p:cond delay="0"/>
                                  </p:stCondLst>
                                  <p:childTnLst>
                                    <p:set>
                                      <p:cBhvr>
                                        <p:cTn id="49" dur="1" fill="hold">
                                          <p:stCondLst>
                                            <p:cond delay="0"/>
                                          </p:stCondLst>
                                        </p:cTn>
                                        <p:tgtEl>
                                          <p:spTgt spid="4">
                                            <p:txEl>
                                              <p:pRg st="4" end="4"/>
                                            </p:txEl>
                                          </p:spTgt>
                                        </p:tgtEl>
                                        <p:attrNameLst>
                                          <p:attrName>style.visibility</p:attrName>
                                        </p:attrNameLst>
                                      </p:cBhvr>
                                      <p:to>
                                        <p:strVal val="visible"/>
                                      </p:to>
                                    </p:set>
                                    <p:anim from="(-#ppt_w/2)" to="(#ppt_x)" calcmode="lin" valueType="num">
                                      <p:cBhvr>
                                        <p:cTn id="50" dur="600" fill="hold">
                                          <p:stCondLst>
                                            <p:cond delay="0"/>
                                          </p:stCondLst>
                                        </p:cTn>
                                        <p:tgtEl>
                                          <p:spTgt spid="4">
                                            <p:txEl>
                                              <p:pRg st="4" end="4"/>
                                            </p:txEl>
                                          </p:spTgt>
                                        </p:tgtEl>
                                        <p:attrNameLst>
                                          <p:attrName>ppt_x</p:attrName>
                                        </p:attrNameLst>
                                      </p:cBhvr>
                                    </p:anim>
                                    <p:anim from="0" to="-1.0" calcmode="lin" valueType="num">
                                      <p:cBhvr>
                                        <p:cTn id="51" dur="200" decel="50000" autoRev="1" fill="hold">
                                          <p:stCondLst>
                                            <p:cond delay="600"/>
                                          </p:stCondLst>
                                        </p:cTn>
                                        <p:tgtEl>
                                          <p:spTgt spid="4">
                                            <p:txEl>
                                              <p:pRg st="4" end="4"/>
                                            </p:txEl>
                                          </p:spTgt>
                                        </p:tgtEl>
                                        <p:attrNameLst>
                                          <p:attrName>xshear</p:attrName>
                                        </p:attrNameLst>
                                      </p:cBhvr>
                                    </p:anim>
                                    <p:animScale>
                                      <p:cBhvr>
                                        <p:cTn id="52" dur="200" decel="100000" autoRev="1" fill="hold">
                                          <p:stCondLst>
                                            <p:cond delay="600"/>
                                          </p:stCondLst>
                                        </p:cTn>
                                        <p:tgtEl>
                                          <p:spTgt spid="4">
                                            <p:txEl>
                                              <p:pRg st="4" end="4"/>
                                            </p:txEl>
                                          </p:spTgt>
                                        </p:tgtEl>
                                      </p:cBhvr>
                                      <p:from x="100000" y="100000"/>
                                      <p:to x="80000" y="100000"/>
                                    </p:animScale>
                                    <p:anim by="(#ppt_h/3+#ppt_w*0.1)" calcmode="lin" valueType="num">
                                      <p:cBhvr additive="sum">
                                        <p:cTn id="53" dur="200" decel="100000" autoRev="1" fill="hold">
                                          <p:stCondLst>
                                            <p:cond delay="600"/>
                                          </p:stCondLst>
                                        </p:cTn>
                                        <p:tgtEl>
                                          <p:spTgt spid="4">
                                            <p:txEl>
                                              <p:pRg st="4" end="4"/>
                                            </p:txEl>
                                          </p:spTgt>
                                        </p:tgtEl>
                                        <p:attrNameLst>
                                          <p:attrName>ppt_x</p:attrName>
                                        </p:attrNameLst>
                                      </p:cBhvr>
                                    </p:anim>
                                  </p:childTnLst>
                                </p:cTn>
                              </p:par>
                            </p:childTnLst>
                          </p:cTn>
                        </p:par>
                        <p:par>
                          <p:cTn id="54" fill="hold" nodeType="afterGroup">
                            <p:stCondLst>
                              <p:cond delay="5000"/>
                            </p:stCondLst>
                            <p:childTnLst>
                              <p:par>
                                <p:cTn id="55" presetID="53" presetClass="entr" presetSubtype="0" fill="hold" nodeType="after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anim calcmode="lin" valueType="num">
                                      <p:cBhvr>
                                        <p:cTn id="57" dur="1000" fill="hold"/>
                                        <p:tgtEl>
                                          <p:spTgt spid="4">
                                            <p:txEl>
                                              <p:pRg st="5" end="5"/>
                                            </p:txEl>
                                          </p:spTgt>
                                        </p:tgtEl>
                                        <p:attrNameLst>
                                          <p:attrName>ppt_w</p:attrName>
                                        </p:attrNameLst>
                                      </p:cBhvr>
                                      <p:tavLst>
                                        <p:tav tm="0">
                                          <p:val>
                                            <p:fltVal val="0"/>
                                          </p:val>
                                        </p:tav>
                                        <p:tav tm="100000">
                                          <p:val>
                                            <p:strVal val="#ppt_w"/>
                                          </p:val>
                                        </p:tav>
                                      </p:tavLst>
                                    </p:anim>
                                    <p:anim calcmode="lin" valueType="num">
                                      <p:cBhvr>
                                        <p:cTn id="58" dur="1000" fill="hold"/>
                                        <p:tgtEl>
                                          <p:spTgt spid="4">
                                            <p:txEl>
                                              <p:pRg st="5" end="5"/>
                                            </p:txEl>
                                          </p:spTgt>
                                        </p:tgtEl>
                                        <p:attrNameLst>
                                          <p:attrName>ppt_h</p:attrName>
                                        </p:attrNameLst>
                                      </p:cBhvr>
                                      <p:tavLst>
                                        <p:tav tm="0">
                                          <p:val>
                                            <p:fltVal val="0"/>
                                          </p:val>
                                        </p:tav>
                                        <p:tav tm="100000">
                                          <p:val>
                                            <p:strVal val="#ppt_h"/>
                                          </p:val>
                                        </p:tav>
                                      </p:tavLst>
                                    </p:anim>
                                    <p:animEffect transition="in" filter="fade">
                                      <p:cBhvr>
                                        <p:cTn id="59" dur="1000"/>
                                        <p:tgtEl>
                                          <p:spTgt spid="4">
                                            <p:txEl>
                                              <p:pRg st="5" end="5"/>
                                            </p:txEl>
                                          </p:spTgt>
                                        </p:tgtEl>
                                      </p:cBhvr>
                                    </p:animEffect>
                                  </p:childTnLst>
                                </p:cTn>
                              </p:par>
                              <p:par>
                                <p:cTn id="60" presetID="53" presetClass="entr" presetSubtype="0" fill="hold" nodeType="withEffect">
                                  <p:stCondLst>
                                    <p:cond delay="0"/>
                                  </p:stCondLst>
                                  <p:childTnLst>
                                    <p:set>
                                      <p:cBhvr>
                                        <p:cTn id="61" dur="1" fill="hold">
                                          <p:stCondLst>
                                            <p:cond delay="0"/>
                                          </p:stCondLst>
                                        </p:cTn>
                                        <p:tgtEl>
                                          <p:spTgt spid="4">
                                            <p:txEl>
                                              <p:pRg st="6" end="6"/>
                                            </p:txEl>
                                          </p:spTgt>
                                        </p:tgtEl>
                                        <p:attrNameLst>
                                          <p:attrName>style.visibility</p:attrName>
                                        </p:attrNameLst>
                                      </p:cBhvr>
                                      <p:to>
                                        <p:strVal val="visible"/>
                                      </p:to>
                                    </p:set>
                                    <p:anim calcmode="lin" valueType="num">
                                      <p:cBhvr>
                                        <p:cTn id="62" dur="1000" fill="hold"/>
                                        <p:tgtEl>
                                          <p:spTgt spid="4">
                                            <p:txEl>
                                              <p:pRg st="6" end="6"/>
                                            </p:txEl>
                                          </p:spTgt>
                                        </p:tgtEl>
                                        <p:attrNameLst>
                                          <p:attrName>ppt_w</p:attrName>
                                        </p:attrNameLst>
                                      </p:cBhvr>
                                      <p:tavLst>
                                        <p:tav tm="0">
                                          <p:val>
                                            <p:fltVal val="0"/>
                                          </p:val>
                                        </p:tav>
                                        <p:tav tm="100000">
                                          <p:val>
                                            <p:strVal val="#ppt_w"/>
                                          </p:val>
                                        </p:tav>
                                      </p:tavLst>
                                    </p:anim>
                                    <p:anim calcmode="lin" valueType="num">
                                      <p:cBhvr>
                                        <p:cTn id="63" dur="1000" fill="hold"/>
                                        <p:tgtEl>
                                          <p:spTgt spid="4">
                                            <p:txEl>
                                              <p:pRg st="6" end="6"/>
                                            </p:txEl>
                                          </p:spTgt>
                                        </p:tgtEl>
                                        <p:attrNameLst>
                                          <p:attrName>ppt_h</p:attrName>
                                        </p:attrNameLst>
                                      </p:cBhvr>
                                      <p:tavLst>
                                        <p:tav tm="0">
                                          <p:val>
                                            <p:fltVal val="0"/>
                                          </p:val>
                                        </p:tav>
                                        <p:tav tm="100000">
                                          <p:val>
                                            <p:strVal val="#ppt_h"/>
                                          </p:val>
                                        </p:tav>
                                      </p:tavLst>
                                    </p:anim>
                                    <p:animEffect transition="in" filter="fade">
                                      <p:cBhvr>
                                        <p:cTn id="64" dur="1000"/>
                                        <p:tgtEl>
                                          <p:spTgt spid="4">
                                            <p:txEl>
                                              <p:pRg st="6" end="6"/>
                                            </p:txEl>
                                          </p:spTgt>
                                        </p:tgtEl>
                                      </p:cBhvr>
                                    </p:animEffect>
                                  </p:childTnLst>
                                </p:cTn>
                              </p:par>
                              <p:par>
                                <p:cTn id="65" presetID="53" presetClass="entr" presetSubtype="0" fill="hold" nodeType="with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p:cTn id="67" dur="1000" fill="hold"/>
                                        <p:tgtEl>
                                          <p:spTgt spid="4">
                                            <p:txEl>
                                              <p:pRg st="7" end="7"/>
                                            </p:txEl>
                                          </p:spTgt>
                                        </p:tgtEl>
                                        <p:attrNameLst>
                                          <p:attrName>ppt_w</p:attrName>
                                        </p:attrNameLst>
                                      </p:cBhvr>
                                      <p:tavLst>
                                        <p:tav tm="0">
                                          <p:val>
                                            <p:fltVal val="0"/>
                                          </p:val>
                                        </p:tav>
                                        <p:tav tm="100000">
                                          <p:val>
                                            <p:strVal val="#ppt_w"/>
                                          </p:val>
                                        </p:tav>
                                      </p:tavLst>
                                    </p:anim>
                                    <p:anim calcmode="lin" valueType="num">
                                      <p:cBhvr>
                                        <p:cTn id="68" dur="1000" fill="hold"/>
                                        <p:tgtEl>
                                          <p:spTgt spid="4">
                                            <p:txEl>
                                              <p:pRg st="7" end="7"/>
                                            </p:txEl>
                                          </p:spTgt>
                                        </p:tgtEl>
                                        <p:attrNameLst>
                                          <p:attrName>ppt_h</p:attrName>
                                        </p:attrNameLst>
                                      </p:cBhvr>
                                      <p:tavLst>
                                        <p:tav tm="0">
                                          <p:val>
                                            <p:fltVal val="0"/>
                                          </p:val>
                                        </p:tav>
                                        <p:tav tm="100000">
                                          <p:val>
                                            <p:strVal val="#ppt_h"/>
                                          </p:val>
                                        </p:tav>
                                      </p:tavLst>
                                    </p:anim>
                                    <p:animEffect transition="in" filter="fade">
                                      <p:cBhvr>
                                        <p:cTn id="69" dur="10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3" descr="animated_puzzle_pieces.gif">
            <a:extLst>
              <a:ext uri="{FF2B5EF4-FFF2-40B4-BE49-F238E27FC236}">
                <a16:creationId xmlns:a16="http://schemas.microsoft.com/office/drawing/2014/main" xmlns="" id="{57AFB0CE-1656-4D74-F1A1-56130296D1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5568" y="5346108"/>
            <a:ext cx="8132109" cy="1355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23" name="Line 3">
            <a:extLst>
              <a:ext uri="{FF2B5EF4-FFF2-40B4-BE49-F238E27FC236}">
                <a16:creationId xmlns:a16="http://schemas.microsoft.com/office/drawing/2014/main" xmlns="" id="{1C2BD227-3385-C8A4-06B8-D92666C2BF70}"/>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3124" name="AutoShape 5" descr="http://mail.aol.com/38466-111/aol-6/en-us/mail/get-attachment.aspx?uid=29589111&amp;folder=NewMail&amp;partId=1">
            <a:extLst>
              <a:ext uri="{FF2B5EF4-FFF2-40B4-BE49-F238E27FC236}">
                <a16:creationId xmlns:a16="http://schemas.microsoft.com/office/drawing/2014/main" xmlns="" id="{E8CEA6AF-F291-9C3D-D710-95EB8F936063}"/>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3125" name="AutoShape 7" descr="http://mail.aol.com/38466-111/aol-6/en-us/mail/get-attachment.aspx?uid=29589111&amp;folder=NewMail&amp;partId=1">
            <a:extLst>
              <a:ext uri="{FF2B5EF4-FFF2-40B4-BE49-F238E27FC236}">
                <a16:creationId xmlns:a16="http://schemas.microsoft.com/office/drawing/2014/main" xmlns="" id="{F0BBE7C8-C811-5389-9FA8-CFD493876A3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3126" name="AutoShape 9" descr="http://mail.aol.com/38466-111/aol-6/en-us/mail/get-attachment.aspx?uid=29589111&amp;folder=NewMail&amp;partId=1">
            <a:extLst>
              <a:ext uri="{FF2B5EF4-FFF2-40B4-BE49-F238E27FC236}">
                <a16:creationId xmlns:a16="http://schemas.microsoft.com/office/drawing/2014/main" xmlns="" id="{C029F5C2-A0E2-E138-7822-C2FA2521F513}"/>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3127" name="AutoShape 11" descr="http://mail.aol.com/38466-111/aol-6/en-us/mail/get-attachment.aspx?uid=29589111&amp;folder=NewMail&amp;partId=1">
            <a:extLst>
              <a:ext uri="{FF2B5EF4-FFF2-40B4-BE49-F238E27FC236}">
                <a16:creationId xmlns:a16="http://schemas.microsoft.com/office/drawing/2014/main" xmlns="" id="{D19C439F-7018-12D0-87A8-69FEC56AEB25}"/>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3128" name="Title 10">
            <a:extLst>
              <a:ext uri="{FF2B5EF4-FFF2-40B4-BE49-F238E27FC236}">
                <a16:creationId xmlns:a16="http://schemas.microsoft.com/office/drawing/2014/main" xmlns="" id="{4AC13917-CAAE-3735-9B1A-A5CFCF044E41}"/>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My Living Room</a:t>
            </a:r>
            <a:br>
              <a:rPr lang="en-US" altLang="en-US" sz="4348"/>
            </a:br>
            <a:endParaRPr lang="en-US" altLang="en-US" sz="4348"/>
          </a:p>
        </p:txBody>
      </p:sp>
      <p:sp>
        <p:nvSpPr>
          <p:cNvPr id="133129" name="TextBox 1">
            <a:extLst>
              <a:ext uri="{FF2B5EF4-FFF2-40B4-BE49-F238E27FC236}">
                <a16:creationId xmlns:a16="http://schemas.microsoft.com/office/drawing/2014/main" xmlns="" id="{496945E9-BEBF-8F22-1B3C-4C0535517CC0}"/>
              </a:ext>
            </a:extLst>
          </p:cNvPr>
          <p:cNvSpPr txBox="1">
            <a:spLocks noChangeArrowheads="1"/>
          </p:cNvSpPr>
          <p:nvPr/>
        </p:nvSpPr>
        <p:spPr bwMode="auto">
          <a:xfrm>
            <a:off x="3647668" y="1323977"/>
            <a:ext cx="4969622" cy="4531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558" b="1">
                <a:solidFill>
                  <a:srgbClr val="1F6332"/>
                </a:solidFill>
                <a:latin typeface="Times New Roman" panose="02020603050405020304" pitchFamily="18" charset="0"/>
                <a:ea typeface="MS PGothic" panose="020B0600070205080204" pitchFamily="34" charset="-128"/>
              </a:rPr>
              <a:t>It’s delightful to see that this individual can safely work on and maintain her jigsaw puzzle in the living room knowing that the </a:t>
            </a:r>
            <a:r>
              <a:rPr lang="en-US" altLang="en-US" sz="3953" b="1">
                <a:solidFill>
                  <a:srgbClr val="1F6332"/>
                </a:solidFill>
                <a:latin typeface="Times New Roman" panose="02020603050405020304" pitchFamily="18" charset="0"/>
                <a:ea typeface="MS PGothic" panose="020B0600070205080204" pitchFamily="34" charset="-128"/>
              </a:rPr>
              <a:t>other</a:t>
            </a:r>
            <a:r>
              <a:rPr lang="en-US" altLang="en-US" sz="3558" b="1">
                <a:solidFill>
                  <a:srgbClr val="1F6332"/>
                </a:solidFill>
                <a:latin typeface="Times New Roman" panose="02020603050405020304" pitchFamily="18" charset="0"/>
                <a:ea typeface="MS PGothic" panose="020B0600070205080204" pitchFamily="34" charset="-128"/>
              </a:rPr>
              <a:t> residents of her home will not disturb it.</a:t>
            </a:r>
          </a:p>
        </p:txBody>
      </p:sp>
      <p:pic>
        <p:nvPicPr>
          <p:cNvPr id="133130" name="Picture 2" descr="IMG_2171.jpeg">
            <a:extLst>
              <a:ext uri="{FF2B5EF4-FFF2-40B4-BE49-F238E27FC236}">
                <a16:creationId xmlns:a16="http://schemas.microsoft.com/office/drawing/2014/main" xmlns="" id="{299A7E72-CFF9-F74A-E952-CCCE5F5E625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297" y="1054162"/>
            <a:ext cx="3198567" cy="4216649"/>
          </a:xfrm>
          <a:prstGeom prst="rect">
            <a:avLst/>
          </a:prstGeom>
          <a:noFill/>
          <a:ln w="38100">
            <a:solidFill>
              <a:srgbClr val="800000"/>
            </a:solidFill>
            <a:miter lim="800000"/>
            <a:headEnd/>
            <a:tailEnd/>
          </a:ln>
          <a:extLst>
            <a:ext uri="{909E8E84-426E-40DD-AFC4-6F175D3DCCD1}">
              <a14:hiddenFill xmlns:a14="http://schemas.microsoft.com/office/drawing/2010/main">
                <a:solidFill>
                  <a:srgbClr val="FFFFFF"/>
                </a:solidFill>
              </a14:hiddenFill>
            </a:ext>
          </a:extLst>
        </p:spPr>
      </p:pic>
      <p:sp>
        <p:nvSpPr>
          <p:cNvPr id="133131" name="Rectangle 4">
            <a:extLst>
              <a:ext uri="{FF2B5EF4-FFF2-40B4-BE49-F238E27FC236}">
                <a16:creationId xmlns:a16="http://schemas.microsoft.com/office/drawing/2014/main" xmlns="" id="{504C6B19-08C9-43CB-617A-A51B8C21CD3C}"/>
              </a:ext>
            </a:extLst>
          </p:cNvPr>
          <p:cNvSpPr>
            <a:spLocks noChangeArrowheads="1"/>
          </p:cNvSpPr>
          <p:nvPr/>
        </p:nvSpPr>
        <p:spPr bwMode="auto">
          <a:xfrm>
            <a:off x="8176488" y="5346108"/>
            <a:ext cx="301189" cy="1355351"/>
          </a:xfrm>
          <a:prstGeom prst="rect">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Tree>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Line 3">
            <a:extLst>
              <a:ext uri="{FF2B5EF4-FFF2-40B4-BE49-F238E27FC236}">
                <a16:creationId xmlns:a16="http://schemas.microsoft.com/office/drawing/2014/main" xmlns="" id="{EE1279F9-54DF-BFA8-D0AB-02A78D47869E}"/>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5171" name="AutoShape 5" descr="http://mail.aol.com/38466-111/aol-6/en-us/mail/get-attachment.aspx?uid=29589111&amp;folder=NewMail&amp;partId=1">
            <a:extLst>
              <a:ext uri="{FF2B5EF4-FFF2-40B4-BE49-F238E27FC236}">
                <a16:creationId xmlns:a16="http://schemas.microsoft.com/office/drawing/2014/main" xmlns="" id="{D8F76EF0-7115-95CE-4409-43909AE6323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5172" name="AutoShape 7" descr="http://mail.aol.com/38466-111/aol-6/en-us/mail/get-attachment.aspx?uid=29589111&amp;folder=NewMail&amp;partId=1">
            <a:extLst>
              <a:ext uri="{FF2B5EF4-FFF2-40B4-BE49-F238E27FC236}">
                <a16:creationId xmlns:a16="http://schemas.microsoft.com/office/drawing/2014/main" xmlns="" id="{71D09115-458E-DA6A-D89E-6F65D1922EF3}"/>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5173" name="AutoShape 9" descr="http://mail.aol.com/38466-111/aol-6/en-us/mail/get-attachment.aspx?uid=29589111&amp;folder=NewMail&amp;partId=1">
            <a:extLst>
              <a:ext uri="{FF2B5EF4-FFF2-40B4-BE49-F238E27FC236}">
                <a16:creationId xmlns:a16="http://schemas.microsoft.com/office/drawing/2014/main" xmlns="" id="{CC499294-72BD-5D02-497B-E1A70C874BA7}"/>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5174" name="AutoShape 11" descr="http://mail.aol.com/38466-111/aol-6/en-us/mail/get-attachment.aspx?uid=29589111&amp;folder=NewMail&amp;partId=1">
            <a:extLst>
              <a:ext uri="{FF2B5EF4-FFF2-40B4-BE49-F238E27FC236}">
                <a16:creationId xmlns:a16="http://schemas.microsoft.com/office/drawing/2014/main" xmlns="" id="{B8E14F0C-9B86-167D-3BD6-83A8965AF40D}"/>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5175" name="Title 10">
            <a:extLst>
              <a:ext uri="{FF2B5EF4-FFF2-40B4-BE49-F238E27FC236}">
                <a16:creationId xmlns:a16="http://schemas.microsoft.com/office/drawing/2014/main" xmlns="" id="{DB0A1932-DDDA-AF04-5F97-361617791D38}"/>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a:t>Home</a:t>
            </a:r>
            <a:r>
              <a:rPr lang="en-US" altLang="en-US" sz="4348"/>
              <a:t/>
            </a:r>
            <a:br>
              <a:rPr lang="en-US" altLang="en-US" sz="4348"/>
            </a:br>
            <a:endParaRPr lang="en-US" altLang="en-US" sz="4348"/>
          </a:p>
        </p:txBody>
      </p:sp>
      <p:pic>
        <p:nvPicPr>
          <p:cNvPr id="2" name="Picture 1">
            <a:extLst>
              <a:ext uri="{FF2B5EF4-FFF2-40B4-BE49-F238E27FC236}">
                <a16:creationId xmlns:a16="http://schemas.microsoft.com/office/drawing/2014/main" xmlns="" id="{6B96BCD0-56F3-C37A-566D-2E442C419ADB}"/>
              </a:ext>
            </a:extLst>
          </p:cNvPr>
          <p:cNvPicPr>
            <a:picLocks noChangeAspect="1"/>
          </p:cNvPicPr>
          <p:nvPr/>
        </p:nvPicPr>
        <p:blipFill>
          <a:blip r:embed="rId2"/>
          <a:stretch>
            <a:fillRect/>
          </a:stretch>
        </p:blipFill>
        <p:spPr>
          <a:xfrm>
            <a:off x="384786" y="1054164"/>
            <a:ext cx="8096029" cy="54354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Line 3">
            <a:extLst>
              <a:ext uri="{FF2B5EF4-FFF2-40B4-BE49-F238E27FC236}">
                <a16:creationId xmlns:a16="http://schemas.microsoft.com/office/drawing/2014/main" xmlns="" id="{941BA804-0E92-017E-3A5D-7F11CB2FFCBF}"/>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7219" name="AutoShape 5" descr="http://mail.aol.com/38466-111/aol-6/en-us/mail/get-attachment.aspx?uid=29589111&amp;folder=NewMail&amp;partId=1">
            <a:extLst>
              <a:ext uri="{FF2B5EF4-FFF2-40B4-BE49-F238E27FC236}">
                <a16:creationId xmlns:a16="http://schemas.microsoft.com/office/drawing/2014/main" xmlns="" id="{6C8B850F-F2F6-50F7-E087-4BC45A82B30F}"/>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sp>
        <p:nvSpPr>
          <p:cNvPr id="137220" name="AutoShape 7" descr="http://mail.aol.com/38466-111/aol-6/en-us/mail/get-attachment.aspx?uid=29589111&amp;folder=NewMail&amp;partId=1">
            <a:extLst>
              <a:ext uri="{FF2B5EF4-FFF2-40B4-BE49-F238E27FC236}">
                <a16:creationId xmlns:a16="http://schemas.microsoft.com/office/drawing/2014/main" xmlns="" id="{89D6F5B2-1F5F-EA15-FA7F-05B459B46561}"/>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sp>
        <p:nvSpPr>
          <p:cNvPr id="137221" name="AutoShape 9" descr="http://mail.aol.com/38466-111/aol-6/en-us/mail/get-attachment.aspx?uid=29589111&amp;folder=NewMail&amp;partId=1">
            <a:extLst>
              <a:ext uri="{FF2B5EF4-FFF2-40B4-BE49-F238E27FC236}">
                <a16:creationId xmlns:a16="http://schemas.microsoft.com/office/drawing/2014/main" xmlns="" id="{EC25EE81-33CE-81CA-5721-6DC3B215BC12}"/>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sp>
        <p:nvSpPr>
          <p:cNvPr id="137222" name="AutoShape 11" descr="http://mail.aol.com/38466-111/aol-6/en-us/mail/get-attachment.aspx?uid=29589111&amp;folder=NewMail&amp;partId=1">
            <a:extLst>
              <a:ext uri="{FF2B5EF4-FFF2-40B4-BE49-F238E27FC236}">
                <a16:creationId xmlns:a16="http://schemas.microsoft.com/office/drawing/2014/main" xmlns="" id="{987551F0-2698-10FC-AFC1-D7A12F8D91BA}"/>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sp>
        <p:nvSpPr>
          <p:cNvPr id="137223" name="Title 10">
            <a:extLst>
              <a:ext uri="{FF2B5EF4-FFF2-40B4-BE49-F238E27FC236}">
                <a16:creationId xmlns:a16="http://schemas.microsoft.com/office/drawing/2014/main" xmlns="" id="{423618C0-D782-0479-870E-28638AF350B8}"/>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Group Home Stereotype</a:t>
            </a:r>
            <a:br>
              <a:rPr lang="en-US" altLang="en-US" sz="4348"/>
            </a:br>
            <a:endParaRPr lang="en-US" altLang="en-US" sz="4348"/>
          </a:p>
        </p:txBody>
      </p:sp>
      <p:sp>
        <p:nvSpPr>
          <p:cNvPr id="2" name="TextBox 1">
            <a:extLst>
              <a:ext uri="{FF2B5EF4-FFF2-40B4-BE49-F238E27FC236}">
                <a16:creationId xmlns:a16="http://schemas.microsoft.com/office/drawing/2014/main" xmlns="" id="{549A03B8-34C1-CB49-DB4E-B8E68FB03087}"/>
              </a:ext>
            </a:extLst>
          </p:cNvPr>
          <p:cNvSpPr txBox="1"/>
          <p:nvPr/>
        </p:nvSpPr>
        <p:spPr>
          <a:xfrm>
            <a:off x="496163" y="1129459"/>
            <a:ext cx="7981514" cy="5686516"/>
          </a:xfrm>
          <a:prstGeom prst="rect">
            <a:avLst/>
          </a:prstGeom>
          <a:noFill/>
        </p:spPr>
        <p:txBody>
          <a:bodyPr>
            <a:spAutoFit/>
          </a:bodyPr>
          <a:lstStyle/>
          <a:p>
            <a:pPr>
              <a:defRPr/>
            </a:pPr>
            <a:r>
              <a:rPr lang="en-US" sz="2372" dirty="0">
                <a:solidFill>
                  <a:srgbClr val="281203"/>
                </a:solidFill>
                <a:latin typeface="Arial Black"/>
                <a:cs typeface="Arial Black"/>
              </a:rPr>
              <a:t>Group homes lead to stereotyping as is commonly the case with:</a:t>
            </a:r>
          </a:p>
          <a:p>
            <a:pPr>
              <a:defRPr/>
            </a:pPr>
            <a:endParaRPr lang="en-US" sz="1383" dirty="0">
              <a:latin typeface="Arial Black"/>
              <a:cs typeface="Arial Black"/>
            </a:endParaRPr>
          </a:p>
          <a:p>
            <a:pPr marL="338854" indent="-338854">
              <a:buFont typeface="Arial"/>
              <a:buChar char="•"/>
              <a:defRPr/>
            </a:pPr>
            <a:r>
              <a:rPr lang="en-US" sz="2372" dirty="0">
                <a:solidFill>
                  <a:srgbClr val="812908"/>
                </a:solidFill>
                <a:latin typeface="Arial Black"/>
                <a:cs typeface="Arial Black"/>
              </a:rPr>
              <a:t>Fraternities</a:t>
            </a:r>
          </a:p>
          <a:p>
            <a:pPr marL="338854" indent="-338854">
              <a:buFont typeface="Arial"/>
              <a:buChar char="•"/>
              <a:defRPr/>
            </a:pPr>
            <a:r>
              <a:rPr lang="en-US" sz="2372" dirty="0">
                <a:solidFill>
                  <a:srgbClr val="281203"/>
                </a:solidFill>
                <a:latin typeface="Arial Black"/>
                <a:cs typeface="Arial Black"/>
              </a:rPr>
              <a:t>College Dormitories</a:t>
            </a:r>
          </a:p>
          <a:p>
            <a:pPr marL="338854" indent="-338854">
              <a:buFont typeface="Arial"/>
              <a:buChar char="•"/>
              <a:defRPr/>
            </a:pPr>
            <a:r>
              <a:rPr lang="en-US" sz="2372" dirty="0">
                <a:solidFill>
                  <a:srgbClr val="491409"/>
                </a:solidFill>
                <a:latin typeface="Arial Black"/>
                <a:cs typeface="Arial Black"/>
              </a:rPr>
              <a:t>Convents</a:t>
            </a:r>
          </a:p>
          <a:p>
            <a:pPr marL="338854" indent="-338854">
              <a:buFont typeface="Arial"/>
              <a:buChar char="•"/>
              <a:defRPr/>
            </a:pPr>
            <a:r>
              <a:rPr lang="en-US" sz="2372" dirty="0">
                <a:solidFill>
                  <a:srgbClr val="812908"/>
                </a:solidFill>
                <a:latin typeface="Arial Black"/>
                <a:cs typeface="Arial Black"/>
              </a:rPr>
              <a:t>Prisons</a:t>
            </a:r>
          </a:p>
          <a:p>
            <a:pPr marL="338854" indent="-338854">
              <a:buFont typeface="Arial"/>
              <a:buChar char="•"/>
              <a:defRPr/>
            </a:pPr>
            <a:r>
              <a:rPr lang="en-US" sz="2372" dirty="0">
                <a:solidFill>
                  <a:srgbClr val="281203"/>
                </a:solidFill>
                <a:latin typeface="Arial Black"/>
                <a:cs typeface="Arial Black"/>
              </a:rPr>
              <a:t>Homeless Shelters</a:t>
            </a:r>
          </a:p>
          <a:p>
            <a:pPr marL="338854" indent="-338854">
              <a:buFont typeface="Arial"/>
              <a:buChar char="•"/>
              <a:defRPr/>
            </a:pPr>
            <a:r>
              <a:rPr lang="en-US" sz="2372" dirty="0">
                <a:solidFill>
                  <a:srgbClr val="491409"/>
                </a:solidFill>
                <a:latin typeface="Arial Black"/>
                <a:cs typeface="Arial Black"/>
              </a:rPr>
              <a:t>Ghettos</a:t>
            </a:r>
          </a:p>
          <a:p>
            <a:pPr marL="338854" indent="-338854">
              <a:buFont typeface="Arial"/>
              <a:buChar char="•"/>
              <a:defRPr/>
            </a:pPr>
            <a:r>
              <a:rPr lang="en-US" sz="2372" dirty="0">
                <a:solidFill>
                  <a:srgbClr val="812908"/>
                </a:solidFill>
                <a:latin typeface="Arial Black"/>
                <a:cs typeface="Arial Black"/>
              </a:rPr>
              <a:t>Nursing Homes</a:t>
            </a:r>
          </a:p>
          <a:p>
            <a:pPr marL="338854" indent="-338854">
              <a:buFont typeface="Arial"/>
              <a:buChar char="•"/>
              <a:defRPr/>
            </a:pPr>
            <a:r>
              <a:rPr lang="en-US" sz="2372" dirty="0">
                <a:solidFill>
                  <a:srgbClr val="281203"/>
                </a:solidFill>
                <a:latin typeface="Arial Black"/>
                <a:cs typeface="Arial Black"/>
              </a:rPr>
              <a:t>Communes</a:t>
            </a:r>
          </a:p>
          <a:p>
            <a:pPr marL="338854" indent="-338854">
              <a:buFont typeface="Arial"/>
              <a:buChar char="•"/>
              <a:defRPr/>
            </a:pPr>
            <a:r>
              <a:rPr lang="en-US" sz="2372" dirty="0">
                <a:solidFill>
                  <a:srgbClr val="491409"/>
                </a:solidFill>
                <a:latin typeface="Arial Black"/>
                <a:cs typeface="Arial Black"/>
              </a:rPr>
              <a:t>Half Way Houses</a:t>
            </a:r>
          </a:p>
          <a:p>
            <a:pPr marL="338854" indent="-338854">
              <a:buFont typeface="Arial"/>
              <a:buChar char="•"/>
              <a:defRPr/>
            </a:pPr>
            <a:r>
              <a:rPr lang="en-US" sz="2372" dirty="0">
                <a:solidFill>
                  <a:srgbClr val="812908"/>
                </a:solidFill>
                <a:latin typeface="Arial Black"/>
                <a:cs typeface="Arial Black"/>
              </a:rPr>
              <a:t>Reform Schools</a:t>
            </a:r>
          </a:p>
          <a:p>
            <a:pPr>
              <a:defRPr/>
            </a:pPr>
            <a:endParaRPr lang="en-US" sz="1383" dirty="0">
              <a:latin typeface="Arial Black"/>
              <a:cs typeface="Arial Black"/>
            </a:endParaRPr>
          </a:p>
          <a:p>
            <a:pPr>
              <a:defRPr/>
            </a:pPr>
            <a:r>
              <a:rPr lang="en-US" sz="2372" dirty="0">
                <a:solidFill>
                  <a:srgbClr val="281203"/>
                </a:solidFill>
                <a:latin typeface="Arial Black"/>
                <a:cs typeface="Arial Black"/>
              </a:rPr>
              <a:t>We all know who lives in each of these places – don’t we?</a:t>
            </a:r>
          </a:p>
        </p:txBody>
      </p:sp>
      <p:pic>
        <p:nvPicPr>
          <p:cNvPr id="137225" name="Picture 3" descr="letrero_e0.gif">
            <a:extLst>
              <a:ext uri="{FF2B5EF4-FFF2-40B4-BE49-F238E27FC236}">
                <a16:creationId xmlns:a16="http://schemas.microsoft.com/office/drawing/2014/main" xmlns="" id="{885A6037-2EA1-FDA2-F3B8-AE9233560B1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83352" y="1505946"/>
            <a:ext cx="5572000" cy="451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2">
                                            <p:txEl>
                                              <p:pRg st="10" end="10"/>
                                            </p:txEl>
                                          </p:spTgt>
                                        </p:tgtEl>
                                        <p:attrNameLst>
                                          <p:attrName>style.visibility</p:attrName>
                                        </p:attrNameLst>
                                      </p:cBhvr>
                                      <p:to>
                                        <p:strVal val="visible"/>
                                      </p:to>
                                    </p:set>
                                    <p:anim calcmode="lin" valueType="num">
                                      <p:cBhvr additive="base">
                                        <p:cTn id="55" dur="500" fill="hold"/>
                                        <p:tgtEl>
                                          <p:spTgt spid="2">
                                            <p:txEl>
                                              <p:pRg st="10" end="10"/>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2">
                                            <p:txEl>
                                              <p:pRg st="11" end="11"/>
                                            </p:txEl>
                                          </p:spTgt>
                                        </p:tgtEl>
                                        <p:attrNameLst>
                                          <p:attrName>style.visibility</p:attrName>
                                        </p:attrNameLst>
                                      </p:cBhvr>
                                      <p:to>
                                        <p:strVal val="visible"/>
                                      </p:to>
                                    </p:set>
                                    <p:anim calcmode="lin" valueType="num">
                                      <p:cBhvr additive="base">
                                        <p:cTn id="61" dur="500" fill="hold"/>
                                        <p:tgtEl>
                                          <p:spTgt spid="2">
                                            <p:txEl>
                                              <p:pRg st="11" end="11"/>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2">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3" end="13"/>
                                            </p:txEl>
                                          </p:spTgt>
                                        </p:tgtEl>
                                        <p:attrNameLst>
                                          <p:attrName>style.visibility</p:attrName>
                                        </p:attrNameLst>
                                      </p:cBhvr>
                                      <p:to>
                                        <p:strVal val="visible"/>
                                      </p:to>
                                    </p:set>
                                    <p:anim calcmode="lin" valueType="num">
                                      <p:cBhvr additive="base">
                                        <p:cTn id="6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llustration-of-a-house-on-an-island-together-with-a-tree_122256436.jpg">
            <a:extLst>
              <a:ext uri="{FF2B5EF4-FFF2-40B4-BE49-F238E27FC236}">
                <a16:creationId xmlns:a16="http://schemas.microsoft.com/office/drawing/2014/main" xmlns="" id="{2DE6D676-1010-0488-40F1-50B45F96F3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17569" y="3162487"/>
            <a:ext cx="2607169" cy="3480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3" name="Line 3">
            <a:extLst>
              <a:ext uri="{FF2B5EF4-FFF2-40B4-BE49-F238E27FC236}">
                <a16:creationId xmlns:a16="http://schemas.microsoft.com/office/drawing/2014/main" xmlns="" id="{DA5E8EEE-ABC8-4D63-CA0D-4DBEB963CA2C}"/>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8244" name="AutoShape 5" descr="http://mail.aol.com/38466-111/aol-6/en-us/mail/get-attachment.aspx?uid=29589111&amp;folder=NewMail&amp;partId=1">
            <a:extLst>
              <a:ext uri="{FF2B5EF4-FFF2-40B4-BE49-F238E27FC236}">
                <a16:creationId xmlns:a16="http://schemas.microsoft.com/office/drawing/2014/main" xmlns="" id="{0F132DC0-2E08-E4D4-865E-0627043D6365}"/>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8245" name="AutoShape 7" descr="http://mail.aol.com/38466-111/aol-6/en-us/mail/get-attachment.aspx?uid=29589111&amp;folder=NewMail&amp;partId=1">
            <a:extLst>
              <a:ext uri="{FF2B5EF4-FFF2-40B4-BE49-F238E27FC236}">
                <a16:creationId xmlns:a16="http://schemas.microsoft.com/office/drawing/2014/main" xmlns="" id="{68DC7D17-D6EA-EB2D-6D14-869D6740CE92}"/>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8246" name="AutoShape 9" descr="http://mail.aol.com/38466-111/aol-6/en-us/mail/get-attachment.aspx?uid=29589111&amp;folder=NewMail&amp;partId=1">
            <a:extLst>
              <a:ext uri="{FF2B5EF4-FFF2-40B4-BE49-F238E27FC236}">
                <a16:creationId xmlns:a16="http://schemas.microsoft.com/office/drawing/2014/main" xmlns="" id="{B951FB6B-294F-D911-5AB6-204DF4652491}"/>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8247" name="AutoShape 11" descr="http://mail.aol.com/38466-111/aol-6/en-us/mail/get-attachment.aspx?uid=29589111&amp;folder=NewMail&amp;partId=1">
            <a:extLst>
              <a:ext uri="{FF2B5EF4-FFF2-40B4-BE49-F238E27FC236}">
                <a16:creationId xmlns:a16="http://schemas.microsoft.com/office/drawing/2014/main" xmlns="" id="{406B1ECF-71F7-292E-5C37-C8C3BCECA773}"/>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8248" name="Title 10">
            <a:extLst>
              <a:ext uri="{FF2B5EF4-FFF2-40B4-BE49-F238E27FC236}">
                <a16:creationId xmlns:a16="http://schemas.microsoft.com/office/drawing/2014/main" xmlns="" id="{D00A0C2A-F3AF-FE4C-777D-4BF8F50FB800}"/>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Not A Home</a:t>
            </a:r>
            <a:br>
              <a:rPr lang="en-US" altLang="en-US" sz="4348"/>
            </a:br>
            <a:endParaRPr lang="en-US" altLang="en-US" sz="4348"/>
          </a:p>
        </p:txBody>
      </p:sp>
      <p:sp>
        <p:nvSpPr>
          <p:cNvPr id="2" name="TextBox 1">
            <a:extLst>
              <a:ext uri="{FF2B5EF4-FFF2-40B4-BE49-F238E27FC236}">
                <a16:creationId xmlns:a16="http://schemas.microsoft.com/office/drawing/2014/main" xmlns="" id="{0E1CB53D-BA7B-253E-3333-23F9D0A3C7E9}"/>
              </a:ext>
            </a:extLst>
          </p:cNvPr>
          <p:cNvSpPr txBox="1">
            <a:spLocks noChangeArrowheads="1"/>
          </p:cNvSpPr>
          <p:nvPr/>
        </p:nvSpPr>
        <p:spPr bwMode="auto">
          <a:xfrm>
            <a:off x="345568" y="828270"/>
            <a:ext cx="8282703" cy="6052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2767" b="1">
                <a:solidFill>
                  <a:srgbClr val="008000"/>
                </a:solidFill>
                <a:ea typeface="MS PGothic" panose="020B0600070205080204" pitchFamily="34" charset="-128"/>
              </a:rPr>
              <a:t>Is there a defense or retort that can be made in response to these provocative statements?</a:t>
            </a:r>
          </a:p>
          <a:p>
            <a:pPr>
              <a:spcBef>
                <a:spcPct val="0"/>
              </a:spcBef>
            </a:pPr>
            <a:endParaRPr lang="en-US" altLang="en-US" sz="1383" b="1">
              <a:ea typeface="MS PGothic" panose="020B0600070205080204" pitchFamily="34" charset="-128"/>
            </a:endParaRPr>
          </a:p>
          <a:p>
            <a:pPr>
              <a:spcBef>
                <a:spcPct val="0"/>
              </a:spcBef>
              <a:buFontTx/>
              <a:buChar char="•"/>
            </a:pPr>
            <a:r>
              <a:rPr lang="en-US" altLang="en-US" sz="2767" b="1">
                <a:solidFill>
                  <a:srgbClr val="803E1C"/>
                </a:solidFill>
                <a:ea typeface="MS PGothic" panose="020B0600070205080204" pitchFamily="34" charset="-128"/>
              </a:rPr>
              <a:t>Group homes are a form of homelessness, they are pretend simulated homes.</a:t>
            </a:r>
          </a:p>
          <a:p>
            <a:pPr>
              <a:spcBef>
                <a:spcPct val="0"/>
              </a:spcBef>
              <a:buFontTx/>
              <a:buChar char="•"/>
            </a:pPr>
            <a:r>
              <a:rPr lang="en-US" altLang="en-US" sz="2767" b="1">
                <a:solidFill>
                  <a:srgbClr val="803E1C"/>
                </a:solidFill>
                <a:ea typeface="MS PGothic" panose="020B0600070205080204" pitchFamily="34" charset="-128"/>
              </a:rPr>
              <a:t>Group homes are islands in a neighborhood where the residents are marooned.</a:t>
            </a:r>
          </a:p>
          <a:p>
            <a:pPr>
              <a:spcBef>
                <a:spcPct val="0"/>
              </a:spcBef>
              <a:buFontTx/>
              <a:buChar char="•"/>
            </a:pPr>
            <a:r>
              <a:rPr lang="en-US" altLang="en-US" sz="2767" b="1">
                <a:solidFill>
                  <a:srgbClr val="803E1C"/>
                </a:solidFill>
                <a:ea typeface="MS PGothic" panose="020B0600070205080204" pitchFamily="34" charset="-128"/>
              </a:rPr>
              <a:t>Group homes lead to compromises,</a:t>
            </a:r>
          </a:p>
          <a:p>
            <a:pPr>
              <a:spcBef>
                <a:spcPct val="0"/>
              </a:spcBef>
            </a:pPr>
            <a:r>
              <a:rPr lang="en-US" altLang="en-US" sz="2767" b="1">
                <a:solidFill>
                  <a:srgbClr val="803E1C"/>
                </a:solidFill>
                <a:ea typeface="MS PGothic" panose="020B0600070205080204" pitchFamily="34" charset="-128"/>
              </a:rPr>
              <a:t>either necessitated for the collective</a:t>
            </a:r>
          </a:p>
          <a:p>
            <a:pPr>
              <a:spcBef>
                <a:spcPct val="0"/>
              </a:spcBef>
            </a:pPr>
            <a:r>
              <a:rPr lang="en-US" altLang="en-US" sz="2767" b="1">
                <a:solidFill>
                  <a:srgbClr val="803E1C"/>
                </a:solidFill>
                <a:ea typeface="MS PGothic" panose="020B0600070205080204" pitchFamily="34" charset="-128"/>
              </a:rPr>
              <a:t>good or to meet regulatory </a:t>
            </a:r>
          </a:p>
          <a:p>
            <a:pPr>
              <a:spcBef>
                <a:spcPct val="0"/>
              </a:spcBef>
            </a:pPr>
            <a:r>
              <a:rPr lang="en-US" altLang="en-US" sz="2767" b="1">
                <a:solidFill>
                  <a:srgbClr val="803E1C"/>
                </a:solidFill>
                <a:ea typeface="MS PGothic" panose="020B0600070205080204" pitchFamily="34" charset="-128"/>
              </a:rPr>
              <a:t>demands, that most of us would</a:t>
            </a:r>
          </a:p>
          <a:p>
            <a:pPr>
              <a:spcBef>
                <a:spcPct val="0"/>
              </a:spcBef>
            </a:pPr>
            <a:r>
              <a:rPr lang="en-US" altLang="en-US" sz="2767" b="1">
                <a:solidFill>
                  <a:srgbClr val="803E1C"/>
                </a:solidFill>
                <a:ea typeface="MS PGothic" panose="020B0600070205080204" pitchFamily="34" charset="-128"/>
              </a:rPr>
              <a:t>perceive as an insult!</a:t>
            </a:r>
          </a:p>
          <a:p>
            <a:pPr>
              <a:spcBef>
                <a:spcPct val="0"/>
              </a:spcBef>
            </a:pPr>
            <a:r>
              <a:rPr lang="en-US" altLang="en-US" sz="2767" b="1">
                <a:solidFill>
                  <a:srgbClr val="008000"/>
                </a:solidFill>
                <a:ea typeface="MS PGothic" panose="020B0600070205080204" pitchFamily="34" charset="-128"/>
              </a:rPr>
              <a:t>        </a:t>
            </a:r>
            <a:r>
              <a:rPr lang="en-US" altLang="en-US" sz="3162" b="1">
                <a:solidFill>
                  <a:srgbClr val="008000"/>
                </a:solidFill>
                <a:ea typeface="MS PGothic" panose="020B0600070205080204" pitchFamily="34" charset="-128"/>
              </a:rPr>
              <a:t>Whenever you're ready, </a:t>
            </a:r>
          </a:p>
          <a:p>
            <a:pPr>
              <a:spcBef>
                <a:spcPct val="0"/>
              </a:spcBef>
            </a:pPr>
            <a:r>
              <a:rPr lang="en-US" altLang="en-US" sz="3162" b="1">
                <a:solidFill>
                  <a:srgbClr val="008000"/>
                </a:solidFill>
                <a:ea typeface="MS PGothic" panose="020B0600070205080204" pitchFamily="34" charset="-128"/>
              </a:rPr>
              <a:t>           what’s the defense?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p:cTn id="7"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p:cTn id="13"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2">
                                            <p:txEl>
                                              <p:pRg st="3" end="3"/>
                                            </p:txEl>
                                          </p:spTgt>
                                        </p:tgtEl>
                                        <p:attrNameLst>
                                          <p:attrName>ppt_h</p:attrName>
                                        </p:attrNameLst>
                                      </p:cBhvr>
                                      <p:tavLst>
                                        <p:tav tm="0">
                                          <p:val>
                                            <p:fltVal val="0"/>
                                          </p:val>
                                        </p:tav>
                                        <p:tav tm="100000">
                                          <p:val>
                                            <p:strVal val="#ppt_h"/>
                                          </p:val>
                                        </p:tav>
                                      </p:tavLst>
                                    </p:anim>
                                  </p:childTnLst>
                                </p:cTn>
                              </p:par>
                              <p:par>
                                <p:cTn id="15" presetID="6" presetClass="entr" presetSubtype="16"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3" presetClass="entr" presetSubtype="16"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 calcmode="lin" valueType="num">
                                      <p:cBhvr>
                                        <p:cTn id="22"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23" dur="500" fill="hold"/>
                                        <p:tgtEl>
                                          <p:spTgt spid="2">
                                            <p:txEl>
                                              <p:pRg st="4" end="4"/>
                                            </p:txEl>
                                          </p:spTgt>
                                        </p:tgtEl>
                                        <p:attrNameLst>
                                          <p:attrName>ppt_h</p:attrName>
                                        </p:attrNameLst>
                                      </p:cBhvr>
                                      <p:tavLst>
                                        <p:tav tm="0">
                                          <p:val>
                                            <p:fltVal val="0"/>
                                          </p:val>
                                        </p:tav>
                                        <p:tav tm="100000">
                                          <p:val>
                                            <p:strVal val="#ppt_h"/>
                                          </p:val>
                                        </p:tav>
                                      </p:tavLst>
                                    </p:anim>
                                  </p:childTnLst>
                                </p:cTn>
                              </p:par>
                              <p:par>
                                <p:cTn id="24" presetID="23" presetClass="entr" presetSubtype="16"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 calcmode="lin" valueType="num">
                                      <p:cBhvr>
                                        <p:cTn id="26"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27" dur="500" fill="hold"/>
                                        <p:tgtEl>
                                          <p:spTgt spid="2">
                                            <p:txEl>
                                              <p:pRg st="5" end="5"/>
                                            </p:txEl>
                                          </p:spTgt>
                                        </p:tgtEl>
                                        <p:attrNameLst>
                                          <p:attrName>ppt_h</p:attrName>
                                        </p:attrNameLst>
                                      </p:cBhvr>
                                      <p:tavLst>
                                        <p:tav tm="0">
                                          <p:val>
                                            <p:fltVal val="0"/>
                                          </p:val>
                                        </p:tav>
                                        <p:tav tm="100000">
                                          <p:val>
                                            <p:strVal val="#ppt_h"/>
                                          </p:val>
                                        </p:tav>
                                      </p:tavLst>
                                    </p:anim>
                                  </p:childTnLst>
                                </p:cTn>
                              </p:par>
                              <p:par>
                                <p:cTn id="28" presetID="23" presetClass="entr" presetSubtype="16" fill="hold" nodeType="with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 calcmode="lin" valueType="num">
                                      <p:cBhvr>
                                        <p:cTn id="30"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31" dur="500" fill="hold"/>
                                        <p:tgtEl>
                                          <p:spTgt spid="2">
                                            <p:txEl>
                                              <p:pRg st="6" end="6"/>
                                            </p:txEl>
                                          </p:spTgt>
                                        </p:tgtEl>
                                        <p:attrNameLst>
                                          <p:attrName>ppt_h</p:attrName>
                                        </p:attrNameLst>
                                      </p:cBhvr>
                                      <p:tavLst>
                                        <p:tav tm="0">
                                          <p:val>
                                            <p:fltVal val="0"/>
                                          </p:val>
                                        </p:tav>
                                        <p:tav tm="100000">
                                          <p:val>
                                            <p:strVal val="#ppt_h"/>
                                          </p:val>
                                        </p:tav>
                                      </p:tavLst>
                                    </p:anim>
                                  </p:childTnLst>
                                </p:cTn>
                              </p:par>
                              <p:par>
                                <p:cTn id="32" presetID="23" presetClass="entr" presetSubtype="16"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 calcmode="lin" valueType="num">
                                      <p:cBhvr>
                                        <p:cTn id="34" dur="500" fill="hold"/>
                                        <p:tgtEl>
                                          <p:spTgt spid="2">
                                            <p:txEl>
                                              <p:pRg st="7" end="7"/>
                                            </p:txEl>
                                          </p:spTgt>
                                        </p:tgtEl>
                                        <p:attrNameLst>
                                          <p:attrName>ppt_w</p:attrName>
                                        </p:attrNameLst>
                                      </p:cBhvr>
                                      <p:tavLst>
                                        <p:tav tm="0">
                                          <p:val>
                                            <p:fltVal val="0"/>
                                          </p:val>
                                        </p:tav>
                                        <p:tav tm="100000">
                                          <p:val>
                                            <p:strVal val="#ppt_w"/>
                                          </p:val>
                                        </p:tav>
                                      </p:tavLst>
                                    </p:anim>
                                    <p:anim calcmode="lin" valueType="num">
                                      <p:cBhvr>
                                        <p:cTn id="35" dur="500" fill="hold"/>
                                        <p:tgtEl>
                                          <p:spTgt spid="2">
                                            <p:txEl>
                                              <p:pRg st="7" end="7"/>
                                            </p:txEl>
                                          </p:spTgt>
                                        </p:tgtEl>
                                        <p:attrNameLst>
                                          <p:attrName>ppt_h</p:attrName>
                                        </p:attrNameLst>
                                      </p:cBhvr>
                                      <p:tavLst>
                                        <p:tav tm="0">
                                          <p:val>
                                            <p:fltVal val="0"/>
                                          </p:val>
                                        </p:tav>
                                        <p:tav tm="100000">
                                          <p:val>
                                            <p:strVal val="#ppt_h"/>
                                          </p:val>
                                        </p:tav>
                                      </p:tavLst>
                                    </p:anim>
                                  </p:childTnLst>
                                </p:cTn>
                              </p:par>
                              <p:par>
                                <p:cTn id="36" presetID="23" presetClass="entr" presetSubtype="16" fill="hold" nodeType="withEffect">
                                  <p:stCondLst>
                                    <p:cond delay="0"/>
                                  </p:stCondLst>
                                  <p:childTnLst>
                                    <p:set>
                                      <p:cBhvr>
                                        <p:cTn id="37" dur="1" fill="hold">
                                          <p:stCondLst>
                                            <p:cond delay="0"/>
                                          </p:stCondLst>
                                        </p:cTn>
                                        <p:tgtEl>
                                          <p:spTgt spid="2">
                                            <p:txEl>
                                              <p:pRg st="8" end="8"/>
                                            </p:txEl>
                                          </p:spTgt>
                                        </p:tgtEl>
                                        <p:attrNameLst>
                                          <p:attrName>style.visibility</p:attrName>
                                        </p:attrNameLst>
                                      </p:cBhvr>
                                      <p:to>
                                        <p:strVal val="visible"/>
                                      </p:to>
                                    </p:set>
                                    <p:anim calcmode="lin" valueType="num">
                                      <p:cBhvr>
                                        <p:cTn id="38" dur="500" fill="hold"/>
                                        <p:tgtEl>
                                          <p:spTgt spid="2">
                                            <p:txEl>
                                              <p:pRg st="8" end="8"/>
                                            </p:txEl>
                                          </p:spTgt>
                                        </p:tgtEl>
                                        <p:attrNameLst>
                                          <p:attrName>ppt_w</p:attrName>
                                        </p:attrNameLst>
                                      </p:cBhvr>
                                      <p:tavLst>
                                        <p:tav tm="0">
                                          <p:val>
                                            <p:fltVal val="0"/>
                                          </p:val>
                                        </p:tav>
                                        <p:tav tm="100000">
                                          <p:val>
                                            <p:strVal val="#ppt_w"/>
                                          </p:val>
                                        </p:tav>
                                      </p:tavLst>
                                    </p:anim>
                                    <p:anim calcmode="lin" valueType="num">
                                      <p:cBhvr>
                                        <p:cTn id="39" dur="500" fill="hold"/>
                                        <p:tgtEl>
                                          <p:spTgt spid="2">
                                            <p:txEl>
                                              <p:pRg st="8" end="8"/>
                                            </p:txEl>
                                          </p:spTgt>
                                        </p:tgtEl>
                                        <p:attrNameLst>
                                          <p:attrName>ppt_h</p:attrName>
                                        </p:attrNameLst>
                                      </p:cBhvr>
                                      <p:tavLst>
                                        <p:tav tm="0">
                                          <p:val>
                                            <p:fltVal val="0"/>
                                          </p:val>
                                        </p:tav>
                                        <p:tav tm="100000">
                                          <p:val>
                                            <p:strVal val="#ppt_h"/>
                                          </p:val>
                                        </p:tav>
                                      </p:tavLst>
                                    </p:anim>
                                  </p:childTnLst>
                                </p:cTn>
                              </p:par>
                            </p:childTnLst>
                          </p:cTn>
                        </p:par>
                      </p:childTnLst>
                    </p:cTn>
                  </p:par>
                  <p:par>
                    <p:cTn id="40" fill="hold" nodeType="clickPar">
                      <p:stCondLst>
                        <p:cond delay="indefinite"/>
                      </p:stCondLst>
                      <p:childTnLst>
                        <p:par>
                          <p:cTn id="41" fill="hold" nodeType="withGroup">
                            <p:stCondLst>
                              <p:cond delay="0"/>
                            </p:stCondLst>
                            <p:childTnLst>
                              <p:par>
                                <p:cTn id="42" presetID="49" presetClass="entr" presetSubtype="0" decel="100000" fill="hold" nodeType="click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 calcmode="lin" valueType="num">
                                      <p:cBhvr>
                                        <p:cTn id="44" dur="500" fill="hold"/>
                                        <p:tgtEl>
                                          <p:spTgt spid="2">
                                            <p:txEl>
                                              <p:pRg st="9" end="9"/>
                                            </p:txEl>
                                          </p:spTgt>
                                        </p:tgtEl>
                                        <p:attrNameLst>
                                          <p:attrName>ppt_w</p:attrName>
                                        </p:attrNameLst>
                                      </p:cBhvr>
                                      <p:tavLst>
                                        <p:tav tm="0">
                                          <p:val>
                                            <p:fltVal val="0"/>
                                          </p:val>
                                        </p:tav>
                                        <p:tav tm="100000">
                                          <p:val>
                                            <p:strVal val="#ppt_w"/>
                                          </p:val>
                                        </p:tav>
                                      </p:tavLst>
                                    </p:anim>
                                    <p:anim calcmode="lin" valueType="num">
                                      <p:cBhvr>
                                        <p:cTn id="45" dur="500" fill="hold"/>
                                        <p:tgtEl>
                                          <p:spTgt spid="2">
                                            <p:txEl>
                                              <p:pRg st="9" end="9"/>
                                            </p:txEl>
                                          </p:spTgt>
                                        </p:tgtEl>
                                        <p:attrNameLst>
                                          <p:attrName>ppt_h</p:attrName>
                                        </p:attrNameLst>
                                      </p:cBhvr>
                                      <p:tavLst>
                                        <p:tav tm="0">
                                          <p:val>
                                            <p:fltVal val="0"/>
                                          </p:val>
                                        </p:tav>
                                        <p:tav tm="100000">
                                          <p:val>
                                            <p:strVal val="#ppt_h"/>
                                          </p:val>
                                        </p:tav>
                                      </p:tavLst>
                                    </p:anim>
                                    <p:anim calcmode="lin" valueType="num">
                                      <p:cBhvr>
                                        <p:cTn id="46" dur="500" fill="hold"/>
                                        <p:tgtEl>
                                          <p:spTgt spid="2">
                                            <p:txEl>
                                              <p:pRg st="9" end="9"/>
                                            </p:txEl>
                                          </p:spTgt>
                                        </p:tgtEl>
                                        <p:attrNameLst>
                                          <p:attrName>style.rotation</p:attrName>
                                        </p:attrNameLst>
                                      </p:cBhvr>
                                      <p:tavLst>
                                        <p:tav tm="0">
                                          <p:val>
                                            <p:fltVal val="360"/>
                                          </p:val>
                                        </p:tav>
                                        <p:tav tm="100000">
                                          <p:val>
                                            <p:fltVal val="0"/>
                                          </p:val>
                                        </p:tav>
                                      </p:tavLst>
                                    </p:anim>
                                    <p:animEffect transition="in" filter="fade">
                                      <p:cBhvr>
                                        <p:cTn id="47" dur="500"/>
                                        <p:tgtEl>
                                          <p:spTgt spid="2">
                                            <p:txEl>
                                              <p:pRg st="9" end="9"/>
                                            </p:txEl>
                                          </p:spTgt>
                                        </p:tgtEl>
                                      </p:cBhvr>
                                    </p:animEffect>
                                  </p:childTnLst>
                                </p:cTn>
                              </p:par>
                              <p:par>
                                <p:cTn id="48" presetID="49" presetClass="entr" presetSubtype="0" decel="100000" fill="hold" nodeType="withEffect">
                                  <p:stCondLst>
                                    <p:cond delay="0"/>
                                  </p:stCondLst>
                                  <p:childTnLst>
                                    <p:set>
                                      <p:cBhvr>
                                        <p:cTn id="49" dur="1" fill="hold">
                                          <p:stCondLst>
                                            <p:cond delay="0"/>
                                          </p:stCondLst>
                                        </p:cTn>
                                        <p:tgtEl>
                                          <p:spTgt spid="2">
                                            <p:txEl>
                                              <p:pRg st="10" end="10"/>
                                            </p:txEl>
                                          </p:spTgt>
                                        </p:tgtEl>
                                        <p:attrNameLst>
                                          <p:attrName>style.visibility</p:attrName>
                                        </p:attrNameLst>
                                      </p:cBhvr>
                                      <p:to>
                                        <p:strVal val="visible"/>
                                      </p:to>
                                    </p:set>
                                    <p:anim calcmode="lin" valueType="num">
                                      <p:cBhvr>
                                        <p:cTn id="50" dur="500" fill="hold"/>
                                        <p:tgtEl>
                                          <p:spTgt spid="2">
                                            <p:txEl>
                                              <p:pRg st="10" end="10"/>
                                            </p:txEl>
                                          </p:spTgt>
                                        </p:tgtEl>
                                        <p:attrNameLst>
                                          <p:attrName>ppt_w</p:attrName>
                                        </p:attrNameLst>
                                      </p:cBhvr>
                                      <p:tavLst>
                                        <p:tav tm="0">
                                          <p:val>
                                            <p:fltVal val="0"/>
                                          </p:val>
                                        </p:tav>
                                        <p:tav tm="100000">
                                          <p:val>
                                            <p:strVal val="#ppt_w"/>
                                          </p:val>
                                        </p:tav>
                                      </p:tavLst>
                                    </p:anim>
                                    <p:anim calcmode="lin" valueType="num">
                                      <p:cBhvr>
                                        <p:cTn id="51" dur="500" fill="hold"/>
                                        <p:tgtEl>
                                          <p:spTgt spid="2">
                                            <p:txEl>
                                              <p:pRg st="10" end="10"/>
                                            </p:txEl>
                                          </p:spTgt>
                                        </p:tgtEl>
                                        <p:attrNameLst>
                                          <p:attrName>ppt_h</p:attrName>
                                        </p:attrNameLst>
                                      </p:cBhvr>
                                      <p:tavLst>
                                        <p:tav tm="0">
                                          <p:val>
                                            <p:fltVal val="0"/>
                                          </p:val>
                                        </p:tav>
                                        <p:tav tm="100000">
                                          <p:val>
                                            <p:strVal val="#ppt_h"/>
                                          </p:val>
                                        </p:tav>
                                      </p:tavLst>
                                    </p:anim>
                                    <p:anim calcmode="lin" valueType="num">
                                      <p:cBhvr>
                                        <p:cTn id="52" dur="500" fill="hold"/>
                                        <p:tgtEl>
                                          <p:spTgt spid="2">
                                            <p:txEl>
                                              <p:pRg st="10" end="10"/>
                                            </p:txEl>
                                          </p:spTgt>
                                        </p:tgtEl>
                                        <p:attrNameLst>
                                          <p:attrName>style.rotation</p:attrName>
                                        </p:attrNameLst>
                                      </p:cBhvr>
                                      <p:tavLst>
                                        <p:tav tm="0">
                                          <p:val>
                                            <p:fltVal val="360"/>
                                          </p:val>
                                        </p:tav>
                                        <p:tav tm="100000">
                                          <p:val>
                                            <p:fltVal val="0"/>
                                          </p:val>
                                        </p:tav>
                                      </p:tavLst>
                                    </p:anim>
                                    <p:animEffect transition="in" filter="fade">
                                      <p:cBhvr>
                                        <p:cTn id="53"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13" descr="Empty room with plant">
            <a:extLst>
              <a:ext uri="{FF2B5EF4-FFF2-40B4-BE49-F238E27FC236}">
                <a16:creationId xmlns:a16="http://schemas.microsoft.com/office/drawing/2014/main" xmlns="" id="{F76958D8-89CF-B66B-13A8-B7C45AB389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7790"/>
          <a:stretch>
            <a:fillRect/>
          </a:stretch>
        </p:blipFill>
        <p:spPr bwMode="auto">
          <a:xfrm>
            <a:off x="428709" y="978865"/>
            <a:ext cx="8124266" cy="5763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47" name="Line 3">
            <a:extLst>
              <a:ext uri="{FF2B5EF4-FFF2-40B4-BE49-F238E27FC236}">
                <a16:creationId xmlns:a16="http://schemas.microsoft.com/office/drawing/2014/main" xmlns="" id="{1E2C8E43-012F-570E-5307-85C8FFDEC060}"/>
              </a:ext>
            </a:extLst>
          </p:cNvPr>
          <p:cNvSpPr>
            <a:spLocks noChangeShapeType="1"/>
          </p:cNvSpPr>
          <p:nvPr/>
        </p:nvSpPr>
        <p:spPr bwMode="auto">
          <a:xfrm>
            <a:off x="623226" y="938078"/>
            <a:ext cx="7523456" cy="0"/>
          </a:xfrm>
          <a:prstGeom prst="line">
            <a:avLst/>
          </a:prstGeom>
          <a:noFill/>
          <a:ln w="38100">
            <a:solidFill>
              <a:schemeClr val="tx1"/>
            </a:solidFill>
            <a:prstDash val="sysDot"/>
            <a:round/>
            <a:headEnd/>
            <a:tailEnd/>
          </a:ln>
        </p:spPr>
        <p:txBody>
          <a:bodyPr wrap="none" anchor="ctr"/>
          <a:lstStyle/>
          <a:p>
            <a:pPr>
              <a:defRPr/>
            </a:pPr>
            <a:endParaRPr lang="en-US" sz="2344">
              <a:solidFill>
                <a:srgbClr val="000000"/>
              </a:solidFill>
            </a:endParaRPr>
          </a:p>
        </p:txBody>
      </p:sp>
      <p:sp>
        <p:nvSpPr>
          <p:cNvPr id="134148" name="AutoShape 5" descr="http://mail.aol.com/38466-111/aol-6/en-us/mail/get-attachment.aspx?uid=29589111&amp;folder=NewMail&amp;partId=1">
            <a:extLst>
              <a:ext uri="{FF2B5EF4-FFF2-40B4-BE49-F238E27FC236}">
                <a16:creationId xmlns:a16="http://schemas.microsoft.com/office/drawing/2014/main" xmlns="" id="{6F3E75C3-6541-BE6B-3DFD-ED746DBCE0B6}"/>
              </a:ext>
            </a:extLst>
          </p:cNvPr>
          <p:cNvSpPr>
            <a:spLocks noChangeAspect="1" noChangeArrowheads="1"/>
          </p:cNvSpPr>
          <p:nvPr/>
        </p:nvSpPr>
        <p:spPr bwMode="auto">
          <a:xfrm>
            <a:off x="281251" y="-87847"/>
            <a:ext cx="296484" cy="298052"/>
          </a:xfrm>
          <a:prstGeom prst="rect">
            <a:avLst/>
          </a:prstGeom>
          <a:noFill/>
          <a:ln>
            <a:noFill/>
          </a:ln>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defRPr/>
            </a:pPr>
            <a:endParaRPr lang="en-US" altLang="en-US" sz="2344">
              <a:solidFill>
                <a:srgbClr val="000000"/>
              </a:solidFill>
              <a:latin typeface="Times New Roman" panose="02020603050405020304" pitchFamily="18" charset="0"/>
              <a:ea typeface="MS PGothic" panose="020B0600070205080204" pitchFamily="34" charset="-128"/>
            </a:endParaRPr>
          </a:p>
        </p:txBody>
      </p:sp>
      <p:sp>
        <p:nvSpPr>
          <p:cNvPr id="134149" name="AutoShape 7" descr="http://mail.aol.com/38466-111/aol-6/en-us/mail/get-attachment.aspx?uid=29589111&amp;folder=NewMail&amp;partId=1">
            <a:extLst>
              <a:ext uri="{FF2B5EF4-FFF2-40B4-BE49-F238E27FC236}">
                <a16:creationId xmlns:a16="http://schemas.microsoft.com/office/drawing/2014/main" xmlns="" id="{54DA7482-4D8A-2BCF-5BA9-D86C8417F403}"/>
              </a:ext>
            </a:extLst>
          </p:cNvPr>
          <p:cNvSpPr>
            <a:spLocks noChangeAspect="1" noChangeArrowheads="1"/>
          </p:cNvSpPr>
          <p:nvPr/>
        </p:nvSpPr>
        <p:spPr bwMode="auto">
          <a:xfrm>
            <a:off x="281251" y="-87847"/>
            <a:ext cx="296484" cy="298052"/>
          </a:xfrm>
          <a:prstGeom prst="rect">
            <a:avLst/>
          </a:prstGeom>
          <a:noFill/>
          <a:ln>
            <a:noFill/>
          </a:ln>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defRPr/>
            </a:pPr>
            <a:endParaRPr lang="en-US" altLang="en-US" sz="2344">
              <a:solidFill>
                <a:srgbClr val="000000"/>
              </a:solidFill>
              <a:latin typeface="Times New Roman" panose="02020603050405020304" pitchFamily="18" charset="0"/>
              <a:ea typeface="MS PGothic" panose="020B0600070205080204" pitchFamily="34" charset="-128"/>
            </a:endParaRPr>
          </a:p>
        </p:txBody>
      </p:sp>
      <p:sp>
        <p:nvSpPr>
          <p:cNvPr id="134150" name="AutoShape 9" descr="http://mail.aol.com/38466-111/aol-6/en-us/mail/get-attachment.aspx?uid=29589111&amp;folder=NewMail&amp;partId=1">
            <a:extLst>
              <a:ext uri="{FF2B5EF4-FFF2-40B4-BE49-F238E27FC236}">
                <a16:creationId xmlns:a16="http://schemas.microsoft.com/office/drawing/2014/main" xmlns="" id="{BCCEF6D5-A750-263E-4AF1-F9DACBA0514E}"/>
              </a:ext>
            </a:extLst>
          </p:cNvPr>
          <p:cNvSpPr>
            <a:spLocks noChangeAspect="1" noChangeArrowheads="1"/>
          </p:cNvSpPr>
          <p:nvPr/>
        </p:nvSpPr>
        <p:spPr bwMode="auto">
          <a:xfrm>
            <a:off x="281251" y="-87847"/>
            <a:ext cx="296484" cy="298052"/>
          </a:xfrm>
          <a:prstGeom prst="rect">
            <a:avLst/>
          </a:prstGeom>
          <a:noFill/>
          <a:ln>
            <a:noFill/>
          </a:ln>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defRPr/>
            </a:pPr>
            <a:endParaRPr lang="en-US" altLang="en-US" sz="2344">
              <a:solidFill>
                <a:srgbClr val="000000"/>
              </a:solidFill>
              <a:latin typeface="Times New Roman" panose="02020603050405020304" pitchFamily="18" charset="0"/>
              <a:ea typeface="MS PGothic" panose="020B0600070205080204" pitchFamily="34" charset="-128"/>
            </a:endParaRPr>
          </a:p>
        </p:txBody>
      </p:sp>
      <p:sp>
        <p:nvSpPr>
          <p:cNvPr id="134151" name="AutoShape 11" descr="http://mail.aol.com/38466-111/aol-6/en-us/mail/get-attachment.aspx?uid=29589111&amp;folder=NewMail&amp;partId=1">
            <a:extLst>
              <a:ext uri="{FF2B5EF4-FFF2-40B4-BE49-F238E27FC236}">
                <a16:creationId xmlns:a16="http://schemas.microsoft.com/office/drawing/2014/main" xmlns="" id="{2D919434-74FC-0495-4FAE-94AAD9CD194C}"/>
              </a:ext>
            </a:extLst>
          </p:cNvPr>
          <p:cNvSpPr>
            <a:spLocks noChangeAspect="1" noChangeArrowheads="1"/>
          </p:cNvSpPr>
          <p:nvPr/>
        </p:nvSpPr>
        <p:spPr bwMode="auto">
          <a:xfrm>
            <a:off x="281251" y="-87847"/>
            <a:ext cx="296484" cy="298052"/>
          </a:xfrm>
          <a:prstGeom prst="rect">
            <a:avLst/>
          </a:prstGeom>
          <a:noFill/>
          <a:ln>
            <a:noFill/>
          </a:ln>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defRPr/>
            </a:pPr>
            <a:endParaRPr lang="en-US" altLang="en-US" sz="2344">
              <a:solidFill>
                <a:srgbClr val="000000"/>
              </a:solidFill>
              <a:latin typeface="Times New Roman" panose="02020603050405020304" pitchFamily="18" charset="0"/>
              <a:ea typeface="MS PGothic" panose="020B0600070205080204" pitchFamily="34" charset="-128"/>
            </a:endParaRPr>
          </a:p>
        </p:txBody>
      </p:sp>
      <p:sp>
        <p:nvSpPr>
          <p:cNvPr id="134152" name="Title 10">
            <a:extLst>
              <a:ext uri="{FF2B5EF4-FFF2-40B4-BE49-F238E27FC236}">
                <a16:creationId xmlns:a16="http://schemas.microsoft.com/office/drawing/2014/main" xmlns="" id="{130AB79A-9BBD-9FCF-EA07-DE75F034EBCA}"/>
              </a:ext>
            </a:extLst>
          </p:cNvPr>
          <p:cNvSpPr>
            <a:spLocks noGrp="1"/>
          </p:cNvSpPr>
          <p:nvPr>
            <p:ph type="title" sz="quarter"/>
          </p:nvPr>
        </p:nvSpPr>
        <p:spPr>
          <a:xfrm>
            <a:off x="569891" y="547475"/>
            <a:ext cx="7868568" cy="241579"/>
          </a:xfrm>
        </p:spPr>
        <p:txBody>
          <a:bodyPr/>
          <a:lstStyle/>
          <a:p>
            <a:pPr>
              <a:defRPr/>
            </a:pPr>
            <a:r>
              <a:rPr lang="en-US" altLang="en-US" sz="4297" dirty="0"/>
              <a:t/>
            </a:r>
            <a:br>
              <a:rPr lang="en-US" altLang="en-US" sz="4297" dirty="0"/>
            </a:br>
            <a:r>
              <a:rPr lang="en-US" altLang="en-US" sz="4297" dirty="0"/>
              <a:t>What Is Home?</a:t>
            </a:r>
            <a:br>
              <a:rPr lang="en-US" altLang="en-US" sz="4297" dirty="0"/>
            </a:br>
            <a:endParaRPr lang="en-US" altLang="en-US" sz="4297" dirty="0"/>
          </a:p>
        </p:txBody>
      </p:sp>
      <p:sp>
        <p:nvSpPr>
          <p:cNvPr id="2" name="TextBox 1">
            <a:extLst>
              <a:ext uri="{FF2B5EF4-FFF2-40B4-BE49-F238E27FC236}">
                <a16:creationId xmlns:a16="http://schemas.microsoft.com/office/drawing/2014/main" xmlns="" id="{BDFA3C7C-0347-786A-99EA-B9E3FFED0F8E}"/>
              </a:ext>
            </a:extLst>
          </p:cNvPr>
          <p:cNvSpPr txBox="1">
            <a:spLocks noChangeArrowheads="1"/>
          </p:cNvSpPr>
          <p:nvPr/>
        </p:nvSpPr>
        <p:spPr bwMode="auto">
          <a:xfrm>
            <a:off x="516229" y="1087168"/>
            <a:ext cx="7922614" cy="5611779"/>
          </a:xfrm>
          <a:prstGeom prst="rect">
            <a:avLst/>
          </a:prstGeom>
          <a:noFill/>
          <a:ln>
            <a:noFill/>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defRPr/>
            </a:pPr>
            <a:r>
              <a:rPr lang="en-US" altLang="en-US" sz="2569" b="1" dirty="0">
                <a:solidFill>
                  <a:srgbClr val="663B38"/>
                </a:solidFill>
                <a:latin typeface="Eras Bold ITC" panose="020B0907030504020204" pitchFamily="34" charset="0"/>
                <a:ea typeface="MS PGothic" panose="020B0600070205080204" pitchFamily="34" charset="-128"/>
              </a:rPr>
              <a:t>Each of us has a unique understanding of what makes a residence a </a:t>
            </a:r>
            <a:r>
              <a:rPr lang="en-US" altLang="en-US" sz="2965" b="1" i="1" dirty="0">
                <a:solidFill>
                  <a:srgbClr val="0070C0"/>
                </a:solidFill>
                <a:latin typeface="Eras Bold ITC" panose="020B0907030504020204" pitchFamily="34" charset="0"/>
                <a:ea typeface="MS PGothic" panose="020B0600070205080204" pitchFamily="34" charset="-128"/>
              </a:rPr>
              <a:t>HOME.</a:t>
            </a:r>
            <a:r>
              <a:rPr lang="en-US" altLang="en-US" sz="2569" b="1" dirty="0">
                <a:solidFill>
                  <a:srgbClr val="663B38"/>
                </a:solidFill>
                <a:latin typeface="Eras Bold ITC" panose="020B0907030504020204" pitchFamily="34" charset="0"/>
                <a:ea typeface="MS PGothic" panose="020B0600070205080204" pitchFamily="34" charset="-128"/>
              </a:rPr>
              <a:t>           </a:t>
            </a:r>
          </a:p>
          <a:p>
            <a:pPr>
              <a:spcBef>
                <a:spcPct val="0"/>
              </a:spcBef>
              <a:defRPr/>
            </a:pPr>
            <a:r>
              <a:rPr lang="en-US" altLang="en-US" sz="3162" b="1" i="1" dirty="0">
                <a:solidFill>
                  <a:srgbClr val="810000">
                    <a:lumMod val="60000"/>
                    <a:lumOff val="40000"/>
                  </a:srgbClr>
                </a:solidFill>
                <a:latin typeface="Sylfaen" panose="010A0502050306030303" pitchFamily="18" charset="0"/>
                <a:ea typeface="MS PGothic" panose="020B0600070205080204" pitchFamily="34" charset="-128"/>
              </a:rPr>
              <a:t>A place</a:t>
            </a:r>
            <a:r>
              <a:rPr lang="is-IS" altLang="en-US" sz="3162" b="1" i="1" dirty="0">
                <a:solidFill>
                  <a:srgbClr val="810000">
                    <a:lumMod val="60000"/>
                    <a:lumOff val="40000"/>
                  </a:srgbClr>
                </a:solidFill>
                <a:latin typeface="Sylfaen" panose="010A0502050306030303" pitchFamily="18" charset="0"/>
                <a:ea typeface="MS PGothic" panose="020B0600070205080204" pitchFamily="34" charset="-128"/>
              </a:rPr>
              <a:t>…</a:t>
            </a:r>
          </a:p>
          <a:p>
            <a:pPr>
              <a:spcBef>
                <a:spcPct val="0"/>
              </a:spcBef>
              <a:buFontTx/>
              <a:buChar char="•"/>
              <a:defRPr/>
            </a:pPr>
            <a:r>
              <a:rPr lang="en-US" altLang="en-US" sz="2344" b="1" dirty="0">
                <a:solidFill>
                  <a:srgbClr val="663B38"/>
                </a:solidFill>
                <a:latin typeface="Sylfaen" panose="010A0502050306030303" pitchFamily="18" charset="0"/>
                <a:ea typeface="MS PGothic" panose="020B0600070205080204" pitchFamily="34" charset="-128"/>
              </a:rPr>
              <a:t>where I feel loved.</a:t>
            </a:r>
          </a:p>
          <a:p>
            <a:pPr>
              <a:spcBef>
                <a:spcPct val="0"/>
              </a:spcBef>
              <a:buFontTx/>
              <a:buChar char="•"/>
              <a:defRPr/>
            </a:pPr>
            <a:r>
              <a:rPr lang="en-US" altLang="en-US" sz="2344" b="1" dirty="0">
                <a:solidFill>
                  <a:srgbClr val="0070C0"/>
                </a:solidFill>
                <a:latin typeface="Sylfaen" panose="010A0502050306030303" pitchFamily="18" charset="0"/>
                <a:ea typeface="MS PGothic" panose="020B0600070205080204" pitchFamily="34" charset="-128"/>
              </a:rPr>
              <a:t>where I can express my individuality.</a:t>
            </a:r>
          </a:p>
          <a:p>
            <a:pPr>
              <a:spcBef>
                <a:spcPct val="0"/>
              </a:spcBef>
              <a:buFontTx/>
              <a:buChar char="•"/>
              <a:defRPr/>
            </a:pPr>
            <a:r>
              <a:rPr lang="en-US" altLang="en-US" sz="2344" b="1" dirty="0">
                <a:solidFill>
                  <a:srgbClr val="663B38"/>
                </a:solidFill>
                <a:latin typeface="Sylfaen" panose="010A0502050306030303" pitchFamily="18" charset="0"/>
                <a:ea typeface="MS PGothic" panose="020B0600070205080204" pitchFamily="34" charset="-128"/>
              </a:rPr>
              <a:t>that provides me a feeling of security</a:t>
            </a:r>
            <a:r>
              <a:rPr lang="en-US" altLang="en-US" sz="2344" b="1" dirty="0">
                <a:solidFill>
                  <a:srgbClr val="B46654"/>
                </a:solidFill>
                <a:latin typeface="Sylfaen" panose="010A0502050306030303" pitchFamily="18" charset="0"/>
                <a:ea typeface="MS PGothic" panose="020B0600070205080204" pitchFamily="34" charset="-128"/>
              </a:rPr>
              <a:t>.</a:t>
            </a:r>
          </a:p>
          <a:p>
            <a:pPr>
              <a:spcBef>
                <a:spcPct val="0"/>
              </a:spcBef>
              <a:buFontTx/>
              <a:buChar char="•"/>
              <a:defRPr/>
            </a:pPr>
            <a:r>
              <a:rPr lang="en-US" altLang="en-US" sz="2344" b="1" dirty="0">
                <a:solidFill>
                  <a:srgbClr val="0070C0"/>
                </a:solidFill>
                <a:latin typeface="Sylfaen" panose="010A0502050306030303" pitchFamily="18" charset="0"/>
                <a:ea typeface="MS PGothic" panose="020B0600070205080204" pitchFamily="34" charset="-128"/>
              </a:rPr>
              <a:t>where my belongings and possessions are safe.</a:t>
            </a:r>
          </a:p>
          <a:p>
            <a:pPr>
              <a:spcBef>
                <a:spcPct val="0"/>
              </a:spcBef>
              <a:buFontTx/>
              <a:buChar char="•"/>
              <a:defRPr/>
            </a:pPr>
            <a:r>
              <a:rPr lang="en-US" altLang="en-US" sz="2344" b="1" dirty="0">
                <a:solidFill>
                  <a:srgbClr val="663B38"/>
                </a:solidFill>
                <a:latin typeface="Sylfaen" panose="010A0502050306030303" pitchFamily="18" charset="0"/>
                <a:ea typeface="MS PGothic" panose="020B0600070205080204" pitchFamily="34" charset="-128"/>
              </a:rPr>
              <a:t>that I take pride in.</a:t>
            </a:r>
          </a:p>
          <a:p>
            <a:pPr>
              <a:spcBef>
                <a:spcPct val="0"/>
              </a:spcBef>
              <a:buFontTx/>
              <a:buChar char="•"/>
              <a:defRPr/>
            </a:pPr>
            <a:r>
              <a:rPr lang="en-US" altLang="en-US" sz="2344" b="1" dirty="0">
                <a:solidFill>
                  <a:srgbClr val="0070C0"/>
                </a:solidFill>
                <a:latin typeface="Sylfaen" panose="010A0502050306030303" pitchFamily="18" charset="0"/>
                <a:ea typeface="MS PGothic" panose="020B0600070205080204" pitchFamily="34" charset="-128"/>
              </a:rPr>
              <a:t>that is always there to go back to – </a:t>
            </a:r>
            <a:r>
              <a:rPr lang="en-US" altLang="en-US" sz="2344" b="1" i="1" dirty="0">
                <a:solidFill>
                  <a:srgbClr val="0070C0"/>
                </a:solidFill>
                <a:latin typeface="Sylfaen" panose="010A0502050306030303" pitchFamily="18" charset="0"/>
                <a:ea typeface="MS PGothic" panose="020B0600070205080204" pitchFamily="34" charset="-128"/>
              </a:rPr>
              <a:t>retreat</a:t>
            </a:r>
            <a:r>
              <a:rPr lang="en-US" altLang="en-US" sz="2344" b="1" dirty="0">
                <a:solidFill>
                  <a:srgbClr val="0070C0"/>
                </a:solidFill>
                <a:latin typeface="Sylfaen" panose="010A0502050306030303" pitchFamily="18" charset="0"/>
                <a:ea typeface="MS PGothic" panose="020B0600070205080204" pitchFamily="34" charset="-128"/>
              </a:rPr>
              <a:t>.</a:t>
            </a:r>
          </a:p>
          <a:p>
            <a:pPr>
              <a:spcBef>
                <a:spcPct val="0"/>
              </a:spcBef>
              <a:buFontTx/>
              <a:buChar char="•"/>
              <a:defRPr/>
            </a:pPr>
            <a:r>
              <a:rPr lang="en-US" altLang="en-US" sz="2344" b="1" dirty="0">
                <a:solidFill>
                  <a:srgbClr val="663B38"/>
                </a:solidFill>
                <a:latin typeface="Sylfaen" panose="010A0502050306030303" pitchFamily="18" charset="0"/>
                <a:ea typeface="MS PGothic" panose="020B0600070205080204" pitchFamily="34" charset="-128"/>
              </a:rPr>
              <a:t>that I call my own.</a:t>
            </a:r>
          </a:p>
          <a:p>
            <a:pPr>
              <a:spcBef>
                <a:spcPct val="0"/>
              </a:spcBef>
              <a:buFontTx/>
              <a:buChar char="•"/>
              <a:defRPr/>
            </a:pPr>
            <a:r>
              <a:rPr lang="en-US" altLang="en-US" sz="2344" b="1" dirty="0">
                <a:solidFill>
                  <a:srgbClr val="0070C0"/>
                </a:solidFill>
                <a:latin typeface="Sylfaen" panose="010A0502050306030303" pitchFamily="18" charset="0"/>
                <a:ea typeface="MS PGothic" panose="020B0600070205080204" pitchFamily="34" charset="-128"/>
              </a:rPr>
              <a:t>that I share with family and friends.</a:t>
            </a:r>
          </a:p>
          <a:p>
            <a:pPr>
              <a:spcBef>
                <a:spcPct val="0"/>
              </a:spcBef>
              <a:buFontTx/>
              <a:buChar char="•"/>
              <a:defRPr/>
            </a:pPr>
            <a:r>
              <a:rPr lang="en-US" altLang="en-US" sz="2344" b="1" dirty="0">
                <a:solidFill>
                  <a:srgbClr val="663B38"/>
                </a:solidFill>
                <a:latin typeface="Sylfaen" panose="010A0502050306030303" pitchFamily="18" charset="0"/>
                <a:ea typeface="MS PGothic" panose="020B0600070205080204" pitchFamily="34" charset="-128"/>
              </a:rPr>
              <a:t>where I determine my rhythms and activities.</a:t>
            </a:r>
          </a:p>
          <a:p>
            <a:pPr>
              <a:spcBef>
                <a:spcPct val="0"/>
              </a:spcBef>
              <a:defRPr/>
            </a:pPr>
            <a:endParaRPr lang="en-US" altLang="en-US" sz="1367" dirty="0">
              <a:solidFill>
                <a:srgbClr val="000000"/>
              </a:solidFill>
              <a:latin typeface="Times New Roman" panose="02020603050405020304" pitchFamily="18" charset="0"/>
              <a:ea typeface="MS PGothic" panose="020B0600070205080204" pitchFamily="34" charset="-128"/>
            </a:endParaRPr>
          </a:p>
          <a:p>
            <a:pPr>
              <a:spcBef>
                <a:spcPct val="0"/>
              </a:spcBef>
              <a:defRPr/>
            </a:pPr>
            <a:endParaRPr lang="en-US" altLang="en-US" sz="2344" b="1" dirty="0">
              <a:solidFill>
                <a:srgbClr val="008000"/>
              </a:solidFill>
              <a:latin typeface="Times New Roman" panose="02020603050405020304" pitchFamily="18" charset="0"/>
              <a:ea typeface="MS PGothic" panose="020B0600070205080204" pitchFamily="34" charset="-128"/>
            </a:endParaRPr>
          </a:p>
          <a:p>
            <a:pPr>
              <a:spcBef>
                <a:spcPct val="0"/>
              </a:spcBef>
              <a:defRPr/>
            </a:pPr>
            <a:r>
              <a:rPr lang="en-US" altLang="en-US" sz="2372" b="1" dirty="0">
                <a:solidFill>
                  <a:srgbClr val="008000"/>
                </a:solidFill>
                <a:effectLst>
                  <a:innerShdw blurRad="114300">
                    <a:prstClr val="black"/>
                  </a:innerShdw>
                </a:effectLst>
                <a:latin typeface="Tahoma" panose="020B0604030504040204" pitchFamily="34" charset="0"/>
                <a:ea typeface="Tahoma" panose="020B0604030504040204" pitchFamily="34" charset="0"/>
                <a:cs typeface="Tahoma" panose="020B0604030504040204" pitchFamily="34" charset="0"/>
              </a:rPr>
              <a:t>The place I wish to be when I take my last </a:t>
            </a:r>
            <a:r>
              <a:rPr lang="en-US" altLang="en-US" sz="2372" b="1" i="1" dirty="0">
                <a:solidFill>
                  <a:srgbClr val="008000"/>
                </a:solidFill>
                <a:effectLst>
                  <a:innerShdw blurRad="114300">
                    <a:prstClr val="black"/>
                  </a:innerShdw>
                </a:effectLst>
                <a:latin typeface="Tahoma" panose="020B0604030504040204" pitchFamily="34" charset="0"/>
                <a:ea typeface="Tahoma" panose="020B0604030504040204" pitchFamily="34" charset="0"/>
                <a:cs typeface="Tahoma" panose="020B0604030504040204" pitchFamily="34" charset="0"/>
              </a:rPr>
              <a:t>breath!</a:t>
            </a:r>
            <a:r>
              <a:rPr lang="en-US" altLang="en-US" sz="2372" b="1" dirty="0">
                <a:solidFill>
                  <a:srgbClr val="008000"/>
                </a:solidFill>
                <a:effectLst>
                  <a:innerShdw blurRad="114300">
                    <a:prstClr val="black"/>
                  </a:innerShdw>
                </a:effectLst>
                <a:latin typeface="Tahoma" panose="020B0604030504040204" pitchFamily="34" charset="0"/>
                <a:ea typeface="Tahoma" panose="020B0604030504040204" pitchFamily="34" charset="0"/>
                <a:cs typeface="Tahoma" panose="020B0604030504040204" pitchFamily="34" charset="0"/>
              </a:rPr>
              <a:t> </a:t>
            </a:r>
          </a:p>
        </p:txBody>
      </p:sp>
      <p:pic>
        <p:nvPicPr>
          <p:cNvPr id="4" name="Picture 3">
            <a:extLst>
              <a:ext uri="{FF2B5EF4-FFF2-40B4-BE49-F238E27FC236}">
                <a16:creationId xmlns:a16="http://schemas.microsoft.com/office/drawing/2014/main" xmlns="" id="{BF57912A-0E9C-6405-3F22-FE7083F7D632}"/>
              </a:ext>
            </a:extLst>
          </p:cNvPr>
          <p:cNvPicPr>
            <a:picLocks noChangeAspect="1"/>
          </p:cNvPicPr>
          <p:nvPr/>
        </p:nvPicPr>
        <p:blipFill rotWithShape="1">
          <a:blip r:embed="rId3"/>
          <a:srcRect l="10922" r="12627"/>
          <a:stretch/>
        </p:blipFill>
        <p:spPr>
          <a:xfrm>
            <a:off x="6368568" y="2033027"/>
            <a:ext cx="3234480" cy="4376651"/>
          </a:xfrm>
          <a:prstGeom prst="rect">
            <a:avLst/>
          </a:prstGeom>
          <a:ln>
            <a:noFill/>
          </a:ln>
          <a:effectLst>
            <a:softEdge rad="112500"/>
          </a:effectLst>
        </p:spPr>
      </p:pic>
      <p:pic>
        <p:nvPicPr>
          <p:cNvPr id="17" name="Picture 16">
            <a:extLst>
              <a:ext uri="{FF2B5EF4-FFF2-40B4-BE49-F238E27FC236}">
                <a16:creationId xmlns:a16="http://schemas.microsoft.com/office/drawing/2014/main" xmlns="" id="{9BA61D04-2661-6C29-6206-199B35DA60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6479" t="27464" r="36479" b="16197"/>
          <a:stretch>
            <a:fillRect/>
          </a:stretch>
        </p:blipFill>
        <p:spPr bwMode="auto">
          <a:xfrm>
            <a:off x="3145686" y="2258919"/>
            <a:ext cx="723168" cy="602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dissolve">
                                      <p:cBhvr>
                                        <p:cTn id="7" dur="500"/>
                                        <p:tgtEl>
                                          <p:spTgt spid="2">
                                            <p:txEl>
                                              <p:pRg st="2" end="2"/>
                                            </p:txEl>
                                          </p:spTgt>
                                        </p:tgtEl>
                                      </p:cBhvr>
                                    </p:animEffect>
                                  </p:childTnLst>
                                </p:cTn>
                              </p:par>
                              <p:par>
                                <p:cTn id="8" presetID="26" presetClass="emph" presetSubtype="0" repeatCount="2000" fill="hold" nodeType="withEffect">
                                  <p:stCondLst>
                                    <p:cond delay="0"/>
                                  </p:stCondLst>
                                  <p:childTnLst>
                                    <p:animEffect transition="out" filter="fade">
                                      <p:cBhvr>
                                        <p:cTn id="9" dur="2000" tmFilter="0, 0; .2, .5; .8, .5; 1, 0"/>
                                        <p:tgtEl>
                                          <p:spTgt spid="17"/>
                                        </p:tgtEl>
                                      </p:cBhvr>
                                    </p:animEffect>
                                    <p:animScale>
                                      <p:cBhvr>
                                        <p:cTn id="10" dur="1000" autoRev="1" fill="hold"/>
                                        <p:tgtEl>
                                          <p:spTgt spid="17"/>
                                        </p:tgtEl>
                                      </p:cBhvr>
                                      <p:by x="105000" y="105000"/>
                                    </p:animScale>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dissolve">
                                      <p:cBhvr>
                                        <p:cTn id="15" dur="500"/>
                                        <p:tgtEl>
                                          <p:spTgt spid="2">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nodeType="click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dissolve">
                                      <p:cBhvr>
                                        <p:cTn id="20" dur="500"/>
                                        <p:tgtEl>
                                          <p:spTgt spid="2">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Effect transition="in" filter="dissolve">
                                      <p:cBhvr>
                                        <p:cTn id="25" dur="500"/>
                                        <p:tgtEl>
                                          <p:spTgt spid="2">
                                            <p:txEl>
                                              <p:pRg st="5" end="5"/>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9" presetClass="entr" presetSubtype="0" fill="hold" nodeType="click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Effect transition="in" filter="dissolve">
                                      <p:cBhvr>
                                        <p:cTn id="30" dur="500"/>
                                        <p:tgtEl>
                                          <p:spTgt spid="2">
                                            <p:txEl>
                                              <p:pRg st="6" end="6"/>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9"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dissolve">
                                      <p:cBhvr>
                                        <p:cTn id="35" dur="500"/>
                                        <p:tgtEl>
                                          <p:spTgt spid="2">
                                            <p:txEl>
                                              <p:pRg st="7" end="7"/>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9" presetClass="entr" presetSubtype="0" fill="hold" nodeType="clickEffect">
                                  <p:stCondLst>
                                    <p:cond delay="0"/>
                                  </p:stCondLst>
                                  <p:childTnLst>
                                    <p:set>
                                      <p:cBhvr>
                                        <p:cTn id="39" dur="1" fill="hold">
                                          <p:stCondLst>
                                            <p:cond delay="0"/>
                                          </p:stCondLst>
                                        </p:cTn>
                                        <p:tgtEl>
                                          <p:spTgt spid="2">
                                            <p:txEl>
                                              <p:pRg st="8" end="8"/>
                                            </p:txEl>
                                          </p:spTgt>
                                        </p:tgtEl>
                                        <p:attrNameLst>
                                          <p:attrName>style.visibility</p:attrName>
                                        </p:attrNameLst>
                                      </p:cBhvr>
                                      <p:to>
                                        <p:strVal val="visible"/>
                                      </p:to>
                                    </p:set>
                                    <p:animEffect transition="in" filter="dissolve">
                                      <p:cBhvr>
                                        <p:cTn id="40" dur="500"/>
                                        <p:tgtEl>
                                          <p:spTgt spid="2">
                                            <p:txEl>
                                              <p:pRg st="8" end="8"/>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9" presetClass="entr" presetSubtype="0" fill="hold" nodeType="clickEffect">
                                  <p:stCondLst>
                                    <p:cond delay="0"/>
                                  </p:stCondLst>
                                  <p:childTnLst>
                                    <p:set>
                                      <p:cBhvr>
                                        <p:cTn id="44" dur="1" fill="hold">
                                          <p:stCondLst>
                                            <p:cond delay="0"/>
                                          </p:stCondLst>
                                        </p:cTn>
                                        <p:tgtEl>
                                          <p:spTgt spid="2">
                                            <p:txEl>
                                              <p:pRg st="9" end="9"/>
                                            </p:txEl>
                                          </p:spTgt>
                                        </p:tgtEl>
                                        <p:attrNameLst>
                                          <p:attrName>style.visibility</p:attrName>
                                        </p:attrNameLst>
                                      </p:cBhvr>
                                      <p:to>
                                        <p:strVal val="visible"/>
                                      </p:to>
                                    </p:set>
                                    <p:animEffect transition="in" filter="dissolve">
                                      <p:cBhvr>
                                        <p:cTn id="45" dur="500"/>
                                        <p:tgtEl>
                                          <p:spTgt spid="2">
                                            <p:txEl>
                                              <p:pRg st="9" end="9"/>
                                            </p:txEl>
                                          </p:spTgt>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9" presetClass="entr" presetSubtype="0" fill="hold" nodeType="clickEffect">
                                  <p:stCondLst>
                                    <p:cond delay="0"/>
                                  </p:stCondLst>
                                  <p:childTnLst>
                                    <p:set>
                                      <p:cBhvr>
                                        <p:cTn id="49" dur="1" fill="hold">
                                          <p:stCondLst>
                                            <p:cond delay="0"/>
                                          </p:stCondLst>
                                        </p:cTn>
                                        <p:tgtEl>
                                          <p:spTgt spid="2">
                                            <p:txEl>
                                              <p:pRg st="10" end="10"/>
                                            </p:txEl>
                                          </p:spTgt>
                                        </p:tgtEl>
                                        <p:attrNameLst>
                                          <p:attrName>style.visibility</p:attrName>
                                        </p:attrNameLst>
                                      </p:cBhvr>
                                      <p:to>
                                        <p:strVal val="visible"/>
                                      </p:to>
                                    </p:set>
                                    <p:animEffect transition="in" filter="dissolve">
                                      <p:cBhvr>
                                        <p:cTn id="50" dur="500"/>
                                        <p:tgtEl>
                                          <p:spTgt spid="2">
                                            <p:txEl>
                                              <p:pRg st="10" end="10"/>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9" presetClass="entr" presetSubtype="0"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animEffect transition="in" filter="dissolve">
                                      <p:cBhvr>
                                        <p:cTn id="55"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Line 3">
            <a:extLst>
              <a:ext uri="{FF2B5EF4-FFF2-40B4-BE49-F238E27FC236}">
                <a16:creationId xmlns:a16="http://schemas.microsoft.com/office/drawing/2014/main" xmlns="" id="{E9641C39-B562-4E4A-5B51-FD435C40C53F}"/>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40291" name="Rectangle 74">
            <a:extLst>
              <a:ext uri="{FF2B5EF4-FFF2-40B4-BE49-F238E27FC236}">
                <a16:creationId xmlns:a16="http://schemas.microsoft.com/office/drawing/2014/main" xmlns="" id="{9DD32970-453B-8759-6502-F6F133175A78}"/>
              </a:ext>
            </a:extLst>
          </p:cNvPr>
          <p:cNvSpPr>
            <a:spLocks noGrp="1" noChangeArrowheads="1"/>
          </p:cNvSpPr>
          <p:nvPr>
            <p:ph type="title" sz="quarter"/>
          </p:nvPr>
        </p:nvSpPr>
        <p:spPr>
          <a:xfrm>
            <a:off x="345568" y="0"/>
            <a:ext cx="7962690" cy="1044750"/>
          </a:xfrm>
        </p:spPr>
        <p:txBody>
          <a:bodyPr/>
          <a:lstStyle/>
          <a:p>
            <a:r>
              <a:rPr lang="en-US" altLang="en-US"/>
              <a:t>Your Home?</a:t>
            </a:r>
          </a:p>
        </p:txBody>
      </p:sp>
      <p:sp>
        <p:nvSpPr>
          <p:cNvPr id="4" name="TextBox 3">
            <a:extLst>
              <a:ext uri="{FF2B5EF4-FFF2-40B4-BE49-F238E27FC236}">
                <a16:creationId xmlns:a16="http://schemas.microsoft.com/office/drawing/2014/main" xmlns="" id="{30B8C739-0AAA-5AD7-0551-830EF2AFC894}"/>
              </a:ext>
            </a:extLst>
          </p:cNvPr>
          <p:cNvSpPr txBox="1">
            <a:spLocks noChangeArrowheads="1"/>
          </p:cNvSpPr>
          <p:nvPr/>
        </p:nvSpPr>
        <p:spPr bwMode="auto">
          <a:xfrm>
            <a:off x="345568" y="792190"/>
            <a:ext cx="8282703" cy="6248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162" b="1" dirty="0">
                <a:solidFill>
                  <a:srgbClr val="009900"/>
                </a:solidFill>
                <a:latin typeface="Times New Roman" panose="02020603050405020304" pitchFamily="18" charset="0"/>
              </a:rPr>
              <a:t>Check the items owned by residents in their “group home” living room:</a:t>
            </a:r>
          </a:p>
          <a:p>
            <a:pPr>
              <a:spcBef>
                <a:spcPct val="0"/>
              </a:spcBef>
            </a:pPr>
            <a:r>
              <a:rPr lang="en-US" altLang="en-US" sz="2767" dirty="0">
                <a:latin typeface="Times New Roman" panose="02020603050405020304" pitchFamily="18" charset="0"/>
              </a:rPr>
              <a:t>  </a:t>
            </a:r>
            <a:r>
              <a:rPr lang="en-US" altLang="en-US" sz="2767" b="1" dirty="0">
                <a:latin typeface="Times New Roman" panose="02020603050405020304" pitchFamily="18" charset="0"/>
              </a:rPr>
              <a:t>_</a:t>
            </a:r>
            <a:r>
              <a:rPr lang="en-US" altLang="en-US" sz="2767" dirty="0">
                <a:latin typeface="Times New Roman" panose="02020603050405020304" pitchFamily="18" charset="0"/>
              </a:rPr>
              <a:t> </a:t>
            </a:r>
            <a:r>
              <a:rPr lang="en-US" altLang="en-US" sz="2767" b="1" i="1" dirty="0">
                <a:solidFill>
                  <a:srgbClr val="9900FF"/>
                </a:solidFill>
                <a:latin typeface="Times New Roman" panose="02020603050405020304" pitchFamily="18" charset="0"/>
              </a:rPr>
              <a:t>Plants</a:t>
            </a:r>
          </a:p>
          <a:p>
            <a:pPr>
              <a:spcBef>
                <a:spcPct val="0"/>
              </a:spcBef>
            </a:pPr>
            <a:r>
              <a:rPr lang="en-US" altLang="en-US" sz="2767" b="1" dirty="0">
                <a:latin typeface="Times New Roman" panose="02020603050405020304" pitchFamily="18" charset="0"/>
              </a:rPr>
              <a:t>  _ Awards</a:t>
            </a:r>
            <a:endParaRPr lang="en-US" altLang="en-US" sz="2767" b="1" i="1" dirty="0">
              <a:solidFill>
                <a:srgbClr val="009900"/>
              </a:solidFill>
              <a:latin typeface="Times New Roman" panose="02020603050405020304" pitchFamily="18" charset="0"/>
            </a:endParaRPr>
          </a:p>
          <a:p>
            <a:pPr>
              <a:spcBef>
                <a:spcPct val="0"/>
              </a:spcBef>
            </a:pPr>
            <a:r>
              <a:rPr lang="en-US" altLang="en-US" sz="2767" b="1" dirty="0">
                <a:latin typeface="Times New Roman" panose="02020603050405020304" pitchFamily="18" charset="0"/>
              </a:rPr>
              <a:t>  </a:t>
            </a:r>
            <a:r>
              <a:rPr lang="en-US" altLang="en-US" sz="2767" b="1" dirty="0">
                <a:solidFill>
                  <a:srgbClr val="9900FF"/>
                </a:solidFill>
                <a:latin typeface="Times New Roman" panose="02020603050405020304" pitchFamily="18" charset="0"/>
              </a:rPr>
              <a:t>_ </a:t>
            </a:r>
            <a:r>
              <a:rPr lang="en-US" altLang="en-US" sz="2767" b="1" i="1" dirty="0">
                <a:solidFill>
                  <a:srgbClr val="9900FF"/>
                </a:solidFill>
                <a:latin typeface="Times New Roman" panose="02020603050405020304" pitchFamily="18" charset="0"/>
              </a:rPr>
              <a:t>Religious artifacts</a:t>
            </a:r>
          </a:p>
          <a:p>
            <a:pPr>
              <a:spcBef>
                <a:spcPct val="0"/>
              </a:spcBef>
            </a:pPr>
            <a:r>
              <a:rPr lang="en-US" altLang="en-US" sz="2767" b="1" i="1" dirty="0">
                <a:latin typeface="Times New Roman" panose="02020603050405020304" pitchFamily="18" charset="0"/>
              </a:rPr>
              <a:t>  _ </a:t>
            </a:r>
            <a:r>
              <a:rPr lang="en-US" altLang="en-US" sz="2767" b="1" i="1" dirty="0">
                <a:solidFill>
                  <a:srgbClr val="009900"/>
                </a:solidFill>
                <a:latin typeface="Times New Roman" panose="02020603050405020304" pitchFamily="18" charset="0"/>
              </a:rPr>
              <a:t>Family photos </a:t>
            </a:r>
          </a:p>
          <a:p>
            <a:pPr>
              <a:spcBef>
                <a:spcPct val="0"/>
              </a:spcBef>
            </a:pPr>
            <a:r>
              <a:rPr lang="en-US" altLang="en-US" sz="2767" b="1" dirty="0">
                <a:latin typeface="Times New Roman" panose="02020603050405020304" pitchFamily="18" charset="0"/>
              </a:rPr>
              <a:t>  _ </a:t>
            </a:r>
            <a:r>
              <a:rPr lang="en-US" altLang="en-US" sz="2767" b="1" i="1" dirty="0">
                <a:solidFill>
                  <a:srgbClr val="9900FF"/>
                </a:solidFill>
                <a:latin typeface="Times New Roman" panose="02020603050405020304" pitchFamily="18" charset="0"/>
              </a:rPr>
              <a:t>Computer</a:t>
            </a:r>
          </a:p>
          <a:p>
            <a:pPr>
              <a:spcBef>
                <a:spcPct val="0"/>
              </a:spcBef>
            </a:pPr>
            <a:r>
              <a:rPr lang="en-US" altLang="en-US" sz="2767" b="1" dirty="0">
                <a:latin typeface="Times New Roman" panose="02020603050405020304" pitchFamily="18" charset="0"/>
              </a:rPr>
              <a:t>  _ </a:t>
            </a:r>
            <a:r>
              <a:rPr lang="en-US" altLang="en-US" sz="2767" b="1" i="1" dirty="0">
                <a:solidFill>
                  <a:srgbClr val="009900"/>
                </a:solidFill>
                <a:latin typeface="Times New Roman" panose="02020603050405020304" pitchFamily="18" charset="0"/>
              </a:rPr>
              <a:t>Radio</a:t>
            </a:r>
          </a:p>
          <a:p>
            <a:pPr>
              <a:spcBef>
                <a:spcPct val="0"/>
              </a:spcBef>
            </a:pPr>
            <a:r>
              <a:rPr lang="en-US" altLang="en-US" sz="2767" b="1" dirty="0">
                <a:latin typeface="Times New Roman" panose="02020603050405020304" pitchFamily="18" charset="0"/>
              </a:rPr>
              <a:t>  _ </a:t>
            </a:r>
            <a:r>
              <a:rPr lang="en-US" altLang="en-US" sz="2767" b="1" i="1" dirty="0">
                <a:solidFill>
                  <a:srgbClr val="9900FF"/>
                </a:solidFill>
                <a:latin typeface="Times New Roman" panose="02020603050405020304" pitchFamily="18" charset="0"/>
              </a:rPr>
              <a:t>Magazines</a:t>
            </a:r>
          </a:p>
          <a:p>
            <a:pPr>
              <a:spcBef>
                <a:spcPct val="0"/>
              </a:spcBef>
            </a:pPr>
            <a:r>
              <a:rPr lang="en-US" altLang="en-US" sz="2767" b="1" dirty="0">
                <a:latin typeface="Times New Roman" panose="02020603050405020304" pitchFamily="18" charset="0"/>
              </a:rPr>
              <a:t>  _ </a:t>
            </a:r>
            <a:r>
              <a:rPr lang="en-US" altLang="en-US" sz="2767" b="1" i="1" dirty="0">
                <a:solidFill>
                  <a:srgbClr val="009900"/>
                </a:solidFill>
                <a:latin typeface="Times New Roman" panose="02020603050405020304" pitchFamily="18" charset="0"/>
              </a:rPr>
              <a:t>Holiday decorations</a:t>
            </a:r>
          </a:p>
          <a:p>
            <a:pPr>
              <a:spcBef>
                <a:spcPct val="0"/>
              </a:spcBef>
            </a:pPr>
            <a:r>
              <a:rPr lang="en-US" altLang="en-US" sz="2767" b="1" dirty="0">
                <a:latin typeface="Times New Roman" panose="02020603050405020304" pitchFamily="18" charset="0"/>
              </a:rPr>
              <a:t>  _ Mother’s ashes</a:t>
            </a:r>
            <a:endParaRPr lang="en-US" altLang="en-US" sz="2767" b="1" i="1" dirty="0">
              <a:solidFill>
                <a:srgbClr val="9900FF"/>
              </a:solidFill>
              <a:latin typeface="Times New Roman" panose="02020603050405020304" pitchFamily="18" charset="0"/>
            </a:endParaRPr>
          </a:p>
          <a:p>
            <a:pPr>
              <a:spcBef>
                <a:spcPct val="0"/>
              </a:spcBef>
            </a:pPr>
            <a:r>
              <a:rPr lang="en-US" altLang="en-US" sz="2767" b="1" dirty="0">
                <a:latin typeface="Times New Roman" panose="02020603050405020304" pitchFamily="18" charset="0"/>
              </a:rPr>
              <a:t>  _ </a:t>
            </a:r>
            <a:r>
              <a:rPr lang="en-US" altLang="en-US" sz="2767" b="1" i="1" dirty="0">
                <a:solidFill>
                  <a:srgbClr val="009900"/>
                </a:solidFill>
                <a:latin typeface="Times New Roman" panose="02020603050405020304" pitchFamily="18" charset="0"/>
              </a:rPr>
              <a:t>Aquarium</a:t>
            </a:r>
          </a:p>
          <a:p>
            <a:pPr>
              <a:spcBef>
                <a:spcPct val="0"/>
              </a:spcBef>
            </a:pPr>
            <a:r>
              <a:rPr lang="en-US" altLang="en-US" sz="2767" b="1" dirty="0">
                <a:solidFill>
                  <a:srgbClr val="9900FF"/>
                </a:solidFill>
                <a:latin typeface="Times New Roman" panose="02020603050405020304" pitchFamily="18" charset="0"/>
              </a:rPr>
              <a:t>  Why are these items maintained in their bedroom?</a:t>
            </a:r>
          </a:p>
          <a:p>
            <a:pPr>
              <a:spcBef>
                <a:spcPct val="0"/>
              </a:spcBef>
            </a:pPr>
            <a:endParaRPr lang="en-US" altLang="en-US" sz="2767" dirty="0">
              <a:solidFill>
                <a:srgbClr val="9900FF"/>
              </a:solidFill>
              <a:latin typeface="Times New Roman" panose="02020603050405020304" pitchFamily="18" charset="0"/>
            </a:endParaRPr>
          </a:p>
        </p:txBody>
      </p:sp>
      <p:pic>
        <p:nvPicPr>
          <p:cNvPr id="2059" name="Picture 11" descr="C:\Users\Diane\AppData\Local\Microsoft\Windows\Temporary Internet Files\Content.IE5\F46PTKD4\MC900370186[1].wmf">
            <a:extLst>
              <a:ext uri="{FF2B5EF4-FFF2-40B4-BE49-F238E27FC236}">
                <a16:creationId xmlns:a16="http://schemas.microsoft.com/office/drawing/2014/main" xmlns="" id="{DB95DC65-25FF-5E2B-B1F7-56F55F7D3DD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57460" y="1858902"/>
            <a:ext cx="3087189" cy="4114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1" name="Picture 13" descr="C:\Users\Diane\AppData\Local\Microsoft\Windows\Temporary Internet Files\Content.IE5\F46PTKD4\MC900358195[1].wmf">
            <a:extLst>
              <a:ext uri="{FF2B5EF4-FFF2-40B4-BE49-F238E27FC236}">
                <a16:creationId xmlns:a16="http://schemas.microsoft.com/office/drawing/2014/main" xmlns="" id="{5ECE2305-C524-086F-CDEF-90923C7F06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86591" y="1402412"/>
            <a:ext cx="3647213" cy="4648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7" presetClass="entr" presetSubtype="0" fill="hold" nodeType="after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2059"/>
                                        </p:tgtEl>
                                        <p:attrNameLst>
                                          <p:attrName>style.visibility</p:attrName>
                                        </p:attrNameLst>
                                      </p:cBhvr>
                                      <p:to>
                                        <p:strVal val="visible"/>
                                      </p:to>
                                    </p:set>
                                    <p:animEffect transition="in" filter="fade">
                                      <p:cBhvr>
                                        <p:cTn id="13" dur="1000"/>
                                        <p:tgtEl>
                                          <p:spTgt spid="2059"/>
                                        </p:tgtEl>
                                      </p:cBhvr>
                                    </p:animEffect>
                                    <p:anim calcmode="lin" valueType="num">
                                      <p:cBhvr>
                                        <p:cTn id="14" dur="1000" fill="hold"/>
                                        <p:tgtEl>
                                          <p:spTgt spid="2059"/>
                                        </p:tgtEl>
                                        <p:attrNameLst>
                                          <p:attrName>ppt_x</p:attrName>
                                        </p:attrNameLst>
                                      </p:cBhvr>
                                      <p:tavLst>
                                        <p:tav tm="0">
                                          <p:val>
                                            <p:strVal val="#ppt_x"/>
                                          </p:val>
                                        </p:tav>
                                        <p:tav tm="100000">
                                          <p:val>
                                            <p:strVal val="#ppt_x"/>
                                          </p:val>
                                        </p:tav>
                                      </p:tavLst>
                                    </p:anim>
                                    <p:anim calcmode="lin" valueType="num">
                                      <p:cBhvr>
                                        <p:cTn id="15" dur="900" decel="100000" fill="hold"/>
                                        <p:tgtEl>
                                          <p:spTgt spid="2059"/>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059"/>
                                        </p:tgtEl>
                                        <p:attrNameLst>
                                          <p:attrName>ppt_y</p:attrName>
                                        </p:attrNameLst>
                                      </p:cBhvr>
                                      <p:tavLst>
                                        <p:tav tm="0">
                                          <p:val>
                                            <p:strVal val="#ppt_y-.03"/>
                                          </p:val>
                                        </p:tav>
                                        <p:tav tm="100000">
                                          <p:val>
                                            <p:strVal val="#ppt_y"/>
                                          </p:val>
                                        </p:tav>
                                      </p:tavLst>
                                    </p:anim>
                                  </p:childTnLst>
                                </p:cTn>
                              </p:par>
                            </p:childTnLst>
                          </p:cTn>
                        </p:par>
                        <p:par>
                          <p:cTn id="17" fill="hold" nodeType="afterGroup">
                            <p:stCondLst>
                              <p:cond delay="1000"/>
                            </p:stCondLst>
                            <p:childTnLst>
                              <p:par>
                                <p:cTn id="18" presetID="37" presetClass="entr" presetSubtype="0" fill="hold" nodeType="after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1000"/>
                                        <p:tgtEl>
                                          <p:spTgt spid="4">
                                            <p:txEl>
                                              <p:pRg st="2" end="2"/>
                                            </p:txEl>
                                          </p:spTgt>
                                        </p:tgtEl>
                                      </p:cBhvr>
                                    </p:animEffect>
                                    <p:anim calcmode="lin" valueType="num">
                                      <p:cBhvr>
                                        <p:cTn id="2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0"/>
                                  </p:stCondLst>
                                  <p:childTnLst>
                                    <p:set>
                                      <p:cBhvr>
                                        <p:cTn id="25" dur="1" fill="hold">
                                          <p:stCondLst>
                                            <p:cond delay="0"/>
                                          </p:stCondLst>
                                        </p:cTn>
                                        <p:tgtEl>
                                          <p:spTgt spid="2061"/>
                                        </p:tgtEl>
                                        <p:attrNameLst>
                                          <p:attrName>style.visibility</p:attrName>
                                        </p:attrNameLst>
                                      </p:cBhvr>
                                      <p:to>
                                        <p:strVal val="visible"/>
                                      </p:to>
                                    </p:set>
                                    <p:animEffect transition="in" filter="fade">
                                      <p:cBhvr>
                                        <p:cTn id="26" dur="1000"/>
                                        <p:tgtEl>
                                          <p:spTgt spid="2061"/>
                                        </p:tgtEl>
                                      </p:cBhvr>
                                    </p:animEffect>
                                    <p:anim calcmode="lin" valueType="num">
                                      <p:cBhvr>
                                        <p:cTn id="27" dur="1000" fill="hold"/>
                                        <p:tgtEl>
                                          <p:spTgt spid="2061"/>
                                        </p:tgtEl>
                                        <p:attrNameLst>
                                          <p:attrName>ppt_x</p:attrName>
                                        </p:attrNameLst>
                                      </p:cBhvr>
                                      <p:tavLst>
                                        <p:tav tm="0">
                                          <p:val>
                                            <p:strVal val="#ppt_x"/>
                                          </p:val>
                                        </p:tav>
                                        <p:tav tm="100000">
                                          <p:val>
                                            <p:strVal val="#ppt_x"/>
                                          </p:val>
                                        </p:tav>
                                      </p:tavLst>
                                    </p:anim>
                                    <p:anim calcmode="lin" valueType="num">
                                      <p:cBhvr>
                                        <p:cTn id="28" dur="900" decel="100000" fill="hold"/>
                                        <p:tgtEl>
                                          <p:spTgt spid="2061"/>
                                        </p:tgtEl>
                                        <p:attrNameLst>
                                          <p:attrName>ppt_y</p:attrName>
                                        </p:attrNameLst>
                                      </p:cBhvr>
                                      <p:tavLst>
                                        <p:tav tm="0">
                                          <p:val>
                                            <p:strVal val="#ppt_y+1"/>
                                          </p:val>
                                        </p:tav>
                                        <p:tav tm="100000">
                                          <p:val>
                                            <p:strVal val="#ppt_y-.03"/>
                                          </p:val>
                                        </p:tav>
                                      </p:tavLst>
                                    </p:anim>
                                    <p:anim calcmode="lin" valueType="num">
                                      <p:cBhvr>
                                        <p:cTn id="29" dur="100" accel="100000" fill="hold">
                                          <p:stCondLst>
                                            <p:cond delay="900"/>
                                          </p:stCondLst>
                                        </p:cTn>
                                        <p:tgtEl>
                                          <p:spTgt spid="2061"/>
                                        </p:tgtEl>
                                        <p:attrNameLst>
                                          <p:attrName>ppt_y</p:attrName>
                                        </p:attrNameLst>
                                      </p:cBhvr>
                                      <p:tavLst>
                                        <p:tav tm="0">
                                          <p:val>
                                            <p:strVal val="#ppt_y-.03"/>
                                          </p:val>
                                        </p:tav>
                                        <p:tav tm="100000">
                                          <p:val>
                                            <p:strVal val="#ppt_y"/>
                                          </p:val>
                                        </p:tav>
                                      </p:tavLst>
                                    </p:anim>
                                  </p:childTnLst>
                                </p:cTn>
                              </p:par>
                            </p:childTnLst>
                          </p:cTn>
                        </p:par>
                        <p:par>
                          <p:cTn id="30" fill="hold" nodeType="afterGroup">
                            <p:stCondLst>
                              <p:cond delay="2000"/>
                            </p:stCondLst>
                            <p:childTnLst>
                              <p:par>
                                <p:cTn id="31" presetID="37" presetClass="entr" presetSubtype="0" fill="hold" nodeType="after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childTnLst>
                          </p:cTn>
                        </p:par>
                        <p:par>
                          <p:cTn id="37" fill="hold" nodeType="afterGroup">
                            <p:stCondLst>
                              <p:cond delay="3000"/>
                            </p:stCondLst>
                            <p:childTnLst>
                              <p:par>
                                <p:cTn id="38" presetID="37" presetClass="entr" presetSubtype="0" fill="hold" nodeType="after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Effect transition="in" filter="fade">
                                      <p:cBhvr>
                                        <p:cTn id="40" dur="1000"/>
                                        <p:tgtEl>
                                          <p:spTgt spid="4">
                                            <p:txEl>
                                              <p:pRg st="4" end="4"/>
                                            </p:txEl>
                                          </p:spTgt>
                                        </p:tgtEl>
                                      </p:cBhvr>
                                    </p:animEffect>
                                    <p:anim calcmode="lin" valueType="num">
                                      <p:cBhvr>
                                        <p:cTn id="4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2"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43"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childTnLst>
                          </p:cTn>
                        </p:par>
                        <p:par>
                          <p:cTn id="44" fill="hold" nodeType="afterGroup">
                            <p:stCondLst>
                              <p:cond delay="4000"/>
                            </p:stCondLst>
                            <p:childTnLst>
                              <p:par>
                                <p:cTn id="45" presetID="37" presetClass="entr" presetSubtype="0" fill="hold" nodeType="after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000"/>
                                        <p:tgtEl>
                                          <p:spTgt spid="4">
                                            <p:txEl>
                                              <p:pRg st="5" end="5"/>
                                            </p:txEl>
                                          </p:spTgt>
                                        </p:tgtEl>
                                      </p:cBhvr>
                                    </p:animEffect>
                                    <p:anim calcmode="lin" valueType="num">
                                      <p:cBhvr>
                                        <p:cTn id="4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par>
                          <p:cTn id="51" fill="hold" nodeType="afterGroup">
                            <p:stCondLst>
                              <p:cond delay="5000"/>
                            </p:stCondLst>
                            <p:childTnLst>
                              <p:par>
                                <p:cTn id="52" presetID="37" presetClass="entr" presetSubtype="0" fill="hold" nodeType="afterEffect">
                                  <p:stCondLst>
                                    <p:cond delay="0"/>
                                  </p:stCondLst>
                                  <p:childTnLst>
                                    <p:set>
                                      <p:cBhvr>
                                        <p:cTn id="53" dur="1" fill="hold">
                                          <p:stCondLst>
                                            <p:cond delay="0"/>
                                          </p:stCondLst>
                                        </p:cTn>
                                        <p:tgtEl>
                                          <p:spTgt spid="4">
                                            <p:txEl>
                                              <p:pRg st="6" end="6"/>
                                            </p:txEl>
                                          </p:spTgt>
                                        </p:tgtEl>
                                        <p:attrNameLst>
                                          <p:attrName>style.visibility</p:attrName>
                                        </p:attrNameLst>
                                      </p:cBhvr>
                                      <p:to>
                                        <p:strVal val="visible"/>
                                      </p:to>
                                    </p:set>
                                    <p:animEffect transition="in" filter="fade">
                                      <p:cBhvr>
                                        <p:cTn id="54" dur="1000"/>
                                        <p:tgtEl>
                                          <p:spTgt spid="4">
                                            <p:txEl>
                                              <p:pRg st="6" end="6"/>
                                            </p:txEl>
                                          </p:spTgt>
                                        </p:tgtEl>
                                      </p:cBhvr>
                                    </p:animEffect>
                                    <p:anim calcmode="lin" valueType="num">
                                      <p:cBhvr>
                                        <p:cTn id="5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6" dur="900" decel="100000" fill="hold"/>
                                        <p:tgtEl>
                                          <p:spTgt spid="4">
                                            <p:txEl>
                                              <p:pRg st="6" end="6"/>
                                            </p:txEl>
                                          </p:spTgt>
                                        </p:tgtEl>
                                        <p:attrNameLst>
                                          <p:attrName>ppt_y</p:attrName>
                                        </p:attrNameLst>
                                      </p:cBhvr>
                                      <p:tavLst>
                                        <p:tav tm="0">
                                          <p:val>
                                            <p:strVal val="#ppt_y+1"/>
                                          </p:val>
                                        </p:tav>
                                        <p:tav tm="100000">
                                          <p:val>
                                            <p:strVal val="#ppt_y-.03"/>
                                          </p:val>
                                        </p:tav>
                                      </p:tavLst>
                                    </p:anim>
                                    <p:anim calcmode="lin" valueType="num">
                                      <p:cBhvr>
                                        <p:cTn id="57" dur="100" accel="100000" fill="hold">
                                          <p:stCondLst>
                                            <p:cond delay="900"/>
                                          </p:stCondLst>
                                        </p:cTn>
                                        <p:tgtEl>
                                          <p:spTgt spid="4">
                                            <p:txEl>
                                              <p:pRg st="6" end="6"/>
                                            </p:txEl>
                                          </p:spTgt>
                                        </p:tgtEl>
                                        <p:attrNameLst>
                                          <p:attrName>ppt_y</p:attrName>
                                        </p:attrNameLst>
                                      </p:cBhvr>
                                      <p:tavLst>
                                        <p:tav tm="0">
                                          <p:val>
                                            <p:strVal val="#ppt_y-.03"/>
                                          </p:val>
                                        </p:tav>
                                        <p:tav tm="100000">
                                          <p:val>
                                            <p:strVal val="#ppt_y"/>
                                          </p:val>
                                        </p:tav>
                                      </p:tavLst>
                                    </p:anim>
                                  </p:childTnLst>
                                </p:cTn>
                              </p:par>
                            </p:childTnLst>
                          </p:cTn>
                        </p:par>
                        <p:par>
                          <p:cTn id="58" fill="hold" nodeType="afterGroup">
                            <p:stCondLst>
                              <p:cond delay="6000"/>
                            </p:stCondLst>
                            <p:childTnLst>
                              <p:par>
                                <p:cTn id="59" presetID="37" presetClass="entr" presetSubtype="0" fill="hold" nodeType="after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animEffect transition="in" filter="fade">
                                      <p:cBhvr>
                                        <p:cTn id="61" dur="1000"/>
                                        <p:tgtEl>
                                          <p:spTgt spid="4">
                                            <p:txEl>
                                              <p:pRg st="7" end="7"/>
                                            </p:txEl>
                                          </p:spTgt>
                                        </p:tgtEl>
                                      </p:cBhvr>
                                    </p:animEffect>
                                    <p:anim calcmode="lin" valueType="num">
                                      <p:cBhvr>
                                        <p:cTn id="62"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63"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64"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par>
                          <p:cTn id="65" fill="hold" nodeType="afterGroup">
                            <p:stCondLst>
                              <p:cond delay="7000"/>
                            </p:stCondLst>
                            <p:childTnLst>
                              <p:par>
                                <p:cTn id="66" presetID="37" presetClass="entr" presetSubtype="0" fill="hold" nodeType="afterEffect">
                                  <p:stCondLst>
                                    <p:cond delay="0"/>
                                  </p:stCondLst>
                                  <p:childTnLst>
                                    <p:set>
                                      <p:cBhvr>
                                        <p:cTn id="67" dur="1" fill="hold">
                                          <p:stCondLst>
                                            <p:cond delay="0"/>
                                          </p:stCondLst>
                                        </p:cTn>
                                        <p:tgtEl>
                                          <p:spTgt spid="4">
                                            <p:txEl>
                                              <p:pRg st="8" end="8"/>
                                            </p:txEl>
                                          </p:spTgt>
                                        </p:tgtEl>
                                        <p:attrNameLst>
                                          <p:attrName>style.visibility</p:attrName>
                                        </p:attrNameLst>
                                      </p:cBhvr>
                                      <p:to>
                                        <p:strVal val="visible"/>
                                      </p:to>
                                    </p:set>
                                    <p:animEffect transition="in" filter="fade">
                                      <p:cBhvr>
                                        <p:cTn id="68" dur="1000"/>
                                        <p:tgtEl>
                                          <p:spTgt spid="4">
                                            <p:txEl>
                                              <p:pRg st="8" end="8"/>
                                            </p:txEl>
                                          </p:spTgt>
                                        </p:tgtEl>
                                      </p:cBhvr>
                                    </p:animEffect>
                                    <p:anim calcmode="lin" valueType="num">
                                      <p:cBhvr>
                                        <p:cTn id="69"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70" dur="900" decel="100000" fill="hold"/>
                                        <p:tgtEl>
                                          <p:spTgt spid="4">
                                            <p:txEl>
                                              <p:pRg st="8" end="8"/>
                                            </p:txEl>
                                          </p:spTgt>
                                        </p:tgtEl>
                                        <p:attrNameLst>
                                          <p:attrName>ppt_y</p:attrName>
                                        </p:attrNameLst>
                                      </p:cBhvr>
                                      <p:tavLst>
                                        <p:tav tm="0">
                                          <p:val>
                                            <p:strVal val="#ppt_y+1"/>
                                          </p:val>
                                        </p:tav>
                                        <p:tav tm="100000">
                                          <p:val>
                                            <p:strVal val="#ppt_y-.03"/>
                                          </p:val>
                                        </p:tav>
                                      </p:tavLst>
                                    </p:anim>
                                    <p:anim calcmode="lin" valueType="num">
                                      <p:cBhvr>
                                        <p:cTn id="71" dur="100" accel="100000" fill="hold">
                                          <p:stCondLst>
                                            <p:cond delay="900"/>
                                          </p:stCondLst>
                                        </p:cTn>
                                        <p:tgtEl>
                                          <p:spTgt spid="4">
                                            <p:txEl>
                                              <p:pRg st="8" end="8"/>
                                            </p:txEl>
                                          </p:spTgt>
                                        </p:tgtEl>
                                        <p:attrNameLst>
                                          <p:attrName>ppt_y</p:attrName>
                                        </p:attrNameLst>
                                      </p:cBhvr>
                                      <p:tavLst>
                                        <p:tav tm="0">
                                          <p:val>
                                            <p:strVal val="#ppt_y-.03"/>
                                          </p:val>
                                        </p:tav>
                                        <p:tav tm="100000">
                                          <p:val>
                                            <p:strVal val="#ppt_y"/>
                                          </p:val>
                                        </p:tav>
                                      </p:tavLst>
                                    </p:anim>
                                  </p:childTnLst>
                                </p:cTn>
                              </p:par>
                            </p:childTnLst>
                          </p:cTn>
                        </p:par>
                        <p:par>
                          <p:cTn id="72" fill="hold" nodeType="afterGroup">
                            <p:stCondLst>
                              <p:cond delay="8000"/>
                            </p:stCondLst>
                            <p:childTnLst>
                              <p:par>
                                <p:cTn id="73" presetID="37" presetClass="entr" presetSubtype="0" fill="hold" nodeType="after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animEffect transition="in" filter="fade">
                                      <p:cBhvr>
                                        <p:cTn id="75" dur="1000"/>
                                        <p:tgtEl>
                                          <p:spTgt spid="4">
                                            <p:txEl>
                                              <p:pRg st="9" end="9"/>
                                            </p:txEl>
                                          </p:spTgt>
                                        </p:tgtEl>
                                      </p:cBhvr>
                                    </p:animEffect>
                                    <p:anim calcmode="lin" valueType="num">
                                      <p:cBhvr>
                                        <p:cTn id="76"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77" dur="900" decel="100000" fill="hold"/>
                                        <p:tgtEl>
                                          <p:spTgt spid="4">
                                            <p:txEl>
                                              <p:pRg st="9" end="9"/>
                                            </p:txEl>
                                          </p:spTgt>
                                        </p:tgtEl>
                                        <p:attrNameLst>
                                          <p:attrName>ppt_y</p:attrName>
                                        </p:attrNameLst>
                                      </p:cBhvr>
                                      <p:tavLst>
                                        <p:tav tm="0">
                                          <p:val>
                                            <p:strVal val="#ppt_y+1"/>
                                          </p:val>
                                        </p:tav>
                                        <p:tav tm="100000">
                                          <p:val>
                                            <p:strVal val="#ppt_y-.03"/>
                                          </p:val>
                                        </p:tav>
                                      </p:tavLst>
                                    </p:anim>
                                    <p:anim calcmode="lin" valueType="num">
                                      <p:cBhvr>
                                        <p:cTn id="78" dur="100" accel="100000" fill="hold">
                                          <p:stCondLst>
                                            <p:cond delay="900"/>
                                          </p:stCondLst>
                                        </p:cTn>
                                        <p:tgtEl>
                                          <p:spTgt spid="4">
                                            <p:txEl>
                                              <p:pRg st="9" end="9"/>
                                            </p:txEl>
                                          </p:spTgt>
                                        </p:tgtEl>
                                        <p:attrNameLst>
                                          <p:attrName>ppt_y</p:attrName>
                                        </p:attrNameLst>
                                      </p:cBhvr>
                                      <p:tavLst>
                                        <p:tav tm="0">
                                          <p:val>
                                            <p:strVal val="#ppt_y-.03"/>
                                          </p:val>
                                        </p:tav>
                                        <p:tav tm="100000">
                                          <p:val>
                                            <p:strVal val="#ppt_y"/>
                                          </p:val>
                                        </p:tav>
                                      </p:tavLst>
                                    </p:anim>
                                  </p:childTnLst>
                                </p:cTn>
                              </p:par>
                            </p:childTnLst>
                          </p:cTn>
                        </p:par>
                        <p:par>
                          <p:cTn id="79" fill="hold" nodeType="afterGroup">
                            <p:stCondLst>
                              <p:cond delay="9000"/>
                            </p:stCondLst>
                            <p:childTnLst>
                              <p:par>
                                <p:cTn id="80" presetID="37" presetClass="entr" presetSubtype="0" fill="hold" nodeType="afterEffect">
                                  <p:stCondLst>
                                    <p:cond delay="0"/>
                                  </p:stCondLst>
                                  <p:childTnLst>
                                    <p:set>
                                      <p:cBhvr>
                                        <p:cTn id="81" dur="1" fill="hold">
                                          <p:stCondLst>
                                            <p:cond delay="0"/>
                                          </p:stCondLst>
                                        </p:cTn>
                                        <p:tgtEl>
                                          <p:spTgt spid="4">
                                            <p:txEl>
                                              <p:pRg st="10" end="10"/>
                                            </p:txEl>
                                          </p:spTgt>
                                        </p:tgtEl>
                                        <p:attrNameLst>
                                          <p:attrName>style.visibility</p:attrName>
                                        </p:attrNameLst>
                                      </p:cBhvr>
                                      <p:to>
                                        <p:strVal val="visible"/>
                                      </p:to>
                                    </p:set>
                                    <p:animEffect transition="in" filter="fade">
                                      <p:cBhvr>
                                        <p:cTn id="82" dur="1000"/>
                                        <p:tgtEl>
                                          <p:spTgt spid="4">
                                            <p:txEl>
                                              <p:pRg st="10" end="10"/>
                                            </p:txEl>
                                          </p:spTgt>
                                        </p:tgtEl>
                                      </p:cBhvr>
                                    </p:animEffect>
                                    <p:anim calcmode="lin" valueType="num">
                                      <p:cBhvr>
                                        <p:cTn id="83"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84" dur="900" decel="100000" fill="hold"/>
                                        <p:tgtEl>
                                          <p:spTgt spid="4">
                                            <p:txEl>
                                              <p:pRg st="10" end="10"/>
                                            </p:txEl>
                                          </p:spTgt>
                                        </p:tgtEl>
                                        <p:attrNameLst>
                                          <p:attrName>ppt_y</p:attrName>
                                        </p:attrNameLst>
                                      </p:cBhvr>
                                      <p:tavLst>
                                        <p:tav tm="0">
                                          <p:val>
                                            <p:strVal val="#ppt_y+1"/>
                                          </p:val>
                                        </p:tav>
                                        <p:tav tm="100000">
                                          <p:val>
                                            <p:strVal val="#ppt_y-.03"/>
                                          </p:val>
                                        </p:tav>
                                      </p:tavLst>
                                    </p:anim>
                                    <p:anim calcmode="lin" valueType="num">
                                      <p:cBhvr>
                                        <p:cTn id="85" dur="100" accel="100000" fill="hold">
                                          <p:stCondLst>
                                            <p:cond delay="900"/>
                                          </p:stCondLst>
                                        </p:cTn>
                                        <p:tgtEl>
                                          <p:spTgt spid="4">
                                            <p:txEl>
                                              <p:pRg st="10" end="10"/>
                                            </p:txEl>
                                          </p:spTgt>
                                        </p:tgtEl>
                                        <p:attrNameLst>
                                          <p:attrName>ppt_y</p:attrName>
                                        </p:attrNameLst>
                                      </p:cBhvr>
                                      <p:tavLst>
                                        <p:tav tm="0">
                                          <p:val>
                                            <p:strVal val="#ppt_y-.03"/>
                                          </p:val>
                                        </p:tav>
                                        <p:tav tm="100000">
                                          <p:val>
                                            <p:strVal val="#ppt_y"/>
                                          </p:val>
                                        </p:tav>
                                      </p:tavLst>
                                    </p:anim>
                                  </p:childTnLst>
                                </p:cTn>
                              </p:par>
                            </p:childTnLst>
                          </p:cTn>
                        </p:par>
                        <p:par>
                          <p:cTn id="86" fill="hold" nodeType="afterGroup">
                            <p:stCondLst>
                              <p:cond delay="10000"/>
                            </p:stCondLst>
                            <p:childTnLst>
                              <p:par>
                                <p:cTn id="87" presetID="51" presetClass="entr" presetSubtype="0" fill="hold" nodeType="afterEffect">
                                  <p:stCondLst>
                                    <p:cond delay="0"/>
                                  </p:stCondLst>
                                  <p:childTnLst>
                                    <p:set>
                                      <p:cBhvr>
                                        <p:cTn id="88" dur="1" fill="hold">
                                          <p:stCondLst>
                                            <p:cond delay="0"/>
                                          </p:stCondLst>
                                        </p:cTn>
                                        <p:tgtEl>
                                          <p:spTgt spid="4">
                                            <p:txEl>
                                              <p:pRg st="11" end="11"/>
                                            </p:txEl>
                                          </p:spTgt>
                                        </p:tgtEl>
                                        <p:attrNameLst>
                                          <p:attrName>style.visibility</p:attrName>
                                        </p:attrNameLst>
                                      </p:cBhvr>
                                      <p:to>
                                        <p:strVal val="visible"/>
                                      </p:to>
                                    </p:set>
                                    <p:animEffect transition="in" filter="fade">
                                      <p:cBhvr>
                                        <p:cTn id="89" dur="770" decel="100000"/>
                                        <p:tgtEl>
                                          <p:spTgt spid="4">
                                            <p:txEl>
                                              <p:pRg st="11" end="11"/>
                                            </p:txEl>
                                          </p:spTgt>
                                        </p:tgtEl>
                                      </p:cBhvr>
                                    </p:animEffect>
                                    <p:animScale>
                                      <p:cBhvr>
                                        <p:cTn id="90" dur="770" decel="100000"/>
                                        <p:tgtEl>
                                          <p:spTgt spid="4">
                                            <p:txEl>
                                              <p:pRg st="11" end="11"/>
                                            </p:txEl>
                                          </p:spTgt>
                                        </p:tgtEl>
                                      </p:cBhvr>
                                      <p:from x="10000" y="10000"/>
                                      <p:to x="200000" y="450000"/>
                                    </p:animScale>
                                    <p:animScale>
                                      <p:cBhvr>
                                        <p:cTn id="91" dur="1230" accel="100000" fill="hold">
                                          <p:stCondLst>
                                            <p:cond delay="770"/>
                                          </p:stCondLst>
                                        </p:cTn>
                                        <p:tgtEl>
                                          <p:spTgt spid="4">
                                            <p:txEl>
                                              <p:pRg st="11" end="11"/>
                                            </p:txEl>
                                          </p:spTgt>
                                        </p:tgtEl>
                                      </p:cBhvr>
                                      <p:from x="200000" y="450000"/>
                                      <p:to x="100000" y="100000"/>
                                    </p:animScale>
                                    <p:set>
                                      <p:cBhvr>
                                        <p:cTn id="92" dur="770" fill="hold"/>
                                        <p:tgtEl>
                                          <p:spTgt spid="4">
                                            <p:txEl>
                                              <p:pRg st="11" end="11"/>
                                            </p:txEl>
                                          </p:spTgt>
                                        </p:tgtEl>
                                        <p:attrNameLst>
                                          <p:attrName>ppt_x</p:attrName>
                                        </p:attrNameLst>
                                      </p:cBhvr>
                                      <p:to>
                                        <p:strVal val="(0.5)"/>
                                      </p:to>
                                    </p:set>
                                    <p:anim from="(0.5)" to="(#ppt_x)" calcmode="lin" valueType="num">
                                      <p:cBhvr>
                                        <p:cTn id="93" dur="1230" accel="100000" fill="hold">
                                          <p:stCondLst>
                                            <p:cond delay="770"/>
                                          </p:stCondLst>
                                        </p:cTn>
                                        <p:tgtEl>
                                          <p:spTgt spid="4">
                                            <p:txEl>
                                              <p:pRg st="11" end="11"/>
                                            </p:txEl>
                                          </p:spTgt>
                                        </p:tgtEl>
                                        <p:attrNameLst>
                                          <p:attrName>ppt_x</p:attrName>
                                        </p:attrNameLst>
                                      </p:cBhvr>
                                    </p:anim>
                                    <p:set>
                                      <p:cBhvr>
                                        <p:cTn id="94" dur="770" fill="hold"/>
                                        <p:tgtEl>
                                          <p:spTgt spid="4">
                                            <p:txEl>
                                              <p:pRg st="11" end="11"/>
                                            </p:txEl>
                                          </p:spTgt>
                                        </p:tgtEl>
                                        <p:attrNameLst>
                                          <p:attrName>ppt_y</p:attrName>
                                        </p:attrNameLst>
                                      </p:cBhvr>
                                      <p:to>
                                        <p:strVal val="(#ppt_y+0.4)"/>
                                      </p:to>
                                    </p:set>
                                    <p:anim from="(#ppt_y+0.4)" to="(#ppt_y)" calcmode="lin" valueType="num">
                                      <p:cBhvr>
                                        <p:cTn id="95" dur="1230" accel="100000" fill="hold">
                                          <p:stCondLst>
                                            <p:cond delay="770"/>
                                          </p:stCondLst>
                                        </p:cTn>
                                        <p:tgtEl>
                                          <p:spTgt spid="4">
                                            <p:txEl>
                                              <p:pRg st="11" end="11"/>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Freedom to Decorate…</a:t>
            </a:r>
            <a:br>
              <a:rPr lang="en-US" altLang="en-US" sz="4400" dirty="0"/>
            </a:br>
            <a:endParaRPr lang="en-US" altLang="en-US" sz="4400" dirty="0"/>
          </a:p>
        </p:txBody>
      </p:sp>
      <p:pic>
        <p:nvPicPr>
          <p:cNvPr id="2" name="Picture 1">
            <a:extLst>
              <a:ext uri="{FF2B5EF4-FFF2-40B4-BE49-F238E27FC236}">
                <a16:creationId xmlns:a16="http://schemas.microsoft.com/office/drawing/2014/main" xmlns="" id="{80F7C568-6B4C-F0E8-03AB-EF72F95F2174}"/>
              </a:ext>
            </a:extLst>
          </p:cNvPr>
          <p:cNvPicPr>
            <a:picLocks noChangeAspect="1"/>
          </p:cNvPicPr>
          <p:nvPr/>
        </p:nvPicPr>
        <p:blipFill rotWithShape="1">
          <a:blip r:embed="rId2">
            <a:clrChange>
              <a:clrFrom>
                <a:srgbClr val="FFFFFF"/>
              </a:clrFrom>
              <a:clrTo>
                <a:srgbClr val="FFFFFF">
                  <a:alpha val="0"/>
                </a:srgbClr>
              </a:clrTo>
            </a:clrChange>
            <a:alphaModFix amt="81000"/>
          </a:blip>
          <a:srcRect r="6986"/>
          <a:stretch/>
        </p:blipFill>
        <p:spPr>
          <a:xfrm>
            <a:off x="312813" y="907731"/>
            <a:ext cx="8376494" cy="5904231"/>
          </a:xfrm>
          <a:prstGeom prst="rect">
            <a:avLst/>
          </a:prstGeom>
        </p:spPr>
      </p:pic>
      <p:sp>
        <p:nvSpPr>
          <p:cNvPr id="3" name="TextBox 2">
            <a:extLst>
              <a:ext uri="{FF2B5EF4-FFF2-40B4-BE49-F238E27FC236}">
                <a16:creationId xmlns:a16="http://schemas.microsoft.com/office/drawing/2014/main" xmlns="" id="{34B35634-076B-8E9A-6E6C-85F5E7CB061E}"/>
              </a:ext>
            </a:extLst>
          </p:cNvPr>
          <p:cNvSpPr txBox="1"/>
          <p:nvPr/>
        </p:nvSpPr>
        <p:spPr>
          <a:xfrm>
            <a:off x="971845" y="1270624"/>
            <a:ext cx="6800260" cy="461665"/>
          </a:xfrm>
          <a:prstGeom prst="rect">
            <a:avLst/>
          </a:prstGeom>
          <a:solidFill>
            <a:schemeClr val="bg1"/>
          </a:solidFill>
          <a:ln w="60325">
            <a:solidFill>
              <a:srgbClr val="C00000"/>
            </a:solidFill>
          </a:ln>
        </p:spPr>
        <p:txBody>
          <a:bodyPr wrap="none" rtlCol="0">
            <a:spAutoFit/>
          </a:bodyPr>
          <a:lstStyle/>
          <a:p>
            <a:r>
              <a:rPr lang="en-US" dirty="0">
                <a:latin typeface="Book Antiqua" panose="02040602050305030304" pitchFamily="18" charset="0"/>
              </a:rPr>
              <a:t>And furnish their own sleeping and living areas</a:t>
            </a:r>
          </a:p>
        </p:txBody>
      </p:sp>
      <p:sp>
        <p:nvSpPr>
          <p:cNvPr id="4" name="TextBox 3">
            <a:extLst>
              <a:ext uri="{FF2B5EF4-FFF2-40B4-BE49-F238E27FC236}">
                <a16:creationId xmlns:a16="http://schemas.microsoft.com/office/drawing/2014/main" xmlns="" id="{7E94B65B-AB96-2BFE-EC20-194B1FCF6DED}"/>
              </a:ext>
            </a:extLst>
          </p:cNvPr>
          <p:cNvSpPr txBox="1"/>
          <p:nvPr/>
        </p:nvSpPr>
        <p:spPr>
          <a:xfrm>
            <a:off x="991793" y="970011"/>
            <a:ext cx="4555726" cy="892552"/>
          </a:xfrm>
          <a:prstGeom prst="rect">
            <a:avLst/>
          </a:prstGeom>
          <a:solidFill>
            <a:schemeClr val="accent1"/>
          </a:solidFill>
          <a:ln w="31750">
            <a:solidFill>
              <a:srgbClr val="002060"/>
            </a:solidFill>
          </a:ln>
        </p:spPr>
        <p:txBody>
          <a:bodyPr wrap="square" rtlCol="0">
            <a:spAutoFit/>
          </a:bodyPr>
          <a:lstStyle/>
          <a:p>
            <a:r>
              <a:rPr lang="en-US" sz="2600" b="1" dirty="0">
                <a:solidFill>
                  <a:schemeClr val="bg1"/>
                </a:solidFill>
                <a:latin typeface="Book Antiqua" panose="02040602050305030304" pitchFamily="18" charset="0"/>
              </a:rPr>
              <a:t>As is true for you and me </a:t>
            </a:r>
          </a:p>
          <a:p>
            <a:r>
              <a:rPr lang="en-US" sz="2600" b="1" dirty="0">
                <a:solidFill>
                  <a:schemeClr val="bg1"/>
                </a:solidFill>
                <a:latin typeface="Book Antiqua" panose="02040602050305030304" pitchFamily="18" charset="0"/>
              </a:rPr>
              <a:t>we may choose to display:</a:t>
            </a:r>
          </a:p>
        </p:txBody>
      </p:sp>
      <p:sp>
        <p:nvSpPr>
          <p:cNvPr id="5" name="TextBox 4">
            <a:extLst>
              <a:ext uri="{FF2B5EF4-FFF2-40B4-BE49-F238E27FC236}">
                <a16:creationId xmlns:a16="http://schemas.microsoft.com/office/drawing/2014/main" xmlns="" id="{6D90B648-F3BC-543B-A666-FC999D8BFB7C}"/>
              </a:ext>
            </a:extLst>
          </p:cNvPr>
          <p:cNvSpPr txBox="1"/>
          <p:nvPr/>
        </p:nvSpPr>
        <p:spPr>
          <a:xfrm>
            <a:off x="559032" y="1943397"/>
            <a:ext cx="5518518" cy="461665"/>
          </a:xfrm>
          <a:prstGeom prst="rect">
            <a:avLst/>
          </a:prstGeom>
          <a:solidFill>
            <a:srgbClr val="FFFFCC"/>
          </a:solidFill>
        </p:spPr>
        <p:txBody>
          <a:bodyPr wrap="square" rtlCol="0">
            <a:spAutoFit/>
          </a:bodyPr>
          <a:lstStyle/>
          <a:p>
            <a:pPr marL="342900" indent="-342900">
              <a:buFont typeface="Arial" panose="020B0604020202020204" pitchFamily="34" charset="0"/>
              <a:buChar char="•"/>
            </a:pPr>
            <a:r>
              <a:rPr lang="en-US" dirty="0">
                <a:latin typeface="Book Antiqua" panose="02040602050305030304" pitchFamily="18" charset="0"/>
              </a:rPr>
              <a:t>Religious artifacts in our living room</a:t>
            </a:r>
          </a:p>
        </p:txBody>
      </p:sp>
      <p:sp>
        <p:nvSpPr>
          <p:cNvPr id="6" name="TextBox 5">
            <a:extLst>
              <a:ext uri="{FF2B5EF4-FFF2-40B4-BE49-F238E27FC236}">
                <a16:creationId xmlns:a16="http://schemas.microsoft.com/office/drawing/2014/main" xmlns="" id="{3BCB35B7-477A-3878-5C33-1AE7D76EE9D8}"/>
              </a:ext>
            </a:extLst>
          </p:cNvPr>
          <p:cNvSpPr txBox="1"/>
          <p:nvPr/>
        </p:nvSpPr>
        <p:spPr>
          <a:xfrm>
            <a:off x="531649" y="2526041"/>
            <a:ext cx="5517438"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US" dirty="0">
                <a:latin typeface="Book Antiqua" panose="02040602050305030304" pitchFamily="18" charset="0"/>
              </a:rPr>
              <a:t>Political signs in our front yard</a:t>
            </a:r>
          </a:p>
        </p:txBody>
      </p:sp>
      <p:sp>
        <p:nvSpPr>
          <p:cNvPr id="7" name="TextBox 6">
            <a:extLst>
              <a:ext uri="{FF2B5EF4-FFF2-40B4-BE49-F238E27FC236}">
                <a16:creationId xmlns:a16="http://schemas.microsoft.com/office/drawing/2014/main" xmlns="" id="{6FB90B93-6178-8475-4BB8-B15DBD066564}"/>
              </a:ext>
            </a:extLst>
          </p:cNvPr>
          <p:cNvSpPr txBox="1"/>
          <p:nvPr/>
        </p:nvSpPr>
        <p:spPr>
          <a:xfrm>
            <a:off x="519113" y="3127356"/>
            <a:ext cx="7334084" cy="461665"/>
          </a:xfrm>
          <a:prstGeom prst="rect">
            <a:avLst/>
          </a:prstGeom>
          <a:solidFill>
            <a:srgbClr val="FFFFCC"/>
          </a:solidFill>
        </p:spPr>
        <p:txBody>
          <a:bodyPr wrap="square" rtlCol="0">
            <a:spAutoFit/>
          </a:bodyPr>
          <a:lstStyle/>
          <a:p>
            <a:pPr marL="342900" indent="-342900">
              <a:buFont typeface="Arial" panose="020B0604020202020204" pitchFamily="34" charset="0"/>
              <a:buChar char="•"/>
            </a:pPr>
            <a:r>
              <a:rPr lang="en-US" dirty="0">
                <a:latin typeface="Book Antiqua" panose="02040602050305030304" pitchFamily="18" charset="0"/>
              </a:rPr>
              <a:t>A loved one’s funeral ashes in the great room</a:t>
            </a:r>
          </a:p>
        </p:txBody>
      </p:sp>
      <p:sp>
        <p:nvSpPr>
          <p:cNvPr id="9" name="TextBox 8">
            <a:extLst>
              <a:ext uri="{FF2B5EF4-FFF2-40B4-BE49-F238E27FC236}">
                <a16:creationId xmlns:a16="http://schemas.microsoft.com/office/drawing/2014/main" xmlns="" id="{91A01BFD-D0A3-2427-2DF2-613855451617}"/>
              </a:ext>
            </a:extLst>
          </p:cNvPr>
          <p:cNvSpPr txBox="1"/>
          <p:nvPr/>
        </p:nvSpPr>
        <p:spPr>
          <a:xfrm>
            <a:off x="3903667" y="1420594"/>
            <a:ext cx="4572000" cy="830997"/>
          </a:xfrm>
          <a:prstGeom prst="rect">
            <a:avLst/>
          </a:prstGeom>
          <a:solidFill>
            <a:srgbClr val="FFFFCC"/>
          </a:solidFill>
        </p:spPr>
        <p:txBody>
          <a:bodyPr wrap="square" rtlCol="0">
            <a:spAutoFit/>
          </a:bodyPr>
          <a:lstStyle/>
          <a:p>
            <a:pPr marL="342900" indent="-342900">
              <a:buFont typeface="Arial" panose="020B0604020202020204" pitchFamily="34" charset="0"/>
              <a:buChar char="•"/>
            </a:pPr>
            <a:r>
              <a:rPr lang="en-US" dirty="0">
                <a:latin typeface="Book Antiqua" panose="02040602050305030304" pitchFamily="18" charset="0"/>
              </a:rPr>
              <a:t>Sexual revealing paintings or artistic photos</a:t>
            </a:r>
          </a:p>
        </p:txBody>
      </p:sp>
      <p:pic>
        <p:nvPicPr>
          <p:cNvPr id="11" name="Picture 10">
            <a:extLst>
              <a:ext uri="{FF2B5EF4-FFF2-40B4-BE49-F238E27FC236}">
                <a16:creationId xmlns:a16="http://schemas.microsoft.com/office/drawing/2014/main" xmlns="" id="{31DAFFA9-E867-63DA-1A87-C1EE0B0615C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670680" y="1060132"/>
            <a:ext cx="1291766" cy="1940664"/>
          </a:xfrm>
          <a:prstGeom prst="rect">
            <a:avLst/>
          </a:prstGeom>
          <a:ln w="79375">
            <a:solidFill>
              <a:schemeClr val="accent1"/>
            </a:solidFill>
          </a:ln>
        </p:spPr>
      </p:pic>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xmlns="" id="{ADE641C8-B6A8-8101-7F76-1ABD3E3C86C2}"/>
                  </a:ext>
                </a:extLst>
              </p14:cNvPr>
              <p14:cNvContentPartPr/>
              <p14:nvPr/>
            </p14:nvContentPartPr>
            <p14:xfrm>
              <a:off x="-415154" y="3945704"/>
              <a:ext cx="360" cy="4320"/>
            </p14:xfrm>
          </p:contentPart>
        </mc:Choice>
        <mc:Fallback xmlns="">
          <p:pic>
            <p:nvPicPr>
              <p:cNvPr id="28" name="Ink 27">
                <a:extLst>
                  <a:ext uri="{FF2B5EF4-FFF2-40B4-BE49-F238E27FC236}">
                    <a16:creationId xmlns:a16="http://schemas.microsoft.com/office/drawing/2014/main" id="{ADE641C8-B6A8-8101-7F76-1ABD3E3C86C2}"/>
                  </a:ext>
                </a:extLst>
              </p:cNvPr>
              <p:cNvPicPr/>
              <p:nvPr/>
            </p:nvPicPr>
            <p:blipFill>
              <a:blip r:embed="rId6"/>
              <a:stretch>
                <a:fillRect/>
              </a:stretch>
            </p:blipFill>
            <p:spPr>
              <a:xfrm>
                <a:off x="-469154" y="3837704"/>
                <a:ext cx="10800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0" name="Ink 29">
                <a:extLst>
                  <a:ext uri="{FF2B5EF4-FFF2-40B4-BE49-F238E27FC236}">
                    <a16:creationId xmlns:a16="http://schemas.microsoft.com/office/drawing/2014/main" xmlns="" id="{D1310317-3EC8-A362-C8ED-80EF650DD93E}"/>
                  </a:ext>
                </a:extLst>
              </p14:cNvPr>
              <p14:cNvContentPartPr/>
              <p14:nvPr/>
            </p14:nvContentPartPr>
            <p14:xfrm>
              <a:off x="2771206" y="4279064"/>
              <a:ext cx="360" cy="360"/>
            </p14:xfrm>
          </p:contentPart>
        </mc:Choice>
        <mc:Fallback xmlns="">
          <p:pic>
            <p:nvPicPr>
              <p:cNvPr id="30" name="Ink 29">
                <a:extLst>
                  <a:ext uri="{FF2B5EF4-FFF2-40B4-BE49-F238E27FC236}">
                    <a16:creationId xmlns:a16="http://schemas.microsoft.com/office/drawing/2014/main" id="{D1310317-3EC8-A362-C8ED-80EF650DD93E}"/>
                  </a:ext>
                </a:extLst>
              </p:cNvPr>
              <p:cNvPicPr/>
              <p:nvPr/>
            </p:nvPicPr>
            <p:blipFill>
              <a:blip r:embed="rId6"/>
              <a:stretch>
                <a:fillRect/>
              </a:stretch>
            </p:blipFill>
            <p:spPr>
              <a:xfrm>
                <a:off x="2717206" y="4171424"/>
                <a:ext cx="108000" cy="216000"/>
              </a:xfrm>
              <a:prstGeom prst="rect">
                <a:avLst/>
              </a:prstGeom>
            </p:spPr>
          </p:pic>
        </mc:Fallback>
      </mc:AlternateContent>
      <p:pic>
        <p:nvPicPr>
          <p:cNvPr id="38" name="Picture 37">
            <a:extLst>
              <a:ext uri="{FF2B5EF4-FFF2-40B4-BE49-F238E27FC236}">
                <a16:creationId xmlns:a16="http://schemas.microsoft.com/office/drawing/2014/main" xmlns="" id="{72DD730B-AF76-78C1-6415-EB1099465D0A}"/>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2629132" y="4973329"/>
            <a:ext cx="2363067" cy="1736985"/>
          </a:xfrm>
          <a:prstGeom prst="rect">
            <a:avLst/>
          </a:prstGeom>
        </p:spPr>
      </p:pic>
      <p:pic>
        <p:nvPicPr>
          <p:cNvPr id="42" name="Picture 41">
            <a:extLst>
              <a:ext uri="{FF2B5EF4-FFF2-40B4-BE49-F238E27FC236}">
                <a16:creationId xmlns:a16="http://schemas.microsoft.com/office/drawing/2014/main" xmlns="" id="{B8565395-A699-F033-C2D9-32F57398AD8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tretch>
            <a:fillRect/>
          </a:stretch>
        </p:blipFill>
        <p:spPr>
          <a:xfrm flipV="1">
            <a:off x="488989" y="1035758"/>
            <a:ext cx="8024142" cy="5608808"/>
          </a:xfrm>
          <a:prstGeom prst="rect">
            <a:avLst/>
          </a:prstGeom>
          <a:ln w="66675">
            <a:solidFill>
              <a:srgbClr val="0070C0"/>
            </a:solidFill>
          </a:ln>
        </p:spPr>
      </p:pic>
      <p:pic>
        <p:nvPicPr>
          <p:cNvPr id="40" name="Picture 39">
            <a:extLst>
              <a:ext uri="{FF2B5EF4-FFF2-40B4-BE49-F238E27FC236}">
                <a16:creationId xmlns:a16="http://schemas.microsoft.com/office/drawing/2014/main" xmlns="" id="{E32C86CC-5E57-4E54-CB79-E63E11C1FFA1}"/>
              </a:ext>
            </a:extLst>
          </p:cNvPr>
          <p:cNvPicPr>
            <a:picLocks noChangeAspect="1"/>
          </p:cNvPicPr>
          <p:nvPr/>
        </p:nvPicPr>
        <p:blipFill>
          <a:blip r:embed="rId12">
            <a:clrChange>
              <a:clrFrom>
                <a:srgbClr val="FFFFFF"/>
              </a:clrFrom>
              <a:clrTo>
                <a:srgbClr val="FFFFFF">
                  <a:alpha val="0"/>
                </a:srgbClr>
              </a:clrTo>
            </a:clrChange>
          </a:blip>
          <a:stretch>
            <a:fillRect/>
          </a:stretch>
        </p:blipFill>
        <p:spPr>
          <a:xfrm>
            <a:off x="2783988" y="3647427"/>
            <a:ext cx="1814643" cy="1510797"/>
          </a:xfrm>
          <a:prstGeom prst="rect">
            <a:avLst/>
          </a:prstGeom>
        </p:spPr>
      </p:pic>
      <p:pic>
        <p:nvPicPr>
          <p:cNvPr id="10" name="Picture 9">
            <a:extLst>
              <a:ext uri="{FF2B5EF4-FFF2-40B4-BE49-F238E27FC236}">
                <a16:creationId xmlns:a16="http://schemas.microsoft.com/office/drawing/2014/main" xmlns="" id="{19AD0C74-1585-7665-97C1-7C84094F1006}"/>
              </a:ext>
            </a:extLst>
          </p:cNvPr>
          <p:cNvPicPr>
            <a:picLocks noChangeAspect="1"/>
          </p:cNvPicPr>
          <p:nvPr/>
        </p:nvPicPr>
        <p:blipFill>
          <a:blip r:embed="rId13"/>
          <a:stretch>
            <a:fillRect/>
          </a:stretch>
        </p:blipFill>
        <p:spPr>
          <a:xfrm>
            <a:off x="1186531" y="1226004"/>
            <a:ext cx="2624135" cy="262413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8" name="TextBox 7">
            <a:extLst>
              <a:ext uri="{FF2B5EF4-FFF2-40B4-BE49-F238E27FC236}">
                <a16:creationId xmlns:a16="http://schemas.microsoft.com/office/drawing/2014/main" xmlns="" id="{C1E99CC9-8F29-6C6B-0B77-147B2B8D8D41}"/>
              </a:ext>
            </a:extLst>
          </p:cNvPr>
          <p:cNvSpPr txBox="1"/>
          <p:nvPr/>
        </p:nvSpPr>
        <p:spPr>
          <a:xfrm>
            <a:off x="1766891" y="2700012"/>
            <a:ext cx="5110020" cy="1477328"/>
          </a:xfrm>
          <a:prstGeom prst="rect">
            <a:avLst/>
          </a:prstGeom>
          <a:gradFill>
            <a:gsLst>
              <a:gs pos="0">
                <a:schemeClr val="accent1">
                  <a:lumMod val="5000"/>
                  <a:lumOff val="95000"/>
                </a:schemeClr>
              </a:gs>
              <a:gs pos="41000">
                <a:srgbClr val="FF33CC"/>
              </a:gs>
              <a:gs pos="83000">
                <a:srgbClr val="7030A0"/>
              </a:gs>
              <a:gs pos="100000">
                <a:srgbClr val="00B050"/>
              </a:gs>
            </a:gsLst>
            <a:lin ang="5400000" scaled="1"/>
          </a:gradFill>
        </p:spPr>
        <p:txBody>
          <a:bodyPr wrap="square" rtlCol="0">
            <a:spAutoFit/>
          </a:bodyPr>
          <a:lstStyle/>
          <a:p>
            <a:pPr marL="342900" indent="-342900" algn="ctr">
              <a:buFont typeface="Arial" panose="020B0604020202020204" pitchFamily="34" charset="0"/>
              <a:buChar char="•"/>
            </a:pPr>
            <a:r>
              <a:rPr lang="en-US" sz="3000" dirty="0">
                <a:solidFill>
                  <a:schemeClr val="bg1"/>
                </a:solidFill>
                <a:latin typeface="Book Antiqua" panose="02040602050305030304" pitchFamily="18" charset="0"/>
              </a:rPr>
              <a:t>An accent wall painted in a variety of psychedelic </a:t>
            </a:r>
          </a:p>
          <a:p>
            <a:pPr algn="ctr"/>
            <a:r>
              <a:rPr lang="en-US" sz="3000" dirty="0">
                <a:solidFill>
                  <a:schemeClr val="bg1"/>
                </a:solidFill>
                <a:latin typeface="Book Antiqua" panose="02040602050305030304" pitchFamily="18" charset="0"/>
              </a:rPr>
              <a:t>  mind-blowing colors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xit" presetSubtype="10" fill="hold" grpId="1" nodeType="clickEffect">
                                  <p:stCondLst>
                                    <p:cond delay="0"/>
                                  </p:stCondLst>
                                  <p:iterate type="lt">
                                    <p:tmPct val="0"/>
                                  </p:iterate>
                                  <p:childTnLst>
                                    <p:animEffect transition="out" filter="randombar(horizontal)">
                                      <p:cBhvr>
                                        <p:cTn id="15" dur="500"/>
                                        <p:tgtEl>
                                          <p:spTgt spid="3"/>
                                        </p:tgtEl>
                                      </p:cBhvr>
                                    </p:animEffect>
                                    <p:set>
                                      <p:cBhvr>
                                        <p:cTn id="16" dur="1" fill="hold">
                                          <p:stCondLst>
                                            <p:cond delay="499"/>
                                          </p:stCondLst>
                                        </p:cTn>
                                        <p:tgtEl>
                                          <p:spTgt spid="3"/>
                                        </p:tgtEl>
                                        <p:attrNameLst>
                                          <p:attrName>style.visibility</p:attrName>
                                        </p:attrNameLst>
                                      </p:cBhvr>
                                      <p:to>
                                        <p:strVal val="hidden"/>
                                      </p:to>
                                    </p:set>
                                  </p:childTnLst>
                                </p:cTn>
                              </p:par>
                              <p:par>
                                <p:cTn id="17" presetID="3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0-#ppt_w/2"/>
                                          </p:val>
                                        </p:tav>
                                        <p:tav tm="100000">
                                          <p:val>
                                            <p:strVal val="#ppt_x"/>
                                          </p:val>
                                        </p:tav>
                                      </p:tavLst>
                                    </p:anim>
                                    <p:anim calcmode="lin" valueType="num">
                                      <p:cBhvr additive="base">
                                        <p:cTn id="28" dur="500" fill="hold"/>
                                        <p:tgtEl>
                                          <p:spTgt spid="5"/>
                                        </p:tgtEl>
                                        <p:attrNameLst>
                                          <p:attrName>ppt_y</p:attrName>
                                        </p:attrNameLst>
                                      </p:cBhvr>
                                      <p:tavLst>
                                        <p:tav tm="0">
                                          <p:val>
                                            <p:strVal val="#ppt_y"/>
                                          </p:val>
                                        </p:tav>
                                        <p:tav tm="100000">
                                          <p:val>
                                            <p:strVal val="#ppt_y"/>
                                          </p:val>
                                        </p:tav>
                                      </p:tavLst>
                                    </p:anim>
                                  </p:childTnLst>
                                </p:cTn>
                              </p:par>
                              <p:par>
                                <p:cTn id="29" presetID="8" presetClass="entr" presetSubtype="16"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diamond(in)">
                                      <p:cBhvr>
                                        <p:cTn id="31" dur="2000"/>
                                        <p:tgtEl>
                                          <p:spTgt spid="11"/>
                                        </p:tgtEl>
                                      </p:cBhvr>
                                    </p:animEffect>
                                  </p:childTnLst>
                                </p:cTn>
                              </p:par>
                              <p:par>
                                <p:cTn id="32" presetID="10" presetClass="entr" presetSubtype="0" fill="hold" nodeType="withEffect">
                                  <p:stCondLst>
                                    <p:cond delay="0"/>
                                  </p:stCondLst>
                                  <p:childTnLst>
                                    <p:set>
                                      <p:cBhvr>
                                        <p:cTn id="33" dur="1" fill="hold">
                                          <p:stCondLst>
                                            <p:cond delay="0"/>
                                          </p:stCondLst>
                                        </p:cTn>
                                        <p:tgtEl>
                                          <p:spTgt spid="38"/>
                                        </p:tgtEl>
                                        <p:attrNameLst>
                                          <p:attrName>style.visibility</p:attrName>
                                        </p:attrNameLst>
                                      </p:cBhvr>
                                      <p:to>
                                        <p:strVal val="visible"/>
                                      </p:to>
                                    </p:set>
                                    <p:animEffect transition="in" filter="fade">
                                      <p:cBhvr>
                                        <p:cTn id="34" dur="500"/>
                                        <p:tgtEl>
                                          <p:spTgt spid="38"/>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additive="base">
                                        <p:cTn id="39" dur="500" fill="hold"/>
                                        <p:tgtEl>
                                          <p:spTgt spid="6"/>
                                        </p:tgtEl>
                                        <p:attrNameLst>
                                          <p:attrName>ppt_x</p:attrName>
                                        </p:attrNameLst>
                                      </p:cBhvr>
                                      <p:tavLst>
                                        <p:tav tm="0">
                                          <p:val>
                                            <p:strVal val="0-#ppt_w/2"/>
                                          </p:val>
                                        </p:tav>
                                        <p:tav tm="100000">
                                          <p:val>
                                            <p:strVal val="#ppt_x"/>
                                          </p:val>
                                        </p:tav>
                                      </p:tavLst>
                                    </p:anim>
                                    <p:anim calcmode="lin" valueType="num">
                                      <p:cBhvr additive="base">
                                        <p:cTn id="4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nodeType="clickEffect">
                                  <p:stCondLst>
                                    <p:cond delay="0"/>
                                  </p:stCondLst>
                                  <p:childTnLst>
                                    <p:set>
                                      <p:cBhvr>
                                        <p:cTn id="44" dur="1" fill="hold">
                                          <p:stCondLst>
                                            <p:cond delay="0"/>
                                          </p:stCondLst>
                                        </p:cTn>
                                        <p:tgtEl>
                                          <p:spTgt spid="40"/>
                                        </p:tgtEl>
                                        <p:attrNameLst>
                                          <p:attrName>style.visibility</p:attrName>
                                        </p:attrNameLst>
                                      </p:cBhvr>
                                      <p:to>
                                        <p:strVal val="visible"/>
                                      </p:to>
                                    </p:set>
                                    <p:animEffect transition="in" filter="wheel(1)">
                                      <p:cBhvr>
                                        <p:cTn id="45" dur="2000"/>
                                        <p:tgtEl>
                                          <p:spTgt spid="40"/>
                                        </p:tgtEl>
                                      </p:cBhvr>
                                    </p:animEffect>
                                  </p:childTnLst>
                                </p:cTn>
                              </p:par>
                              <p:par>
                                <p:cTn id="46" presetID="2" presetClass="entr" presetSubtype="8" fill="hold" grpId="0" nodeType="withEffect">
                                  <p:stCondLst>
                                    <p:cond delay="0"/>
                                  </p:stCondLst>
                                  <p:childTnLst>
                                    <p:set>
                                      <p:cBhvr>
                                        <p:cTn id="47" dur="1" fill="hold">
                                          <p:stCondLst>
                                            <p:cond delay="0"/>
                                          </p:stCondLst>
                                        </p:cTn>
                                        <p:tgtEl>
                                          <p:spTgt spid="7"/>
                                        </p:tgtEl>
                                        <p:attrNameLst>
                                          <p:attrName>style.visibility</p:attrName>
                                        </p:attrNameLst>
                                      </p:cBhvr>
                                      <p:to>
                                        <p:strVal val="visible"/>
                                      </p:to>
                                    </p:set>
                                    <p:anim calcmode="lin" valueType="num">
                                      <p:cBhvr additive="base">
                                        <p:cTn id="48" dur="500" fill="hold"/>
                                        <p:tgtEl>
                                          <p:spTgt spid="7"/>
                                        </p:tgtEl>
                                        <p:attrNameLst>
                                          <p:attrName>ppt_x</p:attrName>
                                        </p:attrNameLst>
                                      </p:cBhvr>
                                      <p:tavLst>
                                        <p:tav tm="0">
                                          <p:val>
                                            <p:strVal val="0-#ppt_w/2"/>
                                          </p:val>
                                        </p:tav>
                                        <p:tav tm="100000">
                                          <p:val>
                                            <p:strVal val="#ppt_x"/>
                                          </p:val>
                                        </p:tav>
                                      </p:tavLst>
                                    </p:anim>
                                    <p:anim calcmode="lin" valueType="num">
                                      <p:cBhvr additive="base">
                                        <p:cTn id="49"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9" presetClass="exit" presetSubtype="0" fill="hold" grpId="1" nodeType="clickEffect">
                                  <p:stCondLst>
                                    <p:cond delay="0"/>
                                  </p:stCondLst>
                                  <p:childTnLst>
                                    <p:animEffect transition="out" filter="dissolve">
                                      <p:cBhvr>
                                        <p:cTn id="53" dur="500"/>
                                        <p:tgtEl>
                                          <p:spTgt spid="5"/>
                                        </p:tgtEl>
                                      </p:cBhvr>
                                    </p:animEffect>
                                    <p:set>
                                      <p:cBhvr>
                                        <p:cTn id="54" dur="1" fill="hold">
                                          <p:stCondLst>
                                            <p:cond delay="499"/>
                                          </p:stCondLst>
                                        </p:cTn>
                                        <p:tgtEl>
                                          <p:spTgt spid="5"/>
                                        </p:tgtEl>
                                        <p:attrNameLst>
                                          <p:attrName>style.visibility</p:attrName>
                                        </p:attrNameLst>
                                      </p:cBhvr>
                                      <p:to>
                                        <p:strVal val="hidden"/>
                                      </p:to>
                                    </p:set>
                                  </p:childTnLst>
                                </p:cTn>
                              </p:par>
                              <p:par>
                                <p:cTn id="55" presetID="9" presetClass="exit" presetSubtype="0" fill="hold" grpId="1" nodeType="withEffect">
                                  <p:stCondLst>
                                    <p:cond delay="0"/>
                                  </p:stCondLst>
                                  <p:childTnLst>
                                    <p:animEffect transition="out" filter="dissolve">
                                      <p:cBhvr>
                                        <p:cTn id="56" dur="500"/>
                                        <p:tgtEl>
                                          <p:spTgt spid="6"/>
                                        </p:tgtEl>
                                      </p:cBhvr>
                                    </p:animEffect>
                                    <p:set>
                                      <p:cBhvr>
                                        <p:cTn id="57" dur="1" fill="hold">
                                          <p:stCondLst>
                                            <p:cond delay="499"/>
                                          </p:stCondLst>
                                        </p:cTn>
                                        <p:tgtEl>
                                          <p:spTgt spid="6"/>
                                        </p:tgtEl>
                                        <p:attrNameLst>
                                          <p:attrName>style.visibility</p:attrName>
                                        </p:attrNameLst>
                                      </p:cBhvr>
                                      <p:to>
                                        <p:strVal val="hidden"/>
                                      </p:to>
                                    </p:set>
                                  </p:childTnLst>
                                </p:cTn>
                              </p:par>
                              <p:par>
                                <p:cTn id="58" presetID="1" presetClass="exit" presetSubtype="0" fill="hold" grpId="1" nodeType="withEffect">
                                  <p:stCondLst>
                                    <p:cond delay="0"/>
                                  </p:stCondLst>
                                  <p:childTnLst>
                                    <p:set>
                                      <p:cBhvr>
                                        <p:cTn id="59" dur="1" fill="hold">
                                          <p:stCondLst>
                                            <p:cond delay="0"/>
                                          </p:stCondLst>
                                        </p:cTn>
                                        <p:tgtEl>
                                          <p:spTgt spid="4"/>
                                        </p:tgtEl>
                                        <p:attrNameLst>
                                          <p:attrName>style.visibility</p:attrName>
                                        </p:attrNameLst>
                                      </p:cBhvr>
                                      <p:to>
                                        <p:strVal val="hidden"/>
                                      </p:to>
                                    </p:set>
                                  </p:childTnLst>
                                </p:cTn>
                              </p:par>
                              <p:par>
                                <p:cTn id="60" presetID="9" presetClass="exit" presetSubtype="0" fill="hold" grpId="1" nodeType="withEffect">
                                  <p:stCondLst>
                                    <p:cond delay="0"/>
                                  </p:stCondLst>
                                  <p:childTnLst>
                                    <p:animEffect transition="out" filter="dissolve">
                                      <p:cBhvr>
                                        <p:cTn id="61" dur="500"/>
                                        <p:tgtEl>
                                          <p:spTgt spid="7"/>
                                        </p:tgtEl>
                                      </p:cBhvr>
                                    </p:animEffect>
                                    <p:set>
                                      <p:cBhvr>
                                        <p:cTn id="62" dur="1" fill="hold">
                                          <p:stCondLst>
                                            <p:cond delay="499"/>
                                          </p:stCondLst>
                                        </p:cTn>
                                        <p:tgtEl>
                                          <p:spTgt spid="7"/>
                                        </p:tgtEl>
                                        <p:attrNameLst>
                                          <p:attrName>style.visibility</p:attrName>
                                        </p:attrNameLst>
                                      </p:cBhvr>
                                      <p:to>
                                        <p:strVal val="hidden"/>
                                      </p:to>
                                    </p:set>
                                  </p:childTnLst>
                                </p:cTn>
                              </p:par>
                              <p:par>
                                <p:cTn id="63" presetID="1" presetClass="exit" presetSubtype="0" fill="hold" nodeType="withEffect">
                                  <p:stCondLst>
                                    <p:cond delay="0"/>
                                  </p:stCondLst>
                                  <p:childTnLst>
                                    <p:set>
                                      <p:cBhvr>
                                        <p:cTn id="64" dur="1" fill="hold">
                                          <p:stCondLst>
                                            <p:cond delay="0"/>
                                          </p:stCondLst>
                                        </p:cTn>
                                        <p:tgtEl>
                                          <p:spTgt spid="11"/>
                                        </p:tgtEl>
                                        <p:attrNameLst>
                                          <p:attrName>style.visibility</p:attrName>
                                        </p:attrNameLst>
                                      </p:cBhvr>
                                      <p:to>
                                        <p:strVal val="hidden"/>
                                      </p:to>
                                    </p:set>
                                  </p:childTnLst>
                                </p:cTn>
                              </p:par>
                              <p:par>
                                <p:cTn id="65" presetID="4" presetClass="entr" presetSubtype="16" fill="hold" nodeType="withEffect">
                                  <p:stCondLst>
                                    <p:cond delay="0"/>
                                  </p:stCondLst>
                                  <p:childTnLst>
                                    <p:set>
                                      <p:cBhvr>
                                        <p:cTn id="66" dur="1" fill="hold">
                                          <p:stCondLst>
                                            <p:cond delay="0"/>
                                          </p:stCondLst>
                                        </p:cTn>
                                        <p:tgtEl>
                                          <p:spTgt spid="42"/>
                                        </p:tgtEl>
                                        <p:attrNameLst>
                                          <p:attrName>style.visibility</p:attrName>
                                        </p:attrNameLst>
                                      </p:cBhvr>
                                      <p:to>
                                        <p:strVal val="visible"/>
                                      </p:to>
                                    </p:set>
                                    <p:animEffect transition="in" filter="box(in)">
                                      <p:cBhvr>
                                        <p:cTn id="67" dur="2000"/>
                                        <p:tgtEl>
                                          <p:spTgt spid="42"/>
                                        </p:tgtEl>
                                      </p:cBhvr>
                                    </p:animEffect>
                                  </p:childTnLst>
                                </p:cTn>
                              </p:par>
                              <p:par>
                                <p:cTn id="68" presetID="1" presetClass="exit" presetSubtype="0" fill="hold" nodeType="withEffect">
                                  <p:stCondLst>
                                    <p:cond delay="0"/>
                                  </p:stCondLst>
                                  <p:childTnLst>
                                    <p:set>
                                      <p:cBhvr>
                                        <p:cTn id="69" dur="1" fill="hold">
                                          <p:stCondLst>
                                            <p:cond delay="0"/>
                                          </p:stCondLst>
                                        </p:cTn>
                                        <p:tgtEl>
                                          <p:spTgt spid="40"/>
                                        </p:tgtEl>
                                        <p:attrNameLst>
                                          <p:attrName>style.visibility</p:attrName>
                                        </p:attrNameLst>
                                      </p:cBhvr>
                                      <p:to>
                                        <p:strVal val="hidden"/>
                                      </p:to>
                                    </p:set>
                                  </p:childTnLst>
                                </p:cTn>
                              </p:par>
                              <p:par>
                                <p:cTn id="70" presetID="2" presetClass="entr" presetSubtype="9" fill="hold" grpId="1" nodeType="withEffect">
                                  <p:stCondLst>
                                    <p:cond delay="0"/>
                                  </p:stCondLst>
                                  <p:childTnLst>
                                    <p:set>
                                      <p:cBhvr>
                                        <p:cTn id="71" dur="1" fill="hold">
                                          <p:stCondLst>
                                            <p:cond delay="0"/>
                                          </p:stCondLst>
                                        </p:cTn>
                                        <p:tgtEl>
                                          <p:spTgt spid="8"/>
                                        </p:tgtEl>
                                        <p:attrNameLst>
                                          <p:attrName>style.visibility</p:attrName>
                                        </p:attrNameLst>
                                      </p:cBhvr>
                                      <p:to>
                                        <p:strVal val="visible"/>
                                      </p:to>
                                    </p:set>
                                    <p:anim calcmode="lin" valueType="num">
                                      <p:cBhvr additive="base">
                                        <p:cTn id="72" dur="500" fill="hold"/>
                                        <p:tgtEl>
                                          <p:spTgt spid="8"/>
                                        </p:tgtEl>
                                        <p:attrNameLst>
                                          <p:attrName>ppt_x</p:attrName>
                                        </p:attrNameLst>
                                      </p:cBhvr>
                                      <p:tavLst>
                                        <p:tav tm="0">
                                          <p:val>
                                            <p:strVal val="0-#ppt_w/2"/>
                                          </p:val>
                                        </p:tav>
                                        <p:tav tm="100000">
                                          <p:val>
                                            <p:strVal val="#ppt_x"/>
                                          </p:val>
                                        </p:tav>
                                      </p:tavLst>
                                    </p:anim>
                                    <p:anim calcmode="lin" valueType="num">
                                      <p:cBhvr additive="base">
                                        <p:cTn id="73"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 presetClass="exit" presetSubtype="0" fill="hold" grpId="0" nodeType="clickEffect">
                                  <p:stCondLst>
                                    <p:cond delay="0"/>
                                  </p:stCondLst>
                                  <p:childTnLst>
                                    <p:set>
                                      <p:cBhvr>
                                        <p:cTn id="77" dur="1" fill="hold">
                                          <p:stCondLst>
                                            <p:cond delay="0"/>
                                          </p:stCondLst>
                                        </p:cTn>
                                        <p:tgtEl>
                                          <p:spTgt spid="8"/>
                                        </p:tgtEl>
                                        <p:attrNameLst>
                                          <p:attrName>style.visibility</p:attrName>
                                        </p:attrNameLst>
                                      </p:cBhvr>
                                      <p:to>
                                        <p:strVal val="hidden"/>
                                      </p:to>
                                    </p:set>
                                  </p:childTnLst>
                                </p:cTn>
                              </p:par>
                              <p:par>
                                <p:cTn id="78" presetID="1" presetClass="exit" presetSubtype="0" fill="hold" nodeType="withEffect">
                                  <p:stCondLst>
                                    <p:cond delay="0"/>
                                  </p:stCondLst>
                                  <p:childTnLst>
                                    <p:set>
                                      <p:cBhvr>
                                        <p:cTn id="79" dur="1" fill="hold">
                                          <p:stCondLst>
                                            <p:cond delay="0"/>
                                          </p:stCondLst>
                                        </p:cTn>
                                        <p:tgtEl>
                                          <p:spTgt spid="42"/>
                                        </p:tgtEl>
                                        <p:attrNameLst>
                                          <p:attrName>style.visibility</p:attrName>
                                        </p:attrNameLst>
                                      </p:cBhvr>
                                      <p:to>
                                        <p:strVal val="hidden"/>
                                      </p:to>
                                    </p:set>
                                  </p:childTnLst>
                                </p:cTn>
                              </p:par>
                              <p:par>
                                <p:cTn id="80" presetID="1" presetClass="exit" presetSubtype="0" fill="hold" nodeType="withEffect">
                                  <p:stCondLst>
                                    <p:cond delay="0"/>
                                  </p:stCondLst>
                                  <p:childTnLst>
                                    <p:set>
                                      <p:cBhvr>
                                        <p:cTn id="81" dur="1" fill="hold">
                                          <p:stCondLst>
                                            <p:cond delay="0"/>
                                          </p:stCondLst>
                                        </p:cTn>
                                        <p:tgtEl>
                                          <p:spTgt spid="38"/>
                                        </p:tgtEl>
                                        <p:attrNameLst>
                                          <p:attrName>style.visibility</p:attrName>
                                        </p:attrNameLst>
                                      </p:cBhvr>
                                      <p:to>
                                        <p:strVal val="hidden"/>
                                      </p:to>
                                    </p:set>
                                  </p:childTnLst>
                                </p:cTn>
                              </p:par>
                              <p:par>
                                <p:cTn id="82" presetID="2" presetClass="entr" presetSubtype="12" fill="hold" grpId="0" nodeType="withEffect">
                                  <p:stCondLst>
                                    <p:cond delay="0"/>
                                  </p:stCondLst>
                                  <p:childTnLst>
                                    <p:set>
                                      <p:cBhvr>
                                        <p:cTn id="83" dur="1" fill="hold">
                                          <p:stCondLst>
                                            <p:cond delay="0"/>
                                          </p:stCondLst>
                                        </p:cTn>
                                        <p:tgtEl>
                                          <p:spTgt spid="9"/>
                                        </p:tgtEl>
                                        <p:attrNameLst>
                                          <p:attrName>style.visibility</p:attrName>
                                        </p:attrNameLst>
                                      </p:cBhvr>
                                      <p:to>
                                        <p:strVal val="visible"/>
                                      </p:to>
                                    </p:set>
                                    <p:anim calcmode="lin" valueType="num">
                                      <p:cBhvr additive="base">
                                        <p:cTn id="84" dur="500" fill="hold"/>
                                        <p:tgtEl>
                                          <p:spTgt spid="9"/>
                                        </p:tgtEl>
                                        <p:attrNameLst>
                                          <p:attrName>ppt_x</p:attrName>
                                        </p:attrNameLst>
                                      </p:cBhvr>
                                      <p:tavLst>
                                        <p:tav tm="0">
                                          <p:val>
                                            <p:strVal val="0-#ppt_w/2"/>
                                          </p:val>
                                        </p:tav>
                                        <p:tav tm="100000">
                                          <p:val>
                                            <p:strVal val="#ppt_x"/>
                                          </p:val>
                                        </p:tav>
                                      </p:tavLst>
                                    </p:anim>
                                    <p:anim calcmode="lin" valueType="num">
                                      <p:cBhvr additive="base">
                                        <p:cTn id="85" dur="500" fill="hold"/>
                                        <p:tgtEl>
                                          <p:spTgt spid="9"/>
                                        </p:tgtEl>
                                        <p:attrNameLst>
                                          <p:attrName>ppt_y</p:attrName>
                                        </p:attrNameLst>
                                      </p:cBhvr>
                                      <p:tavLst>
                                        <p:tav tm="0">
                                          <p:val>
                                            <p:strVal val="1+#ppt_h/2"/>
                                          </p:val>
                                        </p:tav>
                                        <p:tav tm="100000">
                                          <p:val>
                                            <p:strVal val="#ppt_y"/>
                                          </p:val>
                                        </p:tav>
                                      </p:tavLst>
                                    </p:anim>
                                  </p:childTnLst>
                                </p:cTn>
                              </p:par>
                              <p:par>
                                <p:cTn id="86" presetID="53" presetClass="entr" presetSubtype="16" fill="hold" nodeType="withEffect">
                                  <p:stCondLst>
                                    <p:cond delay="0"/>
                                  </p:stCondLst>
                                  <p:childTnLst>
                                    <p:set>
                                      <p:cBhvr>
                                        <p:cTn id="87" dur="1" fill="hold">
                                          <p:stCondLst>
                                            <p:cond delay="0"/>
                                          </p:stCondLst>
                                        </p:cTn>
                                        <p:tgtEl>
                                          <p:spTgt spid="10"/>
                                        </p:tgtEl>
                                        <p:attrNameLst>
                                          <p:attrName>style.visibility</p:attrName>
                                        </p:attrNameLst>
                                      </p:cBhvr>
                                      <p:to>
                                        <p:strVal val="visible"/>
                                      </p:to>
                                    </p:set>
                                    <p:anim calcmode="lin" valueType="num">
                                      <p:cBhvr>
                                        <p:cTn id="88" dur="500" fill="hold"/>
                                        <p:tgtEl>
                                          <p:spTgt spid="10"/>
                                        </p:tgtEl>
                                        <p:attrNameLst>
                                          <p:attrName>ppt_w</p:attrName>
                                        </p:attrNameLst>
                                      </p:cBhvr>
                                      <p:tavLst>
                                        <p:tav tm="0">
                                          <p:val>
                                            <p:fltVal val="0"/>
                                          </p:val>
                                        </p:tav>
                                        <p:tav tm="100000">
                                          <p:val>
                                            <p:strVal val="#ppt_w"/>
                                          </p:val>
                                        </p:tav>
                                      </p:tavLst>
                                    </p:anim>
                                    <p:anim calcmode="lin" valueType="num">
                                      <p:cBhvr>
                                        <p:cTn id="89" dur="500" fill="hold"/>
                                        <p:tgtEl>
                                          <p:spTgt spid="10"/>
                                        </p:tgtEl>
                                        <p:attrNameLst>
                                          <p:attrName>ppt_h</p:attrName>
                                        </p:attrNameLst>
                                      </p:cBhvr>
                                      <p:tavLst>
                                        <p:tav tm="0">
                                          <p:val>
                                            <p:fltVal val="0"/>
                                          </p:val>
                                        </p:tav>
                                        <p:tav tm="100000">
                                          <p:val>
                                            <p:strVal val="#ppt_h"/>
                                          </p:val>
                                        </p:tav>
                                      </p:tavLst>
                                    </p:anim>
                                    <p:animEffect transition="in" filter="fade">
                                      <p:cBhvr>
                                        <p:cTn id="9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4" grpId="0" animBg="1"/>
      <p:bldP spid="4" grpId="1" animBg="1"/>
      <p:bldP spid="5" grpId="0" animBg="1"/>
      <p:bldP spid="5" grpId="1" animBg="1"/>
      <p:bldP spid="6" grpId="0" animBg="1"/>
      <p:bldP spid="6" grpId="1" animBg="1"/>
      <p:bldP spid="7" grpId="0" animBg="1"/>
      <p:bldP spid="7" grpId="1" animBg="1"/>
      <p:bldP spid="9" grpId="0" animBg="1"/>
      <p:bldP spid="8" grpId="0" animBg="1"/>
      <p:bldP spid="8" grpId="1"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Freedom to Decorate…</a:t>
            </a:r>
            <a:br>
              <a:rPr lang="en-US" altLang="en-US" sz="4400" dirty="0"/>
            </a:br>
            <a:endParaRPr lang="en-US" altLang="en-US" sz="4400" dirty="0"/>
          </a:p>
        </p:txBody>
      </p:sp>
      <p:pic>
        <p:nvPicPr>
          <p:cNvPr id="2" name="Picture 1">
            <a:extLst>
              <a:ext uri="{FF2B5EF4-FFF2-40B4-BE49-F238E27FC236}">
                <a16:creationId xmlns:a16="http://schemas.microsoft.com/office/drawing/2014/main" xmlns="" id="{80F7C568-6B4C-F0E8-03AB-EF72F95F2174}"/>
              </a:ext>
            </a:extLst>
          </p:cNvPr>
          <p:cNvPicPr>
            <a:picLocks noChangeAspect="1"/>
          </p:cNvPicPr>
          <p:nvPr/>
        </p:nvPicPr>
        <p:blipFill rotWithShape="1">
          <a:blip r:embed="rId2">
            <a:clrChange>
              <a:clrFrom>
                <a:srgbClr val="FFFFFF"/>
              </a:clrFrom>
              <a:clrTo>
                <a:srgbClr val="FFFFFF">
                  <a:alpha val="0"/>
                </a:srgbClr>
              </a:clrTo>
            </a:clrChange>
            <a:alphaModFix amt="81000"/>
          </a:blip>
          <a:srcRect r="6986"/>
          <a:stretch/>
        </p:blipFill>
        <p:spPr>
          <a:xfrm>
            <a:off x="320675" y="888046"/>
            <a:ext cx="8275052" cy="5904231"/>
          </a:xfrm>
          <a:prstGeom prst="rect">
            <a:avLst/>
          </a:prstGeom>
        </p:spPr>
      </p:pic>
      <mc:AlternateContent xmlns:mc="http://schemas.openxmlformats.org/markup-compatibility/2006" xmlns:p14="http://schemas.microsoft.com/office/powerpoint/2010/main">
        <mc:Choice Requires="p14">
          <p:contentPart p14:bwMode="auto" r:id="rId3">
            <p14:nvContentPartPr>
              <p14:cNvPr id="28" name="Ink 27">
                <a:extLst>
                  <a:ext uri="{FF2B5EF4-FFF2-40B4-BE49-F238E27FC236}">
                    <a16:creationId xmlns:a16="http://schemas.microsoft.com/office/drawing/2014/main" xmlns="" id="{ADE641C8-B6A8-8101-7F76-1ABD3E3C86C2}"/>
                  </a:ext>
                </a:extLst>
              </p14:cNvPr>
              <p14:cNvContentPartPr/>
              <p14:nvPr/>
            </p14:nvContentPartPr>
            <p14:xfrm>
              <a:off x="-415154" y="3945704"/>
              <a:ext cx="360" cy="4320"/>
            </p14:xfrm>
          </p:contentPart>
        </mc:Choice>
        <mc:Fallback xmlns="">
          <p:pic>
            <p:nvPicPr>
              <p:cNvPr id="28" name="Ink 27">
                <a:extLst>
                  <a:ext uri="{FF2B5EF4-FFF2-40B4-BE49-F238E27FC236}">
                    <a16:creationId xmlns:a16="http://schemas.microsoft.com/office/drawing/2014/main" id="{ADE641C8-B6A8-8101-7F76-1ABD3E3C86C2}"/>
                  </a:ext>
                </a:extLst>
              </p:cNvPr>
              <p:cNvPicPr/>
              <p:nvPr/>
            </p:nvPicPr>
            <p:blipFill>
              <a:blip r:embed="rId4"/>
              <a:stretch>
                <a:fillRect/>
              </a:stretch>
            </p:blipFill>
            <p:spPr>
              <a:xfrm>
                <a:off x="-469154" y="3837704"/>
                <a:ext cx="10800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0" name="Ink 29">
                <a:extLst>
                  <a:ext uri="{FF2B5EF4-FFF2-40B4-BE49-F238E27FC236}">
                    <a16:creationId xmlns:a16="http://schemas.microsoft.com/office/drawing/2014/main" xmlns="" id="{D1310317-3EC8-A362-C8ED-80EF650DD93E}"/>
                  </a:ext>
                </a:extLst>
              </p14:cNvPr>
              <p14:cNvContentPartPr/>
              <p14:nvPr/>
            </p14:nvContentPartPr>
            <p14:xfrm>
              <a:off x="2771206" y="4279064"/>
              <a:ext cx="360" cy="360"/>
            </p14:xfrm>
          </p:contentPart>
        </mc:Choice>
        <mc:Fallback xmlns="">
          <p:pic>
            <p:nvPicPr>
              <p:cNvPr id="30" name="Ink 29">
                <a:extLst>
                  <a:ext uri="{FF2B5EF4-FFF2-40B4-BE49-F238E27FC236}">
                    <a16:creationId xmlns:a16="http://schemas.microsoft.com/office/drawing/2014/main" id="{D1310317-3EC8-A362-C8ED-80EF650DD93E}"/>
                  </a:ext>
                </a:extLst>
              </p:cNvPr>
              <p:cNvPicPr/>
              <p:nvPr/>
            </p:nvPicPr>
            <p:blipFill>
              <a:blip r:embed="rId6"/>
              <a:stretch>
                <a:fillRect/>
              </a:stretch>
            </p:blipFill>
            <p:spPr>
              <a:xfrm>
                <a:off x="2717206" y="4171064"/>
                <a:ext cx="108000" cy="216000"/>
              </a:xfrm>
              <a:prstGeom prst="rect">
                <a:avLst/>
              </a:prstGeom>
            </p:spPr>
          </p:pic>
        </mc:Fallback>
      </mc:AlternateContent>
      <p:sp>
        <p:nvSpPr>
          <p:cNvPr id="12" name="TextBox 11">
            <a:extLst>
              <a:ext uri="{FF2B5EF4-FFF2-40B4-BE49-F238E27FC236}">
                <a16:creationId xmlns:a16="http://schemas.microsoft.com/office/drawing/2014/main" xmlns="" id="{28BD3F28-9B71-A0F7-54C1-45B9CC247041}"/>
              </a:ext>
            </a:extLst>
          </p:cNvPr>
          <p:cNvSpPr txBox="1"/>
          <p:nvPr/>
        </p:nvSpPr>
        <p:spPr>
          <a:xfrm>
            <a:off x="442327" y="1147018"/>
            <a:ext cx="8153400" cy="2106700"/>
          </a:xfrm>
          <a:prstGeom prst="rect">
            <a:avLst/>
          </a:prstGeom>
          <a:solidFill>
            <a:srgbClr val="003399"/>
          </a:solidFill>
        </p:spPr>
        <p:txBody>
          <a:bodyPr wrap="square" rtlCol="0">
            <a:noAutofit/>
          </a:bodyPr>
          <a:lstStyle/>
          <a:p>
            <a:pPr algn="ctr"/>
            <a:r>
              <a:rPr lang="en-US" sz="3200" dirty="0">
                <a:solidFill>
                  <a:schemeClr val="bg1"/>
                </a:solidFill>
                <a:latin typeface="Berlin Sans FB" panose="020E0602020502020306" pitchFamily="34" charset="0"/>
              </a:rPr>
              <a:t>If your housemates are indifferent to these personal displays, </a:t>
            </a:r>
          </a:p>
          <a:p>
            <a:pPr algn="ctr"/>
            <a:r>
              <a:rPr lang="en-US" sz="3200" dirty="0">
                <a:solidFill>
                  <a:schemeClr val="bg1"/>
                </a:solidFill>
                <a:latin typeface="Berlin Sans FB" panose="020E0602020502020306" pitchFamily="34" charset="0"/>
              </a:rPr>
              <a:t>what gives your landlord the right to say,</a:t>
            </a:r>
          </a:p>
        </p:txBody>
      </p:sp>
      <p:sp>
        <p:nvSpPr>
          <p:cNvPr id="13" name="TextBox 12">
            <a:extLst>
              <a:ext uri="{FF2B5EF4-FFF2-40B4-BE49-F238E27FC236}">
                <a16:creationId xmlns:a16="http://schemas.microsoft.com/office/drawing/2014/main" xmlns="" id="{FA7AF648-C0F1-90F2-7A2C-1885480439E5}"/>
              </a:ext>
            </a:extLst>
          </p:cNvPr>
          <p:cNvSpPr txBox="1"/>
          <p:nvPr/>
        </p:nvSpPr>
        <p:spPr>
          <a:xfrm>
            <a:off x="607036" y="3616450"/>
            <a:ext cx="7830989" cy="646331"/>
          </a:xfrm>
          <a:prstGeom prst="rect">
            <a:avLst/>
          </a:prstGeom>
          <a:solidFill>
            <a:schemeClr val="bg1"/>
          </a:solidFill>
        </p:spPr>
        <p:txBody>
          <a:bodyPr wrap="square" rtlCol="0">
            <a:spAutoFit/>
          </a:bodyPr>
          <a:lstStyle/>
          <a:p>
            <a:r>
              <a:rPr lang="en-US" sz="3600" dirty="0">
                <a:solidFill>
                  <a:schemeClr val="accent1"/>
                </a:solidFill>
                <a:latin typeface="Georgia Pro Black" panose="02040A02050405020203" pitchFamily="18" charset="0"/>
              </a:rPr>
              <a:t>Unless specified in the lease</a:t>
            </a:r>
          </a:p>
        </p:txBody>
      </p:sp>
      <p:sp>
        <p:nvSpPr>
          <p:cNvPr id="14" name="TextBox 13">
            <a:extLst>
              <a:ext uri="{FF2B5EF4-FFF2-40B4-BE49-F238E27FC236}">
                <a16:creationId xmlns:a16="http://schemas.microsoft.com/office/drawing/2014/main" xmlns="" id="{E6EE67FE-40A0-D0EB-970B-CA72900D2536}"/>
              </a:ext>
            </a:extLst>
          </p:cNvPr>
          <p:cNvSpPr txBox="1"/>
          <p:nvPr/>
        </p:nvSpPr>
        <p:spPr>
          <a:xfrm>
            <a:off x="607944" y="4201949"/>
            <a:ext cx="7830989" cy="887436"/>
          </a:xfrm>
          <a:prstGeom prst="rect">
            <a:avLst/>
          </a:prstGeom>
          <a:solidFill>
            <a:schemeClr val="bg1"/>
          </a:solidFill>
        </p:spPr>
        <p:txBody>
          <a:bodyPr wrap="square" rtlCol="0">
            <a:noAutofit/>
          </a:bodyPr>
          <a:lstStyle/>
          <a:p>
            <a:pPr algn="ctr"/>
            <a:r>
              <a:rPr lang="en-US" sz="3600" b="1" i="1" dirty="0">
                <a:solidFill>
                  <a:srgbClr val="002060"/>
                </a:solidFill>
              </a:rPr>
              <a:t>or</a:t>
            </a:r>
          </a:p>
        </p:txBody>
      </p:sp>
      <p:sp>
        <p:nvSpPr>
          <p:cNvPr id="15" name="TextBox 14">
            <a:extLst>
              <a:ext uri="{FF2B5EF4-FFF2-40B4-BE49-F238E27FC236}">
                <a16:creationId xmlns:a16="http://schemas.microsoft.com/office/drawing/2014/main" xmlns="" id="{A051511B-93F3-4EED-DE13-CFBD225ECE64}"/>
              </a:ext>
            </a:extLst>
          </p:cNvPr>
          <p:cNvSpPr txBox="1"/>
          <p:nvPr/>
        </p:nvSpPr>
        <p:spPr>
          <a:xfrm>
            <a:off x="607035" y="5072118"/>
            <a:ext cx="7830990" cy="1200329"/>
          </a:xfrm>
          <a:prstGeom prst="rect">
            <a:avLst/>
          </a:prstGeom>
          <a:solidFill>
            <a:schemeClr val="bg1"/>
          </a:solidFill>
        </p:spPr>
        <p:txBody>
          <a:bodyPr wrap="none" rtlCol="0">
            <a:spAutoFit/>
          </a:bodyPr>
          <a:lstStyle/>
          <a:p>
            <a:pPr algn="ctr"/>
            <a:r>
              <a:rPr lang="en-US" sz="3600" dirty="0"/>
              <a:t> </a:t>
            </a:r>
            <a:r>
              <a:rPr lang="en-US" sz="3600" dirty="0">
                <a:solidFill>
                  <a:schemeClr val="accent1"/>
                </a:solidFill>
                <a:latin typeface="Georgia Pro Black" panose="02040A02050405020203" pitchFamily="18" charset="0"/>
              </a:rPr>
              <a:t>in the </a:t>
            </a:r>
          </a:p>
          <a:p>
            <a:pPr algn="ctr"/>
            <a:r>
              <a:rPr lang="en-US" sz="3600" dirty="0">
                <a:solidFill>
                  <a:schemeClr val="accent1"/>
                </a:solidFill>
                <a:latin typeface="Georgia Pro Black" panose="02040A02050405020203" pitchFamily="18" charset="0"/>
              </a:rPr>
              <a:t>Individualized Support Plan ! </a:t>
            </a:r>
          </a:p>
        </p:txBody>
      </p:sp>
      <p:sp>
        <p:nvSpPr>
          <p:cNvPr id="16" name="TextBox 15">
            <a:extLst>
              <a:ext uri="{FF2B5EF4-FFF2-40B4-BE49-F238E27FC236}">
                <a16:creationId xmlns:a16="http://schemas.microsoft.com/office/drawing/2014/main" xmlns="" id="{02CEF37B-8E0E-623B-8520-6C34FC3F0BC4}"/>
              </a:ext>
            </a:extLst>
          </p:cNvPr>
          <p:cNvSpPr txBox="1"/>
          <p:nvPr/>
        </p:nvSpPr>
        <p:spPr>
          <a:xfrm>
            <a:off x="1432372" y="2559734"/>
            <a:ext cx="6051658" cy="76944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1200" cap="none" spc="0" normalizeH="0" baseline="0" noProof="0" dirty="0">
                <a:ln>
                  <a:noFill/>
                </a:ln>
                <a:solidFill>
                  <a:srgbClr val="FFFF00"/>
                </a:solidFill>
                <a:effectLst/>
                <a:uLnTx/>
                <a:uFillTx/>
                <a:latin typeface="Berlin Sans FB" panose="020E0602020502020306" pitchFamily="34" charset="0"/>
                <a:ea typeface="+mn-ea"/>
                <a:cs typeface="+mn-cs"/>
              </a:rPr>
              <a:t> </a:t>
            </a:r>
            <a:r>
              <a:rPr kumimoji="0" lang="en-US" sz="4400" b="0" i="0" u="none" strike="noStrike" kern="1200" cap="none" spc="0" normalizeH="0" baseline="0" noProof="0" dirty="0">
                <a:ln>
                  <a:noFill/>
                </a:ln>
                <a:solidFill>
                  <a:srgbClr val="FFFF00"/>
                </a:solidFill>
                <a:effectLst/>
                <a:uLnTx/>
                <a:uFillTx/>
                <a:latin typeface="Berlin Sans FB" panose="020E0602020502020306" pitchFamily="34" charset="0"/>
                <a:ea typeface="+mn-ea"/>
                <a:cs typeface="+mn-cs"/>
              </a:rPr>
              <a:t>“you are not to do that”.</a:t>
            </a:r>
          </a:p>
        </p:txBody>
      </p:sp>
    </p:spTree>
    <p:extLst>
      <p:ext uri="{BB962C8B-B14F-4D97-AF65-F5344CB8AC3E}">
        <p14:creationId xmlns:p14="http://schemas.microsoft.com/office/powerpoint/2010/main" val="7469535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800" decel="100000"/>
                                        <p:tgtEl>
                                          <p:spTgt spid="12"/>
                                        </p:tgtEl>
                                      </p:cBhvr>
                                    </p:animEffect>
                                    <p:anim calcmode="lin" valueType="num">
                                      <p:cBhvr>
                                        <p:cTn id="8" dur="800" decel="100000" fill="hold"/>
                                        <p:tgtEl>
                                          <p:spTgt spid="12"/>
                                        </p:tgtEl>
                                        <p:attrNameLst>
                                          <p:attrName>style.rotation</p:attrName>
                                        </p:attrNameLst>
                                      </p:cBhvr>
                                      <p:tavLst>
                                        <p:tav tm="0">
                                          <p:val>
                                            <p:fltVal val="-90"/>
                                          </p:val>
                                        </p:tav>
                                        <p:tav tm="100000">
                                          <p:val>
                                            <p:fltVal val="0"/>
                                          </p:val>
                                        </p:tav>
                                      </p:tavLst>
                                    </p:anim>
                                    <p:anim calcmode="lin" valueType="num">
                                      <p:cBhvr>
                                        <p:cTn id="9" dur="800" decel="100000" fill="hold"/>
                                        <p:tgtEl>
                                          <p:spTgt spid="12"/>
                                        </p:tgtEl>
                                        <p:attrNameLst>
                                          <p:attrName>ppt_x</p:attrName>
                                        </p:attrNameLst>
                                      </p:cBhvr>
                                      <p:tavLst>
                                        <p:tav tm="0">
                                          <p:val>
                                            <p:strVal val="#ppt_x+0.4"/>
                                          </p:val>
                                        </p:tav>
                                        <p:tav tm="100000">
                                          <p:val>
                                            <p:strVal val="#ppt_x-0.05"/>
                                          </p:val>
                                        </p:tav>
                                      </p:tavLst>
                                    </p:anim>
                                    <p:anim calcmode="lin" valueType="num">
                                      <p:cBhvr>
                                        <p:cTn id="10" dur="800" decel="100000" fill="hold"/>
                                        <p:tgtEl>
                                          <p:spTgt spid="1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1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1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ntr" presetSubtype="0" fill="hold" grpId="0" nodeType="after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wipe(down)">
                                      <p:cBhvr>
                                        <p:cTn id="16" dur="580">
                                          <p:stCondLst>
                                            <p:cond delay="0"/>
                                          </p:stCondLst>
                                        </p:cTn>
                                        <p:tgtEl>
                                          <p:spTgt spid="16"/>
                                        </p:tgtEl>
                                      </p:cBhvr>
                                    </p:animEffect>
                                    <p:anim calcmode="lin" valueType="num">
                                      <p:cBhvr>
                                        <p:cTn id="17"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2" dur="26">
                                          <p:stCondLst>
                                            <p:cond delay="650"/>
                                          </p:stCondLst>
                                        </p:cTn>
                                        <p:tgtEl>
                                          <p:spTgt spid="16"/>
                                        </p:tgtEl>
                                      </p:cBhvr>
                                      <p:to x="100000" y="60000"/>
                                    </p:animScale>
                                    <p:animScale>
                                      <p:cBhvr>
                                        <p:cTn id="23" dur="166" decel="50000">
                                          <p:stCondLst>
                                            <p:cond delay="676"/>
                                          </p:stCondLst>
                                        </p:cTn>
                                        <p:tgtEl>
                                          <p:spTgt spid="16"/>
                                        </p:tgtEl>
                                      </p:cBhvr>
                                      <p:to x="100000" y="100000"/>
                                    </p:animScale>
                                    <p:animScale>
                                      <p:cBhvr>
                                        <p:cTn id="24" dur="26">
                                          <p:stCondLst>
                                            <p:cond delay="1312"/>
                                          </p:stCondLst>
                                        </p:cTn>
                                        <p:tgtEl>
                                          <p:spTgt spid="16"/>
                                        </p:tgtEl>
                                      </p:cBhvr>
                                      <p:to x="100000" y="80000"/>
                                    </p:animScale>
                                    <p:animScale>
                                      <p:cBhvr>
                                        <p:cTn id="25" dur="166" decel="50000">
                                          <p:stCondLst>
                                            <p:cond delay="1338"/>
                                          </p:stCondLst>
                                        </p:cTn>
                                        <p:tgtEl>
                                          <p:spTgt spid="16"/>
                                        </p:tgtEl>
                                      </p:cBhvr>
                                      <p:to x="100000" y="100000"/>
                                    </p:animScale>
                                    <p:animScale>
                                      <p:cBhvr>
                                        <p:cTn id="26" dur="26">
                                          <p:stCondLst>
                                            <p:cond delay="1642"/>
                                          </p:stCondLst>
                                        </p:cTn>
                                        <p:tgtEl>
                                          <p:spTgt spid="16"/>
                                        </p:tgtEl>
                                      </p:cBhvr>
                                      <p:to x="100000" y="90000"/>
                                    </p:animScale>
                                    <p:animScale>
                                      <p:cBhvr>
                                        <p:cTn id="27" dur="166" decel="50000">
                                          <p:stCondLst>
                                            <p:cond delay="1668"/>
                                          </p:stCondLst>
                                        </p:cTn>
                                        <p:tgtEl>
                                          <p:spTgt spid="16"/>
                                        </p:tgtEl>
                                      </p:cBhvr>
                                      <p:to x="100000" y="100000"/>
                                    </p:animScale>
                                    <p:animScale>
                                      <p:cBhvr>
                                        <p:cTn id="28" dur="26">
                                          <p:stCondLst>
                                            <p:cond delay="1808"/>
                                          </p:stCondLst>
                                        </p:cTn>
                                        <p:tgtEl>
                                          <p:spTgt spid="16"/>
                                        </p:tgtEl>
                                      </p:cBhvr>
                                      <p:to x="100000" y="95000"/>
                                    </p:animScale>
                                    <p:animScale>
                                      <p:cBhvr>
                                        <p:cTn id="29" dur="166" decel="50000">
                                          <p:stCondLst>
                                            <p:cond delay="1834"/>
                                          </p:stCondLst>
                                        </p:cTn>
                                        <p:tgtEl>
                                          <p:spTgt spid="16"/>
                                        </p:tgtEl>
                                      </p:cBhvr>
                                      <p:to x="100000" y="100000"/>
                                    </p:animScale>
                                  </p:childTnLst>
                                </p:cTn>
                              </p:par>
                            </p:childTnLst>
                          </p:cTn>
                        </p:par>
                        <p:par>
                          <p:cTn id="30" fill="hold">
                            <p:stCondLst>
                              <p:cond delay="3000"/>
                            </p:stCondLst>
                            <p:childTnLst>
                              <p:par>
                                <p:cTn id="31" presetID="26" presetClass="emph" presetSubtype="0" repeatCount="indefinite" fill="hold" grpId="1" nodeType="afterEffect">
                                  <p:stCondLst>
                                    <p:cond delay="0"/>
                                  </p:stCondLst>
                                  <p:endCondLst>
                                    <p:cond evt="onNext" delay="0">
                                      <p:tgtEl>
                                        <p:sldTgt/>
                                      </p:tgtEl>
                                    </p:cond>
                                  </p:endCondLst>
                                  <p:childTnLst>
                                    <p:animEffect transition="out" filter="fade">
                                      <p:cBhvr>
                                        <p:cTn id="32" dur="2000" tmFilter="0, 0; .2, .5; .8, .5; 1, 0"/>
                                        <p:tgtEl>
                                          <p:spTgt spid="16"/>
                                        </p:tgtEl>
                                      </p:cBhvr>
                                    </p:animEffect>
                                    <p:animScale>
                                      <p:cBhvr>
                                        <p:cTn id="33" dur="1000" autoRev="1" fill="hold"/>
                                        <p:tgtEl>
                                          <p:spTgt spid="16"/>
                                        </p:tgtEl>
                                      </p:cBhvr>
                                      <p:by x="105000" y="105000"/>
                                    </p:animScale>
                                  </p:childTnLst>
                                </p:cTn>
                              </p:par>
                            </p:childTnLst>
                          </p:cTn>
                        </p:par>
                      </p:childTnLst>
                    </p:cTn>
                  </p:par>
                  <p:par>
                    <p:cTn id="34" fill="hold">
                      <p:stCondLst>
                        <p:cond delay="indefinite"/>
                      </p:stCondLst>
                      <p:childTnLst>
                        <p:par>
                          <p:cTn id="35" fill="hold">
                            <p:stCondLst>
                              <p:cond delay="0"/>
                            </p:stCondLst>
                            <p:childTnLst>
                              <p:par>
                                <p:cTn id="36" presetID="56" presetClass="entr" presetSubtype="0" fill="hold" grpId="0" nodeType="clickEffect">
                                  <p:stCondLst>
                                    <p:cond delay="0"/>
                                  </p:stCondLst>
                                  <p:iterate type="lt">
                                    <p:tmPct val="10000"/>
                                  </p:iterate>
                                  <p:childTnLst>
                                    <p:set>
                                      <p:cBhvr>
                                        <p:cTn id="37" dur="1" fill="hold">
                                          <p:stCondLst>
                                            <p:cond delay="0"/>
                                          </p:stCondLst>
                                        </p:cTn>
                                        <p:tgtEl>
                                          <p:spTgt spid="13"/>
                                        </p:tgtEl>
                                        <p:attrNameLst>
                                          <p:attrName>style.visibility</p:attrName>
                                        </p:attrNameLst>
                                      </p:cBhvr>
                                      <p:to>
                                        <p:strVal val="visible"/>
                                      </p:to>
                                    </p:set>
                                    <p:anim by="(-#ppt_w*2)" calcmode="lin" valueType="num">
                                      <p:cBhvr rctx="PPT">
                                        <p:cTn id="38" dur="500" autoRev="1" fill="hold">
                                          <p:stCondLst>
                                            <p:cond delay="0"/>
                                          </p:stCondLst>
                                        </p:cTn>
                                        <p:tgtEl>
                                          <p:spTgt spid="13"/>
                                        </p:tgtEl>
                                        <p:attrNameLst>
                                          <p:attrName>ppt_w</p:attrName>
                                        </p:attrNameLst>
                                      </p:cBhvr>
                                    </p:anim>
                                    <p:anim by="(#ppt_w*0.50)" calcmode="lin" valueType="num">
                                      <p:cBhvr>
                                        <p:cTn id="39" dur="500" decel="50000" autoRev="1" fill="hold">
                                          <p:stCondLst>
                                            <p:cond delay="0"/>
                                          </p:stCondLst>
                                        </p:cTn>
                                        <p:tgtEl>
                                          <p:spTgt spid="13"/>
                                        </p:tgtEl>
                                        <p:attrNameLst>
                                          <p:attrName>ppt_x</p:attrName>
                                        </p:attrNameLst>
                                      </p:cBhvr>
                                    </p:anim>
                                    <p:anim from="(-#ppt_h/2)" to="(#ppt_y)" calcmode="lin" valueType="num">
                                      <p:cBhvr>
                                        <p:cTn id="40" dur="1000" fill="hold">
                                          <p:stCondLst>
                                            <p:cond delay="0"/>
                                          </p:stCondLst>
                                        </p:cTn>
                                        <p:tgtEl>
                                          <p:spTgt spid="13"/>
                                        </p:tgtEl>
                                        <p:attrNameLst>
                                          <p:attrName>ppt_y</p:attrName>
                                        </p:attrNameLst>
                                      </p:cBhvr>
                                    </p:anim>
                                    <p:animRot by="21600000">
                                      <p:cBhvr>
                                        <p:cTn id="41" dur="1000" fill="hold">
                                          <p:stCondLst>
                                            <p:cond delay="0"/>
                                          </p:stCondLst>
                                        </p:cTn>
                                        <p:tgtEl>
                                          <p:spTgt spid="13"/>
                                        </p:tgtEl>
                                        <p:attrNameLst>
                                          <p:attrName>r</p:attrName>
                                        </p:attrNameLst>
                                      </p:cBhvr>
                                    </p:animRot>
                                  </p:childTnLst>
                                </p:cTn>
                              </p:par>
                            </p:childTnLst>
                          </p:cTn>
                        </p:par>
                      </p:childTnLst>
                    </p:cTn>
                  </p:par>
                  <p:par>
                    <p:cTn id="42" fill="hold">
                      <p:stCondLst>
                        <p:cond delay="indefinite"/>
                      </p:stCondLst>
                      <p:childTnLst>
                        <p:par>
                          <p:cTn id="43" fill="hold">
                            <p:stCondLst>
                              <p:cond delay="0"/>
                            </p:stCondLst>
                            <p:childTnLst>
                              <p:par>
                                <p:cTn id="44" presetID="41" presetClass="entr" presetSubtype="0" fill="hold" grpId="0" nodeType="clickEffect">
                                  <p:stCondLst>
                                    <p:cond delay="0"/>
                                  </p:stCondLst>
                                  <p:iterate type="lt">
                                    <p:tmPct val="10000"/>
                                  </p:iterate>
                                  <p:childTnLst>
                                    <p:set>
                                      <p:cBhvr>
                                        <p:cTn id="45" dur="1" fill="hold">
                                          <p:stCondLst>
                                            <p:cond delay="0"/>
                                          </p:stCondLst>
                                        </p:cTn>
                                        <p:tgtEl>
                                          <p:spTgt spid="15"/>
                                        </p:tgtEl>
                                        <p:attrNameLst>
                                          <p:attrName>style.visibility</p:attrName>
                                        </p:attrNameLst>
                                      </p:cBhvr>
                                      <p:to>
                                        <p:strVal val="visible"/>
                                      </p:to>
                                    </p:set>
                                    <p:anim calcmode="lin" valueType="num">
                                      <p:cBhvr>
                                        <p:cTn id="46" dur="500" fill="hold"/>
                                        <p:tgtEl>
                                          <p:spTgt spid="15"/>
                                        </p:tgtEl>
                                        <p:attrNameLst>
                                          <p:attrName>ppt_x</p:attrName>
                                        </p:attrNameLst>
                                      </p:cBhvr>
                                      <p:tavLst>
                                        <p:tav tm="0">
                                          <p:val>
                                            <p:strVal val="#ppt_x"/>
                                          </p:val>
                                        </p:tav>
                                        <p:tav tm="50000">
                                          <p:val>
                                            <p:strVal val="#ppt_x+.1"/>
                                          </p:val>
                                        </p:tav>
                                        <p:tav tm="100000">
                                          <p:val>
                                            <p:strVal val="#ppt_x"/>
                                          </p:val>
                                        </p:tav>
                                      </p:tavLst>
                                    </p:anim>
                                    <p:anim calcmode="lin" valueType="num">
                                      <p:cBhvr>
                                        <p:cTn id="47" dur="500" fill="hold"/>
                                        <p:tgtEl>
                                          <p:spTgt spid="15"/>
                                        </p:tgtEl>
                                        <p:attrNameLst>
                                          <p:attrName>ppt_y</p:attrName>
                                        </p:attrNameLst>
                                      </p:cBhvr>
                                      <p:tavLst>
                                        <p:tav tm="0">
                                          <p:val>
                                            <p:strVal val="#ppt_y"/>
                                          </p:val>
                                        </p:tav>
                                        <p:tav tm="100000">
                                          <p:val>
                                            <p:strVal val="#ppt_y"/>
                                          </p:val>
                                        </p:tav>
                                      </p:tavLst>
                                    </p:anim>
                                    <p:anim calcmode="lin" valueType="num">
                                      <p:cBhvr>
                                        <p:cTn id="48" dur="500" fill="hold"/>
                                        <p:tgtEl>
                                          <p:spTgt spid="15"/>
                                        </p:tgtEl>
                                        <p:attrNameLst>
                                          <p:attrName>ppt_h</p:attrName>
                                        </p:attrNameLst>
                                      </p:cBhvr>
                                      <p:tavLst>
                                        <p:tav tm="0">
                                          <p:val>
                                            <p:strVal val="#ppt_h/10"/>
                                          </p:val>
                                        </p:tav>
                                        <p:tav tm="50000">
                                          <p:val>
                                            <p:strVal val="#ppt_h+.01"/>
                                          </p:val>
                                        </p:tav>
                                        <p:tav tm="100000">
                                          <p:val>
                                            <p:strVal val="#ppt_h"/>
                                          </p:val>
                                        </p:tav>
                                      </p:tavLst>
                                    </p:anim>
                                    <p:anim calcmode="lin" valueType="num">
                                      <p:cBhvr>
                                        <p:cTn id="49" dur="500" fill="hold"/>
                                        <p:tgtEl>
                                          <p:spTgt spid="15"/>
                                        </p:tgtEl>
                                        <p:attrNameLst>
                                          <p:attrName>ppt_w</p:attrName>
                                        </p:attrNameLst>
                                      </p:cBhvr>
                                      <p:tavLst>
                                        <p:tav tm="0">
                                          <p:val>
                                            <p:strVal val="#ppt_w/10"/>
                                          </p:val>
                                        </p:tav>
                                        <p:tav tm="50000">
                                          <p:val>
                                            <p:strVal val="#ppt_w+.01"/>
                                          </p:val>
                                        </p:tav>
                                        <p:tav tm="100000">
                                          <p:val>
                                            <p:strVal val="#ppt_w"/>
                                          </p:val>
                                        </p:tav>
                                      </p:tavLst>
                                    </p:anim>
                                    <p:animEffect transition="in" filter="fade">
                                      <p:cBhvr>
                                        <p:cTn id="50" dur="500" tmFilter="0,0; .5, 1; 1, 1"/>
                                        <p:tgtEl>
                                          <p:spTgt spid="15"/>
                                        </p:tgtEl>
                                      </p:cBhvr>
                                    </p:animEffect>
                                  </p:childTnLst>
                                </p:cTn>
                              </p:par>
                              <p:par>
                                <p:cTn id="51" presetID="1"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childTnLst>
                                </p:cTn>
                              </p:par>
                            </p:childTnLst>
                          </p:cTn>
                        </p:par>
                        <p:par>
                          <p:cTn id="53" fill="hold">
                            <p:stCondLst>
                              <p:cond delay="2000"/>
                            </p:stCondLst>
                            <p:childTnLst>
                              <p:par>
                                <p:cTn id="54" presetID="32" presetClass="emph" presetSubtype="0" repeatCount="2000" fill="hold" grpId="1" nodeType="afterEffect">
                                  <p:stCondLst>
                                    <p:cond delay="0"/>
                                  </p:stCondLst>
                                  <p:iterate type="lt">
                                    <p:tmPct val="0"/>
                                  </p:iterate>
                                  <p:childTnLst>
                                    <p:animRot by="120000">
                                      <p:cBhvr>
                                        <p:cTn id="55" dur="100" fill="hold">
                                          <p:stCondLst>
                                            <p:cond delay="0"/>
                                          </p:stCondLst>
                                        </p:cTn>
                                        <p:tgtEl>
                                          <p:spTgt spid="13"/>
                                        </p:tgtEl>
                                        <p:attrNameLst>
                                          <p:attrName>r</p:attrName>
                                        </p:attrNameLst>
                                      </p:cBhvr>
                                    </p:animRot>
                                    <p:animRot by="-240000">
                                      <p:cBhvr>
                                        <p:cTn id="56" dur="200" fill="hold">
                                          <p:stCondLst>
                                            <p:cond delay="200"/>
                                          </p:stCondLst>
                                        </p:cTn>
                                        <p:tgtEl>
                                          <p:spTgt spid="13"/>
                                        </p:tgtEl>
                                        <p:attrNameLst>
                                          <p:attrName>r</p:attrName>
                                        </p:attrNameLst>
                                      </p:cBhvr>
                                    </p:animRot>
                                    <p:animRot by="240000">
                                      <p:cBhvr>
                                        <p:cTn id="57" dur="200" fill="hold">
                                          <p:stCondLst>
                                            <p:cond delay="400"/>
                                          </p:stCondLst>
                                        </p:cTn>
                                        <p:tgtEl>
                                          <p:spTgt spid="13"/>
                                        </p:tgtEl>
                                        <p:attrNameLst>
                                          <p:attrName>r</p:attrName>
                                        </p:attrNameLst>
                                      </p:cBhvr>
                                    </p:animRot>
                                    <p:animRot by="-240000">
                                      <p:cBhvr>
                                        <p:cTn id="58" dur="200" fill="hold">
                                          <p:stCondLst>
                                            <p:cond delay="600"/>
                                          </p:stCondLst>
                                        </p:cTn>
                                        <p:tgtEl>
                                          <p:spTgt spid="13"/>
                                        </p:tgtEl>
                                        <p:attrNameLst>
                                          <p:attrName>r</p:attrName>
                                        </p:attrNameLst>
                                      </p:cBhvr>
                                    </p:animRot>
                                    <p:animRot by="120000">
                                      <p:cBhvr>
                                        <p:cTn id="59" dur="200" fill="hold">
                                          <p:stCondLst>
                                            <p:cond delay="800"/>
                                          </p:stCondLst>
                                        </p:cTn>
                                        <p:tgtEl>
                                          <p:spTgt spid="13"/>
                                        </p:tgtEl>
                                        <p:attrNameLst>
                                          <p:attrName>r</p:attrName>
                                        </p:attrNameLst>
                                      </p:cBhvr>
                                    </p:animRot>
                                  </p:childTnLst>
                                </p:cTn>
                              </p:par>
                              <p:par>
                                <p:cTn id="60" presetID="32" presetClass="emph" presetSubtype="0" repeatCount="2000" fill="hold" grpId="1" nodeType="withEffect">
                                  <p:stCondLst>
                                    <p:cond delay="0"/>
                                  </p:stCondLst>
                                  <p:iterate type="lt">
                                    <p:tmPct val="0"/>
                                  </p:iterate>
                                  <p:childTnLst>
                                    <p:animRot by="120000">
                                      <p:cBhvr>
                                        <p:cTn id="61" dur="100" fill="hold">
                                          <p:stCondLst>
                                            <p:cond delay="0"/>
                                          </p:stCondLst>
                                        </p:cTn>
                                        <p:tgtEl>
                                          <p:spTgt spid="15"/>
                                        </p:tgtEl>
                                        <p:attrNameLst>
                                          <p:attrName>r</p:attrName>
                                        </p:attrNameLst>
                                      </p:cBhvr>
                                    </p:animRot>
                                    <p:animRot by="-240000">
                                      <p:cBhvr>
                                        <p:cTn id="62" dur="200" fill="hold">
                                          <p:stCondLst>
                                            <p:cond delay="200"/>
                                          </p:stCondLst>
                                        </p:cTn>
                                        <p:tgtEl>
                                          <p:spTgt spid="15"/>
                                        </p:tgtEl>
                                        <p:attrNameLst>
                                          <p:attrName>r</p:attrName>
                                        </p:attrNameLst>
                                      </p:cBhvr>
                                    </p:animRot>
                                    <p:animRot by="240000">
                                      <p:cBhvr>
                                        <p:cTn id="63" dur="200" fill="hold">
                                          <p:stCondLst>
                                            <p:cond delay="400"/>
                                          </p:stCondLst>
                                        </p:cTn>
                                        <p:tgtEl>
                                          <p:spTgt spid="15"/>
                                        </p:tgtEl>
                                        <p:attrNameLst>
                                          <p:attrName>r</p:attrName>
                                        </p:attrNameLst>
                                      </p:cBhvr>
                                    </p:animRot>
                                    <p:animRot by="-240000">
                                      <p:cBhvr>
                                        <p:cTn id="64" dur="200" fill="hold">
                                          <p:stCondLst>
                                            <p:cond delay="600"/>
                                          </p:stCondLst>
                                        </p:cTn>
                                        <p:tgtEl>
                                          <p:spTgt spid="15"/>
                                        </p:tgtEl>
                                        <p:attrNameLst>
                                          <p:attrName>r</p:attrName>
                                        </p:attrNameLst>
                                      </p:cBhvr>
                                    </p:animRot>
                                    <p:animRot by="120000">
                                      <p:cBhvr>
                                        <p:cTn id="65" dur="200" fill="hold">
                                          <p:stCondLst>
                                            <p:cond delay="800"/>
                                          </p:stCondLst>
                                        </p:cTn>
                                        <p:tgtEl>
                                          <p:spTgt spid="1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3" grpId="1" animBg="1"/>
      <p:bldP spid="14" grpId="0" animBg="1"/>
      <p:bldP spid="15" grpId="0" animBg="1"/>
      <p:bldP spid="15" grpId="1" animBg="1"/>
      <p:bldP spid="16" grpId="0"/>
      <p:bldP spid="16" grpId="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Line 2">
            <a:extLst>
              <a:ext uri="{FF2B5EF4-FFF2-40B4-BE49-F238E27FC236}">
                <a16:creationId xmlns:a16="http://schemas.microsoft.com/office/drawing/2014/main" xmlns="" id="{23F7BAFF-76DA-7CAC-3D08-790AA6D91987}"/>
              </a:ext>
            </a:extLst>
          </p:cNvPr>
          <p:cNvSpPr>
            <a:spLocks noChangeShapeType="1"/>
          </p:cNvSpPr>
          <p:nvPr/>
        </p:nvSpPr>
        <p:spPr bwMode="auto">
          <a:xfrm>
            <a:off x="571460" y="86905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4147" name="Rectangle 3">
            <a:extLst>
              <a:ext uri="{FF2B5EF4-FFF2-40B4-BE49-F238E27FC236}">
                <a16:creationId xmlns:a16="http://schemas.microsoft.com/office/drawing/2014/main" xmlns="" id="{0276B6F4-63DF-11E6-6B33-F736AE6CDCD3}"/>
              </a:ext>
            </a:extLst>
          </p:cNvPr>
          <p:cNvSpPr>
            <a:spLocks noGrp="1" noChangeArrowheads="1"/>
          </p:cNvSpPr>
          <p:nvPr>
            <p:ph type="title" sz="quarter"/>
          </p:nvPr>
        </p:nvSpPr>
        <p:spPr>
          <a:xfrm>
            <a:off x="518124" y="335701"/>
            <a:ext cx="7962690" cy="456490"/>
          </a:xfrm>
        </p:spPr>
        <p:txBody>
          <a:bodyPr/>
          <a:lstStyle/>
          <a:p>
            <a:r>
              <a:rPr lang="en-US" altLang="en-US" sz="4348"/>
              <a:t>Group Home…</a:t>
            </a:r>
          </a:p>
        </p:txBody>
      </p:sp>
      <p:sp>
        <p:nvSpPr>
          <p:cNvPr id="134148" name="Text Box 4">
            <a:extLst>
              <a:ext uri="{FF2B5EF4-FFF2-40B4-BE49-F238E27FC236}">
                <a16:creationId xmlns:a16="http://schemas.microsoft.com/office/drawing/2014/main" xmlns="" id="{5F72E92C-C558-FFB7-B31D-62E515B07876}"/>
              </a:ext>
            </a:extLst>
          </p:cNvPr>
          <p:cNvSpPr txBox="1">
            <a:spLocks noChangeArrowheads="1"/>
          </p:cNvSpPr>
          <p:nvPr/>
        </p:nvSpPr>
        <p:spPr bwMode="auto">
          <a:xfrm>
            <a:off x="496162" y="792190"/>
            <a:ext cx="8056812" cy="2771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348" b="1">
                <a:solidFill>
                  <a:srgbClr val="6600CC"/>
                </a:solidFill>
                <a:latin typeface="Tahoma" panose="020B0604030504040204" pitchFamily="34" charset="0"/>
              </a:rPr>
              <a:t>…a residence where the inhabitants maintain all their life’s belongings in ½ a bedroom.</a:t>
            </a:r>
          </a:p>
        </p:txBody>
      </p:sp>
      <p:pic>
        <p:nvPicPr>
          <p:cNvPr id="134149" name="Picture 5" descr="MCHH00874_0000[1]">
            <a:extLst>
              <a:ext uri="{FF2B5EF4-FFF2-40B4-BE49-F238E27FC236}">
                <a16:creationId xmlns:a16="http://schemas.microsoft.com/office/drawing/2014/main" xmlns="" id="{534361CD-3101-C1C4-5F93-83AE000E8C7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5239893" y="3383672"/>
            <a:ext cx="2484811" cy="3275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0" name="Picture 6" descr="MCHH00874_0000[1]">
            <a:extLst>
              <a:ext uri="{FF2B5EF4-FFF2-40B4-BE49-F238E27FC236}">
                <a16:creationId xmlns:a16="http://schemas.microsoft.com/office/drawing/2014/main" xmlns="" id="{41962BA3-E357-4F56-9B51-0E222294C0F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5676" y="3383672"/>
            <a:ext cx="2409514" cy="3275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1" name="Picture 7" descr="MCHH00823_0000[1]">
            <a:extLst>
              <a:ext uri="{FF2B5EF4-FFF2-40B4-BE49-F238E27FC236}">
                <a16:creationId xmlns:a16="http://schemas.microsoft.com/office/drawing/2014/main" xmlns="" id="{48D30EF0-603F-43C3-C0E0-580B83D6171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0271" y="3458970"/>
            <a:ext cx="2635406" cy="3352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2" name="Picture 8" descr="MCHH00821_0000[1]">
            <a:extLst>
              <a:ext uri="{FF2B5EF4-FFF2-40B4-BE49-F238E27FC236}">
                <a16:creationId xmlns:a16="http://schemas.microsoft.com/office/drawing/2014/main" xmlns="" id="{EB989AE1-C608-D07F-A11D-5329D29075B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24704" y="3229941"/>
            <a:ext cx="1814978" cy="3768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53" name="Line 9">
            <a:extLst>
              <a:ext uri="{FF2B5EF4-FFF2-40B4-BE49-F238E27FC236}">
                <a16:creationId xmlns:a16="http://schemas.microsoft.com/office/drawing/2014/main" xmlns="" id="{E21F9E41-41D3-0A69-F990-2650071B7C1D}"/>
              </a:ext>
            </a:extLst>
          </p:cNvPr>
          <p:cNvSpPr>
            <a:spLocks noChangeShapeType="1"/>
          </p:cNvSpPr>
          <p:nvPr/>
        </p:nvSpPr>
        <p:spPr bwMode="auto">
          <a:xfrm>
            <a:off x="5239893" y="3458970"/>
            <a:ext cx="75297" cy="3352298"/>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2372"/>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xmlns="" id="{4F75ED0F-192F-0DA3-5DC7-53EDF38236C3}"/>
              </a:ext>
            </a:extLst>
          </p:cNvPr>
          <p:cNvSpPr txBox="1"/>
          <p:nvPr/>
        </p:nvSpPr>
        <p:spPr>
          <a:xfrm>
            <a:off x="320675" y="914741"/>
            <a:ext cx="8225557" cy="5786877"/>
          </a:xfrm>
          <a:prstGeom prst="rect">
            <a:avLst/>
          </a:prstGeom>
          <a:pattFill prst="pct20">
            <a:fgClr>
              <a:srgbClr val="FFFF00"/>
            </a:fgClr>
            <a:bgClr>
              <a:schemeClr val="bg1"/>
            </a:bgClr>
          </a:pattFill>
          <a:ln w="34925">
            <a:solidFill>
              <a:srgbClr val="0070C0"/>
            </a:solidFill>
          </a:ln>
        </p:spPr>
        <p:txBody>
          <a:bodyPr wrap="square" rtlCol="0">
            <a:noAutofit/>
          </a:bodyPr>
          <a:lstStyle/>
          <a:p>
            <a:endParaRPr lang="en-US" dirty="0"/>
          </a:p>
        </p:txBody>
      </p:sp>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I Do It My Way</a:t>
            </a:r>
            <a:br>
              <a:rPr lang="en-US" altLang="en-US" sz="4400" dirty="0"/>
            </a:br>
            <a:endParaRPr lang="en-US" altLang="en-US" sz="4400" dirty="0"/>
          </a:p>
        </p:txBody>
      </p:sp>
      <p:pic>
        <p:nvPicPr>
          <p:cNvPr id="2" name="Picture 1">
            <a:extLst>
              <a:ext uri="{FF2B5EF4-FFF2-40B4-BE49-F238E27FC236}">
                <a16:creationId xmlns:a16="http://schemas.microsoft.com/office/drawing/2014/main" xmlns="" id="{267BE23D-4597-5B83-C68F-C909630629DE}"/>
              </a:ext>
            </a:extLst>
          </p:cNvPr>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5300"/>
                    </a14:imgEffect>
                  </a14:imgLayer>
                </a14:imgProps>
              </a:ext>
            </a:extLst>
          </a:blip>
          <a:srcRect l="-120" t="37247" r="120" b="9616"/>
          <a:stretch/>
        </p:blipFill>
        <p:spPr>
          <a:xfrm>
            <a:off x="815064" y="1102425"/>
            <a:ext cx="4449575" cy="3152474"/>
          </a:xfrm>
          <a:prstGeom prst="rect">
            <a:avLst/>
          </a:prstGeom>
          <a:ln w="44450">
            <a:solidFill>
              <a:srgbClr val="0070C0"/>
            </a:solidFill>
          </a:ln>
        </p:spPr>
      </p:pic>
      <p:sp>
        <p:nvSpPr>
          <p:cNvPr id="4" name="TextBox 3">
            <a:extLst>
              <a:ext uri="{FF2B5EF4-FFF2-40B4-BE49-F238E27FC236}">
                <a16:creationId xmlns:a16="http://schemas.microsoft.com/office/drawing/2014/main" xmlns="" id="{DE7278FC-2CB8-0AC3-AFBB-70649E16C26D}"/>
              </a:ext>
            </a:extLst>
          </p:cNvPr>
          <p:cNvSpPr txBox="1"/>
          <p:nvPr/>
        </p:nvSpPr>
        <p:spPr>
          <a:xfrm>
            <a:off x="815064" y="4457298"/>
            <a:ext cx="4909235" cy="2215991"/>
          </a:xfrm>
          <a:custGeom>
            <a:avLst/>
            <a:gdLst>
              <a:gd name="connsiteX0" fmla="*/ 0 w 4909235"/>
              <a:gd name="connsiteY0" fmla="*/ 0 h 2215991"/>
              <a:gd name="connsiteX1" fmla="*/ 594563 w 4909235"/>
              <a:gd name="connsiteY1" fmla="*/ 0 h 2215991"/>
              <a:gd name="connsiteX2" fmla="*/ 992756 w 4909235"/>
              <a:gd name="connsiteY2" fmla="*/ 0 h 2215991"/>
              <a:gd name="connsiteX3" fmla="*/ 1489135 w 4909235"/>
              <a:gd name="connsiteY3" fmla="*/ 0 h 2215991"/>
              <a:gd name="connsiteX4" fmla="*/ 2132790 w 4909235"/>
              <a:gd name="connsiteY4" fmla="*/ 0 h 2215991"/>
              <a:gd name="connsiteX5" fmla="*/ 2678260 w 4909235"/>
              <a:gd name="connsiteY5" fmla="*/ 0 h 2215991"/>
              <a:gd name="connsiteX6" fmla="*/ 3272823 w 4909235"/>
              <a:gd name="connsiteY6" fmla="*/ 0 h 2215991"/>
              <a:gd name="connsiteX7" fmla="*/ 3769202 w 4909235"/>
              <a:gd name="connsiteY7" fmla="*/ 0 h 2215991"/>
              <a:gd name="connsiteX8" fmla="*/ 4314672 w 4909235"/>
              <a:gd name="connsiteY8" fmla="*/ 0 h 2215991"/>
              <a:gd name="connsiteX9" fmla="*/ 4909235 w 4909235"/>
              <a:gd name="connsiteY9" fmla="*/ 0 h 2215991"/>
              <a:gd name="connsiteX10" fmla="*/ 4909235 w 4909235"/>
              <a:gd name="connsiteY10" fmla="*/ 509678 h 2215991"/>
              <a:gd name="connsiteX11" fmla="*/ 4909235 w 4909235"/>
              <a:gd name="connsiteY11" fmla="*/ 997196 h 2215991"/>
              <a:gd name="connsiteX12" fmla="*/ 4909235 w 4909235"/>
              <a:gd name="connsiteY12" fmla="*/ 1506874 h 2215991"/>
              <a:gd name="connsiteX13" fmla="*/ 4909235 w 4909235"/>
              <a:gd name="connsiteY13" fmla="*/ 2215991 h 2215991"/>
              <a:gd name="connsiteX14" fmla="*/ 4363764 w 4909235"/>
              <a:gd name="connsiteY14" fmla="*/ 2215991 h 2215991"/>
              <a:gd name="connsiteX15" fmla="*/ 3818294 w 4909235"/>
              <a:gd name="connsiteY15" fmla="*/ 2215991 h 2215991"/>
              <a:gd name="connsiteX16" fmla="*/ 3371008 w 4909235"/>
              <a:gd name="connsiteY16" fmla="*/ 2215991 h 2215991"/>
              <a:gd name="connsiteX17" fmla="*/ 2825537 w 4909235"/>
              <a:gd name="connsiteY17" fmla="*/ 2215991 h 2215991"/>
              <a:gd name="connsiteX18" fmla="*/ 2280067 w 4909235"/>
              <a:gd name="connsiteY18" fmla="*/ 2215991 h 2215991"/>
              <a:gd name="connsiteX19" fmla="*/ 1734596 w 4909235"/>
              <a:gd name="connsiteY19" fmla="*/ 2215991 h 2215991"/>
              <a:gd name="connsiteX20" fmla="*/ 1189126 w 4909235"/>
              <a:gd name="connsiteY20" fmla="*/ 2215991 h 2215991"/>
              <a:gd name="connsiteX21" fmla="*/ 692748 w 4909235"/>
              <a:gd name="connsiteY21" fmla="*/ 2215991 h 2215991"/>
              <a:gd name="connsiteX22" fmla="*/ 0 w 4909235"/>
              <a:gd name="connsiteY22" fmla="*/ 2215991 h 2215991"/>
              <a:gd name="connsiteX23" fmla="*/ 0 w 4909235"/>
              <a:gd name="connsiteY23" fmla="*/ 1661993 h 2215991"/>
              <a:gd name="connsiteX24" fmla="*/ 0 w 4909235"/>
              <a:gd name="connsiteY24" fmla="*/ 1085836 h 2215991"/>
              <a:gd name="connsiteX25" fmla="*/ 0 w 4909235"/>
              <a:gd name="connsiteY25" fmla="*/ 509678 h 2215991"/>
              <a:gd name="connsiteX26" fmla="*/ 0 w 4909235"/>
              <a:gd name="connsiteY26" fmla="*/ 0 h 221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09235" h="2215991" fill="none" extrusionOk="0">
                <a:moveTo>
                  <a:pt x="0" y="0"/>
                </a:moveTo>
                <a:cubicBezTo>
                  <a:pt x="178316" y="-32716"/>
                  <a:pt x="398775" y="27359"/>
                  <a:pt x="594563" y="0"/>
                </a:cubicBezTo>
                <a:cubicBezTo>
                  <a:pt x="790351" y="-27359"/>
                  <a:pt x="899761" y="12786"/>
                  <a:pt x="992756" y="0"/>
                </a:cubicBezTo>
                <a:cubicBezTo>
                  <a:pt x="1085751" y="-12786"/>
                  <a:pt x="1389826" y="30240"/>
                  <a:pt x="1489135" y="0"/>
                </a:cubicBezTo>
                <a:cubicBezTo>
                  <a:pt x="1588444" y="-30240"/>
                  <a:pt x="1948374" y="75592"/>
                  <a:pt x="2132790" y="0"/>
                </a:cubicBezTo>
                <a:cubicBezTo>
                  <a:pt x="2317207" y="-75592"/>
                  <a:pt x="2539773" y="1233"/>
                  <a:pt x="2678260" y="0"/>
                </a:cubicBezTo>
                <a:cubicBezTo>
                  <a:pt x="2816747" y="-1233"/>
                  <a:pt x="3038631" y="50330"/>
                  <a:pt x="3272823" y="0"/>
                </a:cubicBezTo>
                <a:cubicBezTo>
                  <a:pt x="3507015" y="-50330"/>
                  <a:pt x="3550418" y="22415"/>
                  <a:pt x="3769202" y="0"/>
                </a:cubicBezTo>
                <a:cubicBezTo>
                  <a:pt x="3987986" y="-22415"/>
                  <a:pt x="4083196" y="9271"/>
                  <a:pt x="4314672" y="0"/>
                </a:cubicBezTo>
                <a:cubicBezTo>
                  <a:pt x="4546148" y="-9271"/>
                  <a:pt x="4753001" y="67651"/>
                  <a:pt x="4909235" y="0"/>
                </a:cubicBezTo>
                <a:cubicBezTo>
                  <a:pt x="4946940" y="129233"/>
                  <a:pt x="4849808" y="351120"/>
                  <a:pt x="4909235" y="509678"/>
                </a:cubicBezTo>
                <a:cubicBezTo>
                  <a:pt x="4968662" y="668236"/>
                  <a:pt x="4893065" y="769536"/>
                  <a:pt x="4909235" y="997196"/>
                </a:cubicBezTo>
                <a:cubicBezTo>
                  <a:pt x="4925405" y="1224856"/>
                  <a:pt x="4892170" y="1394700"/>
                  <a:pt x="4909235" y="1506874"/>
                </a:cubicBezTo>
                <a:cubicBezTo>
                  <a:pt x="4926300" y="1619048"/>
                  <a:pt x="4896934" y="2037524"/>
                  <a:pt x="4909235" y="2215991"/>
                </a:cubicBezTo>
                <a:cubicBezTo>
                  <a:pt x="4756720" y="2236937"/>
                  <a:pt x="4574687" y="2176782"/>
                  <a:pt x="4363764" y="2215991"/>
                </a:cubicBezTo>
                <a:cubicBezTo>
                  <a:pt x="4152841" y="2255200"/>
                  <a:pt x="3966712" y="2177461"/>
                  <a:pt x="3818294" y="2215991"/>
                </a:cubicBezTo>
                <a:cubicBezTo>
                  <a:pt x="3669876" y="2254521"/>
                  <a:pt x="3485183" y="2185176"/>
                  <a:pt x="3371008" y="2215991"/>
                </a:cubicBezTo>
                <a:cubicBezTo>
                  <a:pt x="3256833" y="2246806"/>
                  <a:pt x="3061767" y="2198734"/>
                  <a:pt x="2825537" y="2215991"/>
                </a:cubicBezTo>
                <a:cubicBezTo>
                  <a:pt x="2589307" y="2233248"/>
                  <a:pt x="2451000" y="2191447"/>
                  <a:pt x="2280067" y="2215991"/>
                </a:cubicBezTo>
                <a:cubicBezTo>
                  <a:pt x="2109134" y="2240535"/>
                  <a:pt x="1892503" y="2215357"/>
                  <a:pt x="1734596" y="2215991"/>
                </a:cubicBezTo>
                <a:cubicBezTo>
                  <a:pt x="1576689" y="2216625"/>
                  <a:pt x="1368171" y="2178843"/>
                  <a:pt x="1189126" y="2215991"/>
                </a:cubicBezTo>
                <a:cubicBezTo>
                  <a:pt x="1010081" y="2253139"/>
                  <a:pt x="886866" y="2160360"/>
                  <a:pt x="692748" y="2215991"/>
                </a:cubicBezTo>
                <a:cubicBezTo>
                  <a:pt x="498630" y="2271622"/>
                  <a:pt x="294883" y="2168802"/>
                  <a:pt x="0" y="2215991"/>
                </a:cubicBezTo>
                <a:cubicBezTo>
                  <a:pt x="-26786" y="2007915"/>
                  <a:pt x="29378" y="1848483"/>
                  <a:pt x="0" y="1661993"/>
                </a:cubicBezTo>
                <a:cubicBezTo>
                  <a:pt x="-29378" y="1475503"/>
                  <a:pt x="1147" y="1205567"/>
                  <a:pt x="0" y="1085836"/>
                </a:cubicBezTo>
                <a:cubicBezTo>
                  <a:pt x="-1147" y="966105"/>
                  <a:pt x="60953" y="684395"/>
                  <a:pt x="0" y="509678"/>
                </a:cubicBezTo>
                <a:cubicBezTo>
                  <a:pt x="-60953" y="334961"/>
                  <a:pt x="17179" y="131931"/>
                  <a:pt x="0" y="0"/>
                </a:cubicBezTo>
                <a:close/>
              </a:path>
              <a:path w="4909235" h="2215991" stroke="0" extrusionOk="0">
                <a:moveTo>
                  <a:pt x="0" y="0"/>
                </a:moveTo>
                <a:cubicBezTo>
                  <a:pt x="243077" y="-19571"/>
                  <a:pt x="341416" y="13209"/>
                  <a:pt x="496378" y="0"/>
                </a:cubicBezTo>
                <a:cubicBezTo>
                  <a:pt x="651340" y="-13209"/>
                  <a:pt x="769213" y="29309"/>
                  <a:pt x="894572" y="0"/>
                </a:cubicBezTo>
                <a:cubicBezTo>
                  <a:pt x="1019931" y="-29309"/>
                  <a:pt x="1247917" y="14997"/>
                  <a:pt x="1538227" y="0"/>
                </a:cubicBezTo>
                <a:cubicBezTo>
                  <a:pt x="1828537" y="-14997"/>
                  <a:pt x="1934601" y="27614"/>
                  <a:pt x="2034605" y="0"/>
                </a:cubicBezTo>
                <a:cubicBezTo>
                  <a:pt x="2134609" y="-27614"/>
                  <a:pt x="2405359" y="34996"/>
                  <a:pt x="2530983" y="0"/>
                </a:cubicBezTo>
                <a:cubicBezTo>
                  <a:pt x="2656607" y="-34996"/>
                  <a:pt x="3031118" y="53226"/>
                  <a:pt x="3174639" y="0"/>
                </a:cubicBezTo>
                <a:cubicBezTo>
                  <a:pt x="3318160" y="-53226"/>
                  <a:pt x="3469923" y="48881"/>
                  <a:pt x="3621924" y="0"/>
                </a:cubicBezTo>
                <a:cubicBezTo>
                  <a:pt x="3773925" y="-48881"/>
                  <a:pt x="4029813" y="49168"/>
                  <a:pt x="4265580" y="0"/>
                </a:cubicBezTo>
                <a:cubicBezTo>
                  <a:pt x="4501347" y="-49168"/>
                  <a:pt x="4752783" y="31976"/>
                  <a:pt x="4909235" y="0"/>
                </a:cubicBezTo>
                <a:cubicBezTo>
                  <a:pt x="4948515" y="144667"/>
                  <a:pt x="4854000" y="296943"/>
                  <a:pt x="4909235" y="553998"/>
                </a:cubicBezTo>
                <a:cubicBezTo>
                  <a:pt x="4964470" y="811053"/>
                  <a:pt x="4866445" y="916913"/>
                  <a:pt x="4909235" y="1107996"/>
                </a:cubicBezTo>
                <a:cubicBezTo>
                  <a:pt x="4952025" y="1299079"/>
                  <a:pt x="4876888" y="1556037"/>
                  <a:pt x="4909235" y="1684153"/>
                </a:cubicBezTo>
                <a:cubicBezTo>
                  <a:pt x="4941582" y="1812269"/>
                  <a:pt x="4855598" y="2109469"/>
                  <a:pt x="4909235" y="2215991"/>
                </a:cubicBezTo>
                <a:cubicBezTo>
                  <a:pt x="4669300" y="2255899"/>
                  <a:pt x="4500755" y="2180268"/>
                  <a:pt x="4363764" y="2215991"/>
                </a:cubicBezTo>
                <a:cubicBezTo>
                  <a:pt x="4226773" y="2251714"/>
                  <a:pt x="4096020" y="2211536"/>
                  <a:pt x="3916479" y="2215991"/>
                </a:cubicBezTo>
                <a:cubicBezTo>
                  <a:pt x="3736938" y="2220446"/>
                  <a:pt x="3505255" y="2151411"/>
                  <a:pt x="3371008" y="2215991"/>
                </a:cubicBezTo>
                <a:cubicBezTo>
                  <a:pt x="3236761" y="2280571"/>
                  <a:pt x="2983853" y="2207270"/>
                  <a:pt x="2727353" y="2215991"/>
                </a:cubicBezTo>
                <a:cubicBezTo>
                  <a:pt x="2470853" y="2224712"/>
                  <a:pt x="2390066" y="2184262"/>
                  <a:pt x="2181882" y="2215991"/>
                </a:cubicBezTo>
                <a:cubicBezTo>
                  <a:pt x="1973698" y="2247720"/>
                  <a:pt x="1871426" y="2180648"/>
                  <a:pt x="1783689" y="2215991"/>
                </a:cubicBezTo>
                <a:cubicBezTo>
                  <a:pt x="1695952" y="2251334"/>
                  <a:pt x="1462471" y="2213603"/>
                  <a:pt x="1336403" y="2215991"/>
                </a:cubicBezTo>
                <a:cubicBezTo>
                  <a:pt x="1210335" y="2218379"/>
                  <a:pt x="894410" y="2161860"/>
                  <a:pt x="692748" y="2215991"/>
                </a:cubicBezTo>
                <a:cubicBezTo>
                  <a:pt x="491087" y="2270122"/>
                  <a:pt x="233680" y="2205837"/>
                  <a:pt x="0" y="2215991"/>
                </a:cubicBezTo>
                <a:cubicBezTo>
                  <a:pt x="-47982" y="2001020"/>
                  <a:pt x="41090" y="1888183"/>
                  <a:pt x="0" y="1706313"/>
                </a:cubicBezTo>
                <a:cubicBezTo>
                  <a:pt x="-41090" y="1524443"/>
                  <a:pt x="40211" y="1421275"/>
                  <a:pt x="0" y="1174475"/>
                </a:cubicBezTo>
                <a:cubicBezTo>
                  <a:pt x="-40211" y="927675"/>
                  <a:pt x="20871" y="918670"/>
                  <a:pt x="0" y="686957"/>
                </a:cubicBezTo>
                <a:cubicBezTo>
                  <a:pt x="-20871" y="455244"/>
                  <a:pt x="61462" y="234988"/>
                  <a:pt x="0" y="0"/>
                </a:cubicBezTo>
                <a:close/>
              </a:path>
            </a:pathLst>
          </a:custGeom>
          <a:solidFill>
            <a:srgbClr val="FF0000">
              <a:alpha val="74000"/>
            </a:srgbClr>
          </a:solidFill>
          <a:ln w="88900">
            <a:solidFill>
              <a:srgbClr val="0070C0"/>
            </a:solidFill>
            <a:extLst>
              <a:ext uri="{C807C97D-BFC1-408E-A445-0C87EB9F89A2}">
                <ask:lineSketchStyleProps xmlns:ask="http://schemas.microsoft.com/office/drawing/2018/sketchyshapes" xmlns="" sd="1219033472">
                  <a:prstGeom prst="rect">
                    <a:avLst/>
                  </a:prstGeom>
                  <ask:type>
                    <ask:lineSketchScribble/>
                  </ask:type>
                </ask:lineSketchStyleProps>
              </a:ext>
            </a:extLst>
          </a:ln>
        </p:spPr>
        <p:txBody>
          <a:bodyPr wrap="square" rtlCol="0">
            <a:spAutoFit/>
          </a:bodyPr>
          <a:lstStyle/>
          <a:p>
            <a:pPr algn="ctr"/>
            <a:r>
              <a:rPr lang="en-US" sz="2600" b="0" i="0" dirty="0">
                <a:solidFill>
                  <a:srgbClr val="002060"/>
                </a:solidFill>
                <a:effectLst/>
                <a:latin typeface="Aharoni" panose="02010803020104030203" pitchFamily="2" charset="-79"/>
                <a:cs typeface="Aharoni" panose="02010803020104030203" pitchFamily="2" charset="-79"/>
              </a:rPr>
              <a:t>As unusual as that may be it was never challenged.</a:t>
            </a:r>
            <a:r>
              <a:rPr lang="en-US" sz="2600" dirty="0">
                <a:solidFill>
                  <a:srgbClr val="002060"/>
                </a:solidFill>
                <a:latin typeface="Aharoni" panose="02010803020104030203" pitchFamily="2" charset="-79"/>
                <a:cs typeface="Aharoni" panose="02010803020104030203" pitchFamily="2" charset="-79"/>
              </a:rPr>
              <a:t/>
            </a:r>
            <a:br>
              <a:rPr lang="en-US" sz="2600" dirty="0">
                <a:solidFill>
                  <a:srgbClr val="002060"/>
                </a:solidFill>
                <a:latin typeface="Aharoni" panose="02010803020104030203" pitchFamily="2" charset="-79"/>
                <a:cs typeface="Aharoni" panose="02010803020104030203" pitchFamily="2" charset="-79"/>
              </a:rPr>
            </a:br>
            <a:r>
              <a:rPr lang="en-US" sz="2600" b="0" i="0" dirty="0">
                <a:solidFill>
                  <a:srgbClr val="002060"/>
                </a:solidFill>
                <a:effectLst/>
                <a:latin typeface="Aharoni" panose="02010803020104030203" pitchFamily="2" charset="-79"/>
                <a:cs typeface="Aharoni" panose="02010803020104030203" pitchFamily="2" charset="-79"/>
              </a:rPr>
              <a:t>If you wanted a refrigerator in your bedroom, </a:t>
            </a:r>
          </a:p>
          <a:p>
            <a:pPr algn="ctr"/>
            <a:r>
              <a:rPr lang="en-US" sz="3000" b="0" i="0" dirty="0">
                <a:solidFill>
                  <a:srgbClr val="002060"/>
                </a:solidFill>
                <a:effectLst/>
                <a:latin typeface="Aharoni" panose="02010803020104030203" pitchFamily="2" charset="-79"/>
                <a:cs typeface="Aharoni" panose="02010803020104030203" pitchFamily="2" charset="-79"/>
              </a:rPr>
              <a:t>could you put it there?</a:t>
            </a:r>
            <a:endParaRPr lang="en-US" sz="3000" dirty="0">
              <a:solidFill>
                <a:srgbClr val="002060"/>
              </a:solidFill>
              <a:latin typeface="Aharoni" panose="02010803020104030203" pitchFamily="2" charset="-79"/>
              <a:cs typeface="Aharoni" panose="02010803020104030203" pitchFamily="2" charset="-79"/>
            </a:endParaRPr>
          </a:p>
        </p:txBody>
      </p:sp>
      <p:pic>
        <p:nvPicPr>
          <p:cNvPr id="6" name="Picture 5" descr="A kitchen with white cabinets&#10;&#10;Description automatically generated with medium confidence">
            <a:extLst>
              <a:ext uri="{FF2B5EF4-FFF2-40B4-BE49-F238E27FC236}">
                <a16:creationId xmlns:a16="http://schemas.microsoft.com/office/drawing/2014/main" xmlns="" id="{AAE473ED-E829-684C-FE8A-8EB355E648EE}"/>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16027"/>
          <a:stretch/>
        </p:blipFill>
        <p:spPr>
          <a:xfrm>
            <a:off x="578360" y="1827318"/>
            <a:ext cx="5145939" cy="4070065"/>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9" name="Picture 18" descr="Vegetables out of grocery bag">
            <a:extLst>
              <a:ext uri="{FF2B5EF4-FFF2-40B4-BE49-F238E27FC236}">
                <a16:creationId xmlns:a16="http://schemas.microsoft.com/office/drawing/2014/main" xmlns="" id="{EB27B872-50C2-5DBC-8FD0-1A12ACF177F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0759" r="13457"/>
          <a:stretch/>
        </p:blipFill>
        <p:spPr>
          <a:xfrm>
            <a:off x="6064067" y="528279"/>
            <a:ext cx="3533953" cy="37685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descr="Close-up of hamburger">
            <a:extLst>
              <a:ext uri="{FF2B5EF4-FFF2-40B4-BE49-F238E27FC236}">
                <a16:creationId xmlns:a16="http://schemas.microsoft.com/office/drawing/2014/main" xmlns="" id="{9F3DEF96-D05B-82E9-DD64-56FED8C96E2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8426"/>
          <a:stretch/>
        </p:blipFill>
        <p:spPr>
          <a:xfrm>
            <a:off x="6064067" y="4495595"/>
            <a:ext cx="3368976" cy="279526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xmlns="" id="{15656339-184A-11A3-735E-A049400ED7B6}"/>
              </a:ext>
            </a:extLst>
          </p:cNvPr>
          <p:cNvSpPr txBox="1"/>
          <p:nvPr/>
        </p:nvSpPr>
        <p:spPr>
          <a:xfrm>
            <a:off x="459582" y="3806607"/>
            <a:ext cx="6697662" cy="1569660"/>
          </a:xfrm>
          <a:prstGeom prst="rect">
            <a:avLst/>
          </a:prstGeom>
          <a:solidFill>
            <a:schemeClr val="bg1"/>
          </a:solidFill>
          <a:ln w="53975">
            <a:solidFill>
              <a:srgbClr val="FF0000"/>
            </a:solidFill>
          </a:ln>
        </p:spPr>
        <p:txBody>
          <a:bodyPr wrap="square" rtlCol="0">
            <a:spAutoFit/>
          </a:bodyPr>
          <a:lstStyle/>
          <a:p>
            <a:pPr algn="ctr"/>
            <a:r>
              <a:rPr lang="en-US" b="0" i="0" dirty="0">
                <a:solidFill>
                  <a:srgbClr val="0070C0"/>
                </a:solidFill>
                <a:effectLst/>
                <a:latin typeface="Arial" panose="020B0604020202020204" pitchFamily="34" charset="0"/>
              </a:rPr>
              <a:t>Though the man who resides in this apartment has a complete kitchen with a similar refrigerator he decided he also wanted a refrigerator in his bedroom.</a:t>
            </a:r>
            <a:endParaRPr lang="en-US" dirty="0">
              <a:solidFill>
                <a:srgbClr val="0070C0"/>
              </a:solidFill>
            </a:endParaRPr>
          </a:p>
        </p:txBody>
      </p:sp>
    </p:spTree>
    <p:extLst>
      <p:ext uri="{BB962C8B-B14F-4D97-AF65-F5344CB8AC3E}">
        <p14:creationId xmlns:p14="http://schemas.microsoft.com/office/powerpoint/2010/main" val="38425418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2000" fill="hold"/>
                                        <p:tgtEl>
                                          <p:spTgt spid="6"/>
                                        </p:tgtEl>
                                        <p:attrNameLst>
                                          <p:attrName>ppt_w</p:attrName>
                                        </p:attrNameLst>
                                      </p:cBhvr>
                                      <p:tavLst>
                                        <p:tav tm="0">
                                          <p:val>
                                            <p:fltVal val="0"/>
                                          </p:val>
                                        </p:tav>
                                        <p:tav tm="100000">
                                          <p:val>
                                            <p:strVal val="#ppt_w"/>
                                          </p:val>
                                        </p:tav>
                                      </p:tavLst>
                                    </p:anim>
                                    <p:anim calcmode="lin" valueType="num">
                                      <p:cBhvr>
                                        <p:cTn id="8" dur="2000" fill="hold"/>
                                        <p:tgtEl>
                                          <p:spTgt spid="6"/>
                                        </p:tgtEl>
                                        <p:attrNameLst>
                                          <p:attrName>ppt_h</p:attrName>
                                        </p:attrNameLst>
                                      </p:cBhvr>
                                      <p:tavLst>
                                        <p:tav tm="0">
                                          <p:val>
                                            <p:fltVal val="0"/>
                                          </p:val>
                                        </p:tav>
                                        <p:tav tm="100000">
                                          <p:val>
                                            <p:strVal val="#ppt_h"/>
                                          </p:val>
                                        </p:tav>
                                      </p:tavLst>
                                    </p:anim>
                                  </p:childTnLst>
                                </p:cTn>
                              </p:par>
                              <p:par>
                                <p:cTn id="9" presetID="21" presetClass="entr" presetSubtype="1"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heel(1)">
                                      <p:cBhvr>
                                        <p:cTn id="11" dur="2000"/>
                                        <p:tgtEl>
                                          <p:spTgt spid="19"/>
                                        </p:tgtEl>
                                      </p:cBhvr>
                                    </p:animEffect>
                                  </p:childTnLst>
                                </p:cTn>
                              </p:par>
                              <p:par>
                                <p:cTn id="12" presetID="2" presetClass="entr" presetSubtype="4"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2000" fill="hold"/>
                                        <p:tgtEl>
                                          <p:spTgt spid="9"/>
                                        </p:tgtEl>
                                        <p:attrNameLst>
                                          <p:attrName>ppt_x</p:attrName>
                                        </p:attrNameLst>
                                      </p:cBhvr>
                                      <p:tavLst>
                                        <p:tav tm="0">
                                          <p:val>
                                            <p:strVal val="#ppt_x"/>
                                          </p:val>
                                        </p:tav>
                                        <p:tav tm="100000">
                                          <p:val>
                                            <p:strVal val="#ppt_x"/>
                                          </p:val>
                                        </p:tav>
                                      </p:tavLst>
                                    </p:anim>
                                    <p:anim calcmode="lin" valueType="num">
                                      <p:cBhvr additive="base">
                                        <p:cTn id="15" dur="20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nodeType="clickEffect">
                                  <p:stCondLst>
                                    <p:cond delay="0"/>
                                  </p:stCondLst>
                                  <p:childTnLst>
                                    <p:anim calcmode="lin" valueType="num">
                                      <p:cBhvr additive="base">
                                        <p:cTn id="19" dur="500"/>
                                        <p:tgtEl>
                                          <p:spTgt spid="6"/>
                                        </p:tgtEl>
                                        <p:attrNameLst>
                                          <p:attrName>ppt_x</p:attrName>
                                        </p:attrNameLst>
                                      </p:cBhvr>
                                      <p:tavLst>
                                        <p:tav tm="0">
                                          <p:val>
                                            <p:strVal val="ppt_x"/>
                                          </p:val>
                                        </p:tav>
                                        <p:tav tm="100000">
                                          <p:val>
                                            <p:strVal val="ppt_x"/>
                                          </p:val>
                                        </p:tav>
                                      </p:tavLst>
                                    </p:anim>
                                    <p:anim calcmode="lin" valueType="num">
                                      <p:cBhvr additive="base">
                                        <p:cTn id="20" dur="500"/>
                                        <p:tgtEl>
                                          <p:spTgt spid="6"/>
                                        </p:tgtEl>
                                        <p:attrNameLst>
                                          <p:attrName>ppt_y</p:attrName>
                                        </p:attrNameLst>
                                      </p:cBhvr>
                                      <p:tavLst>
                                        <p:tav tm="0">
                                          <p:val>
                                            <p:strVal val="ppt_y"/>
                                          </p:val>
                                        </p:tav>
                                        <p:tav tm="100000">
                                          <p:val>
                                            <p:strVal val="1+ppt_h/2"/>
                                          </p:val>
                                        </p:tav>
                                      </p:tavLst>
                                    </p:anim>
                                    <p:set>
                                      <p:cBhvr>
                                        <p:cTn id="21" dur="1" fill="hold">
                                          <p:stCondLst>
                                            <p:cond delay="499"/>
                                          </p:stCondLst>
                                        </p:cTn>
                                        <p:tgtEl>
                                          <p:spTgt spid="6"/>
                                        </p:tgtEl>
                                        <p:attrNameLst>
                                          <p:attrName>style.visibility</p:attrName>
                                        </p:attrNameLst>
                                      </p:cBhvr>
                                      <p:to>
                                        <p:strVal val="hidden"/>
                                      </p:to>
                                    </p:set>
                                  </p:childTnLst>
                                </p:cTn>
                              </p:par>
                              <p:par>
                                <p:cTn id="22" presetID="2" presetClass="entr" presetSubtype="8"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2000" fill="hold"/>
                                        <p:tgtEl>
                                          <p:spTgt spid="2"/>
                                        </p:tgtEl>
                                        <p:attrNameLst>
                                          <p:attrName>ppt_x</p:attrName>
                                        </p:attrNameLst>
                                      </p:cBhvr>
                                      <p:tavLst>
                                        <p:tav tm="0">
                                          <p:val>
                                            <p:strVal val="0-#ppt_w/2"/>
                                          </p:val>
                                        </p:tav>
                                        <p:tav tm="100000">
                                          <p:val>
                                            <p:strVal val="#ppt_x"/>
                                          </p:val>
                                        </p:tav>
                                      </p:tavLst>
                                    </p:anim>
                                    <p:anim calcmode="lin" valueType="num">
                                      <p:cBhvr additive="base">
                                        <p:cTn id="25" dur="2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randombar(horizontal)">
                                      <p:cBhvr>
                                        <p:cTn id="30" dur="5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42" presetClass="exit" presetSubtype="0" fill="hold" grpId="1" nodeType="clickEffect">
                                  <p:stCondLst>
                                    <p:cond delay="0"/>
                                  </p:stCondLst>
                                  <p:childTnLst>
                                    <p:animEffect transition="out" filter="fade">
                                      <p:cBhvr>
                                        <p:cTn id="34" dur="1000"/>
                                        <p:tgtEl>
                                          <p:spTgt spid="3"/>
                                        </p:tgtEl>
                                      </p:cBhvr>
                                    </p:animEffect>
                                    <p:anim calcmode="lin" valueType="num">
                                      <p:cBhvr>
                                        <p:cTn id="35" dur="1000"/>
                                        <p:tgtEl>
                                          <p:spTgt spid="3"/>
                                        </p:tgtEl>
                                        <p:attrNameLst>
                                          <p:attrName>ppt_x</p:attrName>
                                        </p:attrNameLst>
                                      </p:cBhvr>
                                      <p:tavLst>
                                        <p:tav tm="0">
                                          <p:val>
                                            <p:strVal val="ppt_x"/>
                                          </p:val>
                                        </p:tav>
                                        <p:tav tm="100000">
                                          <p:val>
                                            <p:strVal val="ppt_x"/>
                                          </p:val>
                                        </p:tav>
                                      </p:tavLst>
                                    </p:anim>
                                    <p:anim calcmode="lin" valueType="num">
                                      <p:cBhvr>
                                        <p:cTn id="36" dur="1000"/>
                                        <p:tgtEl>
                                          <p:spTgt spid="3"/>
                                        </p:tgtEl>
                                        <p:attrNameLst>
                                          <p:attrName>ppt_y</p:attrName>
                                        </p:attrNameLst>
                                      </p:cBhvr>
                                      <p:tavLst>
                                        <p:tav tm="0">
                                          <p:val>
                                            <p:strVal val="ppt_y"/>
                                          </p:val>
                                        </p:tav>
                                        <p:tav tm="100000">
                                          <p:val>
                                            <p:strVal val="ppt_y+.1"/>
                                          </p:val>
                                        </p:tav>
                                      </p:tavLst>
                                    </p:anim>
                                    <p:set>
                                      <p:cBhvr>
                                        <p:cTn id="37" dur="1" fill="hold">
                                          <p:stCondLst>
                                            <p:cond delay="999"/>
                                          </p:stCondLst>
                                        </p:cTn>
                                        <p:tgtEl>
                                          <p:spTgt spid="3"/>
                                        </p:tgtEl>
                                        <p:attrNameLst>
                                          <p:attrName>style.visibility</p:attrName>
                                        </p:attrNameLst>
                                      </p:cBhvr>
                                      <p:to>
                                        <p:strVal val="hidden"/>
                                      </p:to>
                                    </p:set>
                                  </p:childTnLst>
                                </p:cTn>
                              </p:par>
                              <p:par>
                                <p:cTn id="38" presetID="26" presetClass="entr" presetSubtype="0" fill="hold" grpId="1" nodeType="withEffect">
                                  <p:stCondLst>
                                    <p:cond delay="0"/>
                                  </p:stCondLst>
                                  <p:iterate type="lt">
                                    <p:tmPct val="0"/>
                                  </p:iterate>
                                  <p:childTnLst>
                                    <p:set>
                                      <p:cBhvr>
                                        <p:cTn id="39" dur="1" fill="hold">
                                          <p:stCondLst>
                                            <p:cond delay="0"/>
                                          </p:stCondLst>
                                        </p:cTn>
                                        <p:tgtEl>
                                          <p:spTgt spid="4"/>
                                        </p:tgtEl>
                                        <p:attrNameLst>
                                          <p:attrName>style.visibility</p:attrName>
                                        </p:attrNameLst>
                                      </p:cBhvr>
                                      <p:to>
                                        <p:strVal val="visible"/>
                                      </p:to>
                                    </p:set>
                                    <p:animEffect transition="in" filter="wipe(down)">
                                      <p:cBhvr>
                                        <p:cTn id="40" dur="580">
                                          <p:stCondLst>
                                            <p:cond delay="0"/>
                                          </p:stCondLst>
                                        </p:cTn>
                                        <p:tgtEl>
                                          <p:spTgt spid="4"/>
                                        </p:tgtEl>
                                      </p:cBhvr>
                                    </p:animEffect>
                                    <p:anim calcmode="lin" valueType="num">
                                      <p:cBhvr>
                                        <p:cTn id="41"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6" dur="26">
                                          <p:stCondLst>
                                            <p:cond delay="650"/>
                                          </p:stCondLst>
                                        </p:cTn>
                                        <p:tgtEl>
                                          <p:spTgt spid="4"/>
                                        </p:tgtEl>
                                      </p:cBhvr>
                                      <p:to x="100000" y="60000"/>
                                    </p:animScale>
                                    <p:animScale>
                                      <p:cBhvr>
                                        <p:cTn id="47" dur="166" decel="50000">
                                          <p:stCondLst>
                                            <p:cond delay="676"/>
                                          </p:stCondLst>
                                        </p:cTn>
                                        <p:tgtEl>
                                          <p:spTgt spid="4"/>
                                        </p:tgtEl>
                                      </p:cBhvr>
                                      <p:to x="100000" y="100000"/>
                                    </p:animScale>
                                    <p:animScale>
                                      <p:cBhvr>
                                        <p:cTn id="48" dur="26">
                                          <p:stCondLst>
                                            <p:cond delay="1312"/>
                                          </p:stCondLst>
                                        </p:cTn>
                                        <p:tgtEl>
                                          <p:spTgt spid="4"/>
                                        </p:tgtEl>
                                      </p:cBhvr>
                                      <p:to x="100000" y="80000"/>
                                    </p:animScale>
                                    <p:animScale>
                                      <p:cBhvr>
                                        <p:cTn id="49" dur="166" decel="50000">
                                          <p:stCondLst>
                                            <p:cond delay="1338"/>
                                          </p:stCondLst>
                                        </p:cTn>
                                        <p:tgtEl>
                                          <p:spTgt spid="4"/>
                                        </p:tgtEl>
                                      </p:cBhvr>
                                      <p:to x="100000" y="100000"/>
                                    </p:animScale>
                                    <p:animScale>
                                      <p:cBhvr>
                                        <p:cTn id="50" dur="26">
                                          <p:stCondLst>
                                            <p:cond delay="1642"/>
                                          </p:stCondLst>
                                        </p:cTn>
                                        <p:tgtEl>
                                          <p:spTgt spid="4"/>
                                        </p:tgtEl>
                                      </p:cBhvr>
                                      <p:to x="100000" y="90000"/>
                                    </p:animScale>
                                    <p:animScale>
                                      <p:cBhvr>
                                        <p:cTn id="51" dur="166" decel="50000">
                                          <p:stCondLst>
                                            <p:cond delay="1668"/>
                                          </p:stCondLst>
                                        </p:cTn>
                                        <p:tgtEl>
                                          <p:spTgt spid="4"/>
                                        </p:tgtEl>
                                      </p:cBhvr>
                                      <p:to x="100000" y="100000"/>
                                    </p:animScale>
                                    <p:animScale>
                                      <p:cBhvr>
                                        <p:cTn id="52" dur="26">
                                          <p:stCondLst>
                                            <p:cond delay="1808"/>
                                          </p:stCondLst>
                                        </p:cTn>
                                        <p:tgtEl>
                                          <p:spTgt spid="4"/>
                                        </p:tgtEl>
                                      </p:cBhvr>
                                      <p:to x="100000" y="95000"/>
                                    </p:animScale>
                                    <p:animScale>
                                      <p:cBhvr>
                                        <p:cTn id="53" dur="166" decel="50000">
                                          <p:stCondLst>
                                            <p:cond delay="1834"/>
                                          </p:stCondLst>
                                        </p:cTn>
                                        <p:tgtEl>
                                          <p:spTgt spid="4"/>
                                        </p:tgtEl>
                                      </p:cBhvr>
                                      <p:to x="100000" y="100000"/>
                                    </p:animScale>
                                  </p:childTnLst>
                                </p:cTn>
                              </p:par>
                            </p:childTnLst>
                          </p:cTn>
                        </p:par>
                        <p:par>
                          <p:cTn id="54" fill="hold">
                            <p:stCondLst>
                              <p:cond delay="2000"/>
                            </p:stCondLst>
                            <p:childTnLst>
                              <p:par>
                                <p:cTn id="55" presetID="18" presetClass="emph" presetSubtype="0" fill="hold" grpId="0" nodeType="afterEffect">
                                  <p:stCondLst>
                                    <p:cond delay="0"/>
                                  </p:stCondLst>
                                  <p:iterate type="lt">
                                    <p:tmPct val="4000"/>
                                  </p:iterate>
                                  <p:childTnLst>
                                    <p:set>
                                      <p:cBhvr override="childStyle">
                                        <p:cTn id="56" dur="1000" fill="hold"/>
                                        <p:tgtEl>
                                          <p:spTgt spid="4"/>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3" grpId="0" animBg="1"/>
      <p:bldP spid="3" grpId="1"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Line 3">
            <a:extLst>
              <a:ext uri="{FF2B5EF4-FFF2-40B4-BE49-F238E27FC236}">
                <a16:creationId xmlns:a16="http://schemas.microsoft.com/office/drawing/2014/main" xmlns="" id="{9677CDB6-F834-26B9-D37C-3AB90EE8F0EE}"/>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36195" name="AutoShape 5" descr="http://mail.aol.com/38466-111/aol-6/en-us/mail/get-attachment.aspx?uid=29589111&amp;folder=NewMail&amp;partId=1">
            <a:extLst>
              <a:ext uri="{FF2B5EF4-FFF2-40B4-BE49-F238E27FC236}">
                <a16:creationId xmlns:a16="http://schemas.microsoft.com/office/drawing/2014/main" xmlns="" id="{A4A4AADA-3CAC-126D-799B-C15B0156821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6196" name="AutoShape 7" descr="http://mail.aol.com/38466-111/aol-6/en-us/mail/get-attachment.aspx?uid=29589111&amp;folder=NewMail&amp;partId=1">
            <a:extLst>
              <a:ext uri="{FF2B5EF4-FFF2-40B4-BE49-F238E27FC236}">
                <a16:creationId xmlns:a16="http://schemas.microsoft.com/office/drawing/2014/main" xmlns="" id="{DCA8561C-B757-19E7-A987-17A6DA16D67C}"/>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6197" name="AutoShape 9" descr="http://mail.aol.com/38466-111/aol-6/en-us/mail/get-attachment.aspx?uid=29589111&amp;folder=NewMail&amp;partId=1">
            <a:extLst>
              <a:ext uri="{FF2B5EF4-FFF2-40B4-BE49-F238E27FC236}">
                <a16:creationId xmlns:a16="http://schemas.microsoft.com/office/drawing/2014/main" xmlns="" id="{BC05A562-97E2-1CCA-D6F9-0421EFA34A87}"/>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6198" name="AutoShape 11" descr="http://mail.aol.com/38466-111/aol-6/en-us/mail/get-attachment.aspx?uid=29589111&amp;folder=NewMail&amp;partId=1">
            <a:extLst>
              <a:ext uri="{FF2B5EF4-FFF2-40B4-BE49-F238E27FC236}">
                <a16:creationId xmlns:a16="http://schemas.microsoft.com/office/drawing/2014/main" xmlns="" id="{FB399FC0-EA0B-6EEA-953E-75EEA1830B92}"/>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36199" name="Title 10">
            <a:extLst>
              <a:ext uri="{FF2B5EF4-FFF2-40B4-BE49-F238E27FC236}">
                <a16:creationId xmlns:a16="http://schemas.microsoft.com/office/drawing/2014/main" xmlns="" id="{34DD564F-A7D2-121D-8734-10E3029F275E}"/>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a:t>We’re So Proud</a:t>
            </a:r>
            <a:r>
              <a:rPr lang="en-US" altLang="en-US" sz="4348"/>
              <a:t/>
            </a:r>
            <a:br>
              <a:rPr lang="en-US" altLang="en-US" sz="4348"/>
            </a:br>
            <a:endParaRPr lang="en-US" altLang="en-US" sz="4348"/>
          </a:p>
        </p:txBody>
      </p:sp>
      <p:pic>
        <p:nvPicPr>
          <p:cNvPr id="136200" name="Picture 1">
            <a:extLst>
              <a:ext uri="{FF2B5EF4-FFF2-40B4-BE49-F238E27FC236}">
                <a16:creationId xmlns:a16="http://schemas.microsoft.com/office/drawing/2014/main" xmlns="" id="{38E4B54C-CFAD-1212-469F-267B53F85C7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5582" y="2887966"/>
            <a:ext cx="5024526" cy="3768003"/>
          </a:xfrm>
          <a:prstGeom prst="rect">
            <a:avLst/>
          </a:prstGeom>
          <a:noFill/>
          <a:ln w="28575">
            <a:solidFill>
              <a:srgbClr val="FFD011"/>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xmlns="" id="{8324C52E-343E-57B3-B50C-7BC44BE6D26E}"/>
              </a:ext>
            </a:extLst>
          </p:cNvPr>
          <p:cNvSpPr txBox="1"/>
          <p:nvPr/>
        </p:nvSpPr>
        <p:spPr>
          <a:xfrm>
            <a:off x="358118" y="971022"/>
            <a:ext cx="8158776" cy="1916944"/>
          </a:xfrm>
          <a:prstGeom prst="rect">
            <a:avLst/>
          </a:prstGeom>
          <a:noFill/>
        </p:spPr>
        <p:txBody>
          <a:bodyPr>
            <a:spAutoFit/>
          </a:bodyPr>
          <a:lstStyle/>
          <a:p>
            <a:pPr algn="ctr">
              <a:defRPr/>
            </a:pPr>
            <a:r>
              <a:rPr lang="en-US" sz="2372" dirty="0">
                <a:solidFill>
                  <a:srgbClr val="863E04"/>
                </a:solidFill>
                <a:effectLst>
                  <a:outerShdw blurRad="38100" dist="38100" dir="2700000" algn="tl">
                    <a:srgbClr val="000000">
                      <a:alpha val="43137"/>
                    </a:srgbClr>
                  </a:outerShdw>
                </a:effectLst>
                <a:latin typeface="Arial Black" panose="020B0A04020102020204" pitchFamily="34" charset="0"/>
              </a:rPr>
              <a:t>Unlike in many group homes where residents keep their personal possessions in their bedrooms, these individuals proudly display their special Olympic trophies on the mantle of their great room’s fireplace.</a:t>
            </a:r>
          </a:p>
        </p:txBody>
      </p:sp>
      <p:pic>
        <p:nvPicPr>
          <p:cNvPr id="4106" name="Picture 5">
            <a:extLst>
              <a:ext uri="{FF2B5EF4-FFF2-40B4-BE49-F238E27FC236}">
                <a16:creationId xmlns:a16="http://schemas.microsoft.com/office/drawing/2014/main" xmlns="" id="{1E9719EE-5AC2-116D-1325-63A69FC861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9893" y="2635405"/>
            <a:ext cx="3673881" cy="4295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nodeType="clickEffect">
                                  <p:stCondLst>
                                    <p:cond delay="0"/>
                                  </p:stCondLst>
                                  <p:childTnLst>
                                    <p:set>
                                      <p:cBhvr>
                                        <p:cTn id="6" dur="1" fill="hold">
                                          <p:stCondLst>
                                            <p:cond delay="0"/>
                                          </p:stCondLst>
                                        </p:cTn>
                                        <p:tgtEl>
                                          <p:spTgt spid="4106"/>
                                        </p:tgtEl>
                                        <p:attrNameLst>
                                          <p:attrName>style.visibility</p:attrName>
                                        </p:attrNameLst>
                                      </p:cBhvr>
                                      <p:to>
                                        <p:strVal val="visible"/>
                                      </p:to>
                                    </p:set>
                                    <p:animEffect transition="in" filter="wheel(1)">
                                      <p:cBhvr>
                                        <p:cTn id="7" dur="2000"/>
                                        <p:tgtEl>
                                          <p:spTgt spid="4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Line 3">
            <a:extLst>
              <a:ext uri="{FF2B5EF4-FFF2-40B4-BE49-F238E27FC236}">
                <a16:creationId xmlns:a16="http://schemas.microsoft.com/office/drawing/2014/main" xmlns="" id="{35CDB689-EA94-9D4D-E8E9-1886E18ADC96}"/>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3123" name="AutoShape 5" descr="http://mail.aol.com/38466-111/aol-6/en-us/mail/get-attachment.aspx?uid=29589111&amp;folder=NewMail&amp;partId=1">
            <a:extLst>
              <a:ext uri="{FF2B5EF4-FFF2-40B4-BE49-F238E27FC236}">
                <a16:creationId xmlns:a16="http://schemas.microsoft.com/office/drawing/2014/main" xmlns="" id="{54042F16-7793-391E-F659-1E144864F63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4" name="AutoShape 7" descr="http://mail.aol.com/38466-111/aol-6/en-us/mail/get-attachment.aspx?uid=29589111&amp;folder=NewMail&amp;partId=1">
            <a:extLst>
              <a:ext uri="{FF2B5EF4-FFF2-40B4-BE49-F238E27FC236}">
                <a16:creationId xmlns:a16="http://schemas.microsoft.com/office/drawing/2014/main" xmlns="" id="{C3FCE825-400D-7AF2-343E-3BDABB28505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5" name="AutoShape 9" descr="http://mail.aol.com/38466-111/aol-6/en-us/mail/get-attachment.aspx?uid=29589111&amp;folder=NewMail&amp;partId=1">
            <a:extLst>
              <a:ext uri="{FF2B5EF4-FFF2-40B4-BE49-F238E27FC236}">
                <a16:creationId xmlns:a16="http://schemas.microsoft.com/office/drawing/2014/main" xmlns="" id="{6D030AD6-B7E5-41C6-DDCC-CFC1ABA8438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6" name="AutoShape 11" descr="http://mail.aol.com/38466-111/aol-6/en-us/mail/get-attachment.aspx?uid=29589111&amp;folder=NewMail&amp;partId=1">
            <a:extLst>
              <a:ext uri="{FF2B5EF4-FFF2-40B4-BE49-F238E27FC236}">
                <a16:creationId xmlns:a16="http://schemas.microsoft.com/office/drawing/2014/main" xmlns="" id="{2A2096E1-903C-9E23-E041-4A611F4F39C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7" name="Title 10">
            <a:extLst>
              <a:ext uri="{FF2B5EF4-FFF2-40B4-BE49-F238E27FC236}">
                <a16:creationId xmlns:a16="http://schemas.microsoft.com/office/drawing/2014/main" xmlns="" id="{60F3AE80-EF83-229E-170A-706FDB2AD302}"/>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Oxymoron</a:t>
            </a:r>
            <a:br>
              <a:rPr lang="en-US" altLang="en-US" sz="4400"/>
            </a:br>
            <a:endParaRPr lang="en-US" altLang="en-US" sz="4400"/>
          </a:p>
        </p:txBody>
      </p:sp>
      <p:pic>
        <p:nvPicPr>
          <p:cNvPr id="4104" name="Picture 1" descr="IMG_1772.JPG">
            <a:extLst>
              <a:ext uri="{FF2B5EF4-FFF2-40B4-BE49-F238E27FC236}">
                <a16:creationId xmlns:a16="http://schemas.microsoft.com/office/drawing/2014/main" xmlns="" id="{7326A3D9-7D87-7F2F-9AEA-6C65465760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0513" y="868363"/>
            <a:ext cx="533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560FB82E-085C-95BD-8E6D-4F3A5F3067E2}"/>
              </a:ext>
            </a:extLst>
          </p:cNvPr>
          <p:cNvSpPr txBox="1"/>
          <p:nvPr/>
        </p:nvSpPr>
        <p:spPr>
          <a:xfrm rot="20407701">
            <a:off x="4876800" y="1346200"/>
            <a:ext cx="3794125" cy="4557713"/>
          </a:xfrm>
          <a:prstGeom prst="rect">
            <a:avLst/>
          </a:prstGeom>
          <a:noFill/>
        </p:spPr>
        <p:txBody>
          <a:bodyPr>
            <a:spAutoFit/>
          </a:bodyPr>
          <a:lstStyle/>
          <a:p>
            <a:pPr algn="ctr">
              <a:defRPr/>
            </a:pPr>
            <a:r>
              <a:rPr lang="en-US" sz="7200" dirty="0">
                <a:solidFill>
                  <a:srgbClr val="FF0000"/>
                </a:solidFill>
                <a:effectLst>
                  <a:outerShdw blurRad="38100" dist="38100" dir="2700000" algn="tl">
                    <a:srgbClr val="000000">
                      <a:alpha val="43137"/>
                    </a:srgbClr>
                  </a:outerShdw>
                </a:effectLst>
              </a:rPr>
              <a:t>This speaks for</a:t>
            </a:r>
          </a:p>
          <a:p>
            <a:pPr algn="ctr">
              <a:defRPr/>
            </a:pPr>
            <a:r>
              <a:rPr lang="en-US" sz="7200" dirty="0">
                <a:solidFill>
                  <a:srgbClr val="FF0000"/>
                </a:solidFill>
                <a:effectLst>
                  <a:outerShdw blurRad="38100" dist="38100" dir="2700000" algn="tl">
                    <a:srgbClr val="000000">
                      <a:alpha val="43137"/>
                    </a:srgbClr>
                  </a:outerShdw>
                </a:effectLst>
              </a:rPr>
              <a:t>itself!</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16" fill="hold" nodeType="afterEffect">
                                  <p:stCondLst>
                                    <p:cond delay="0"/>
                                  </p:stCondLst>
                                  <p:childTnLst>
                                    <p:set>
                                      <p:cBhvr>
                                        <p:cTn id="6" dur="1" fill="hold">
                                          <p:stCondLst>
                                            <p:cond delay="0"/>
                                          </p:stCondLst>
                                        </p:cTn>
                                        <p:tgtEl>
                                          <p:spTgt spid="4104"/>
                                        </p:tgtEl>
                                        <p:attrNameLst>
                                          <p:attrName>style.visibility</p:attrName>
                                        </p:attrNameLst>
                                      </p:cBhvr>
                                      <p:to>
                                        <p:strVal val="visible"/>
                                      </p:to>
                                    </p:set>
                                    <p:animEffect transition="in" filter="circle(in)">
                                      <p:cBhvr>
                                        <p:cTn id="7" dur="2000"/>
                                        <p:tgtEl>
                                          <p:spTgt spid="4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9" descr="IMG_2357.JPG">
            <a:extLst>
              <a:ext uri="{FF2B5EF4-FFF2-40B4-BE49-F238E27FC236}">
                <a16:creationId xmlns:a16="http://schemas.microsoft.com/office/drawing/2014/main" xmlns="" id="{EF85D7CA-9D76-4B56-A1E0-6582792EFEB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020763"/>
            <a:ext cx="53340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0771" name="Line 3">
            <a:extLst>
              <a:ext uri="{FF2B5EF4-FFF2-40B4-BE49-F238E27FC236}">
                <a16:creationId xmlns:a16="http://schemas.microsoft.com/office/drawing/2014/main" xmlns="" id="{109FC27C-532B-DDEE-6003-A13AC652F6B1}"/>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60772" name="AutoShape 5" descr="http://mail.aol.com/38466-111/aol-6/en-us/mail/get-attachment.aspx?uid=29589111&amp;folder=NewMail&amp;partId=1">
            <a:extLst>
              <a:ext uri="{FF2B5EF4-FFF2-40B4-BE49-F238E27FC236}">
                <a16:creationId xmlns:a16="http://schemas.microsoft.com/office/drawing/2014/main" xmlns="" id="{515B75EB-C827-FFD9-7D96-59E4E201822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0773" name="AutoShape 7" descr="http://mail.aol.com/38466-111/aol-6/en-us/mail/get-attachment.aspx?uid=29589111&amp;folder=NewMail&amp;partId=1">
            <a:extLst>
              <a:ext uri="{FF2B5EF4-FFF2-40B4-BE49-F238E27FC236}">
                <a16:creationId xmlns:a16="http://schemas.microsoft.com/office/drawing/2014/main" xmlns="" id="{281EBF7B-52AA-AF10-2B12-0ABCBB8EC248}"/>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0774" name="AutoShape 9" descr="http://mail.aol.com/38466-111/aol-6/en-us/mail/get-attachment.aspx?uid=29589111&amp;folder=NewMail&amp;partId=1">
            <a:extLst>
              <a:ext uri="{FF2B5EF4-FFF2-40B4-BE49-F238E27FC236}">
                <a16:creationId xmlns:a16="http://schemas.microsoft.com/office/drawing/2014/main" xmlns="" id="{3E906E3F-D3EF-D675-82B8-EB2F36A25F6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0775" name="AutoShape 11" descr="http://mail.aol.com/38466-111/aol-6/en-us/mail/get-attachment.aspx?uid=29589111&amp;folder=NewMail&amp;partId=1">
            <a:extLst>
              <a:ext uri="{FF2B5EF4-FFF2-40B4-BE49-F238E27FC236}">
                <a16:creationId xmlns:a16="http://schemas.microsoft.com/office/drawing/2014/main" xmlns="" id="{5193D538-BFAF-CE62-8259-7AC4433AB69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0776" name="Title 10">
            <a:extLst>
              <a:ext uri="{FF2B5EF4-FFF2-40B4-BE49-F238E27FC236}">
                <a16:creationId xmlns:a16="http://schemas.microsoft.com/office/drawing/2014/main" xmlns="" id="{9FADF11A-02A2-3B92-DF2F-06786C73F417}"/>
              </a:ext>
            </a:extLst>
          </p:cNvPr>
          <p:cNvSpPr>
            <a:spLocks noGrp="1" noChangeArrowheads="1"/>
          </p:cNvSpPr>
          <p:nvPr>
            <p:ph type="title" sz="quarter"/>
          </p:nvPr>
        </p:nvSpPr>
        <p:spPr>
          <a:xfrm>
            <a:off x="366713" y="400050"/>
            <a:ext cx="8164512" cy="247650"/>
          </a:xfrm>
        </p:spPr>
        <p:txBody>
          <a:bodyPr/>
          <a:lstStyle/>
          <a:p>
            <a:r>
              <a:rPr lang="en-US" altLang="en-US" sz="4400"/>
              <a:t/>
            </a:r>
            <a:br>
              <a:rPr lang="en-US" altLang="en-US" sz="4400"/>
            </a:br>
            <a:r>
              <a:rPr lang="en-US" altLang="en-US" sz="4400"/>
              <a:t>Appropriate Display</a:t>
            </a:r>
            <a:br>
              <a:rPr lang="en-US" altLang="en-US" sz="4400"/>
            </a:br>
            <a:endParaRPr lang="en-US" altLang="en-US" sz="4400"/>
          </a:p>
        </p:txBody>
      </p:sp>
      <p:sp>
        <p:nvSpPr>
          <p:cNvPr id="160777" name="TextBox 7">
            <a:extLst>
              <a:ext uri="{FF2B5EF4-FFF2-40B4-BE49-F238E27FC236}">
                <a16:creationId xmlns:a16="http://schemas.microsoft.com/office/drawing/2014/main" xmlns="" id="{B6B12DFD-F3E0-892B-FB4B-B73C9E63FF25}"/>
              </a:ext>
            </a:extLst>
          </p:cNvPr>
          <p:cNvSpPr txBox="1">
            <a:spLocks noChangeArrowheads="1"/>
          </p:cNvSpPr>
          <p:nvPr/>
        </p:nvSpPr>
        <p:spPr bwMode="auto">
          <a:xfrm>
            <a:off x="5853113" y="919163"/>
            <a:ext cx="2762250" cy="504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t>A 40 year-old man with Autism is obsessed with yellow school buses.  His obsession is sensitively met with this display.</a:t>
            </a:r>
          </a:p>
        </p:txBody>
      </p:sp>
      <p:pic>
        <p:nvPicPr>
          <p:cNvPr id="9" name="Picture 8" descr="bus.gif">
            <a:extLst>
              <a:ext uri="{FF2B5EF4-FFF2-40B4-BE49-F238E27FC236}">
                <a16:creationId xmlns:a16="http://schemas.microsoft.com/office/drawing/2014/main" xmlns="" id="{CCEF3318-C771-009D-85B5-80C9C2E8BD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0313" y="5364163"/>
            <a:ext cx="230505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path" presetSubtype="0" accel="50000" decel="50000" fill="hold" nodeType="afterEffect">
                                  <p:stCondLst>
                                    <p:cond delay="0"/>
                                  </p:stCondLst>
                                  <p:childTnLst>
                                    <p:animMotion origin="layout" path="M 3.70841E-6 -4.10914E-6 L -0.66308 0.01675 " pathEditMode="relative" rAng="0" ptsTypes="AA">
                                      <p:cBhvr>
                                        <p:cTn id="6" dur="5000" fill="hold"/>
                                        <p:tgtEl>
                                          <p:spTgt spid="9"/>
                                        </p:tgtEl>
                                        <p:attrNameLst>
                                          <p:attrName>ppt_x</p:attrName>
                                          <p:attrName>ppt_y</p:attrName>
                                        </p:attrNameLst>
                                      </p:cBhvr>
                                      <p:rCtr x="-33162" y="82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AB792B94-C64D-97DE-9207-34B37751E221}"/>
              </a:ext>
            </a:extLst>
          </p:cNvPr>
          <p:cNvPicPr>
            <a:picLocks noChangeAspect="1"/>
          </p:cNvPicPr>
          <p:nvPr/>
        </p:nvPicPr>
        <p:blipFill>
          <a:blip r:embed="rId2"/>
          <a:stretch>
            <a:fillRect/>
          </a:stretch>
        </p:blipFill>
        <p:spPr>
          <a:xfrm>
            <a:off x="320675" y="919925"/>
            <a:ext cx="8260796" cy="5840474"/>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7" y="430318"/>
            <a:ext cx="8587581" cy="285645"/>
          </a:xfrm>
        </p:spPr>
        <p:txBody>
          <a:bodyPr/>
          <a:lstStyle/>
          <a:p>
            <a:r>
              <a:rPr lang="en-US" altLang="en-US" sz="4400" dirty="0"/>
              <a:t/>
            </a:r>
            <a:br>
              <a:rPr lang="en-US" altLang="en-US" sz="4400" dirty="0"/>
            </a:br>
            <a:r>
              <a:rPr lang="en-US" altLang="en-US" sz="4400" dirty="0"/>
              <a:t>Non-Regimented Routines</a:t>
            </a:r>
            <a:br>
              <a:rPr lang="en-US" altLang="en-US" sz="4400" dirty="0"/>
            </a:br>
            <a:endParaRPr lang="en-US" altLang="en-US" sz="4400" dirty="0"/>
          </a:p>
        </p:txBody>
      </p:sp>
      <p:sp>
        <p:nvSpPr>
          <p:cNvPr id="2" name="TextBox 1">
            <a:extLst>
              <a:ext uri="{FF2B5EF4-FFF2-40B4-BE49-F238E27FC236}">
                <a16:creationId xmlns:a16="http://schemas.microsoft.com/office/drawing/2014/main" xmlns="" id="{68029060-5A5C-96F3-D3E7-EF5320FF5739}"/>
              </a:ext>
            </a:extLst>
          </p:cNvPr>
          <p:cNvSpPr txBox="1"/>
          <p:nvPr/>
        </p:nvSpPr>
        <p:spPr>
          <a:xfrm>
            <a:off x="423485" y="1072326"/>
            <a:ext cx="3575367" cy="1938992"/>
          </a:xfrm>
          <a:custGeom>
            <a:avLst/>
            <a:gdLst>
              <a:gd name="connsiteX0" fmla="*/ 0 w 3575367"/>
              <a:gd name="connsiteY0" fmla="*/ 0 h 1938992"/>
              <a:gd name="connsiteX1" fmla="*/ 524387 w 3575367"/>
              <a:gd name="connsiteY1" fmla="*/ 0 h 1938992"/>
              <a:gd name="connsiteX2" fmla="*/ 1191789 w 3575367"/>
              <a:gd name="connsiteY2" fmla="*/ 0 h 1938992"/>
              <a:gd name="connsiteX3" fmla="*/ 1716176 w 3575367"/>
              <a:gd name="connsiteY3" fmla="*/ 0 h 1938992"/>
              <a:gd name="connsiteX4" fmla="*/ 2276317 w 3575367"/>
              <a:gd name="connsiteY4" fmla="*/ 0 h 1938992"/>
              <a:gd name="connsiteX5" fmla="*/ 2836458 w 3575367"/>
              <a:gd name="connsiteY5" fmla="*/ 0 h 1938992"/>
              <a:gd name="connsiteX6" fmla="*/ 3575367 w 3575367"/>
              <a:gd name="connsiteY6" fmla="*/ 0 h 1938992"/>
              <a:gd name="connsiteX7" fmla="*/ 3575367 w 3575367"/>
              <a:gd name="connsiteY7" fmla="*/ 504138 h 1938992"/>
              <a:gd name="connsiteX8" fmla="*/ 3575367 w 3575367"/>
              <a:gd name="connsiteY8" fmla="*/ 1027666 h 1938992"/>
              <a:gd name="connsiteX9" fmla="*/ 3575367 w 3575367"/>
              <a:gd name="connsiteY9" fmla="*/ 1938992 h 1938992"/>
              <a:gd name="connsiteX10" fmla="*/ 3086734 w 3575367"/>
              <a:gd name="connsiteY10" fmla="*/ 1938992 h 1938992"/>
              <a:gd name="connsiteX11" fmla="*/ 2598100 w 3575367"/>
              <a:gd name="connsiteY11" fmla="*/ 1938992 h 1938992"/>
              <a:gd name="connsiteX12" fmla="*/ 2109467 w 3575367"/>
              <a:gd name="connsiteY12" fmla="*/ 1938992 h 1938992"/>
              <a:gd name="connsiteX13" fmla="*/ 1442065 w 3575367"/>
              <a:gd name="connsiteY13" fmla="*/ 1938992 h 1938992"/>
              <a:gd name="connsiteX14" fmla="*/ 810417 w 3575367"/>
              <a:gd name="connsiteY14" fmla="*/ 1938992 h 1938992"/>
              <a:gd name="connsiteX15" fmla="*/ 0 w 3575367"/>
              <a:gd name="connsiteY15" fmla="*/ 1938992 h 1938992"/>
              <a:gd name="connsiteX16" fmla="*/ 0 w 3575367"/>
              <a:gd name="connsiteY16" fmla="*/ 1512414 h 1938992"/>
              <a:gd name="connsiteX17" fmla="*/ 0 w 3575367"/>
              <a:gd name="connsiteY17" fmla="*/ 1047056 h 1938992"/>
              <a:gd name="connsiteX18" fmla="*/ 0 w 3575367"/>
              <a:gd name="connsiteY18" fmla="*/ 620477 h 1938992"/>
              <a:gd name="connsiteX19" fmla="*/ 0 w 3575367"/>
              <a:gd name="connsiteY19" fmla="*/ 0 h 193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75367" h="1938992" fill="none" extrusionOk="0">
                <a:moveTo>
                  <a:pt x="0" y="0"/>
                </a:moveTo>
                <a:cubicBezTo>
                  <a:pt x="149044" y="-13054"/>
                  <a:pt x="371204" y="1672"/>
                  <a:pt x="524387" y="0"/>
                </a:cubicBezTo>
                <a:cubicBezTo>
                  <a:pt x="677570" y="-1672"/>
                  <a:pt x="1033529" y="37778"/>
                  <a:pt x="1191789" y="0"/>
                </a:cubicBezTo>
                <a:cubicBezTo>
                  <a:pt x="1350049" y="-37778"/>
                  <a:pt x="1603006" y="57642"/>
                  <a:pt x="1716176" y="0"/>
                </a:cubicBezTo>
                <a:cubicBezTo>
                  <a:pt x="1829346" y="-57642"/>
                  <a:pt x="2120223" y="38319"/>
                  <a:pt x="2276317" y="0"/>
                </a:cubicBezTo>
                <a:cubicBezTo>
                  <a:pt x="2432411" y="-38319"/>
                  <a:pt x="2657141" y="45834"/>
                  <a:pt x="2836458" y="0"/>
                </a:cubicBezTo>
                <a:cubicBezTo>
                  <a:pt x="3015775" y="-45834"/>
                  <a:pt x="3238874" y="59181"/>
                  <a:pt x="3575367" y="0"/>
                </a:cubicBezTo>
                <a:cubicBezTo>
                  <a:pt x="3608270" y="199368"/>
                  <a:pt x="3524437" y="298695"/>
                  <a:pt x="3575367" y="504138"/>
                </a:cubicBezTo>
                <a:cubicBezTo>
                  <a:pt x="3626297" y="709581"/>
                  <a:pt x="3561487" y="897813"/>
                  <a:pt x="3575367" y="1027666"/>
                </a:cubicBezTo>
                <a:cubicBezTo>
                  <a:pt x="3589247" y="1157519"/>
                  <a:pt x="3540317" y="1647018"/>
                  <a:pt x="3575367" y="1938992"/>
                </a:cubicBezTo>
                <a:cubicBezTo>
                  <a:pt x="3432662" y="1984290"/>
                  <a:pt x="3312856" y="1899141"/>
                  <a:pt x="3086734" y="1938992"/>
                </a:cubicBezTo>
                <a:cubicBezTo>
                  <a:pt x="2860612" y="1978843"/>
                  <a:pt x="2759093" y="1883441"/>
                  <a:pt x="2598100" y="1938992"/>
                </a:cubicBezTo>
                <a:cubicBezTo>
                  <a:pt x="2437107" y="1994543"/>
                  <a:pt x="2270114" y="1885821"/>
                  <a:pt x="2109467" y="1938992"/>
                </a:cubicBezTo>
                <a:cubicBezTo>
                  <a:pt x="1948820" y="1992163"/>
                  <a:pt x="1589321" y="1862496"/>
                  <a:pt x="1442065" y="1938992"/>
                </a:cubicBezTo>
                <a:cubicBezTo>
                  <a:pt x="1294809" y="2015488"/>
                  <a:pt x="946587" y="1921108"/>
                  <a:pt x="810417" y="1938992"/>
                </a:cubicBezTo>
                <a:cubicBezTo>
                  <a:pt x="674247" y="1956876"/>
                  <a:pt x="180088" y="1905076"/>
                  <a:pt x="0" y="1938992"/>
                </a:cubicBezTo>
                <a:cubicBezTo>
                  <a:pt x="-18788" y="1737805"/>
                  <a:pt x="26425" y="1615726"/>
                  <a:pt x="0" y="1512414"/>
                </a:cubicBezTo>
                <a:cubicBezTo>
                  <a:pt x="-26425" y="1409102"/>
                  <a:pt x="25309" y="1268282"/>
                  <a:pt x="0" y="1047056"/>
                </a:cubicBezTo>
                <a:cubicBezTo>
                  <a:pt x="-25309" y="825830"/>
                  <a:pt x="47511" y="779037"/>
                  <a:pt x="0" y="620477"/>
                </a:cubicBezTo>
                <a:cubicBezTo>
                  <a:pt x="-47511" y="461917"/>
                  <a:pt x="51118" y="169769"/>
                  <a:pt x="0" y="0"/>
                </a:cubicBezTo>
                <a:close/>
              </a:path>
              <a:path w="3575367" h="1938992" stroke="0" extrusionOk="0">
                <a:moveTo>
                  <a:pt x="0" y="0"/>
                </a:moveTo>
                <a:cubicBezTo>
                  <a:pt x="265275" y="-14889"/>
                  <a:pt x="335090" y="76856"/>
                  <a:pt x="667402" y="0"/>
                </a:cubicBezTo>
                <a:cubicBezTo>
                  <a:pt x="999714" y="-76856"/>
                  <a:pt x="956685" y="57759"/>
                  <a:pt x="1156035" y="0"/>
                </a:cubicBezTo>
                <a:cubicBezTo>
                  <a:pt x="1355385" y="-57759"/>
                  <a:pt x="1538920" y="35229"/>
                  <a:pt x="1716176" y="0"/>
                </a:cubicBezTo>
                <a:cubicBezTo>
                  <a:pt x="1893432" y="-35229"/>
                  <a:pt x="2015509" y="7473"/>
                  <a:pt x="2276317" y="0"/>
                </a:cubicBezTo>
                <a:cubicBezTo>
                  <a:pt x="2537125" y="-7473"/>
                  <a:pt x="2616531" y="18932"/>
                  <a:pt x="2764950" y="0"/>
                </a:cubicBezTo>
                <a:cubicBezTo>
                  <a:pt x="2913369" y="-18932"/>
                  <a:pt x="3359749" y="80143"/>
                  <a:pt x="3575367" y="0"/>
                </a:cubicBezTo>
                <a:cubicBezTo>
                  <a:pt x="3576030" y="129070"/>
                  <a:pt x="3539561" y="339263"/>
                  <a:pt x="3575367" y="484748"/>
                </a:cubicBezTo>
                <a:cubicBezTo>
                  <a:pt x="3611173" y="630233"/>
                  <a:pt x="3533407" y="835387"/>
                  <a:pt x="3575367" y="988886"/>
                </a:cubicBezTo>
                <a:cubicBezTo>
                  <a:pt x="3617327" y="1142385"/>
                  <a:pt x="3554362" y="1331977"/>
                  <a:pt x="3575367" y="1434854"/>
                </a:cubicBezTo>
                <a:cubicBezTo>
                  <a:pt x="3596372" y="1537731"/>
                  <a:pt x="3535222" y="1692875"/>
                  <a:pt x="3575367" y="1938992"/>
                </a:cubicBezTo>
                <a:cubicBezTo>
                  <a:pt x="3471233" y="1991258"/>
                  <a:pt x="3268823" y="1913658"/>
                  <a:pt x="3086734" y="1938992"/>
                </a:cubicBezTo>
                <a:cubicBezTo>
                  <a:pt x="2904645" y="1964326"/>
                  <a:pt x="2604506" y="1903584"/>
                  <a:pt x="2455085" y="1938992"/>
                </a:cubicBezTo>
                <a:cubicBezTo>
                  <a:pt x="2305664" y="1974400"/>
                  <a:pt x="2116079" y="1935843"/>
                  <a:pt x="1966452" y="1938992"/>
                </a:cubicBezTo>
                <a:cubicBezTo>
                  <a:pt x="1816825" y="1942141"/>
                  <a:pt x="1672106" y="1927127"/>
                  <a:pt x="1442065" y="1938992"/>
                </a:cubicBezTo>
                <a:cubicBezTo>
                  <a:pt x="1212024" y="1950857"/>
                  <a:pt x="998711" y="1934971"/>
                  <a:pt x="881924" y="1938992"/>
                </a:cubicBezTo>
                <a:cubicBezTo>
                  <a:pt x="765137" y="1943013"/>
                  <a:pt x="298903" y="1854627"/>
                  <a:pt x="0" y="1938992"/>
                </a:cubicBezTo>
                <a:cubicBezTo>
                  <a:pt x="-4713" y="1733324"/>
                  <a:pt x="50388" y="1580660"/>
                  <a:pt x="0" y="1473634"/>
                </a:cubicBezTo>
                <a:cubicBezTo>
                  <a:pt x="-50388" y="1366608"/>
                  <a:pt x="14117" y="1207786"/>
                  <a:pt x="0" y="1027666"/>
                </a:cubicBezTo>
                <a:cubicBezTo>
                  <a:pt x="-14117" y="847546"/>
                  <a:pt x="24852" y="758122"/>
                  <a:pt x="0" y="523528"/>
                </a:cubicBezTo>
                <a:cubicBezTo>
                  <a:pt x="-24852" y="288934"/>
                  <a:pt x="8549" y="119554"/>
                  <a:pt x="0" y="0"/>
                </a:cubicBezTo>
                <a:close/>
              </a:path>
            </a:pathLst>
          </a:custGeom>
          <a:solidFill>
            <a:schemeClr val="bg1"/>
          </a:solidFill>
          <a:ln w="41275">
            <a:solidFill>
              <a:schemeClr val="accent1"/>
            </a:solidFill>
            <a:extLst>
              <a:ext uri="{C807C97D-BFC1-408E-A445-0C87EB9F89A2}">
                <ask:lineSketchStyleProps xmlns:ask="http://schemas.microsoft.com/office/drawing/2018/sketchyshapes" xmlns="" sd="414578267">
                  <a:prstGeom prst="rect">
                    <a:avLst/>
                  </a:prstGeom>
                  <ask:type>
                    <ask:lineSketchScribble/>
                  </ask:type>
                </ask:lineSketchStyleProps>
              </a:ext>
            </a:extLst>
          </a:ln>
        </p:spPr>
        <p:txBody>
          <a:bodyPr wrap="square" rtlCol="0">
            <a:spAutoFit/>
          </a:bodyPr>
          <a:lstStyle/>
          <a:p>
            <a:r>
              <a:rPr lang="en-US" dirty="0">
                <a:solidFill>
                  <a:srgbClr val="002060"/>
                </a:solidFill>
                <a:latin typeface="Britannic Bold" panose="020B0903060703020204" pitchFamily="34" charset="0"/>
              </a:rPr>
              <a:t>Means we sometimes make creative, instantaneous decisions to break routines and live a good story</a:t>
            </a:r>
          </a:p>
        </p:txBody>
      </p:sp>
      <p:sp>
        <p:nvSpPr>
          <p:cNvPr id="3" name="TextBox 2">
            <a:extLst>
              <a:ext uri="{FF2B5EF4-FFF2-40B4-BE49-F238E27FC236}">
                <a16:creationId xmlns:a16="http://schemas.microsoft.com/office/drawing/2014/main" xmlns="" id="{F0169D37-ABEC-99D1-A955-A9D88D4BD50E}"/>
              </a:ext>
            </a:extLst>
          </p:cNvPr>
          <p:cNvSpPr txBox="1"/>
          <p:nvPr/>
        </p:nvSpPr>
        <p:spPr>
          <a:xfrm>
            <a:off x="4175919" y="1513650"/>
            <a:ext cx="5132543" cy="1938992"/>
          </a:xfrm>
          <a:prstGeom prst="rect">
            <a:avLst/>
          </a:prstGeom>
          <a:solidFill>
            <a:srgbClr val="00B0F0"/>
          </a:solidFill>
          <a:ln w="53975">
            <a:solidFill>
              <a:schemeClr val="accent1"/>
            </a:solidFill>
          </a:ln>
        </p:spPr>
        <p:txBody>
          <a:bodyPr wrap="square" rtlCol="0">
            <a:spAutoFit/>
          </a:bodyPr>
          <a:lstStyle/>
          <a:p>
            <a:r>
              <a:rPr lang="en-US" dirty="0">
                <a:solidFill>
                  <a:srgbClr val="C00000"/>
                </a:solidFill>
                <a:latin typeface="Tahoma" panose="020B0604030504040204" pitchFamily="34" charset="0"/>
                <a:ea typeface="Tahoma" panose="020B0604030504040204" pitchFamily="34" charset="0"/>
                <a:cs typeface="Tahoma" panose="020B0604030504040204" pitchFamily="34" charset="0"/>
              </a:rPr>
              <a:t>When routines are enforced upon us or practiced too regularly, we are at the risk of becoming </a:t>
            </a:r>
            <a:r>
              <a:rPr lang="en-US" b="1" dirty="0">
                <a:solidFill>
                  <a:srgbClr val="C00000"/>
                </a:solidFill>
                <a:latin typeface="Tahoma" panose="020B0604030504040204" pitchFamily="34" charset="0"/>
                <a:ea typeface="Tahoma" panose="020B0604030504040204" pitchFamily="34" charset="0"/>
                <a:cs typeface="Tahoma" panose="020B0604030504040204" pitchFamily="34" charset="0"/>
              </a:rPr>
              <a:t>robots</a:t>
            </a:r>
            <a:r>
              <a:rPr lang="en-US" dirty="0">
                <a:solidFill>
                  <a:srgbClr val="C00000"/>
                </a:solidFill>
                <a:latin typeface="Tahoma" panose="020B0604030504040204" pitchFamily="34" charset="0"/>
                <a:ea typeface="Tahoma" panose="020B0604030504040204" pitchFamily="34" charset="0"/>
                <a:cs typeface="Tahoma" panose="020B0604030504040204" pitchFamily="34" charset="0"/>
              </a:rPr>
              <a:t>, sacrificing spontaneous joys for an imagined need to stick to the plan</a:t>
            </a:r>
          </a:p>
        </p:txBody>
      </p:sp>
      <p:sp>
        <p:nvSpPr>
          <p:cNvPr id="4" name="TextBox 3">
            <a:extLst>
              <a:ext uri="{FF2B5EF4-FFF2-40B4-BE49-F238E27FC236}">
                <a16:creationId xmlns:a16="http://schemas.microsoft.com/office/drawing/2014/main" xmlns="" id="{B111A511-6925-BCFA-640F-4DAEC884C4BB}"/>
              </a:ext>
            </a:extLst>
          </p:cNvPr>
          <p:cNvSpPr txBox="1"/>
          <p:nvPr/>
        </p:nvSpPr>
        <p:spPr>
          <a:xfrm>
            <a:off x="600550" y="3267328"/>
            <a:ext cx="3439955" cy="3046988"/>
          </a:xfrm>
          <a:custGeom>
            <a:avLst/>
            <a:gdLst>
              <a:gd name="connsiteX0" fmla="*/ 0 w 3439955"/>
              <a:gd name="connsiteY0" fmla="*/ 0 h 3046988"/>
              <a:gd name="connsiteX1" fmla="*/ 470127 w 3439955"/>
              <a:gd name="connsiteY1" fmla="*/ 0 h 3046988"/>
              <a:gd name="connsiteX2" fmla="*/ 1112252 w 3439955"/>
              <a:gd name="connsiteY2" fmla="*/ 0 h 3046988"/>
              <a:gd name="connsiteX3" fmla="*/ 1719978 w 3439955"/>
              <a:gd name="connsiteY3" fmla="*/ 0 h 3046988"/>
              <a:gd name="connsiteX4" fmla="*/ 2190105 w 3439955"/>
              <a:gd name="connsiteY4" fmla="*/ 0 h 3046988"/>
              <a:gd name="connsiteX5" fmla="*/ 2729031 w 3439955"/>
              <a:gd name="connsiteY5" fmla="*/ 0 h 3046988"/>
              <a:gd name="connsiteX6" fmla="*/ 3439955 w 3439955"/>
              <a:gd name="connsiteY6" fmla="*/ 0 h 3046988"/>
              <a:gd name="connsiteX7" fmla="*/ 3439955 w 3439955"/>
              <a:gd name="connsiteY7" fmla="*/ 507831 h 3046988"/>
              <a:gd name="connsiteX8" fmla="*/ 3439955 w 3439955"/>
              <a:gd name="connsiteY8" fmla="*/ 954723 h 3046988"/>
              <a:gd name="connsiteX9" fmla="*/ 3439955 w 3439955"/>
              <a:gd name="connsiteY9" fmla="*/ 1371145 h 3046988"/>
              <a:gd name="connsiteX10" fmla="*/ 3439955 w 3439955"/>
              <a:gd name="connsiteY10" fmla="*/ 1818036 h 3046988"/>
              <a:gd name="connsiteX11" fmla="*/ 3439955 w 3439955"/>
              <a:gd name="connsiteY11" fmla="*/ 2356337 h 3046988"/>
              <a:gd name="connsiteX12" fmla="*/ 3439955 w 3439955"/>
              <a:gd name="connsiteY12" fmla="*/ 3046988 h 3046988"/>
              <a:gd name="connsiteX13" fmla="*/ 2969828 w 3439955"/>
              <a:gd name="connsiteY13" fmla="*/ 3046988 h 3046988"/>
              <a:gd name="connsiteX14" fmla="*/ 2499701 w 3439955"/>
              <a:gd name="connsiteY14" fmla="*/ 3046988 h 3046988"/>
              <a:gd name="connsiteX15" fmla="*/ 1891975 w 3439955"/>
              <a:gd name="connsiteY15" fmla="*/ 3046988 h 3046988"/>
              <a:gd name="connsiteX16" fmla="*/ 1421848 w 3439955"/>
              <a:gd name="connsiteY16" fmla="*/ 3046988 h 3046988"/>
              <a:gd name="connsiteX17" fmla="*/ 848522 w 3439955"/>
              <a:gd name="connsiteY17" fmla="*/ 3046988 h 3046988"/>
              <a:gd name="connsiteX18" fmla="*/ 0 w 3439955"/>
              <a:gd name="connsiteY18" fmla="*/ 3046988 h 3046988"/>
              <a:gd name="connsiteX19" fmla="*/ 0 w 3439955"/>
              <a:gd name="connsiteY19" fmla="*/ 2539157 h 3046988"/>
              <a:gd name="connsiteX20" fmla="*/ 0 w 3439955"/>
              <a:gd name="connsiteY20" fmla="*/ 2031325 h 3046988"/>
              <a:gd name="connsiteX21" fmla="*/ 0 w 3439955"/>
              <a:gd name="connsiteY21" fmla="*/ 1462554 h 3046988"/>
              <a:gd name="connsiteX22" fmla="*/ 0 w 3439955"/>
              <a:gd name="connsiteY22" fmla="*/ 985193 h 3046988"/>
              <a:gd name="connsiteX23" fmla="*/ 0 w 3439955"/>
              <a:gd name="connsiteY23" fmla="*/ 507831 h 3046988"/>
              <a:gd name="connsiteX24" fmla="*/ 0 w 3439955"/>
              <a:gd name="connsiteY24" fmla="*/ 0 h 3046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39955" h="3046988" fill="none" extrusionOk="0">
                <a:moveTo>
                  <a:pt x="0" y="0"/>
                </a:moveTo>
                <a:cubicBezTo>
                  <a:pt x="125220" y="-16154"/>
                  <a:pt x="282651" y="7924"/>
                  <a:pt x="470127" y="0"/>
                </a:cubicBezTo>
                <a:cubicBezTo>
                  <a:pt x="657603" y="-7924"/>
                  <a:pt x="908083" y="75367"/>
                  <a:pt x="1112252" y="0"/>
                </a:cubicBezTo>
                <a:cubicBezTo>
                  <a:pt x="1316421" y="-75367"/>
                  <a:pt x="1521496" y="65939"/>
                  <a:pt x="1719978" y="0"/>
                </a:cubicBezTo>
                <a:cubicBezTo>
                  <a:pt x="1918460" y="-65939"/>
                  <a:pt x="2021805" y="16441"/>
                  <a:pt x="2190105" y="0"/>
                </a:cubicBezTo>
                <a:cubicBezTo>
                  <a:pt x="2358405" y="-16441"/>
                  <a:pt x="2506606" y="37976"/>
                  <a:pt x="2729031" y="0"/>
                </a:cubicBezTo>
                <a:cubicBezTo>
                  <a:pt x="2951456" y="-37976"/>
                  <a:pt x="3281887" y="18645"/>
                  <a:pt x="3439955" y="0"/>
                </a:cubicBezTo>
                <a:cubicBezTo>
                  <a:pt x="3450860" y="151221"/>
                  <a:pt x="3419915" y="393955"/>
                  <a:pt x="3439955" y="507831"/>
                </a:cubicBezTo>
                <a:cubicBezTo>
                  <a:pt x="3459995" y="621707"/>
                  <a:pt x="3405363" y="803199"/>
                  <a:pt x="3439955" y="954723"/>
                </a:cubicBezTo>
                <a:cubicBezTo>
                  <a:pt x="3474547" y="1106247"/>
                  <a:pt x="3392904" y="1231243"/>
                  <a:pt x="3439955" y="1371145"/>
                </a:cubicBezTo>
                <a:cubicBezTo>
                  <a:pt x="3487006" y="1511047"/>
                  <a:pt x="3430796" y="1699116"/>
                  <a:pt x="3439955" y="1818036"/>
                </a:cubicBezTo>
                <a:cubicBezTo>
                  <a:pt x="3449114" y="1936956"/>
                  <a:pt x="3400264" y="2155731"/>
                  <a:pt x="3439955" y="2356337"/>
                </a:cubicBezTo>
                <a:cubicBezTo>
                  <a:pt x="3479646" y="2556943"/>
                  <a:pt x="3416908" y="2750558"/>
                  <a:pt x="3439955" y="3046988"/>
                </a:cubicBezTo>
                <a:cubicBezTo>
                  <a:pt x="3260171" y="3100176"/>
                  <a:pt x="3108133" y="3038502"/>
                  <a:pt x="2969828" y="3046988"/>
                </a:cubicBezTo>
                <a:cubicBezTo>
                  <a:pt x="2831523" y="3055474"/>
                  <a:pt x="2606026" y="3004405"/>
                  <a:pt x="2499701" y="3046988"/>
                </a:cubicBezTo>
                <a:cubicBezTo>
                  <a:pt x="2393376" y="3089571"/>
                  <a:pt x="2149163" y="2990200"/>
                  <a:pt x="1891975" y="3046988"/>
                </a:cubicBezTo>
                <a:cubicBezTo>
                  <a:pt x="1634787" y="3103776"/>
                  <a:pt x="1632675" y="3026971"/>
                  <a:pt x="1421848" y="3046988"/>
                </a:cubicBezTo>
                <a:cubicBezTo>
                  <a:pt x="1211021" y="3067005"/>
                  <a:pt x="1036364" y="2987670"/>
                  <a:pt x="848522" y="3046988"/>
                </a:cubicBezTo>
                <a:cubicBezTo>
                  <a:pt x="660680" y="3106306"/>
                  <a:pt x="259744" y="3030636"/>
                  <a:pt x="0" y="3046988"/>
                </a:cubicBezTo>
                <a:cubicBezTo>
                  <a:pt x="-16699" y="2908235"/>
                  <a:pt x="25943" y="2768999"/>
                  <a:pt x="0" y="2539157"/>
                </a:cubicBezTo>
                <a:cubicBezTo>
                  <a:pt x="-25943" y="2309315"/>
                  <a:pt x="37537" y="2186994"/>
                  <a:pt x="0" y="2031325"/>
                </a:cubicBezTo>
                <a:cubicBezTo>
                  <a:pt x="-37537" y="1875656"/>
                  <a:pt x="66039" y="1585989"/>
                  <a:pt x="0" y="1462554"/>
                </a:cubicBezTo>
                <a:cubicBezTo>
                  <a:pt x="-66039" y="1339119"/>
                  <a:pt x="24903" y="1147663"/>
                  <a:pt x="0" y="985193"/>
                </a:cubicBezTo>
                <a:cubicBezTo>
                  <a:pt x="-24903" y="822723"/>
                  <a:pt x="28240" y="685644"/>
                  <a:pt x="0" y="507831"/>
                </a:cubicBezTo>
                <a:cubicBezTo>
                  <a:pt x="-28240" y="330018"/>
                  <a:pt x="14907" y="145636"/>
                  <a:pt x="0" y="0"/>
                </a:cubicBezTo>
                <a:close/>
              </a:path>
              <a:path w="3439955" h="3046988" stroke="0" extrusionOk="0">
                <a:moveTo>
                  <a:pt x="0" y="0"/>
                </a:moveTo>
                <a:cubicBezTo>
                  <a:pt x="181131" y="-29985"/>
                  <a:pt x="372366" y="30532"/>
                  <a:pt x="538926" y="0"/>
                </a:cubicBezTo>
                <a:cubicBezTo>
                  <a:pt x="705486" y="-30532"/>
                  <a:pt x="896197" y="3206"/>
                  <a:pt x="1009053" y="0"/>
                </a:cubicBezTo>
                <a:cubicBezTo>
                  <a:pt x="1121909" y="-3206"/>
                  <a:pt x="1339995" y="71231"/>
                  <a:pt x="1651178" y="0"/>
                </a:cubicBezTo>
                <a:cubicBezTo>
                  <a:pt x="1962362" y="-71231"/>
                  <a:pt x="2054914" y="19058"/>
                  <a:pt x="2190105" y="0"/>
                </a:cubicBezTo>
                <a:cubicBezTo>
                  <a:pt x="2325296" y="-19058"/>
                  <a:pt x="2512108" y="59167"/>
                  <a:pt x="2729031" y="0"/>
                </a:cubicBezTo>
                <a:cubicBezTo>
                  <a:pt x="2945954" y="-59167"/>
                  <a:pt x="3207082" y="27033"/>
                  <a:pt x="3439955" y="0"/>
                </a:cubicBezTo>
                <a:cubicBezTo>
                  <a:pt x="3472129" y="216624"/>
                  <a:pt x="3414331" y="246730"/>
                  <a:pt x="3439955" y="446892"/>
                </a:cubicBezTo>
                <a:cubicBezTo>
                  <a:pt x="3465579" y="647054"/>
                  <a:pt x="3400146" y="831011"/>
                  <a:pt x="3439955" y="954723"/>
                </a:cubicBezTo>
                <a:cubicBezTo>
                  <a:pt x="3479764" y="1078435"/>
                  <a:pt x="3401150" y="1236335"/>
                  <a:pt x="3439955" y="1401614"/>
                </a:cubicBezTo>
                <a:cubicBezTo>
                  <a:pt x="3478760" y="1566893"/>
                  <a:pt x="3431979" y="1740478"/>
                  <a:pt x="3439955" y="1848506"/>
                </a:cubicBezTo>
                <a:cubicBezTo>
                  <a:pt x="3447931" y="1956534"/>
                  <a:pt x="3406964" y="2120383"/>
                  <a:pt x="3439955" y="2356337"/>
                </a:cubicBezTo>
                <a:cubicBezTo>
                  <a:pt x="3472946" y="2592291"/>
                  <a:pt x="3377143" y="2826979"/>
                  <a:pt x="3439955" y="3046988"/>
                </a:cubicBezTo>
                <a:cubicBezTo>
                  <a:pt x="3248949" y="3072145"/>
                  <a:pt x="3087402" y="2999162"/>
                  <a:pt x="2969828" y="3046988"/>
                </a:cubicBezTo>
                <a:cubicBezTo>
                  <a:pt x="2852254" y="3094814"/>
                  <a:pt x="2567296" y="3024687"/>
                  <a:pt x="2327703" y="3046988"/>
                </a:cubicBezTo>
                <a:cubicBezTo>
                  <a:pt x="2088111" y="3069289"/>
                  <a:pt x="1926961" y="2990431"/>
                  <a:pt x="1823176" y="3046988"/>
                </a:cubicBezTo>
                <a:cubicBezTo>
                  <a:pt x="1719391" y="3103545"/>
                  <a:pt x="1390505" y="2985565"/>
                  <a:pt x="1249850" y="3046988"/>
                </a:cubicBezTo>
                <a:cubicBezTo>
                  <a:pt x="1109195" y="3108411"/>
                  <a:pt x="760958" y="3032568"/>
                  <a:pt x="607725" y="3046988"/>
                </a:cubicBezTo>
                <a:cubicBezTo>
                  <a:pt x="454492" y="3061408"/>
                  <a:pt x="222452" y="2975681"/>
                  <a:pt x="0" y="3046988"/>
                </a:cubicBezTo>
                <a:cubicBezTo>
                  <a:pt x="-1113" y="2951660"/>
                  <a:pt x="5776" y="2738304"/>
                  <a:pt x="0" y="2630566"/>
                </a:cubicBezTo>
                <a:cubicBezTo>
                  <a:pt x="-5776" y="2522828"/>
                  <a:pt x="1598" y="2356510"/>
                  <a:pt x="0" y="2183675"/>
                </a:cubicBezTo>
                <a:cubicBezTo>
                  <a:pt x="-1598" y="2010840"/>
                  <a:pt x="29367" y="1810109"/>
                  <a:pt x="0" y="1706313"/>
                </a:cubicBezTo>
                <a:cubicBezTo>
                  <a:pt x="-29367" y="1602517"/>
                  <a:pt x="59693" y="1265534"/>
                  <a:pt x="0" y="1137542"/>
                </a:cubicBezTo>
                <a:cubicBezTo>
                  <a:pt x="-59693" y="1009550"/>
                  <a:pt x="11698" y="760299"/>
                  <a:pt x="0" y="629711"/>
                </a:cubicBezTo>
                <a:cubicBezTo>
                  <a:pt x="-11698" y="499123"/>
                  <a:pt x="8600" y="142551"/>
                  <a:pt x="0" y="0"/>
                </a:cubicBezTo>
                <a:close/>
              </a:path>
            </a:pathLst>
          </a:custGeom>
          <a:solidFill>
            <a:schemeClr val="bg1"/>
          </a:solidFill>
          <a:ln w="107950">
            <a:solidFill>
              <a:schemeClr val="accent1"/>
            </a:solidFill>
            <a:extLst>
              <a:ext uri="{C807C97D-BFC1-408E-A445-0C87EB9F89A2}">
                <ask:lineSketchStyleProps xmlns:ask="http://schemas.microsoft.com/office/drawing/2018/sketchyshapes" xmlns="" sd="1219033472">
                  <a:prstGeom prst="rect">
                    <a:avLst/>
                  </a:prstGeom>
                  <ask:type>
                    <ask:lineSketchScribble/>
                  </ask:type>
                </ask:lineSketchStyleProps>
              </a:ext>
            </a:extLst>
          </a:ln>
        </p:spPr>
        <p:txBody>
          <a:bodyPr wrap="square" rtlCol="0">
            <a:spAutoFit/>
          </a:bodyPr>
          <a:lstStyle/>
          <a:p>
            <a:pPr algn="ctr"/>
            <a:r>
              <a:rPr lang="en-US" dirty="0">
                <a:latin typeface="Britannic Bold" panose="020B0903060703020204" pitchFamily="34" charset="0"/>
              </a:rPr>
              <a:t>Allowing those we support to break from routine is great! </a:t>
            </a:r>
          </a:p>
          <a:p>
            <a:pPr algn="ctr"/>
            <a:r>
              <a:rPr lang="en-US" dirty="0">
                <a:latin typeface="Britannic Bold" panose="020B0903060703020204" pitchFamily="34" charset="0"/>
              </a:rPr>
              <a:t> </a:t>
            </a:r>
          </a:p>
          <a:p>
            <a:pPr algn="ctr"/>
            <a:r>
              <a:rPr lang="en-US" dirty="0">
                <a:latin typeface="Britannic Bold" panose="020B0903060703020204" pitchFamily="34" charset="0"/>
              </a:rPr>
              <a:t>That opportunity is much like </a:t>
            </a:r>
            <a:r>
              <a:rPr lang="en-US" b="1" i="1" dirty="0">
                <a:latin typeface="Britannic Bold" panose="020B0903060703020204" pitchFamily="34" charset="0"/>
              </a:rPr>
              <a:t>romance</a:t>
            </a:r>
            <a:r>
              <a:rPr lang="en-US" dirty="0">
                <a:latin typeface="Britannic Bold" panose="020B0903060703020204" pitchFamily="34" charset="0"/>
              </a:rPr>
              <a:t>…</a:t>
            </a:r>
          </a:p>
          <a:p>
            <a:pPr algn="ctr"/>
            <a:r>
              <a:rPr lang="en-US" i="1" dirty="0">
                <a:latin typeface="Britannic Bold" panose="020B0903060703020204" pitchFamily="34" charset="0"/>
              </a:rPr>
              <a:t>unpredictable but exciting</a:t>
            </a:r>
          </a:p>
        </p:txBody>
      </p:sp>
      <p:sp>
        <p:nvSpPr>
          <p:cNvPr id="5" name="TextBox 4">
            <a:extLst>
              <a:ext uri="{FF2B5EF4-FFF2-40B4-BE49-F238E27FC236}">
                <a16:creationId xmlns:a16="http://schemas.microsoft.com/office/drawing/2014/main" xmlns="" id="{F00B9555-58F1-97D4-C0A7-3FCED551AF68}"/>
              </a:ext>
            </a:extLst>
          </p:cNvPr>
          <p:cNvSpPr txBox="1"/>
          <p:nvPr/>
        </p:nvSpPr>
        <p:spPr>
          <a:xfrm>
            <a:off x="473075" y="1464437"/>
            <a:ext cx="4085748" cy="3170099"/>
          </a:xfrm>
          <a:prstGeom prst="rect">
            <a:avLst/>
          </a:prstGeom>
          <a:pattFill prst="pct70">
            <a:fgClr>
              <a:srgbClr val="00B0F0"/>
            </a:fgClr>
            <a:bgClr>
              <a:schemeClr val="bg1"/>
            </a:bgClr>
          </a:pattFill>
          <a:ln w="98425">
            <a:solidFill>
              <a:srgbClr val="002060"/>
            </a:solidFill>
          </a:ln>
        </p:spPr>
        <p:txBody>
          <a:bodyPr wrap="square" rtlCol="0">
            <a:spAutoFit/>
          </a:bodyPr>
          <a:lstStyle/>
          <a:p>
            <a:pPr algn="ctr"/>
            <a:r>
              <a:rPr lang="en-US" sz="5000" dirty="0">
                <a:solidFill>
                  <a:srgbClr val="C00000"/>
                </a:solidFill>
                <a:latin typeface="Tw Cen MT Condensed Extra Bold" panose="020B0803020202020204" pitchFamily="34" charset="0"/>
              </a:rPr>
              <a:t>Institutional </a:t>
            </a:r>
          </a:p>
          <a:p>
            <a:pPr algn="ctr"/>
            <a:r>
              <a:rPr lang="en-US" sz="5000" dirty="0">
                <a:solidFill>
                  <a:srgbClr val="C00000"/>
                </a:solidFill>
                <a:latin typeface="Tw Cen MT Condensed Extra Bold" panose="020B0803020202020204" pitchFamily="34" charset="0"/>
              </a:rPr>
              <a:t>Lives </a:t>
            </a:r>
          </a:p>
          <a:p>
            <a:pPr algn="ctr"/>
            <a:r>
              <a:rPr lang="en-US" sz="5000" dirty="0">
                <a:solidFill>
                  <a:srgbClr val="C00000"/>
                </a:solidFill>
                <a:latin typeface="Tw Cen MT Condensed Extra Bold" panose="020B0803020202020204" pitchFamily="34" charset="0"/>
              </a:rPr>
              <a:t>are </a:t>
            </a:r>
          </a:p>
          <a:p>
            <a:pPr algn="ctr"/>
            <a:r>
              <a:rPr lang="en-US" sz="5000" dirty="0">
                <a:solidFill>
                  <a:srgbClr val="C00000"/>
                </a:solidFill>
                <a:latin typeface="Tw Cen MT Condensed Extra Bold" panose="020B0803020202020204" pitchFamily="34" charset="0"/>
              </a:rPr>
              <a:t>Regimented !</a:t>
            </a:r>
          </a:p>
        </p:txBody>
      </p:sp>
      <p:pic>
        <p:nvPicPr>
          <p:cNvPr id="1026" name="Picture 2" descr="Roboter GIFs - Get the best GIF on GIPHY">
            <a:extLst>
              <a:ext uri="{FF2B5EF4-FFF2-40B4-BE49-F238E27FC236}">
                <a16:creationId xmlns:a16="http://schemas.microsoft.com/office/drawing/2014/main" xmlns="" id="{C2C0D4CE-DC8B-6CE4-003B-99F74D65F5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64" t="7895" b="1114"/>
          <a:stretch/>
        </p:blipFill>
        <p:spPr bwMode="auto">
          <a:xfrm>
            <a:off x="4730143" y="3627657"/>
            <a:ext cx="3860898" cy="2916531"/>
          </a:xfrm>
          <a:custGeom>
            <a:avLst/>
            <a:gdLst>
              <a:gd name="connsiteX0" fmla="*/ 0 w 3860898"/>
              <a:gd name="connsiteY0" fmla="*/ 0 h 2916531"/>
              <a:gd name="connsiteX1" fmla="*/ 512948 w 3860898"/>
              <a:gd name="connsiteY1" fmla="*/ 0 h 2916531"/>
              <a:gd name="connsiteX2" fmla="*/ 948678 w 3860898"/>
              <a:gd name="connsiteY2" fmla="*/ 0 h 2916531"/>
              <a:gd name="connsiteX3" fmla="*/ 1577453 w 3860898"/>
              <a:gd name="connsiteY3" fmla="*/ 0 h 2916531"/>
              <a:gd name="connsiteX4" fmla="*/ 2090400 w 3860898"/>
              <a:gd name="connsiteY4" fmla="*/ 0 h 2916531"/>
              <a:gd name="connsiteX5" fmla="*/ 2603348 w 3860898"/>
              <a:gd name="connsiteY5" fmla="*/ 0 h 2916531"/>
              <a:gd name="connsiteX6" fmla="*/ 3232123 w 3860898"/>
              <a:gd name="connsiteY6" fmla="*/ 0 h 2916531"/>
              <a:gd name="connsiteX7" fmla="*/ 3860898 w 3860898"/>
              <a:gd name="connsiteY7" fmla="*/ 0 h 2916531"/>
              <a:gd name="connsiteX8" fmla="*/ 3860898 w 3860898"/>
              <a:gd name="connsiteY8" fmla="*/ 641637 h 2916531"/>
              <a:gd name="connsiteX9" fmla="*/ 3860898 w 3860898"/>
              <a:gd name="connsiteY9" fmla="*/ 1166612 h 2916531"/>
              <a:gd name="connsiteX10" fmla="*/ 3860898 w 3860898"/>
              <a:gd name="connsiteY10" fmla="*/ 1691588 h 2916531"/>
              <a:gd name="connsiteX11" fmla="*/ 3860898 w 3860898"/>
              <a:gd name="connsiteY11" fmla="*/ 2274894 h 2916531"/>
              <a:gd name="connsiteX12" fmla="*/ 3860898 w 3860898"/>
              <a:gd name="connsiteY12" fmla="*/ 2916531 h 2916531"/>
              <a:gd name="connsiteX13" fmla="*/ 3425168 w 3860898"/>
              <a:gd name="connsiteY13" fmla="*/ 2916531 h 2916531"/>
              <a:gd name="connsiteX14" fmla="*/ 2796393 w 3860898"/>
              <a:gd name="connsiteY14" fmla="*/ 2916531 h 2916531"/>
              <a:gd name="connsiteX15" fmla="*/ 2322054 w 3860898"/>
              <a:gd name="connsiteY15" fmla="*/ 2916531 h 2916531"/>
              <a:gd name="connsiteX16" fmla="*/ 1770498 w 3860898"/>
              <a:gd name="connsiteY16" fmla="*/ 2916531 h 2916531"/>
              <a:gd name="connsiteX17" fmla="*/ 1141723 w 3860898"/>
              <a:gd name="connsiteY17" fmla="*/ 2916531 h 2916531"/>
              <a:gd name="connsiteX18" fmla="*/ 590166 w 3860898"/>
              <a:gd name="connsiteY18" fmla="*/ 2916531 h 2916531"/>
              <a:gd name="connsiteX19" fmla="*/ 0 w 3860898"/>
              <a:gd name="connsiteY19" fmla="*/ 2916531 h 2916531"/>
              <a:gd name="connsiteX20" fmla="*/ 0 w 3860898"/>
              <a:gd name="connsiteY20" fmla="*/ 2391555 h 2916531"/>
              <a:gd name="connsiteX21" fmla="*/ 0 w 3860898"/>
              <a:gd name="connsiteY21" fmla="*/ 1837415 h 2916531"/>
              <a:gd name="connsiteX22" fmla="*/ 0 w 3860898"/>
              <a:gd name="connsiteY22" fmla="*/ 1195778 h 2916531"/>
              <a:gd name="connsiteX23" fmla="*/ 0 w 3860898"/>
              <a:gd name="connsiteY23" fmla="*/ 612472 h 2916531"/>
              <a:gd name="connsiteX24" fmla="*/ 0 w 3860898"/>
              <a:gd name="connsiteY24" fmla="*/ 0 h 291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60898" h="2916531" extrusionOk="0">
                <a:moveTo>
                  <a:pt x="0" y="0"/>
                </a:moveTo>
                <a:cubicBezTo>
                  <a:pt x="148411" y="-21451"/>
                  <a:pt x="343620" y="56855"/>
                  <a:pt x="512948" y="0"/>
                </a:cubicBezTo>
                <a:cubicBezTo>
                  <a:pt x="682276" y="-56855"/>
                  <a:pt x="784436" y="24816"/>
                  <a:pt x="948678" y="0"/>
                </a:cubicBezTo>
                <a:cubicBezTo>
                  <a:pt x="1112920" y="-24816"/>
                  <a:pt x="1406247" y="28139"/>
                  <a:pt x="1577453" y="0"/>
                </a:cubicBezTo>
                <a:cubicBezTo>
                  <a:pt x="1748660" y="-28139"/>
                  <a:pt x="1922830" y="41033"/>
                  <a:pt x="2090400" y="0"/>
                </a:cubicBezTo>
                <a:cubicBezTo>
                  <a:pt x="2257970" y="-41033"/>
                  <a:pt x="2386994" y="19856"/>
                  <a:pt x="2603348" y="0"/>
                </a:cubicBezTo>
                <a:cubicBezTo>
                  <a:pt x="2819702" y="-19856"/>
                  <a:pt x="3051265" y="54244"/>
                  <a:pt x="3232123" y="0"/>
                </a:cubicBezTo>
                <a:cubicBezTo>
                  <a:pt x="3412981" y="-54244"/>
                  <a:pt x="3551634" y="6282"/>
                  <a:pt x="3860898" y="0"/>
                </a:cubicBezTo>
                <a:cubicBezTo>
                  <a:pt x="3925940" y="250216"/>
                  <a:pt x="3799530" y="398820"/>
                  <a:pt x="3860898" y="641637"/>
                </a:cubicBezTo>
                <a:cubicBezTo>
                  <a:pt x="3922266" y="884454"/>
                  <a:pt x="3843228" y="1049967"/>
                  <a:pt x="3860898" y="1166612"/>
                </a:cubicBezTo>
                <a:cubicBezTo>
                  <a:pt x="3878568" y="1283257"/>
                  <a:pt x="3822680" y="1535952"/>
                  <a:pt x="3860898" y="1691588"/>
                </a:cubicBezTo>
                <a:cubicBezTo>
                  <a:pt x="3899116" y="1847224"/>
                  <a:pt x="3796379" y="2147824"/>
                  <a:pt x="3860898" y="2274894"/>
                </a:cubicBezTo>
                <a:cubicBezTo>
                  <a:pt x="3925417" y="2401964"/>
                  <a:pt x="3811698" y="2776722"/>
                  <a:pt x="3860898" y="2916531"/>
                </a:cubicBezTo>
                <a:cubicBezTo>
                  <a:pt x="3756094" y="2930722"/>
                  <a:pt x="3552808" y="2874422"/>
                  <a:pt x="3425168" y="2916531"/>
                </a:cubicBezTo>
                <a:cubicBezTo>
                  <a:pt x="3297528" y="2958640"/>
                  <a:pt x="3003982" y="2913262"/>
                  <a:pt x="2796393" y="2916531"/>
                </a:cubicBezTo>
                <a:cubicBezTo>
                  <a:pt x="2588804" y="2919800"/>
                  <a:pt x="2498320" y="2903816"/>
                  <a:pt x="2322054" y="2916531"/>
                </a:cubicBezTo>
                <a:cubicBezTo>
                  <a:pt x="2145788" y="2929246"/>
                  <a:pt x="2035626" y="2884013"/>
                  <a:pt x="1770498" y="2916531"/>
                </a:cubicBezTo>
                <a:cubicBezTo>
                  <a:pt x="1505370" y="2949049"/>
                  <a:pt x="1328071" y="2841586"/>
                  <a:pt x="1141723" y="2916531"/>
                </a:cubicBezTo>
                <a:cubicBezTo>
                  <a:pt x="955375" y="2991476"/>
                  <a:pt x="719715" y="2886700"/>
                  <a:pt x="590166" y="2916531"/>
                </a:cubicBezTo>
                <a:cubicBezTo>
                  <a:pt x="460617" y="2946362"/>
                  <a:pt x="183341" y="2849785"/>
                  <a:pt x="0" y="2916531"/>
                </a:cubicBezTo>
                <a:cubicBezTo>
                  <a:pt x="-15354" y="2785774"/>
                  <a:pt x="59259" y="2587029"/>
                  <a:pt x="0" y="2391555"/>
                </a:cubicBezTo>
                <a:cubicBezTo>
                  <a:pt x="-59259" y="2196081"/>
                  <a:pt x="47206" y="2098277"/>
                  <a:pt x="0" y="1837415"/>
                </a:cubicBezTo>
                <a:cubicBezTo>
                  <a:pt x="-47206" y="1576553"/>
                  <a:pt x="44659" y="1374035"/>
                  <a:pt x="0" y="1195778"/>
                </a:cubicBezTo>
                <a:cubicBezTo>
                  <a:pt x="-44659" y="1017521"/>
                  <a:pt x="11541" y="861271"/>
                  <a:pt x="0" y="612472"/>
                </a:cubicBezTo>
                <a:cubicBezTo>
                  <a:pt x="-11541" y="363673"/>
                  <a:pt x="72463" y="159951"/>
                  <a:pt x="0" y="0"/>
                </a:cubicBezTo>
                <a:close/>
              </a:path>
            </a:pathLst>
          </a:custGeom>
          <a:noFill/>
          <a:ln w="88900">
            <a:solidFill>
              <a:srgbClr val="0070C0"/>
            </a:solidFill>
            <a:extLst>
              <a:ext uri="{C807C97D-BFC1-408E-A445-0C87EB9F89A2}">
                <ask:lineSketchStyleProps xmlns:ask="http://schemas.microsoft.com/office/drawing/2018/sketchyshapes" xmlns="" sd="1219033472">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1000"/>
                                        <p:tgtEl>
                                          <p:spTgt spid="6"/>
                                        </p:tgtEl>
                                      </p:cBhvr>
                                    </p:animEffect>
                                  </p:childTnLst>
                                </p:cTn>
                              </p:par>
                            </p:childTnLst>
                          </p:cTn>
                        </p:par>
                        <p:par>
                          <p:cTn id="8" fill="hold">
                            <p:stCondLst>
                              <p:cond delay="1000"/>
                            </p:stCondLst>
                            <p:childTnLst>
                              <p:par>
                                <p:cTn id="9" presetID="26"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026"/>
                                        </p:tgtEl>
                                        <p:attrNameLst>
                                          <p:attrName>style.visibility</p:attrName>
                                        </p:attrNameLst>
                                      </p:cBhvr>
                                      <p:to>
                                        <p:strVal val="visible"/>
                                      </p:to>
                                    </p:set>
                                    <p:animEffect transition="in" filter="dissolve">
                                      <p:cBhvr>
                                        <p:cTn id="29" dur="500"/>
                                        <p:tgtEl>
                                          <p:spTgt spid="1026"/>
                                        </p:tgtEl>
                                      </p:cBhvr>
                                    </p:animEffect>
                                  </p:childTnLst>
                                </p:cTn>
                              </p:par>
                              <p:par>
                                <p:cTn id="30" presetID="47" presetClass="entr" presetSubtype="0" fill="hold" grpId="0" nodeType="with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1000"/>
                                        <p:tgtEl>
                                          <p:spTgt spid="3"/>
                                        </p:tgtEl>
                                      </p:cBhvr>
                                    </p:animEffect>
                                    <p:anim calcmode="lin" valueType="num">
                                      <p:cBhvr>
                                        <p:cTn id="33" dur="1000" fill="hold"/>
                                        <p:tgtEl>
                                          <p:spTgt spid="3"/>
                                        </p:tgtEl>
                                        <p:attrNameLst>
                                          <p:attrName>ppt_x</p:attrName>
                                        </p:attrNameLst>
                                      </p:cBhvr>
                                      <p:tavLst>
                                        <p:tav tm="0">
                                          <p:val>
                                            <p:strVal val="#ppt_x"/>
                                          </p:val>
                                        </p:tav>
                                        <p:tav tm="100000">
                                          <p:val>
                                            <p:strVal val="#ppt_x"/>
                                          </p:val>
                                        </p:tav>
                                      </p:tavLst>
                                    </p:anim>
                                    <p:anim calcmode="lin" valueType="num">
                                      <p:cBhvr>
                                        <p:cTn id="3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5"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fade">
                                      <p:cBhvr>
                                        <p:cTn id="39" dur="2000"/>
                                        <p:tgtEl>
                                          <p:spTgt spid="4"/>
                                        </p:tgtEl>
                                      </p:cBhvr>
                                    </p:animEffect>
                                    <p:anim calcmode="lin" valueType="num">
                                      <p:cBhvr>
                                        <p:cTn id="40" dur="2000" fill="hold"/>
                                        <p:tgtEl>
                                          <p:spTgt spid="4"/>
                                        </p:tgtEl>
                                        <p:attrNameLst>
                                          <p:attrName>style.rotation</p:attrName>
                                        </p:attrNameLst>
                                      </p:cBhvr>
                                      <p:tavLst>
                                        <p:tav tm="0">
                                          <p:val>
                                            <p:fltVal val="720"/>
                                          </p:val>
                                        </p:tav>
                                        <p:tav tm="100000">
                                          <p:val>
                                            <p:fltVal val="0"/>
                                          </p:val>
                                        </p:tav>
                                      </p:tavLst>
                                    </p:anim>
                                    <p:anim calcmode="lin" valueType="num">
                                      <p:cBhvr>
                                        <p:cTn id="41" dur="2000" fill="hold"/>
                                        <p:tgtEl>
                                          <p:spTgt spid="4"/>
                                        </p:tgtEl>
                                        <p:attrNameLst>
                                          <p:attrName>ppt_h</p:attrName>
                                        </p:attrNameLst>
                                      </p:cBhvr>
                                      <p:tavLst>
                                        <p:tav tm="0">
                                          <p:val>
                                            <p:fltVal val="0"/>
                                          </p:val>
                                        </p:tav>
                                        <p:tav tm="100000">
                                          <p:val>
                                            <p:strVal val="#ppt_h"/>
                                          </p:val>
                                        </p:tav>
                                      </p:tavLst>
                                    </p:anim>
                                    <p:anim calcmode="lin" valueType="num">
                                      <p:cBhvr>
                                        <p:cTn id="42" dur="2000" fill="hold"/>
                                        <p:tgtEl>
                                          <p:spTgt spid="4"/>
                                        </p:tgtEl>
                                        <p:attrNameLst>
                                          <p:attrName>ppt_w</p:attrName>
                                        </p:attrNameLst>
                                      </p:cBhvr>
                                      <p:tavLst>
                                        <p:tav tm="0">
                                          <p:val>
                                            <p:fltVal val="0"/>
                                          </p:val>
                                        </p:tav>
                                        <p:tav tm="100000">
                                          <p:val>
                                            <p:strVal val="#ppt_w"/>
                                          </p:val>
                                        </p:tav>
                                      </p:tavLst>
                                    </p:anim>
                                  </p:childTnLst>
                                </p:cTn>
                              </p:par>
                            </p:childTnLst>
                          </p:cTn>
                        </p:par>
                      </p:childTnLst>
                    </p:cTn>
                  </p:par>
                  <p:par>
                    <p:cTn id="43" fill="hold">
                      <p:stCondLst>
                        <p:cond delay="indefinite"/>
                      </p:stCondLst>
                      <p:childTnLst>
                        <p:par>
                          <p:cTn id="44" fill="hold">
                            <p:stCondLst>
                              <p:cond delay="0"/>
                            </p:stCondLst>
                            <p:childTnLst>
                              <p:par>
                                <p:cTn id="45" presetID="23" presetClass="entr" presetSubtype="16"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p:cTn id="47" dur="500" fill="hold"/>
                                        <p:tgtEl>
                                          <p:spTgt spid="5"/>
                                        </p:tgtEl>
                                        <p:attrNameLst>
                                          <p:attrName>ppt_w</p:attrName>
                                        </p:attrNameLst>
                                      </p:cBhvr>
                                      <p:tavLst>
                                        <p:tav tm="0">
                                          <p:val>
                                            <p:fltVal val="0"/>
                                          </p:val>
                                        </p:tav>
                                        <p:tav tm="100000">
                                          <p:val>
                                            <p:strVal val="#ppt_w"/>
                                          </p:val>
                                        </p:tav>
                                      </p:tavLst>
                                    </p:anim>
                                    <p:anim calcmode="lin" valueType="num">
                                      <p:cBhvr>
                                        <p:cTn id="48" dur="500" fill="hold"/>
                                        <p:tgtEl>
                                          <p:spTgt spid="5"/>
                                        </p:tgtEl>
                                        <p:attrNameLst>
                                          <p:attrName>ppt_h</p:attrName>
                                        </p:attrNameLst>
                                      </p:cBhvr>
                                      <p:tavLst>
                                        <p:tav tm="0">
                                          <p:val>
                                            <p:fltVal val="0"/>
                                          </p:val>
                                        </p:tav>
                                        <p:tav tm="100000">
                                          <p:val>
                                            <p:strVal val="#ppt_h"/>
                                          </p:val>
                                        </p:tav>
                                      </p:tavLst>
                                    </p:anim>
                                  </p:childTnLst>
                                </p:cTn>
                              </p:par>
                              <p:par>
                                <p:cTn id="49" presetID="2" presetClass="exit" presetSubtype="4" fill="hold" grpId="1" nodeType="withEffect">
                                  <p:stCondLst>
                                    <p:cond delay="0"/>
                                  </p:stCondLst>
                                  <p:childTnLst>
                                    <p:anim calcmode="lin" valueType="num">
                                      <p:cBhvr additive="base">
                                        <p:cTn id="50" dur="500"/>
                                        <p:tgtEl>
                                          <p:spTgt spid="2"/>
                                        </p:tgtEl>
                                        <p:attrNameLst>
                                          <p:attrName>ppt_x</p:attrName>
                                        </p:attrNameLst>
                                      </p:cBhvr>
                                      <p:tavLst>
                                        <p:tav tm="0">
                                          <p:val>
                                            <p:strVal val="ppt_x"/>
                                          </p:val>
                                        </p:tav>
                                        <p:tav tm="100000">
                                          <p:val>
                                            <p:strVal val="ppt_x"/>
                                          </p:val>
                                        </p:tav>
                                      </p:tavLst>
                                    </p:anim>
                                    <p:anim calcmode="lin" valueType="num">
                                      <p:cBhvr additive="base">
                                        <p:cTn id="51" dur="500"/>
                                        <p:tgtEl>
                                          <p:spTgt spid="2"/>
                                        </p:tgtEl>
                                        <p:attrNameLst>
                                          <p:attrName>ppt_y</p:attrName>
                                        </p:attrNameLst>
                                      </p:cBhvr>
                                      <p:tavLst>
                                        <p:tav tm="0">
                                          <p:val>
                                            <p:strVal val="ppt_y"/>
                                          </p:val>
                                        </p:tav>
                                        <p:tav tm="100000">
                                          <p:val>
                                            <p:strVal val="1+ppt_h/2"/>
                                          </p:val>
                                        </p:tav>
                                      </p:tavLst>
                                    </p:anim>
                                    <p:set>
                                      <p:cBhvr>
                                        <p:cTn id="52" dur="1" fill="hold">
                                          <p:stCondLst>
                                            <p:cond delay="499"/>
                                          </p:stCondLst>
                                        </p:cTn>
                                        <p:tgtEl>
                                          <p:spTgt spid="2"/>
                                        </p:tgtEl>
                                        <p:attrNameLst>
                                          <p:attrName>style.visibility</p:attrName>
                                        </p:attrNameLst>
                                      </p:cBhvr>
                                      <p:to>
                                        <p:strVal val="hidden"/>
                                      </p:to>
                                    </p:set>
                                  </p:childTnLst>
                                </p:cTn>
                              </p:par>
                              <p:par>
                                <p:cTn id="53" presetID="2" presetClass="exit" presetSubtype="4" fill="hold" grpId="1" nodeType="withEffect">
                                  <p:stCondLst>
                                    <p:cond delay="0"/>
                                  </p:stCondLst>
                                  <p:childTnLst>
                                    <p:anim calcmode="lin" valueType="num">
                                      <p:cBhvr additive="base">
                                        <p:cTn id="54" dur="500"/>
                                        <p:tgtEl>
                                          <p:spTgt spid="4"/>
                                        </p:tgtEl>
                                        <p:attrNameLst>
                                          <p:attrName>ppt_x</p:attrName>
                                        </p:attrNameLst>
                                      </p:cBhvr>
                                      <p:tavLst>
                                        <p:tav tm="0">
                                          <p:val>
                                            <p:strVal val="ppt_x"/>
                                          </p:val>
                                        </p:tav>
                                        <p:tav tm="100000">
                                          <p:val>
                                            <p:strVal val="ppt_x"/>
                                          </p:val>
                                        </p:tav>
                                      </p:tavLst>
                                    </p:anim>
                                    <p:anim calcmode="lin" valueType="num">
                                      <p:cBhvr additive="base">
                                        <p:cTn id="55" dur="500"/>
                                        <p:tgtEl>
                                          <p:spTgt spid="4"/>
                                        </p:tgtEl>
                                        <p:attrNameLst>
                                          <p:attrName>ppt_y</p:attrName>
                                        </p:attrNameLst>
                                      </p:cBhvr>
                                      <p:tavLst>
                                        <p:tav tm="0">
                                          <p:val>
                                            <p:strVal val="ppt_y"/>
                                          </p:val>
                                        </p:tav>
                                        <p:tav tm="100000">
                                          <p:val>
                                            <p:strVal val="1+ppt_h/2"/>
                                          </p:val>
                                        </p:tav>
                                      </p:tavLst>
                                    </p:anim>
                                    <p:set>
                                      <p:cBhvr>
                                        <p:cTn id="56" dur="1" fill="hold">
                                          <p:stCondLst>
                                            <p:cond delay="499"/>
                                          </p:stCondLst>
                                        </p:cTn>
                                        <p:tgtEl>
                                          <p:spTgt spid="4"/>
                                        </p:tgtEl>
                                        <p:attrNameLst>
                                          <p:attrName>style.visibility</p:attrName>
                                        </p:attrNameLst>
                                      </p:cBhvr>
                                      <p:to>
                                        <p:strVal val="hidden"/>
                                      </p:to>
                                    </p:set>
                                  </p:childTnLst>
                                </p:cTn>
                              </p:par>
                              <p:par>
                                <p:cTn id="57" presetID="2" presetClass="exit" presetSubtype="4" fill="hold" grpId="1" nodeType="withEffect">
                                  <p:stCondLst>
                                    <p:cond delay="0"/>
                                  </p:stCondLst>
                                  <p:childTnLst>
                                    <p:anim calcmode="lin" valueType="num">
                                      <p:cBhvr additive="base">
                                        <p:cTn id="58" dur="500"/>
                                        <p:tgtEl>
                                          <p:spTgt spid="3"/>
                                        </p:tgtEl>
                                        <p:attrNameLst>
                                          <p:attrName>ppt_x</p:attrName>
                                        </p:attrNameLst>
                                      </p:cBhvr>
                                      <p:tavLst>
                                        <p:tav tm="0">
                                          <p:val>
                                            <p:strVal val="ppt_x"/>
                                          </p:val>
                                        </p:tav>
                                        <p:tav tm="100000">
                                          <p:val>
                                            <p:strVal val="ppt_x"/>
                                          </p:val>
                                        </p:tav>
                                      </p:tavLst>
                                    </p:anim>
                                    <p:anim calcmode="lin" valueType="num">
                                      <p:cBhvr additive="base">
                                        <p:cTn id="59" dur="500"/>
                                        <p:tgtEl>
                                          <p:spTgt spid="3"/>
                                        </p:tgtEl>
                                        <p:attrNameLst>
                                          <p:attrName>ppt_y</p:attrName>
                                        </p:attrNameLst>
                                      </p:cBhvr>
                                      <p:tavLst>
                                        <p:tav tm="0">
                                          <p:val>
                                            <p:strVal val="ppt_y"/>
                                          </p:val>
                                        </p:tav>
                                        <p:tav tm="100000">
                                          <p:val>
                                            <p:strVal val="1+ppt_h/2"/>
                                          </p:val>
                                        </p:tav>
                                      </p:tavLst>
                                    </p:anim>
                                    <p:set>
                                      <p:cBhvr>
                                        <p:cTn id="60" dur="1" fill="hold">
                                          <p:stCondLst>
                                            <p:cond delay="499"/>
                                          </p:stCondLst>
                                        </p:cTn>
                                        <p:tgtEl>
                                          <p:spTgt spid="3"/>
                                        </p:tgtEl>
                                        <p:attrNameLst>
                                          <p:attrName>style.visibility</p:attrName>
                                        </p:attrNameLst>
                                      </p:cBhvr>
                                      <p:to>
                                        <p:strVal val="hidden"/>
                                      </p:to>
                                    </p:set>
                                  </p:childTnLst>
                                </p:cTn>
                              </p:par>
                              <p:par>
                                <p:cTn id="61" presetID="32" presetClass="emph" presetSubtype="0" repeatCount="indefinite" fill="hold" grpId="1" nodeType="withEffect">
                                  <p:stCondLst>
                                    <p:cond delay="0"/>
                                  </p:stCondLst>
                                  <p:childTnLst>
                                    <p:animRot by="120000">
                                      <p:cBhvr>
                                        <p:cTn id="62" dur="200" fill="hold">
                                          <p:stCondLst>
                                            <p:cond delay="0"/>
                                          </p:stCondLst>
                                        </p:cTn>
                                        <p:tgtEl>
                                          <p:spTgt spid="5"/>
                                        </p:tgtEl>
                                        <p:attrNameLst>
                                          <p:attrName>r</p:attrName>
                                        </p:attrNameLst>
                                      </p:cBhvr>
                                    </p:animRot>
                                    <p:animRot by="-240000">
                                      <p:cBhvr>
                                        <p:cTn id="63" dur="400" fill="hold">
                                          <p:stCondLst>
                                            <p:cond delay="400"/>
                                          </p:stCondLst>
                                        </p:cTn>
                                        <p:tgtEl>
                                          <p:spTgt spid="5"/>
                                        </p:tgtEl>
                                        <p:attrNameLst>
                                          <p:attrName>r</p:attrName>
                                        </p:attrNameLst>
                                      </p:cBhvr>
                                    </p:animRot>
                                    <p:animRot by="240000">
                                      <p:cBhvr>
                                        <p:cTn id="64" dur="400" fill="hold">
                                          <p:stCondLst>
                                            <p:cond delay="800"/>
                                          </p:stCondLst>
                                        </p:cTn>
                                        <p:tgtEl>
                                          <p:spTgt spid="5"/>
                                        </p:tgtEl>
                                        <p:attrNameLst>
                                          <p:attrName>r</p:attrName>
                                        </p:attrNameLst>
                                      </p:cBhvr>
                                    </p:animRot>
                                    <p:animRot by="-240000">
                                      <p:cBhvr>
                                        <p:cTn id="65" dur="400" fill="hold">
                                          <p:stCondLst>
                                            <p:cond delay="1200"/>
                                          </p:stCondLst>
                                        </p:cTn>
                                        <p:tgtEl>
                                          <p:spTgt spid="5"/>
                                        </p:tgtEl>
                                        <p:attrNameLst>
                                          <p:attrName>r</p:attrName>
                                        </p:attrNameLst>
                                      </p:cBhvr>
                                    </p:animRot>
                                    <p:animRot by="120000">
                                      <p:cBhvr>
                                        <p:cTn id="66" dur="400" fill="hold">
                                          <p:stCondLst>
                                            <p:cond delay="16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5" grpId="0" animBg="1"/>
      <p:bldP spid="5" grpId="1" animBg="1"/>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Line 3">
            <a:extLst>
              <a:ext uri="{FF2B5EF4-FFF2-40B4-BE49-F238E27FC236}">
                <a16:creationId xmlns:a16="http://schemas.microsoft.com/office/drawing/2014/main" xmlns="" id="{DC83F46D-40EE-6E04-968F-223E2BA90BED}"/>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3731" name="Title 6">
            <a:extLst>
              <a:ext uri="{FF2B5EF4-FFF2-40B4-BE49-F238E27FC236}">
                <a16:creationId xmlns:a16="http://schemas.microsoft.com/office/drawing/2014/main" xmlns="" id="{53EDEFC5-1E1E-D2B5-4F64-9C5050A4D35D}"/>
              </a:ext>
            </a:extLst>
          </p:cNvPr>
          <p:cNvSpPr>
            <a:spLocks noGrp="1" noChangeArrowheads="1"/>
          </p:cNvSpPr>
          <p:nvPr>
            <p:ph type="title" sz="quarter"/>
          </p:nvPr>
        </p:nvSpPr>
        <p:spPr>
          <a:xfrm>
            <a:off x="290513" y="0"/>
            <a:ext cx="8058150" cy="1173163"/>
          </a:xfrm>
        </p:spPr>
        <p:txBody>
          <a:bodyPr/>
          <a:lstStyle/>
          <a:p>
            <a:r>
              <a:rPr lang="en-US" altLang="en-US" sz="4400"/>
              <a:t>Asking Permission</a:t>
            </a:r>
          </a:p>
        </p:txBody>
      </p:sp>
      <p:sp>
        <p:nvSpPr>
          <p:cNvPr id="4" name="TextBox 3">
            <a:extLst>
              <a:ext uri="{FF2B5EF4-FFF2-40B4-BE49-F238E27FC236}">
                <a16:creationId xmlns:a16="http://schemas.microsoft.com/office/drawing/2014/main" xmlns="" id="{0DD7F1FE-E77B-3AC1-D67B-F9D0F275039C}"/>
              </a:ext>
            </a:extLst>
          </p:cNvPr>
          <p:cNvSpPr txBox="1"/>
          <p:nvPr/>
        </p:nvSpPr>
        <p:spPr>
          <a:xfrm>
            <a:off x="290513" y="868363"/>
            <a:ext cx="8229600" cy="5940425"/>
          </a:xfrm>
          <a:prstGeom prst="rect">
            <a:avLst/>
          </a:prstGeom>
          <a:noFill/>
        </p:spPr>
        <p:txBody>
          <a:bodyPr>
            <a:spAutoFit/>
          </a:bodyPr>
          <a:lstStyle/>
          <a:p>
            <a:pPr eaLnBrk="1" hangingPunct="1">
              <a:defRPr/>
            </a:pPr>
            <a:r>
              <a:rPr lang="en-US" sz="3600" dirty="0">
                <a:solidFill>
                  <a:srgbClr val="CC3300"/>
                </a:solidFill>
              </a:rPr>
              <a:t>When people reside in highly “controlling” environments, permission must be sought to engage in</a:t>
            </a:r>
          </a:p>
          <a:p>
            <a:pPr eaLnBrk="1" hangingPunct="1">
              <a:defRPr/>
            </a:pPr>
            <a:r>
              <a:rPr lang="en-US" sz="3600" dirty="0">
                <a:solidFill>
                  <a:srgbClr val="CC3300"/>
                </a:solidFill>
              </a:rPr>
              <a:t>life’s everyday activities.</a:t>
            </a:r>
          </a:p>
          <a:p>
            <a:pPr eaLnBrk="1" hangingPunct="1">
              <a:defRPr/>
            </a:pPr>
            <a:r>
              <a:rPr lang="en-US" sz="3200" dirty="0">
                <a:solidFill>
                  <a:schemeClr val="bg2">
                    <a:lumMod val="75000"/>
                  </a:schemeClr>
                </a:solidFill>
              </a:rPr>
              <a:t>May I:</a:t>
            </a:r>
          </a:p>
          <a:p>
            <a:pPr eaLnBrk="1" hangingPunct="1">
              <a:defRPr/>
            </a:pPr>
            <a:r>
              <a:rPr lang="en-US" sz="2800" dirty="0">
                <a:solidFill>
                  <a:srgbClr val="CC3300"/>
                </a:solidFill>
              </a:rPr>
              <a:t>go outside?                     </a:t>
            </a:r>
            <a:r>
              <a:rPr lang="en-US" sz="2800" dirty="0">
                <a:solidFill>
                  <a:schemeClr val="bg2">
                    <a:lumMod val="75000"/>
                  </a:schemeClr>
                </a:solidFill>
              </a:rPr>
              <a:t>take a shower?</a:t>
            </a:r>
          </a:p>
          <a:p>
            <a:pPr eaLnBrk="1" hangingPunct="1">
              <a:defRPr/>
            </a:pPr>
            <a:r>
              <a:rPr lang="en-US" sz="2800" dirty="0">
                <a:solidFill>
                  <a:schemeClr val="bg2">
                    <a:lumMod val="75000"/>
                  </a:schemeClr>
                </a:solidFill>
              </a:rPr>
              <a:t>have a snack?                </a:t>
            </a:r>
            <a:r>
              <a:rPr lang="en-US" sz="2800" dirty="0">
                <a:solidFill>
                  <a:srgbClr val="CC3300"/>
                </a:solidFill>
              </a:rPr>
              <a:t>call my Mom?</a:t>
            </a:r>
          </a:p>
          <a:p>
            <a:pPr eaLnBrk="1" hangingPunct="1">
              <a:defRPr/>
            </a:pPr>
            <a:r>
              <a:rPr lang="en-US" sz="2800" dirty="0">
                <a:solidFill>
                  <a:srgbClr val="CC3300"/>
                </a:solidFill>
              </a:rPr>
              <a:t>lay down on my bed?    </a:t>
            </a:r>
            <a:r>
              <a:rPr lang="en-US" sz="2800" dirty="0">
                <a:solidFill>
                  <a:schemeClr val="bg2">
                    <a:lumMod val="75000"/>
                  </a:schemeClr>
                </a:solidFill>
              </a:rPr>
              <a:t>watch TV?</a:t>
            </a:r>
          </a:p>
          <a:p>
            <a:pPr eaLnBrk="1" hangingPunct="1">
              <a:defRPr/>
            </a:pPr>
            <a:r>
              <a:rPr lang="en-US" sz="3600" dirty="0">
                <a:solidFill>
                  <a:schemeClr val="bg2">
                    <a:lumMod val="75000"/>
                  </a:schemeClr>
                </a:solidFill>
              </a:rPr>
              <a:t>          </a:t>
            </a:r>
            <a:r>
              <a:rPr lang="en-US" sz="4000" dirty="0">
                <a:solidFill>
                  <a:schemeClr val="bg2">
                    <a:lumMod val="75000"/>
                  </a:schemeClr>
                </a:solidFill>
              </a:rPr>
              <a:t>Such controlling </a:t>
            </a:r>
          </a:p>
          <a:p>
            <a:pPr eaLnBrk="1" hangingPunct="1">
              <a:defRPr/>
            </a:pPr>
            <a:r>
              <a:rPr lang="en-US" sz="4000" dirty="0">
                <a:solidFill>
                  <a:schemeClr val="bg2">
                    <a:lumMod val="75000"/>
                  </a:schemeClr>
                </a:solidFill>
              </a:rPr>
              <a:t>     relationships define the </a:t>
            </a:r>
          </a:p>
          <a:p>
            <a:pPr eaLnBrk="1" hangingPunct="1">
              <a:defRPr/>
            </a:pPr>
            <a:r>
              <a:rPr lang="en-US" sz="4000" dirty="0">
                <a:solidFill>
                  <a:schemeClr val="bg2">
                    <a:lumMod val="75000"/>
                  </a:schemeClr>
                </a:solidFill>
              </a:rPr>
              <a:t>        institutional culture.</a:t>
            </a:r>
          </a:p>
        </p:txBody>
      </p:sp>
      <p:pic>
        <p:nvPicPr>
          <p:cNvPr id="2053" name="Picture 5" descr="http://candidaabrahamson.files.wordpress.com/2011/12/controlling_relationship_sp_sm.jpg">
            <a:extLst>
              <a:ext uri="{FF2B5EF4-FFF2-40B4-BE49-F238E27FC236}">
                <a16:creationId xmlns:a16="http://schemas.microsoft.com/office/drawing/2014/main" xmlns="" id="{25375336-2959-0BA4-96F5-AD7B22EC91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9120" y="2087563"/>
            <a:ext cx="2743200" cy="543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658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wipe(down)">
                                      <p:cBhvr>
                                        <p:cTn id="23" dur="580">
                                          <p:stCondLst>
                                            <p:cond delay="0"/>
                                          </p:stCondLst>
                                        </p:cTn>
                                        <p:tgtEl>
                                          <p:spTgt spid="4">
                                            <p:txEl>
                                              <p:pRg st="1" end="1"/>
                                            </p:txEl>
                                          </p:spTgt>
                                        </p:tgtEl>
                                      </p:cBhvr>
                                    </p:animEffect>
                                    <p:anim calcmode="lin" valueType="num">
                                      <p:cBhvr>
                                        <p:cTn id="24"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4">
                                            <p:txEl>
                                              <p:pRg st="1" end="1"/>
                                            </p:txEl>
                                          </p:spTgt>
                                        </p:tgtEl>
                                      </p:cBhvr>
                                      <p:to x="100000" y="60000"/>
                                    </p:animScale>
                                    <p:animScale>
                                      <p:cBhvr>
                                        <p:cTn id="30" dur="166" decel="50000">
                                          <p:stCondLst>
                                            <p:cond delay="676"/>
                                          </p:stCondLst>
                                        </p:cTn>
                                        <p:tgtEl>
                                          <p:spTgt spid="4">
                                            <p:txEl>
                                              <p:pRg st="1" end="1"/>
                                            </p:txEl>
                                          </p:spTgt>
                                        </p:tgtEl>
                                      </p:cBhvr>
                                      <p:to x="100000" y="100000"/>
                                    </p:animScale>
                                    <p:animScale>
                                      <p:cBhvr>
                                        <p:cTn id="31" dur="26">
                                          <p:stCondLst>
                                            <p:cond delay="1312"/>
                                          </p:stCondLst>
                                        </p:cTn>
                                        <p:tgtEl>
                                          <p:spTgt spid="4">
                                            <p:txEl>
                                              <p:pRg st="1" end="1"/>
                                            </p:txEl>
                                          </p:spTgt>
                                        </p:tgtEl>
                                      </p:cBhvr>
                                      <p:to x="100000" y="80000"/>
                                    </p:animScale>
                                    <p:animScale>
                                      <p:cBhvr>
                                        <p:cTn id="32" dur="166" decel="50000">
                                          <p:stCondLst>
                                            <p:cond delay="1338"/>
                                          </p:stCondLst>
                                        </p:cTn>
                                        <p:tgtEl>
                                          <p:spTgt spid="4">
                                            <p:txEl>
                                              <p:pRg st="1" end="1"/>
                                            </p:txEl>
                                          </p:spTgt>
                                        </p:tgtEl>
                                      </p:cBhvr>
                                      <p:to x="100000" y="100000"/>
                                    </p:animScale>
                                    <p:animScale>
                                      <p:cBhvr>
                                        <p:cTn id="33" dur="26">
                                          <p:stCondLst>
                                            <p:cond delay="1642"/>
                                          </p:stCondLst>
                                        </p:cTn>
                                        <p:tgtEl>
                                          <p:spTgt spid="4">
                                            <p:txEl>
                                              <p:pRg st="1" end="1"/>
                                            </p:txEl>
                                          </p:spTgt>
                                        </p:tgtEl>
                                      </p:cBhvr>
                                      <p:to x="100000" y="90000"/>
                                    </p:animScale>
                                    <p:animScale>
                                      <p:cBhvr>
                                        <p:cTn id="34" dur="166" decel="50000">
                                          <p:stCondLst>
                                            <p:cond delay="1668"/>
                                          </p:stCondLst>
                                        </p:cTn>
                                        <p:tgtEl>
                                          <p:spTgt spid="4">
                                            <p:txEl>
                                              <p:pRg st="1" end="1"/>
                                            </p:txEl>
                                          </p:spTgt>
                                        </p:tgtEl>
                                      </p:cBhvr>
                                      <p:to x="100000" y="100000"/>
                                    </p:animScale>
                                    <p:animScale>
                                      <p:cBhvr>
                                        <p:cTn id="35" dur="26">
                                          <p:stCondLst>
                                            <p:cond delay="1808"/>
                                          </p:stCondLst>
                                        </p:cTn>
                                        <p:tgtEl>
                                          <p:spTgt spid="4">
                                            <p:txEl>
                                              <p:pRg st="1" end="1"/>
                                            </p:txEl>
                                          </p:spTgt>
                                        </p:tgtEl>
                                      </p:cBhvr>
                                      <p:to x="100000" y="95000"/>
                                    </p:animScale>
                                    <p:animScale>
                                      <p:cBhvr>
                                        <p:cTn id="36" dur="166" decel="50000">
                                          <p:stCondLst>
                                            <p:cond delay="1834"/>
                                          </p:stCondLst>
                                        </p:cTn>
                                        <p:tgtEl>
                                          <p:spTgt spid="4">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053"/>
                                        </p:tgtEl>
                                        <p:attrNameLst>
                                          <p:attrName>style.visibility</p:attrName>
                                        </p:attrNameLst>
                                      </p:cBhvr>
                                      <p:to>
                                        <p:strVal val="visible"/>
                                      </p:to>
                                    </p:set>
                                    <p:animEffect transition="in" filter="wipe(down)">
                                      <p:cBhvr>
                                        <p:cTn id="39" dur="580">
                                          <p:stCondLst>
                                            <p:cond delay="0"/>
                                          </p:stCondLst>
                                        </p:cTn>
                                        <p:tgtEl>
                                          <p:spTgt spid="2053"/>
                                        </p:tgtEl>
                                      </p:cBhvr>
                                    </p:animEffect>
                                    <p:anim calcmode="lin" valueType="num">
                                      <p:cBhvr>
                                        <p:cTn id="40" dur="1822" tmFilter="0,0; 0.14,0.36; 0.43,0.73; 0.71,0.91; 1.0,1.0">
                                          <p:stCondLst>
                                            <p:cond delay="0"/>
                                          </p:stCondLst>
                                        </p:cTn>
                                        <p:tgtEl>
                                          <p:spTgt spid="2053"/>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53"/>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53"/>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53"/>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53"/>
                                        </p:tgtEl>
                                        <p:attrNameLst>
                                          <p:attrName>ppt_y</p:attrName>
                                        </p:attrNameLst>
                                      </p:cBhvr>
                                      <p:tavLst>
                                        <p:tav tm="0" fmla="#ppt_y-sin(pi*$)/81">
                                          <p:val>
                                            <p:fltVal val="0"/>
                                          </p:val>
                                        </p:tav>
                                        <p:tav tm="100000">
                                          <p:val>
                                            <p:fltVal val="1"/>
                                          </p:val>
                                        </p:tav>
                                      </p:tavLst>
                                    </p:anim>
                                    <p:animScale>
                                      <p:cBhvr>
                                        <p:cTn id="45" dur="26">
                                          <p:stCondLst>
                                            <p:cond delay="650"/>
                                          </p:stCondLst>
                                        </p:cTn>
                                        <p:tgtEl>
                                          <p:spTgt spid="2053"/>
                                        </p:tgtEl>
                                      </p:cBhvr>
                                      <p:to x="100000" y="60000"/>
                                    </p:animScale>
                                    <p:animScale>
                                      <p:cBhvr>
                                        <p:cTn id="46" dur="166" decel="50000">
                                          <p:stCondLst>
                                            <p:cond delay="676"/>
                                          </p:stCondLst>
                                        </p:cTn>
                                        <p:tgtEl>
                                          <p:spTgt spid="2053"/>
                                        </p:tgtEl>
                                      </p:cBhvr>
                                      <p:to x="100000" y="100000"/>
                                    </p:animScale>
                                    <p:animScale>
                                      <p:cBhvr>
                                        <p:cTn id="47" dur="26">
                                          <p:stCondLst>
                                            <p:cond delay="1312"/>
                                          </p:stCondLst>
                                        </p:cTn>
                                        <p:tgtEl>
                                          <p:spTgt spid="2053"/>
                                        </p:tgtEl>
                                      </p:cBhvr>
                                      <p:to x="100000" y="80000"/>
                                    </p:animScale>
                                    <p:animScale>
                                      <p:cBhvr>
                                        <p:cTn id="48" dur="166" decel="50000">
                                          <p:stCondLst>
                                            <p:cond delay="1338"/>
                                          </p:stCondLst>
                                        </p:cTn>
                                        <p:tgtEl>
                                          <p:spTgt spid="2053"/>
                                        </p:tgtEl>
                                      </p:cBhvr>
                                      <p:to x="100000" y="100000"/>
                                    </p:animScale>
                                    <p:animScale>
                                      <p:cBhvr>
                                        <p:cTn id="49" dur="26">
                                          <p:stCondLst>
                                            <p:cond delay="1642"/>
                                          </p:stCondLst>
                                        </p:cTn>
                                        <p:tgtEl>
                                          <p:spTgt spid="2053"/>
                                        </p:tgtEl>
                                      </p:cBhvr>
                                      <p:to x="100000" y="90000"/>
                                    </p:animScale>
                                    <p:animScale>
                                      <p:cBhvr>
                                        <p:cTn id="50" dur="166" decel="50000">
                                          <p:stCondLst>
                                            <p:cond delay="1668"/>
                                          </p:stCondLst>
                                        </p:cTn>
                                        <p:tgtEl>
                                          <p:spTgt spid="2053"/>
                                        </p:tgtEl>
                                      </p:cBhvr>
                                      <p:to x="100000" y="100000"/>
                                    </p:animScale>
                                    <p:animScale>
                                      <p:cBhvr>
                                        <p:cTn id="51" dur="26">
                                          <p:stCondLst>
                                            <p:cond delay="1808"/>
                                          </p:stCondLst>
                                        </p:cTn>
                                        <p:tgtEl>
                                          <p:spTgt spid="2053"/>
                                        </p:tgtEl>
                                      </p:cBhvr>
                                      <p:to x="100000" y="95000"/>
                                    </p:animScale>
                                    <p:animScale>
                                      <p:cBhvr>
                                        <p:cTn id="52" dur="166" decel="50000">
                                          <p:stCondLst>
                                            <p:cond delay="1834"/>
                                          </p:stCondLst>
                                        </p:cTn>
                                        <p:tgtEl>
                                          <p:spTgt spid="2053"/>
                                        </p:tgtEl>
                                      </p:cBhvr>
                                      <p:to x="100000" y="100000"/>
                                    </p:animScale>
                                  </p:childTnLst>
                                </p:cTn>
                              </p:par>
                            </p:childTnLst>
                          </p:cTn>
                        </p:par>
                      </p:childTnLst>
                    </p:cTn>
                  </p:par>
                  <p:par>
                    <p:cTn id="53" fill="hold" nodeType="clickPar">
                      <p:stCondLst>
                        <p:cond delay="indefinite"/>
                      </p:stCondLst>
                      <p:childTnLst>
                        <p:par>
                          <p:cTn id="54" fill="hold" nodeType="withGroup">
                            <p:stCondLst>
                              <p:cond delay="0"/>
                            </p:stCondLst>
                            <p:childTnLst>
                              <p:par>
                                <p:cTn id="55" presetID="26" presetClass="entr" presetSubtype="0" fill="hold"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wipe(down)">
                                      <p:cBhvr>
                                        <p:cTn id="57" dur="580">
                                          <p:stCondLst>
                                            <p:cond delay="0"/>
                                          </p:stCondLst>
                                        </p:cTn>
                                        <p:tgtEl>
                                          <p:spTgt spid="4">
                                            <p:txEl>
                                              <p:pRg st="2" end="2"/>
                                            </p:txEl>
                                          </p:spTgt>
                                        </p:tgtEl>
                                      </p:cBhvr>
                                    </p:animEffect>
                                    <p:anim calcmode="lin" valueType="num">
                                      <p:cBhvr>
                                        <p:cTn id="58"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4">
                                            <p:txEl>
                                              <p:pRg st="2" end="2"/>
                                            </p:txEl>
                                          </p:spTgt>
                                        </p:tgtEl>
                                      </p:cBhvr>
                                      <p:to x="100000" y="60000"/>
                                    </p:animScale>
                                    <p:animScale>
                                      <p:cBhvr>
                                        <p:cTn id="64" dur="166" decel="50000">
                                          <p:stCondLst>
                                            <p:cond delay="676"/>
                                          </p:stCondLst>
                                        </p:cTn>
                                        <p:tgtEl>
                                          <p:spTgt spid="4">
                                            <p:txEl>
                                              <p:pRg st="2" end="2"/>
                                            </p:txEl>
                                          </p:spTgt>
                                        </p:tgtEl>
                                      </p:cBhvr>
                                      <p:to x="100000" y="100000"/>
                                    </p:animScale>
                                    <p:animScale>
                                      <p:cBhvr>
                                        <p:cTn id="65" dur="26">
                                          <p:stCondLst>
                                            <p:cond delay="1312"/>
                                          </p:stCondLst>
                                        </p:cTn>
                                        <p:tgtEl>
                                          <p:spTgt spid="4">
                                            <p:txEl>
                                              <p:pRg st="2" end="2"/>
                                            </p:txEl>
                                          </p:spTgt>
                                        </p:tgtEl>
                                      </p:cBhvr>
                                      <p:to x="100000" y="80000"/>
                                    </p:animScale>
                                    <p:animScale>
                                      <p:cBhvr>
                                        <p:cTn id="66" dur="166" decel="50000">
                                          <p:stCondLst>
                                            <p:cond delay="1338"/>
                                          </p:stCondLst>
                                        </p:cTn>
                                        <p:tgtEl>
                                          <p:spTgt spid="4">
                                            <p:txEl>
                                              <p:pRg st="2" end="2"/>
                                            </p:txEl>
                                          </p:spTgt>
                                        </p:tgtEl>
                                      </p:cBhvr>
                                      <p:to x="100000" y="100000"/>
                                    </p:animScale>
                                    <p:animScale>
                                      <p:cBhvr>
                                        <p:cTn id="67" dur="26">
                                          <p:stCondLst>
                                            <p:cond delay="1642"/>
                                          </p:stCondLst>
                                        </p:cTn>
                                        <p:tgtEl>
                                          <p:spTgt spid="4">
                                            <p:txEl>
                                              <p:pRg st="2" end="2"/>
                                            </p:txEl>
                                          </p:spTgt>
                                        </p:tgtEl>
                                      </p:cBhvr>
                                      <p:to x="100000" y="90000"/>
                                    </p:animScale>
                                    <p:animScale>
                                      <p:cBhvr>
                                        <p:cTn id="68" dur="166" decel="50000">
                                          <p:stCondLst>
                                            <p:cond delay="1668"/>
                                          </p:stCondLst>
                                        </p:cTn>
                                        <p:tgtEl>
                                          <p:spTgt spid="4">
                                            <p:txEl>
                                              <p:pRg st="2" end="2"/>
                                            </p:txEl>
                                          </p:spTgt>
                                        </p:tgtEl>
                                      </p:cBhvr>
                                      <p:to x="100000" y="100000"/>
                                    </p:animScale>
                                    <p:animScale>
                                      <p:cBhvr>
                                        <p:cTn id="69" dur="26">
                                          <p:stCondLst>
                                            <p:cond delay="1808"/>
                                          </p:stCondLst>
                                        </p:cTn>
                                        <p:tgtEl>
                                          <p:spTgt spid="4">
                                            <p:txEl>
                                              <p:pRg st="2" end="2"/>
                                            </p:txEl>
                                          </p:spTgt>
                                        </p:tgtEl>
                                      </p:cBhvr>
                                      <p:to x="100000" y="95000"/>
                                    </p:animScale>
                                    <p:animScale>
                                      <p:cBhvr>
                                        <p:cTn id="70" dur="166" decel="50000">
                                          <p:stCondLst>
                                            <p:cond delay="1834"/>
                                          </p:stCondLst>
                                        </p:cTn>
                                        <p:tgtEl>
                                          <p:spTgt spid="4">
                                            <p:txEl>
                                              <p:pRg st="2" end="2"/>
                                            </p:txEl>
                                          </p:spTgt>
                                        </p:tgtEl>
                                      </p:cBhvr>
                                      <p:to x="100000" y="100000"/>
                                    </p:animScale>
                                  </p:childTnLst>
                                </p:cTn>
                              </p:par>
                            </p:childTnLst>
                          </p:cTn>
                        </p:par>
                      </p:childTnLst>
                    </p:cTn>
                  </p:par>
                  <p:par>
                    <p:cTn id="71" fill="hold" nodeType="clickPar">
                      <p:stCondLst>
                        <p:cond delay="indefinite"/>
                      </p:stCondLst>
                      <p:childTnLst>
                        <p:par>
                          <p:cTn id="72" fill="hold" nodeType="withGroup">
                            <p:stCondLst>
                              <p:cond delay="0"/>
                            </p:stCondLst>
                            <p:childTnLst>
                              <p:par>
                                <p:cTn id="73" presetID="34" presetClass="entr" presetSubtype="0" fill="hold" nodeType="clickEffect">
                                  <p:stCondLst>
                                    <p:cond delay="0"/>
                                  </p:stCondLst>
                                  <p:childTnLst>
                                    <p:set>
                                      <p:cBhvr>
                                        <p:cTn id="74" dur="1" fill="hold">
                                          <p:stCondLst>
                                            <p:cond delay="0"/>
                                          </p:stCondLst>
                                        </p:cTn>
                                        <p:tgtEl>
                                          <p:spTgt spid="4">
                                            <p:txEl>
                                              <p:pRg st="3" end="3"/>
                                            </p:txEl>
                                          </p:spTgt>
                                        </p:tgtEl>
                                        <p:attrNameLst>
                                          <p:attrName>style.visibility</p:attrName>
                                        </p:attrNameLst>
                                      </p:cBhvr>
                                      <p:to>
                                        <p:strVal val="visible"/>
                                      </p:to>
                                    </p:set>
                                    <p:anim from="(-#ppt_w/2)" to="(#ppt_x)" calcmode="lin" valueType="num">
                                      <p:cBhvr>
                                        <p:cTn id="75" dur="600" fill="hold">
                                          <p:stCondLst>
                                            <p:cond delay="0"/>
                                          </p:stCondLst>
                                        </p:cTn>
                                        <p:tgtEl>
                                          <p:spTgt spid="4">
                                            <p:txEl>
                                              <p:pRg st="3" end="3"/>
                                            </p:txEl>
                                          </p:spTgt>
                                        </p:tgtEl>
                                        <p:attrNameLst>
                                          <p:attrName>ppt_x</p:attrName>
                                        </p:attrNameLst>
                                      </p:cBhvr>
                                    </p:anim>
                                    <p:anim from="0" to="-1.0" calcmode="lin" valueType="num">
                                      <p:cBhvr>
                                        <p:cTn id="76" dur="200" decel="50000" autoRev="1" fill="hold">
                                          <p:stCondLst>
                                            <p:cond delay="600"/>
                                          </p:stCondLst>
                                        </p:cTn>
                                        <p:tgtEl>
                                          <p:spTgt spid="4">
                                            <p:txEl>
                                              <p:pRg st="3" end="3"/>
                                            </p:txEl>
                                          </p:spTgt>
                                        </p:tgtEl>
                                        <p:attrNameLst>
                                          <p:attrName>xshear</p:attrName>
                                        </p:attrNameLst>
                                      </p:cBhvr>
                                    </p:anim>
                                    <p:animScale>
                                      <p:cBhvr>
                                        <p:cTn id="77" dur="200" decel="100000" autoRev="1" fill="hold">
                                          <p:stCondLst>
                                            <p:cond delay="600"/>
                                          </p:stCondLst>
                                        </p:cTn>
                                        <p:tgtEl>
                                          <p:spTgt spid="4">
                                            <p:txEl>
                                              <p:pRg st="3" end="3"/>
                                            </p:txEl>
                                          </p:spTgt>
                                        </p:tgtEl>
                                      </p:cBhvr>
                                      <p:from x="100000" y="100000"/>
                                      <p:to x="80000" y="100000"/>
                                    </p:animScale>
                                    <p:anim by="(#ppt_h/3+#ppt_w*0.1)" calcmode="lin" valueType="num">
                                      <p:cBhvr additive="sum">
                                        <p:cTn id="78" dur="200" decel="100000" autoRev="1" fill="hold">
                                          <p:stCondLst>
                                            <p:cond delay="600"/>
                                          </p:stCondLst>
                                        </p:cTn>
                                        <p:tgtEl>
                                          <p:spTgt spid="4">
                                            <p:txEl>
                                              <p:pRg st="3" end="3"/>
                                            </p:txEl>
                                          </p:spTgt>
                                        </p:tgtEl>
                                        <p:attrNameLst>
                                          <p:attrName>ppt_x</p:attrName>
                                        </p:attrNameLst>
                                      </p:cBhvr>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34" presetClass="entr" presetSubtype="0" fill="hold" nodeType="clickEffect">
                                  <p:stCondLst>
                                    <p:cond delay="0"/>
                                  </p:stCondLst>
                                  <p:childTnLst>
                                    <p:set>
                                      <p:cBhvr>
                                        <p:cTn id="82" dur="1" fill="hold">
                                          <p:stCondLst>
                                            <p:cond delay="0"/>
                                          </p:stCondLst>
                                        </p:cTn>
                                        <p:tgtEl>
                                          <p:spTgt spid="4">
                                            <p:txEl>
                                              <p:pRg st="4" end="4"/>
                                            </p:txEl>
                                          </p:spTgt>
                                        </p:tgtEl>
                                        <p:attrNameLst>
                                          <p:attrName>style.visibility</p:attrName>
                                        </p:attrNameLst>
                                      </p:cBhvr>
                                      <p:to>
                                        <p:strVal val="visible"/>
                                      </p:to>
                                    </p:set>
                                    <p:anim from="(-#ppt_w/2)" to="(#ppt_x)" calcmode="lin" valueType="num">
                                      <p:cBhvr>
                                        <p:cTn id="83" dur="600" fill="hold">
                                          <p:stCondLst>
                                            <p:cond delay="0"/>
                                          </p:stCondLst>
                                        </p:cTn>
                                        <p:tgtEl>
                                          <p:spTgt spid="4">
                                            <p:txEl>
                                              <p:pRg st="4" end="4"/>
                                            </p:txEl>
                                          </p:spTgt>
                                        </p:tgtEl>
                                        <p:attrNameLst>
                                          <p:attrName>ppt_x</p:attrName>
                                        </p:attrNameLst>
                                      </p:cBhvr>
                                    </p:anim>
                                    <p:anim from="0" to="-1.0" calcmode="lin" valueType="num">
                                      <p:cBhvr>
                                        <p:cTn id="84" dur="200" decel="50000" autoRev="1" fill="hold">
                                          <p:stCondLst>
                                            <p:cond delay="600"/>
                                          </p:stCondLst>
                                        </p:cTn>
                                        <p:tgtEl>
                                          <p:spTgt spid="4">
                                            <p:txEl>
                                              <p:pRg st="4" end="4"/>
                                            </p:txEl>
                                          </p:spTgt>
                                        </p:tgtEl>
                                        <p:attrNameLst>
                                          <p:attrName>xshear</p:attrName>
                                        </p:attrNameLst>
                                      </p:cBhvr>
                                    </p:anim>
                                    <p:animScale>
                                      <p:cBhvr>
                                        <p:cTn id="85" dur="200" decel="100000" autoRev="1" fill="hold">
                                          <p:stCondLst>
                                            <p:cond delay="600"/>
                                          </p:stCondLst>
                                        </p:cTn>
                                        <p:tgtEl>
                                          <p:spTgt spid="4">
                                            <p:txEl>
                                              <p:pRg st="4" end="4"/>
                                            </p:txEl>
                                          </p:spTgt>
                                        </p:tgtEl>
                                      </p:cBhvr>
                                      <p:from x="100000" y="100000"/>
                                      <p:to x="80000" y="100000"/>
                                    </p:animScale>
                                    <p:anim by="(#ppt_h/3+#ppt_w*0.1)" calcmode="lin" valueType="num">
                                      <p:cBhvr additive="sum">
                                        <p:cTn id="86" dur="200" decel="100000" autoRev="1" fill="hold">
                                          <p:stCondLst>
                                            <p:cond delay="600"/>
                                          </p:stCondLst>
                                        </p:cTn>
                                        <p:tgtEl>
                                          <p:spTgt spid="4">
                                            <p:txEl>
                                              <p:pRg st="4" end="4"/>
                                            </p:txEl>
                                          </p:spTgt>
                                        </p:tgtEl>
                                        <p:attrNameLst>
                                          <p:attrName>ppt_x</p:attrName>
                                        </p:attrNameLst>
                                      </p:cBhvr>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34" presetClass="entr" presetSubtype="0" fill="hold"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 from="(-#ppt_w/2)" to="(#ppt_x)" calcmode="lin" valueType="num">
                                      <p:cBhvr>
                                        <p:cTn id="91" dur="600" fill="hold">
                                          <p:stCondLst>
                                            <p:cond delay="0"/>
                                          </p:stCondLst>
                                        </p:cTn>
                                        <p:tgtEl>
                                          <p:spTgt spid="4">
                                            <p:txEl>
                                              <p:pRg st="5" end="5"/>
                                            </p:txEl>
                                          </p:spTgt>
                                        </p:tgtEl>
                                        <p:attrNameLst>
                                          <p:attrName>ppt_x</p:attrName>
                                        </p:attrNameLst>
                                      </p:cBhvr>
                                    </p:anim>
                                    <p:anim from="0" to="-1.0" calcmode="lin" valueType="num">
                                      <p:cBhvr>
                                        <p:cTn id="92" dur="200" decel="50000" autoRev="1" fill="hold">
                                          <p:stCondLst>
                                            <p:cond delay="600"/>
                                          </p:stCondLst>
                                        </p:cTn>
                                        <p:tgtEl>
                                          <p:spTgt spid="4">
                                            <p:txEl>
                                              <p:pRg st="5" end="5"/>
                                            </p:txEl>
                                          </p:spTgt>
                                        </p:tgtEl>
                                        <p:attrNameLst>
                                          <p:attrName>xshear</p:attrName>
                                        </p:attrNameLst>
                                      </p:cBhvr>
                                    </p:anim>
                                    <p:animScale>
                                      <p:cBhvr>
                                        <p:cTn id="93" dur="200" decel="100000" autoRev="1" fill="hold">
                                          <p:stCondLst>
                                            <p:cond delay="600"/>
                                          </p:stCondLst>
                                        </p:cTn>
                                        <p:tgtEl>
                                          <p:spTgt spid="4">
                                            <p:txEl>
                                              <p:pRg st="5" end="5"/>
                                            </p:txEl>
                                          </p:spTgt>
                                        </p:tgtEl>
                                      </p:cBhvr>
                                      <p:from x="100000" y="100000"/>
                                      <p:to x="80000" y="100000"/>
                                    </p:animScale>
                                    <p:anim by="(#ppt_h/3+#ppt_w*0.1)" calcmode="lin" valueType="num">
                                      <p:cBhvr additive="sum">
                                        <p:cTn id="94" dur="200" decel="100000" autoRev="1" fill="hold">
                                          <p:stCondLst>
                                            <p:cond delay="600"/>
                                          </p:stCondLst>
                                        </p:cTn>
                                        <p:tgtEl>
                                          <p:spTgt spid="4">
                                            <p:txEl>
                                              <p:pRg st="5" end="5"/>
                                            </p:txEl>
                                          </p:spTgt>
                                        </p:tgtEl>
                                        <p:attrNameLst>
                                          <p:attrName>ppt_x</p:attrName>
                                        </p:attrNameLst>
                                      </p:cBhvr>
                                    </p:anim>
                                  </p:childTnLst>
                                </p:cTn>
                              </p:par>
                            </p:childTnLst>
                          </p:cTn>
                        </p:par>
                      </p:childTnLst>
                    </p:cTn>
                  </p:par>
                  <p:par>
                    <p:cTn id="95" fill="hold" nodeType="clickPar">
                      <p:stCondLst>
                        <p:cond delay="indefinite"/>
                      </p:stCondLst>
                      <p:childTnLst>
                        <p:par>
                          <p:cTn id="96" fill="hold" nodeType="withGroup">
                            <p:stCondLst>
                              <p:cond delay="0"/>
                            </p:stCondLst>
                            <p:childTnLst>
                              <p:par>
                                <p:cTn id="97" presetID="51" presetClass="entr" presetSubtype="0" fill="hold" nodeType="clickEffect">
                                  <p:stCondLst>
                                    <p:cond delay="0"/>
                                  </p:stCondLst>
                                  <p:childTnLst>
                                    <p:set>
                                      <p:cBhvr>
                                        <p:cTn id="98" dur="1" fill="hold">
                                          <p:stCondLst>
                                            <p:cond delay="0"/>
                                          </p:stCondLst>
                                        </p:cTn>
                                        <p:tgtEl>
                                          <p:spTgt spid="4">
                                            <p:txEl>
                                              <p:pRg st="6" end="6"/>
                                            </p:txEl>
                                          </p:spTgt>
                                        </p:tgtEl>
                                        <p:attrNameLst>
                                          <p:attrName>style.visibility</p:attrName>
                                        </p:attrNameLst>
                                      </p:cBhvr>
                                      <p:to>
                                        <p:strVal val="visible"/>
                                      </p:to>
                                    </p:set>
                                    <p:animEffect transition="in" filter="fade">
                                      <p:cBhvr>
                                        <p:cTn id="99" dur="770" decel="100000"/>
                                        <p:tgtEl>
                                          <p:spTgt spid="4">
                                            <p:txEl>
                                              <p:pRg st="6" end="6"/>
                                            </p:txEl>
                                          </p:spTgt>
                                        </p:tgtEl>
                                      </p:cBhvr>
                                    </p:animEffect>
                                    <p:animScale>
                                      <p:cBhvr>
                                        <p:cTn id="100" dur="770" decel="100000"/>
                                        <p:tgtEl>
                                          <p:spTgt spid="4">
                                            <p:txEl>
                                              <p:pRg st="6" end="6"/>
                                            </p:txEl>
                                          </p:spTgt>
                                        </p:tgtEl>
                                      </p:cBhvr>
                                      <p:from x="10000" y="10000"/>
                                      <p:to x="200000" y="450000"/>
                                    </p:animScale>
                                    <p:animScale>
                                      <p:cBhvr>
                                        <p:cTn id="101" dur="1230" accel="100000" fill="hold">
                                          <p:stCondLst>
                                            <p:cond delay="770"/>
                                          </p:stCondLst>
                                        </p:cTn>
                                        <p:tgtEl>
                                          <p:spTgt spid="4">
                                            <p:txEl>
                                              <p:pRg st="6" end="6"/>
                                            </p:txEl>
                                          </p:spTgt>
                                        </p:tgtEl>
                                      </p:cBhvr>
                                      <p:from x="200000" y="450000"/>
                                      <p:to x="100000" y="100000"/>
                                    </p:animScale>
                                    <p:set>
                                      <p:cBhvr>
                                        <p:cTn id="102" dur="770" fill="hold"/>
                                        <p:tgtEl>
                                          <p:spTgt spid="4">
                                            <p:txEl>
                                              <p:pRg st="6" end="6"/>
                                            </p:txEl>
                                          </p:spTgt>
                                        </p:tgtEl>
                                        <p:attrNameLst>
                                          <p:attrName>ppt_x</p:attrName>
                                        </p:attrNameLst>
                                      </p:cBhvr>
                                      <p:to>
                                        <p:strVal val="(0.5)"/>
                                      </p:to>
                                    </p:set>
                                    <p:anim from="(0.5)" to="(#ppt_x)" calcmode="lin" valueType="num">
                                      <p:cBhvr>
                                        <p:cTn id="103" dur="1230" accel="100000" fill="hold">
                                          <p:stCondLst>
                                            <p:cond delay="770"/>
                                          </p:stCondLst>
                                        </p:cTn>
                                        <p:tgtEl>
                                          <p:spTgt spid="4">
                                            <p:txEl>
                                              <p:pRg st="6" end="6"/>
                                            </p:txEl>
                                          </p:spTgt>
                                        </p:tgtEl>
                                        <p:attrNameLst>
                                          <p:attrName>ppt_x</p:attrName>
                                        </p:attrNameLst>
                                      </p:cBhvr>
                                    </p:anim>
                                    <p:set>
                                      <p:cBhvr>
                                        <p:cTn id="104" dur="770" fill="hold"/>
                                        <p:tgtEl>
                                          <p:spTgt spid="4">
                                            <p:txEl>
                                              <p:pRg st="6" end="6"/>
                                            </p:txEl>
                                          </p:spTgt>
                                        </p:tgtEl>
                                        <p:attrNameLst>
                                          <p:attrName>ppt_y</p:attrName>
                                        </p:attrNameLst>
                                      </p:cBhvr>
                                      <p:to>
                                        <p:strVal val="(#ppt_y+0.4)"/>
                                      </p:to>
                                    </p:set>
                                    <p:anim from="(#ppt_y+0.4)" to="(#ppt_y)" calcmode="lin" valueType="num">
                                      <p:cBhvr>
                                        <p:cTn id="105" dur="1230" accel="100000" fill="hold">
                                          <p:stCondLst>
                                            <p:cond delay="770"/>
                                          </p:stCondLst>
                                        </p:cTn>
                                        <p:tgtEl>
                                          <p:spTgt spid="4">
                                            <p:txEl>
                                              <p:pRg st="6" end="6"/>
                                            </p:txEl>
                                          </p:spTgt>
                                        </p:tgtEl>
                                        <p:attrNameLst>
                                          <p:attrName>ppt_y</p:attrName>
                                        </p:attrNameLst>
                                      </p:cBhvr>
                                    </p:anim>
                                  </p:childTnLst>
                                </p:cTn>
                              </p:par>
                              <p:par>
                                <p:cTn id="106" presetID="51" presetClass="entr" presetSubtype="0" fill="hold" nodeType="withEffect">
                                  <p:stCondLst>
                                    <p:cond delay="0"/>
                                  </p:stCondLst>
                                  <p:childTnLst>
                                    <p:set>
                                      <p:cBhvr>
                                        <p:cTn id="107" dur="1" fill="hold">
                                          <p:stCondLst>
                                            <p:cond delay="0"/>
                                          </p:stCondLst>
                                        </p:cTn>
                                        <p:tgtEl>
                                          <p:spTgt spid="4">
                                            <p:txEl>
                                              <p:pRg st="7" end="7"/>
                                            </p:txEl>
                                          </p:spTgt>
                                        </p:tgtEl>
                                        <p:attrNameLst>
                                          <p:attrName>style.visibility</p:attrName>
                                        </p:attrNameLst>
                                      </p:cBhvr>
                                      <p:to>
                                        <p:strVal val="visible"/>
                                      </p:to>
                                    </p:set>
                                    <p:animEffect transition="in" filter="fade">
                                      <p:cBhvr>
                                        <p:cTn id="108" dur="770" decel="100000"/>
                                        <p:tgtEl>
                                          <p:spTgt spid="4">
                                            <p:txEl>
                                              <p:pRg st="7" end="7"/>
                                            </p:txEl>
                                          </p:spTgt>
                                        </p:tgtEl>
                                      </p:cBhvr>
                                    </p:animEffect>
                                    <p:animScale>
                                      <p:cBhvr>
                                        <p:cTn id="109" dur="770" decel="100000"/>
                                        <p:tgtEl>
                                          <p:spTgt spid="4">
                                            <p:txEl>
                                              <p:pRg st="7" end="7"/>
                                            </p:txEl>
                                          </p:spTgt>
                                        </p:tgtEl>
                                      </p:cBhvr>
                                      <p:from x="10000" y="10000"/>
                                      <p:to x="200000" y="450000"/>
                                    </p:animScale>
                                    <p:animScale>
                                      <p:cBhvr>
                                        <p:cTn id="110" dur="1230" accel="100000" fill="hold">
                                          <p:stCondLst>
                                            <p:cond delay="770"/>
                                          </p:stCondLst>
                                        </p:cTn>
                                        <p:tgtEl>
                                          <p:spTgt spid="4">
                                            <p:txEl>
                                              <p:pRg st="7" end="7"/>
                                            </p:txEl>
                                          </p:spTgt>
                                        </p:tgtEl>
                                      </p:cBhvr>
                                      <p:from x="200000" y="450000"/>
                                      <p:to x="100000" y="100000"/>
                                    </p:animScale>
                                    <p:set>
                                      <p:cBhvr>
                                        <p:cTn id="111" dur="770" fill="hold"/>
                                        <p:tgtEl>
                                          <p:spTgt spid="4">
                                            <p:txEl>
                                              <p:pRg st="7" end="7"/>
                                            </p:txEl>
                                          </p:spTgt>
                                        </p:tgtEl>
                                        <p:attrNameLst>
                                          <p:attrName>ppt_x</p:attrName>
                                        </p:attrNameLst>
                                      </p:cBhvr>
                                      <p:to>
                                        <p:strVal val="(0.5)"/>
                                      </p:to>
                                    </p:set>
                                    <p:anim from="(0.5)" to="(#ppt_x)" calcmode="lin" valueType="num">
                                      <p:cBhvr>
                                        <p:cTn id="112" dur="1230" accel="100000" fill="hold">
                                          <p:stCondLst>
                                            <p:cond delay="770"/>
                                          </p:stCondLst>
                                        </p:cTn>
                                        <p:tgtEl>
                                          <p:spTgt spid="4">
                                            <p:txEl>
                                              <p:pRg st="7" end="7"/>
                                            </p:txEl>
                                          </p:spTgt>
                                        </p:tgtEl>
                                        <p:attrNameLst>
                                          <p:attrName>ppt_x</p:attrName>
                                        </p:attrNameLst>
                                      </p:cBhvr>
                                    </p:anim>
                                    <p:set>
                                      <p:cBhvr>
                                        <p:cTn id="113" dur="770" fill="hold"/>
                                        <p:tgtEl>
                                          <p:spTgt spid="4">
                                            <p:txEl>
                                              <p:pRg st="7" end="7"/>
                                            </p:txEl>
                                          </p:spTgt>
                                        </p:tgtEl>
                                        <p:attrNameLst>
                                          <p:attrName>ppt_y</p:attrName>
                                        </p:attrNameLst>
                                      </p:cBhvr>
                                      <p:to>
                                        <p:strVal val="(#ppt_y+0.4)"/>
                                      </p:to>
                                    </p:set>
                                    <p:anim from="(#ppt_y+0.4)" to="(#ppt_y)" calcmode="lin" valueType="num">
                                      <p:cBhvr>
                                        <p:cTn id="114" dur="1230" accel="100000" fill="hold">
                                          <p:stCondLst>
                                            <p:cond delay="770"/>
                                          </p:stCondLst>
                                        </p:cTn>
                                        <p:tgtEl>
                                          <p:spTgt spid="4">
                                            <p:txEl>
                                              <p:pRg st="7" end="7"/>
                                            </p:txEl>
                                          </p:spTgt>
                                        </p:tgtEl>
                                        <p:attrNameLst>
                                          <p:attrName>ppt_y</p:attrName>
                                        </p:attrNameLst>
                                      </p:cBhvr>
                                    </p:anim>
                                  </p:childTnLst>
                                </p:cTn>
                              </p:par>
                              <p:par>
                                <p:cTn id="115" presetID="51" presetClass="entr" presetSubtype="0" fill="hold" nodeType="withEffect">
                                  <p:stCondLst>
                                    <p:cond delay="0"/>
                                  </p:stCondLst>
                                  <p:childTnLst>
                                    <p:set>
                                      <p:cBhvr>
                                        <p:cTn id="116" dur="1" fill="hold">
                                          <p:stCondLst>
                                            <p:cond delay="0"/>
                                          </p:stCondLst>
                                        </p:cTn>
                                        <p:tgtEl>
                                          <p:spTgt spid="4">
                                            <p:txEl>
                                              <p:pRg st="8" end="8"/>
                                            </p:txEl>
                                          </p:spTgt>
                                        </p:tgtEl>
                                        <p:attrNameLst>
                                          <p:attrName>style.visibility</p:attrName>
                                        </p:attrNameLst>
                                      </p:cBhvr>
                                      <p:to>
                                        <p:strVal val="visible"/>
                                      </p:to>
                                    </p:set>
                                    <p:animEffect transition="in" filter="fade">
                                      <p:cBhvr>
                                        <p:cTn id="117" dur="770" decel="100000"/>
                                        <p:tgtEl>
                                          <p:spTgt spid="4">
                                            <p:txEl>
                                              <p:pRg st="8" end="8"/>
                                            </p:txEl>
                                          </p:spTgt>
                                        </p:tgtEl>
                                      </p:cBhvr>
                                    </p:animEffect>
                                    <p:animScale>
                                      <p:cBhvr>
                                        <p:cTn id="118" dur="770" decel="100000"/>
                                        <p:tgtEl>
                                          <p:spTgt spid="4">
                                            <p:txEl>
                                              <p:pRg st="8" end="8"/>
                                            </p:txEl>
                                          </p:spTgt>
                                        </p:tgtEl>
                                      </p:cBhvr>
                                      <p:from x="10000" y="10000"/>
                                      <p:to x="200000" y="450000"/>
                                    </p:animScale>
                                    <p:animScale>
                                      <p:cBhvr>
                                        <p:cTn id="119" dur="1230" accel="100000" fill="hold">
                                          <p:stCondLst>
                                            <p:cond delay="770"/>
                                          </p:stCondLst>
                                        </p:cTn>
                                        <p:tgtEl>
                                          <p:spTgt spid="4">
                                            <p:txEl>
                                              <p:pRg st="8" end="8"/>
                                            </p:txEl>
                                          </p:spTgt>
                                        </p:tgtEl>
                                      </p:cBhvr>
                                      <p:from x="200000" y="450000"/>
                                      <p:to x="100000" y="100000"/>
                                    </p:animScale>
                                    <p:set>
                                      <p:cBhvr>
                                        <p:cTn id="120" dur="770" fill="hold"/>
                                        <p:tgtEl>
                                          <p:spTgt spid="4">
                                            <p:txEl>
                                              <p:pRg st="8" end="8"/>
                                            </p:txEl>
                                          </p:spTgt>
                                        </p:tgtEl>
                                        <p:attrNameLst>
                                          <p:attrName>ppt_x</p:attrName>
                                        </p:attrNameLst>
                                      </p:cBhvr>
                                      <p:to>
                                        <p:strVal val="(0.5)"/>
                                      </p:to>
                                    </p:set>
                                    <p:anim from="(0.5)" to="(#ppt_x)" calcmode="lin" valueType="num">
                                      <p:cBhvr>
                                        <p:cTn id="121" dur="1230" accel="100000" fill="hold">
                                          <p:stCondLst>
                                            <p:cond delay="770"/>
                                          </p:stCondLst>
                                        </p:cTn>
                                        <p:tgtEl>
                                          <p:spTgt spid="4">
                                            <p:txEl>
                                              <p:pRg st="8" end="8"/>
                                            </p:txEl>
                                          </p:spTgt>
                                        </p:tgtEl>
                                        <p:attrNameLst>
                                          <p:attrName>ppt_x</p:attrName>
                                        </p:attrNameLst>
                                      </p:cBhvr>
                                    </p:anim>
                                    <p:set>
                                      <p:cBhvr>
                                        <p:cTn id="122" dur="770" fill="hold"/>
                                        <p:tgtEl>
                                          <p:spTgt spid="4">
                                            <p:txEl>
                                              <p:pRg st="8" end="8"/>
                                            </p:txEl>
                                          </p:spTgt>
                                        </p:tgtEl>
                                        <p:attrNameLst>
                                          <p:attrName>ppt_y</p:attrName>
                                        </p:attrNameLst>
                                      </p:cBhvr>
                                      <p:to>
                                        <p:strVal val="(#ppt_y+0.4)"/>
                                      </p:to>
                                    </p:set>
                                    <p:anim from="(#ppt_y+0.4)" to="(#ppt_y)" calcmode="lin" valueType="num">
                                      <p:cBhvr>
                                        <p:cTn id="123" dur="1230" accel="100000" fill="hold">
                                          <p:stCondLst>
                                            <p:cond delay="770"/>
                                          </p:stCondLst>
                                        </p:cTn>
                                        <p:tgtEl>
                                          <p:spTgt spid="4">
                                            <p:txEl>
                                              <p:pRg st="8" end="8"/>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2">
            <a:extLst>
              <a:ext uri="{FF2B5EF4-FFF2-40B4-BE49-F238E27FC236}">
                <a16:creationId xmlns:a16="http://schemas.microsoft.com/office/drawing/2014/main" xmlns="" id="{AC577CEE-557A-FDCA-0371-04039ACEDF25}"/>
              </a:ext>
            </a:extLst>
          </p:cNvPr>
          <p:cNvSpPr>
            <a:spLocks noGrp="1" noChangeArrowheads="1"/>
          </p:cNvSpPr>
          <p:nvPr>
            <p:ph type="title"/>
          </p:nvPr>
        </p:nvSpPr>
        <p:spPr>
          <a:xfrm>
            <a:off x="300038" y="0"/>
            <a:ext cx="8394700" cy="979488"/>
          </a:xfrm>
          <a:noFill/>
        </p:spPr>
        <p:txBody>
          <a:bodyPr lIns="100988" tIns="50495" rIns="100988" bIns="50495" anchor="b"/>
          <a:lstStyle/>
          <a:p>
            <a:r>
              <a:rPr lang="en-US" altLang="en-US" sz="4400">
                <a:solidFill>
                  <a:srgbClr val="336600"/>
                </a:solidFill>
              </a:rPr>
              <a:t>Who Decides?</a:t>
            </a:r>
            <a:endParaRPr lang="en-US" altLang="en-US" sz="4400"/>
          </a:p>
        </p:txBody>
      </p:sp>
      <p:sp>
        <p:nvSpPr>
          <p:cNvPr id="704515" name="Rectangle 3">
            <a:extLst>
              <a:ext uri="{FF2B5EF4-FFF2-40B4-BE49-F238E27FC236}">
                <a16:creationId xmlns:a16="http://schemas.microsoft.com/office/drawing/2014/main" xmlns="" id="{533ADD53-A093-B874-AC92-F22D001C63CB}"/>
              </a:ext>
            </a:extLst>
          </p:cNvPr>
          <p:cNvSpPr>
            <a:spLocks noGrp="1" noChangeArrowheads="1"/>
          </p:cNvSpPr>
          <p:nvPr>
            <p:ph type="body" idx="1"/>
          </p:nvPr>
        </p:nvSpPr>
        <p:spPr>
          <a:xfrm>
            <a:off x="381000" y="903288"/>
            <a:ext cx="8313738" cy="5648325"/>
          </a:xfrm>
          <a:noFill/>
        </p:spPr>
        <p:txBody>
          <a:bodyPr lIns="100988" tIns="50495" rIns="100988" bIns="50495"/>
          <a:lstStyle/>
          <a:p>
            <a:pPr marL="0" indent="0" algn="ctr">
              <a:lnSpc>
                <a:spcPct val="95000"/>
              </a:lnSpc>
            </a:pPr>
            <a:r>
              <a:rPr lang="en-US" altLang="en-US" b="1" dirty="0">
                <a:solidFill>
                  <a:srgbClr val="000099"/>
                </a:solidFill>
                <a:latin typeface="Arial Black" panose="020B0A04020102020204" pitchFamily="34" charset="0"/>
              </a:rPr>
              <a:t>One’s quality of life is significantly influenced by the decisions one is empowered and supported in making.  In the lives of people with intellectual disabilities, who decides...</a:t>
            </a:r>
          </a:p>
          <a:p>
            <a:pPr marL="0" indent="0">
              <a:spcBef>
                <a:spcPct val="0"/>
              </a:spcBef>
            </a:pPr>
            <a:r>
              <a:rPr lang="en-US" altLang="en-US" b="1" i="1" dirty="0">
                <a:solidFill>
                  <a:schemeClr val="folHlink"/>
                </a:solidFill>
                <a:latin typeface="Arial Black" panose="020B0A04020102020204" pitchFamily="34" charset="0"/>
              </a:rPr>
              <a:t>with whom they spend</a:t>
            </a:r>
          </a:p>
          <a:p>
            <a:pPr marL="0" indent="0">
              <a:spcBef>
                <a:spcPct val="0"/>
              </a:spcBef>
            </a:pPr>
            <a:r>
              <a:rPr lang="en-US" altLang="en-US" b="1" i="1" dirty="0">
                <a:solidFill>
                  <a:schemeClr val="folHlink"/>
                </a:solidFill>
                <a:latin typeface="Arial Black" panose="020B0A04020102020204" pitchFamily="34" charset="0"/>
              </a:rPr>
              <a:t>their time?</a:t>
            </a:r>
          </a:p>
          <a:p>
            <a:pPr marL="0" indent="0">
              <a:spcBef>
                <a:spcPct val="0"/>
              </a:spcBef>
            </a:pPr>
            <a:r>
              <a:rPr lang="en-US" altLang="en-US" b="1" i="1" dirty="0">
                <a:solidFill>
                  <a:schemeClr val="folHlink"/>
                </a:solidFill>
                <a:latin typeface="Arial Black" panose="020B0A04020102020204" pitchFamily="34" charset="0"/>
              </a:rPr>
              <a:t>what they do during</a:t>
            </a:r>
          </a:p>
          <a:p>
            <a:pPr marL="0" indent="0">
              <a:spcBef>
                <a:spcPct val="0"/>
              </a:spcBef>
            </a:pPr>
            <a:r>
              <a:rPr lang="en-US" altLang="en-US" b="1" i="1" dirty="0">
                <a:solidFill>
                  <a:schemeClr val="folHlink"/>
                </a:solidFill>
                <a:latin typeface="Arial Black" panose="020B0A04020102020204" pitchFamily="34" charset="0"/>
              </a:rPr>
              <a:t> their day?</a:t>
            </a:r>
          </a:p>
          <a:p>
            <a:pPr marL="0" indent="0">
              <a:spcBef>
                <a:spcPct val="0"/>
              </a:spcBef>
            </a:pPr>
            <a:r>
              <a:rPr lang="en-US" altLang="en-US" b="1" i="1" dirty="0">
                <a:solidFill>
                  <a:schemeClr val="folHlink"/>
                </a:solidFill>
                <a:latin typeface="Arial Black" panose="020B0A04020102020204" pitchFamily="34" charset="0"/>
              </a:rPr>
              <a:t>where they spend </a:t>
            </a:r>
          </a:p>
          <a:p>
            <a:pPr marL="0" indent="0">
              <a:spcBef>
                <a:spcPct val="0"/>
              </a:spcBef>
            </a:pPr>
            <a:r>
              <a:rPr lang="en-US" altLang="en-US" b="1" i="1" dirty="0">
                <a:solidFill>
                  <a:schemeClr val="folHlink"/>
                </a:solidFill>
                <a:latin typeface="Arial Black" panose="020B0A04020102020204" pitchFamily="34" charset="0"/>
              </a:rPr>
              <a:t> their free time?</a:t>
            </a:r>
          </a:p>
          <a:p>
            <a:pPr lvl="1">
              <a:lnSpc>
                <a:spcPct val="85000"/>
              </a:lnSpc>
            </a:pPr>
            <a:endParaRPr lang="en-US" altLang="en-US" sz="3600" b="1" dirty="0">
              <a:solidFill>
                <a:srgbClr val="003399"/>
              </a:solidFill>
              <a:latin typeface="Arial Black" panose="020B0A04020102020204" pitchFamily="34" charset="0"/>
            </a:endParaRPr>
          </a:p>
        </p:txBody>
      </p:sp>
      <p:sp>
        <p:nvSpPr>
          <p:cNvPr id="382980" name="Line 4">
            <a:extLst>
              <a:ext uri="{FF2B5EF4-FFF2-40B4-BE49-F238E27FC236}">
                <a16:creationId xmlns:a16="http://schemas.microsoft.com/office/drawing/2014/main" xmlns="" id="{24853CBD-C608-98C3-8C46-C04F87F56B5B}"/>
              </a:ext>
            </a:extLst>
          </p:cNvPr>
          <p:cNvSpPr>
            <a:spLocks noChangeShapeType="1"/>
          </p:cNvSpPr>
          <p:nvPr/>
        </p:nvSpPr>
        <p:spPr bwMode="auto">
          <a:xfrm>
            <a:off x="449263" y="903288"/>
            <a:ext cx="73310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382981" name="Picture 5" descr="BD04912_">
            <a:extLst>
              <a:ext uri="{FF2B5EF4-FFF2-40B4-BE49-F238E27FC236}">
                <a16:creationId xmlns:a16="http://schemas.microsoft.com/office/drawing/2014/main" xmlns="" id="{03E26886-EF23-9FCF-362F-D459D370A85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99920" y="3559828"/>
            <a:ext cx="3352800" cy="3541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10330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04515">
                                            <p:txEl>
                                              <p:pRg st="1" end="1"/>
                                            </p:txEl>
                                          </p:spTgt>
                                        </p:tgtEl>
                                        <p:attrNameLst>
                                          <p:attrName>style.visibility</p:attrName>
                                        </p:attrNameLst>
                                      </p:cBhvr>
                                      <p:to>
                                        <p:strVal val="visible"/>
                                      </p:to>
                                    </p:set>
                                    <p:animEffect transition="in" filter="dissolve">
                                      <p:cBhvr>
                                        <p:cTn id="7" dur="500"/>
                                        <p:tgtEl>
                                          <p:spTgt spid="70451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04515">
                                            <p:txEl>
                                              <p:pRg st="2" end="2"/>
                                            </p:txEl>
                                          </p:spTgt>
                                        </p:tgtEl>
                                        <p:attrNameLst>
                                          <p:attrName>style.visibility</p:attrName>
                                        </p:attrNameLst>
                                      </p:cBhvr>
                                      <p:to>
                                        <p:strVal val="visible"/>
                                      </p:to>
                                    </p:set>
                                    <p:animEffect transition="in" filter="dissolve">
                                      <p:cBhvr>
                                        <p:cTn id="12" dur="500"/>
                                        <p:tgtEl>
                                          <p:spTgt spid="70451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704515">
                                            <p:txEl>
                                              <p:pRg st="3" end="3"/>
                                            </p:txEl>
                                          </p:spTgt>
                                        </p:tgtEl>
                                        <p:attrNameLst>
                                          <p:attrName>style.visibility</p:attrName>
                                        </p:attrNameLst>
                                      </p:cBhvr>
                                      <p:to>
                                        <p:strVal val="visible"/>
                                      </p:to>
                                    </p:set>
                                    <p:animEffect transition="in" filter="dissolve">
                                      <p:cBhvr>
                                        <p:cTn id="17" dur="500"/>
                                        <p:tgtEl>
                                          <p:spTgt spid="704515">
                                            <p:txEl>
                                              <p:pRg st="3" end="3"/>
                                            </p:txEl>
                                          </p:spTgt>
                                        </p:tgtEl>
                                      </p:cBhvr>
                                    </p:animEffect>
                                  </p:childTnLst>
                                </p:cTn>
                              </p:par>
                              <p:par>
                                <p:cTn id="18" presetID="9" presetClass="entr" presetSubtype="0" fill="hold" nodeType="withEffect">
                                  <p:stCondLst>
                                    <p:cond delay="0"/>
                                  </p:stCondLst>
                                  <p:childTnLst>
                                    <p:set>
                                      <p:cBhvr>
                                        <p:cTn id="19" dur="1" fill="hold">
                                          <p:stCondLst>
                                            <p:cond delay="0"/>
                                          </p:stCondLst>
                                        </p:cTn>
                                        <p:tgtEl>
                                          <p:spTgt spid="704515">
                                            <p:txEl>
                                              <p:pRg st="4" end="4"/>
                                            </p:txEl>
                                          </p:spTgt>
                                        </p:tgtEl>
                                        <p:attrNameLst>
                                          <p:attrName>style.visibility</p:attrName>
                                        </p:attrNameLst>
                                      </p:cBhvr>
                                      <p:to>
                                        <p:strVal val="visible"/>
                                      </p:to>
                                    </p:set>
                                    <p:animEffect transition="in" filter="dissolve">
                                      <p:cBhvr>
                                        <p:cTn id="20" dur="500"/>
                                        <p:tgtEl>
                                          <p:spTgt spid="704515">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fill="hold" nodeType="clickEffect">
                                  <p:stCondLst>
                                    <p:cond delay="0"/>
                                  </p:stCondLst>
                                  <p:childTnLst>
                                    <p:set>
                                      <p:cBhvr>
                                        <p:cTn id="24" dur="1" fill="hold">
                                          <p:stCondLst>
                                            <p:cond delay="0"/>
                                          </p:stCondLst>
                                        </p:cTn>
                                        <p:tgtEl>
                                          <p:spTgt spid="704515">
                                            <p:txEl>
                                              <p:pRg st="5" end="5"/>
                                            </p:txEl>
                                          </p:spTgt>
                                        </p:tgtEl>
                                        <p:attrNameLst>
                                          <p:attrName>style.visibility</p:attrName>
                                        </p:attrNameLst>
                                      </p:cBhvr>
                                      <p:to>
                                        <p:strVal val="visible"/>
                                      </p:to>
                                    </p:set>
                                    <p:animEffect transition="in" filter="dissolve">
                                      <p:cBhvr>
                                        <p:cTn id="25" dur="500"/>
                                        <p:tgtEl>
                                          <p:spTgt spid="704515">
                                            <p:txEl>
                                              <p:pRg st="5" end="5"/>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704515">
                                            <p:txEl>
                                              <p:pRg st="6" end="6"/>
                                            </p:txEl>
                                          </p:spTgt>
                                        </p:tgtEl>
                                        <p:attrNameLst>
                                          <p:attrName>style.visibility</p:attrName>
                                        </p:attrNameLst>
                                      </p:cBhvr>
                                      <p:to>
                                        <p:strVal val="visible"/>
                                      </p:to>
                                    </p:set>
                                    <p:animEffect transition="in" filter="dissolve">
                                      <p:cBhvr>
                                        <p:cTn id="28" dur="500"/>
                                        <p:tgtEl>
                                          <p:spTgt spid="7045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Line 3">
            <a:extLst>
              <a:ext uri="{FF2B5EF4-FFF2-40B4-BE49-F238E27FC236}">
                <a16:creationId xmlns:a16="http://schemas.microsoft.com/office/drawing/2014/main" xmlns="" id="{EE4862C0-9944-11F2-1455-9C5D413A9C8C}"/>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3123" name="AutoShape 5" descr="http://mail.aol.com/38466-111/aol-6/en-us/mail/get-attachment.aspx?uid=29589111&amp;folder=NewMail&amp;partId=1">
            <a:extLst>
              <a:ext uri="{FF2B5EF4-FFF2-40B4-BE49-F238E27FC236}">
                <a16:creationId xmlns:a16="http://schemas.microsoft.com/office/drawing/2014/main" xmlns="" id="{56573678-76BC-2CA9-FCE5-458E63DB2572}"/>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133124" name="AutoShape 7" descr="http://mail.aol.com/38466-111/aol-6/en-us/mail/get-attachment.aspx?uid=29589111&amp;folder=NewMail&amp;partId=1">
            <a:extLst>
              <a:ext uri="{FF2B5EF4-FFF2-40B4-BE49-F238E27FC236}">
                <a16:creationId xmlns:a16="http://schemas.microsoft.com/office/drawing/2014/main" xmlns="" id="{4FC5A023-5BE3-129A-301F-957280DED75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133125" name="AutoShape 9" descr="http://mail.aol.com/38466-111/aol-6/en-us/mail/get-attachment.aspx?uid=29589111&amp;folder=NewMail&amp;partId=1">
            <a:extLst>
              <a:ext uri="{FF2B5EF4-FFF2-40B4-BE49-F238E27FC236}">
                <a16:creationId xmlns:a16="http://schemas.microsoft.com/office/drawing/2014/main" xmlns="" id="{1FB2AD3F-7AC2-03E9-C112-90B5E69F150A}"/>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133126" name="AutoShape 11" descr="http://mail.aol.com/38466-111/aol-6/en-us/mail/get-attachment.aspx?uid=29589111&amp;folder=NewMail&amp;partId=1">
            <a:extLst>
              <a:ext uri="{FF2B5EF4-FFF2-40B4-BE49-F238E27FC236}">
                <a16:creationId xmlns:a16="http://schemas.microsoft.com/office/drawing/2014/main" xmlns="" id="{C4E45BB6-8677-4BB4-9591-EF11A9333CB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2400">
              <a:latin typeface="Times New Roman" panose="02020603050405020304" pitchFamily="18" charset="0"/>
            </a:endParaRPr>
          </a:p>
        </p:txBody>
      </p:sp>
      <p:sp>
        <p:nvSpPr>
          <p:cNvPr id="133127" name="Title 10">
            <a:extLst>
              <a:ext uri="{FF2B5EF4-FFF2-40B4-BE49-F238E27FC236}">
                <a16:creationId xmlns:a16="http://schemas.microsoft.com/office/drawing/2014/main" xmlns="" id="{090C8263-CBC9-AE77-46F4-95CF5D07DC6B}"/>
              </a:ext>
            </a:extLst>
          </p:cNvPr>
          <p:cNvSpPr>
            <a:spLocks noGrp="1"/>
          </p:cNvSpPr>
          <p:nvPr>
            <p:ph type="title" sz="quarter"/>
          </p:nvPr>
        </p:nvSpPr>
        <p:spPr>
          <a:xfrm>
            <a:off x="290513" y="182563"/>
            <a:ext cx="8058150" cy="838200"/>
          </a:xfrm>
        </p:spPr>
        <p:txBody>
          <a:bodyPr/>
          <a:lstStyle/>
          <a:p>
            <a:r>
              <a:rPr lang="en-US" altLang="en-US" sz="4400"/>
              <a:t>Up And At ‘Em</a:t>
            </a:r>
          </a:p>
        </p:txBody>
      </p:sp>
      <p:pic>
        <p:nvPicPr>
          <p:cNvPr id="133128" name="Picture 7" descr="Meal times.JPG">
            <a:extLst>
              <a:ext uri="{FF2B5EF4-FFF2-40B4-BE49-F238E27FC236}">
                <a16:creationId xmlns:a16="http://schemas.microsoft.com/office/drawing/2014/main" xmlns="" id="{1D776736-4004-BC77-28A9-6582EB77DB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14713" y="944563"/>
            <a:ext cx="4937125" cy="582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xmlns="" id="{85035623-6D2C-ACE7-2AD3-DCF6E9BA8F14}"/>
              </a:ext>
            </a:extLst>
          </p:cNvPr>
          <p:cNvSpPr txBox="1">
            <a:spLocks noChangeArrowheads="1"/>
          </p:cNvSpPr>
          <p:nvPr/>
        </p:nvSpPr>
        <p:spPr bwMode="auto">
          <a:xfrm>
            <a:off x="290513" y="1249363"/>
            <a:ext cx="31242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500">
                <a:solidFill>
                  <a:schemeClr val="tx1"/>
                </a:solidFill>
                <a:latin typeface="Arial" panose="020B0604020202020204" pitchFamily="34" charset="0"/>
              </a:defRPr>
            </a:lvl1pPr>
            <a:lvl2pPr marL="742950" indent="-285750">
              <a:spcBef>
                <a:spcPct val="20000"/>
              </a:spcBef>
              <a:buChar char="–"/>
              <a:defRPr sz="3100">
                <a:solidFill>
                  <a:schemeClr val="tx1"/>
                </a:solidFill>
                <a:latin typeface="Arial" panose="020B0604020202020204" pitchFamily="34" charset="0"/>
              </a:defRPr>
            </a:lvl2pPr>
            <a:lvl3pPr marL="1143000" indent="-228600">
              <a:spcBef>
                <a:spcPct val="20000"/>
              </a:spcBef>
              <a:buChar char="•"/>
              <a:defRPr sz="2600">
                <a:solidFill>
                  <a:schemeClr val="tx1"/>
                </a:solidFill>
                <a:latin typeface="Arial" panose="020B0604020202020204" pitchFamily="34" charset="0"/>
              </a:defRPr>
            </a:lvl3pPr>
            <a:lvl4pPr marL="1600200" indent="-228600">
              <a:spcBef>
                <a:spcPct val="20000"/>
              </a:spcBef>
              <a:buChar char="–"/>
              <a:defRPr sz="2200">
                <a:solidFill>
                  <a:schemeClr val="tx1"/>
                </a:solidFill>
                <a:latin typeface="Arial" panose="020B0604020202020204" pitchFamily="34" charset="0"/>
              </a:defRPr>
            </a:lvl4pPr>
            <a:lvl5pPr marL="2057400" indent="-228600">
              <a:spcBef>
                <a:spcPct val="20000"/>
              </a:spcBef>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eaLnBrk="1" hangingPunct="1">
              <a:spcBef>
                <a:spcPct val="0"/>
              </a:spcBef>
            </a:pPr>
            <a:r>
              <a:rPr lang="en-US" altLang="en-US" sz="5400" b="1">
                <a:solidFill>
                  <a:srgbClr val="C00000"/>
                </a:solidFill>
                <a:latin typeface="Times New Roman" panose="02020603050405020304" pitchFamily="18" charset="0"/>
              </a:rPr>
              <a:t>But I like to sleep</a:t>
            </a:r>
          </a:p>
          <a:p>
            <a:pPr algn="ctr" eaLnBrk="1" hangingPunct="1">
              <a:spcBef>
                <a:spcPct val="0"/>
              </a:spcBef>
            </a:pPr>
            <a:r>
              <a:rPr lang="en-US" altLang="en-US" sz="5400" b="1">
                <a:solidFill>
                  <a:srgbClr val="C00000"/>
                </a:solidFill>
                <a:latin typeface="Times New Roman" panose="02020603050405020304" pitchFamily="18" charset="0"/>
              </a:rPr>
              <a:t>later on the weekend!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2000" fill="hold"/>
                                        <p:tgtEl>
                                          <p:spTgt spid="9"/>
                                        </p:tgtEl>
                                        <p:attrNameLst>
                                          <p:attrName>ppt_w</p:attrName>
                                        </p:attrNameLst>
                                      </p:cBhvr>
                                      <p:tavLst>
                                        <p:tav tm="0">
                                          <p:val>
                                            <p:fltVal val="0"/>
                                          </p:val>
                                        </p:tav>
                                        <p:tav tm="100000">
                                          <p:val>
                                            <p:strVal val="#ppt_w"/>
                                          </p:val>
                                        </p:tav>
                                      </p:tavLst>
                                    </p:anim>
                                    <p:anim calcmode="lin" valueType="num">
                                      <p:cBhvr>
                                        <p:cTn id="8" dur="2000" fill="hold"/>
                                        <p:tgtEl>
                                          <p:spTgt spid="9"/>
                                        </p:tgtEl>
                                        <p:attrNameLst>
                                          <p:attrName>ppt_h</p:attrName>
                                        </p:attrNameLst>
                                      </p:cBhvr>
                                      <p:tavLst>
                                        <p:tav tm="0">
                                          <p:val>
                                            <p:fltVal val="0"/>
                                          </p:val>
                                        </p:tav>
                                        <p:tav tm="100000">
                                          <p:val>
                                            <p:strVal val="#ppt_h"/>
                                          </p:val>
                                        </p:tav>
                                      </p:tavLst>
                                    </p:anim>
                                    <p:animEffect transition="in" filter="fade">
                                      <p:cBhvr>
                                        <p:cTn id="9"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xmlns="" id="{453DAFA6-8B8A-111C-CFE3-8D9849A352CB}"/>
              </a:ext>
            </a:extLst>
          </p:cNvPr>
          <p:cNvSpPr>
            <a:spLocks noGrp="1" noChangeArrowheads="1"/>
          </p:cNvSpPr>
          <p:nvPr>
            <p:ph type="title"/>
          </p:nvPr>
        </p:nvSpPr>
        <p:spPr>
          <a:xfrm>
            <a:off x="465138" y="225425"/>
            <a:ext cx="8058150" cy="677863"/>
          </a:xfrm>
        </p:spPr>
        <p:txBody>
          <a:bodyPr/>
          <a:lstStyle/>
          <a:p>
            <a:r>
              <a:rPr lang="en-US" altLang="en-US" sz="4400"/>
              <a:t>Waiting</a:t>
            </a:r>
          </a:p>
        </p:txBody>
      </p:sp>
      <p:sp>
        <p:nvSpPr>
          <p:cNvPr id="73731" name="Line 3">
            <a:extLst>
              <a:ext uri="{FF2B5EF4-FFF2-40B4-BE49-F238E27FC236}">
                <a16:creationId xmlns:a16="http://schemas.microsoft.com/office/drawing/2014/main" xmlns="" id="{DCFCEB91-65C7-99A2-C24E-F31E1713FA9A}"/>
              </a:ext>
            </a:extLst>
          </p:cNvPr>
          <p:cNvSpPr>
            <a:spLocks noChangeShapeType="1"/>
          </p:cNvSpPr>
          <p:nvPr/>
        </p:nvSpPr>
        <p:spPr bwMode="auto">
          <a:xfrm>
            <a:off x="598488" y="903288"/>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1427" tIns="45713" rIns="91427" bIns="45713" anchor="ctr"/>
          <a:lstStyle/>
          <a:p>
            <a:endParaRPr lang="en-US"/>
          </a:p>
        </p:txBody>
      </p:sp>
      <p:sp>
        <p:nvSpPr>
          <p:cNvPr id="73732" name="Text Box 4">
            <a:extLst>
              <a:ext uri="{FF2B5EF4-FFF2-40B4-BE49-F238E27FC236}">
                <a16:creationId xmlns:a16="http://schemas.microsoft.com/office/drawing/2014/main" xmlns="" id="{1745E42F-FC4D-A7A5-0307-A7F4A7B6AEBA}"/>
              </a:ext>
            </a:extLst>
          </p:cNvPr>
          <p:cNvSpPr txBox="1">
            <a:spLocks noChangeArrowheads="1"/>
          </p:cNvSpPr>
          <p:nvPr/>
        </p:nvSpPr>
        <p:spPr bwMode="auto">
          <a:xfrm>
            <a:off x="300038" y="828675"/>
            <a:ext cx="13409612"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Waiting is a vulgar word – it suggests</a:t>
            </a:r>
          </a:p>
          <a:p>
            <a:r>
              <a:rPr lang="en-US" altLang="en-US" sz="3200" b="1">
                <a:latin typeface="Tahoma" panose="020B0604030504040204" pitchFamily="34" charset="0"/>
              </a:rPr>
              <a:t>the wasting of valued time – time that </a:t>
            </a:r>
          </a:p>
          <a:p>
            <a:r>
              <a:rPr lang="en-US" altLang="en-US" sz="3200" b="1">
                <a:latin typeface="Tahoma" panose="020B0604030504040204" pitchFamily="34" charset="0"/>
              </a:rPr>
              <a:t>is under the control of others.</a:t>
            </a:r>
          </a:p>
        </p:txBody>
      </p:sp>
      <p:pic>
        <p:nvPicPr>
          <p:cNvPr id="11269" name="Picture 5" descr="j0089652">
            <a:extLst>
              <a:ext uri="{FF2B5EF4-FFF2-40B4-BE49-F238E27FC236}">
                <a16:creationId xmlns:a16="http://schemas.microsoft.com/office/drawing/2014/main" xmlns="" id="{CB05C0A3-CCFF-C4C3-CDD5-7F6CE3EECD6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100" y="3463925"/>
            <a:ext cx="1392238" cy="151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j0089652">
            <a:extLst>
              <a:ext uri="{FF2B5EF4-FFF2-40B4-BE49-F238E27FC236}">
                <a16:creationId xmlns:a16="http://schemas.microsoft.com/office/drawing/2014/main" xmlns="" id="{6D509DA0-1FBA-283E-152E-A97749708BB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68600" y="3463925"/>
            <a:ext cx="1393825" cy="151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Picture 7" descr="j0089652">
            <a:extLst>
              <a:ext uri="{FF2B5EF4-FFF2-40B4-BE49-F238E27FC236}">
                <a16:creationId xmlns:a16="http://schemas.microsoft.com/office/drawing/2014/main" xmlns="" id="{5E33A4AB-C5BD-08B2-223A-64BEEB3E3B5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8675" y="3387725"/>
            <a:ext cx="1323975"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8" descr="j0089652">
            <a:extLst>
              <a:ext uri="{FF2B5EF4-FFF2-40B4-BE49-F238E27FC236}">
                <a16:creationId xmlns:a16="http://schemas.microsoft.com/office/drawing/2014/main" xmlns="" id="{30FA109B-87A3-4E99-1480-3BECFA03471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3363" y="3387725"/>
            <a:ext cx="1323975"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3" name="Picture 9" descr="j0089652">
            <a:extLst>
              <a:ext uri="{FF2B5EF4-FFF2-40B4-BE49-F238E27FC236}">
                <a16:creationId xmlns:a16="http://schemas.microsoft.com/office/drawing/2014/main" xmlns="" id="{E338B312-0173-6452-A603-8CFEF2FD97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67088" y="4441825"/>
            <a:ext cx="2468562" cy="242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54" name="AutoShape 10">
            <a:extLst>
              <a:ext uri="{FF2B5EF4-FFF2-40B4-BE49-F238E27FC236}">
                <a16:creationId xmlns:a16="http://schemas.microsoft.com/office/drawing/2014/main" xmlns="" id="{ACF7E934-EF47-DD1D-9778-02F453A6D44A}"/>
              </a:ext>
            </a:extLst>
          </p:cNvPr>
          <p:cNvSpPr>
            <a:spLocks noChangeArrowheads="1"/>
          </p:cNvSpPr>
          <p:nvPr/>
        </p:nvSpPr>
        <p:spPr bwMode="auto">
          <a:xfrm>
            <a:off x="223838" y="2333625"/>
            <a:ext cx="2244725" cy="904875"/>
          </a:xfrm>
          <a:prstGeom prst="wedgeEllipseCallout">
            <a:avLst>
              <a:gd name="adj1" fmla="val -8125"/>
              <a:gd name="adj2" fmla="val 89412"/>
            </a:avLst>
          </a:prstGeom>
          <a:solidFill>
            <a:srgbClr val="FFFFCC"/>
          </a:solidFill>
          <a:ln w="9525">
            <a:solidFill>
              <a:schemeClr val="tx1"/>
            </a:solidFill>
            <a:miter lim="800000"/>
            <a:headEnd/>
            <a:tailEnd/>
          </a:ln>
        </p:spPr>
        <p:txBody>
          <a:bodyPr lIns="90010" tIns="45004" rIns="90010" bIns="45004"/>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59755" name="Text Box 11">
            <a:extLst>
              <a:ext uri="{FF2B5EF4-FFF2-40B4-BE49-F238E27FC236}">
                <a16:creationId xmlns:a16="http://schemas.microsoft.com/office/drawing/2014/main" xmlns="" id="{C5758481-27FB-C947-D7B2-F747ED10F27F}"/>
              </a:ext>
            </a:extLst>
          </p:cNvPr>
          <p:cNvSpPr txBox="1">
            <a:spLocks noChangeArrowheads="1"/>
          </p:cNvSpPr>
          <p:nvPr/>
        </p:nvSpPr>
        <p:spPr bwMode="auto">
          <a:xfrm>
            <a:off x="523875" y="2374900"/>
            <a:ext cx="17954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I’m </a:t>
            </a:r>
            <a:r>
              <a:rPr lang="en-US" altLang="en-US" u="sng"/>
              <a:t>waiting</a:t>
            </a:r>
          </a:p>
          <a:p>
            <a:r>
              <a:rPr lang="en-US" altLang="en-US"/>
              <a:t> for my bath.</a:t>
            </a:r>
          </a:p>
        </p:txBody>
      </p:sp>
      <p:sp>
        <p:nvSpPr>
          <p:cNvPr id="159756" name="AutoShape 12">
            <a:extLst>
              <a:ext uri="{FF2B5EF4-FFF2-40B4-BE49-F238E27FC236}">
                <a16:creationId xmlns:a16="http://schemas.microsoft.com/office/drawing/2014/main" xmlns="" id="{5BB0708B-CB78-A48B-5D1A-0DB994B03CBD}"/>
              </a:ext>
            </a:extLst>
          </p:cNvPr>
          <p:cNvSpPr>
            <a:spLocks noChangeArrowheads="1"/>
          </p:cNvSpPr>
          <p:nvPr/>
        </p:nvSpPr>
        <p:spPr bwMode="auto">
          <a:xfrm>
            <a:off x="2468563" y="2333625"/>
            <a:ext cx="2095500" cy="979488"/>
          </a:xfrm>
          <a:prstGeom prst="wedgeEllipseCallout">
            <a:avLst>
              <a:gd name="adj1" fmla="val -6769"/>
              <a:gd name="adj2" fmla="val 76282"/>
            </a:avLst>
          </a:prstGeom>
          <a:solidFill>
            <a:srgbClr val="FFFFCC"/>
          </a:solidFill>
          <a:ln w="9525">
            <a:solidFill>
              <a:schemeClr val="tx1"/>
            </a:solidFill>
            <a:miter lim="800000"/>
            <a:headEnd/>
            <a:tailEnd/>
          </a:ln>
        </p:spPr>
        <p:txBody>
          <a:bodyPr lIns="90010" tIns="45004" rIns="90010" bIns="45004"/>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59757" name="Text Box 13">
            <a:extLst>
              <a:ext uri="{FF2B5EF4-FFF2-40B4-BE49-F238E27FC236}">
                <a16:creationId xmlns:a16="http://schemas.microsoft.com/office/drawing/2014/main" xmlns="" id="{36964E50-5712-1C67-9438-AAAB94E6E3E4}"/>
              </a:ext>
            </a:extLst>
          </p:cNvPr>
          <p:cNvSpPr txBox="1">
            <a:spLocks noChangeArrowheads="1"/>
          </p:cNvSpPr>
          <p:nvPr/>
        </p:nvSpPr>
        <p:spPr bwMode="auto">
          <a:xfrm>
            <a:off x="2543175" y="2409825"/>
            <a:ext cx="2014538"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I’m </a:t>
            </a:r>
            <a:r>
              <a:rPr lang="en-US" altLang="en-US" u="sng"/>
              <a:t>waiting</a:t>
            </a:r>
          </a:p>
          <a:p>
            <a:r>
              <a:rPr lang="en-US" altLang="en-US"/>
              <a:t>to have dinner</a:t>
            </a:r>
          </a:p>
        </p:txBody>
      </p:sp>
      <p:sp>
        <p:nvSpPr>
          <p:cNvPr id="159758" name="AutoShape 14">
            <a:extLst>
              <a:ext uri="{FF2B5EF4-FFF2-40B4-BE49-F238E27FC236}">
                <a16:creationId xmlns:a16="http://schemas.microsoft.com/office/drawing/2014/main" xmlns="" id="{EBA5777A-BB17-6844-D43F-CF36D7C2BCB6}"/>
              </a:ext>
            </a:extLst>
          </p:cNvPr>
          <p:cNvSpPr>
            <a:spLocks noChangeArrowheads="1"/>
          </p:cNvSpPr>
          <p:nvPr/>
        </p:nvSpPr>
        <p:spPr bwMode="auto">
          <a:xfrm>
            <a:off x="4481513" y="2259013"/>
            <a:ext cx="2252662" cy="903287"/>
          </a:xfrm>
          <a:prstGeom prst="wedgeEllipseCallout">
            <a:avLst>
              <a:gd name="adj1" fmla="val -13213"/>
              <a:gd name="adj2" fmla="val 78296"/>
            </a:avLst>
          </a:prstGeom>
          <a:solidFill>
            <a:srgbClr val="FFFFCC"/>
          </a:solidFill>
          <a:ln w="9525">
            <a:solidFill>
              <a:schemeClr val="tx1"/>
            </a:solidFill>
            <a:miter lim="800000"/>
            <a:headEnd/>
            <a:tailEnd/>
          </a:ln>
        </p:spPr>
        <p:txBody>
          <a:bodyPr lIns="90010" tIns="45004" rIns="90010" bIns="45004"/>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59759" name="Text Box 15">
            <a:extLst>
              <a:ext uri="{FF2B5EF4-FFF2-40B4-BE49-F238E27FC236}">
                <a16:creationId xmlns:a16="http://schemas.microsoft.com/office/drawing/2014/main" xmlns="" id="{3D9D0523-AF38-D608-5645-9FC5D76F395C}"/>
              </a:ext>
            </a:extLst>
          </p:cNvPr>
          <p:cNvSpPr txBox="1">
            <a:spLocks noChangeArrowheads="1"/>
          </p:cNvSpPr>
          <p:nvPr/>
        </p:nvSpPr>
        <p:spPr bwMode="auto">
          <a:xfrm>
            <a:off x="4710113" y="2316163"/>
            <a:ext cx="1905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I’m </a:t>
            </a:r>
            <a:r>
              <a:rPr lang="en-US" altLang="en-US" u="sng"/>
              <a:t>waiting</a:t>
            </a:r>
          </a:p>
          <a:p>
            <a:r>
              <a:rPr lang="en-US" altLang="en-US"/>
              <a:t>to go to bed.</a:t>
            </a:r>
          </a:p>
        </p:txBody>
      </p:sp>
      <p:sp>
        <p:nvSpPr>
          <p:cNvPr id="159760" name="AutoShape 16">
            <a:extLst>
              <a:ext uri="{FF2B5EF4-FFF2-40B4-BE49-F238E27FC236}">
                <a16:creationId xmlns:a16="http://schemas.microsoft.com/office/drawing/2014/main" xmlns="" id="{7751E92C-8235-CEBF-519B-C23E963D7283}"/>
              </a:ext>
            </a:extLst>
          </p:cNvPr>
          <p:cNvSpPr>
            <a:spLocks noChangeArrowheads="1"/>
          </p:cNvSpPr>
          <p:nvPr/>
        </p:nvSpPr>
        <p:spPr bwMode="auto">
          <a:xfrm>
            <a:off x="6734175" y="2184400"/>
            <a:ext cx="1944688" cy="1128713"/>
          </a:xfrm>
          <a:prstGeom prst="wedgeEllipseCallout">
            <a:avLst>
              <a:gd name="adj1" fmla="val -10736"/>
              <a:gd name="adj2" fmla="val 69167"/>
            </a:avLst>
          </a:prstGeom>
          <a:solidFill>
            <a:srgbClr val="FFFFCC"/>
          </a:solidFill>
          <a:ln w="9525">
            <a:solidFill>
              <a:schemeClr val="tx1"/>
            </a:solidFill>
            <a:miter lim="800000"/>
            <a:headEnd/>
            <a:tailEnd/>
          </a:ln>
        </p:spPr>
        <p:txBody>
          <a:bodyPr lIns="90010" tIns="45004" rIns="90010" bIns="45004"/>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59761" name="Text Box 17">
            <a:extLst>
              <a:ext uri="{FF2B5EF4-FFF2-40B4-BE49-F238E27FC236}">
                <a16:creationId xmlns:a16="http://schemas.microsoft.com/office/drawing/2014/main" xmlns="" id="{9A7C82A0-4EB8-E8A4-071F-7B7E1535912C}"/>
              </a:ext>
            </a:extLst>
          </p:cNvPr>
          <p:cNvSpPr txBox="1">
            <a:spLocks noChangeArrowheads="1"/>
          </p:cNvSpPr>
          <p:nvPr/>
        </p:nvSpPr>
        <p:spPr bwMode="auto">
          <a:xfrm>
            <a:off x="6883400" y="2333625"/>
            <a:ext cx="18653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I’m </a:t>
            </a:r>
            <a:r>
              <a:rPr lang="en-US" altLang="en-US" u="sng"/>
              <a:t>waiting</a:t>
            </a:r>
          </a:p>
          <a:p>
            <a:r>
              <a:rPr lang="en-US" altLang="en-US"/>
              <a:t>for my meds.</a:t>
            </a:r>
          </a:p>
          <a:p>
            <a:endParaRPr lang="en-US" altLang="en-US"/>
          </a:p>
        </p:txBody>
      </p:sp>
      <p:sp>
        <p:nvSpPr>
          <p:cNvPr id="159762" name="AutoShape 18">
            <a:extLst>
              <a:ext uri="{FF2B5EF4-FFF2-40B4-BE49-F238E27FC236}">
                <a16:creationId xmlns:a16="http://schemas.microsoft.com/office/drawing/2014/main" xmlns="" id="{998AED71-5DD6-0F6C-38A8-175C7444FA9A}"/>
              </a:ext>
            </a:extLst>
          </p:cNvPr>
          <p:cNvSpPr>
            <a:spLocks noChangeArrowheads="1"/>
          </p:cNvSpPr>
          <p:nvPr/>
        </p:nvSpPr>
        <p:spPr bwMode="auto">
          <a:xfrm>
            <a:off x="822325" y="4743450"/>
            <a:ext cx="3143250" cy="1882775"/>
          </a:xfrm>
          <a:prstGeom prst="wedgeEllipseCallout">
            <a:avLst>
              <a:gd name="adj1" fmla="val 62500"/>
              <a:gd name="adj2" fmla="val -42583"/>
            </a:avLst>
          </a:prstGeom>
          <a:solidFill>
            <a:srgbClr val="FFFFCC"/>
          </a:solidFill>
          <a:ln w="9525">
            <a:solidFill>
              <a:schemeClr val="tx1"/>
            </a:solidFill>
            <a:miter lim="800000"/>
            <a:headEnd/>
            <a:tailEnd/>
          </a:ln>
        </p:spPr>
        <p:txBody>
          <a:bodyPr lIns="90010" tIns="45004" rIns="90010" bIns="45004"/>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59763" name="Text Box 19">
            <a:extLst>
              <a:ext uri="{FF2B5EF4-FFF2-40B4-BE49-F238E27FC236}">
                <a16:creationId xmlns:a16="http://schemas.microsoft.com/office/drawing/2014/main" xmlns="" id="{815CB7EB-2E16-A97E-1BA7-00792139CE8C}"/>
              </a:ext>
            </a:extLst>
          </p:cNvPr>
          <p:cNvSpPr txBox="1">
            <a:spLocks noChangeArrowheads="1"/>
          </p:cNvSpPr>
          <p:nvPr/>
        </p:nvSpPr>
        <p:spPr bwMode="auto">
          <a:xfrm>
            <a:off x="1128713" y="4983163"/>
            <a:ext cx="311785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10" tIns="45004" rIns="90010" bIns="45004">
            <a:spAutoFit/>
          </a:bodyPr>
          <a:lstStyle>
            <a:lvl1pPr defTabSz="898525">
              <a:defRPr sz="2400">
                <a:solidFill>
                  <a:schemeClr val="tx1"/>
                </a:solidFill>
                <a:latin typeface="Times New Roman" panose="02020603050405020304" pitchFamily="18" charset="0"/>
              </a:defRPr>
            </a:lvl1pPr>
            <a:lvl2pPr marL="742950" indent="-285750" defTabSz="898525">
              <a:defRPr sz="2400">
                <a:solidFill>
                  <a:schemeClr val="tx1"/>
                </a:solidFill>
                <a:latin typeface="Times New Roman" panose="02020603050405020304" pitchFamily="18" charset="0"/>
              </a:defRPr>
            </a:lvl2pPr>
            <a:lvl3pPr marL="1143000" indent="-228600" defTabSz="898525">
              <a:defRPr sz="2400">
                <a:solidFill>
                  <a:schemeClr val="tx1"/>
                </a:solidFill>
                <a:latin typeface="Times New Roman" panose="02020603050405020304" pitchFamily="18" charset="0"/>
              </a:defRPr>
            </a:lvl3pPr>
            <a:lvl4pPr marL="1600200" indent="-228600" defTabSz="898525">
              <a:defRPr sz="2400">
                <a:solidFill>
                  <a:schemeClr val="tx1"/>
                </a:solidFill>
                <a:latin typeface="Times New Roman" panose="02020603050405020304" pitchFamily="18" charset="0"/>
              </a:defRPr>
            </a:lvl4pPr>
            <a:lvl5pPr marL="2057400" indent="-228600" defTabSz="898525">
              <a:defRPr sz="2400">
                <a:solidFill>
                  <a:schemeClr val="tx1"/>
                </a:solidFill>
                <a:latin typeface="Times New Roman" panose="02020603050405020304" pitchFamily="18" charset="0"/>
              </a:defRPr>
            </a:lvl5pPr>
            <a:lvl6pPr marL="2514600" indent="-228600" defTabSz="8985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8985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8985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89852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I’m waiting</a:t>
            </a:r>
          </a:p>
          <a:p>
            <a:r>
              <a:rPr lang="en-US" altLang="en-US" sz="3200" b="1">
                <a:latin typeface="Tahoma" panose="020B0604030504040204" pitchFamily="34" charset="0"/>
              </a:rPr>
              <a:t>to have a</a:t>
            </a:r>
          </a:p>
          <a:p>
            <a:r>
              <a:rPr lang="en-US" altLang="en-US" sz="3200" b="1">
                <a:latin typeface="Tahoma" panose="020B0604030504040204" pitchFamily="34" charset="0"/>
              </a:rPr>
              <a:t>       life!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 calcmode="lin" valueType="num">
                                      <p:cBhvr>
                                        <p:cTn id="7" dur="2000" fill="hold"/>
                                        <p:tgtEl>
                                          <p:spTgt spid="11269"/>
                                        </p:tgtEl>
                                        <p:attrNameLst>
                                          <p:attrName>ppt_w</p:attrName>
                                        </p:attrNameLst>
                                      </p:cBhvr>
                                      <p:tavLst>
                                        <p:tav tm="0">
                                          <p:val>
                                            <p:fltVal val="0"/>
                                          </p:val>
                                        </p:tav>
                                        <p:tav tm="100000">
                                          <p:val>
                                            <p:strVal val="#ppt_w"/>
                                          </p:val>
                                        </p:tav>
                                      </p:tavLst>
                                    </p:anim>
                                    <p:anim calcmode="lin" valueType="num">
                                      <p:cBhvr>
                                        <p:cTn id="8" dur="2000" fill="hold"/>
                                        <p:tgtEl>
                                          <p:spTgt spid="11269"/>
                                        </p:tgtEl>
                                        <p:attrNameLst>
                                          <p:attrName>ppt_h</p:attrName>
                                        </p:attrNameLst>
                                      </p:cBhvr>
                                      <p:tavLst>
                                        <p:tav tm="0">
                                          <p:val>
                                            <p:fltVal val="0"/>
                                          </p:val>
                                        </p:tav>
                                        <p:tav tm="100000">
                                          <p:val>
                                            <p:strVal val="#ppt_h"/>
                                          </p:val>
                                        </p:tav>
                                      </p:tavLst>
                                    </p:anim>
                                    <p:animEffect transition="in" filter="fade">
                                      <p:cBhvr>
                                        <p:cTn id="9" dur="2000"/>
                                        <p:tgtEl>
                                          <p:spTgt spid="11269"/>
                                        </p:tgtEl>
                                      </p:cBhvr>
                                    </p:animEffect>
                                  </p:childTnLst>
                                </p:cTn>
                              </p:par>
                              <p:par>
                                <p:cTn id="10" presetID="53" presetClass="entr" presetSubtype="0" fill="hold" grpId="0" nodeType="withEffect">
                                  <p:stCondLst>
                                    <p:cond delay="0"/>
                                  </p:stCondLst>
                                  <p:childTnLst>
                                    <p:set>
                                      <p:cBhvr>
                                        <p:cTn id="11" dur="1" fill="hold">
                                          <p:stCondLst>
                                            <p:cond delay="0"/>
                                          </p:stCondLst>
                                        </p:cTn>
                                        <p:tgtEl>
                                          <p:spTgt spid="159755"/>
                                        </p:tgtEl>
                                        <p:attrNameLst>
                                          <p:attrName>style.visibility</p:attrName>
                                        </p:attrNameLst>
                                      </p:cBhvr>
                                      <p:to>
                                        <p:strVal val="visible"/>
                                      </p:to>
                                    </p:set>
                                    <p:anim calcmode="lin" valueType="num">
                                      <p:cBhvr>
                                        <p:cTn id="12" dur="2000" fill="hold"/>
                                        <p:tgtEl>
                                          <p:spTgt spid="159755"/>
                                        </p:tgtEl>
                                        <p:attrNameLst>
                                          <p:attrName>ppt_w</p:attrName>
                                        </p:attrNameLst>
                                      </p:cBhvr>
                                      <p:tavLst>
                                        <p:tav tm="0">
                                          <p:val>
                                            <p:fltVal val="0"/>
                                          </p:val>
                                        </p:tav>
                                        <p:tav tm="100000">
                                          <p:val>
                                            <p:strVal val="#ppt_w"/>
                                          </p:val>
                                        </p:tav>
                                      </p:tavLst>
                                    </p:anim>
                                    <p:anim calcmode="lin" valueType="num">
                                      <p:cBhvr>
                                        <p:cTn id="13" dur="2000" fill="hold"/>
                                        <p:tgtEl>
                                          <p:spTgt spid="159755"/>
                                        </p:tgtEl>
                                        <p:attrNameLst>
                                          <p:attrName>ppt_h</p:attrName>
                                        </p:attrNameLst>
                                      </p:cBhvr>
                                      <p:tavLst>
                                        <p:tav tm="0">
                                          <p:val>
                                            <p:fltVal val="0"/>
                                          </p:val>
                                        </p:tav>
                                        <p:tav tm="100000">
                                          <p:val>
                                            <p:strVal val="#ppt_h"/>
                                          </p:val>
                                        </p:tav>
                                      </p:tavLst>
                                    </p:anim>
                                    <p:animEffect transition="in" filter="fade">
                                      <p:cBhvr>
                                        <p:cTn id="14" dur="2000"/>
                                        <p:tgtEl>
                                          <p:spTgt spid="159755"/>
                                        </p:tgtEl>
                                      </p:cBhvr>
                                    </p:animEffect>
                                  </p:childTnLst>
                                </p:cTn>
                              </p:par>
                              <p:par>
                                <p:cTn id="15" presetID="53" presetClass="entr" presetSubtype="0" fill="hold" grpId="0" nodeType="withEffect">
                                  <p:stCondLst>
                                    <p:cond delay="0"/>
                                  </p:stCondLst>
                                  <p:childTnLst>
                                    <p:set>
                                      <p:cBhvr>
                                        <p:cTn id="16" dur="1" fill="hold">
                                          <p:stCondLst>
                                            <p:cond delay="0"/>
                                          </p:stCondLst>
                                        </p:cTn>
                                        <p:tgtEl>
                                          <p:spTgt spid="159754"/>
                                        </p:tgtEl>
                                        <p:attrNameLst>
                                          <p:attrName>style.visibility</p:attrName>
                                        </p:attrNameLst>
                                      </p:cBhvr>
                                      <p:to>
                                        <p:strVal val="visible"/>
                                      </p:to>
                                    </p:set>
                                    <p:anim calcmode="lin" valueType="num">
                                      <p:cBhvr>
                                        <p:cTn id="17" dur="2000" fill="hold"/>
                                        <p:tgtEl>
                                          <p:spTgt spid="159754"/>
                                        </p:tgtEl>
                                        <p:attrNameLst>
                                          <p:attrName>ppt_w</p:attrName>
                                        </p:attrNameLst>
                                      </p:cBhvr>
                                      <p:tavLst>
                                        <p:tav tm="0">
                                          <p:val>
                                            <p:fltVal val="0"/>
                                          </p:val>
                                        </p:tav>
                                        <p:tav tm="100000">
                                          <p:val>
                                            <p:strVal val="#ppt_w"/>
                                          </p:val>
                                        </p:tav>
                                      </p:tavLst>
                                    </p:anim>
                                    <p:anim calcmode="lin" valueType="num">
                                      <p:cBhvr>
                                        <p:cTn id="18" dur="2000" fill="hold"/>
                                        <p:tgtEl>
                                          <p:spTgt spid="159754"/>
                                        </p:tgtEl>
                                        <p:attrNameLst>
                                          <p:attrName>ppt_h</p:attrName>
                                        </p:attrNameLst>
                                      </p:cBhvr>
                                      <p:tavLst>
                                        <p:tav tm="0">
                                          <p:val>
                                            <p:fltVal val="0"/>
                                          </p:val>
                                        </p:tav>
                                        <p:tav tm="100000">
                                          <p:val>
                                            <p:strVal val="#ppt_h"/>
                                          </p:val>
                                        </p:tav>
                                      </p:tavLst>
                                    </p:anim>
                                    <p:animEffect transition="in" filter="fade">
                                      <p:cBhvr>
                                        <p:cTn id="19" dur="2000"/>
                                        <p:tgtEl>
                                          <p:spTgt spid="159754"/>
                                        </p:tgtEl>
                                      </p:cBhvr>
                                    </p:animEffect>
                                  </p:childTnLst>
                                </p:cTn>
                              </p:par>
                            </p:childTnLst>
                          </p:cTn>
                        </p:par>
                        <p:par>
                          <p:cTn id="20" fill="hold" nodeType="afterGroup">
                            <p:stCondLst>
                              <p:cond delay="2000"/>
                            </p:stCondLst>
                            <p:childTnLst>
                              <p:par>
                                <p:cTn id="21" presetID="53" presetClass="entr" presetSubtype="0" fill="hold" nodeType="afterEffect">
                                  <p:stCondLst>
                                    <p:cond delay="0"/>
                                  </p:stCondLst>
                                  <p:childTnLst>
                                    <p:set>
                                      <p:cBhvr>
                                        <p:cTn id="22" dur="1" fill="hold">
                                          <p:stCondLst>
                                            <p:cond delay="0"/>
                                          </p:stCondLst>
                                        </p:cTn>
                                        <p:tgtEl>
                                          <p:spTgt spid="11270"/>
                                        </p:tgtEl>
                                        <p:attrNameLst>
                                          <p:attrName>style.visibility</p:attrName>
                                        </p:attrNameLst>
                                      </p:cBhvr>
                                      <p:to>
                                        <p:strVal val="visible"/>
                                      </p:to>
                                    </p:set>
                                    <p:anim calcmode="lin" valueType="num">
                                      <p:cBhvr>
                                        <p:cTn id="23" dur="2000" fill="hold"/>
                                        <p:tgtEl>
                                          <p:spTgt spid="11270"/>
                                        </p:tgtEl>
                                        <p:attrNameLst>
                                          <p:attrName>ppt_w</p:attrName>
                                        </p:attrNameLst>
                                      </p:cBhvr>
                                      <p:tavLst>
                                        <p:tav tm="0">
                                          <p:val>
                                            <p:fltVal val="0"/>
                                          </p:val>
                                        </p:tav>
                                        <p:tav tm="100000">
                                          <p:val>
                                            <p:strVal val="#ppt_w"/>
                                          </p:val>
                                        </p:tav>
                                      </p:tavLst>
                                    </p:anim>
                                    <p:anim calcmode="lin" valueType="num">
                                      <p:cBhvr>
                                        <p:cTn id="24" dur="2000" fill="hold"/>
                                        <p:tgtEl>
                                          <p:spTgt spid="11270"/>
                                        </p:tgtEl>
                                        <p:attrNameLst>
                                          <p:attrName>ppt_h</p:attrName>
                                        </p:attrNameLst>
                                      </p:cBhvr>
                                      <p:tavLst>
                                        <p:tav tm="0">
                                          <p:val>
                                            <p:fltVal val="0"/>
                                          </p:val>
                                        </p:tav>
                                        <p:tav tm="100000">
                                          <p:val>
                                            <p:strVal val="#ppt_h"/>
                                          </p:val>
                                        </p:tav>
                                      </p:tavLst>
                                    </p:anim>
                                    <p:animEffect transition="in" filter="fade">
                                      <p:cBhvr>
                                        <p:cTn id="25" dur="2000"/>
                                        <p:tgtEl>
                                          <p:spTgt spid="11270"/>
                                        </p:tgtEl>
                                      </p:cBhvr>
                                    </p:animEffect>
                                  </p:childTnLst>
                                </p:cTn>
                              </p:par>
                              <p:par>
                                <p:cTn id="26" presetID="53" presetClass="entr" presetSubtype="0" fill="hold" grpId="0" nodeType="withEffect">
                                  <p:stCondLst>
                                    <p:cond delay="0"/>
                                  </p:stCondLst>
                                  <p:childTnLst>
                                    <p:set>
                                      <p:cBhvr>
                                        <p:cTn id="27" dur="1" fill="hold">
                                          <p:stCondLst>
                                            <p:cond delay="0"/>
                                          </p:stCondLst>
                                        </p:cTn>
                                        <p:tgtEl>
                                          <p:spTgt spid="159757"/>
                                        </p:tgtEl>
                                        <p:attrNameLst>
                                          <p:attrName>style.visibility</p:attrName>
                                        </p:attrNameLst>
                                      </p:cBhvr>
                                      <p:to>
                                        <p:strVal val="visible"/>
                                      </p:to>
                                    </p:set>
                                    <p:anim calcmode="lin" valueType="num">
                                      <p:cBhvr>
                                        <p:cTn id="28" dur="2000" fill="hold"/>
                                        <p:tgtEl>
                                          <p:spTgt spid="159757"/>
                                        </p:tgtEl>
                                        <p:attrNameLst>
                                          <p:attrName>ppt_w</p:attrName>
                                        </p:attrNameLst>
                                      </p:cBhvr>
                                      <p:tavLst>
                                        <p:tav tm="0">
                                          <p:val>
                                            <p:fltVal val="0"/>
                                          </p:val>
                                        </p:tav>
                                        <p:tav tm="100000">
                                          <p:val>
                                            <p:strVal val="#ppt_w"/>
                                          </p:val>
                                        </p:tav>
                                      </p:tavLst>
                                    </p:anim>
                                    <p:anim calcmode="lin" valueType="num">
                                      <p:cBhvr>
                                        <p:cTn id="29" dur="2000" fill="hold"/>
                                        <p:tgtEl>
                                          <p:spTgt spid="159757"/>
                                        </p:tgtEl>
                                        <p:attrNameLst>
                                          <p:attrName>ppt_h</p:attrName>
                                        </p:attrNameLst>
                                      </p:cBhvr>
                                      <p:tavLst>
                                        <p:tav tm="0">
                                          <p:val>
                                            <p:fltVal val="0"/>
                                          </p:val>
                                        </p:tav>
                                        <p:tav tm="100000">
                                          <p:val>
                                            <p:strVal val="#ppt_h"/>
                                          </p:val>
                                        </p:tav>
                                      </p:tavLst>
                                    </p:anim>
                                    <p:animEffect transition="in" filter="fade">
                                      <p:cBhvr>
                                        <p:cTn id="30" dur="2000"/>
                                        <p:tgtEl>
                                          <p:spTgt spid="159757"/>
                                        </p:tgtEl>
                                      </p:cBhvr>
                                    </p:animEffect>
                                  </p:childTnLst>
                                </p:cTn>
                              </p:par>
                              <p:par>
                                <p:cTn id="31" presetID="53" presetClass="entr" presetSubtype="0" fill="hold" grpId="0" nodeType="withEffect">
                                  <p:stCondLst>
                                    <p:cond delay="0"/>
                                  </p:stCondLst>
                                  <p:childTnLst>
                                    <p:set>
                                      <p:cBhvr>
                                        <p:cTn id="32" dur="1" fill="hold">
                                          <p:stCondLst>
                                            <p:cond delay="0"/>
                                          </p:stCondLst>
                                        </p:cTn>
                                        <p:tgtEl>
                                          <p:spTgt spid="159756"/>
                                        </p:tgtEl>
                                        <p:attrNameLst>
                                          <p:attrName>style.visibility</p:attrName>
                                        </p:attrNameLst>
                                      </p:cBhvr>
                                      <p:to>
                                        <p:strVal val="visible"/>
                                      </p:to>
                                    </p:set>
                                    <p:anim calcmode="lin" valueType="num">
                                      <p:cBhvr>
                                        <p:cTn id="33" dur="2000" fill="hold"/>
                                        <p:tgtEl>
                                          <p:spTgt spid="159756"/>
                                        </p:tgtEl>
                                        <p:attrNameLst>
                                          <p:attrName>ppt_w</p:attrName>
                                        </p:attrNameLst>
                                      </p:cBhvr>
                                      <p:tavLst>
                                        <p:tav tm="0">
                                          <p:val>
                                            <p:fltVal val="0"/>
                                          </p:val>
                                        </p:tav>
                                        <p:tav tm="100000">
                                          <p:val>
                                            <p:strVal val="#ppt_w"/>
                                          </p:val>
                                        </p:tav>
                                      </p:tavLst>
                                    </p:anim>
                                    <p:anim calcmode="lin" valueType="num">
                                      <p:cBhvr>
                                        <p:cTn id="34" dur="2000" fill="hold"/>
                                        <p:tgtEl>
                                          <p:spTgt spid="159756"/>
                                        </p:tgtEl>
                                        <p:attrNameLst>
                                          <p:attrName>ppt_h</p:attrName>
                                        </p:attrNameLst>
                                      </p:cBhvr>
                                      <p:tavLst>
                                        <p:tav tm="0">
                                          <p:val>
                                            <p:fltVal val="0"/>
                                          </p:val>
                                        </p:tav>
                                        <p:tav tm="100000">
                                          <p:val>
                                            <p:strVal val="#ppt_h"/>
                                          </p:val>
                                        </p:tav>
                                      </p:tavLst>
                                    </p:anim>
                                    <p:animEffect transition="in" filter="fade">
                                      <p:cBhvr>
                                        <p:cTn id="35" dur="2000"/>
                                        <p:tgtEl>
                                          <p:spTgt spid="159756"/>
                                        </p:tgtEl>
                                      </p:cBhvr>
                                    </p:animEffect>
                                  </p:childTnLst>
                                </p:cTn>
                              </p:par>
                            </p:childTnLst>
                          </p:cTn>
                        </p:par>
                        <p:par>
                          <p:cTn id="36" fill="hold" nodeType="afterGroup">
                            <p:stCondLst>
                              <p:cond delay="4000"/>
                            </p:stCondLst>
                            <p:childTnLst>
                              <p:par>
                                <p:cTn id="37" presetID="53" presetClass="entr" presetSubtype="0" fill="hold" nodeType="afterEffect">
                                  <p:stCondLst>
                                    <p:cond delay="0"/>
                                  </p:stCondLst>
                                  <p:childTnLst>
                                    <p:set>
                                      <p:cBhvr>
                                        <p:cTn id="38" dur="1" fill="hold">
                                          <p:stCondLst>
                                            <p:cond delay="0"/>
                                          </p:stCondLst>
                                        </p:cTn>
                                        <p:tgtEl>
                                          <p:spTgt spid="11271"/>
                                        </p:tgtEl>
                                        <p:attrNameLst>
                                          <p:attrName>style.visibility</p:attrName>
                                        </p:attrNameLst>
                                      </p:cBhvr>
                                      <p:to>
                                        <p:strVal val="visible"/>
                                      </p:to>
                                    </p:set>
                                    <p:anim calcmode="lin" valueType="num">
                                      <p:cBhvr>
                                        <p:cTn id="39" dur="2000" fill="hold"/>
                                        <p:tgtEl>
                                          <p:spTgt spid="11271"/>
                                        </p:tgtEl>
                                        <p:attrNameLst>
                                          <p:attrName>ppt_w</p:attrName>
                                        </p:attrNameLst>
                                      </p:cBhvr>
                                      <p:tavLst>
                                        <p:tav tm="0">
                                          <p:val>
                                            <p:fltVal val="0"/>
                                          </p:val>
                                        </p:tav>
                                        <p:tav tm="100000">
                                          <p:val>
                                            <p:strVal val="#ppt_w"/>
                                          </p:val>
                                        </p:tav>
                                      </p:tavLst>
                                    </p:anim>
                                    <p:anim calcmode="lin" valueType="num">
                                      <p:cBhvr>
                                        <p:cTn id="40" dur="2000" fill="hold"/>
                                        <p:tgtEl>
                                          <p:spTgt spid="11271"/>
                                        </p:tgtEl>
                                        <p:attrNameLst>
                                          <p:attrName>ppt_h</p:attrName>
                                        </p:attrNameLst>
                                      </p:cBhvr>
                                      <p:tavLst>
                                        <p:tav tm="0">
                                          <p:val>
                                            <p:fltVal val="0"/>
                                          </p:val>
                                        </p:tav>
                                        <p:tav tm="100000">
                                          <p:val>
                                            <p:strVal val="#ppt_h"/>
                                          </p:val>
                                        </p:tav>
                                      </p:tavLst>
                                    </p:anim>
                                    <p:animEffect transition="in" filter="fade">
                                      <p:cBhvr>
                                        <p:cTn id="41" dur="2000"/>
                                        <p:tgtEl>
                                          <p:spTgt spid="11271"/>
                                        </p:tgtEl>
                                      </p:cBhvr>
                                    </p:animEffect>
                                  </p:childTnLst>
                                </p:cTn>
                              </p:par>
                              <p:par>
                                <p:cTn id="42" presetID="53" presetClass="entr" presetSubtype="0" fill="hold" grpId="0" nodeType="withEffect">
                                  <p:stCondLst>
                                    <p:cond delay="0"/>
                                  </p:stCondLst>
                                  <p:childTnLst>
                                    <p:set>
                                      <p:cBhvr>
                                        <p:cTn id="43" dur="1" fill="hold">
                                          <p:stCondLst>
                                            <p:cond delay="0"/>
                                          </p:stCondLst>
                                        </p:cTn>
                                        <p:tgtEl>
                                          <p:spTgt spid="159759"/>
                                        </p:tgtEl>
                                        <p:attrNameLst>
                                          <p:attrName>style.visibility</p:attrName>
                                        </p:attrNameLst>
                                      </p:cBhvr>
                                      <p:to>
                                        <p:strVal val="visible"/>
                                      </p:to>
                                    </p:set>
                                    <p:anim calcmode="lin" valueType="num">
                                      <p:cBhvr>
                                        <p:cTn id="44" dur="2000" fill="hold"/>
                                        <p:tgtEl>
                                          <p:spTgt spid="159759"/>
                                        </p:tgtEl>
                                        <p:attrNameLst>
                                          <p:attrName>ppt_w</p:attrName>
                                        </p:attrNameLst>
                                      </p:cBhvr>
                                      <p:tavLst>
                                        <p:tav tm="0">
                                          <p:val>
                                            <p:fltVal val="0"/>
                                          </p:val>
                                        </p:tav>
                                        <p:tav tm="100000">
                                          <p:val>
                                            <p:strVal val="#ppt_w"/>
                                          </p:val>
                                        </p:tav>
                                      </p:tavLst>
                                    </p:anim>
                                    <p:anim calcmode="lin" valueType="num">
                                      <p:cBhvr>
                                        <p:cTn id="45" dur="2000" fill="hold"/>
                                        <p:tgtEl>
                                          <p:spTgt spid="159759"/>
                                        </p:tgtEl>
                                        <p:attrNameLst>
                                          <p:attrName>ppt_h</p:attrName>
                                        </p:attrNameLst>
                                      </p:cBhvr>
                                      <p:tavLst>
                                        <p:tav tm="0">
                                          <p:val>
                                            <p:fltVal val="0"/>
                                          </p:val>
                                        </p:tav>
                                        <p:tav tm="100000">
                                          <p:val>
                                            <p:strVal val="#ppt_h"/>
                                          </p:val>
                                        </p:tav>
                                      </p:tavLst>
                                    </p:anim>
                                    <p:animEffect transition="in" filter="fade">
                                      <p:cBhvr>
                                        <p:cTn id="46" dur="2000"/>
                                        <p:tgtEl>
                                          <p:spTgt spid="159759"/>
                                        </p:tgtEl>
                                      </p:cBhvr>
                                    </p:animEffect>
                                  </p:childTnLst>
                                </p:cTn>
                              </p:par>
                              <p:par>
                                <p:cTn id="47" presetID="53" presetClass="entr" presetSubtype="0" fill="hold" grpId="0" nodeType="withEffect">
                                  <p:stCondLst>
                                    <p:cond delay="0"/>
                                  </p:stCondLst>
                                  <p:childTnLst>
                                    <p:set>
                                      <p:cBhvr>
                                        <p:cTn id="48" dur="1" fill="hold">
                                          <p:stCondLst>
                                            <p:cond delay="0"/>
                                          </p:stCondLst>
                                        </p:cTn>
                                        <p:tgtEl>
                                          <p:spTgt spid="159758"/>
                                        </p:tgtEl>
                                        <p:attrNameLst>
                                          <p:attrName>style.visibility</p:attrName>
                                        </p:attrNameLst>
                                      </p:cBhvr>
                                      <p:to>
                                        <p:strVal val="visible"/>
                                      </p:to>
                                    </p:set>
                                    <p:anim calcmode="lin" valueType="num">
                                      <p:cBhvr>
                                        <p:cTn id="49" dur="2000" fill="hold"/>
                                        <p:tgtEl>
                                          <p:spTgt spid="159758"/>
                                        </p:tgtEl>
                                        <p:attrNameLst>
                                          <p:attrName>ppt_w</p:attrName>
                                        </p:attrNameLst>
                                      </p:cBhvr>
                                      <p:tavLst>
                                        <p:tav tm="0">
                                          <p:val>
                                            <p:fltVal val="0"/>
                                          </p:val>
                                        </p:tav>
                                        <p:tav tm="100000">
                                          <p:val>
                                            <p:strVal val="#ppt_w"/>
                                          </p:val>
                                        </p:tav>
                                      </p:tavLst>
                                    </p:anim>
                                    <p:anim calcmode="lin" valueType="num">
                                      <p:cBhvr>
                                        <p:cTn id="50" dur="2000" fill="hold"/>
                                        <p:tgtEl>
                                          <p:spTgt spid="159758"/>
                                        </p:tgtEl>
                                        <p:attrNameLst>
                                          <p:attrName>ppt_h</p:attrName>
                                        </p:attrNameLst>
                                      </p:cBhvr>
                                      <p:tavLst>
                                        <p:tav tm="0">
                                          <p:val>
                                            <p:fltVal val="0"/>
                                          </p:val>
                                        </p:tav>
                                        <p:tav tm="100000">
                                          <p:val>
                                            <p:strVal val="#ppt_h"/>
                                          </p:val>
                                        </p:tav>
                                      </p:tavLst>
                                    </p:anim>
                                    <p:animEffect transition="in" filter="fade">
                                      <p:cBhvr>
                                        <p:cTn id="51" dur="2000"/>
                                        <p:tgtEl>
                                          <p:spTgt spid="159758"/>
                                        </p:tgtEl>
                                      </p:cBhvr>
                                    </p:animEffect>
                                  </p:childTnLst>
                                </p:cTn>
                              </p:par>
                            </p:childTnLst>
                          </p:cTn>
                        </p:par>
                        <p:par>
                          <p:cTn id="52" fill="hold" nodeType="afterGroup">
                            <p:stCondLst>
                              <p:cond delay="6000"/>
                            </p:stCondLst>
                            <p:childTnLst>
                              <p:par>
                                <p:cTn id="53" presetID="53" presetClass="entr" presetSubtype="0" fill="hold" nodeType="afterEffect">
                                  <p:stCondLst>
                                    <p:cond delay="0"/>
                                  </p:stCondLst>
                                  <p:childTnLst>
                                    <p:set>
                                      <p:cBhvr>
                                        <p:cTn id="54" dur="1" fill="hold">
                                          <p:stCondLst>
                                            <p:cond delay="0"/>
                                          </p:stCondLst>
                                        </p:cTn>
                                        <p:tgtEl>
                                          <p:spTgt spid="11272"/>
                                        </p:tgtEl>
                                        <p:attrNameLst>
                                          <p:attrName>style.visibility</p:attrName>
                                        </p:attrNameLst>
                                      </p:cBhvr>
                                      <p:to>
                                        <p:strVal val="visible"/>
                                      </p:to>
                                    </p:set>
                                    <p:anim calcmode="lin" valueType="num">
                                      <p:cBhvr>
                                        <p:cTn id="55" dur="2000" fill="hold"/>
                                        <p:tgtEl>
                                          <p:spTgt spid="11272"/>
                                        </p:tgtEl>
                                        <p:attrNameLst>
                                          <p:attrName>ppt_w</p:attrName>
                                        </p:attrNameLst>
                                      </p:cBhvr>
                                      <p:tavLst>
                                        <p:tav tm="0">
                                          <p:val>
                                            <p:fltVal val="0"/>
                                          </p:val>
                                        </p:tav>
                                        <p:tav tm="100000">
                                          <p:val>
                                            <p:strVal val="#ppt_w"/>
                                          </p:val>
                                        </p:tav>
                                      </p:tavLst>
                                    </p:anim>
                                    <p:anim calcmode="lin" valueType="num">
                                      <p:cBhvr>
                                        <p:cTn id="56" dur="2000" fill="hold"/>
                                        <p:tgtEl>
                                          <p:spTgt spid="11272"/>
                                        </p:tgtEl>
                                        <p:attrNameLst>
                                          <p:attrName>ppt_h</p:attrName>
                                        </p:attrNameLst>
                                      </p:cBhvr>
                                      <p:tavLst>
                                        <p:tav tm="0">
                                          <p:val>
                                            <p:fltVal val="0"/>
                                          </p:val>
                                        </p:tav>
                                        <p:tav tm="100000">
                                          <p:val>
                                            <p:strVal val="#ppt_h"/>
                                          </p:val>
                                        </p:tav>
                                      </p:tavLst>
                                    </p:anim>
                                    <p:animEffect transition="in" filter="fade">
                                      <p:cBhvr>
                                        <p:cTn id="57" dur="2000"/>
                                        <p:tgtEl>
                                          <p:spTgt spid="11272"/>
                                        </p:tgtEl>
                                      </p:cBhvr>
                                    </p:animEffect>
                                  </p:childTnLst>
                                </p:cTn>
                              </p:par>
                              <p:par>
                                <p:cTn id="58" presetID="53" presetClass="entr" presetSubtype="0" fill="hold" grpId="0" nodeType="withEffect">
                                  <p:stCondLst>
                                    <p:cond delay="0"/>
                                  </p:stCondLst>
                                  <p:childTnLst>
                                    <p:set>
                                      <p:cBhvr>
                                        <p:cTn id="59" dur="1" fill="hold">
                                          <p:stCondLst>
                                            <p:cond delay="0"/>
                                          </p:stCondLst>
                                        </p:cTn>
                                        <p:tgtEl>
                                          <p:spTgt spid="159761"/>
                                        </p:tgtEl>
                                        <p:attrNameLst>
                                          <p:attrName>style.visibility</p:attrName>
                                        </p:attrNameLst>
                                      </p:cBhvr>
                                      <p:to>
                                        <p:strVal val="visible"/>
                                      </p:to>
                                    </p:set>
                                    <p:anim calcmode="lin" valueType="num">
                                      <p:cBhvr>
                                        <p:cTn id="60" dur="2000" fill="hold"/>
                                        <p:tgtEl>
                                          <p:spTgt spid="159761"/>
                                        </p:tgtEl>
                                        <p:attrNameLst>
                                          <p:attrName>ppt_w</p:attrName>
                                        </p:attrNameLst>
                                      </p:cBhvr>
                                      <p:tavLst>
                                        <p:tav tm="0">
                                          <p:val>
                                            <p:fltVal val="0"/>
                                          </p:val>
                                        </p:tav>
                                        <p:tav tm="100000">
                                          <p:val>
                                            <p:strVal val="#ppt_w"/>
                                          </p:val>
                                        </p:tav>
                                      </p:tavLst>
                                    </p:anim>
                                    <p:anim calcmode="lin" valueType="num">
                                      <p:cBhvr>
                                        <p:cTn id="61" dur="2000" fill="hold"/>
                                        <p:tgtEl>
                                          <p:spTgt spid="159761"/>
                                        </p:tgtEl>
                                        <p:attrNameLst>
                                          <p:attrName>ppt_h</p:attrName>
                                        </p:attrNameLst>
                                      </p:cBhvr>
                                      <p:tavLst>
                                        <p:tav tm="0">
                                          <p:val>
                                            <p:fltVal val="0"/>
                                          </p:val>
                                        </p:tav>
                                        <p:tav tm="100000">
                                          <p:val>
                                            <p:strVal val="#ppt_h"/>
                                          </p:val>
                                        </p:tav>
                                      </p:tavLst>
                                    </p:anim>
                                    <p:animEffect transition="in" filter="fade">
                                      <p:cBhvr>
                                        <p:cTn id="62" dur="2000"/>
                                        <p:tgtEl>
                                          <p:spTgt spid="159761"/>
                                        </p:tgtEl>
                                      </p:cBhvr>
                                    </p:animEffect>
                                  </p:childTnLst>
                                </p:cTn>
                              </p:par>
                              <p:par>
                                <p:cTn id="63" presetID="53" presetClass="entr" presetSubtype="0" fill="hold" grpId="0" nodeType="withEffect">
                                  <p:stCondLst>
                                    <p:cond delay="0"/>
                                  </p:stCondLst>
                                  <p:childTnLst>
                                    <p:set>
                                      <p:cBhvr>
                                        <p:cTn id="64" dur="1" fill="hold">
                                          <p:stCondLst>
                                            <p:cond delay="0"/>
                                          </p:stCondLst>
                                        </p:cTn>
                                        <p:tgtEl>
                                          <p:spTgt spid="159760"/>
                                        </p:tgtEl>
                                        <p:attrNameLst>
                                          <p:attrName>style.visibility</p:attrName>
                                        </p:attrNameLst>
                                      </p:cBhvr>
                                      <p:to>
                                        <p:strVal val="visible"/>
                                      </p:to>
                                    </p:set>
                                    <p:anim calcmode="lin" valueType="num">
                                      <p:cBhvr>
                                        <p:cTn id="65" dur="2000" fill="hold"/>
                                        <p:tgtEl>
                                          <p:spTgt spid="159760"/>
                                        </p:tgtEl>
                                        <p:attrNameLst>
                                          <p:attrName>ppt_w</p:attrName>
                                        </p:attrNameLst>
                                      </p:cBhvr>
                                      <p:tavLst>
                                        <p:tav tm="0">
                                          <p:val>
                                            <p:fltVal val="0"/>
                                          </p:val>
                                        </p:tav>
                                        <p:tav tm="100000">
                                          <p:val>
                                            <p:strVal val="#ppt_w"/>
                                          </p:val>
                                        </p:tav>
                                      </p:tavLst>
                                    </p:anim>
                                    <p:anim calcmode="lin" valueType="num">
                                      <p:cBhvr>
                                        <p:cTn id="66" dur="2000" fill="hold"/>
                                        <p:tgtEl>
                                          <p:spTgt spid="159760"/>
                                        </p:tgtEl>
                                        <p:attrNameLst>
                                          <p:attrName>ppt_h</p:attrName>
                                        </p:attrNameLst>
                                      </p:cBhvr>
                                      <p:tavLst>
                                        <p:tav tm="0">
                                          <p:val>
                                            <p:fltVal val="0"/>
                                          </p:val>
                                        </p:tav>
                                        <p:tav tm="100000">
                                          <p:val>
                                            <p:strVal val="#ppt_h"/>
                                          </p:val>
                                        </p:tav>
                                      </p:tavLst>
                                    </p:anim>
                                    <p:animEffect transition="in" filter="fade">
                                      <p:cBhvr>
                                        <p:cTn id="67" dur="2000"/>
                                        <p:tgtEl>
                                          <p:spTgt spid="159760"/>
                                        </p:tgtEl>
                                      </p:cBhvr>
                                    </p:animEffect>
                                  </p:childTnLst>
                                </p:cTn>
                              </p:par>
                            </p:childTnLst>
                          </p:cTn>
                        </p:par>
                        <p:par>
                          <p:cTn id="68" fill="hold" nodeType="afterGroup">
                            <p:stCondLst>
                              <p:cond delay="8000"/>
                            </p:stCondLst>
                            <p:childTnLst>
                              <p:par>
                                <p:cTn id="69" presetID="53" presetClass="entr" presetSubtype="0" fill="hold" nodeType="afterEffect">
                                  <p:stCondLst>
                                    <p:cond delay="0"/>
                                  </p:stCondLst>
                                  <p:childTnLst>
                                    <p:set>
                                      <p:cBhvr>
                                        <p:cTn id="70" dur="1" fill="hold">
                                          <p:stCondLst>
                                            <p:cond delay="0"/>
                                          </p:stCondLst>
                                        </p:cTn>
                                        <p:tgtEl>
                                          <p:spTgt spid="11273"/>
                                        </p:tgtEl>
                                        <p:attrNameLst>
                                          <p:attrName>style.visibility</p:attrName>
                                        </p:attrNameLst>
                                      </p:cBhvr>
                                      <p:to>
                                        <p:strVal val="visible"/>
                                      </p:to>
                                    </p:set>
                                    <p:anim calcmode="lin" valueType="num">
                                      <p:cBhvr>
                                        <p:cTn id="71" dur="2000" fill="hold"/>
                                        <p:tgtEl>
                                          <p:spTgt spid="11273"/>
                                        </p:tgtEl>
                                        <p:attrNameLst>
                                          <p:attrName>ppt_w</p:attrName>
                                        </p:attrNameLst>
                                      </p:cBhvr>
                                      <p:tavLst>
                                        <p:tav tm="0">
                                          <p:val>
                                            <p:fltVal val="0"/>
                                          </p:val>
                                        </p:tav>
                                        <p:tav tm="100000">
                                          <p:val>
                                            <p:strVal val="#ppt_w"/>
                                          </p:val>
                                        </p:tav>
                                      </p:tavLst>
                                    </p:anim>
                                    <p:anim calcmode="lin" valueType="num">
                                      <p:cBhvr>
                                        <p:cTn id="72" dur="2000" fill="hold"/>
                                        <p:tgtEl>
                                          <p:spTgt spid="11273"/>
                                        </p:tgtEl>
                                        <p:attrNameLst>
                                          <p:attrName>ppt_h</p:attrName>
                                        </p:attrNameLst>
                                      </p:cBhvr>
                                      <p:tavLst>
                                        <p:tav tm="0">
                                          <p:val>
                                            <p:fltVal val="0"/>
                                          </p:val>
                                        </p:tav>
                                        <p:tav tm="100000">
                                          <p:val>
                                            <p:strVal val="#ppt_h"/>
                                          </p:val>
                                        </p:tav>
                                      </p:tavLst>
                                    </p:anim>
                                    <p:animEffect transition="in" filter="fade">
                                      <p:cBhvr>
                                        <p:cTn id="73" dur="2000"/>
                                        <p:tgtEl>
                                          <p:spTgt spid="11273"/>
                                        </p:tgtEl>
                                      </p:cBhvr>
                                    </p:animEffect>
                                  </p:childTnLst>
                                </p:cTn>
                              </p:par>
                              <p:par>
                                <p:cTn id="74" presetID="53" presetClass="entr" presetSubtype="0" fill="hold" grpId="0" nodeType="withEffect">
                                  <p:stCondLst>
                                    <p:cond delay="0"/>
                                  </p:stCondLst>
                                  <p:childTnLst>
                                    <p:set>
                                      <p:cBhvr>
                                        <p:cTn id="75" dur="1" fill="hold">
                                          <p:stCondLst>
                                            <p:cond delay="0"/>
                                          </p:stCondLst>
                                        </p:cTn>
                                        <p:tgtEl>
                                          <p:spTgt spid="159763"/>
                                        </p:tgtEl>
                                        <p:attrNameLst>
                                          <p:attrName>style.visibility</p:attrName>
                                        </p:attrNameLst>
                                      </p:cBhvr>
                                      <p:to>
                                        <p:strVal val="visible"/>
                                      </p:to>
                                    </p:set>
                                    <p:anim calcmode="lin" valueType="num">
                                      <p:cBhvr>
                                        <p:cTn id="76" dur="2000" fill="hold"/>
                                        <p:tgtEl>
                                          <p:spTgt spid="159763"/>
                                        </p:tgtEl>
                                        <p:attrNameLst>
                                          <p:attrName>ppt_w</p:attrName>
                                        </p:attrNameLst>
                                      </p:cBhvr>
                                      <p:tavLst>
                                        <p:tav tm="0">
                                          <p:val>
                                            <p:fltVal val="0"/>
                                          </p:val>
                                        </p:tav>
                                        <p:tav tm="100000">
                                          <p:val>
                                            <p:strVal val="#ppt_w"/>
                                          </p:val>
                                        </p:tav>
                                      </p:tavLst>
                                    </p:anim>
                                    <p:anim calcmode="lin" valueType="num">
                                      <p:cBhvr>
                                        <p:cTn id="77" dur="2000" fill="hold"/>
                                        <p:tgtEl>
                                          <p:spTgt spid="159763"/>
                                        </p:tgtEl>
                                        <p:attrNameLst>
                                          <p:attrName>ppt_h</p:attrName>
                                        </p:attrNameLst>
                                      </p:cBhvr>
                                      <p:tavLst>
                                        <p:tav tm="0">
                                          <p:val>
                                            <p:fltVal val="0"/>
                                          </p:val>
                                        </p:tav>
                                        <p:tav tm="100000">
                                          <p:val>
                                            <p:strVal val="#ppt_h"/>
                                          </p:val>
                                        </p:tav>
                                      </p:tavLst>
                                    </p:anim>
                                    <p:animEffect transition="in" filter="fade">
                                      <p:cBhvr>
                                        <p:cTn id="78" dur="2000"/>
                                        <p:tgtEl>
                                          <p:spTgt spid="159763"/>
                                        </p:tgtEl>
                                      </p:cBhvr>
                                    </p:animEffect>
                                  </p:childTnLst>
                                </p:cTn>
                              </p:par>
                              <p:par>
                                <p:cTn id="79" presetID="53" presetClass="entr" presetSubtype="0" fill="hold" grpId="0" nodeType="withEffect">
                                  <p:stCondLst>
                                    <p:cond delay="0"/>
                                  </p:stCondLst>
                                  <p:childTnLst>
                                    <p:set>
                                      <p:cBhvr>
                                        <p:cTn id="80" dur="1" fill="hold">
                                          <p:stCondLst>
                                            <p:cond delay="0"/>
                                          </p:stCondLst>
                                        </p:cTn>
                                        <p:tgtEl>
                                          <p:spTgt spid="159762"/>
                                        </p:tgtEl>
                                        <p:attrNameLst>
                                          <p:attrName>style.visibility</p:attrName>
                                        </p:attrNameLst>
                                      </p:cBhvr>
                                      <p:to>
                                        <p:strVal val="visible"/>
                                      </p:to>
                                    </p:set>
                                    <p:anim calcmode="lin" valueType="num">
                                      <p:cBhvr>
                                        <p:cTn id="81" dur="2000" fill="hold"/>
                                        <p:tgtEl>
                                          <p:spTgt spid="159762"/>
                                        </p:tgtEl>
                                        <p:attrNameLst>
                                          <p:attrName>ppt_w</p:attrName>
                                        </p:attrNameLst>
                                      </p:cBhvr>
                                      <p:tavLst>
                                        <p:tav tm="0">
                                          <p:val>
                                            <p:fltVal val="0"/>
                                          </p:val>
                                        </p:tav>
                                        <p:tav tm="100000">
                                          <p:val>
                                            <p:strVal val="#ppt_w"/>
                                          </p:val>
                                        </p:tav>
                                      </p:tavLst>
                                    </p:anim>
                                    <p:anim calcmode="lin" valueType="num">
                                      <p:cBhvr>
                                        <p:cTn id="82" dur="2000" fill="hold"/>
                                        <p:tgtEl>
                                          <p:spTgt spid="159762"/>
                                        </p:tgtEl>
                                        <p:attrNameLst>
                                          <p:attrName>ppt_h</p:attrName>
                                        </p:attrNameLst>
                                      </p:cBhvr>
                                      <p:tavLst>
                                        <p:tav tm="0">
                                          <p:val>
                                            <p:fltVal val="0"/>
                                          </p:val>
                                        </p:tav>
                                        <p:tav tm="100000">
                                          <p:val>
                                            <p:strVal val="#ppt_h"/>
                                          </p:val>
                                        </p:tav>
                                      </p:tavLst>
                                    </p:anim>
                                    <p:animEffect transition="in" filter="fade">
                                      <p:cBhvr>
                                        <p:cTn id="83" dur="2000"/>
                                        <p:tgtEl>
                                          <p:spTgt spid="1597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54" grpId="0" animBg="1"/>
      <p:bldP spid="159755" grpId="0"/>
      <p:bldP spid="159756" grpId="0" animBg="1"/>
      <p:bldP spid="159757" grpId="0"/>
      <p:bldP spid="159758" grpId="0" animBg="1"/>
      <p:bldP spid="159759" grpId="0"/>
      <p:bldP spid="159760" grpId="0" animBg="1"/>
      <p:bldP spid="159761" grpId="0"/>
      <p:bldP spid="159762" grpId="0" animBg="1"/>
      <p:bldP spid="159763"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Line 2">
            <a:extLst>
              <a:ext uri="{FF2B5EF4-FFF2-40B4-BE49-F238E27FC236}">
                <a16:creationId xmlns:a16="http://schemas.microsoft.com/office/drawing/2014/main" xmlns="" id="{47036BCE-4170-5284-83ED-6C91D4FA5758}"/>
              </a:ext>
            </a:extLst>
          </p:cNvPr>
          <p:cNvSpPr>
            <a:spLocks noChangeShapeType="1"/>
          </p:cNvSpPr>
          <p:nvPr/>
        </p:nvSpPr>
        <p:spPr bwMode="auto">
          <a:xfrm>
            <a:off x="519113" y="8683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1427" tIns="45713" rIns="91427" bIns="45713" anchor="ctr"/>
          <a:lstStyle/>
          <a:p>
            <a:endParaRPr lang="en-US"/>
          </a:p>
        </p:txBody>
      </p:sp>
      <p:sp>
        <p:nvSpPr>
          <p:cNvPr id="75779" name="Rectangle 3">
            <a:extLst>
              <a:ext uri="{FF2B5EF4-FFF2-40B4-BE49-F238E27FC236}">
                <a16:creationId xmlns:a16="http://schemas.microsoft.com/office/drawing/2014/main" xmlns="" id="{ADACC797-2DB2-B4C2-AC08-C898CD8AAC83}"/>
              </a:ext>
            </a:extLst>
          </p:cNvPr>
          <p:cNvSpPr>
            <a:spLocks noGrp="1" noChangeArrowheads="1"/>
          </p:cNvSpPr>
          <p:nvPr>
            <p:ph type="title" sz="quarter"/>
          </p:nvPr>
        </p:nvSpPr>
        <p:spPr>
          <a:xfrm>
            <a:off x="465138" y="411163"/>
            <a:ext cx="8058150" cy="381000"/>
          </a:xfrm>
        </p:spPr>
        <p:txBody>
          <a:bodyPr/>
          <a:lstStyle/>
          <a:p>
            <a:r>
              <a:rPr lang="en-US" altLang="en-US" sz="4400"/>
              <a:t>Undertow</a:t>
            </a:r>
          </a:p>
        </p:txBody>
      </p:sp>
      <p:sp>
        <p:nvSpPr>
          <p:cNvPr id="37892" name="Text Box 4">
            <a:extLst>
              <a:ext uri="{FF2B5EF4-FFF2-40B4-BE49-F238E27FC236}">
                <a16:creationId xmlns:a16="http://schemas.microsoft.com/office/drawing/2014/main" xmlns="" id="{DDCFDDA9-9E5B-286B-0DA7-F9AD15F72F23}"/>
              </a:ext>
            </a:extLst>
          </p:cNvPr>
          <p:cNvSpPr txBox="1">
            <a:spLocks noChangeArrowheads="1"/>
          </p:cNvSpPr>
          <p:nvPr/>
        </p:nvSpPr>
        <p:spPr bwMode="auto">
          <a:xfrm>
            <a:off x="366713" y="784225"/>
            <a:ext cx="8153400" cy="555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7" tIns="45713" rIns="91427" bIns="45713">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8800" b="1">
                <a:latin typeface="Tahoma" panose="020B0604030504040204" pitchFamily="34" charset="0"/>
              </a:rPr>
              <a:t>Waiting </a:t>
            </a:r>
          </a:p>
          <a:p>
            <a:r>
              <a:rPr lang="en-US" altLang="en-US" sz="8800" b="1">
                <a:latin typeface="Tahoma" panose="020B0604030504040204" pitchFamily="34" charset="0"/>
              </a:rPr>
              <a:t>  is the </a:t>
            </a:r>
          </a:p>
          <a:p>
            <a:r>
              <a:rPr lang="en-US" altLang="en-US" sz="8800" b="1">
                <a:latin typeface="Tahoma" panose="020B0604030504040204" pitchFamily="34" charset="0"/>
              </a:rPr>
              <a:t>undertow</a:t>
            </a:r>
          </a:p>
          <a:p>
            <a:r>
              <a:rPr lang="en-US" altLang="en-US" sz="8800" b="1">
                <a:latin typeface="Tahoma" panose="020B0604030504040204" pitchFamily="34" charset="0"/>
              </a:rPr>
              <a:t> of life!</a:t>
            </a:r>
          </a:p>
        </p:txBody>
      </p:sp>
      <p:pic>
        <p:nvPicPr>
          <p:cNvPr id="161797" name="Picture 5" descr="MCj02908610000[1]">
            <a:extLst>
              <a:ext uri="{FF2B5EF4-FFF2-40B4-BE49-F238E27FC236}">
                <a16:creationId xmlns:a16="http://schemas.microsoft.com/office/drawing/2014/main" xmlns="" id="{54B31B6C-33F3-620A-4861-01A4144597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3113" y="639763"/>
            <a:ext cx="4022725"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mph" presetSubtype="0" fill="hold" grpId="0" nodeType="afterEffect">
                                  <p:stCondLst>
                                    <p:cond delay="0"/>
                                  </p:stCondLst>
                                  <p:iterate type="lt">
                                    <p:tmPct val="10000"/>
                                  </p:iterate>
                                  <p:childTnLst>
                                    <p:animMotion origin="layout" path="M 0.0 0.0 L 0.0 -0.07213" pathEditMode="relative" ptsTypes="">
                                      <p:cBhvr>
                                        <p:cTn id="6" dur="500" accel="50000" decel="50000" autoRev="1" fill="hold">
                                          <p:stCondLst>
                                            <p:cond delay="0"/>
                                          </p:stCondLst>
                                        </p:cTn>
                                        <p:tgtEl>
                                          <p:spTgt spid="37892"/>
                                        </p:tgtEl>
                                        <p:attrNameLst>
                                          <p:attrName>ppt_x</p:attrName>
                                          <p:attrName>ppt_y</p:attrName>
                                        </p:attrNameLst>
                                      </p:cBhvr>
                                    </p:animMotion>
                                    <p:animRot by="1500000">
                                      <p:cBhvr>
                                        <p:cTn id="7" dur="250" fill="hold">
                                          <p:stCondLst>
                                            <p:cond delay="0"/>
                                          </p:stCondLst>
                                        </p:cTn>
                                        <p:tgtEl>
                                          <p:spTgt spid="37892"/>
                                        </p:tgtEl>
                                        <p:attrNameLst>
                                          <p:attrName>r</p:attrName>
                                        </p:attrNameLst>
                                      </p:cBhvr>
                                    </p:animRot>
                                    <p:animRot by="-1500000">
                                      <p:cBhvr>
                                        <p:cTn id="8" dur="250" fill="hold">
                                          <p:stCondLst>
                                            <p:cond delay="250"/>
                                          </p:stCondLst>
                                        </p:cTn>
                                        <p:tgtEl>
                                          <p:spTgt spid="37892"/>
                                        </p:tgtEl>
                                        <p:attrNameLst>
                                          <p:attrName>r</p:attrName>
                                        </p:attrNameLst>
                                      </p:cBhvr>
                                    </p:animRot>
                                    <p:animRot by="-1500000">
                                      <p:cBhvr>
                                        <p:cTn id="9" dur="250" fill="hold">
                                          <p:stCondLst>
                                            <p:cond delay="500"/>
                                          </p:stCondLst>
                                        </p:cTn>
                                        <p:tgtEl>
                                          <p:spTgt spid="37892"/>
                                        </p:tgtEl>
                                        <p:attrNameLst>
                                          <p:attrName>r</p:attrName>
                                        </p:attrNameLst>
                                      </p:cBhvr>
                                    </p:animRot>
                                    <p:animRot by="1500000">
                                      <p:cBhvr>
                                        <p:cTn id="10" dur="250" fill="hold">
                                          <p:stCondLst>
                                            <p:cond delay="750"/>
                                          </p:stCondLst>
                                        </p:cTn>
                                        <p:tgtEl>
                                          <p:spTgt spid="37892"/>
                                        </p:tgtEl>
                                        <p:attrNameLst>
                                          <p:attrName>r</p:attrName>
                                        </p:attrNameLst>
                                      </p:cBhvr>
                                    </p:animRot>
                                  </p:childTnLst>
                                </p:cTn>
                              </p:par>
                            </p:childTnLst>
                          </p:cTn>
                        </p:par>
                        <p:par>
                          <p:cTn id="11" fill="hold" nodeType="afterGroup">
                            <p:stCondLst>
                              <p:cond delay="3600"/>
                            </p:stCondLst>
                            <p:childTnLst>
                              <p:par>
                                <p:cTn id="12" presetID="32" presetClass="emph" presetSubtype="0" fill="hold" nodeType="afterEffect">
                                  <p:stCondLst>
                                    <p:cond delay="0"/>
                                  </p:stCondLst>
                                  <p:childTnLst>
                                    <p:animClr clrSpc="rgb" dir="cw">
                                      <p:cBhvr override="childStyle">
                                        <p:cTn id="13" dur="200" fill="hold"/>
                                        <p:tgtEl>
                                          <p:spTgt spid="161797"/>
                                        </p:tgtEl>
                                        <p:attrNameLst>
                                          <p:attrName>style.color</p:attrName>
                                        </p:attrNameLst>
                                      </p:cBhvr>
                                      <p:to>
                                        <a:schemeClr val="accent2"/>
                                      </p:to>
                                    </p:animClr>
                                    <p:animClr clrSpc="rgb" dir="cw">
                                      <p:cBhvr>
                                        <p:cTn id="14" dur="200" fill="hold"/>
                                        <p:tgtEl>
                                          <p:spTgt spid="161797"/>
                                        </p:tgtEl>
                                        <p:attrNameLst>
                                          <p:attrName>fillcolor</p:attrName>
                                        </p:attrNameLst>
                                      </p:cBhvr>
                                      <p:to>
                                        <a:schemeClr val="accent2"/>
                                      </p:to>
                                    </p:animClr>
                                    <p:set>
                                      <p:cBhvr>
                                        <p:cTn id="15" dur="200" fill="hold"/>
                                        <p:tgtEl>
                                          <p:spTgt spid="161797"/>
                                        </p:tgtEl>
                                        <p:attrNameLst>
                                          <p:attrName>fill.type</p:attrName>
                                        </p:attrNameLst>
                                      </p:cBhvr>
                                      <p:to>
                                        <p:strVal val="solid"/>
                                      </p:to>
                                    </p:set>
                                    <p:set>
                                      <p:cBhvr>
                                        <p:cTn id="16" dur="200" fill="hold"/>
                                        <p:tgtEl>
                                          <p:spTgt spid="161797"/>
                                        </p:tgtEl>
                                        <p:attrNameLst>
                                          <p:attrName>fill.on</p:attrName>
                                        </p:attrNameLst>
                                      </p:cBhvr>
                                      <p:to>
                                        <p:strVal val="true"/>
                                      </p:to>
                                    </p:set>
                                    <p:animRot by="120000">
                                      <p:cBhvr>
                                        <p:cTn id="17" dur="200" fill="hold">
                                          <p:stCondLst>
                                            <p:cond delay="0"/>
                                          </p:stCondLst>
                                        </p:cTn>
                                        <p:tgtEl>
                                          <p:spTgt spid="161797"/>
                                        </p:tgtEl>
                                        <p:attrNameLst>
                                          <p:attrName>r</p:attrName>
                                        </p:attrNameLst>
                                      </p:cBhvr>
                                    </p:animRot>
                                    <p:animRot by="-240000">
                                      <p:cBhvr>
                                        <p:cTn id="18" dur="400" fill="hold">
                                          <p:stCondLst>
                                            <p:cond delay="400"/>
                                          </p:stCondLst>
                                        </p:cTn>
                                        <p:tgtEl>
                                          <p:spTgt spid="161797"/>
                                        </p:tgtEl>
                                        <p:attrNameLst>
                                          <p:attrName>r</p:attrName>
                                        </p:attrNameLst>
                                      </p:cBhvr>
                                    </p:animRot>
                                    <p:animRot by="240000">
                                      <p:cBhvr>
                                        <p:cTn id="19" dur="400" fill="hold">
                                          <p:stCondLst>
                                            <p:cond delay="800"/>
                                          </p:stCondLst>
                                        </p:cTn>
                                        <p:tgtEl>
                                          <p:spTgt spid="161797"/>
                                        </p:tgtEl>
                                        <p:attrNameLst>
                                          <p:attrName>r</p:attrName>
                                        </p:attrNameLst>
                                      </p:cBhvr>
                                    </p:animRot>
                                    <p:animRot by="-240000">
                                      <p:cBhvr>
                                        <p:cTn id="20" dur="400" fill="hold">
                                          <p:stCondLst>
                                            <p:cond delay="1200"/>
                                          </p:stCondLst>
                                        </p:cTn>
                                        <p:tgtEl>
                                          <p:spTgt spid="161797"/>
                                        </p:tgtEl>
                                        <p:attrNameLst>
                                          <p:attrName>r</p:attrName>
                                        </p:attrNameLst>
                                      </p:cBhvr>
                                    </p:animRot>
                                    <p:animRot by="120000">
                                      <p:cBhvr>
                                        <p:cTn id="21" dur="400" fill="hold">
                                          <p:stCondLst>
                                            <p:cond delay="1600"/>
                                          </p:stCondLst>
                                        </p:cTn>
                                        <p:tgtEl>
                                          <p:spTgt spid="16179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Line 3"/>
          <p:cNvSpPr>
            <a:spLocks noChangeShapeType="1"/>
          </p:cNvSpPr>
          <p:nvPr/>
        </p:nvSpPr>
        <p:spPr bwMode="auto">
          <a:xfrm>
            <a:off x="519113" y="7921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2051" name="Rectangle 74"/>
          <p:cNvSpPr>
            <a:spLocks noGrp="1" noChangeArrowheads="1"/>
          </p:cNvSpPr>
          <p:nvPr>
            <p:ph type="title" sz="quarter"/>
          </p:nvPr>
        </p:nvSpPr>
        <p:spPr>
          <a:xfrm>
            <a:off x="290513" y="0"/>
            <a:ext cx="8058150" cy="1044575"/>
          </a:xfrm>
        </p:spPr>
        <p:txBody>
          <a:bodyPr/>
          <a:lstStyle/>
          <a:p>
            <a:r>
              <a:rPr lang="en-US" sz="4400"/>
              <a:t>Precious Time</a:t>
            </a:r>
          </a:p>
        </p:txBody>
      </p:sp>
      <p:sp>
        <p:nvSpPr>
          <p:cNvPr id="4" name="TextBox 3"/>
          <p:cNvSpPr txBox="1">
            <a:spLocks noChangeArrowheads="1"/>
          </p:cNvSpPr>
          <p:nvPr/>
        </p:nvSpPr>
        <p:spPr bwMode="auto">
          <a:xfrm>
            <a:off x="290513" y="868362"/>
            <a:ext cx="8229600" cy="5714993"/>
          </a:xfrm>
          <a:prstGeom prst="rect">
            <a:avLst/>
          </a:prstGeom>
          <a:noFill/>
          <a:ln w="9525">
            <a:noFill/>
            <a:miter lim="800000"/>
            <a:headEnd/>
            <a:tailEnd/>
          </a:ln>
        </p:spPr>
        <p:txBody>
          <a:bodyPr wrap="square">
            <a:spAutoFit/>
          </a:bodyPr>
          <a:lstStyle/>
          <a:p>
            <a:r>
              <a:rPr lang="en-US" sz="3600" b="1" dirty="0">
                <a:solidFill>
                  <a:srgbClr val="009900"/>
                </a:solidFill>
              </a:rPr>
              <a:t>“Until we realize that adults with </a:t>
            </a:r>
          </a:p>
          <a:p>
            <a:r>
              <a:rPr lang="en-US" sz="3600" b="1" dirty="0">
                <a:solidFill>
                  <a:srgbClr val="009900"/>
                </a:solidFill>
              </a:rPr>
              <a:t> intellectual disabilities do, in</a:t>
            </a:r>
          </a:p>
          <a:p>
            <a:r>
              <a:rPr lang="en-US" sz="3600" b="1" dirty="0">
                <a:solidFill>
                  <a:srgbClr val="009900"/>
                </a:solidFill>
              </a:rPr>
              <a:t> fact, have real adult needs, interests </a:t>
            </a:r>
          </a:p>
          <a:p>
            <a:r>
              <a:rPr lang="en-US" sz="3600" b="1" dirty="0">
                <a:solidFill>
                  <a:srgbClr val="009900"/>
                </a:solidFill>
              </a:rPr>
              <a:t> and  concerns, we </a:t>
            </a:r>
          </a:p>
          <a:p>
            <a:r>
              <a:rPr lang="en-US" sz="3600" b="1" dirty="0">
                <a:solidFill>
                  <a:srgbClr val="009900"/>
                </a:solidFill>
              </a:rPr>
              <a:t> will continue to treat</a:t>
            </a:r>
          </a:p>
          <a:p>
            <a:r>
              <a:rPr lang="en-US" sz="3600" b="1" dirty="0">
                <a:solidFill>
                  <a:srgbClr val="009900"/>
                </a:solidFill>
              </a:rPr>
              <a:t> them as if they are </a:t>
            </a:r>
          </a:p>
          <a:p>
            <a:r>
              <a:rPr lang="en-US" sz="3600" b="1" dirty="0">
                <a:solidFill>
                  <a:srgbClr val="009900"/>
                </a:solidFill>
              </a:rPr>
              <a:t> children and</a:t>
            </a:r>
          </a:p>
          <a:p>
            <a:r>
              <a:rPr lang="en-US" sz="3600" b="1" dirty="0">
                <a:solidFill>
                  <a:srgbClr val="009900"/>
                </a:solidFill>
              </a:rPr>
              <a:t> waste their</a:t>
            </a:r>
          </a:p>
          <a:p>
            <a:r>
              <a:rPr lang="en-US" sz="3600" b="1" dirty="0">
                <a:solidFill>
                  <a:srgbClr val="009900"/>
                </a:solidFill>
              </a:rPr>
              <a:t> precious time.”</a:t>
            </a:r>
          </a:p>
          <a:p>
            <a:r>
              <a:rPr lang="en-US" sz="2000" b="1" dirty="0"/>
              <a:t>Sarah E. </a:t>
            </a:r>
            <a:r>
              <a:rPr lang="en-US" sz="2000" b="1" dirty="0" err="1"/>
              <a:t>Eastes</a:t>
            </a:r>
            <a:endParaRPr lang="en-US" sz="2000" b="1" dirty="0"/>
          </a:p>
          <a:p>
            <a:r>
              <a:rPr lang="en-US" sz="2000" b="1" dirty="0"/>
              <a:t>Agenda for Real Life</a:t>
            </a:r>
          </a:p>
        </p:txBody>
      </p:sp>
      <p:pic>
        <p:nvPicPr>
          <p:cNvPr id="2054" name="Picture 6"/>
          <p:cNvPicPr>
            <a:picLocks noChangeAspect="1" noChangeArrowheads="1"/>
          </p:cNvPicPr>
          <p:nvPr/>
        </p:nvPicPr>
        <p:blipFill>
          <a:blip r:embed="rId2" cstate="print"/>
          <a:srcRect/>
          <a:stretch>
            <a:fillRect/>
          </a:stretch>
        </p:blipFill>
        <p:spPr bwMode="auto">
          <a:xfrm>
            <a:off x="5242719" y="2697163"/>
            <a:ext cx="3353594" cy="40481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2054"/>
                                        </p:tgtEl>
                                        <p:attrNameLst>
                                          <p:attrName>style.visibility</p:attrName>
                                        </p:attrNameLst>
                                      </p:cBhvr>
                                      <p:to>
                                        <p:strVal val="visible"/>
                                      </p:to>
                                    </p:set>
                                    <p:animEffect transition="in" filter="fade">
                                      <p:cBhvr>
                                        <p:cTn id="13" dur="2000"/>
                                        <p:tgtEl>
                                          <p:spTgt spid="2054"/>
                                        </p:tgtEl>
                                      </p:cBhvr>
                                    </p:animEffect>
                                    <p:anim calcmode="lin" valueType="num">
                                      <p:cBhvr>
                                        <p:cTn id="14" dur="2000" fill="hold"/>
                                        <p:tgtEl>
                                          <p:spTgt spid="2054"/>
                                        </p:tgtEl>
                                        <p:attrNameLst>
                                          <p:attrName>style.rotation</p:attrName>
                                        </p:attrNameLst>
                                      </p:cBhvr>
                                      <p:tavLst>
                                        <p:tav tm="0">
                                          <p:val>
                                            <p:fltVal val="720"/>
                                          </p:val>
                                        </p:tav>
                                        <p:tav tm="100000">
                                          <p:val>
                                            <p:fltVal val="0"/>
                                          </p:val>
                                        </p:tav>
                                      </p:tavLst>
                                    </p:anim>
                                    <p:anim calcmode="lin" valueType="num">
                                      <p:cBhvr>
                                        <p:cTn id="15" dur="2000" fill="hold"/>
                                        <p:tgtEl>
                                          <p:spTgt spid="2054"/>
                                        </p:tgtEl>
                                        <p:attrNameLst>
                                          <p:attrName>ppt_h</p:attrName>
                                        </p:attrNameLst>
                                      </p:cBhvr>
                                      <p:tavLst>
                                        <p:tav tm="0">
                                          <p:val>
                                            <p:fltVal val="0"/>
                                          </p:val>
                                        </p:tav>
                                        <p:tav tm="100000">
                                          <p:val>
                                            <p:strVal val="#ppt_h"/>
                                          </p:val>
                                        </p:tav>
                                      </p:tavLst>
                                    </p:anim>
                                    <p:anim calcmode="lin" valueType="num">
                                      <p:cBhvr>
                                        <p:cTn id="16" dur="2000" fill="hold"/>
                                        <p:tgtEl>
                                          <p:spTgt spid="205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 Box 2">
            <a:extLst>
              <a:ext uri="{FF2B5EF4-FFF2-40B4-BE49-F238E27FC236}">
                <a16:creationId xmlns:a16="http://schemas.microsoft.com/office/drawing/2014/main" xmlns="" id="{DA675FCC-B0AA-3F52-8281-6409047C5FB8}"/>
              </a:ext>
            </a:extLst>
          </p:cNvPr>
          <p:cNvSpPr txBox="1">
            <a:spLocks noChangeArrowheads="1"/>
          </p:cNvSpPr>
          <p:nvPr/>
        </p:nvSpPr>
        <p:spPr bwMode="auto">
          <a:xfrm>
            <a:off x="3402013" y="2816225"/>
            <a:ext cx="1096962"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319" tIns="50159" rIns="100319" bIns="50159">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600">
              <a:latin typeface="Times New Roman" panose="02020603050405020304" pitchFamily="18" charset="0"/>
            </a:endParaRPr>
          </a:p>
        </p:txBody>
      </p:sp>
      <p:sp>
        <p:nvSpPr>
          <p:cNvPr id="117763" name="Text Box 3">
            <a:extLst>
              <a:ext uri="{FF2B5EF4-FFF2-40B4-BE49-F238E27FC236}">
                <a16:creationId xmlns:a16="http://schemas.microsoft.com/office/drawing/2014/main" xmlns="" id="{67A23D23-3B59-B2EC-76F7-1293C49EFC41}"/>
              </a:ext>
            </a:extLst>
          </p:cNvPr>
          <p:cNvSpPr txBox="1">
            <a:spLocks noChangeArrowheads="1"/>
          </p:cNvSpPr>
          <p:nvPr/>
        </p:nvSpPr>
        <p:spPr bwMode="auto">
          <a:xfrm>
            <a:off x="549275" y="938213"/>
            <a:ext cx="8010525" cy="229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8764" tIns="49382" rIns="98764" bIns="49382">
            <a:spAutoFit/>
          </a:bodyPr>
          <a:lstStyle>
            <a:lvl1pPr defTabSz="987425">
              <a:spcBef>
                <a:spcPct val="20000"/>
              </a:spcBef>
              <a:defRPr sz="3200">
                <a:solidFill>
                  <a:schemeClr val="tx1"/>
                </a:solidFill>
                <a:latin typeface="Arial" panose="020B0604020202020204" pitchFamily="34" charset="0"/>
              </a:defRPr>
            </a:lvl1pPr>
            <a:lvl2pPr marL="742950" indent="-285750" defTabSz="987425">
              <a:spcBef>
                <a:spcPct val="20000"/>
              </a:spcBef>
              <a:buChar char="–"/>
              <a:defRPr sz="2800">
                <a:solidFill>
                  <a:schemeClr val="tx1"/>
                </a:solidFill>
                <a:latin typeface="Arial" panose="020B0604020202020204" pitchFamily="34" charset="0"/>
              </a:defRPr>
            </a:lvl2pPr>
            <a:lvl3pPr marL="1143000" indent="-228600" defTabSz="987425">
              <a:spcBef>
                <a:spcPct val="20000"/>
              </a:spcBef>
              <a:buChar char="•"/>
              <a:defRPr sz="2400">
                <a:solidFill>
                  <a:schemeClr val="tx1"/>
                </a:solidFill>
                <a:latin typeface="Arial" panose="020B0604020202020204" pitchFamily="34" charset="0"/>
              </a:defRPr>
            </a:lvl3pPr>
            <a:lvl4pPr marL="1600200" indent="-228600" defTabSz="987425">
              <a:spcBef>
                <a:spcPct val="20000"/>
              </a:spcBef>
              <a:buChar char="–"/>
              <a:defRPr sz="2000">
                <a:solidFill>
                  <a:schemeClr val="tx1"/>
                </a:solidFill>
                <a:latin typeface="Arial" panose="020B0604020202020204" pitchFamily="34" charset="0"/>
              </a:defRPr>
            </a:lvl4pPr>
            <a:lvl5pPr marL="2057400" indent="-228600" defTabSz="987425">
              <a:spcBef>
                <a:spcPct val="20000"/>
              </a:spcBef>
              <a:buChar char="»"/>
              <a:defRPr sz="2000">
                <a:solidFill>
                  <a:schemeClr val="tx1"/>
                </a:solidFill>
                <a:latin typeface="Arial" panose="020B0604020202020204" pitchFamily="34" charset="0"/>
              </a:defRPr>
            </a:lvl5pPr>
            <a:lvl6pPr marL="25146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3600">
                <a:solidFill>
                  <a:srgbClr val="3366FF"/>
                </a:solidFill>
              </a:rPr>
              <a:t>Do the people you support indulge themselves in treasured activities?</a:t>
            </a:r>
          </a:p>
          <a:p>
            <a:pPr>
              <a:lnSpc>
                <a:spcPct val="80000"/>
              </a:lnSpc>
              <a:spcBef>
                <a:spcPct val="0"/>
              </a:spcBef>
            </a:pPr>
            <a:endParaRPr lang="en-US" altLang="en-US" sz="3600">
              <a:solidFill>
                <a:srgbClr val="3366FF"/>
              </a:solidFill>
            </a:endParaRPr>
          </a:p>
          <a:p>
            <a:pPr>
              <a:lnSpc>
                <a:spcPct val="80000"/>
              </a:lnSpc>
              <a:spcBef>
                <a:spcPct val="0"/>
              </a:spcBef>
            </a:pPr>
            <a:endParaRPr lang="en-US" altLang="en-US" sz="3600">
              <a:solidFill>
                <a:srgbClr val="3366FF"/>
              </a:solidFill>
            </a:endParaRPr>
          </a:p>
          <a:p>
            <a:pPr>
              <a:lnSpc>
                <a:spcPct val="80000"/>
              </a:lnSpc>
              <a:spcBef>
                <a:spcPct val="0"/>
              </a:spcBef>
            </a:pPr>
            <a:endParaRPr lang="en-US" altLang="en-US" sz="3600">
              <a:solidFill>
                <a:srgbClr val="3366FF"/>
              </a:solidFill>
            </a:endParaRPr>
          </a:p>
        </p:txBody>
      </p:sp>
      <p:sp>
        <p:nvSpPr>
          <p:cNvPr id="4100" name="Text Box 4">
            <a:extLst>
              <a:ext uri="{FF2B5EF4-FFF2-40B4-BE49-F238E27FC236}">
                <a16:creationId xmlns:a16="http://schemas.microsoft.com/office/drawing/2014/main" xmlns="" id="{9CAF87E4-A7F5-0A38-AD3F-FDA555F2389D}"/>
              </a:ext>
            </a:extLst>
          </p:cNvPr>
          <p:cNvSpPr txBox="1">
            <a:spLocks noChangeArrowheads="1"/>
          </p:cNvSpPr>
          <p:nvPr/>
        </p:nvSpPr>
        <p:spPr bwMode="auto">
          <a:xfrm>
            <a:off x="411163" y="1620838"/>
            <a:ext cx="8148637"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8764" tIns="49382" rIns="98764" bIns="49382">
            <a:spAutoFit/>
          </a:bodyPr>
          <a:lstStyle>
            <a:lvl1pPr defTabSz="987425">
              <a:spcBef>
                <a:spcPct val="20000"/>
              </a:spcBef>
              <a:defRPr sz="3200">
                <a:solidFill>
                  <a:schemeClr val="tx1"/>
                </a:solidFill>
                <a:latin typeface="Arial" panose="020B0604020202020204" pitchFamily="34" charset="0"/>
              </a:defRPr>
            </a:lvl1pPr>
            <a:lvl2pPr marL="742950" indent="-285750" defTabSz="987425">
              <a:spcBef>
                <a:spcPct val="20000"/>
              </a:spcBef>
              <a:buChar char="–"/>
              <a:defRPr sz="2800">
                <a:solidFill>
                  <a:schemeClr val="tx1"/>
                </a:solidFill>
                <a:latin typeface="Arial" panose="020B0604020202020204" pitchFamily="34" charset="0"/>
              </a:defRPr>
            </a:lvl2pPr>
            <a:lvl3pPr marL="1143000" indent="-228600" defTabSz="987425">
              <a:spcBef>
                <a:spcPct val="20000"/>
              </a:spcBef>
              <a:buChar char="•"/>
              <a:defRPr sz="2400">
                <a:solidFill>
                  <a:schemeClr val="tx1"/>
                </a:solidFill>
                <a:latin typeface="Arial" panose="020B0604020202020204" pitchFamily="34" charset="0"/>
              </a:defRPr>
            </a:lvl3pPr>
            <a:lvl4pPr marL="1600200" indent="-228600" defTabSz="987425">
              <a:spcBef>
                <a:spcPct val="20000"/>
              </a:spcBef>
              <a:buChar char="–"/>
              <a:defRPr sz="2000">
                <a:solidFill>
                  <a:schemeClr val="tx1"/>
                </a:solidFill>
                <a:latin typeface="Arial" panose="020B0604020202020204" pitchFamily="34" charset="0"/>
              </a:defRPr>
            </a:lvl4pPr>
            <a:lvl5pPr marL="2057400" indent="-228600" defTabSz="987425">
              <a:spcBef>
                <a:spcPct val="20000"/>
              </a:spcBef>
              <a:buChar char="»"/>
              <a:defRPr sz="2000">
                <a:solidFill>
                  <a:schemeClr val="tx1"/>
                </a:solidFill>
                <a:latin typeface="Arial" panose="020B0604020202020204" pitchFamily="34" charset="0"/>
              </a:defRPr>
            </a:lvl5pPr>
            <a:lvl6pPr marL="25146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87425"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eating a pint of Cherry Garcia at 1:00 AM</a:t>
            </a:r>
          </a:p>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a:t>
            </a:r>
            <a:r>
              <a:rPr lang="en-US" altLang="en-US" sz="2600">
                <a:solidFill>
                  <a:srgbClr val="3366FF"/>
                </a:solidFill>
                <a:latin typeface="Tahoma" panose="020B0604030504040204" pitchFamily="34" charset="0"/>
              </a:rPr>
              <a:t>soaking in a tub filled with bubbles for an hour</a:t>
            </a:r>
          </a:p>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falling asleep in a hammock on a summer night</a:t>
            </a:r>
          </a:p>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a:t>
            </a:r>
            <a:r>
              <a:rPr lang="en-US" altLang="en-US" sz="2600">
                <a:solidFill>
                  <a:srgbClr val="3366FF"/>
                </a:solidFill>
                <a:latin typeface="Tahoma" panose="020B0604030504040204" pitchFamily="34" charset="0"/>
              </a:rPr>
              <a:t>going skinny dipping with your best friend</a:t>
            </a:r>
          </a:p>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having a day to yourself and </a:t>
            </a:r>
          </a:p>
          <a:p>
            <a:pPr>
              <a:lnSpc>
                <a:spcPct val="85000"/>
              </a:lnSpc>
              <a:spcBef>
                <a:spcPct val="0"/>
              </a:spcBef>
            </a:pPr>
            <a:r>
              <a:rPr lang="en-US" altLang="en-US" sz="2600">
                <a:latin typeface="Tahoma" panose="020B0604030504040204" pitchFamily="34" charset="0"/>
              </a:rPr>
              <a:t>    doing nothing</a:t>
            </a:r>
          </a:p>
          <a:p>
            <a:pPr>
              <a:lnSpc>
                <a:spcPct val="85000"/>
              </a:lnSpc>
              <a:spcBef>
                <a:spcPct val="0"/>
              </a:spcBef>
            </a:pPr>
            <a:endParaRPr lang="en-US" altLang="en-US" sz="2600">
              <a:latin typeface="Tahoma" panose="020B0604030504040204" pitchFamily="34" charset="0"/>
            </a:endParaRPr>
          </a:p>
          <a:p>
            <a:pPr>
              <a:lnSpc>
                <a:spcPct val="85000"/>
              </a:lnSpc>
              <a:spcBef>
                <a:spcPct val="0"/>
              </a:spcBef>
            </a:pPr>
            <a:r>
              <a:rPr lang="en-US" altLang="en-US" sz="2600">
                <a:latin typeface="Tahoma" panose="020B0604030504040204" pitchFamily="34" charset="0"/>
              </a:rPr>
              <a:t> </a:t>
            </a:r>
            <a:r>
              <a:rPr lang="en-US" altLang="en-US" sz="2600">
                <a:solidFill>
                  <a:srgbClr val="3366FF"/>
                </a:solidFill>
                <a:latin typeface="Tahoma" panose="020B0604030504040204" pitchFamily="34" charset="0"/>
              </a:rPr>
              <a:t>sleeping with all the windows </a:t>
            </a:r>
          </a:p>
          <a:p>
            <a:pPr>
              <a:lnSpc>
                <a:spcPct val="85000"/>
              </a:lnSpc>
              <a:spcBef>
                <a:spcPct val="0"/>
              </a:spcBef>
            </a:pPr>
            <a:r>
              <a:rPr lang="en-US" altLang="en-US" sz="2600">
                <a:solidFill>
                  <a:srgbClr val="3366FF"/>
                </a:solidFill>
                <a:latin typeface="Tahoma" panose="020B0604030504040204" pitchFamily="34" charset="0"/>
              </a:rPr>
              <a:t>     open on a beautiful night</a:t>
            </a:r>
          </a:p>
        </p:txBody>
      </p:sp>
      <p:sp>
        <p:nvSpPr>
          <p:cNvPr id="117765" name="Rectangle 5">
            <a:extLst>
              <a:ext uri="{FF2B5EF4-FFF2-40B4-BE49-F238E27FC236}">
                <a16:creationId xmlns:a16="http://schemas.microsoft.com/office/drawing/2014/main" xmlns="" id="{8A65035F-ACE1-C4F6-A6FE-218E1903BBB5}"/>
              </a:ext>
            </a:extLst>
          </p:cNvPr>
          <p:cNvSpPr>
            <a:spLocks noGrp="1" noChangeArrowheads="1"/>
          </p:cNvSpPr>
          <p:nvPr>
            <p:ph type="title"/>
          </p:nvPr>
        </p:nvSpPr>
        <p:spPr>
          <a:xfrm>
            <a:off x="501650" y="0"/>
            <a:ext cx="8704263" cy="1195388"/>
          </a:xfrm>
        </p:spPr>
        <p:txBody>
          <a:bodyPr lIns="98764" tIns="49382" rIns="98764" bIns="49382"/>
          <a:lstStyle/>
          <a:p>
            <a:r>
              <a:rPr lang="en-US" altLang="en-US" sz="4400">
                <a:solidFill>
                  <a:srgbClr val="006600"/>
                </a:solidFill>
              </a:rPr>
              <a:t>Treasured Activities</a:t>
            </a:r>
          </a:p>
        </p:txBody>
      </p:sp>
      <p:sp>
        <p:nvSpPr>
          <p:cNvPr id="117766" name="Line 6">
            <a:extLst>
              <a:ext uri="{FF2B5EF4-FFF2-40B4-BE49-F238E27FC236}">
                <a16:creationId xmlns:a16="http://schemas.microsoft.com/office/drawing/2014/main" xmlns="" id="{F3B9B73C-9262-2C1F-6B49-4E35C66DDA0C}"/>
              </a:ext>
            </a:extLst>
          </p:cNvPr>
          <p:cNvSpPr>
            <a:spLocks noChangeShapeType="1"/>
          </p:cNvSpPr>
          <p:nvPr/>
        </p:nvSpPr>
        <p:spPr bwMode="auto">
          <a:xfrm flipV="1">
            <a:off x="493713" y="854075"/>
            <a:ext cx="68310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4103" name="Picture 7" descr="j0355421">
            <a:extLst>
              <a:ext uri="{FF2B5EF4-FFF2-40B4-BE49-F238E27FC236}">
                <a16:creationId xmlns:a16="http://schemas.microsoft.com/office/drawing/2014/main" xmlns="" id="{0220AD63-95F7-1BC1-8BD3-E7D1B7C539E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3388" y="4297363"/>
            <a:ext cx="4114800" cy="309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4100">
                                            <p:txEl>
                                              <p:pRg st="1" end="1"/>
                                            </p:txEl>
                                          </p:spTgt>
                                        </p:tgtEl>
                                        <p:attrNameLst>
                                          <p:attrName>style.visibility</p:attrName>
                                        </p:attrNameLst>
                                      </p:cBhvr>
                                      <p:to>
                                        <p:strVal val="visible"/>
                                      </p:to>
                                    </p:set>
                                    <p:animEffect transition="in" filter="fade">
                                      <p:cBhvr>
                                        <p:cTn id="7" dur="1000"/>
                                        <p:tgtEl>
                                          <p:spTgt spid="4100">
                                            <p:txEl>
                                              <p:pRg st="1" end="1"/>
                                            </p:txEl>
                                          </p:spTgt>
                                        </p:tgtEl>
                                      </p:cBhvr>
                                    </p:animEffect>
                                    <p:anim calcmode="lin" valueType="num">
                                      <p:cBhvr>
                                        <p:cTn id="8" dur="1000" fill="hold"/>
                                        <p:tgtEl>
                                          <p:spTgt spid="4100">
                                            <p:txEl>
                                              <p:pRg st="1" end="1"/>
                                            </p:txEl>
                                          </p:spTgt>
                                        </p:tgtEl>
                                        <p:attrNameLst>
                                          <p:attrName>style.rotation</p:attrName>
                                        </p:attrNameLst>
                                      </p:cBhvr>
                                      <p:tavLst>
                                        <p:tav tm="0">
                                          <p:val>
                                            <p:fltVal val="720"/>
                                          </p:val>
                                        </p:tav>
                                        <p:tav tm="100000">
                                          <p:val>
                                            <p:fltVal val="0"/>
                                          </p:val>
                                        </p:tav>
                                      </p:tavLst>
                                    </p:anim>
                                    <p:anim calcmode="lin" valueType="num">
                                      <p:cBhvr>
                                        <p:cTn id="9" dur="1000" fill="hold"/>
                                        <p:tgtEl>
                                          <p:spTgt spid="4100">
                                            <p:txEl>
                                              <p:pRg st="1" end="1"/>
                                            </p:txEl>
                                          </p:spTgt>
                                        </p:tgtEl>
                                        <p:attrNameLst>
                                          <p:attrName>ppt_h</p:attrName>
                                        </p:attrNameLst>
                                      </p:cBhvr>
                                      <p:tavLst>
                                        <p:tav tm="0">
                                          <p:val>
                                            <p:fltVal val="0"/>
                                          </p:val>
                                        </p:tav>
                                        <p:tav tm="100000">
                                          <p:val>
                                            <p:strVal val="#ppt_h"/>
                                          </p:val>
                                        </p:tav>
                                      </p:tavLst>
                                    </p:anim>
                                    <p:anim calcmode="lin" valueType="num">
                                      <p:cBhvr>
                                        <p:cTn id="10" dur="1000" fill="hold"/>
                                        <p:tgtEl>
                                          <p:spTgt spid="4100">
                                            <p:txEl>
                                              <p:pRg st="1" end="1"/>
                                            </p:txEl>
                                          </p:spTgt>
                                        </p:tgtEl>
                                        <p:attrNameLst>
                                          <p:attrName>ppt_w</p:attrName>
                                        </p:attrNameLst>
                                      </p:cBhvr>
                                      <p:tavLst>
                                        <p:tav tm="0">
                                          <p:val>
                                            <p:fltVal val="0"/>
                                          </p:val>
                                        </p:tav>
                                        <p:tav tm="100000">
                                          <p:val>
                                            <p:strVal val="#ppt_w"/>
                                          </p:val>
                                        </p:tav>
                                      </p:tavLst>
                                    </p:anim>
                                  </p:childTnLst>
                                </p:cTn>
                              </p:par>
                            </p:childTnLst>
                          </p:cTn>
                        </p:par>
                        <p:par>
                          <p:cTn id="11" fill="hold" nodeType="afterGroup">
                            <p:stCondLst>
                              <p:cond delay="1000"/>
                            </p:stCondLst>
                            <p:childTnLst>
                              <p:par>
                                <p:cTn id="12" presetID="35" presetClass="entr" presetSubtype="0" fill="hold" nodeType="afterEffect">
                                  <p:stCondLst>
                                    <p:cond delay="0"/>
                                  </p:stCondLst>
                                  <p:childTnLst>
                                    <p:set>
                                      <p:cBhvr>
                                        <p:cTn id="13" dur="1" fill="hold">
                                          <p:stCondLst>
                                            <p:cond delay="0"/>
                                          </p:stCondLst>
                                        </p:cTn>
                                        <p:tgtEl>
                                          <p:spTgt spid="4100">
                                            <p:txEl>
                                              <p:pRg st="3" end="3"/>
                                            </p:txEl>
                                          </p:spTgt>
                                        </p:tgtEl>
                                        <p:attrNameLst>
                                          <p:attrName>style.visibility</p:attrName>
                                        </p:attrNameLst>
                                      </p:cBhvr>
                                      <p:to>
                                        <p:strVal val="visible"/>
                                      </p:to>
                                    </p:set>
                                    <p:animEffect transition="in" filter="fade">
                                      <p:cBhvr>
                                        <p:cTn id="14" dur="1000"/>
                                        <p:tgtEl>
                                          <p:spTgt spid="4100">
                                            <p:txEl>
                                              <p:pRg st="3" end="3"/>
                                            </p:txEl>
                                          </p:spTgt>
                                        </p:tgtEl>
                                      </p:cBhvr>
                                    </p:animEffect>
                                    <p:anim calcmode="lin" valueType="num">
                                      <p:cBhvr>
                                        <p:cTn id="15" dur="1000" fill="hold"/>
                                        <p:tgtEl>
                                          <p:spTgt spid="4100">
                                            <p:txEl>
                                              <p:pRg st="3" end="3"/>
                                            </p:txEl>
                                          </p:spTgt>
                                        </p:tgtEl>
                                        <p:attrNameLst>
                                          <p:attrName>style.rotation</p:attrName>
                                        </p:attrNameLst>
                                      </p:cBhvr>
                                      <p:tavLst>
                                        <p:tav tm="0">
                                          <p:val>
                                            <p:fltVal val="720"/>
                                          </p:val>
                                        </p:tav>
                                        <p:tav tm="100000">
                                          <p:val>
                                            <p:fltVal val="0"/>
                                          </p:val>
                                        </p:tav>
                                      </p:tavLst>
                                    </p:anim>
                                    <p:anim calcmode="lin" valueType="num">
                                      <p:cBhvr>
                                        <p:cTn id="16" dur="1000" fill="hold"/>
                                        <p:tgtEl>
                                          <p:spTgt spid="4100">
                                            <p:txEl>
                                              <p:pRg st="3" end="3"/>
                                            </p:txEl>
                                          </p:spTgt>
                                        </p:tgtEl>
                                        <p:attrNameLst>
                                          <p:attrName>ppt_h</p:attrName>
                                        </p:attrNameLst>
                                      </p:cBhvr>
                                      <p:tavLst>
                                        <p:tav tm="0">
                                          <p:val>
                                            <p:fltVal val="0"/>
                                          </p:val>
                                        </p:tav>
                                        <p:tav tm="100000">
                                          <p:val>
                                            <p:strVal val="#ppt_h"/>
                                          </p:val>
                                        </p:tav>
                                      </p:tavLst>
                                    </p:anim>
                                    <p:anim calcmode="lin" valueType="num">
                                      <p:cBhvr>
                                        <p:cTn id="17" dur="1000" fill="hold"/>
                                        <p:tgtEl>
                                          <p:spTgt spid="4100">
                                            <p:txEl>
                                              <p:pRg st="3" end="3"/>
                                            </p:txEl>
                                          </p:spTgt>
                                        </p:tgtEl>
                                        <p:attrNameLst>
                                          <p:attrName>ppt_w</p:attrName>
                                        </p:attrNameLst>
                                      </p:cBhvr>
                                      <p:tavLst>
                                        <p:tav tm="0">
                                          <p:val>
                                            <p:fltVal val="0"/>
                                          </p:val>
                                        </p:tav>
                                        <p:tav tm="100000">
                                          <p:val>
                                            <p:strVal val="#ppt_w"/>
                                          </p:val>
                                        </p:tav>
                                      </p:tavLst>
                                    </p:anim>
                                  </p:childTnLst>
                                </p:cTn>
                              </p:par>
                            </p:childTnLst>
                          </p:cTn>
                        </p:par>
                        <p:par>
                          <p:cTn id="18" fill="hold" nodeType="afterGroup">
                            <p:stCondLst>
                              <p:cond delay="2000"/>
                            </p:stCondLst>
                            <p:childTnLst>
                              <p:par>
                                <p:cTn id="19" presetID="35" presetClass="entr" presetSubtype="0" fill="hold" nodeType="afterEffect">
                                  <p:stCondLst>
                                    <p:cond delay="0"/>
                                  </p:stCondLst>
                                  <p:childTnLst>
                                    <p:set>
                                      <p:cBhvr>
                                        <p:cTn id="20" dur="1" fill="hold">
                                          <p:stCondLst>
                                            <p:cond delay="0"/>
                                          </p:stCondLst>
                                        </p:cTn>
                                        <p:tgtEl>
                                          <p:spTgt spid="4100">
                                            <p:txEl>
                                              <p:pRg st="5" end="5"/>
                                            </p:txEl>
                                          </p:spTgt>
                                        </p:tgtEl>
                                        <p:attrNameLst>
                                          <p:attrName>style.visibility</p:attrName>
                                        </p:attrNameLst>
                                      </p:cBhvr>
                                      <p:to>
                                        <p:strVal val="visible"/>
                                      </p:to>
                                    </p:set>
                                    <p:animEffect transition="in" filter="fade">
                                      <p:cBhvr>
                                        <p:cTn id="21" dur="1000"/>
                                        <p:tgtEl>
                                          <p:spTgt spid="4100">
                                            <p:txEl>
                                              <p:pRg st="5" end="5"/>
                                            </p:txEl>
                                          </p:spTgt>
                                        </p:tgtEl>
                                      </p:cBhvr>
                                    </p:animEffect>
                                    <p:anim calcmode="lin" valueType="num">
                                      <p:cBhvr>
                                        <p:cTn id="22" dur="1000" fill="hold"/>
                                        <p:tgtEl>
                                          <p:spTgt spid="4100">
                                            <p:txEl>
                                              <p:pRg st="5" end="5"/>
                                            </p:txEl>
                                          </p:spTgt>
                                        </p:tgtEl>
                                        <p:attrNameLst>
                                          <p:attrName>style.rotation</p:attrName>
                                        </p:attrNameLst>
                                      </p:cBhvr>
                                      <p:tavLst>
                                        <p:tav tm="0">
                                          <p:val>
                                            <p:fltVal val="720"/>
                                          </p:val>
                                        </p:tav>
                                        <p:tav tm="100000">
                                          <p:val>
                                            <p:fltVal val="0"/>
                                          </p:val>
                                        </p:tav>
                                      </p:tavLst>
                                    </p:anim>
                                    <p:anim calcmode="lin" valueType="num">
                                      <p:cBhvr>
                                        <p:cTn id="23" dur="1000" fill="hold"/>
                                        <p:tgtEl>
                                          <p:spTgt spid="4100">
                                            <p:txEl>
                                              <p:pRg st="5" end="5"/>
                                            </p:txEl>
                                          </p:spTgt>
                                        </p:tgtEl>
                                        <p:attrNameLst>
                                          <p:attrName>ppt_h</p:attrName>
                                        </p:attrNameLst>
                                      </p:cBhvr>
                                      <p:tavLst>
                                        <p:tav tm="0">
                                          <p:val>
                                            <p:fltVal val="0"/>
                                          </p:val>
                                        </p:tav>
                                        <p:tav tm="100000">
                                          <p:val>
                                            <p:strVal val="#ppt_h"/>
                                          </p:val>
                                        </p:tav>
                                      </p:tavLst>
                                    </p:anim>
                                    <p:anim calcmode="lin" valueType="num">
                                      <p:cBhvr>
                                        <p:cTn id="24" dur="1000" fill="hold"/>
                                        <p:tgtEl>
                                          <p:spTgt spid="4100">
                                            <p:txEl>
                                              <p:pRg st="5" end="5"/>
                                            </p:txEl>
                                          </p:spTgt>
                                        </p:tgtEl>
                                        <p:attrNameLst>
                                          <p:attrName>ppt_w</p:attrName>
                                        </p:attrNameLst>
                                      </p:cBhvr>
                                      <p:tavLst>
                                        <p:tav tm="0">
                                          <p:val>
                                            <p:fltVal val="0"/>
                                          </p:val>
                                        </p:tav>
                                        <p:tav tm="100000">
                                          <p:val>
                                            <p:strVal val="#ppt_w"/>
                                          </p:val>
                                        </p:tav>
                                      </p:tavLst>
                                    </p:anim>
                                  </p:childTnLst>
                                </p:cTn>
                              </p:par>
                              <p:par>
                                <p:cTn id="25" presetID="35" presetClass="entr" presetSubtype="0" fill="hold" nodeType="withEffect">
                                  <p:stCondLst>
                                    <p:cond delay="0"/>
                                  </p:stCondLst>
                                  <p:childTnLst>
                                    <p:set>
                                      <p:cBhvr>
                                        <p:cTn id="26" dur="1" fill="hold">
                                          <p:stCondLst>
                                            <p:cond delay="0"/>
                                          </p:stCondLst>
                                        </p:cTn>
                                        <p:tgtEl>
                                          <p:spTgt spid="4103"/>
                                        </p:tgtEl>
                                        <p:attrNameLst>
                                          <p:attrName>style.visibility</p:attrName>
                                        </p:attrNameLst>
                                      </p:cBhvr>
                                      <p:to>
                                        <p:strVal val="visible"/>
                                      </p:to>
                                    </p:set>
                                    <p:animEffect transition="in" filter="fade">
                                      <p:cBhvr>
                                        <p:cTn id="27" dur="1000"/>
                                        <p:tgtEl>
                                          <p:spTgt spid="4103"/>
                                        </p:tgtEl>
                                      </p:cBhvr>
                                    </p:animEffect>
                                    <p:anim calcmode="lin" valueType="num">
                                      <p:cBhvr>
                                        <p:cTn id="28" dur="1000" fill="hold"/>
                                        <p:tgtEl>
                                          <p:spTgt spid="4103"/>
                                        </p:tgtEl>
                                        <p:attrNameLst>
                                          <p:attrName>style.rotation</p:attrName>
                                        </p:attrNameLst>
                                      </p:cBhvr>
                                      <p:tavLst>
                                        <p:tav tm="0">
                                          <p:val>
                                            <p:fltVal val="720"/>
                                          </p:val>
                                        </p:tav>
                                        <p:tav tm="100000">
                                          <p:val>
                                            <p:fltVal val="0"/>
                                          </p:val>
                                        </p:tav>
                                      </p:tavLst>
                                    </p:anim>
                                    <p:anim calcmode="lin" valueType="num">
                                      <p:cBhvr>
                                        <p:cTn id="29" dur="1000" fill="hold"/>
                                        <p:tgtEl>
                                          <p:spTgt spid="4103"/>
                                        </p:tgtEl>
                                        <p:attrNameLst>
                                          <p:attrName>ppt_h</p:attrName>
                                        </p:attrNameLst>
                                      </p:cBhvr>
                                      <p:tavLst>
                                        <p:tav tm="0">
                                          <p:val>
                                            <p:fltVal val="0"/>
                                          </p:val>
                                        </p:tav>
                                        <p:tav tm="100000">
                                          <p:val>
                                            <p:strVal val="#ppt_h"/>
                                          </p:val>
                                        </p:tav>
                                      </p:tavLst>
                                    </p:anim>
                                    <p:anim calcmode="lin" valueType="num">
                                      <p:cBhvr>
                                        <p:cTn id="30" dur="1000" fill="hold"/>
                                        <p:tgtEl>
                                          <p:spTgt spid="4103"/>
                                        </p:tgtEl>
                                        <p:attrNameLst>
                                          <p:attrName>ppt_w</p:attrName>
                                        </p:attrNameLst>
                                      </p:cBhvr>
                                      <p:tavLst>
                                        <p:tav tm="0">
                                          <p:val>
                                            <p:fltVal val="0"/>
                                          </p:val>
                                        </p:tav>
                                        <p:tav tm="100000">
                                          <p:val>
                                            <p:strVal val="#ppt_w"/>
                                          </p:val>
                                        </p:tav>
                                      </p:tavLst>
                                    </p:anim>
                                  </p:childTnLst>
                                </p:cTn>
                              </p:par>
                            </p:childTnLst>
                          </p:cTn>
                        </p:par>
                        <p:par>
                          <p:cTn id="31" fill="hold" nodeType="afterGroup">
                            <p:stCondLst>
                              <p:cond delay="3000"/>
                            </p:stCondLst>
                            <p:childTnLst>
                              <p:par>
                                <p:cTn id="32" presetID="35" presetClass="entr" presetSubtype="0" fill="hold" nodeType="afterEffect">
                                  <p:stCondLst>
                                    <p:cond delay="0"/>
                                  </p:stCondLst>
                                  <p:childTnLst>
                                    <p:set>
                                      <p:cBhvr>
                                        <p:cTn id="33" dur="1" fill="hold">
                                          <p:stCondLst>
                                            <p:cond delay="0"/>
                                          </p:stCondLst>
                                        </p:cTn>
                                        <p:tgtEl>
                                          <p:spTgt spid="4100">
                                            <p:txEl>
                                              <p:pRg st="7" end="7"/>
                                            </p:txEl>
                                          </p:spTgt>
                                        </p:tgtEl>
                                        <p:attrNameLst>
                                          <p:attrName>style.visibility</p:attrName>
                                        </p:attrNameLst>
                                      </p:cBhvr>
                                      <p:to>
                                        <p:strVal val="visible"/>
                                      </p:to>
                                    </p:set>
                                    <p:animEffect transition="in" filter="fade">
                                      <p:cBhvr>
                                        <p:cTn id="34" dur="1000"/>
                                        <p:tgtEl>
                                          <p:spTgt spid="4100">
                                            <p:txEl>
                                              <p:pRg st="7" end="7"/>
                                            </p:txEl>
                                          </p:spTgt>
                                        </p:tgtEl>
                                      </p:cBhvr>
                                    </p:animEffect>
                                    <p:anim calcmode="lin" valueType="num">
                                      <p:cBhvr>
                                        <p:cTn id="35" dur="1000" fill="hold"/>
                                        <p:tgtEl>
                                          <p:spTgt spid="4100">
                                            <p:txEl>
                                              <p:pRg st="7" end="7"/>
                                            </p:txEl>
                                          </p:spTgt>
                                        </p:tgtEl>
                                        <p:attrNameLst>
                                          <p:attrName>style.rotation</p:attrName>
                                        </p:attrNameLst>
                                      </p:cBhvr>
                                      <p:tavLst>
                                        <p:tav tm="0">
                                          <p:val>
                                            <p:fltVal val="720"/>
                                          </p:val>
                                        </p:tav>
                                        <p:tav tm="100000">
                                          <p:val>
                                            <p:fltVal val="0"/>
                                          </p:val>
                                        </p:tav>
                                      </p:tavLst>
                                    </p:anim>
                                    <p:anim calcmode="lin" valueType="num">
                                      <p:cBhvr>
                                        <p:cTn id="36" dur="1000" fill="hold"/>
                                        <p:tgtEl>
                                          <p:spTgt spid="4100">
                                            <p:txEl>
                                              <p:pRg st="7" end="7"/>
                                            </p:txEl>
                                          </p:spTgt>
                                        </p:tgtEl>
                                        <p:attrNameLst>
                                          <p:attrName>ppt_h</p:attrName>
                                        </p:attrNameLst>
                                      </p:cBhvr>
                                      <p:tavLst>
                                        <p:tav tm="0">
                                          <p:val>
                                            <p:fltVal val="0"/>
                                          </p:val>
                                        </p:tav>
                                        <p:tav tm="100000">
                                          <p:val>
                                            <p:strVal val="#ppt_h"/>
                                          </p:val>
                                        </p:tav>
                                      </p:tavLst>
                                    </p:anim>
                                    <p:anim calcmode="lin" valueType="num">
                                      <p:cBhvr>
                                        <p:cTn id="37" dur="1000" fill="hold"/>
                                        <p:tgtEl>
                                          <p:spTgt spid="4100">
                                            <p:txEl>
                                              <p:pRg st="7" end="7"/>
                                            </p:txEl>
                                          </p:spTgt>
                                        </p:tgtEl>
                                        <p:attrNameLst>
                                          <p:attrName>ppt_w</p:attrName>
                                        </p:attrNameLst>
                                      </p:cBhvr>
                                      <p:tavLst>
                                        <p:tav tm="0">
                                          <p:val>
                                            <p:fltVal val="0"/>
                                          </p:val>
                                        </p:tav>
                                        <p:tav tm="100000">
                                          <p:val>
                                            <p:strVal val="#ppt_w"/>
                                          </p:val>
                                        </p:tav>
                                      </p:tavLst>
                                    </p:anim>
                                  </p:childTnLst>
                                </p:cTn>
                              </p:par>
                            </p:childTnLst>
                          </p:cTn>
                        </p:par>
                        <p:par>
                          <p:cTn id="38" fill="hold" nodeType="afterGroup">
                            <p:stCondLst>
                              <p:cond delay="4000"/>
                            </p:stCondLst>
                            <p:childTnLst>
                              <p:par>
                                <p:cTn id="39" presetID="35" presetClass="entr" presetSubtype="0" fill="hold" nodeType="afterEffect">
                                  <p:stCondLst>
                                    <p:cond delay="0"/>
                                  </p:stCondLst>
                                  <p:childTnLst>
                                    <p:set>
                                      <p:cBhvr>
                                        <p:cTn id="40" dur="1" fill="hold">
                                          <p:stCondLst>
                                            <p:cond delay="0"/>
                                          </p:stCondLst>
                                        </p:cTn>
                                        <p:tgtEl>
                                          <p:spTgt spid="4100">
                                            <p:txEl>
                                              <p:pRg st="9" end="9"/>
                                            </p:txEl>
                                          </p:spTgt>
                                        </p:tgtEl>
                                        <p:attrNameLst>
                                          <p:attrName>style.visibility</p:attrName>
                                        </p:attrNameLst>
                                      </p:cBhvr>
                                      <p:to>
                                        <p:strVal val="visible"/>
                                      </p:to>
                                    </p:set>
                                    <p:animEffect transition="in" filter="fade">
                                      <p:cBhvr>
                                        <p:cTn id="41" dur="1000"/>
                                        <p:tgtEl>
                                          <p:spTgt spid="4100">
                                            <p:txEl>
                                              <p:pRg st="9" end="9"/>
                                            </p:txEl>
                                          </p:spTgt>
                                        </p:tgtEl>
                                      </p:cBhvr>
                                    </p:animEffect>
                                    <p:anim calcmode="lin" valueType="num">
                                      <p:cBhvr>
                                        <p:cTn id="42" dur="1000" fill="hold"/>
                                        <p:tgtEl>
                                          <p:spTgt spid="4100">
                                            <p:txEl>
                                              <p:pRg st="9" end="9"/>
                                            </p:txEl>
                                          </p:spTgt>
                                        </p:tgtEl>
                                        <p:attrNameLst>
                                          <p:attrName>style.rotation</p:attrName>
                                        </p:attrNameLst>
                                      </p:cBhvr>
                                      <p:tavLst>
                                        <p:tav tm="0">
                                          <p:val>
                                            <p:fltVal val="720"/>
                                          </p:val>
                                        </p:tav>
                                        <p:tav tm="100000">
                                          <p:val>
                                            <p:fltVal val="0"/>
                                          </p:val>
                                        </p:tav>
                                      </p:tavLst>
                                    </p:anim>
                                    <p:anim calcmode="lin" valueType="num">
                                      <p:cBhvr>
                                        <p:cTn id="43" dur="1000" fill="hold"/>
                                        <p:tgtEl>
                                          <p:spTgt spid="4100">
                                            <p:txEl>
                                              <p:pRg st="9" end="9"/>
                                            </p:txEl>
                                          </p:spTgt>
                                        </p:tgtEl>
                                        <p:attrNameLst>
                                          <p:attrName>ppt_h</p:attrName>
                                        </p:attrNameLst>
                                      </p:cBhvr>
                                      <p:tavLst>
                                        <p:tav tm="0">
                                          <p:val>
                                            <p:fltVal val="0"/>
                                          </p:val>
                                        </p:tav>
                                        <p:tav tm="100000">
                                          <p:val>
                                            <p:strVal val="#ppt_h"/>
                                          </p:val>
                                        </p:tav>
                                      </p:tavLst>
                                    </p:anim>
                                    <p:anim calcmode="lin" valueType="num">
                                      <p:cBhvr>
                                        <p:cTn id="44" dur="1000" fill="hold"/>
                                        <p:tgtEl>
                                          <p:spTgt spid="4100">
                                            <p:txEl>
                                              <p:pRg st="9" end="9"/>
                                            </p:txEl>
                                          </p:spTgt>
                                        </p:tgtEl>
                                        <p:attrNameLst>
                                          <p:attrName>ppt_w</p:attrName>
                                        </p:attrNameLst>
                                      </p:cBhvr>
                                      <p:tavLst>
                                        <p:tav tm="0">
                                          <p:val>
                                            <p:fltVal val="0"/>
                                          </p:val>
                                        </p:tav>
                                        <p:tav tm="100000">
                                          <p:val>
                                            <p:strVal val="#ppt_w"/>
                                          </p:val>
                                        </p:tav>
                                      </p:tavLst>
                                    </p:anim>
                                  </p:childTnLst>
                                </p:cTn>
                              </p:par>
                              <p:par>
                                <p:cTn id="45" presetID="35" presetClass="entr" presetSubtype="0" fill="hold" nodeType="withEffect">
                                  <p:stCondLst>
                                    <p:cond delay="0"/>
                                  </p:stCondLst>
                                  <p:childTnLst>
                                    <p:set>
                                      <p:cBhvr>
                                        <p:cTn id="46" dur="1" fill="hold">
                                          <p:stCondLst>
                                            <p:cond delay="0"/>
                                          </p:stCondLst>
                                        </p:cTn>
                                        <p:tgtEl>
                                          <p:spTgt spid="4100">
                                            <p:txEl>
                                              <p:pRg st="10" end="10"/>
                                            </p:txEl>
                                          </p:spTgt>
                                        </p:tgtEl>
                                        <p:attrNameLst>
                                          <p:attrName>style.visibility</p:attrName>
                                        </p:attrNameLst>
                                      </p:cBhvr>
                                      <p:to>
                                        <p:strVal val="visible"/>
                                      </p:to>
                                    </p:set>
                                    <p:animEffect transition="in" filter="fade">
                                      <p:cBhvr>
                                        <p:cTn id="47" dur="1000"/>
                                        <p:tgtEl>
                                          <p:spTgt spid="4100">
                                            <p:txEl>
                                              <p:pRg st="10" end="10"/>
                                            </p:txEl>
                                          </p:spTgt>
                                        </p:tgtEl>
                                      </p:cBhvr>
                                    </p:animEffect>
                                    <p:anim calcmode="lin" valueType="num">
                                      <p:cBhvr>
                                        <p:cTn id="48" dur="1000" fill="hold"/>
                                        <p:tgtEl>
                                          <p:spTgt spid="4100">
                                            <p:txEl>
                                              <p:pRg st="10" end="10"/>
                                            </p:txEl>
                                          </p:spTgt>
                                        </p:tgtEl>
                                        <p:attrNameLst>
                                          <p:attrName>style.rotation</p:attrName>
                                        </p:attrNameLst>
                                      </p:cBhvr>
                                      <p:tavLst>
                                        <p:tav tm="0">
                                          <p:val>
                                            <p:fltVal val="720"/>
                                          </p:val>
                                        </p:tav>
                                        <p:tav tm="100000">
                                          <p:val>
                                            <p:fltVal val="0"/>
                                          </p:val>
                                        </p:tav>
                                      </p:tavLst>
                                    </p:anim>
                                    <p:anim calcmode="lin" valueType="num">
                                      <p:cBhvr>
                                        <p:cTn id="49" dur="1000" fill="hold"/>
                                        <p:tgtEl>
                                          <p:spTgt spid="4100">
                                            <p:txEl>
                                              <p:pRg st="10" end="10"/>
                                            </p:txEl>
                                          </p:spTgt>
                                        </p:tgtEl>
                                        <p:attrNameLst>
                                          <p:attrName>ppt_h</p:attrName>
                                        </p:attrNameLst>
                                      </p:cBhvr>
                                      <p:tavLst>
                                        <p:tav tm="0">
                                          <p:val>
                                            <p:fltVal val="0"/>
                                          </p:val>
                                        </p:tav>
                                        <p:tav tm="100000">
                                          <p:val>
                                            <p:strVal val="#ppt_h"/>
                                          </p:val>
                                        </p:tav>
                                      </p:tavLst>
                                    </p:anim>
                                    <p:anim calcmode="lin" valueType="num">
                                      <p:cBhvr>
                                        <p:cTn id="50" dur="1000" fill="hold"/>
                                        <p:tgtEl>
                                          <p:spTgt spid="4100">
                                            <p:txEl>
                                              <p:pRg st="10" end="10"/>
                                            </p:txEl>
                                          </p:spTgt>
                                        </p:tgtEl>
                                        <p:attrNameLst>
                                          <p:attrName>ppt_w</p:attrName>
                                        </p:attrNameLst>
                                      </p:cBhvr>
                                      <p:tavLst>
                                        <p:tav tm="0">
                                          <p:val>
                                            <p:fltVal val="0"/>
                                          </p:val>
                                        </p:tav>
                                        <p:tav tm="100000">
                                          <p:val>
                                            <p:strVal val="#ppt_w"/>
                                          </p:val>
                                        </p:tav>
                                      </p:tavLst>
                                    </p:anim>
                                  </p:childTnLst>
                                </p:cTn>
                              </p:par>
                            </p:childTnLst>
                          </p:cTn>
                        </p:par>
                        <p:par>
                          <p:cTn id="51" fill="hold" nodeType="afterGroup">
                            <p:stCondLst>
                              <p:cond delay="5000"/>
                            </p:stCondLst>
                            <p:childTnLst>
                              <p:par>
                                <p:cTn id="52" presetID="35" presetClass="entr" presetSubtype="0" fill="hold" nodeType="afterEffect">
                                  <p:stCondLst>
                                    <p:cond delay="0"/>
                                  </p:stCondLst>
                                  <p:childTnLst>
                                    <p:set>
                                      <p:cBhvr>
                                        <p:cTn id="53" dur="1" fill="hold">
                                          <p:stCondLst>
                                            <p:cond delay="0"/>
                                          </p:stCondLst>
                                        </p:cTn>
                                        <p:tgtEl>
                                          <p:spTgt spid="4100">
                                            <p:txEl>
                                              <p:pRg st="13" end="13"/>
                                            </p:txEl>
                                          </p:spTgt>
                                        </p:tgtEl>
                                        <p:attrNameLst>
                                          <p:attrName>style.visibility</p:attrName>
                                        </p:attrNameLst>
                                      </p:cBhvr>
                                      <p:to>
                                        <p:strVal val="visible"/>
                                      </p:to>
                                    </p:set>
                                    <p:animEffect transition="in" filter="fade">
                                      <p:cBhvr>
                                        <p:cTn id="54" dur="1000"/>
                                        <p:tgtEl>
                                          <p:spTgt spid="4100">
                                            <p:txEl>
                                              <p:pRg st="13" end="13"/>
                                            </p:txEl>
                                          </p:spTgt>
                                        </p:tgtEl>
                                      </p:cBhvr>
                                    </p:animEffect>
                                    <p:anim calcmode="lin" valueType="num">
                                      <p:cBhvr>
                                        <p:cTn id="55" dur="1000" fill="hold"/>
                                        <p:tgtEl>
                                          <p:spTgt spid="4100">
                                            <p:txEl>
                                              <p:pRg st="13" end="13"/>
                                            </p:txEl>
                                          </p:spTgt>
                                        </p:tgtEl>
                                        <p:attrNameLst>
                                          <p:attrName>style.rotation</p:attrName>
                                        </p:attrNameLst>
                                      </p:cBhvr>
                                      <p:tavLst>
                                        <p:tav tm="0">
                                          <p:val>
                                            <p:fltVal val="720"/>
                                          </p:val>
                                        </p:tav>
                                        <p:tav tm="100000">
                                          <p:val>
                                            <p:fltVal val="0"/>
                                          </p:val>
                                        </p:tav>
                                      </p:tavLst>
                                    </p:anim>
                                    <p:anim calcmode="lin" valueType="num">
                                      <p:cBhvr>
                                        <p:cTn id="56" dur="1000" fill="hold"/>
                                        <p:tgtEl>
                                          <p:spTgt spid="4100">
                                            <p:txEl>
                                              <p:pRg st="13" end="13"/>
                                            </p:txEl>
                                          </p:spTgt>
                                        </p:tgtEl>
                                        <p:attrNameLst>
                                          <p:attrName>ppt_h</p:attrName>
                                        </p:attrNameLst>
                                      </p:cBhvr>
                                      <p:tavLst>
                                        <p:tav tm="0">
                                          <p:val>
                                            <p:fltVal val="0"/>
                                          </p:val>
                                        </p:tav>
                                        <p:tav tm="100000">
                                          <p:val>
                                            <p:strVal val="#ppt_h"/>
                                          </p:val>
                                        </p:tav>
                                      </p:tavLst>
                                    </p:anim>
                                    <p:anim calcmode="lin" valueType="num">
                                      <p:cBhvr>
                                        <p:cTn id="57" dur="1000" fill="hold"/>
                                        <p:tgtEl>
                                          <p:spTgt spid="4100">
                                            <p:txEl>
                                              <p:pRg st="13" end="13"/>
                                            </p:txEl>
                                          </p:spTgt>
                                        </p:tgtEl>
                                        <p:attrNameLst>
                                          <p:attrName>ppt_w</p:attrName>
                                        </p:attrNameLst>
                                      </p:cBhvr>
                                      <p:tavLst>
                                        <p:tav tm="0">
                                          <p:val>
                                            <p:fltVal val="0"/>
                                          </p:val>
                                        </p:tav>
                                        <p:tav tm="100000">
                                          <p:val>
                                            <p:strVal val="#ppt_w"/>
                                          </p:val>
                                        </p:tav>
                                      </p:tavLst>
                                    </p:anim>
                                  </p:childTnLst>
                                </p:cTn>
                              </p:par>
                              <p:par>
                                <p:cTn id="58" presetID="35" presetClass="entr" presetSubtype="0" fill="hold" nodeType="withEffect">
                                  <p:stCondLst>
                                    <p:cond delay="0"/>
                                  </p:stCondLst>
                                  <p:childTnLst>
                                    <p:set>
                                      <p:cBhvr>
                                        <p:cTn id="59" dur="1" fill="hold">
                                          <p:stCondLst>
                                            <p:cond delay="0"/>
                                          </p:stCondLst>
                                        </p:cTn>
                                        <p:tgtEl>
                                          <p:spTgt spid="4100">
                                            <p:txEl>
                                              <p:pRg st="12" end="12"/>
                                            </p:txEl>
                                          </p:spTgt>
                                        </p:tgtEl>
                                        <p:attrNameLst>
                                          <p:attrName>style.visibility</p:attrName>
                                        </p:attrNameLst>
                                      </p:cBhvr>
                                      <p:to>
                                        <p:strVal val="visible"/>
                                      </p:to>
                                    </p:set>
                                    <p:animEffect transition="in" filter="fade">
                                      <p:cBhvr>
                                        <p:cTn id="60" dur="1000"/>
                                        <p:tgtEl>
                                          <p:spTgt spid="4100">
                                            <p:txEl>
                                              <p:pRg st="12" end="12"/>
                                            </p:txEl>
                                          </p:spTgt>
                                        </p:tgtEl>
                                      </p:cBhvr>
                                    </p:animEffect>
                                    <p:anim calcmode="lin" valueType="num">
                                      <p:cBhvr>
                                        <p:cTn id="61" dur="1000" fill="hold"/>
                                        <p:tgtEl>
                                          <p:spTgt spid="4100">
                                            <p:txEl>
                                              <p:pRg st="12" end="12"/>
                                            </p:txEl>
                                          </p:spTgt>
                                        </p:tgtEl>
                                        <p:attrNameLst>
                                          <p:attrName>style.rotation</p:attrName>
                                        </p:attrNameLst>
                                      </p:cBhvr>
                                      <p:tavLst>
                                        <p:tav tm="0">
                                          <p:val>
                                            <p:fltVal val="720"/>
                                          </p:val>
                                        </p:tav>
                                        <p:tav tm="100000">
                                          <p:val>
                                            <p:fltVal val="0"/>
                                          </p:val>
                                        </p:tav>
                                      </p:tavLst>
                                    </p:anim>
                                    <p:anim calcmode="lin" valueType="num">
                                      <p:cBhvr>
                                        <p:cTn id="62" dur="1000" fill="hold"/>
                                        <p:tgtEl>
                                          <p:spTgt spid="4100">
                                            <p:txEl>
                                              <p:pRg st="12" end="12"/>
                                            </p:txEl>
                                          </p:spTgt>
                                        </p:tgtEl>
                                        <p:attrNameLst>
                                          <p:attrName>ppt_h</p:attrName>
                                        </p:attrNameLst>
                                      </p:cBhvr>
                                      <p:tavLst>
                                        <p:tav tm="0">
                                          <p:val>
                                            <p:fltVal val="0"/>
                                          </p:val>
                                        </p:tav>
                                        <p:tav tm="100000">
                                          <p:val>
                                            <p:strVal val="#ppt_h"/>
                                          </p:val>
                                        </p:tav>
                                      </p:tavLst>
                                    </p:anim>
                                    <p:anim calcmode="lin" valueType="num">
                                      <p:cBhvr>
                                        <p:cTn id="63" dur="1000" fill="hold"/>
                                        <p:tgtEl>
                                          <p:spTgt spid="4100">
                                            <p:txEl>
                                              <p:pRg st="12" end="12"/>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Line 3">
            <a:extLst>
              <a:ext uri="{FF2B5EF4-FFF2-40B4-BE49-F238E27FC236}">
                <a16:creationId xmlns:a16="http://schemas.microsoft.com/office/drawing/2014/main" xmlns="" id="{91DE02BB-B169-D118-061E-02ECEFCB18AA}"/>
              </a:ext>
            </a:extLst>
          </p:cNvPr>
          <p:cNvSpPr>
            <a:spLocks noChangeShapeType="1"/>
          </p:cNvSpPr>
          <p:nvPr/>
        </p:nvSpPr>
        <p:spPr bwMode="auto">
          <a:xfrm>
            <a:off x="442913" y="10207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6435" name="Rectangle 74">
            <a:extLst>
              <a:ext uri="{FF2B5EF4-FFF2-40B4-BE49-F238E27FC236}">
                <a16:creationId xmlns:a16="http://schemas.microsoft.com/office/drawing/2014/main" xmlns="" id="{75EE60C2-3566-152A-BDEC-E5E83FAD59C0}"/>
              </a:ext>
            </a:extLst>
          </p:cNvPr>
          <p:cNvSpPr>
            <a:spLocks noGrp="1" noChangeArrowheads="1"/>
          </p:cNvSpPr>
          <p:nvPr>
            <p:ph type="title" sz="quarter"/>
          </p:nvPr>
        </p:nvSpPr>
        <p:spPr>
          <a:xfrm>
            <a:off x="442913" y="182563"/>
            <a:ext cx="8058150" cy="1044575"/>
          </a:xfrm>
        </p:spPr>
        <p:txBody>
          <a:bodyPr/>
          <a:lstStyle/>
          <a:p>
            <a:r>
              <a:rPr lang="en-US" altLang="en-US" sz="4400">
                <a:solidFill>
                  <a:srgbClr val="336600"/>
                </a:solidFill>
              </a:rPr>
              <a:t>Snack Time</a:t>
            </a:r>
          </a:p>
        </p:txBody>
      </p:sp>
      <p:sp>
        <p:nvSpPr>
          <p:cNvPr id="4" name="TextBox 3">
            <a:extLst>
              <a:ext uri="{FF2B5EF4-FFF2-40B4-BE49-F238E27FC236}">
                <a16:creationId xmlns:a16="http://schemas.microsoft.com/office/drawing/2014/main" xmlns="" id="{7B961408-D356-2AFD-E0F4-4C86544B642A}"/>
              </a:ext>
            </a:extLst>
          </p:cNvPr>
          <p:cNvSpPr txBox="1">
            <a:spLocks noChangeArrowheads="1"/>
          </p:cNvSpPr>
          <p:nvPr/>
        </p:nvSpPr>
        <p:spPr bwMode="auto">
          <a:xfrm>
            <a:off x="290513" y="944563"/>
            <a:ext cx="85344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pPr algn="ctr"/>
            <a:r>
              <a:rPr lang="en-US" altLang="en-US" sz="2800" b="1">
                <a:solidFill>
                  <a:srgbClr val="0099FF"/>
                </a:solidFill>
                <a:latin typeface="Times New Roman" panose="02020603050405020304" pitchFamily="18" charset="0"/>
                <a:cs typeface="Times New Roman" panose="02020603050405020304" pitchFamily="18" charset="0"/>
              </a:rPr>
              <a:t>When there is no cookie jar to teach individuals an   internal locus of control; they have snack time!  </a:t>
            </a:r>
          </a:p>
          <a:p>
            <a:pPr algn="ctr"/>
            <a:r>
              <a:rPr lang="en-US" altLang="en-US" sz="2800" b="1">
                <a:solidFill>
                  <a:srgbClr val="663300"/>
                </a:solidFill>
                <a:latin typeface="Times New Roman" panose="02020603050405020304" pitchFamily="18" charset="0"/>
                <a:cs typeface="Times New Roman" panose="02020603050405020304" pitchFamily="18" charset="0"/>
              </a:rPr>
              <a:t>The absence of a cookie jar  communicates that staff need to maintain control!</a:t>
            </a:r>
          </a:p>
        </p:txBody>
      </p:sp>
      <p:pic>
        <p:nvPicPr>
          <p:cNvPr id="20" name="Picture 5" descr="C:\Users\Diane\AppData\Local\Microsoft\Windows\Temporary Internet Files\Content.IE5\UCJI3OCI\MC900389108[1].wmf">
            <a:extLst>
              <a:ext uri="{FF2B5EF4-FFF2-40B4-BE49-F238E27FC236}">
                <a16:creationId xmlns:a16="http://schemas.microsoft.com/office/drawing/2014/main" xmlns="" id="{D915854E-3287-976A-0131-3D004F29E11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1713" y="4830763"/>
            <a:ext cx="2057400" cy="194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4" name="Picture 16" descr="C:\Users\Diane\AppData\Local\Microsoft\Windows\Temporary Internet Files\Content.IE5\F46PTKD4\MC900154836[1].wmf">
            <a:extLst>
              <a:ext uri="{FF2B5EF4-FFF2-40B4-BE49-F238E27FC236}">
                <a16:creationId xmlns:a16="http://schemas.microsoft.com/office/drawing/2014/main" xmlns="" id="{768F8632-4DEB-4CC9-AA70-2CFC9021C28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3313" y="3916363"/>
            <a:ext cx="1901825"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5" descr="C:\Users\Diane\AppData\Local\Microsoft\Windows\Temporary Internet Files\Content.IE5\UCJI3OCI\MC900389108[1].wmf">
            <a:extLst>
              <a:ext uri="{FF2B5EF4-FFF2-40B4-BE49-F238E27FC236}">
                <a16:creationId xmlns:a16="http://schemas.microsoft.com/office/drawing/2014/main" xmlns="" id="{53D47206-A17E-A2A0-1E36-714D88ADD3C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5313" y="4754563"/>
            <a:ext cx="2057400" cy="194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5" descr="C:\Users\Diane\AppData\Local\Microsoft\Windows\Temporary Internet Files\Content.IE5\UCJI3OCI\MC900389108[1].wmf">
            <a:extLst>
              <a:ext uri="{FF2B5EF4-FFF2-40B4-BE49-F238E27FC236}">
                <a16:creationId xmlns:a16="http://schemas.microsoft.com/office/drawing/2014/main" xmlns="" id="{684B6EC1-EA0A-0AD4-CC7A-A4C9D7B8926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24113" y="4754563"/>
            <a:ext cx="2057400" cy="194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5" descr="C:\Users\Diane\AppData\Local\Microsoft\Windows\Temporary Internet Files\Content.IE5\UCJI3OCI\MC900389108[1].wmf">
            <a:extLst>
              <a:ext uri="{FF2B5EF4-FFF2-40B4-BE49-F238E27FC236}">
                <a16:creationId xmlns:a16="http://schemas.microsoft.com/office/drawing/2014/main" xmlns="" id="{DB61C230-7979-B927-B5D9-29F5B1BB7A0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313" y="4754563"/>
            <a:ext cx="2057400" cy="194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16" descr="C:\Users\Diane\AppData\Local\Microsoft\Windows\Temporary Internet Files\Content.IE5\F46PTKD4\MC900154836[1].wmf">
            <a:extLst>
              <a:ext uri="{FF2B5EF4-FFF2-40B4-BE49-F238E27FC236}">
                <a16:creationId xmlns:a16="http://schemas.microsoft.com/office/drawing/2014/main" xmlns="" id="{6CE3ECFE-F22A-EA32-AC2C-35E96F2866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00713" y="3992563"/>
            <a:ext cx="1901825"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6" descr="C:\Users\Diane\AppData\Local\Microsoft\Windows\Temporary Internet Files\Content.IE5\F46PTKD4\MC900154836[1].wmf">
            <a:extLst>
              <a:ext uri="{FF2B5EF4-FFF2-40B4-BE49-F238E27FC236}">
                <a16:creationId xmlns:a16="http://schemas.microsoft.com/office/drawing/2014/main" xmlns="" id="{929F3B7C-C16E-8FAC-BDAB-FF1A284BD5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95713" y="3840163"/>
            <a:ext cx="1901825"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16" descr="C:\Users\Diane\AppData\Local\Microsoft\Windows\Temporary Internet Files\Content.IE5\F46PTKD4\MC900154836[1].wmf">
            <a:extLst>
              <a:ext uri="{FF2B5EF4-FFF2-40B4-BE49-F238E27FC236}">
                <a16:creationId xmlns:a16="http://schemas.microsoft.com/office/drawing/2014/main" xmlns="" id="{4690E5AC-4750-CFC5-C364-7A3C41FF211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97025" y="3644900"/>
            <a:ext cx="1901825"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Oval Callout 28">
            <a:extLst>
              <a:ext uri="{FF2B5EF4-FFF2-40B4-BE49-F238E27FC236}">
                <a16:creationId xmlns:a16="http://schemas.microsoft.com/office/drawing/2014/main" xmlns="" id="{139E7825-2D70-2B24-3209-0E86439F06E3}"/>
              </a:ext>
            </a:extLst>
          </p:cNvPr>
          <p:cNvSpPr>
            <a:spLocks noChangeArrowheads="1"/>
          </p:cNvSpPr>
          <p:nvPr/>
        </p:nvSpPr>
        <p:spPr bwMode="auto">
          <a:xfrm>
            <a:off x="595313" y="2773363"/>
            <a:ext cx="1752600" cy="1295400"/>
          </a:xfrm>
          <a:prstGeom prst="wedgeEllipseCallout">
            <a:avLst>
              <a:gd name="adj1" fmla="val 61361"/>
              <a:gd name="adj2" fmla="val 89366"/>
            </a:avLst>
          </a:prstGeom>
          <a:solidFill>
            <a:srgbClr val="FF9999"/>
          </a:solidFill>
          <a:ln w="9525" algn="ctr">
            <a:solidFill>
              <a:schemeClr val="tx1"/>
            </a:solidFill>
            <a:round/>
            <a:headEnd/>
            <a:tailEnd/>
          </a:ln>
        </p:spPr>
        <p:txBody>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a:latin typeface="Times New Roman" panose="02020603050405020304" pitchFamily="18" charset="0"/>
                <a:cs typeface="Times New Roman" panose="02020603050405020304" pitchFamily="18" charset="0"/>
              </a:rPr>
              <a:t>1 cookie for you!</a:t>
            </a:r>
          </a:p>
        </p:txBody>
      </p:sp>
      <p:sp>
        <p:nvSpPr>
          <p:cNvPr id="30" name="Oval Callout 29">
            <a:extLst>
              <a:ext uri="{FF2B5EF4-FFF2-40B4-BE49-F238E27FC236}">
                <a16:creationId xmlns:a16="http://schemas.microsoft.com/office/drawing/2014/main" xmlns="" id="{D43250D4-A8A1-3A9A-92DB-49434DC51A21}"/>
              </a:ext>
            </a:extLst>
          </p:cNvPr>
          <p:cNvSpPr>
            <a:spLocks noChangeArrowheads="1"/>
          </p:cNvSpPr>
          <p:nvPr/>
        </p:nvSpPr>
        <p:spPr bwMode="auto">
          <a:xfrm>
            <a:off x="6310313" y="2697163"/>
            <a:ext cx="2362200" cy="1219200"/>
          </a:xfrm>
          <a:prstGeom prst="wedgeEllipseCallout">
            <a:avLst>
              <a:gd name="adj1" fmla="val 38597"/>
              <a:gd name="adj2" fmla="val 93514"/>
            </a:avLst>
          </a:prstGeom>
          <a:solidFill>
            <a:srgbClr val="FF9999"/>
          </a:solidFill>
          <a:ln w="9525" algn="ctr">
            <a:solidFill>
              <a:schemeClr val="tx1"/>
            </a:solidFill>
            <a:round/>
            <a:headEnd/>
            <a:tailEnd/>
          </a:ln>
        </p:spPr>
        <p:txBody>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a:latin typeface="Times New Roman" panose="02020603050405020304" pitchFamily="18" charset="0"/>
                <a:cs typeface="Times New Roman" panose="02020603050405020304" pitchFamily="18" charset="0"/>
              </a:rPr>
              <a:t>Now, don’t you take 2!</a:t>
            </a:r>
          </a:p>
        </p:txBody>
      </p:sp>
      <p:sp>
        <p:nvSpPr>
          <p:cNvPr id="31" name="Oval Callout 30">
            <a:extLst>
              <a:ext uri="{FF2B5EF4-FFF2-40B4-BE49-F238E27FC236}">
                <a16:creationId xmlns:a16="http://schemas.microsoft.com/office/drawing/2014/main" xmlns="" id="{44DB3158-AA21-B456-E246-3EFC31AD7F7B}"/>
              </a:ext>
            </a:extLst>
          </p:cNvPr>
          <p:cNvSpPr>
            <a:spLocks noChangeArrowheads="1"/>
          </p:cNvSpPr>
          <p:nvPr/>
        </p:nvSpPr>
        <p:spPr bwMode="auto">
          <a:xfrm>
            <a:off x="2424113" y="2697163"/>
            <a:ext cx="1752600" cy="1295400"/>
          </a:xfrm>
          <a:prstGeom prst="wedgeEllipseCallout">
            <a:avLst>
              <a:gd name="adj1" fmla="val 77926"/>
              <a:gd name="adj2" fmla="val 83833"/>
            </a:avLst>
          </a:prstGeom>
          <a:solidFill>
            <a:srgbClr val="FF9999"/>
          </a:solidFill>
          <a:ln w="9525" algn="ctr">
            <a:solidFill>
              <a:schemeClr val="tx1"/>
            </a:solidFill>
            <a:round/>
            <a:headEnd/>
            <a:tailEnd/>
          </a:ln>
        </p:spPr>
        <p:txBody>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a:latin typeface="Times New Roman" panose="02020603050405020304" pitchFamily="18" charset="0"/>
                <a:cs typeface="Times New Roman" panose="02020603050405020304" pitchFamily="18" charset="0"/>
              </a:rPr>
              <a:t>1 cookie for you!</a:t>
            </a:r>
          </a:p>
        </p:txBody>
      </p:sp>
      <p:sp>
        <p:nvSpPr>
          <p:cNvPr id="32" name="Oval Callout 31">
            <a:extLst>
              <a:ext uri="{FF2B5EF4-FFF2-40B4-BE49-F238E27FC236}">
                <a16:creationId xmlns:a16="http://schemas.microsoft.com/office/drawing/2014/main" xmlns="" id="{B9D616F0-3D58-27D0-2898-9BFBD7BC35B9}"/>
              </a:ext>
            </a:extLst>
          </p:cNvPr>
          <p:cNvSpPr>
            <a:spLocks noChangeArrowheads="1"/>
          </p:cNvSpPr>
          <p:nvPr/>
        </p:nvSpPr>
        <p:spPr bwMode="auto">
          <a:xfrm>
            <a:off x="4329113" y="2697163"/>
            <a:ext cx="1752600" cy="1219200"/>
          </a:xfrm>
          <a:prstGeom prst="wedgeEllipseCallout">
            <a:avLst>
              <a:gd name="adj1" fmla="val 88690"/>
              <a:gd name="adj2" fmla="val 81454"/>
            </a:avLst>
          </a:prstGeom>
          <a:solidFill>
            <a:srgbClr val="FF9999"/>
          </a:solidFill>
          <a:ln w="9525" algn="ctr">
            <a:solidFill>
              <a:schemeClr val="tx1"/>
            </a:solidFill>
            <a:round/>
            <a:headEnd/>
            <a:tailEnd/>
          </a:ln>
        </p:spPr>
        <p:txBody>
          <a:bodyPr/>
          <a:lstStyle>
            <a:lvl1pPr>
              <a:defRPr sz="2000">
                <a:solidFill>
                  <a:schemeClr val="folHlink"/>
                </a:solidFill>
                <a:latin typeface="Gill Sans Ultra Bold" panose="020B0A02020104020203" pitchFamily="34" charset="0"/>
              </a:defRPr>
            </a:lvl1pPr>
            <a:lvl2pPr marL="742950" indent="-285750">
              <a:defRPr sz="2000">
                <a:solidFill>
                  <a:schemeClr val="folHlink"/>
                </a:solidFill>
                <a:latin typeface="Gill Sans Ultra Bold" panose="020B0A02020104020203" pitchFamily="34" charset="0"/>
              </a:defRPr>
            </a:lvl2pPr>
            <a:lvl3pPr marL="1143000" indent="-228600">
              <a:defRPr sz="2000">
                <a:solidFill>
                  <a:schemeClr val="folHlink"/>
                </a:solidFill>
                <a:latin typeface="Gill Sans Ultra Bold" panose="020B0A02020104020203" pitchFamily="34" charset="0"/>
              </a:defRPr>
            </a:lvl3pPr>
            <a:lvl4pPr marL="1600200" indent="-228600">
              <a:defRPr sz="2000">
                <a:solidFill>
                  <a:schemeClr val="folHlink"/>
                </a:solidFill>
                <a:latin typeface="Gill Sans Ultra Bold" panose="020B0A02020104020203" pitchFamily="34" charset="0"/>
              </a:defRPr>
            </a:lvl4pPr>
            <a:lvl5pPr marL="2057400" indent="-228600">
              <a:defRPr sz="2000">
                <a:solidFill>
                  <a:schemeClr val="folHlink"/>
                </a:solidFill>
                <a:latin typeface="Gill Sans Ultra Bold" panose="020B0A02020104020203" pitchFamily="34" charset="0"/>
              </a:defRPr>
            </a:lvl5pPr>
            <a:lvl6pPr marL="2514600" indent="-228600" eaLnBrk="0" fontAlgn="base" hangingPunct="0">
              <a:spcBef>
                <a:spcPct val="0"/>
              </a:spcBef>
              <a:spcAft>
                <a:spcPct val="0"/>
              </a:spcAft>
              <a:defRPr sz="2000">
                <a:solidFill>
                  <a:schemeClr val="folHlink"/>
                </a:solidFill>
                <a:latin typeface="Gill Sans Ultra Bold" panose="020B0A02020104020203" pitchFamily="34" charset="0"/>
              </a:defRPr>
            </a:lvl6pPr>
            <a:lvl7pPr marL="2971800" indent="-228600" eaLnBrk="0" fontAlgn="base" hangingPunct="0">
              <a:spcBef>
                <a:spcPct val="0"/>
              </a:spcBef>
              <a:spcAft>
                <a:spcPct val="0"/>
              </a:spcAft>
              <a:defRPr sz="2000">
                <a:solidFill>
                  <a:schemeClr val="folHlink"/>
                </a:solidFill>
                <a:latin typeface="Gill Sans Ultra Bold" panose="020B0A02020104020203" pitchFamily="34" charset="0"/>
              </a:defRPr>
            </a:lvl7pPr>
            <a:lvl8pPr marL="3429000" indent="-228600" eaLnBrk="0" fontAlgn="base" hangingPunct="0">
              <a:spcBef>
                <a:spcPct val="0"/>
              </a:spcBef>
              <a:spcAft>
                <a:spcPct val="0"/>
              </a:spcAft>
              <a:defRPr sz="2000">
                <a:solidFill>
                  <a:schemeClr val="folHlink"/>
                </a:solidFill>
                <a:latin typeface="Gill Sans Ultra Bold" panose="020B0A02020104020203" pitchFamily="34" charset="0"/>
              </a:defRPr>
            </a:lvl8pPr>
            <a:lvl9pPr marL="3886200" indent="-228600" eaLnBrk="0" fontAlgn="base" hangingPunct="0">
              <a:spcBef>
                <a:spcPct val="0"/>
              </a:spcBef>
              <a:spcAft>
                <a:spcPct val="0"/>
              </a:spcAft>
              <a:defRPr sz="2000">
                <a:solidFill>
                  <a:schemeClr val="folHlink"/>
                </a:solidFill>
                <a:latin typeface="Gill Sans Ultra Bold" panose="020B0A02020104020203" pitchFamily="34" charset="0"/>
              </a:defRPr>
            </a:lvl9pPr>
          </a:lstStyle>
          <a:p>
            <a:r>
              <a:rPr lang="en-US" altLang="en-US">
                <a:latin typeface="Times New Roman" panose="02020603050405020304" pitchFamily="18" charset="0"/>
                <a:cs typeface="Times New Roman" panose="02020603050405020304" pitchFamily="18" charset="0"/>
              </a:rPr>
              <a:t>1 cookie for you!</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4">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5"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2000"/>
                                        <p:tgtEl>
                                          <p:spTgt spid="4">
                                            <p:txEl>
                                              <p:pRg st="1" end="1"/>
                                            </p:txEl>
                                          </p:spTgt>
                                        </p:tgtEl>
                                      </p:cBhvr>
                                    </p:animEffect>
                                    <p:anim calcmode="lin" valueType="num">
                                      <p:cBhvr>
                                        <p:cTn id="16" dur="2000" fill="hold"/>
                                        <p:tgtEl>
                                          <p:spTgt spid="4">
                                            <p:txEl>
                                              <p:pRg st="1" end="1"/>
                                            </p:txEl>
                                          </p:spTgt>
                                        </p:tgtEl>
                                        <p:attrNameLst>
                                          <p:attrName>style.rotation</p:attrName>
                                        </p:attrNameLst>
                                      </p:cBhvr>
                                      <p:tavLst>
                                        <p:tav tm="0">
                                          <p:val>
                                            <p:fltVal val="720"/>
                                          </p:val>
                                        </p:tav>
                                        <p:tav tm="100000">
                                          <p:val>
                                            <p:fltVal val="0"/>
                                          </p:val>
                                        </p:tav>
                                      </p:tavLst>
                                    </p:anim>
                                    <p:anim calcmode="lin" valueType="num">
                                      <p:cBhvr>
                                        <p:cTn id="17" dur="2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18" dur="2000" fill="hold"/>
                                        <p:tgtEl>
                                          <p:spTgt spid="4">
                                            <p:txEl>
                                              <p:pRg st="1" end="1"/>
                                            </p:txEl>
                                          </p:spTgt>
                                        </p:tgtEl>
                                        <p:attrNameLst>
                                          <p:attrName>ppt_w</p:attrName>
                                        </p:attrNameLst>
                                      </p:cBhvr>
                                      <p:tavLst>
                                        <p:tav tm="0">
                                          <p:val>
                                            <p:fltVal val="0"/>
                                          </p:val>
                                        </p:tav>
                                        <p:tav tm="100000">
                                          <p:val>
                                            <p:strVal val="#ppt_w"/>
                                          </p:val>
                                        </p:tav>
                                      </p:tavLst>
                                    </p:anim>
                                  </p:childTnLst>
                                </p:cTn>
                              </p:par>
                            </p:childTnLst>
                          </p:cTn>
                        </p:par>
                        <p:par>
                          <p:cTn id="19" fill="hold" nodeType="afterGroup">
                            <p:stCondLst>
                              <p:cond delay="2000"/>
                            </p:stCondLst>
                            <p:childTnLst>
                              <p:par>
                                <p:cTn id="20" presetID="53" presetClass="entr" presetSubtype="0" fill="hold"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p:cTn id="22" dur="1000" fill="hold"/>
                                        <p:tgtEl>
                                          <p:spTgt spid="24"/>
                                        </p:tgtEl>
                                        <p:attrNameLst>
                                          <p:attrName>ppt_w</p:attrName>
                                        </p:attrNameLst>
                                      </p:cBhvr>
                                      <p:tavLst>
                                        <p:tav tm="0">
                                          <p:val>
                                            <p:fltVal val="0"/>
                                          </p:val>
                                        </p:tav>
                                        <p:tav tm="100000">
                                          <p:val>
                                            <p:strVal val="#ppt_w"/>
                                          </p:val>
                                        </p:tav>
                                      </p:tavLst>
                                    </p:anim>
                                    <p:anim calcmode="lin" valueType="num">
                                      <p:cBhvr>
                                        <p:cTn id="23" dur="1000" fill="hold"/>
                                        <p:tgtEl>
                                          <p:spTgt spid="24"/>
                                        </p:tgtEl>
                                        <p:attrNameLst>
                                          <p:attrName>ppt_h</p:attrName>
                                        </p:attrNameLst>
                                      </p:cBhvr>
                                      <p:tavLst>
                                        <p:tav tm="0">
                                          <p:val>
                                            <p:fltVal val="0"/>
                                          </p:val>
                                        </p:tav>
                                        <p:tav tm="100000">
                                          <p:val>
                                            <p:strVal val="#ppt_h"/>
                                          </p:val>
                                        </p:tav>
                                      </p:tavLst>
                                    </p:anim>
                                    <p:animEffect transition="in" filter="fade">
                                      <p:cBhvr>
                                        <p:cTn id="24" dur="1000"/>
                                        <p:tgtEl>
                                          <p:spTgt spid="24"/>
                                        </p:tgtEl>
                                      </p:cBhvr>
                                    </p:animEffect>
                                  </p:childTnLst>
                                </p:cTn>
                              </p:par>
                            </p:childTnLst>
                          </p:cTn>
                        </p:par>
                        <p:par>
                          <p:cTn id="25" fill="hold" nodeType="afterGroup">
                            <p:stCondLst>
                              <p:cond delay="3000"/>
                            </p:stCondLst>
                            <p:childTnLst>
                              <p:par>
                                <p:cTn id="26" presetID="53" presetClass="entr" presetSubtype="0" fill="hold"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2000" fill="hold"/>
                                        <p:tgtEl>
                                          <p:spTgt spid="28"/>
                                        </p:tgtEl>
                                        <p:attrNameLst>
                                          <p:attrName>ppt_w</p:attrName>
                                        </p:attrNameLst>
                                      </p:cBhvr>
                                      <p:tavLst>
                                        <p:tav tm="0">
                                          <p:val>
                                            <p:fltVal val="0"/>
                                          </p:val>
                                        </p:tav>
                                        <p:tav tm="100000">
                                          <p:val>
                                            <p:strVal val="#ppt_w"/>
                                          </p:val>
                                        </p:tav>
                                      </p:tavLst>
                                    </p:anim>
                                    <p:anim calcmode="lin" valueType="num">
                                      <p:cBhvr>
                                        <p:cTn id="29" dur="2000" fill="hold"/>
                                        <p:tgtEl>
                                          <p:spTgt spid="28"/>
                                        </p:tgtEl>
                                        <p:attrNameLst>
                                          <p:attrName>ppt_h</p:attrName>
                                        </p:attrNameLst>
                                      </p:cBhvr>
                                      <p:tavLst>
                                        <p:tav tm="0">
                                          <p:val>
                                            <p:fltVal val="0"/>
                                          </p:val>
                                        </p:tav>
                                        <p:tav tm="100000">
                                          <p:val>
                                            <p:strVal val="#ppt_h"/>
                                          </p:val>
                                        </p:tav>
                                      </p:tavLst>
                                    </p:anim>
                                    <p:animEffect transition="in" filter="fade">
                                      <p:cBhvr>
                                        <p:cTn id="30" dur="2000"/>
                                        <p:tgtEl>
                                          <p:spTgt spid="28"/>
                                        </p:tgtEl>
                                      </p:cBhvr>
                                    </p:animEffect>
                                  </p:childTnLst>
                                </p:cTn>
                              </p:par>
                              <p:par>
                                <p:cTn id="31" presetID="53" presetClass="entr" presetSubtype="0" fill="hold" grpId="0" nodeType="withEffect">
                                  <p:stCondLst>
                                    <p:cond delay="0"/>
                                  </p:stCondLst>
                                  <p:childTnLst>
                                    <p:set>
                                      <p:cBhvr>
                                        <p:cTn id="32" dur="1" fill="hold">
                                          <p:stCondLst>
                                            <p:cond delay="0"/>
                                          </p:stCondLst>
                                        </p:cTn>
                                        <p:tgtEl>
                                          <p:spTgt spid="29"/>
                                        </p:tgtEl>
                                        <p:attrNameLst>
                                          <p:attrName>style.visibility</p:attrName>
                                        </p:attrNameLst>
                                      </p:cBhvr>
                                      <p:to>
                                        <p:strVal val="visible"/>
                                      </p:to>
                                    </p:set>
                                    <p:anim calcmode="lin" valueType="num">
                                      <p:cBhvr>
                                        <p:cTn id="33" dur="2000" fill="hold"/>
                                        <p:tgtEl>
                                          <p:spTgt spid="29"/>
                                        </p:tgtEl>
                                        <p:attrNameLst>
                                          <p:attrName>ppt_w</p:attrName>
                                        </p:attrNameLst>
                                      </p:cBhvr>
                                      <p:tavLst>
                                        <p:tav tm="0">
                                          <p:val>
                                            <p:fltVal val="0"/>
                                          </p:val>
                                        </p:tav>
                                        <p:tav tm="100000">
                                          <p:val>
                                            <p:strVal val="#ppt_w"/>
                                          </p:val>
                                        </p:tav>
                                      </p:tavLst>
                                    </p:anim>
                                    <p:anim calcmode="lin" valueType="num">
                                      <p:cBhvr>
                                        <p:cTn id="34" dur="2000" fill="hold"/>
                                        <p:tgtEl>
                                          <p:spTgt spid="29"/>
                                        </p:tgtEl>
                                        <p:attrNameLst>
                                          <p:attrName>ppt_h</p:attrName>
                                        </p:attrNameLst>
                                      </p:cBhvr>
                                      <p:tavLst>
                                        <p:tav tm="0">
                                          <p:val>
                                            <p:fltVal val="0"/>
                                          </p:val>
                                        </p:tav>
                                        <p:tav tm="100000">
                                          <p:val>
                                            <p:strVal val="#ppt_h"/>
                                          </p:val>
                                        </p:tav>
                                      </p:tavLst>
                                    </p:anim>
                                    <p:animEffect transition="in" filter="fade">
                                      <p:cBhvr>
                                        <p:cTn id="35" dur="2000"/>
                                        <p:tgtEl>
                                          <p:spTgt spid="29"/>
                                        </p:tgtEl>
                                      </p:cBhvr>
                                    </p:animEffect>
                                  </p:childTnLst>
                                </p:cTn>
                              </p:par>
                            </p:childTnLst>
                          </p:cTn>
                        </p:par>
                        <p:par>
                          <p:cTn id="36" fill="hold" nodeType="afterGroup">
                            <p:stCondLst>
                              <p:cond delay="5000"/>
                            </p:stCondLst>
                            <p:childTnLst>
                              <p:par>
                                <p:cTn id="37" presetID="2" presetClass="exit" presetSubtype="4" fill="hold" nodeType="afterEffect">
                                  <p:stCondLst>
                                    <p:cond delay="0"/>
                                  </p:stCondLst>
                                  <p:childTnLst>
                                    <p:anim calcmode="lin" valueType="num">
                                      <p:cBhvr additive="base">
                                        <p:cTn id="38" dur="2000"/>
                                        <p:tgtEl>
                                          <p:spTgt spid="28"/>
                                        </p:tgtEl>
                                        <p:attrNameLst>
                                          <p:attrName>ppt_x</p:attrName>
                                        </p:attrNameLst>
                                      </p:cBhvr>
                                      <p:tavLst>
                                        <p:tav tm="0">
                                          <p:val>
                                            <p:strVal val="ppt_x"/>
                                          </p:val>
                                        </p:tav>
                                        <p:tav tm="100000">
                                          <p:val>
                                            <p:strVal val="ppt_x"/>
                                          </p:val>
                                        </p:tav>
                                      </p:tavLst>
                                    </p:anim>
                                    <p:anim calcmode="lin" valueType="num">
                                      <p:cBhvr additive="base">
                                        <p:cTn id="39" dur="2000"/>
                                        <p:tgtEl>
                                          <p:spTgt spid="28"/>
                                        </p:tgtEl>
                                        <p:attrNameLst>
                                          <p:attrName>ppt_y</p:attrName>
                                        </p:attrNameLst>
                                      </p:cBhvr>
                                      <p:tavLst>
                                        <p:tav tm="0">
                                          <p:val>
                                            <p:strVal val="ppt_y"/>
                                          </p:val>
                                        </p:tav>
                                        <p:tav tm="100000">
                                          <p:val>
                                            <p:strVal val="1+ppt_h/2"/>
                                          </p:val>
                                        </p:tav>
                                      </p:tavLst>
                                    </p:anim>
                                    <p:set>
                                      <p:cBhvr>
                                        <p:cTn id="40" dur="1" fill="hold">
                                          <p:stCondLst>
                                            <p:cond delay="1999"/>
                                          </p:stCondLst>
                                        </p:cTn>
                                        <p:tgtEl>
                                          <p:spTgt spid="28"/>
                                        </p:tgtEl>
                                        <p:attrNameLst>
                                          <p:attrName>style.visibility</p:attrName>
                                        </p:attrNameLst>
                                      </p:cBhvr>
                                      <p:to>
                                        <p:strVal val="hidden"/>
                                      </p:to>
                                    </p:set>
                                  </p:childTnLst>
                                </p:cTn>
                              </p:par>
                              <p:par>
                                <p:cTn id="41" presetID="2" presetClass="exit" presetSubtype="4" fill="hold" grpId="1" nodeType="withEffect">
                                  <p:stCondLst>
                                    <p:cond delay="0"/>
                                  </p:stCondLst>
                                  <p:childTnLst>
                                    <p:anim calcmode="lin" valueType="num">
                                      <p:cBhvr additive="base">
                                        <p:cTn id="42" dur="2000"/>
                                        <p:tgtEl>
                                          <p:spTgt spid="29"/>
                                        </p:tgtEl>
                                        <p:attrNameLst>
                                          <p:attrName>ppt_x</p:attrName>
                                        </p:attrNameLst>
                                      </p:cBhvr>
                                      <p:tavLst>
                                        <p:tav tm="0">
                                          <p:val>
                                            <p:strVal val="ppt_x"/>
                                          </p:val>
                                        </p:tav>
                                        <p:tav tm="100000">
                                          <p:val>
                                            <p:strVal val="ppt_x"/>
                                          </p:val>
                                        </p:tav>
                                      </p:tavLst>
                                    </p:anim>
                                    <p:anim calcmode="lin" valueType="num">
                                      <p:cBhvr additive="base">
                                        <p:cTn id="43" dur="2000"/>
                                        <p:tgtEl>
                                          <p:spTgt spid="29"/>
                                        </p:tgtEl>
                                        <p:attrNameLst>
                                          <p:attrName>ppt_y</p:attrName>
                                        </p:attrNameLst>
                                      </p:cBhvr>
                                      <p:tavLst>
                                        <p:tav tm="0">
                                          <p:val>
                                            <p:strVal val="ppt_y"/>
                                          </p:val>
                                        </p:tav>
                                        <p:tav tm="100000">
                                          <p:val>
                                            <p:strVal val="1+ppt_h/2"/>
                                          </p:val>
                                        </p:tav>
                                      </p:tavLst>
                                    </p:anim>
                                    <p:set>
                                      <p:cBhvr>
                                        <p:cTn id="44" dur="1" fill="hold">
                                          <p:stCondLst>
                                            <p:cond delay="1999"/>
                                          </p:stCondLst>
                                        </p:cTn>
                                        <p:tgtEl>
                                          <p:spTgt spid="29"/>
                                        </p:tgtEl>
                                        <p:attrNameLst>
                                          <p:attrName>style.visibility</p:attrName>
                                        </p:attrNameLst>
                                      </p:cBhvr>
                                      <p:to>
                                        <p:strVal val="hidden"/>
                                      </p:to>
                                    </p:set>
                                  </p:childTnLst>
                                </p:cTn>
                              </p:par>
                            </p:childTnLst>
                          </p:cTn>
                        </p:par>
                        <p:par>
                          <p:cTn id="45" fill="hold" nodeType="afterGroup">
                            <p:stCondLst>
                              <p:cond delay="7000"/>
                            </p:stCondLst>
                            <p:childTnLst>
                              <p:par>
                                <p:cTn id="46" presetID="53" presetClass="entr" presetSubtype="0" fill="hold" nodeType="afterEffect">
                                  <p:stCondLst>
                                    <p:cond delay="0"/>
                                  </p:stCondLst>
                                  <p:childTnLst>
                                    <p:set>
                                      <p:cBhvr>
                                        <p:cTn id="47" dur="1" fill="hold">
                                          <p:stCondLst>
                                            <p:cond delay="0"/>
                                          </p:stCondLst>
                                        </p:cTn>
                                        <p:tgtEl>
                                          <p:spTgt spid="23"/>
                                        </p:tgtEl>
                                        <p:attrNameLst>
                                          <p:attrName>style.visibility</p:attrName>
                                        </p:attrNameLst>
                                      </p:cBhvr>
                                      <p:to>
                                        <p:strVal val="visible"/>
                                      </p:to>
                                    </p:set>
                                    <p:anim calcmode="lin" valueType="num">
                                      <p:cBhvr>
                                        <p:cTn id="48" dur="1000" fill="hold"/>
                                        <p:tgtEl>
                                          <p:spTgt spid="23"/>
                                        </p:tgtEl>
                                        <p:attrNameLst>
                                          <p:attrName>ppt_w</p:attrName>
                                        </p:attrNameLst>
                                      </p:cBhvr>
                                      <p:tavLst>
                                        <p:tav tm="0">
                                          <p:val>
                                            <p:fltVal val="0"/>
                                          </p:val>
                                        </p:tav>
                                        <p:tav tm="100000">
                                          <p:val>
                                            <p:strVal val="#ppt_w"/>
                                          </p:val>
                                        </p:tav>
                                      </p:tavLst>
                                    </p:anim>
                                    <p:anim calcmode="lin" valueType="num">
                                      <p:cBhvr>
                                        <p:cTn id="49" dur="1000" fill="hold"/>
                                        <p:tgtEl>
                                          <p:spTgt spid="23"/>
                                        </p:tgtEl>
                                        <p:attrNameLst>
                                          <p:attrName>ppt_h</p:attrName>
                                        </p:attrNameLst>
                                      </p:cBhvr>
                                      <p:tavLst>
                                        <p:tav tm="0">
                                          <p:val>
                                            <p:fltVal val="0"/>
                                          </p:val>
                                        </p:tav>
                                        <p:tav tm="100000">
                                          <p:val>
                                            <p:strVal val="#ppt_h"/>
                                          </p:val>
                                        </p:tav>
                                      </p:tavLst>
                                    </p:anim>
                                    <p:animEffect transition="in" filter="fade">
                                      <p:cBhvr>
                                        <p:cTn id="50" dur="1000"/>
                                        <p:tgtEl>
                                          <p:spTgt spid="23"/>
                                        </p:tgtEl>
                                      </p:cBhvr>
                                    </p:animEffect>
                                  </p:childTnLst>
                                </p:cTn>
                              </p:par>
                            </p:childTnLst>
                          </p:cTn>
                        </p:par>
                        <p:par>
                          <p:cTn id="51" fill="hold" nodeType="afterGroup">
                            <p:stCondLst>
                              <p:cond delay="8000"/>
                            </p:stCondLst>
                            <p:childTnLst>
                              <p:par>
                                <p:cTn id="52" presetID="53" presetClass="entr" presetSubtype="0" fill="hold" nodeType="afterEffect">
                                  <p:stCondLst>
                                    <p:cond delay="0"/>
                                  </p:stCondLst>
                                  <p:childTnLst>
                                    <p:set>
                                      <p:cBhvr>
                                        <p:cTn id="53" dur="1" fill="hold">
                                          <p:stCondLst>
                                            <p:cond delay="0"/>
                                          </p:stCondLst>
                                        </p:cTn>
                                        <p:tgtEl>
                                          <p:spTgt spid="27"/>
                                        </p:tgtEl>
                                        <p:attrNameLst>
                                          <p:attrName>style.visibility</p:attrName>
                                        </p:attrNameLst>
                                      </p:cBhvr>
                                      <p:to>
                                        <p:strVal val="visible"/>
                                      </p:to>
                                    </p:set>
                                    <p:anim calcmode="lin" valueType="num">
                                      <p:cBhvr>
                                        <p:cTn id="54" dur="2000" fill="hold"/>
                                        <p:tgtEl>
                                          <p:spTgt spid="27"/>
                                        </p:tgtEl>
                                        <p:attrNameLst>
                                          <p:attrName>ppt_w</p:attrName>
                                        </p:attrNameLst>
                                      </p:cBhvr>
                                      <p:tavLst>
                                        <p:tav tm="0">
                                          <p:val>
                                            <p:fltVal val="0"/>
                                          </p:val>
                                        </p:tav>
                                        <p:tav tm="100000">
                                          <p:val>
                                            <p:strVal val="#ppt_w"/>
                                          </p:val>
                                        </p:tav>
                                      </p:tavLst>
                                    </p:anim>
                                    <p:anim calcmode="lin" valueType="num">
                                      <p:cBhvr>
                                        <p:cTn id="55" dur="2000" fill="hold"/>
                                        <p:tgtEl>
                                          <p:spTgt spid="27"/>
                                        </p:tgtEl>
                                        <p:attrNameLst>
                                          <p:attrName>ppt_h</p:attrName>
                                        </p:attrNameLst>
                                      </p:cBhvr>
                                      <p:tavLst>
                                        <p:tav tm="0">
                                          <p:val>
                                            <p:fltVal val="0"/>
                                          </p:val>
                                        </p:tav>
                                        <p:tav tm="100000">
                                          <p:val>
                                            <p:strVal val="#ppt_h"/>
                                          </p:val>
                                        </p:tav>
                                      </p:tavLst>
                                    </p:anim>
                                    <p:animEffect transition="in" filter="fade">
                                      <p:cBhvr>
                                        <p:cTn id="56" dur="2000"/>
                                        <p:tgtEl>
                                          <p:spTgt spid="27"/>
                                        </p:tgtEl>
                                      </p:cBhvr>
                                    </p:animEffect>
                                  </p:childTnLst>
                                </p:cTn>
                              </p:par>
                              <p:par>
                                <p:cTn id="57" presetID="53" presetClass="entr" presetSubtype="0" fill="hold" grpId="0" nodeType="withEffect">
                                  <p:stCondLst>
                                    <p:cond delay="0"/>
                                  </p:stCondLst>
                                  <p:childTnLst>
                                    <p:set>
                                      <p:cBhvr>
                                        <p:cTn id="58" dur="1" fill="hold">
                                          <p:stCondLst>
                                            <p:cond delay="0"/>
                                          </p:stCondLst>
                                        </p:cTn>
                                        <p:tgtEl>
                                          <p:spTgt spid="31"/>
                                        </p:tgtEl>
                                        <p:attrNameLst>
                                          <p:attrName>style.visibility</p:attrName>
                                        </p:attrNameLst>
                                      </p:cBhvr>
                                      <p:to>
                                        <p:strVal val="visible"/>
                                      </p:to>
                                    </p:set>
                                    <p:anim calcmode="lin" valueType="num">
                                      <p:cBhvr>
                                        <p:cTn id="59" dur="2000" fill="hold"/>
                                        <p:tgtEl>
                                          <p:spTgt spid="31"/>
                                        </p:tgtEl>
                                        <p:attrNameLst>
                                          <p:attrName>ppt_w</p:attrName>
                                        </p:attrNameLst>
                                      </p:cBhvr>
                                      <p:tavLst>
                                        <p:tav tm="0">
                                          <p:val>
                                            <p:fltVal val="0"/>
                                          </p:val>
                                        </p:tav>
                                        <p:tav tm="100000">
                                          <p:val>
                                            <p:strVal val="#ppt_w"/>
                                          </p:val>
                                        </p:tav>
                                      </p:tavLst>
                                    </p:anim>
                                    <p:anim calcmode="lin" valueType="num">
                                      <p:cBhvr>
                                        <p:cTn id="60" dur="2000" fill="hold"/>
                                        <p:tgtEl>
                                          <p:spTgt spid="31"/>
                                        </p:tgtEl>
                                        <p:attrNameLst>
                                          <p:attrName>ppt_h</p:attrName>
                                        </p:attrNameLst>
                                      </p:cBhvr>
                                      <p:tavLst>
                                        <p:tav tm="0">
                                          <p:val>
                                            <p:fltVal val="0"/>
                                          </p:val>
                                        </p:tav>
                                        <p:tav tm="100000">
                                          <p:val>
                                            <p:strVal val="#ppt_h"/>
                                          </p:val>
                                        </p:tav>
                                      </p:tavLst>
                                    </p:anim>
                                    <p:animEffect transition="in" filter="fade">
                                      <p:cBhvr>
                                        <p:cTn id="61" dur="2000"/>
                                        <p:tgtEl>
                                          <p:spTgt spid="31"/>
                                        </p:tgtEl>
                                      </p:cBhvr>
                                    </p:animEffect>
                                  </p:childTnLst>
                                </p:cTn>
                              </p:par>
                            </p:childTnLst>
                          </p:cTn>
                        </p:par>
                        <p:par>
                          <p:cTn id="62" fill="hold" nodeType="afterGroup">
                            <p:stCondLst>
                              <p:cond delay="10000"/>
                            </p:stCondLst>
                            <p:childTnLst>
                              <p:par>
                                <p:cTn id="63" presetID="2" presetClass="exit" presetSubtype="4" fill="hold" nodeType="afterEffect">
                                  <p:stCondLst>
                                    <p:cond delay="0"/>
                                  </p:stCondLst>
                                  <p:childTnLst>
                                    <p:anim calcmode="lin" valueType="num">
                                      <p:cBhvr additive="base">
                                        <p:cTn id="64" dur="2000"/>
                                        <p:tgtEl>
                                          <p:spTgt spid="27"/>
                                        </p:tgtEl>
                                        <p:attrNameLst>
                                          <p:attrName>ppt_x</p:attrName>
                                        </p:attrNameLst>
                                      </p:cBhvr>
                                      <p:tavLst>
                                        <p:tav tm="0">
                                          <p:val>
                                            <p:strVal val="ppt_x"/>
                                          </p:val>
                                        </p:tav>
                                        <p:tav tm="100000">
                                          <p:val>
                                            <p:strVal val="ppt_x"/>
                                          </p:val>
                                        </p:tav>
                                      </p:tavLst>
                                    </p:anim>
                                    <p:anim calcmode="lin" valueType="num">
                                      <p:cBhvr additive="base">
                                        <p:cTn id="65" dur="2000"/>
                                        <p:tgtEl>
                                          <p:spTgt spid="27"/>
                                        </p:tgtEl>
                                        <p:attrNameLst>
                                          <p:attrName>ppt_y</p:attrName>
                                        </p:attrNameLst>
                                      </p:cBhvr>
                                      <p:tavLst>
                                        <p:tav tm="0">
                                          <p:val>
                                            <p:strVal val="ppt_y"/>
                                          </p:val>
                                        </p:tav>
                                        <p:tav tm="100000">
                                          <p:val>
                                            <p:strVal val="1+ppt_h/2"/>
                                          </p:val>
                                        </p:tav>
                                      </p:tavLst>
                                    </p:anim>
                                    <p:set>
                                      <p:cBhvr>
                                        <p:cTn id="66" dur="1" fill="hold">
                                          <p:stCondLst>
                                            <p:cond delay="1999"/>
                                          </p:stCondLst>
                                        </p:cTn>
                                        <p:tgtEl>
                                          <p:spTgt spid="27"/>
                                        </p:tgtEl>
                                        <p:attrNameLst>
                                          <p:attrName>style.visibility</p:attrName>
                                        </p:attrNameLst>
                                      </p:cBhvr>
                                      <p:to>
                                        <p:strVal val="hidden"/>
                                      </p:to>
                                    </p:set>
                                  </p:childTnLst>
                                </p:cTn>
                              </p:par>
                              <p:par>
                                <p:cTn id="67" presetID="2" presetClass="exit" presetSubtype="4" fill="hold" grpId="1" nodeType="withEffect">
                                  <p:stCondLst>
                                    <p:cond delay="0"/>
                                  </p:stCondLst>
                                  <p:childTnLst>
                                    <p:anim calcmode="lin" valueType="num">
                                      <p:cBhvr additive="base">
                                        <p:cTn id="68" dur="2000"/>
                                        <p:tgtEl>
                                          <p:spTgt spid="31"/>
                                        </p:tgtEl>
                                        <p:attrNameLst>
                                          <p:attrName>ppt_x</p:attrName>
                                        </p:attrNameLst>
                                      </p:cBhvr>
                                      <p:tavLst>
                                        <p:tav tm="0">
                                          <p:val>
                                            <p:strVal val="ppt_x"/>
                                          </p:val>
                                        </p:tav>
                                        <p:tav tm="100000">
                                          <p:val>
                                            <p:strVal val="ppt_x"/>
                                          </p:val>
                                        </p:tav>
                                      </p:tavLst>
                                    </p:anim>
                                    <p:anim calcmode="lin" valueType="num">
                                      <p:cBhvr additive="base">
                                        <p:cTn id="69" dur="2000"/>
                                        <p:tgtEl>
                                          <p:spTgt spid="31"/>
                                        </p:tgtEl>
                                        <p:attrNameLst>
                                          <p:attrName>ppt_y</p:attrName>
                                        </p:attrNameLst>
                                      </p:cBhvr>
                                      <p:tavLst>
                                        <p:tav tm="0">
                                          <p:val>
                                            <p:strVal val="ppt_y"/>
                                          </p:val>
                                        </p:tav>
                                        <p:tav tm="100000">
                                          <p:val>
                                            <p:strVal val="1+ppt_h/2"/>
                                          </p:val>
                                        </p:tav>
                                      </p:tavLst>
                                    </p:anim>
                                    <p:set>
                                      <p:cBhvr>
                                        <p:cTn id="70" dur="1" fill="hold">
                                          <p:stCondLst>
                                            <p:cond delay="1999"/>
                                          </p:stCondLst>
                                        </p:cTn>
                                        <p:tgtEl>
                                          <p:spTgt spid="31"/>
                                        </p:tgtEl>
                                        <p:attrNameLst>
                                          <p:attrName>style.visibility</p:attrName>
                                        </p:attrNameLst>
                                      </p:cBhvr>
                                      <p:to>
                                        <p:strVal val="hidden"/>
                                      </p:to>
                                    </p:set>
                                  </p:childTnLst>
                                </p:cTn>
                              </p:par>
                            </p:childTnLst>
                          </p:cTn>
                        </p:par>
                        <p:par>
                          <p:cTn id="71" fill="hold" nodeType="afterGroup">
                            <p:stCondLst>
                              <p:cond delay="12000"/>
                            </p:stCondLst>
                            <p:childTnLst>
                              <p:par>
                                <p:cTn id="72" presetID="53" presetClass="entr" presetSubtype="0" fill="hold" nodeType="afterEffect">
                                  <p:stCondLst>
                                    <p:cond delay="0"/>
                                  </p:stCondLst>
                                  <p:childTnLst>
                                    <p:set>
                                      <p:cBhvr>
                                        <p:cTn id="73" dur="1" fill="hold">
                                          <p:stCondLst>
                                            <p:cond delay="0"/>
                                          </p:stCondLst>
                                        </p:cTn>
                                        <p:tgtEl>
                                          <p:spTgt spid="22"/>
                                        </p:tgtEl>
                                        <p:attrNameLst>
                                          <p:attrName>style.visibility</p:attrName>
                                        </p:attrNameLst>
                                      </p:cBhvr>
                                      <p:to>
                                        <p:strVal val="visible"/>
                                      </p:to>
                                    </p:set>
                                    <p:anim calcmode="lin" valueType="num">
                                      <p:cBhvr>
                                        <p:cTn id="74" dur="1000" fill="hold"/>
                                        <p:tgtEl>
                                          <p:spTgt spid="22"/>
                                        </p:tgtEl>
                                        <p:attrNameLst>
                                          <p:attrName>ppt_w</p:attrName>
                                        </p:attrNameLst>
                                      </p:cBhvr>
                                      <p:tavLst>
                                        <p:tav tm="0">
                                          <p:val>
                                            <p:fltVal val="0"/>
                                          </p:val>
                                        </p:tav>
                                        <p:tav tm="100000">
                                          <p:val>
                                            <p:strVal val="#ppt_w"/>
                                          </p:val>
                                        </p:tav>
                                      </p:tavLst>
                                    </p:anim>
                                    <p:anim calcmode="lin" valueType="num">
                                      <p:cBhvr>
                                        <p:cTn id="75" dur="1000" fill="hold"/>
                                        <p:tgtEl>
                                          <p:spTgt spid="22"/>
                                        </p:tgtEl>
                                        <p:attrNameLst>
                                          <p:attrName>ppt_h</p:attrName>
                                        </p:attrNameLst>
                                      </p:cBhvr>
                                      <p:tavLst>
                                        <p:tav tm="0">
                                          <p:val>
                                            <p:fltVal val="0"/>
                                          </p:val>
                                        </p:tav>
                                        <p:tav tm="100000">
                                          <p:val>
                                            <p:strVal val="#ppt_h"/>
                                          </p:val>
                                        </p:tav>
                                      </p:tavLst>
                                    </p:anim>
                                    <p:animEffect transition="in" filter="fade">
                                      <p:cBhvr>
                                        <p:cTn id="76" dur="1000"/>
                                        <p:tgtEl>
                                          <p:spTgt spid="22"/>
                                        </p:tgtEl>
                                      </p:cBhvr>
                                    </p:animEffect>
                                  </p:childTnLst>
                                </p:cTn>
                              </p:par>
                            </p:childTnLst>
                          </p:cTn>
                        </p:par>
                        <p:par>
                          <p:cTn id="77" fill="hold" nodeType="afterGroup">
                            <p:stCondLst>
                              <p:cond delay="13000"/>
                            </p:stCondLst>
                            <p:childTnLst>
                              <p:par>
                                <p:cTn id="78" presetID="53" presetClass="entr" presetSubtype="0" fill="hold" nodeType="afterEffect">
                                  <p:stCondLst>
                                    <p:cond delay="0"/>
                                  </p:stCondLst>
                                  <p:childTnLst>
                                    <p:set>
                                      <p:cBhvr>
                                        <p:cTn id="79" dur="1" fill="hold">
                                          <p:stCondLst>
                                            <p:cond delay="0"/>
                                          </p:stCondLst>
                                        </p:cTn>
                                        <p:tgtEl>
                                          <p:spTgt spid="26"/>
                                        </p:tgtEl>
                                        <p:attrNameLst>
                                          <p:attrName>style.visibility</p:attrName>
                                        </p:attrNameLst>
                                      </p:cBhvr>
                                      <p:to>
                                        <p:strVal val="visible"/>
                                      </p:to>
                                    </p:set>
                                    <p:anim calcmode="lin" valueType="num">
                                      <p:cBhvr>
                                        <p:cTn id="80" dur="2000" fill="hold"/>
                                        <p:tgtEl>
                                          <p:spTgt spid="26"/>
                                        </p:tgtEl>
                                        <p:attrNameLst>
                                          <p:attrName>ppt_w</p:attrName>
                                        </p:attrNameLst>
                                      </p:cBhvr>
                                      <p:tavLst>
                                        <p:tav tm="0">
                                          <p:val>
                                            <p:fltVal val="0"/>
                                          </p:val>
                                        </p:tav>
                                        <p:tav tm="100000">
                                          <p:val>
                                            <p:strVal val="#ppt_w"/>
                                          </p:val>
                                        </p:tav>
                                      </p:tavLst>
                                    </p:anim>
                                    <p:anim calcmode="lin" valueType="num">
                                      <p:cBhvr>
                                        <p:cTn id="81" dur="2000" fill="hold"/>
                                        <p:tgtEl>
                                          <p:spTgt spid="26"/>
                                        </p:tgtEl>
                                        <p:attrNameLst>
                                          <p:attrName>ppt_h</p:attrName>
                                        </p:attrNameLst>
                                      </p:cBhvr>
                                      <p:tavLst>
                                        <p:tav tm="0">
                                          <p:val>
                                            <p:fltVal val="0"/>
                                          </p:val>
                                        </p:tav>
                                        <p:tav tm="100000">
                                          <p:val>
                                            <p:strVal val="#ppt_h"/>
                                          </p:val>
                                        </p:tav>
                                      </p:tavLst>
                                    </p:anim>
                                    <p:animEffect transition="in" filter="fade">
                                      <p:cBhvr>
                                        <p:cTn id="82" dur="2000"/>
                                        <p:tgtEl>
                                          <p:spTgt spid="26"/>
                                        </p:tgtEl>
                                      </p:cBhvr>
                                    </p:animEffect>
                                  </p:childTnLst>
                                </p:cTn>
                              </p:par>
                              <p:par>
                                <p:cTn id="83" presetID="53" presetClass="entr" presetSubtype="0" fill="hold" grpId="0" nodeType="withEffect">
                                  <p:stCondLst>
                                    <p:cond delay="0"/>
                                  </p:stCondLst>
                                  <p:childTnLst>
                                    <p:set>
                                      <p:cBhvr>
                                        <p:cTn id="84" dur="1" fill="hold">
                                          <p:stCondLst>
                                            <p:cond delay="0"/>
                                          </p:stCondLst>
                                        </p:cTn>
                                        <p:tgtEl>
                                          <p:spTgt spid="32"/>
                                        </p:tgtEl>
                                        <p:attrNameLst>
                                          <p:attrName>style.visibility</p:attrName>
                                        </p:attrNameLst>
                                      </p:cBhvr>
                                      <p:to>
                                        <p:strVal val="visible"/>
                                      </p:to>
                                    </p:set>
                                    <p:anim calcmode="lin" valueType="num">
                                      <p:cBhvr>
                                        <p:cTn id="85" dur="2000" fill="hold"/>
                                        <p:tgtEl>
                                          <p:spTgt spid="32"/>
                                        </p:tgtEl>
                                        <p:attrNameLst>
                                          <p:attrName>ppt_w</p:attrName>
                                        </p:attrNameLst>
                                      </p:cBhvr>
                                      <p:tavLst>
                                        <p:tav tm="0">
                                          <p:val>
                                            <p:fltVal val="0"/>
                                          </p:val>
                                        </p:tav>
                                        <p:tav tm="100000">
                                          <p:val>
                                            <p:strVal val="#ppt_w"/>
                                          </p:val>
                                        </p:tav>
                                      </p:tavLst>
                                    </p:anim>
                                    <p:anim calcmode="lin" valueType="num">
                                      <p:cBhvr>
                                        <p:cTn id="86" dur="2000" fill="hold"/>
                                        <p:tgtEl>
                                          <p:spTgt spid="32"/>
                                        </p:tgtEl>
                                        <p:attrNameLst>
                                          <p:attrName>ppt_h</p:attrName>
                                        </p:attrNameLst>
                                      </p:cBhvr>
                                      <p:tavLst>
                                        <p:tav tm="0">
                                          <p:val>
                                            <p:fltVal val="0"/>
                                          </p:val>
                                        </p:tav>
                                        <p:tav tm="100000">
                                          <p:val>
                                            <p:strVal val="#ppt_h"/>
                                          </p:val>
                                        </p:tav>
                                      </p:tavLst>
                                    </p:anim>
                                    <p:animEffect transition="in" filter="fade">
                                      <p:cBhvr>
                                        <p:cTn id="87" dur="2000"/>
                                        <p:tgtEl>
                                          <p:spTgt spid="32"/>
                                        </p:tgtEl>
                                      </p:cBhvr>
                                    </p:animEffect>
                                  </p:childTnLst>
                                </p:cTn>
                              </p:par>
                            </p:childTnLst>
                          </p:cTn>
                        </p:par>
                        <p:par>
                          <p:cTn id="88" fill="hold" nodeType="afterGroup">
                            <p:stCondLst>
                              <p:cond delay="15000"/>
                            </p:stCondLst>
                            <p:childTnLst>
                              <p:par>
                                <p:cTn id="89" presetID="2" presetClass="exit" presetSubtype="4" fill="hold" nodeType="afterEffect">
                                  <p:stCondLst>
                                    <p:cond delay="0"/>
                                  </p:stCondLst>
                                  <p:childTnLst>
                                    <p:anim calcmode="lin" valueType="num">
                                      <p:cBhvr additive="base">
                                        <p:cTn id="90" dur="2000"/>
                                        <p:tgtEl>
                                          <p:spTgt spid="26"/>
                                        </p:tgtEl>
                                        <p:attrNameLst>
                                          <p:attrName>ppt_x</p:attrName>
                                        </p:attrNameLst>
                                      </p:cBhvr>
                                      <p:tavLst>
                                        <p:tav tm="0">
                                          <p:val>
                                            <p:strVal val="ppt_x"/>
                                          </p:val>
                                        </p:tav>
                                        <p:tav tm="100000">
                                          <p:val>
                                            <p:strVal val="ppt_x"/>
                                          </p:val>
                                        </p:tav>
                                      </p:tavLst>
                                    </p:anim>
                                    <p:anim calcmode="lin" valueType="num">
                                      <p:cBhvr additive="base">
                                        <p:cTn id="91" dur="2000"/>
                                        <p:tgtEl>
                                          <p:spTgt spid="26"/>
                                        </p:tgtEl>
                                        <p:attrNameLst>
                                          <p:attrName>ppt_y</p:attrName>
                                        </p:attrNameLst>
                                      </p:cBhvr>
                                      <p:tavLst>
                                        <p:tav tm="0">
                                          <p:val>
                                            <p:strVal val="ppt_y"/>
                                          </p:val>
                                        </p:tav>
                                        <p:tav tm="100000">
                                          <p:val>
                                            <p:strVal val="1+ppt_h/2"/>
                                          </p:val>
                                        </p:tav>
                                      </p:tavLst>
                                    </p:anim>
                                    <p:set>
                                      <p:cBhvr>
                                        <p:cTn id="92" dur="1" fill="hold">
                                          <p:stCondLst>
                                            <p:cond delay="1999"/>
                                          </p:stCondLst>
                                        </p:cTn>
                                        <p:tgtEl>
                                          <p:spTgt spid="26"/>
                                        </p:tgtEl>
                                        <p:attrNameLst>
                                          <p:attrName>style.visibility</p:attrName>
                                        </p:attrNameLst>
                                      </p:cBhvr>
                                      <p:to>
                                        <p:strVal val="hidden"/>
                                      </p:to>
                                    </p:set>
                                  </p:childTnLst>
                                </p:cTn>
                              </p:par>
                              <p:par>
                                <p:cTn id="93" presetID="2" presetClass="exit" presetSubtype="4" fill="hold" grpId="1" nodeType="withEffect">
                                  <p:stCondLst>
                                    <p:cond delay="0"/>
                                  </p:stCondLst>
                                  <p:childTnLst>
                                    <p:anim calcmode="lin" valueType="num">
                                      <p:cBhvr additive="base">
                                        <p:cTn id="94" dur="2000"/>
                                        <p:tgtEl>
                                          <p:spTgt spid="32"/>
                                        </p:tgtEl>
                                        <p:attrNameLst>
                                          <p:attrName>ppt_x</p:attrName>
                                        </p:attrNameLst>
                                      </p:cBhvr>
                                      <p:tavLst>
                                        <p:tav tm="0">
                                          <p:val>
                                            <p:strVal val="ppt_x"/>
                                          </p:val>
                                        </p:tav>
                                        <p:tav tm="100000">
                                          <p:val>
                                            <p:strVal val="ppt_x"/>
                                          </p:val>
                                        </p:tav>
                                      </p:tavLst>
                                    </p:anim>
                                    <p:anim calcmode="lin" valueType="num">
                                      <p:cBhvr additive="base">
                                        <p:cTn id="95" dur="2000"/>
                                        <p:tgtEl>
                                          <p:spTgt spid="32"/>
                                        </p:tgtEl>
                                        <p:attrNameLst>
                                          <p:attrName>ppt_y</p:attrName>
                                        </p:attrNameLst>
                                      </p:cBhvr>
                                      <p:tavLst>
                                        <p:tav tm="0">
                                          <p:val>
                                            <p:strVal val="ppt_y"/>
                                          </p:val>
                                        </p:tav>
                                        <p:tav tm="100000">
                                          <p:val>
                                            <p:strVal val="1+ppt_h/2"/>
                                          </p:val>
                                        </p:tav>
                                      </p:tavLst>
                                    </p:anim>
                                    <p:set>
                                      <p:cBhvr>
                                        <p:cTn id="96" dur="1" fill="hold">
                                          <p:stCondLst>
                                            <p:cond delay="1999"/>
                                          </p:stCondLst>
                                        </p:cTn>
                                        <p:tgtEl>
                                          <p:spTgt spid="32"/>
                                        </p:tgtEl>
                                        <p:attrNameLst>
                                          <p:attrName>style.visibility</p:attrName>
                                        </p:attrNameLst>
                                      </p:cBhvr>
                                      <p:to>
                                        <p:strVal val="hidden"/>
                                      </p:to>
                                    </p:set>
                                  </p:childTnLst>
                                </p:cTn>
                              </p:par>
                            </p:childTnLst>
                          </p:cTn>
                        </p:par>
                        <p:par>
                          <p:cTn id="97" fill="hold" nodeType="afterGroup">
                            <p:stCondLst>
                              <p:cond delay="17000"/>
                            </p:stCondLst>
                            <p:childTnLst>
                              <p:par>
                                <p:cTn id="98" presetID="53" presetClass="entr" presetSubtype="0" fill="hold" nodeType="afterEffect">
                                  <p:stCondLst>
                                    <p:cond delay="0"/>
                                  </p:stCondLst>
                                  <p:childTnLst>
                                    <p:set>
                                      <p:cBhvr>
                                        <p:cTn id="99" dur="1" fill="hold">
                                          <p:stCondLst>
                                            <p:cond delay="0"/>
                                          </p:stCondLst>
                                        </p:cTn>
                                        <p:tgtEl>
                                          <p:spTgt spid="20"/>
                                        </p:tgtEl>
                                        <p:attrNameLst>
                                          <p:attrName>style.visibility</p:attrName>
                                        </p:attrNameLst>
                                      </p:cBhvr>
                                      <p:to>
                                        <p:strVal val="visible"/>
                                      </p:to>
                                    </p:set>
                                    <p:anim calcmode="lin" valueType="num">
                                      <p:cBhvr>
                                        <p:cTn id="100" dur="1000" fill="hold"/>
                                        <p:tgtEl>
                                          <p:spTgt spid="20"/>
                                        </p:tgtEl>
                                        <p:attrNameLst>
                                          <p:attrName>ppt_w</p:attrName>
                                        </p:attrNameLst>
                                      </p:cBhvr>
                                      <p:tavLst>
                                        <p:tav tm="0">
                                          <p:val>
                                            <p:fltVal val="0"/>
                                          </p:val>
                                        </p:tav>
                                        <p:tav tm="100000">
                                          <p:val>
                                            <p:strVal val="#ppt_w"/>
                                          </p:val>
                                        </p:tav>
                                      </p:tavLst>
                                    </p:anim>
                                    <p:anim calcmode="lin" valueType="num">
                                      <p:cBhvr>
                                        <p:cTn id="101" dur="1000" fill="hold"/>
                                        <p:tgtEl>
                                          <p:spTgt spid="20"/>
                                        </p:tgtEl>
                                        <p:attrNameLst>
                                          <p:attrName>ppt_h</p:attrName>
                                        </p:attrNameLst>
                                      </p:cBhvr>
                                      <p:tavLst>
                                        <p:tav tm="0">
                                          <p:val>
                                            <p:fltVal val="0"/>
                                          </p:val>
                                        </p:tav>
                                        <p:tav tm="100000">
                                          <p:val>
                                            <p:strVal val="#ppt_h"/>
                                          </p:val>
                                        </p:tav>
                                      </p:tavLst>
                                    </p:anim>
                                    <p:animEffect transition="in" filter="fade">
                                      <p:cBhvr>
                                        <p:cTn id="102" dur="1000"/>
                                        <p:tgtEl>
                                          <p:spTgt spid="20"/>
                                        </p:tgtEl>
                                      </p:cBhvr>
                                    </p:animEffect>
                                  </p:childTnLst>
                                </p:cTn>
                              </p:par>
                            </p:childTnLst>
                          </p:cTn>
                        </p:par>
                        <p:par>
                          <p:cTn id="103" fill="hold" nodeType="afterGroup">
                            <p:stCondLst>
                              <p:cond delay="18000"/>
                            </p:stCondLst>
                            <p:childTnLst>
                              <p:par>
                                <p:cTn id="104" presetID="53" presetClass="entr" presetSubtype="0" fill="hold" nodeType="afterEffect">
                                  <p:stCondLst>
                                    <p:cond delay="0"/>
                                  </p:stCondLst>
                                  <p:childTnLst>
                                    <p:set>
                                      <p:cBhvr>
                                        <p:cTn id="105" dur="1" fill="hold">
                                          <p:stCondLst>
                                            <p:cond delay="0"/>
                                          </p:stCondLst>
                                        </p:cTn>
                                        <p:tgtEl>
                                          <p:spTgt spid="2064"/>
                                        </p:tgtEl>
                                        <p:attrNameLst>
                                          <p:attrName>style.visibility</p:attrName>
                                        </p:attrNameLst>
                                      </p:cBhvr>
                                      <p:to>
                                        <p:strVal val="visible"/>
                                      </p:to>
                                    </p:set>
                                    <p:anim calcmode="lin" valueType="num">
                                      <p:cBhvr>
                                        <p:cTn id="106" dur="500" fill="hold"/>
                                        <p:tgtEl>
                                          <p:spTgt spid="2064"/>
                                        </p:tgtEl>
                                        <p:attrNameLst>
                                          <p:attrName>ppt_w</p:attrName>
                                        </p:attrNameLst>
                                      </p:cBhvr>
                                      <p:tavLst>
                                        <p:tav tm="0">
                                          <p:val>
                                            <p:fltVal val="0"/>
                                          </p:val>
                                        </p:tav>
                                        <p:tav tm="100000">
                                          <p:val>
                                            <p:strVal val="#ppt_w"/>
                                          </p:val>
                                        </p:tav>
                                      </p:tavLst>
                                    </p:anim>
                                    <p:anim calcmode="lin" valueType="num">
                                      <p:cBhvr>
                                        <p:cTn id="107" dur="500" fill="hold"/>
                                        <p:tgtEl>
                                          <p:spTgt spid="2064"/>
                                        </p:tgtEl>
                                        <p:attrNameLst>
                                          <p:attrName>ppt_h</p:attrName>
                                        </p:attrNameLst>
                                      </p:cBhvr>
                                      <p:tavLst>
                                        <p:tav tm="0">
                                          <p:val>
                                            <p:fltVal val="0"/>
                                          </p:val>
                                        </p:tav>
                                        <p:tav tm="100000">
                                          <p:val>
                                            <p:strVal val="#ppt_h"/>
                                          </p:val>
                                        </p:tav>
                                      </p:tavLst>
                                    </p:anim>
                                    <p:animEffect transition="in" filter="fade">
                                      <p:cBhvr>
                                        <p:cTn id="108" dur="500"/>
                                        <p:tgtEl>
                                          <p:spTgt spid="2064"/>
                                        </p:tgtEl>
                                      </p:cBhvr>
                                    </p:animEffect>
                                  </p:childTnLst>
                                </p:cTn>
                              </p:par>
                              <p:par>
                                <p:cTn id="109" presetID="53" presetClass="entr" presetSubtype="0" fill="hold" grpId="0" nodeType="withEffect">
                                  <p:stCondLst>
                                    <p:cond delay="0"/>
                                  </p:stCondLst>
                                  <p:childTnLst>
                                    <p:set>
                                      <p:cBhvr>
                                        <p:cTn id="110" dur="1" fill="hold">
                                          <p:stCondLst>
                                            <p:cond delay="0"/>
                                          </p:stCondLst>
                                        </p:cTn>
                                        <p:tgtEl>
                                          <p:spTgt spid="30"/>
                                        </p:tgtEl>
                                        <p:attrNameLst>
                                          <p:attrName>style.visibility</p:attrName>
                                        </p:attrNameLst>
                                      </p:cBhvr>
                                      <p:to>
                                        <p:strVal val="visible"/>
                                      </p:to>
                                    </p:set>
                                    <p:anim calcmode="lin" valueType="num">
                                      <p:cBhvr>
                                        <p:cTn id="111" dur="500" fill="hold"/>
                                        <p:tgtEl>
                                          <p:spTgt spid="30"/>
                                        </p:tgtEl>
                                        <p:attrNameLst>
                                          <p:attrName>ppt_w</p:attrName>
                                        </p:attrNameLst>
                                      </p:cBhvr>
                                      <p:tavLst>
                                        <p:tav tm="0">
                                          <p:val>
                                            <p:fltVal val="0"/>
                                          </p:val>
                                        </p:tav>
                                        <p:tav tm="100000">
                                          <p:val>
                                            <p:strVal val="#ppt_w"/>
                                          </p:val>
                                        </p:tav>
                                      </p:tavLst>
                                    </p:anim>
                                    <p:anim calcmode="lin" valueType="num">
                                      <p:cBhvr>
                                        <p:cTn id="112" dur="500" fill="hold"/>
                                        <p:tgtEl>
                                          <p:spTgt spid="30"/>
                                        </p:tgtEl>
                                        <p:attrNameLst>
                                          <p:attrName>ppt_h</p:attrName>
                                        </p:attrNameLst>
                                      </p:cBhvr>
                                      <p:tavLst>
                                        <p:tav tm="0">
                                          <p:val>
                                            <p:fltVal val="0"/>
                                          </p:val>
                                        </p:tav>
                                        <p:tav tm="100000">
                                          <p:val>
                                            <p:strVal val="#ppt_h"/>
                                          </p:val>
                                        </p:tav>
                                      </p:tavLst>
                                    </p:anim>
                                    <p:animEffect transition="in" filter="fade">
                                      <p:cBhvr>
                                        <p:cTn id="113"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29" grpId="1" animBg="1"/>
      <p:bldP spid="30" grpId="0" animBg="1"/>
      <p:bldP spid="31" grpId="0" animBg="1"/>
      <p:bldP spid="31" grpId="1" animBg="1"/>
      <p:bldP spid="32" grpId="0" animBg="1"/>
      <p:bldP spid="32" grpId="1" animBg="1"/>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Respect and Dignity</a:t>
            </a:r>
            <a:br>
              <a:rPr lang="en-US" altLang="en-US" sz="4400" dirty="0"/>
            </a:br>
            <a:endParaRPr lang="en-US" altLang="en-US" sz="4400" dirty="0"/>
          </a:p>
        </p:txBody>
      </p:sp>
      <p:pic>
        <p:nvPicPr>
          <p:cNvPr id="2" name="Picture 1">
            <a:extLst>
              <a:ext uri="{FF2B5EF4-FFF2-40B4-BE49-F238E27FC236}">
                <a16:creationId xmlns:a16="http://schemas.microsoft.com/office/drawing/2014/main" xmlns="" id="{F19D93D3-7359-488E-9888-999B7A4FE6FC}"/>
              </a:ext>
            </a:extLst>
          </p:cNvPr>
          <p:cNvPicPr>
            <a:picLocks noChangeAspect="1"/>
          </p:cNvPicPr>
          <p:nvPr/>
        </p:nvPicPr>
        <p:blipFill>
          <a:blip r:embed="rId2"/>
          <a:stretch>
            <a:fillRect/>
          </a:stretch>
        </p:blipFill>
        <p:spPr>
          <a:xfrm>
            <a:off x="318949" y="907732"/>
            <a:ext cx="8297375" cy="5864860"/>
          </a:xfrm>
          <a:prstGeom prst="rect">
            <a:avLst/>
          </a:prstGeom>
        </p:spPr>
      </p:pic>
      <p:sp>
        <p:nvSpPr>
          <p:cNvPr id="3" name="TextBox 2">
            <a:extLst>
              <a:ext uri="{FF2B5EF4-FFF2-40B4-BE49-F238E27FC236}">
                <a16:creationId xmlns:a16="http://schemas.microsoft.com/office/drawing/2014/main" xmlns="" id="{6B069520-BA12-2FEA-4EC4-584B4FAA4FD8}"/>
              </a:ext>
            </a:extLst>
          </p:cNvPr>
          <p:cNvSpPr txBox="1"/>
          <p:nvPr/>
        </p:nvSpPr>
        <p:spPr>
          <a:xfrm>
            <a:off x="3353221" y="3415196"/>
            <a:ext cx="5234696" cy="3354765"/>
          </a:xfrm>
          <a:prstGeom prst="rect">
            <a:avLst/>
          </a:prstGeom>
          <a:solidFill>
            <a:schemeClr val="bg1"/>
          </a:solidFill>
          <a:ln w="101600" cmpd="dbl">
            <a:solidFill>
              <a:schemeClr val="accent2">
                <a:lumMod val="75000"/>
              </a:schemeClr>
            </a:solidFill>
          </a:ln>
        </p:spPr>
        <p:txBody>
          <a:bodyPr wrap="square" rtlCol="0">
            <a:spAutoFit/>
          </a:bodyPr>
          <a:lstStyle/>
          <a:p>
            <a:pPr algn="ctr"/>
            <a:r>
              <a:rPr lang="en-US" sz="3000" b="1" dirty="0">
                <a:solidFill>
                  <a:srgbClr val="002060"/>
                </a:solidFill>
                <a:latin typeface="Felix Titling" panose="04060505060202020A04" pitchFamily="82" charset="0"/>
              </a:rPr>
              <a:t>Without their dignity</a:t>
            </a:r>
            <a:r>
              <a:rPr lang="en-US" dirty="0">
                <a:latin typeface="Felix Titling" panose="04060505060202020A04" pitchFamily="82" charset="0"/>
              </a:rPr>
              <a:t>, </a:t>
            </a:r>
          </a:p>
          <a:p>
            <a:r>
              <a:rPr lang="en-US" sz="2600" dirty="0">
                <a:solidFill>
                  <a:schemeClr val="accent1"/>
                </a:solidFill>
                <a:latin typeface="Tahoma" panose="020B0604030504040204" pitchFamily="34" charset="0"/>
                <a:ea typeface="Tahoma" panose="020B0604030504040204" pitchFamily="34" charset="0"/>
                <a:cs typeface="Tahoma" panose="020B0604030504040204" pitchFamily="34" charset="0"/>
              </a:rPr>
              <a:t>a person can feel </a:t>
            </a:r>
            <a:r>
              <a:rPr lang="en-US" sz="2600" i="1" dirty="0">
                <a:solidFill>
                  <a:schemeClr val="accent1"/>
                </a:solidFill>
                <a:latin typeface="Tahoma" panose="020B0604030504040204" pitchFamily="34" charset="0"/>
                <a:ea typeface="Tahoma" panose="020B0604030504040204" pitchFamily="34" charset="0"/>
                <a:cs typeface="Tahoma" panose="020B0604030504040204" pitchFamily="34" charset="0"/>
              </a:rPr>
              <a:t>dehumanized</a:t>
            </a:r>
            <a:r>
              <a:rPr lang="en-US" sz="2600" dirty="0">
                <a:solidFill>
                  <a:schemeClr val="accent1"/>
                </a:solidFill>
                <a:latin typeface="Tahoma" panose="020B0604030504040204" pitchFamily="34" charset="0"/>
                <a:ea typeface="Tahoma" panose="020B0604030504040204" pitchFamily="34" charset="0"/>
                <a:cs typeface="Tahoma" panose="020B0604030504040204" pitchFamily="34" charset="0"/>
              </a:rPr>
              <a:t>: </a:t>
            </a:r>
          </a:p>
          <a:p>
            <a:r>
              <a:rPr lang="en-US" sz="2600" dirty="0">
                <a:solidFill>
                  <a:schemeClr val="accent1"/>
                </a:solidFill>
                <a:latin typeface="Tahoma" panose="020B0604030504040204" pitchFamily="34" charset="0"/>
                <a:ea typeface="Tahoma" panose="020B0604030504040204" pitchFamily="34" charset="0"/>
                <a:cs typeface="Tahoma" panose="020B0604030504040204" pitchFamily="34" charset="0"/>
              </a:rPr>
              <a:t>they can feel like their identity </a:t>
            </a:r>
          </a:p>
          <a:p>
            <a:r>
              <a:rPr lang="en-US" sz="2600" dirty="0">
                <a:solidFill>
                  <a:schemeClr val="accent1"/>
                </a:solidFill>
                <a:latin typeface="Tahoma" panose="020B0604030504040204" pitchFamily="34" charset="0"/>
                <a:ea typeface="Tahoma" panose="020B0604030504040204" pitchFamily="34" charset="0"/>
                <a:cs typeface="Tahoma" panose="020B0604030504040204" pitchFamily="34" charset="0"/>
              </a:rPr>
              <a:t>and value as a human being is </a:t>
            </a:r>
          </a:p>
          <a:p>
            <a:r>
              <a:rPr lang="en-US" sz="2600" i="1" dirty="0">
                <a:solidFill>
                  <a:schemeClr val="accent1"/>
                </a:solidFill>
                <a:latin typeface="Tahoma" panose="020B0604030504040204" pitchFamily="34" charset="0"/>
                <a:ea typeface="Tahoma" panose="020B0604030504040204" pitchFamily="34" charset="0"/>
                <a:cs typeface="Tahoma" panose="020B0604030504040204" pitchFamily="34" charset="0"/>
              </a:rPr>
              <a:t>not respected</a:t>
            </a:r>
            <a:r>
              <a:rPr lang="en-US" sz="2600" dirty="0">
                <a:solidFill>
                  <a:schemeClr val="accent1"/>
                </a:solidFill>
                <a:latin typeface="Tahoma" panose="020B0604030504040204" pitchFamily="34" charset="0"/>
                <a:ea typeface="Tahoma" panose="020B0604030504040204" pitchFamily="34" charset="0"/>
                <a:cs typeface="Tahoma" panose="020B0604030504040204" pitchFamily="34" charset="0"/>
              </a:rPr>
              <a:t>, and this stops them from enjoying life and living comfortably during a period of care or treatment. </a:t>
            </a:r>
          </a:p>
        </p:txBody>
      </p:sp>
      <p:pic>
        <p:nvPicPr>
          <p:cNvPr id="7" name="Picture 6" descr="A person with his hand on his chin&#10;&#10;Description automatically generated with low confidence">
            <a:extLst>
              <a:ext uri="{FF2B5EF4-FFF2-40B4-BE49-F238E27FC236}">
                <a16:creationId xmlns:a16="http://schemas.microsoft.com/office/drawing/2014/main" xmlns="" id="{35B4BA84-930C-5C0D-CA17-3B68662B5A67}"/>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l="32254" t="18172" r="19137" b="20185"/>
          <a:stretch/>
        </p:blipFill>
        <p:spPr>
          <a:xfrm rot="21075870">
            <a:off x="540685" y="3870321"/>
            <a:ext cx="2590800" cy="2444517"/>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9" name="Picture 8" descr="Close-up of a person's eyes&#10;&#10;Description automatically generated">
            <a:extLst>
              <a:ext uri="{FF2B5EF4-FFF2-40B4-BE49-F238E27FC236}">
                <a16:creationId xmlns:a16="http://schemas.microsoft.com/office/drawing/2014/main" xmlns="" id="{86D7C99A-307A-6DB7-89B1-9AB8AEA59A0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rcRect l="2060" t="3459" r="3674" b="23609"/>
          <a:stretch/>
        </p:blipFill>
        <p:spPr>
          <a:xfrm>
            <a:off x="4372605" y="1153545"/>
            <a:ext cx="3429000" cy="1767421"/>
          </a:xfrm>
          <a:prstGeom prst="rect">
            <a:avLst/>
          </a:prstGeom>
          <a:solidFill>
            <a:srgbClr val="FFFFFF">
              <a:shade val="85000"/>
            </a:srgbClr>
          </a:solidFill>
          <a:ln w="92075"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Elderly person in a wheelchair">
            <a:extLst>
              <a:ext uri="{FF2B5EF4-FFF2-40B4-BE49-F238E27FC236}">
                <a16:creationId xmlns:a16="http://schemas.microsoft.com/office/drawing/2014/main" xmlns="" id="{DF5CD4F2-6873-33A7-C4BE-A2F1AECD5CE0}"/>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2753" t="9533" r="38427" b="30344"/>
          <a:stretch/>
        </p:blipFill>
        <p:spPr>
          <a:xfrm>
            <a:off x="670719" y="1153545"/>
            <a:ext cx="2704051" cy="222228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3000"/>
                                        <p:tgtEl>
                                          <p:spTgt spid="2"/>
                                        </p:tgtEl>
                                      </p:cBhvr>
                                    </p:animEffect>
                                  </p:childTnLst>
                                </p:cTn>
                              </p:par>
                            </p:childTnLst>
                          </p:cTn>
                        </p:par>
                        <p:par>
                          <p:cTn id="8" fill="hold">
                            <p:stCondLst>
                              <p:cond delay="3000"/>
                            </p:stCondLst>
                            <p:childTnLst>
                              <p:par>
                                <p:cTn id="9" presetID="21" presetClass="entr" presetSubtype="1"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heel(1)">
                                      <p:cBhvr>
                                        <p:cTn id="11" dur="2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3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fltVal val="0"/>
                                          </p:val>
                                        </p:tav>
                                        <p:tav tm="100000">
                                          <p:val>
                                            <p:strVal val="#ppt_w"/>
                                          </p:val>
                                        </p:tav>
                                      </p:tavLst>
                                    </p:anim>
                                    <p:anim calcmode="lin" valueType="num">
                                      <p:cBhvr>
                                        <p:cTn id="17" dur="1000" fill="hold"/>
                                        <p:tgtEl>
                                          <p:spTgt spid="3"/>
                                        </p:tgtEl>
                                        <p:attrNameLst>
                                          <p:attrName>ppt_h</p:attrName>
                                        </p:attrNameLst>
                                      </p:cBhvr>
                                      <p:tavLst>
                                        <p:tav tm="0">
                                          <p:val>
                                            <p:fltVal val="0"/>
                                          </p:val>
                                        </p:tav>
                                        <p:tav tm="100000">
                                          <p:val>
                                            <p:strVal val="#ppt_h"/>
                                          </p:val>
                                        </p:tav>
                                      </p:tavLst>
                                    </p:anim>
                                    <p:anim calcmode="lin" valueType="num">
                                      <p:cBhvr>
                                        <p:cTn id="18" dur="1000" fill="hold"/>
                                        <p:tgtEl>
                                          <p:spTgt spid="3"/>
                                        </p:tgtEl>
                                        <p:attrNameLst>
                                          <p:attrName>style.rotation</p:attrName>
                                        </p:attrNameLst>
                                      </p:cBhvr>
                                      <p:tavLst>
                                        <p:tav tm="0">
                                          <p:val>
                                            <p:fltVal val="90"/>
                                          </p:val>
                                        </p:tav>
                                        <p:tav tm="100000">
                                          <p:val>
                                            <p:fltVal val="0"/>
                                          </p:val>
                                        </p:tav>
                                      </p:tavLst>
                                    </p:anim>
                                    <p:animEffect transition="in" filter="fade">
                                      <p:cBhvr>
                                        <p:cTn id="19" dur="1000"/>
                                        <p:tgtEl>
                                          <p:spTgt spid="3"/>
                                        </p:tgtEl>
                                      </p:cBhvr>
                                    </p:animEffect>
                                  </p:childTnLst>
                                </p:cTn>
                              </p:par>
                              <p:par>
                                <p:cTn id="20" presetID="47"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anim calcmode="lin" valueType="num">
                                      <p:cBhvr>
                                        <p:cTn id="23" dur="1000" fill="hold"/>
                                        <p:tgtEl>
                                          <p:spTgt spid="9"/>
                                        </p:tgtEl>
                                        <p:attrNameLst>
                                          <p:attrName>ppt_x</p:attrName>
                                        </p:attrNameLst>
                                      </p:cBhvr>
                                      <p:tavLst>
                                        <p:tav tm="0">
                                          <p:val>
                                            <p:strVal val="#ppt_x"/>
                                          </p:val>
                                        </p:tav>
                                        <p:tav tm="100000">
                                          <p:val>
                                            <p:strVal val="#ppt_x"/>
                                          </p:val>
                                        </p:tav>
                                      </p:tavLst>
                                    </p:anim>
                                    <p:anim calcmode="lin" valueType="num">
                                      <p:cBhvr>
                                        <p:cTn id="24" dur="1000" fill="hold"/>
                                        <p:tgtEl>
                                          <p:spTgt spid="9"/>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10" presetClass="entr" presetSubtype="0" fill="hold"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6848" y="351791"/>
            <a:ext cx="8058150" cy="247650"/>
          </a:xfrm>
        </p:spPr>
        <p:txBody>
          <a:bodyPr/>
          <a:lstStyle/>
          <a:p>
            <a:r>
              <a:rPr lang="en-US" altLang="en-US" sz="4400" dirty="0"/>
              <a:t/>
            </a:r>
            <a:br>
              <a:rPr lang="en-US" altLang="en-US" sz="4400" dirty="0"/>
            </a:br>
            <a:r>
              <a:rPr lang="en-US" altLang="en-US" sz="4400" dirty="0"/>
              <a:t>Respect and Dignity </a:t>
            </a:r>
            <a:r>
              <a:rPr lang="en-US" altLang="en-US" sz="1600" dirty="0"/>
              <a:t>(cont’d)</a:t>
            </a:r>
            <a:br>
              <a:rPr lang="en-US" altLang="en-US" sz="1600" dirty="0"/>
            </a:br>
            <a:r>
              <a:rPr lang="en-US" altLang="en-US" sz="1600" dirty="0"/>
              <a:t/>
            </a:r>
            <a:br>
              <a:rPr lang="en-US" altLang="en-US" sz="1600" dirty="0"/>
            </a:br>
            <a:endParaRPr lang="en-US" altLang="en-US" sz="1600" dirty="0"/>
          </a:p>
        </p:txBody>
      </p:sp>
      <p:pic>
        <p:nvPicPr>
          <p:cNvPr id="2" name="Picture 1">
            <a:extLst>
              <a:ext uri="{FF2B5EF4-FFF2-40B4-BE49-F238E27FC236}">
                <a16:creationId xmlns:a16="http://schemas.microsoft.com/office/drawing/2014/main" xmlns="" id="{F19D93D3-7359-488E-9888-999B7A4FE6FC}"/>
              </a:ext>
            </a:extLst>
          </p:cNvPr>
          <p:cNvPicPr>
            <a:picLocks noChangeAspect="1"/>
          </p:cNvPicPr>
          <p:nvPr/>
        </p:nvPicPr>
        <p:blipFill>
          <a:blip r:embed="rId2"/>
          <a:stretch>
            <a:fillRect/>
          </a:stretch>
        </p:blipFill>
        <p:spPr>
          <a:xfrm>
            <a:off x="318949" y="907732"/>
            <a:ext cx="8297375" cy="5864860"/>
          </a:xfrm>
          <a:prstGeom prst="rect">
            <a:avLst/>
          </a:prstGeom>
        </p:spPr>
      </p:pic>
      <p:pic>
        <p:nvPicPr>
          <p:cNvPr id="6" name="Picture 5">
            <a:extLst>
              <a:ext uri="{FF2B5EF4-FFF2-40B4-BE49-F238E27FC236}">
                <a16:creationId xmlns:a16="http://schemas.microsoft.com/office/drawing/2014/main" xmlns="" id="{EB47BB85-9EDF-AF41-3E85-B32F4BA97177}"/>
              </a:ext>
            </a:extLst>
          </p:cNvPr>
          <p:cNvPicPr>
            <a:picLocks noChangeAspect="1"/>
          </p:cNvPicPr>
          <p:nvPr/>
        </p:nvPicPr>
        <p:blipFill>
          <a:blip r:embed="rId3"/>
          <a:stretch>
            <a:fillRect/>
          </a:stretch>
        </p:blipFill>
        <p:spPr>
          <a:xfrm>
            <a:off x="416375" y="2443742"/>
            <a:ext cx="4186971" cy="4186971"/>
          </a:xfrm>
          <a:prstGeom prst="rect">
            <a:avLst/>
          </a:prstGeom>
        </p:spPr>
      </p:pic>
      <p:sp>
        <p:nvSpPr>
          <p:cNvPr id="5" name="TextBox 4">
            <a:extLst>
              <a:ext uri="{FF2B5EF4-FFF2-40B4-BE49-F238E27FC236}">
                <a16:creationId xmlns:a16="http://schemas.microsoft.com/office/drawing/2014/main" xmlns="" id="{26C9A353-5669-C2E5-AD6B-76114AC88267}"/>
              </a:ext>
            </a:extLst>
          </p:cNvPr>
          <p:cNvSpPr txBox="1"/>
          <p:nvPr/>
        </p:nvSpPr>
        <p:spPr>
          <a:xfrm>
            <a:off x="5395119" y="5211953"/>
            <a:ext cx="692944" cy="246221"/>
          </a:xfrm>
          <a:prstGeom prst="rect">
            <a:avLst/>
          </a:prstGeom>
          <a:noFill/>
        </p:spPr>
        <p:txBody>
          <a:bodyPr wrap="square" rtlCol="0">
            <a:spAutoFit/>
          </a:bodyPr>
          <a:lstStyle/>
          <a:p>
            <a:r>
              <a:rPr lang="en-US" sz="1000" i="1" dirty="0">
                <a:solidFill>
                  <a:schemeClr val="bg1"/>
                </a:solidFill>
              </a:rPr>
              <a:t>Maclaren</a:t>
            </a:r>
          </a:p>
        </p:txBody>
      </p:sp>
      <p:pic>
        <p:nvPicPr>
          <p:cNvPr id="7" name="Picture 6">
            <a:extLst>
              <a:ext uri="{FF2B5EF4-FFF2-40B4-BE49-F238E27FC236}">
                <a16:creationId xmlns:a16="http://schemas.microsoft.com/office/drawing/2014/main" xmlns="" id="{20C5DC0A-3595-D749-2D73-6F5E259FB050}"/>
              </a:ext>
            </a:extLst>
          </p:cNvPr>
          <p:cNvPicPr>
            <a:picLocks noChangeAspect="1"/>
          </p:cNvPicPr>
          <p:nvPr/>
        </p:nvPicPr>
        <p:blipFill>
          <a:blip r:embed="rId4"/>
          <a:stretch>
            <a:fillRect/>
          </a:stretch>
        </p:blipFill>
        <p:spPr>
          <a:xfrm>
            <a:off x="3997864" y="2443742"/>
            <a:ext cx="4688598" cy="4197542"/>
          </a:xfrm>
          <a:prstGeom prst="rect">
            <a:avLst/>
          </a:prstGeom>
        </p:spPr>
      </p:pic>
      <p:sp>
        <p:nvSpPr>
          <p:cNvPr id="8" name="TextBox 7">
            <a:extLst>
              <a:ext uri="{FF2B5EF4-FFF2-40B4-BE49-F238E27FC236}">
                <a16:creationId xmlns:a16="http://schemas.microsoft.com/office/drawing/2014/main" xmlns="" id="{183C7F73-DB1B-A7EC-E78D-2DF738FBC967}"/>
              </a:ext>
            </a:extLst>
          </p:cNvPr>
          <p:cNvSpPr txBox="1"/>
          <p:nvPr/>
        </p:nvSpPr>
        <p:spPr>
          <a:xfrm>
            <a:off x="5237263" y="3102121"/>
            <a:ext cx="2209800" cy="2831544"/>
          </a:xfrm>
          <a:prstGeom prst="rect">
            <a:avLst/>
          </a:prstGeom>
          <a:solidFill>
            <a:schemeClr val="tx1"/>
          </a:solidFill>
        </p:spPr>
        <p:txBody>
          <a:bodyPr wrap="square" rtlCol="0">
            <a:spAutoFit/>
          </a:bodyPr>
          <a:lstStyle/>
          <a:p>
            <a:pPr algn="ctr"/>
            <a:endParaRPr lang="en-US" sz="2000" dirty="0">
              <a:solidFill>
                <a:schemeClr val="bg1"/>
              </a:solidFill>
              <a:latin typeface="Lucida Handwriting" panose="03010101010101010101" pitchFamily="66" charset="0"/>
              <a:ea typeface="MS UI Gothic" panose="020B0600070205080204" pitchFamily="34" charset="-128"/>
            </a:endParaRPr>
          </a:p>
          <a:p>
            <a:pPr algn="ctr"/>
            <a:r>
              <a:rPr lang="en-US" sz="3000" dirty="0">
                <a:solidFill>
                  <a:srgbClr val="00B0F0"/>
                </a:solidFill>
                <a:latin typeface="Lucida Handwriting" panose="03010101010101010101" pitchFamily="66" charset="0"/>
                <a:ea typeface="MS UI Gothic" panose="020B0600070205080204" pitchFamily="34" charset="-128"/>
              </a:rPr>
              <a:t>Respect </a:t>
            </a:r>
          </a:p>
          <a:p>
            <a:pPr algn="ctr"/>
            <a:r>
              <a:rPr lang="en-US" dirty="0">
                <a:solidFill>
                  <a:srgbClr val="00B0F0"/>
                </a:solidFill>
                <a:latin typeface="Lucida Handwriting" panose="03010101010101010101" pitchFamily="66" charset="0"/>
                <a:ea typeface="MS UI Gothic" panose="020B0600070205080204" pitchFamily="34" charset="-128"/>
              </a:rPr>
              <a:t>&amp; </a:t>
            </a:r>
          </a:p>
          <a:p>
            <a:pPr algn="ctr"/>
            <a:r>
              <a:rPr lang="en-US" sz="3000" dirty="0">
                <a:solidFill>
                  <a:srgbClr val="00B0F0"/>
                </a:solidFill>
                <a:latin typeface="Lucida Handwriting" panose="03010101010101010101" pitchFamily="66" charset="0"/>
                <a:ea typeface="MS UI Gothic" panose="020B0600070205080204" pitchFamily="34" charset="-128"/>
              </a:rPr>
              <a:t>Dignity</a:t>
            </a:r>
            <a:r>
              <a:rPr lang="en-US" dirty="0">
                <a:solidFill>
                  <a:srgbClr val="00B0F0"/>
                </a:solidFill>
                <a:latin typeface="Lucida Handwriting" panose="03010101010101010101" pitchFamily="66" charset="0"/>
                <a:ea typeface="MS UI Gothic" panose="020B0600070205080204" pitchFamily="34" charset="-128"/>
              </a:rPr>
              <a:t> </a:t>
            </a:r>
            <a:r>
              <a:rPr lang="en-US" dirty="0">
                <a:solidFill>
                  <a:srgbClr val="00B0F0"/>
                </a:solidFill>
                <a:latin typeface="Lucida Bright" panose="02040602050505020304" pitchFamily="18" charset="0"/>
                <a:ea typeface="MS UI Gothic" panose="020B0600070205080204" pitchFamily="34" charset="-128"/>
              </a:rPr>
              <a:t>necessitates</a:t>
            </a:r>
            <a:r>
              <a:rPr lang="en-US" dirty="0">
                <a:solidFill>
                  <a:srgbClr val="00B0F0"/>
                </a:solidFill>
                <a:latin typeface="Lucida Handwriting" panose="03010101010101010101" pitchFamily="66" charset="0"/>
                <a:ea typeface="MS UI Gothic" panose="020B0600070205080204" pitchFamily="34" charset="-128"/>
              </a:rPr>
              <a:t> </a:t>
            </a:r>
            <a:r>
              <a:rPr lang="en-US" sz="3000" dirty="0">
                <a:solidFill>
                  <a:srgbClr val="00B0F0"/>
                </a:solidFill>
                <a:latin typeface="Lucida Handwriting" panose="03010101010101010101" pitchFamily="66" charset="0"/>
                <a:ea typeface="MS UI Gothic" panose="020B0600070205080204" pitchFamily="34" charset="-128"/>
              </a:rPr>
              <a:t>empathy</a:t>
            </a:r>
          </a:p>
          <a:p>
            <a:pPr algn="ctr"/>
            <a:endParaRPr lang="en-US" sz="2000" dirty="0">
              <a:solidFill>
                <a:schemeClr val="bg1"/>
              </a:solidFill>
              <a:latin typeface="Lucida Handwriting" panose="03010101010101010101" pitchFamily="66" charset="0"/>
              <a:ea typeface="MS UI Gothic" panose="020B0600070205080204" pitchFamily="34" charset="-128"/>
            </a:endParaRPr>
          </a:p>
        </p:txBody>
      </p:sp>
      <p:sp>
        <p:nvSpPr>
          <p:cNvPr id="9" name="Rectangle: Rounded Corners 8">
            <a:extLst>
              <a:ext uri="{FF2B5EF4-FFF2-40B4-BE49-F238E27FC236}">
                <a16:creationId xmlns:a16="http://schemas.microsoft.com/office/drawing/2014/main" xmlns="" id="{8A5D0C5A-BAB0-58AC-300B-0EC974E50D0C}"/>
              </a:ext>
            </a:extLst>
          </p:cNvPr>
          <p:cNvSpPr/>
          <p:nvPr/>
        </p:nvSpPr>
        <p:spPr bwMode="auto">
          <a:xfrm>
            <a:off x="827770" y="1270781"/>
            <a:ext cx="7551152" cy="1003923"/>
          </a:xfrm>
          <a:prstGeom prst="roundRect">
            <a:avLst/>
          </a:prstGeom>
          <a:solidFill>
            <a:srgbClr val="FFFFCC">
              <a:alpha val="99000"/>
            </a:srgb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US" sz="2800" dirty="0">
                <a:solidFill>
                  <a:srgbClr val="0070C0"/>
                </a:solidFill>
                <a:latin typeface="Britannic Bold" panose="020B0903060703020204" pitchFamily="34" charset="0"/>
              </a:rPr>
              <a:t>These two maxims when followed should help us treat others with </a:t>
            </a:r>
            <a:r>
              <a:rPr lang="en-US" sz="2800" b="1" dirty="0">
                <a:solidFill>
                  <a:srgbClr val="0070C0"/>
                </a:solidFill>
                <a:latin typeface="Britannic Bold" panose="020B0903060703020204" pitchFamily="34" charset="0"/>
              </a:rPr>
              <a:t>dignity</a:t>
            </a:r>
            <a:r>
              <a:rPr lang="en-US" sz="2800" dirty="0">
                <a:solidFill>
                  <a:srgbClr val="0070C0"/>
                </a:solidFill>
                <a:latin typeface="Britannic Bold" panose="020B0903060703020204" pitchFamily="34" charset="0"/>
              </a:rPr>
              <a:t> and </a:t>
            </a:r>
            <a:r>
              <a:rPr lang="en-US" sz="2800" b="1" dirty="0">
                <a:solidFill>
                  <a:srgbClr val="0070C0"/>
                </a:solidFill>
                <a:latin typeface="Britannic Bold" panose="020B0903060703020204" pitchFamily="34" charset="0"/>
              </a:rPr>
              <a:t>respect</a:t>
            </a:r>
          </a:p>
        </p:txBody>
      </p:sp>
    </p:spTree>
    <p:extLst>
      <p:ext uri="{BB962C8B-B14F-4D97-AF65-F5344CB8AC3E}">
        <p14:creationId xmlns:p14="http://schemas.microsoft.com/office/powerpoint/2010/main" val="4044235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path" presetSubtype="0" accel="50000" decel="50000" fill="hold" grpId="0" nodeType="afterEffect">
                                  <p:stCondLst>
                                    <p:cond delay="0"/>
                                  </p:stCondLst>
                                  <p:childTnLst>
                                    <p:animMotion origin="layout" path="M -2.25044E-6 -3.83216E-6 C 0.06896 -3.83216E-6 0.12506 0.05602 0.12506 0.12506 C 0.12506 0.19409 0.06896 0.25011 -2.25044E-6 0.25011 C -0.06896 0.25011 -0.12506 0.19409 -0.12506 0.12506 C -0.12506 0.05602 -0.06896 -3.83216E-6 -2.25044E-6 -3.83216E-6 Z " pathEditMode="relative" rAng="0" ptsTypes="AAAAA">
                                      <p:cBhvr>
                                        <p:cTn id="6" dur="2000" fill="hold"/>
                                        <p:tgtEl>
                                          <p:spTgt spid="9"/>
                                        </p:tgtEl>
                                        <p:attrNameLst>
                                          <p:attrName>ppt_x</p:attrName>
                                          <p:attrName>ppt_y</p:attrName>
                                        </p:attrNameLst>
                                      </p:cBhvr>
                                      <p:rCtr x="0" y="12505"/>
                                    </p:animMotion>
                                  </p:childTnLst>
                                </p:cTn>
                              </p:par>
                            </p:childTnLst>
                          </p:cTn>
                        </p:par>
                      </p:childTnLst>
                    </p:cTn>
                  </p:par>
                  <p:par>
                    <p:cTn id="7" fill="hold">
                      <p:stCondLst>
                        <p:cond delay="indefinite"/>
                      </p:stCondLst>
                      <p:childTnLst>
                        <p:par>
                          <p:cTn id="8" fill="hold">
                            <p:stCondLst>
                              <p:cond delay="0"/>
                            </p:stCondLst>
                            <p:childTnLst>
                              <p:par>
                                <p:cTn id="9" presetID="47"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85531" y="227966"/>
            <a:ext cx="8058150" cy="247650"/>
          </a:xfrm>
        </p:spPr>
        <p:txBody>
          <a:bodyPr/>
          <a:lstStyle/>
          <a:p>
            <a:r>
              <a:rPr lang="en-US" altLang="en-US" sz="4400" dirty="0"/>
              <a:t/>
            </a:r>
            <a:br>
              <a:rPr lang="en-US" altLang="en-US" sz="4400" dirty="0"/>
            </a:br>
            <a:r>
              <a:rPr lang="en-US" altLang="en-US" sz="4400" dirty="0"/>
              <a:t>Respect and Dignity </a:t>
            </a:r>
            <a:r>
              <a:rPr lang="en-US" altLang="en-US" sz="1600" dirty="0"/>
              <a:t>(cont’d)</a:t>
            </a:r>
            <a:br>
              <a:rPr lang="en-US" altLang="en-US" sz="1600" dirty="0"/>
            </a:br>
            <a:endParaRPr lang="en-US" altLang="en-US" sz="1600" dirty="0"/>
          </a:p>
        </p:txBody>
      </p:sp>
      <p:pic>
        <p:nvPicPr>
          <p:cNvPr id="2" name="Picture 1">
            <a:extLst>
              <a:ext uri="{FF2B5EF4-FFF2-40B4-BE49-F238E27FC236}">
                <a16:creationId xmlns:a16="http://schemas.microsoft.com/office/drawing/2014/main" xmlns="" id="{F19D93D3-7359-488E-9888-999B7A4FE6FC}"/>
              </a:ext>
            </a:extLst>
          </p:cNvPr>
          <p:cNvPicPr>
            <a:picLocks noChangeAspect="1"/>
          </p:cNvPicPr>
          <p:nvPr/>
        </p:nvPicPr>
        <p:blipFill>
          <a:blip r:embed="rId2"/>
          <a:stretch>
            <a:fillRect/>
          </a:stretch>
        </p:blipFill>
        <p:spPr>
          <a:xfrm>
            <a:off x="365919" y="907732"/>
            <a:ext cx="8297375" cy="5864860"/>
          </a:xfrm>
          <a:prstGeom prst="rect">
            <a:avLst/>
          </a:prstGeom>
        </p:spPr>
      </p:pic>
      <p:sp>
        <p:nvSpPr>
          <p:cNvPr id="6" name="TextBox 5">
            <a:extLst>
              <a:ext uri="{FF2B5EF4-FFF2-40B4-BE49-F238E27FC236}">
                <a16:creationId xmlns:a16="http://schemas.microsoft.com/office/drawing/2014/main" xmlns="" id="{21EB43E9-C475-4BD2-1719-CE9C877BC54B}"/>
              </a:ext>
            </a:extLst>
          </p:cNvPr>
          <p:cNvSpPr txBox="1"/>
          <p:nvPr/>
        </p:nvSpPr>
        <p:spPr>
          <a:xfrm>
            <a:off x="3642519" y="1103774"/>
            <a:ext cx="5491449" cy="1015663"/>
          </a:xfrm>
          <a:prstGeom prst="rect">
            <a:avLst/>
          </a:prstGeom>
          <a:noFill/>
        </p:spPr>
        <p:txBody>
          <a:bodyPr wrap="square" rtlCol="0">
            <a:spAutoFit/>
          </a:bodyPr>
          <a:lstStyle/>
          <a:p>
            <a:r>
              <a:rPr lang="en-US" sz="6000" dirty="0">
                <a:solidFill>
                  <a:schemeClr val="bg1"/>
                </a:solidFill>
              </a:rPr>
              <a:t>“Empathy is…</a:t>
            </a:r>
          </a:p>
        </p:txBody>
      </p:sp>
      <p:sp>
        <p:nvSpPr>
          <p:cNvPr id="7" name="TextBox 6">
            <a:extLst>
              <a:ext uri="{FF2B5EF4-FFF2-40B4-BE49-F238E27FC236}">
                <a16:creationId xmlns:a16="http://schemas.microsoft.com/office/drawing/2014/main" xmlns="" id="{5D2E6059-3B77-6DFC-063B-C2046F8F438B}"/>
              </a:ext>
            </a:extLst>
          </p:cNvPr>
          <p:cNvSpPr txBox="1"/>
          <p:nvPr/>
        </p:nvSpPr>
        <p:spPr>
          <a:xfrm>
            <a:off x="2841906" y="2264308"/>
            <a:ext cx="5821388" cy="3886200"/>
          </a:xfrm>
          <a:prstGeom prst="rect">
            <a:avLst/>
          </a:prstGeom>
          <a:ln w="69850"/>
        </p:spPr>
        <p:style>
          <a:lnRef idx="2">
            <a:schemeClr val="accent1"/>
          </a:lnRef>
          <a:fillRef idx="1">
            <a:schemeClr val="lt1"/>
          </a:fillRef>
          <a:effectRef idx="0">
            <a:schemeClr val="accent1"/>
          </a:effectRef>
          <a:fontRef idx="minor">
            <a:schemeClr val="dk1"/>
          </a:fontRef>
        </p:style>
        <p:txBody>
          <a:bodyPr wrap="square" rtlCol="0">
            <a:noAutofit/>
          </a:bodyPr>
          <a:lstStyle/>
          <a:p>
            <a:endParaRPr lang="en-US" dirty="0">
              <a:latin typeface="Verdana Pro Black" panose="020B0A04030504040204" pitchFamily="34" charset="0"/>
            </a:endParaRPr>
          </a:p>
          <a:p>
            <a:endParaRPr lang="en-US" dirty="0">
              <a:latin typeface="Verdana Pro Black" panose="020B0A04030504040204" pitchFamily="34" charset="0"/>
            </a:endParaRPr>
          </a:p>
          <a:p>
            <a:endParaRPr lang="en-US" dirty="0">
              <a:latin typeface="Verdana Pro Black" panose="020B0A04030504040204" pitchFamily="34" charset="0"/>
            </a:endParaRPr>
          </a:p>
          <a:p>
            <a:endParaRPr lang="en-US" dirty="0"/>
          </a:p>
        </p:txBody>
      </p:sp>
      <p:pic>
        <p:nvPicPr>
          <p:cNvPr id="13" name="Picture 12">
            <a:extLst>
              <a:ext uri="{FF2B5EF4-FFF2-40B4-BE49-F238E27FC236}">
                <a16:creationId xmlns:a16="http://schemas.microsoft.com/office/drawing/2014/main" xmlns="" id="{55E9D329-6360-5299-B51C-AE98276AD98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30717" y="858622"/>
            <a:ext cx="2788442" cy="1839751"/>
          </a:xfrm>
          <a:prstGeom prst="ellipse">
            <a:avLst/>
          </a:prstGeom>
          <a:ln>
            <a:noFill/>
          </a:ln>
          <a:effectLst>
            <a:softEdge rad="112500"/>
          </a:effectLst>
        </p:spPr>
      </p:pic>
      <p:pic>
        <p:nvPicPr>
          <p:cNvPr id="15" name="Picture 14">
            <a:extLst>
              <a:ext uri="{FF2B5EF4-FFF2-40B4-BE49-F238E27FC236}">
                <a16:creationId xmlns:a16="http://schemas.microsoft.com/office/drawing/2014/main" xmlns="" id="{DDA062D6-04E7-876C-2FDA-922D0B03CF90}"/>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568603" y="4591147"/>
            <a:ext cx="2306536" cy="2306536"/>
          </a:xfrm>
          <a:prstGeom prst="rect">
            <a:avLst/>
          </a:prstGeom>
        </p:spPr>
      </p:pic>
      <p:pic>
        <p:nvPicPr>
          <p:cNvPr id="4" name="Picture 3" descr="Hands on ears">
            <a:extLst>
              <a:ext uri="{FF2B5EF4-FFF2-40B4-BE49-F238E27FC236}">
                <a16:creationId xmlns:a16="http://schemas.microsoft.com/office/drawing/2014/main" xmlns="" id="{DA80B63F-A389-6488-D2DC-41D4D09BD66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247" t="8061" r="46142" b="30195"/>
          <a:stretch/>
        </p:blipFill>
        <p:spPr>
          <a:xfrm>
            <a:off x="259888" y="2649263"/>
            <a:ext cx="2788443" cy="2253072"/>
          </a:xfrm>
          <a:prstGeom prst="ellipse">
            <a:avLst/>
          </a:prstGeom>
          <a:ln>
            <a:noFill/>
          </a:ln>
          <a:effectLst>
            <a:softEdge rad="112500"/>
          </a:effectLst>
        </p:spPr>
      </p:pic>
      <p:sp>
        <p:nvSpPr>
          <p:cNvPr id="5" name="TextBox 4">
            <a:extLst>
              <a:ext uri="{FF2B5EF4-FFF2-40B4-BE49-F238E27FC236}">
                <a16:creationId xmlns:a16="http://schemas.microsoft.com/office/drawing/2014/main" xmlns="" id="{4F3DB722-D8D2-5D18-1CCC-C6BC1DE1EAD6}"/>
              </a:ext>
            </a:extLst>
          </p:cNvPr>
          <p:cNvSpPr txBox="1"/>
          <p:nvPr/>
        </p:nvSpPr>
        <p:spPr>
          <a:xfrm>
            <a:off x="2906108" y="2502837"/>
            <a:ext cx="5516254" cy="89255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600" b="0" i="0" u="none" strike="noStrike" kern="1200" cap="none" spc="0" normalizeH="0" baseline="0" noProof="0" dirty="0">
                <a:ln>
                  <a:gradFill>
                    <a:gsLst>
                      <a:gs pos="0">
                        <a:srgbClr val="810000">
                          <a:lumMod val="5000"/>
                          <a:lumOff val="95000"/>
                        </a:srgbClr>
                      </a:gs>
                      <a:gs pos="74000">
                        <a:srgbClr val="00B050"/>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Seeing with the EYES of </a:t>
            </a:r>
          </a:p>
          <a:p>
            <a:pPr marL="0" marR="0" lvl="0" indent="0" algn="l" defTabSz="914400" rtl="0" eaLnBrk="0" fontAlgn="base" latinLnBrk="0" hangingPunct="0">
              <a:lnSpc>
                <a:spcPct val="100000"/>
              </a:lnSpc>
              <a:spcBef>
                <a:spcPct val="0"/>
              </a:spcBef>
              <a:spcAft>
                <a:spcPct val="0"/>
              </a:spcAft>
              <a:buClrTx/>
              <a:buSzTx/>
              <a:buFontTx/>
              <a:buNone/>
              <a:tabLst/>
              <a:defRPr/>
            </a:pPr>
            <a:r>
              <a:rPr lang="en-US" sz="2600" dirty="0">
                <a:ln>
                  <a:gradFill>
                    <a:gsLst>
                      <a:gs pos="0">
                        <a:srgbClr val="810000">
                          <a:lumMod val="5000"/>
                          <a:lumOff val="95000"/>
                        </a:srgbClr>
                      </a:gs>
                      <a:gs pos="74000">
                        <a:srgbClr val="00B050"/>
                      </a:gs>
                      <a:gs pos="83000">
                        <a:srgbClr val="810000">
                          <a:lumMod val="45000"/>
                          <a:lumOff val="55000"/>
                        </a:srgbClr>
                      </a:gs>
                      <a:gs pos="100000">
                        <a:srgbClr val="810000">
                          <a:lumMod val="30000"/>
                          <a:lumOff val="70000"/>
                        </a:srgbClr>
                      </a:gs>
                    </a:gsLst>
                    <a:lin ang="5400000" scaled="1"/>
                  </a:gradFill>
                </a:ln>
                <a:solidFill>
                  <a:srgbClr val="000000"/>
                </a:solidFill>
                <a:latin typeface="Verdana Pro Black" panose="020B0A04030504040204" pitchFamily="34" charset="0"/>
              </a:rPr>
              <a:t>				</a:t>
            </a:r>
            <a:r>
              <a:rPr kumimoji="0" lang="en-US" sz="2600" b="0" i="0" u="none" strike="noStrike" kern="1200" cap="none" spc="0" normalizeH="0" baseline="0" noProof="0" dirty="0">
                <a:ln>
                  <a:gradFill>
                    <a:gsLst>
                      <a:gs pos="0">
                        <a:srgbClr val="810000">
                          <a:lumMod val="5000"/>
                          <a:lumOff val="95000"/>
                        </a:srgbClr>
                      </a:gs>
                      <a:gs pos="74000">
                        <a:srgbClr val="00B050"/>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another,</a:t>
            </a:r>
          </a:p>
        </p:txBody>
      </p:sp>
      <p:sp>
        <p:nvSpPr>
          <p:cNvPr id="8" name="TextBox 7">
            <a:extLst>
              <a:ext uri="{FF2B5EF4-FFF2-40B4-BE49-F238E27FC236}">
                <a16:creationId xmlns:a16="http://schemas.microsoft.com/office/drawing/2014/main" xmlns="" id="{FFADAC62-CD75-5C2B-2B22-FFE69715BE45}"/>
              </a:ext>
            </a:extLst>
          </p:cNvPr>
          <p:cNvSpPr txBox="1"/>
          <p:nvPr/>
        </p:nvSpPr>
        <p:spPr>
          <a:xfrm>
            <a:off x="2992369" y="3663649"/>
            <a:ext cx="5410200"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600" b="0" i="0" u="none" strike="noStrike" kern="1200" cap="none" spc="0" normalizeH="0" baseline="0" noProof="0" dirty="0">
                <a:ln>
                  <a:solidFill>
                    <a:srgbClr val="0000FF">
                      <a:lumMod val="75000"/>
                    </a:srgbClr>
                  </a:solidFill>
                </a:ln>
                <a:solidFill>
                  <a:srgbClr val="000000"/>
                </a:solidFill>
                <a:effectLst/>
                <a:uLnTx/>
                <a:uFillTx/>
                <a:latin typeface="Verdana Pro Black" panose="020B0A04030504040204" pitchFamily="34" charset="0"/>
                <a:ea typeface="+mn-ea"/>
                <a:cs typeface="+mn-cs"/>
              </a:rPr>
              <a:t>Listening with the EARS of 			</a:t>
            </a:r>
            <a:r>
              <a:rPr kumimoji="0" lang="en-US" sz="2600" b="0" i="0" u="none" strike="noStrike" kern="1200" cap="none" spc="0" normalizeH="0" noProof="0" dirty="0">
                <a:ln>
                  <a:solidFill>
                    <a:srgbClr val="0000FF">
                      <a:lumMod val="75000"/>
                    </a:srgbClr>
                  </a:solidFill>
                </a:ln>
                <a:solidFill>
                  <a:srgbClr val="000000"/>
                </a:solidFill>
                <a:effectLst/>
                <a:uLnTx/>
                <a:uFillTx/>
                <a:latin typeface="Verdana Pro Black" panose="020B0A04030504040204" pitchFamily="34" charset="0"/>
                <a:ea typeface="+mn-ea"/>
                <a:cs typeface="+mn-cs"/>
              </a:rPr>
              <a:t>       </a:t>
            </a:r>
            <a:r>
              <a:rPr kumimoji="0" lang="en-US" sz="2600" b="0" i="0" u="none" strike="noStrike" kern="1200" cap="none" spc="0" normalizeH="0" baseline="0" noProof="0" dirty="0">
                <a:ln>
                  <a:solidFill>
                    <a:srgbClr val="0000FF">
                      <a:lumMod val="75000"/>
                    </a:srgbClr>
                  </a:solidFill>
                </a:ln>
                <a:solidFill>
                  <a:srgbClr val="000000"/>
                </a:solidFill>
                <a:effectLst/>
                <a:uLnTx/>
                <a:uFillTx/>
                <a:latin typeface="Verdana Pro Black" panose="020B0A04030504040204" pitchFamily="34" charset="0"/>
                <a:ea typeface="+mn-ea"/>
                <a:cs typeface="+mn-cs"/>
              </a:rPr>
              <a:t>another,</a:t>
            </a:r>
          </a:p>
        </p:txBody>
      </p:sp>
      <p:sp>
        <p:nvSpPr>
          <p:cNvPr id="9" name="TextBox 8">
            <a:extLst>
              <a:ext uri="{FF2B5EF4-FFF2-40B4-BE49-F238E27FC236}">
                <a16:creationId xmlns:a16="http://schemas.microsoft.com/office/drawing/2014/main" xmlns="" id="{3D2D4A98-0E38-2239-E415-77DBA4AB0359}"/>
              </a:ext>
            </a:extLst>
          </p:cNvPr>
          <p:cNvSpPr txBox="1"/>
          <p:nvPr/>
        </p:nvSpPr>
        <p:spPr>
          <a:xfrm>
            <a:off x="2875138" y="4911899"/>
            <a:ext cx="6177581"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b="0" i="0" u="none" strike="noStrike" kern="1200" cap="none" spc="0" normalizeH="0" baseline="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And</a:t>
            </a:r>
            <a:r>
              <a:rPr kumimoji="0" lang="en-US" sz="2600" b="0" i="0" u="none" strike="noStrike" kern="1200" cap="none" spc="0" normalizeH="0" baseline="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 feeling </a:t>
            </a:r>
            <a:r>
              <a:rPr kumimoji="0" lang="en-US" b="0" i="0" u="none" strike="noStrike" kern="1200" cap="none" spc="0" normalizeH="0" baseline="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with the </a:t>
            </a:r>
            <a:r>
              <a:rPr kumimoji="0" lang="en-US" sz="2600" b="0" i="0" u="none" strike="noStrike" kern="1200" cap="none" spc="0" normalizeH="0" baseline="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HEART</a:t>
            </a:r>
            <a:r>
              <a:rPr kumimoji="0" lang="en-US" sz="2600" b="0" i="0" u="none" strike="noStrike" kern="1200" cap="none" spc="0" normalizeH="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 </a:t>
            </a:r>
            <a:r>
              <a:rPr kumimoji="0" lang="en-US" sz="2600" b="0" i="0" u="none" strike="noStrike" kern="1200" cap="none" spc="0" normalizeH="0" baseline="0" noProof="0" dirty="0">
                <a:ln>
                  <a:gradFill>
                    <a:gsLst>
                      <a:gs pos="0">
                        <a:srgbClr val="810000">
                          <a:lumMod val="5000"/>
                          <a:lumOff val="95000"/>
                        </a:srgbClr>
                      </a:gs>
                      <a:gs pos="74000">
                        <a:srgbClr val="810000">
                          <a:lumMod val="45000"/>
                          <a:lumOff val="55000"/>
                        </a:srgbClr>
                      </a:gs>
                      <a:gs pos="83000">
                        <a:srgbClr val="810000">
                          <a:lumMod val="45000"/>
                          <a:lumOff val="55000"/>
                        </a:srgbClr>
                      </a:gs>
                      <a:gs pos="100000">
                        <a:srgbClr val="810000">
                          <a:lumMod val="30000"/>
                          <a:lumOff val="70000"/>
                        </a:srgbClr>
                      </a:gs>
                    </a:gsLst>
                    <a:lin ang="5400000" scaled="1"/>
                  </a:gradFill>
                </a:ln>
                <a:solidFill>
                  <a:srgbClr val="000000"/>
                </a:solidFill>
                <a:effectLst/>
                <a:uLnTx/>
                <a:uFillTx/>
                <a:latin typeface="Verdana Pro Black" panose="020B0A04030504040204" pitchFamily="34" charset="0"/>
                <a:ea typeface="+mn-ea"/>
                <a:cs typeface="+mn-cs"/>
              </a:rPr>
              <a:t>of 				another.”</a:t>
            </a:r>
          </a:p>
        </p:txBody>
      </p:sp>
      <p:sp>
        <p:nvSpPr>
          <p:cNvPr id="10" name="TextBox 9">
            <a:extLst>
              <a:ext uri="{FF2B5EF4-FFF2-40B4-BE49-F238E27FC236}">
                <a16:creationId xmlns:a16="http://schemas.microsoft.com/office/drawing/2014/main" xmlns="" id="{7EB6F97E-146F-951A-14EA-4DB3380788FC}"/>
              </a:ext>
            </a:extLst>
          </p:cNvPr>
          <p:cNvSpPr txBox="1"/>
          <p:nvPr/>
        </p:nvSpPr>
        <p:spPr>
          <a:xfrm>
            <a:off x="7643912" y="5861595"/>
            <a:ext cx="1019382" cy="276999"/>
          </a:xfrm>
          <a:prstGeom prst="rect">
            <a:avLst/>
          </a:prstGeom>
          <a:noFill/>
        </p:spPr>
        <p:txBody>
          <a:bodyPr wrap="none" rtlCol="0">
            <a:spAutoFit/>
          </a:bodyPr>
          <a:lstStyle/>
          <a:p>
            <a:r>
              <a:rPr lang="en-US" sz="1200" dirty="0">
                <a:solidFill>
                  <a:srgbClr val="002060"/>
                </a:solidFill>
              </a:rPr>
              <a:t>-Alfred Adler</a:t>
            </a:r>
          </a:p>
        </p:txBody>
      </p:sp>
    </p:spTree>
    <p:extLst>
      <p:ext uri="{BB962C8B-B14F-4D97-AF65-F5344CB8AC3E}">
        <p14:creationId xmlns:p14="http://schemas.microsoft.com/office/powerpoint/2010/main" val="31871339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2000" fill="hold"/>
                                        <p:tgtEl>
                                          <p:spTgt spid="6"/>
                                        </p:tgtEl>
                                        <p:attrNameLst>
                                          <p:attrName>ppt_x</p:attrName>
                                        </p:attrNameLst>
                                      </p:cBhvr>
                                      <p:tavLst>
                                        <p:tav tm="0">
                                          <p:val>
                                            <p:strVal val="0-#ppt_w/2"/>
                                          </p:val>
                                        </p:tav>
                                        <p:tav tm="100000">
                                          <p:val>
                                            <p:strVal val="#ppt_x"/>
                                          </p:val>
                                        </p:tav>
                                      </p:tavLst>
                                    </p:anim>
                                    <p:anim calcmode="lin" valueType="num">
                                      <p:cBhvr additive="base">
                                        <p:cTn id="13" dur="2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1000" fill="hold"/>
                                        <p:tgtEl>
                                          <p:spTgt spid="13"/>
                                        </p:tgtEl>
                                        <p:attrNameLst>
                                          <p:attrName>ppt_x</p:attrName>
                                        </p:attrNameLst>
                                      </p:cBhvr>
                                      <p:tavLst>
                                        <p:tav tm="0">
                                          <p:val>
                                            <p:strVal val="0-#ppt_w/2"/>
                                          </p:val>
                                        </p:tav>
                                        <p:tav tm="100000">
                                          <p:val>
                                            <p:strVal val="#ppt_x"/>
                                          </p:val>
                                        </p:tav>
                                      </p:tavLst>
                                    </p:anim>
                                    <p:anim calcmode="lin" valueType="num">
                                      <p:cBhvr additive="base">
                                        <p:cTn id="19" dur="1000" fill="hold"/>
                                        <p:tgtEl>
                                          <p:spTgt spid="13"/>
                                        </p:tgtEl>
                                        <p:attrNameLst>
                                          <p:attrName>ppt_y</p:attrName>
                                        </p:attrNameLst>
                                      </p:cBhvr>
                                      <p:tavLst>
                                        <p:tav tm="0">
                                          <p:val>
                                            <p:strVal val="#ppt_y"/>
                                          </p:val>
                                        </p:tav>
                                        <p:tav tm="100000">
                                          <p:val>
                                            <p:strVal val="#ppt_y"/>
                                          </p:val>
                                        </p:tav>
                                      </p:tavLst>
                                    </p:anim>
                                  </p:childTnLst>
                                </p:cTn>
                              </p:par>
                              <p:par>
                                <p:cTn id="20" presetID="3" presetClass="entr" presetSubtype="1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50" presetClass="entr" presetSubtype="0" decel="10000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p:cTn id="30" dur="1000" fill="hold"/>
                                        <p:tgtEl>
                                          <p:spTgt spid="8"/>
                                        </p:tgtEl>
                                        <p:attrNameLst>
                                          <p:attrName>ppt_w</p:attrName>
                                        </p:attrNameLst>
                                      </p:cBhvr>
                                      <p:tavLst>
                                        <p:tav tm="0">
                                          <p:val>
                                            <p:strVal val="#ppt_w+.3"/>
                                          </p:val>
                                        </p:tav>
                                        <p:tav tm="100000">
                                          <p:val>
                                            <p:strVal val="#ppt_w"/>
                                          </p:val>
                                        </p:tav>
                                      </p:tavLst>
                                    </p:anim>
                                    <p:anim calcmode="lin" valueType="num">
                                      <p:cBhvr>
                                        <p:cTn id="31" dur="1000" fill="hold"/>
                                        <p:tgtEl>
                                          <p:spTgt spid="8"/>
                                        </p:tgtEl>
                                        <p:attrNameLst>
                                          <p:attrName>ppt_h</p:attrName>
                                        </p:attrNameLst>
                                      </p:cBhvr>
                                      <p:tavLst>
                                        <p:tav tm="0">
                                          <p:val>
                                            <p:strVal val="#ppt_h"/>
                                          </p:val>
                                        </p:tav>
                                        <p:tav tm="100000">
                                          <p:val>
                                            <p:strVal val="#ppt_h"/>
                                          </p:val>
                                        </p:tav>
                                      </p:tavLst>
                                    </p:anim>
                                    <p:animEffect transition="in" filter="fade">
                                      <p:cBhvr>
                                        <p:cTn id="32" dur="1000"/>
                                        <p:tgtEl>
                                          <p:spTgt spid="8"/>
                                        </p:tgtEl>
                                      </p:cBhvr>
                                    </p:animEffect>
                                  </p:childTnLst>
                                </p:cTn>
                              </p:par>
                              <p:par>
                                <p:cTn id="33" presetID="19" presetClass="entr" presetSubtype="10" fill="hold" nodeType="with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0" fill="hold"/>
                                        <p:tgtEl>
                                          <p:spTgt spid="4"/>
                                        </p:tgtEl>
                                        <p:attrNameLst>
                                          <p:attrName>ppt_w</p:attrName>
                                        </p:attrNameLst>
                                      </p:cBhvr>
                                      <p:tavLst>
                                        <p:tav tm="0" fmla="#ppt_w*sin(2.5*pi*$)">
                                          <p:val>
                                            <p:fltVal val="0"/>
                                          </p:val>
                                        </p:tav>
                                        <p:tav tm="100000">
                                          <p:val>
                                            <p:fltVal val="1"/>
                                          </p:val>
                                        </p:tav>
                                      </p:tavLst>
                                    </p:anim>
                                    <p:anim calcmode="lin" valueType="num">
                                      <p:cBhvr>
                                        <p:cTn id="36" dur="5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50" presetClass="entr" presetSubtype="0" decel="10000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1000" fill="hold"/>
                                        <p:tgtEl>
                                          <p:spTgt spid="9"/>
                                        </p:tgtEl>
                                        <p:attrNameLst>
                                          <p:attrName>ppt_w</p:attrName>
                                        </p:attrNameLst>
                                      </p:cBhvr>
                                      <p:tavLst>
                                        <p:tav tm="0">
                                          <p:val>
                                            <p:strVal val="#ppt_w+.3"/>
                                          </p:val>
                                        </p:tav>
                                        <p:tav tm="100000">
                                          <p:val>
                                            <p:strVal val="#ppt_w"/>
                                          </p:val>
                                        </p:tav>
                                      </p:tavLst>
                                    </p:anim>
                                    <p:anim calcmode="lin" valueType="num">
                                      <p:cBhvr>
                                        <p:cTn id="42" dur="1000" fill="hold"/>
                                        <p:tgtEl>
                                          <p:spTgt spid="9"/>
                                        </p:tgtEl>
                                        <p:attrNameLst>
                                          <p:attrName>ppt_h</p:attrName>
                                        </p:attrNameLst>
                                      </p:cBhvr>
                                      <p:tavLst>
                                        <p:tav tm="0">
                                          <p:val>
                                            <p:strVal val="#ppt_h"/>
                                          </p:val>
                                        </p:tav>
                                        <p:tav tm="100000">
                                          <p:val>
                                            <p:strVal val="#ppt_h"/>
                                          </p:val>
                                        </p:tav>
                                      </p:tavLst>
                                    </p:anim>
                                    <p:animEffect transition="in" filter="fade">
                                      <p:cBhvr>
                                        <p:cTn id="43" dur="1000"/>
                                        <p:tgtEl>
                                          <p:spTgt spid="9"/>
                                        </p:tgtEl>
                                      </p:cBhvr>
                                    </p:animEffect>
                                  </p:childTnLst>
                                </p:cTn>
                              </p:par>
                              <p:par>
                                <p:cTn id="44" presetID="23" presetClass="entr" presetSubtype="16" repeatCount="2000" fill="hold" nodeType="withEffect">
                                  <p:stCondLst>
                                    <p:cond delay="0"/>
                                  </p:stCondLst>
                                  <p:childTnLst>
                                    <p:set>
                                      <p:cBhvr>
                                        <p:cTn id="45" dur="1" fill="hold">
                                          <p:stCondLst>
                                            <p:cond delay="0"/>
                                          </p:stCondLst>
                                        </p:cTn>
                                        <p:tgtEl>
                                          <p:spTgt spid="15"/>
                                        </p:tgtEl>
                                        <p:attrNameLst>
                                          <p:attrName>style.visibility</p:attrName>
                                        </p:attrNameLst>
                                      </p:cBhvr>
                                      <p:to>
                                        <p:strVal val="visible"/>
                                      </p:to>
                                    </p:set>
                                    <p:anim calcmode="lin" valueType="num">
                                      <p:cBhvr>
                                        <p:cTn id="46" dur="5000" fill="hold"/>
                                        <p:tgtEl>
                                          <p:spTgt spid="15"/>
                                        </p:tgtEl>
                                        <p:attrNameLst>
                                          <p:attrName>ppt_w</p:attrName>
                                        </p:attrNameLst>
                                      </p:cBhvr>
                                      <p:tavLst>
                                        <p:tav tm="0">
                                          <p:val>
                                            <p:fltVal val="0"/>
                                          </p:val>
                                        </p:tav>
                                        <p:tav tm="100000">
                                          <p:val>
                                            <p:strVal val="#ppt_w"/>
                                          </p:val>
                                        </p:tav>
                                      </p:tavLst>
                                    </p:anim>
                                    <p:anim calcmode="lin" valueType="num">
                                      <p:cBhvr>
                                        <p:cTn id="47" dur="5000" fill="hold"/>
                                        <p:tgtEl>
                                          <p:spTgt spid="15"/>
                                        </p:tgtEl>
                                        <p:attrNameLst>
                                          <p:attrName>ppt_h</p:attrName>
                                        </p:attrNameLst>
                                      </p:cBhvr>
                                      <p:tavLst>
                                        <p:tav tm="0">
                                          <p:val>
                                            <p:fltVal val="0"/>
                                          </p:val>
                                        </p:tav>
                                        <p:tav tm="100000">
                                          <p:val>
                                            <p:strVal val="#ppt_h"/>
                                          </p:val>
                                        </p:tav>
                                      </p:tavLst>
                                    </p:anim>
                                  </p:childTnLst>
                                </p:cTn>
                              </p:par>
                              <p:par>
                                <p:cTn id="48" presetID="26" presetClass="emph" presetSubtype="0" fill="hold" nodeType="withEffect">
                                  <p:stCondLst>
                                    <p:cond delay="0"/>
                                  </p:stCondLst>
                                  <p:childTnLst>
                                    <p:animEffect transition="out" filter="fade">
                                      <p:cBhvr>
                                        <p:cTn id="49" dur="2000" tmFilter="0, 0; .2, .5; .8, .5; 1, 0"/>
                                        <p:tgtEl>
                                          <p:spTgt spid="15"/>
                                        </p:tgtEl>
                                      </p:cBhvr>
                                    </p:animEffect>
                                    <p:animScale>
                                      <p:cBhvr>
                                        <p:cTn id="50" dur="1000" autoRev="1" fill="hold"/>
                                        <p:tgtEl>
                                          <p:spTgt spid="15"/>
                                        </p:tgtEl>
                                      </p:cBhvr>
                                      <p:by x="105000" y="105000"/>
                                    </p:animScale>
                                  </p:childTnLst>
                                </p:cTn>
                              </p:par>
                            </p:childTnLst>
                          </p:cTn>
                        </p:par>
                        <p:par>
                          <p:cTn id="51" fill="hold">
                            <p:stCondLst>
                              <p:cond delay="10000"/>
                            </p:stCondLst>
                            <p:childTnLst>
                              <p:par>
                                <p:cTn id="52" presetID="32" presetClass="emph" presetSubtype="0" fill="hold" nodeType="afterEffect">
                                  <p:stCondLst>
                                    <p:cond delay="0"/>
                                  </p:stCondLst>
                                  <p:childTnLst>
                                    <p:animRot by="120000">
                                      <p:cBhvr>
                                        <p:cTn id="53" dur="200" fill="hold">
                                          <p:stCondLst>
                                            <p:cond delay="0"/>
                                          </p:stCondLst>
                                        </p:cTn>
                                        <p:tgtEl>
                                          <p:spTgt spid="15"/>
                                        </p:tgtEl>
                                        <p:attrNameLst>
                                          <p:attrName>r</p:attrName>
                                        </p:attrNameLst>
                                      </p:cBhvr>
                                    </p:animRot>
                                    <p:animRot by="-240000">
                                      <p:cBhvr>
                                        <p:cTn id="54" dur="400" fill="hold">
                                          <p:stCondLst>
                                            <p:cond delay="400"/>
                                          </p:stCondLst>
                                        </p:cTn>
                                        <p:tgtEl>
                                          <p:spTgt spid="15"/>
                                        </p:tgtEl>
                                        <p:attrNameLst>
                                          <p:attrName>r</p:attrName>
                                        </p:attrNameLst>
                                      </p:cBhvr>
                                    </p:animRot>
                                    <p:animRot by="240000">
                                      <p:cBhvr>
                                        <p:cTn id="55" dur="400" fill="hold">
                                          <p:stCondLst>
                                            <p:cond delay="800"/>
                                          </p:stCondLst>
                                        </p:cTn>
                                        <p:tgtEl>
                                          <p:spTgt spid="15"/>
                                        </p:tgtEl>
                                        <p:attrNameLst>
                                          <p:attrName>r</p:attrName>
                                        </p:attrNameLst>
                                      </p:cBhvr>
                                    </p:animRot>
                                    <p:animRot by="-240000">
                                      <p:cBhvr>
                                        <p:cTn id="56" dur="400" fill="hold">
                                          <p:stCondLst>
                                            <p:cond delay="1200"/>
                                          </p:stCondLst>
                                        </p:cTn>
                                        <p:tgtEl>
                                          <p:spTgt spid="15"/>
                                        </p:tgtEl>
                                        <p:attrNameLst>
                                          <p:attrName>r</p:attrName>
                                        </p:attrNameLst>
                                      </p:cBhvr>
                                    </p:animRot>
                                    <p:animRot by="120000">
                                      <p:cBhvr>
                                        <p:cTn id="57" dur="400" fill="hold">
                                          <p:stCondLst>
                                            <p:cond delay="1600"/>
                                          </p:stCondLst>
                                        </p:cTn>
                                        <p:tgtEl>
                                          <p:spTgt spid="15"/>
                                        </p:tgtEl>
                                        <p:attrNameLst>
                                          <p:attrName>r</p:attrName>
                                        </p:attrNameLst>
                                      </p:cBhvr>
                                    </p:animRot>
                                  </p:childTnLst>
                                </p:cTn>
                              </p:par>
                              <p:par>
                                <p:cTn id="58" presetID="1" presetClass="entr" presetSubtype="0" fill="hold" grpId="0" nodeType="withEffect">
                                  <p:stCondLst>
                                    <p:cond delay="0"/>
                                  </p:stCondLst>
                                  <p:childTnLst>
                                    <p:set>
                                      <p:cBhvr>
                                        <p:cTn id="5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5" grpId="0"/>
      <p:bldP spid="8" grpId="0"/>
      <p:bldP spid="9" grpId="0"/>
      <p:bldP spid="10"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xmlns="" id="{326283D0-A592-2915-85C2-2EBE8297BCC3}"/>
              </a:ext>
            </a:extLst>
          </p:cNvPr>
          <p:cNvSpPr>
            <a:spLocks noGrp="1" noChangeArrowheads="1"/>
          </p:cNvSpPr>
          <p:nvPr>
            <p:ph type="title"/>
          </p:nvPr>
        </p:nvSpPr>
        <p:spPr>
          <a:xfrm>
            <a:off x="449263" y="376238"/>
            <a:ext cx="8058150" cy="511175"/>
          </a:xfrm>
        </p:spPr>
        <p:txBody>
          <a:bodyPr/>
          <a:lstStyle/>
          <a:p>
            <a:r>
              <a:rPr lang="en-US" altLang="en-US" sz="4400"/>
              <a:t>The Devil</a:t>
            </a:r>
          </a:p>
        </p:txBody>
      </p:sp>
      <p:sp>
        <p:nvSpPr>
          <p:cNvPr id="434179" name="Text Box 3">
            <a:extLst>
              <a:ext uri="{FF2B5EF4-FFF2-40B4-BE49-F238E27FC236}">
                <a16:creationId xmlns:a16="http://schemas.microsoft.com/office/drawing/2014/main" xmlns="" id="{6F8B42AF-74FD-CF20-D691-B488E7B39170}"/>
              </a:ext>
            </a:extLst>
          </p:cNvPr>
          <p:cNvSpPr txBox="1">
            <a:spLocks noChangeArrowheads="1"/>
          </p:cNvSpPr>
          <p:nvPr/>
        </p:nvSpPr>
        <p:spPr bwMode="auto">
          <a:xfrm>
            <a:off x="366713" y="5440363"/>
            <a:ext cx="822960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70000"/>
              </a:lnSpc>
            </a:pPr>
            <a:r>
              <a:rPr lang="en-US" altLang="en-US" sz="6000">
                <a:solidFill>
                  <a:srgbClr val="CC3300"/>
                </a:solidFill>
                <a:latin typeface="Arial Black" panose="020B0A04020102020204" pitchFamily="34" charset="0"/>
              </a:rPr>
              <a:t>The devil is found in our behavior.</a:t>
            </a:r>
          </a:p>
        </p:txBody>
      </p:sp>
      <p:graphicFrame>
        <p:nvGraphicFramePr>
          <p:cNvPr id="80900" name="Rectangle 4">
            <a:extLst>
              <a:ext uri="{FF2B5EF4-FFF2-40B4-BE49-F238E27FC236}">
                <a16:creationId xmlns:a16="http://schemas.microsoft.com/office/drawing/2014/main" xmlns="" id="{186B4BC7-B2D4-CAF6-A176-F0970FD543B3}"/>
              </a:ext>
            </a:extLst>
          </p:cNvPr>
          <p:cNvGraphicFramePr>
            <a:graphicFrameLocks/>
          </p:cNvGraphicFramePr>
          <p:nvPr/>
        </p:nvGraphicFramePr>
        <p:xfrm>
          <a:off x="1646238" y="1631950"/>
          <a:ext cx="6583362" cy="4416425"/>
        </p:xfrm>
        <a:graphic>
          <a:graphicData uri="http://schemas.openxmlformats.org/presentationml/2006/ole">
            <mc:AlternateContent xmlns:mc="http://schemas.openxmlformats.org/markup-compatibility/2006">
              <mc:Choice xmlns:v="urn:schemas-microsoft-com:vml" Requires="v">
                <p:oleObj spid="_x0000_s4099" name="Clip" r:id="rId3" imgW="0" imgH="0" progId="MS_ClipArt_Gallery.2">
                  <p:embed/>
                </p:oleObj>
              </mc:Choice>
              <mc:Fallback>
                <p:oleObj name="Clip" r:id="rId3" imgW="0" imgH="0" progId="MS_ClipArt_Gallery.2">
                  <p:embed/>
                  <p:pic>
                    <p:nvPicPr>
                      <p:cNvPr id="80900" name="Rectangle 4">
                        <a:extLst>
                          <a:ext uri="{FF2B5EF4-FFF2-40B4-BE49-F238E27FC236}">
                            <a16:creationId xmlns:a16="http://schemas.microsoft.com/office/drawing/2014/main" xmlns="" id="{186B4BC7-B2D4-CAF6-A176-F0970FD543B3}"/>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6238" y="1631950"/>
                        <a:ext cx="6583362" cy="4416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80901" name="Line 5">
            <a:extLst>
              <a:ext uri="{FF2B5EF4-FFF2-40B4-BE49-F238E27FC236}">
                <a16:creationId xmlns:a16="http://schemas.microsoft.com/office/drawing/2014/main" xmlns="" id="{A33BD9D7-F5DB-C19D-CBD4-E125E092A053}"/>
              </a:ext>
            </a:extLst>
          </p:cNvPr>
          <p:cNvSpPr>
            <a:spLocks noChangeShapeType="1"/>
          </p:cNvSpPr>
          <p:nvPr/>
        </p:nvSpPr>
        <p:spPr bwMode="auto">
          <a:xfrm>
            <a:off x="598488" y="903288"/>
            <a:ext cx="71818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1030" name="Picture 6" descr="4juaxfif[1]">
            <a:extLst>
              <a:ext uri="{FF2B5EF4-FFF2-40B4-BE49-F238E27FC236}">
                <a16:creationId xmlns:a16="http://schemas.microsoft.com/office/drawing/2014/main" xmlns="" id="{90E8A519-EFA7-85AE-E93C-E70D41D7A3E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75113" y="334963"/>
            <a:ext cx="53594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3" name="Text Box 7">
            <a:extLst>
              <a:ext uri="{FF2B5EF4-FFF2-40B4-BE49-F238E27FC236}">
                <a16:creationId xmlns:a16="http://schemas.microsoft.com/office/drawing/2014/main" xmlns="" id="{EA025E19-4E82-4191-7781-60FED4FEB02F}"/>
              </a:ext>
            </a:extLst>
          </p:cNvPr>
          <p:cNvSpPr txBox="1">
            <a:spLocks noChangeArrowheads="1"/>
          </p:cNvSpPr>
          <p:nvPr/>
        </p:nvSpPr>
        <p:spPr bwMode="auto">
          <a:xfrm>
            <a:off x="442913" y="1020763"/>
            <a:ext cx="44958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80000"/>
              </a:lnSpc>
            </a:pPr>
            <a:r>
              <a:rPr lang="en-US" altLang="en-US" sz="9600">
                <a:solidFill>
                  <a:srgbClr val="CC0000"/>
                </a:solidFill>
                <a:latin typeface="Arial Black" panose="020B0A04020102020204" pitchFamily="34" charset="0"/>
              </a:rPr>
              <a:t>There</a:t>
            </a:r>
          </a:p>
          <a:p>
            <a:pPr>
              <a:lnSpc>
                <a:spcPct val="80000"/>
              </a:lnSpc>
            </a:pPr>
            <a:r>
              <a:rPr lang="en-US" altLang="en-US" sz="9600">
                <a:solidFill>
                  <a:srgbClr val="CC0000"/>
                </a:solidFill>
                <a:latin typeface="Arial Black" panose="020B0A04020102020204" pitchFamily="34" charset="0"/>
              </a:rPr>
              <a:t>  is a</a:t>
            </a:r>
          </a:p>
          <a:p>
            <a:pPr>
              <a:lnSpc>
                <a:spcPct val="80000"/>
              </a:lnSpc>
            </a:pPr>
            <a:r>
              <a:rPr lang="en-US" altLang="en-US" sz="9600">
                <a:solidFill>
                  <a:srgbClr val="CC0000"/>
                </a:solidFill>
                <a:latin typeface="Arial Black" panose="020B0A04020102020204" pitchFamily="34" charset="0"/>
              </a:rPr>
              <a:t> devil.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34179"/>
                                        </p:tgtEl>
                                        <p:attrNameLst>
                                          <p:attrName>style.visibility</p:attrName>
                                        </p:attrNameLst>
                                      </p:cBhvr>
                                      <p:to>
                                        <p:strVal val="visible"/>
                                      </p:to>
                                    </p:set>
                                    <p:anim calcmode="lin" valueType="num">
                                      <p:cBhvr additive="base">
                                        <p:cTn id="7" dur="1000" fill="hold"/>
                                        <p:tgtEl>
                                          <p:spTgt spid="434179"/>
                                        </p:tgtEl>
                                        <p:attrNameLst>
                                          <p:attrName>ppt_x</p:attrName>
                                        </p:attrNameLst>
                                      </p:cBhvr>
                                      <p:tavLst>
                                        <p:tav tm="0">
                                          <p:val>
                                            <p:strVal val="#ppt_x"/>
                                          </p:val>
                                        </p:tav>
                                        <p:tav tm="100000">
                                          <p:val>
                                            <p:strVal val="#ppt_x"/>
                                          </p:val>
                                        </p:tav>
                                      </p:tavLst>
                                    </p:anim>
                                    <p:anim calcmode="lin" valueType="num">
                                      <p:cBhvr additive="base">
                                        <p:cTn id="8" dur="1000" fill="hold"/>
                                        <p:tgtEl>
                                          <p:spTgt spid="434179"/>
                                        </p:tgtEl>
                                        <p:attrNameLst>
                                          <p:attrName>ppt_y</p:attrName>
                                        </p:attrNameLst>
                                      </p:cBhvr>
                                      <p:tavLst>
                                        <p:tav tm="0">
                                          <p:val>
                                            <p:strVal val="1+#ppt_h/2"/>
                                          </p:val>
                                        </p:tav>
                                        <p:tav tm="100000">
                                          <p:val>
                                            <p:strVal val="#ppt_y"/>
                                          </p:val>
                                        </p:tav>
                                      </p:tavLst>
                                    </p:anim>
                                  </p:childTnLst>
                                </p:cTn>
                              </p:par>
                              <p:par>
                                <p:cTn id="9" presetID="31" presetClass="entr" presetSubtype="0" fill="hold" nodeType="withEffect">
                                  <p:stCondLst>
                                    <p:cond delay="0"/>
                                  </p:stCondLst>
                                  <p:iterate type="lt">
                                    <p:tmPct val="5000"/>
                                  </p:iterate>
                                  <p:childTnLst>
                                    <p:set>
                                      <p:cBhvr>
                                        <p:cTn id="10" dur="1" fill="hold">
                                          <p:stCondLst>
                                            <p:cond delay="0"/>
                                          </p:stCondLst>
                                        </p:cTn>
                                        <p:tgtEl>
                                          <p:spTgt spid="1030"/>
                                        </p:tgtEl>
                                        <p:attrNameLst>
                                          <p:attrName>style.visibility</p:attrName>
                                        </p:attrNameLst>
                                      </p:cBhvr>
                                      <p:to>
                                        <p:strVal val="visible"/>
                                      </p:to>
                                    </p:set>
                                    <p:anim calcmode="lin" valueType="num">
                                      <p:cBhvr>
                                        <p:cTn id="11" dur="1000" fill="hold"/>
                                        <p:tgtEl>
                                          <p:spTgt spid="1030"/>
                                        </p:tgtEl>
                                        <p:attrNameLst>
                                          <p:attrName>ppt_w</p:attrName>
                                        </p:attrNameLst>
                                      </p:cBhvr>
                                      <p:tavLst>
                                        <p:tav tm="0">
                                          <p:val>
                                            <p:fltVal val="0"/>
                                          </p:val>
                                        </p:tav>
                                        <p:tav tm="100000">
                                          <p:val>
                                            <p:strVal val="#ppt_w"/>
                                          </p:val>
                                        </p:tav>
                                      </p:tavLst>
                                    </p:anim>
                                    <p:anim calcmode="lin" valueType="num">
                                      <p:cBhvr>
                                        <p:cTn id="12" dur="1000" fill="hold"/>
                                        <p:tgtEl>
                                          <p:spTgt spid="1030"/>
                                        </p:tgtEl>
                                        <p:attrNameLst>
                                          <p:attrName>ppt_h</p:attrName>
                                        </p:attrNameLst>
                                      </p:cBhvr>
                                      <p:tavLst>
                                        <p:tav tm="0">
                                          <p:val>
                                            <p:fltVal val="0"/>
                                          </p:val>
                                        </p:tav>
                                        <p:tav tm="100000">
                                          <p:val>
                                            <p:strVal val="#ppt_h"/>
                                          </p:val>
                                        </p:tav>
                                      </p:tavLst>
                                    </p:anim>
                                    <p:anim calcmode="lin" valueType="num">
                                      <p:cBhvr>
                                        <p:cTn id="13" dur="1000" fill="hold"/>
                                        <p:tgtEl>
                                          <p:spTgt spid="1030"/>
                                        </p:tgtEl>
                                        <p:attrNameLst>
                                          <p:attrName>style.rotation</p:attrName>
                                        </p:attrNameLst>
                                      </p:cBhvr>
                                      <p:tavLst>
                                        <p:tav tm="0">
                                          <p:val>
                                            <p:fltVal val="90"/>
                                          </p:val>
                                        </p:tav>
                                        <p:tav tm="100000">
                                          <p:val>
                                            <p:fltVal val="0"/>
                                          </p:val>
                                        </p:tav>
                                      </p:tavLst>
                                    </p:anim>
                                    <p:animEffect transition="in" filter="fade">
                                      <p:cBhvr>
                                        <p:cTn id="14" dur="1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4179" grpId="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Line 2"/>
          <p:cNvSpPr>
            <a:spLocks noChangeShapeType="1"/>
          </p:cNvSpPr>
          <p:nvPr/>
        </p:nvSpPr>
        <p:spPr bwMode="auto">
          <a:xfrm>
            <a:off x="519113" y="868363"/>
            <a:ext cx="7707312" cy="0"/>
          </a:xfrm>
          <a:prstGeom prst="line">
            <a:avLst/>
          </a:prstGeom>
          <a:noFill/>
          <a:ln w="38100">
            <a:solidFill>
              <a:schemeClr val="tx1"/>
            </a:solidFill>
            <a:prstDash val="sysDot"/>
            <a:round/>
            <a:headEnd/>
            <a:tailEnd/>
          </a:ln>
        </p:spPr>
        <p:txBody>
          <a:bodyPr wrap="none" anchor="ctr"/>
          <a:lstStyle/>
          <a:p>
            <a:endParaRPr lang="en-US"/>
          </a:p>
        </p:txBody>
      </p:sp>
      <p:sp>
        <p:nvSpPr>
          <p:cNvPr id="135171" name="Rectangle 3"/>
          <p:cNvSpPr>
            <a:spLocks noGrp="1" noChangeArrowheads="1"/>
          </p:cNvSpPr>
          <p:nvPr>
            <p:ph type="title" sz="quarter"/>
          </p:nvPr>
        </p:nvSpPr>
        <p:spPr>
          <a:xfrm>
            <a:off x="465138" y="334963"/>
            <a:ext cx="8058150" cy="457200"/>
          </a:xfrm>
        </p:spPr>
        <p:txBody>
          <a:bodyPr/>
          <a:lstStyle/>
          <a:p>
            <a:r>
              <a:rPr lang="en-US" sz="4400">
                <a:latin typeface="Arial" charset="0"/>
              </a:rPr>
              <a:t>It Makes Sense</a:t>
            </a:r>
          </a:p>
        </p:txBody>
      </p:sp>
      <p:sp>
        <p:nvSpPr>
          <p:cNvPr id="135172" name="Text Box 4"/>
          <p:cNvSpPr txBox="1">
            <a:spLocks noChangeArrowheads="1"/>
          </p:cNvSpPr>
          <p:nvPr/>
        </p:nvSpPr>
        <p:spPr bwMode="auto">
          <a:xfrm>
            <a:off x="442913" y="944563"/>
            <a:ext cx="5029200" cy="5702300"/>
          </a:xfrm>
          <a:prstGeom prst="rect">
            <a:avLst/>
          </a:prstGeom>
          <a:noFill/>
          <a:ln w="9525">
            <a:noFill/>
            <a:miter lim="800000"/>
            <a:headEnd/>
            <a:tailEnd/>
          </a:ln>
        </p:spPr>
        <p:txBody>
          <a:bodyPr>
            <a:spAutoFit/>
          </a:bodyPr>
          <a:lstStyle/>
          <a:p>
            <a:r>
              <a:rPr lang="en-US" sz="8800" b="1" dirty="0">
                <a:solidFill>
                  <a:srgbClr val="FF3300"/>
                </a:solidFill>
                <a:latin typeface="Tahoma" pitchFamily="34" charset="0"/>
              </a:rPr>
              <a:t>“Hurting </a:t>
            </a:r>
          </a:p>
          <a:p>
            <a:r>
              <a:rPr lang="en-US" sz="8800" b="1" dirty="0">
                <a:solidFill>
                  <a:srgbClr val="FF3300"/>
                </a:solidFill>
                <a:latin typeface="Tahoma" pitchFamily="34" charset="0"/>
              </a:rPr>
              <a:t> people”</a:t>
            </a:r>
          </a:p>
          <a:p>
            <a:r>
              <a:rPr lang="en-US" sz="8800" b="1" dirty="0">
                <a:solidFill>
                  <a:srgbClr val="FF3300"/>
                </a:solidFill>
                <a:latin typeface="Tahoma" pitchFamily="34" charset="0"/>
              </a:rPr>
              <a:t>   hurt </a:t>
            </a:r>
          </a:p>
          <a:p>
            <a:r>
              <a:rPr lang="en-US" sz="8800" b="1" dirty="0">
                <a:solidFill>
                  <a:srgbClr val="FF3300"/>
                </a:solidFill>
                <a:latin typeface="Tahoma" pitchFamily="34" charset="0"/>
              </a:rPr>
              <a:t> people.</a:t>
            </a:r>
          </a:p>
          <a:p>
            <a:r>
              <a:rPr lang="en-US" sz="1600" b="1" dirty="0">
                <a:latin typeface="Tahoma" pitchFamily="34" charset="0"/>
              </a:rPr>
              <a:t>John Maxwell</a:t>
            </a:r>
          </a:p>
        </p:txBody>
      </p:sp>
      <p:pic>
        <p:nvPicPr>
          <p:cNvPr id="135173" name="Picture 5" descr="MCj03789290000[1]"/>
          <p:cNvPicPr>
            <a:picLocks noChangeAspect="1" noChangeArrowheads="1"/>
          </p:cNvPicPr>
          <p:nvPr/>
        </p:nvPicPr>
        <p:blipFill>
          <a:blip r:embed="rId2" cstate="print"/>
          <a:srcRect/>
          <a:stretch>
            <a:fillRect/>
          </a:stretch>
        </p:blipFill>
        <p:spPr bwMode="auto">
          <a:xfrm>
            <a:off x="5472113" y="944563"/>
            <a:ext cx="4114800" cy="59324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1" presetClass="entr" presetSubtype="0" fill="hold" grpId="0" nodeType="afterEffect">
                                  <p:stCondLst>
                                    <p:cond delay="0"/>
                                  </p:stCondLst>
                                  <p:childTnLst>
                                    <p:set>
                                      <p:cBhvr>
                                        <p:cTn id="6" dur="1" fill="hold">
                                          <p:stCondLst>
                                            <p:cond delay="0"/>
                                          </p:stCondLst>
                                        </p:cTn>
                                        <p:tgtEl>
                                          <p:spTgt spid="135172"/>
                                        </p:tgtEl>
                                        <p:attrNameLst>
                                          <p:attrName>style.visibility</p:attrName>
                                        </p:attrNameLst>
                                      </p:cBhvr>
                                      <p:to>
                                        <p:strVal val="visible"/>
                                      </p:to>
                                    </p:set>
                                    <p:animEffect transition="in" filter="fade">
                                      <p:cBhvr>
                                        <p:cTn id="7" dur="770" decel="100000"/>
                                        <p:tgtEl>
                                          <p:spTgt spid="135172"/>
                                        </p:tgtEl>
                                      </p:cBhvr>
                                    </p:animEffect>
                                    <p:animScale>
                                      <p:cBhvr>
                                        <p:cTn id="8" dur="770" decel="100000"/>
                                        <p:tgtEl>
                                          <p:spTgt spid="135172"/>
                                        </p:tgtEl>
                                      </p:cBhvr>
                                      <p:from x="10000" y="10000"/>
                                      <p:to x="200000" y="450000"/>
                                    </p:animScale>
                                    <p:animScale>
                                      <p:cBhvr>
                                        <p:cTn id="9" dur="1230" accel="100000" fill="hold">
                                          <p:stCondLst>
                                            <p:cond delay="770"/>
                                          </p:stCondLst>
                                        </p:cTn>
                                        <p:tgtEl>
                                          <p:spTgt spid="135172"/>
                                        </p:tgtEl>
                                      </p:cBhvr>
                                      <p:from x="200000" y="450000"/>
                                      <p:to x="100000" y="100000"/>
                                    </p:animScale>
                                    <p:set>
                                      <p:cBhvr>
                                        <p:cTn id="10" dur="770" fill="hold"/>
                                        <p:tgtEl>
                                          <p:spTgt spid="135172"/>
                                        </p:tgtEl>
                                        <p:attrNameLst>
                                          <p:attrName>ppt_x</p:attrName>
                                        </p:attrNameLst>
                                      </p:cBhvr>
                                      <p:to>
                                        <p:strVal val="(0.5)"/>
                                      </p:to>
                                    </p:set>
                                    <p:anim from="(0.5)" to="(#ppt_x)" calcmode="lin" valueType="num">
                                      <p:cBhvr>
                                        <p:cTn id="11" dur="1230" accel="100000" fill="hold">
                                          <p:stCondLst>
                                            <p:cond delay="770"/>
                                          </p:stCondLst>
                                        </p:cTn>
                                        <p:tgtEl>
                                          <p:spTgt spid="135172"/>
                                        </p:tgtEl>
                                        <p:attrNameLst>
                                          <p:attrName>ppt_x</p:attrName>
                                        </p:attrNameLst>
                                      </p:cBhvr>
                                    </p:anim>
                                    <p:set>
                                      <p:cBhvr>
                                        <p:cTn id="12" dur="770" fill="hold"/>
                                        <p:tgtEl>
                                          <p:spTgt spid="135172"/>
                                        </p:tgtEl>
                                        <p:attrNameLst>
                                          <p:attrName>ppt_y</p:attrName>
                                        </p:attrNameLst>
                                      </p:cBhvr>
                                      <p:to>
                                        <p:strVal val="(#ppt_y+0.4)"/>
                                      </p:to>
                                    </p:set>
                                    <p:anim from="(#ppt_y+0.4)" to="(#ppt_y)" calcmode="lin" valueType="num">
                                      <p:cBhvr>
                                        <p:cTn id="13" dur="1230" accel="100000" fill="hold">
                                          <p:stCondLst>
                                            <p:cond delay="770"/>
                                          </p:stCondLst>
                                        </p:cTn>
                                        <p:tgtEl>
                                          <p:spTgt spid="135172"/>
                                        </p:tgtEl>
                                        <p:attrNameLst>
                                          <p:attrName>ppt_y</p:attrName>
                                        </p:attrNameLst>
                                      </p:cBhvr>
                                    </p:anim>
                                  </p:childTnLst>
                                </p:cTn>
                              </p:par>
                              <p:par>
                                <p:cTn id="14" presetID="51" presetClass="entr" presetSubtype="0" fill="hold" nodeType="withEffect">
                                  <p:stCondLst>
                                    <p:cond delay="0"/>
                                  </p:stCondLst>
                                  <p:childTnLst>
                                    <p:set>
                                      <p:cBhvr>
                                        <p:cTn id="15" dur="1" fill="hold">
                                          <p:stCondLst>
                                            <p:cond delay="0"/>
                                          </p:stCondLst>
                                        </p:cTn>
                                        <p:tgtEl>
                                          <p:spTgt spid="135173"/>
                                        </p:tgtEl>
                                        <p:attrNameLst>
                                          <p:attrName>style.visibility</p:attrName>
                                        </p:attrNameLst>
                                      </p:cBhvr>
                                      <p:to>
                                        <p:strVal val="visible"/>
                                      </p:to>
                                    </p:set>
                                    <p:animEffect transition="in" filter="fade">
                                      <p:cBhvr>
                                        <p:cTn id="16" dur="770" decel="100000"/>
                                        <p:tgtEl>
                                          <p:spTgt spid="135173"/>
                                        </p:tgtEl>
                                      </p:cBhvr>
                                    </p:animEffect>
                                    <p:animScale>
                                      <p:cBhvr>
                                        <p:cTn id="17" dur="770" decel="100000"/>
                                        <p:tgtEl>
                                          <p:spTgt spid="135173"/>
                                        </p:tgtEl>
                                      </p:cBhvr>
                                      <p:from x="10000" y="10000"/>
                                      <p:to x="200000" y="450000"/>
                                    </p:animScale>
                                    <p:animScale>
                                      <p:cBhvr>
                                        <p:cTn id="18" dur="1230" accel="100000" fill="hold">
                                          <p:stCondLst>
                                            <p:cond delay="770"/>
                                          </p:stCondLst>
                                        </p:cTn>
                                        <p:tgtEl>
                                          <p:spTgt spid="135173"/>
                                        </p:tgtEl>
                                      </p:cBhvr>
                                      <p:from x="200000" y="450000"/>
                                      <p:to x="100000" y="100000"/>
                                    </p:animScale>
                                    <p:set>
                                      <p:cBhvr>
                                        <p:cTn id="19" dur="770" fill="hold"/>
                                        <p:tgtEl>
                                          <p:spTgt spid="135173"/>
                                        </p:tgtEl>
                                        <p:attrNameLst>
                                          <p:attrName>ppt_x</p:attrName>
                                        </p:attrNameLst>
                                      </p:cBhvr>
                                      <p:to>
                                        <p:strVal val="(0.5)"/>
                                      </p:to>
                                    </p:set>
                                    <p:anim from="(0.5)" to="(#ppt_x)" calcmode="lin" valueType="num">
                                      <p:cBhvr>
                                        <p:cTn id="20" dur="1230" accel="100000" fill="hold">
                                          <p:stCondLst>
                                            <p:cond delay="770"/>
                                          </p:stCondLst>
                                        </p:cTn>
                                        <p:tgtEl>
                                          <p:spTgt spid="135173"/>
                                        </p:tgtEl>
                                        <p:attrNameLst>
                                          <p:attrName>ppt_x</p:attrName>
                                        </p:attrNameLst>
                                      </p:cBhvr>
                                    </p:anim>
                                    <p:set>
                                      <p:cBhvr>
                                        <p:cTn id="21" dur="770" fill="hold"/>
                                        <p:tgtEl>
                                          <p:spTgt spid="135173"/>
                                        </p:tgtEl>
                                        <p:attrNameLst>
                                          <p:attrName>ppt_y</p:attrName>
                                        </p:attrNameLst>
                                      </p:cBhvr>
                                      <p:to>
                                        <p:strVal val="(#ppt_y+0.4)"/>
                                      </p:to>
                                    </p:set>
                                    <p:anim from="(#ppt_y+0.4)" to="(#ppt_y)" calcmode="lin" valueType="num">
                                      <p:cBhvr>
                                        <p:cTn id="22" dur="1230" accel="100000" fill="hold">
                                          <p:stCondLst>
                                            <p:cond delay="770"/>
                                          </p:stCondLst>
                                        </p:cTn>
                                        <p:tgtEl>
                                          <p:spTgt spid="135173"/>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Line 2">
            <a:extLst>
              <a:ext uri="{FF2B5EF4-FFF2-40B4-BE49-F238E27FC236}">
                <a16:creationId xmlns:a16="http://schemas.microsoft.com/office/drawing/2014/main" xmlns="" id="{17F20BE0-0509-E3EB-7442-46BA0F074894}"/>
              </a:ext>
            </a:extLst>
          </p:cNvPr>
          <p:cNvSpPr>
            <a:spLocks noChangeShapeType="1"/>
          </p:cNvSpPr>
          <p:nvPr/>
        </p:nvSpPr>
        <p:spPr bwMode="auto">
          <a:xfrm>
            <a:off x="519113" y="8683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03" name="Rectangle 3">
            <a:extLst>
              <a:ext uri="{FF2B5EF4-FFF2-40B4-BE49-F238E27FC236}">
                <a16:creationId xmlns:a16="http://schemas.microsoft.com/office/drawing/2014/main" xmlns="" id="{8BE5CED9-2669-F6D8-0EE8-D31105E98DB5}"/>
              </a:ext>
            </a:extLst>
          </p:cNvPr>
          <p:cNvSpPr>
            <a:spLocks noGrp="1" noChangeArrowheads="1"/>
          </p:cNvSpPr>
          <p:nvPr>
            <p:ph type="title" sz="quarter"/>
          </p:nvPr>
        </p:nvSpPr>
        <p:spPr>
          <a:xfrm>
            <a:off x="519113" y="334963"/>
            <a:ext cx="8058150" cy="457200"/>
          </a:xfrm>
        </p:spPr>
        <p:txBody>
          <a:bodyPr/>
          <a:lstStyle/>
          <a:p>
            <a:r>
              <a:rPr lang="en-US" altLang="en-US" sz="4400"/>
              <a:t>Be Sensitive</a:t>
            </a:r>
          </a:p>
        </p:txBody>
      </p:sp>
      <p:sp>
        <p:nvSpPr>
          <p:cNvPr id="152580" name="Text Box 4">
            <a:extLst>
              <a:ext uri="{FF2B5EF4-FFF2-40B4-BE49-F238E27FC236}">
                <a16:creationId xmlns:a16="http://schemas.microsoft.com/office/drawing/2014/main" xmlns="" id="{01A9E833-5DCF-043B-779A-2A29C17F7715}"/>
              </a:ext>
            </a:extLst>
          </p:cNvPr>
          <p:cNvSpPr txBox="1">
            <a:spLocks noChangeArrowheads="1"/>
          </p:cNvSpPr>
          <p:nvPr/>
        </p:nvSpPr>
        <p:spPr bwMode="auto">
          <a:xfrm>
            <a:off x="290513" y="944563"/>
            <a:ext cx="5959475" cy="594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9600" b="1">
                <a:solidFill>
                  <a:srgbClr val="FF6600"/>
                </a:solidFill>
                <a:latin typeface="Arial Black" panose="020B0A04020102020204" pitchFamily="34" charset="0"/>
              </a:rPr>
              <a:t>To belittle is to be little.</a:t>
            </a:r>
          </a:p>
        </p:txBody>
      </p:sp>
      <p:pic>
        <p:nvPicPr>
          <p:cNvPr id="128005" name="Picture 5" descr="MCj02321000000[1]">
            <a:extLst>
              <a:ext uri="{FF2B5EF4-FFF2-40B4-BE49-F238E27FC236}">
                <a16:creationId xmlns:a16="http://schemas.microsoft.com/office/drawing/2014/main" xmlns="" id="{BFFDD2B6-99E0-40A0-A0C7-729CF46DC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4113" y="411163"/>
            <a:ext cx="3086100" cy="702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fade">
                                      <p:cBhvr>
                                        <p:cTn id="7" dur="770" decel="100000"/>
                                        <p:tgtEl>
                                          <p:spTgt spid="152580"/>
                                        </p:tgtEl>
                                      </p:cBhvr>
                                    </p:animEffect>
                                    <p:animScale>
                                      <p:cBhvr>
                                        <p:cTn id="8" dur="770" decel="100000"/>
                                        <p:tgtEl>
                                          <p:spTgt spid="152580"/>
                                        </p:tgtEl>
                                      </p:cBhvr>
                                      <p:from x="10000" y="10000"/>
                                      <p:to x="200000" y="450000"/>
                                    </p:animScale>
                                    <p:animScale>
                                      <p:cBhvr>
                                        <p:cTn id="9" dur="1230" accel="100000" fill="hold">
                                          <p:stCondLst>
                                            <p:cond delay="770"/>
                                          </p:stCondLst>
                                        </p:cTn>
                                        <p:tgtEl>
                                          <p:spTgt spid="152580"/>
                                        </p:tgtEl>
                                      </p:cBhvr>
                                      <p:from x="200000" y="450000"/>
                                      <p:to x="100000" y="100000"/>
                                    </p:animScale>
                                    <p:set>
                                      <p:cBhvr>
                                        <p:cTn id="10" dur="770" fill="hold"/>
                                        <p:tgtEl>
                                          <p:spTgt spid="152580"/>
                                        </p:tgtEl>
                                        <p:attrNameLst>
                                          <p:attrName>ppt_x</p:attrName>
                                        </p:attrNameLst>
                                      </p:cBhvr>
                                      <p:to>
                                        <p:strVal val="(0.5)"/>
                                      </p:to>
                                    </p:set>
                                    <p:anim from="(0.5)" to="(#ppt_x)" calcmode="lin" valueType="num">
                                      <p:cBhvr>
                                        <p:cTn id="11" dur="1230" accel="100000" fill="hold">
                                          <p:stCondLst>
                                            <p:cond delay="770"/>
                                          </p:stCondLst>
                                        </p:cTn>
                                        <p:tgtEl>
                                          <p:spTgt spid="152580"/>
                                        </p:tgtEl>
                                        <p:attrNameLst>
                                          <p:attrName>ppt_x</p:attrName>
                                        </p:attrNameLst>
                                      </p:cBhvr>
                                    </p:anim>
                                    <p:set>
                                      <p:cBhvr>
                                        <p:cTn id="12" dur="770" fill="hold"/>
                                        <p:tgtEl>
                                          <p:spTgt spid="152580"/>
                                        </p:tgtEl>
                                        <p:attrNameLst>
                                          <p:attrName>ppt_y</p:attrName>
                                        </p:attrNameLst>
                                      </p:cBhvr>
                                      <p:to>
                                        <p:strVal val="(#ppt_y+0.4)"/>
                                      </p:to>
                                    </p:set>
                                    <p:anim from="(#ppt_y+0.4)" to="(#ppt_y)" calcmode="lin" valueType="num">
                                      <p:cBhvr>
                                        <p:cTn id="13" dur="1230" accel="100000" fill="hold">
                                          <p:stCondLst>
                                            <p:cond delay="770"/>
                                          </p:stCondLst>
                                        </p:cTn>
                                        <p:tgtEl>
                                          <p:spTgt spid="152580"/>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8802" name="Text Box 2">
            <a:extLst>
              <a:ext uri="{FF2B5EF4-FFF2-40B4-BE49-F238E27FC236}">
                <a16:creationId xmlns:a16="http://schemas.microsoft.com/office/drawing/2014/main" xmlns="" id="{96D28F0C-694C-73DB-1DA7-0B54A44DE64F}"/>
              </a:ext>
            </a:extLst>
          </p:cNvPr>
          <p:cNvSpPr txBox="1">
            <a:spLocks noChangeArrowheads="1"/>
          </p:cNvSpPr>
          <p:nvPr/>
        </p:nvSpPr>
        <p:spPr bwMode="auto">
          <a:xfrm>
            <a:off x="374650" y="903288"/>
            <a:ext cx="8004175" cy="553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400" b="1" i="1">
                <a:solidFill>
                  <a:schemeClr val="accent2"/>
                </a:solidFill>
                <a:latin typeface="Arial" panose="020B0604020202020204" pitchFamily="34" charset="0"/>
              </a:rPr>
              <a:t>“Father, how could</a:t>
            </a:r>
          </a:p>
          <a:p>
            <a:r>
              <a:rPr lang="en-US" altLang="en-US" sz="5400" b="1" i="1">
                <a:solidFill>
                  <a:schemeClr val="accent2"/>
                </a:solidFill>
                <a:latin typeface="Arial" panose="020B0604020202020204" pitchFamily="34" charset="0"/>
              </a:rPr>
              <a:t>we have done these</a:t>
            </a:r>
          </a:p>
          <a:p>
            <a:r>
              <a:rPr lang="en-US" altLang="en-US" sz="5400" b="1" i="1">
                <a:solidFill>
                  <a:schemeClr val="accent2"/>
                </a:solidFill>
                <a:latin typeface="Arial" panose="020B0604020202020204" pitchFamily="34" charset="0"/>
              </a:rPr>
              <a:t>things to them?”</a:t>
            </a:r>
          </a:p>
          <a:p>
            <a:r>
              <a:rPr lang="en-US" altLang="en-US" sz="4800" b="1" i="1">
                <a:solidFill>
                  <a:srgbClr val="C00000"/>
                </a:solidFill>
                <a:latin typeface="Arial" panose="020B0604020202020204" pitchFamily="34" charset="0"/>
              </a:rPr>
              <a:t>“The first step, my </a:t>
            </a:r>
          </a:p>
          <a:p>
            <a:r>
              <a:rPr lang="en-US" altLang="en-US" sz="4800" b="1" i="1">
                <a:solidFill>
                  <a:srgbClr val="C00000"/>
                </a:solidFill>
                <a:latin typeface="Arial" panose="020B0604020202020204" pitchFamily="34" charset="0"/>
              </a:rPr>
              <a:t>son, was to learn to</a:t>
            </a:r>
          </a:p>
          <a:p>
            <a:r>
              <a:rPr lang="en-US" altLang="en-US" sz="4800" b="1" i="1">
                <a:solidFill>
                  <a:srgbClr val="C00000"/>
                </a:solidFill>
                <a:latin typeface="Arial" panose="020B0604020202020204" pitchFamily="34" charset="0"/>
              </a:rPr>
              <a:t>say ‘us’ and ‘them’.</a:t>
            </a:r>
          </a:p>
          <a:p>
            <a:r>
              <a:rPr lang="en-US" altLang="en-US" sz="4800" b="1" i="1">
                <a:solidFill>
                  <a:srgbClr val="C00000"/>
                </a:solidFill>
                <a:latin typeface="Arial" panose="020B0604020202020204" pitchFamily="34" charset="0"/>
              </a:rPr>
              <a:t>After that, it was easy.”</a:t>
            </a:r>
          </a:p>
        </p:txBody>
      </p:sp>
      <p:sp>
        <p:nvSpPr>
          <p:cNvPr id="126979" name="Text Box 4">
            <a:extLst>
              <a:ext uri="{FF2B5EF4-FFF2-40B4-BE49-F238E27FC236}">
                <a16:creationId xmlns:a16="http://schemas.microsoft.com/office/drawing/2014/main" xmlns="" id="{36370E6D-EC15-7CAB-8CDA-C0C6FEB5732B}"/>
              </a:ext>
            </a:extLst>
          </p:cNvPr>
          <p:cNvSpPr txBox="1">
            <a:spLocks noChangeArrowheads="1"/>
          </p:cNvSpPr>
          <p:nvPr/>
        </p:nvSpPr>
        <p:spPr bwMode="auto">
          <a:xfrm>
            <a:off x="7181850" y="6137275"/>
            <a:ext cx="1273175"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a:t>Author Unknown</a:t>
            </a:r>
          </a:p>
        </p:txBody>
      </p:sp>
      <p:sp>
        <p:nvSpPr>
          <p:cNvPr id="126980" name="Text Box 5">
            <a:extLst>
              <a:ext uri="{FF2B5EF4-FFF2-40B4-BE49-F238E27FC236}">
                <a16:creationId xmlns:a16="http://schemas.microsoft.com/office/drawing/2014/main" xmlns="" id="{8B7217EB-D601-EF66-F857-CC4D212F0467}"/>
              </a:ext>
            </a:extLst>
          </p:cNvPr>
          <p:cNvSpPr txBox="1">
            <a:spLocks noChangeArrowheads="1"/>
          </p:cNvSpPr>
          <p:nvPr/>
        </p:nvSpPr>
        <p:spPr bwMode="auto">
          <a:xfrm>
            <a:off x="657225" y="246063"/>
            <a:ext cx="371792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300" b="1">
                <a:solidFill>
                  <a:srgbClr val="336600"/>
                </a:solidFill>
                <a:latin typeface="Arial" panose="020B0604020202020204" pitchFamily="34" charset="0"/>
              </a:rPr>
              <a:t>Us And Them</a:t>
            </a:r>
          </a:p>
        </p:txBody>
      </p:sp>
      <p:sp>
        <p:nvSpPr>
          <p:cNvPr id="126981" name="Line 6">
            <a:extLst>
              <a:ext uri="{FF2B5EF4-FFF2-40B4-BE49-F238E27FC236}">
                <a16:creationId xmlns:a16="http://schemas.microsoft.com/office/drawing/2014/main" xmlns="" id="{721A406A-2218-74AE-7AC5-92F269585E56}"/>
              </a:ext>
            </a:extLst>
          </p:cNvPr>
          <p:cNvSpPr>
            <a:spLocks noChangeShapeType="1"/>
          </p:cNvSpPr>
          <p:nvPr/>
        </p:nvSpPr>
        <p:spPr bwMode="auto">
          <a:xfrm>
            <a:off x="598488" y="903288"/>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pic>
        <p:nvPicPr>
          <p:cNvPr id="126982" name="Picture 8" descr="j0087414">
            <a:extLst>
              <a:ext uri="{FF2B5EF4-FFF2-40B4-BE49-F238E27FC236}">
                <a16:creationId xmlns:a16="http://schemas.microsoft.com/office/drawing/2014/main" xmlns="" id="{A49C3D32-306E-6404-B1DC-EA6656602D4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8788" y="334963"/>
            <a:ext cx="2825750" cy="583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992016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iterate type="lt">
                                    <p:tmPct val="10000"/>
                                  </p:iterate>
                                  <p:childTnLst>
                                    <p:set>
                                      <p:cBhvr>
                                        <p:cTn id="6" dur="1" fill="hold">
                                          <p:stCondLst>
                                            <p:cond delay="0"/>
                                          </p:stCondLst>
                                        </p:cTn>
                                        <p:tgtEl>
                                          <p:spTgt spid="588802">
                                            <p:txEl>
                                              <p:pRg st="3" end="3"/>
                                            </p:txEl>
                                          </p:spTgt>
                                        </p:tgtEl>
                                        <p:attrNameLst>
                                          <p:attrName>style.visibility</p:attrName>
                                        </p:attrNameLst>
                                      </p:cBhvr>
                                      <p:to>
                                        <p:strVal val="visible"/>
                                      </p:to>
                                    </p:set>
                                    <p:animEffect transition="in" filter="fade">
                                      <p:cBhvr>
                                        <p:cTn id="7" dur="1000"/>
                                        <p:tgtEl>
                                          <p:spTgt spid="588802">
                                            <p:txEl>
                                              <p:pRg st="3" end="3"/>
                                            </p:txEl>
                                          </p:spTgt>
                                        </p:tgtEl>
                                      </p:cBhvr>
                                    </p:animEffect>
                                    <p:anim calcmode="lin" valueType="num">
                                      <p:cBhvr>
                                        <p:cTn id="8" dur="1000" fill="hold"/>
                                        <p:tgtEl>
                                          <p:spTgt spid="588802">
                                            <p:txEl>
                                              <p:pRg st="3" end="3"/>
                                            </p:txEl>
                                          </p:spTgt>
                                        </p:tgtEl>
                                        <p:attrNameLst>
                                          <p:attrName>ppt_w</p:attrName>
                                        </p:attrNameLst>
                                      </p:cBhvr>
                                      <p:tavLst>
                                        <p:tav tm="0" fmla="#ppt_w*sin(2.5*pi*$)">
                                          <p:val>
                                            <p:fltVal val="0"/>
                                          </p:val>
                                        </p:tav>
                                        <p:tav tm="100000">
                                          <p:val>
                                            <p:fltVal val="1"/>
                                          </p:val>
                                        </p:tav>
                                      </p:tavLst>
                                    </p:anim>
                                    <p:anim calcmode="lin" valueType="num">
                                      <p:cBhvr>
                                        <p:cTn id="9" dur="1000" fill="hold"/>
                                        <p:tgtEl>
                                          <p:spTgt spid="588802">
                                            <p:txEl>
                                              <p:pRg st="3" end="3"/>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iterate type="lt">
                                    <p:tmPct val="10000"/>
                                  </p:iterate>
                                  <p:childTnLst>
                                    <p:set>
                                      <p:cBhvr>
                                        <p:cTn id="11" dur="1" fill="hold">
                                          <p:stCondLst>
                                            <p:cond delay="0"/>
                                          </p:stCondLst>
                                        </p:cTn>
                                        <p:tgtEl>
                                          <p:spTgt spid="588802">
                                            <p:txEl>
                                              <p:pRg st="4" end="4"/>
                                            </p:txEl>
                                          </p:spTgt>
                                        </p:tgtEl>
                                        <p:attrNameLst>
                                          <p:attrName>style.visibility</p:attrName>
                                        </p:attrNameLst>
                                      </p:cBhvr>
                                      <p:to>
                                        <p:strVal val="visible"/>
                                      </p:to>
                                    </p:set>
                                    <p:animEffect transition="in" filter="fade">
                                      <p:cBhvr>
                                        <p:cTn id="12" dur="1000"/>
                                        <p:tgtEl>
                                          <p:spTgt spid="588802">
                                            <p:txEl>
                                              <p:pRg st="4" end="4"/>
                                            </p:txEl>
                                          </p:spTgt>
                                        </p:tgtEl>
                                      </p:cBhvr>
                                    </p:animEffect>
                                    <p:anim calcmode="lin" valueType="num">
                                      <p:cBhvr>
                                        <p:cTn id="13" dur="1000" fill="hold"/>
                                        <p:tgtEl>
                                          <p:spTgt spid="588802">
                                            <p:txEl>
                                              <p:pRg st="4" end="4"/>
                                            </p:txEl>
                                          </p:spTgt>
                                        </p:tgtEl>
                                        <p:attrNameLst>
                                          <p:attrName>ppt_w</p:attrName>
                                        </p:attrNameLst>
                                      </p:cBhvr>
                                      <p:tavLst>
                                        <p:tav tm="0" fmla="#ppt_w*sin(2.5*pi*$)">
                                          <p:val>
                                            <p:fltVal val="0"/>
                                          </p:val>
                                        </p:tav>
                                        <p:tav tm="100000">
                                          <p:val>
                                            <p:fltVal val="1"/>
                                          </p:val>
                                        </p:tav>
                                      </p:tavLst>
                                    </p:anim>
                                    <p:anim calcmode="lin" valueType="num">
                                      <p:cBhvr>
                                        <p:cTn id="14" dur="1000" fill="hold"/>
                                        <p:tgtEl>
                                          <p:spTgt spid="588802">
                                            <p:txEl>
                                              <p:pRg st="4" end="4"/>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iterate type="lt">
                                    <p:tmPct val="10000"/>
                                  </p:iterate>
                                  <p:childTnLst>
                                    <p:set>
                                      <p:cBhvr>
                                        <p:cTn id="16" dur="1" fill="hold">
                                          <p:stCondLst>
                                            <p:cond delay="0"/>
                                          </p:stCondLst>
                                        </p:cTn>
                                        <p:tgtEl>
                                          <p:spTgt spid="588802">
                                            <p:txEl>
                                              <p:pRg st="5" end="5"/>
                                            </p:txEl>
                                          </p:spTgt>
                                        </p:tgtEl>
                                        <p:attrNameLst>
                                          <p:attrName>style.visibility</p:attrName>
                                        </p:attrNameLst>
                                      </p:cBhvr>
                                      <p:to>
                                        <p:strVal val="visible"/>
                                      </p:to>
                                    </p:set>
                                    <p:animEffect transition="in" filter="fade">
                                      <p:cBhvr>
                                        <p:cTn id="17" dur="1000"/>
                                        <p:tgtEl>
                                          <p:spTgt spid="588802">
                                            <p:txEl>
                                              <p:pRg st="5" end="5"/>
                                            </p:txEl>
                                          </p:spTgt>
                                        </p:tgtEl>
                                      </p:cBhvr>
                                    </p:animEffect>
                                    <p:anim calcmode="lin" valueType="num">
                                      <p:cBhvr>
                                        <p:cTn id="18" dur="1000" fill="hold"/>
                                        <p:tgtEl>
                                          <p:spTgt spid="588802">
                                            <p:txEl>
                                              <p:pRg st="5" end="5"/>
                                            </p:txEl>
                                          </p:spTgt>
                                        </p:tgtEl>
                                        <p:attrNameLst>
                                          <p:attrName>ppt_w</p:attrName>
                                        </p:attrNameLst>
                                      </p:cBhvr>
                                      <p:tavLst>
                                        <p:tav tm="0" fmla="#ppt_w*sin(2.5*pi*$)">
                                          <p:val>
                                            <p:fltVal val="0"/>
                                          </p:val>
                                        </p:tav>
                                        <p:tav tm="100000">
                                          <p:val>
                                            <p:fltVal val="1"/>
                                          </p:val>
                                        </p:tav>
                                      </p:tavLst>
                                    </p:anim>
                                    <p:anim calcmode="lin" valueType="num">
                                      <p:cBhvr>
                                        <p:cTn id="19" dur="1000" fill="hold"/>
                                        <p:tgtEl>
                                          <p:spTgt spid="588802">
                                            <p:txEl>
                                              <p:pRg st="5" end="5"/>
                                            </p:txEl>
                                          </p:spTgt>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iterate type="lt">
                                    <p:tmPct val="10000"/>
                                  </p:iterate>
                                  <p:childTnLst>
                                    <p:set>
                                      <p:cBhvr>
                                        <p:cTn id="21" dur="1" fill="hold">
                                          <p:stCondLst>
                                            <p:cond delay="0"/>
                                          </p:stCondLst>
                                        </p:cTn>
                                        <p:tgtEl>
                                          <p:spTgt spid="588802">
                                            <p:txEl>
                                              <p:pRg st="6" end="6"/>
                                            </p:txEl>
                                          </p:spTgt>
                                        </p:tgtEl>
                                        <p:attrNameLst>
                                          <p:attrName>style.visibility</p:attrName>
                                        </p:attrNameLst>
                                      </p:cBhvr>
                                      <p:to>
                                        <p:strVal val="visible"/>
                                      </p:to>
                                    </p:set>
                                    <p:animEffect transition="in" filter="fade">
                                      <p:cBhvr>
                                        <p:cTn id="22" dur="1000"/>
                                        <p:tgtEl>
                                          <p:spTgt spid="588802">
                                            <p:txEl>
                                              <p:pRg st="6" end="6"/>
                                            </p:txEl>
                                          </p:spTgt>
                                        </p:tgtEl>
                                      </p:cBhvr>
                                    </p:animEffect>
                                    <p:anim calcmode="lin" valueType="num">
                                      <p:cBhvr>
                                        <p:cTn id="23" dur="1000" fill="hold"/>
                                        <p:tgtEl>
                                          <p:spTgt spid="588802">
                                            <p:txEl>
                                              <p:pRg st="6" end="6"/>
                                            </p:txEl>
                                          </p:spTgt>
                                        </p:tgtEl>
                                        <p:attrNameLst>
                                          <p:attrName>ppt_w</p:attrName>
                                        </p:attrNameLst>
                                      </p:cBhvr>
                                      <p:tavLst>
                                        <p:tav tm="0" fmla="#ppt_w*sin(2.5*pi*$)">
                                          <p:val>
                                            <p:fltVal val="0"/>
                                          </p:val>
                                        </p:tav>
                                        <p:tav tm="100000">
                                          <p:val>
                                            <p:fltVal val="1"/>
                                          </p:val>
                                        </p:tav>
                                      </p:tavLst>
                                    </p:anim>
                                    <p:anim calcmode="lin" valueType="num">
                                      <p:cBhvr>
                                        <p:cTn id="24" dur="1000" fill="hold"/>
                                        <p:tgtEl>
                                          <p:spTgt spid="588802">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xmlns="" id="{4917F70A-083C-23F1-6C4F-5B153F5B20EE}"/>
              </a:ext>
            </a:extLst>
          </p:cNvPr>
          <p:cNvSpPr>
            <a:spLocks noGrp="1" noChangeArrowheads="1"/>
          </p:cNvSpPr>
          <p:nvPr>
            <p:ph type="title"/>
          </p:nvPr>
        </p:nvSpPr>
        <p:spPr>
          <a:xfrm>
            <a:off x="547688" y="0"/>
            <a:ext cx="8056562" cy="1128713"/>
          </a:xfrm>
        </p:spPr>
        <p:txBody>
          <a:bodyPr/>
          <a:lstStyle/>
          <a:p>
            <a:r>
              <a:rPr lang="en-US" altLang="en-US" sz="4300">
                <a:solidFill>
                  <a:srgbClr val="336600"/>
                </a:solidFill>
              </a:rPr>
              <a:t>Melon “Patters”</a:t>
            </a:r>
            <a:endParaRPr lang="en-US" altLang="en-US" sz="4300">
              <a:solidFill>
                <a:srgbClr val="336600"/>
              </a:solidFill>
              <a:cs typeface="Times New Roman" panose="02020603050405020304" pitchFamily="18" charset="0"/>
            </a:endParaRPr>
          </a:p>
        </p:txBody>
      </p:sp>
      <p:sp>
        <p:nvSpPr>
          <p:cNvPr id="81923" name="Line 3">
            <a:extLst>
              <a:ext uri="{FF2B5EF4-FFF2-40B4-BE49-F238E27FC236}">
                <a16:creationId xmlns:a16="http://schemas.microsoft.com/office/drawing/2014/main" xmlns="" id="{32A922EA-0968-890C-8A98-C2A1580AB7FE}"/>
              </a:ext>
            </a:extLst>
          </p:cNvPr>
          <p:cNvSpPr>
            <a:spLocks noChangeShapeType="1"/>
          </p:cNvSpPr>
          <p:nvPr/>
        </p:nvSpPr>
        <p:spPr bwMode="auto">
          <a:xfrm>
            <a:off x="449263" y="828675"/>
            <a:ext cx="65833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24" name="Rectangle 4">
            <a:extLst>
              <a:ext uri="{FF2B5EF4-FFF2-40B4-BE49-F238E27FC236}">
                <a16:creationId xmlns:a16="http://schemas.microsoft.com/office/drawing/2014/main" xmlns="" id="{3451EF99-D068-B207-4177-E7B35E369C24}"/>
              </a:ext>
            </a:extLst>
          </p:cNvPr>
          <p:cNvSpPr>
            <a:spLocks noChangeArrowheads="1"/>
          </p:cNvSpPr>
          <p:nvPr/>
        </p:nvSpPr>
        <p:spPr bwMode="auto">
          <a:xfrm>
            <a:off x="-223838" y="0"/>
            <a:ext cx="523876" cy="7680325"/>
          </a:xfrm>
          <a:prstGeom prst="rect">
            <a:avLst/>
          </a:prstGeom>
          <a:solidFill>
            <a:schemeClr val="bg1"/>
          </a:solidFill>
          <a:ln w="9525">
            <a:solidFill>
              <a:schemeClr val="bg1"/>
            </a:solidFill>
            <a:miter lim="800000"/>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4400">
              <a:latin typeface="Times New Roman" panose="02020603050405020304" pitchFamily="18" charset="0"/>
            </a:endParaRPr>
          </a:p>
        </p:txBody>
      </p:sp>
      <p:sp>
        <p:nvSpPr>
          <p:cNvPr id="288773" name="Rectangle 5">
            <a:extLst>
              <a:ext uri="{FF2B5EF4-FFF2-40B4-BE49-F238E27FC236}">
                <a16:creationId xmlns:a16="http://schemas.microsoft.com/office/drawing/2014/main" xmlns="" id="{C98900E0-411F-E37A-B113-E270EF7C0D92}"/>
              </a:ext>
            </a:extLst>
          </p:cNvPr>
          <p:cNvSpPr>
            <a:spLocks noChangeArrowheads="1"/>
          </p:cNvSpPr>
          <p:nvPr/>
        </p:nvSpPr>
        <p:spPr bwMode="auto">
          <a:xfrm>
            <a:off x="366713" y="5821363"/>
            <a:ext cx="8088312"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0000"/>
              </a:lnSpc>
              <a:buClr>
                <a:srgbClr val="244A2E"/>
              </a:buClr>
            </a:pPr>
            <a:r>
              <a:rPr lang="en-US" altLang="en-US" sz="4000">
                <a:solidFill>
                  <a:srgbClr val="0000FF"/>
                </a:solidFill>
                <a:latin typeface="Tahoma" panose="020B0604030504040204" pitchFamily="34" charset="0"/>
                <a:cs typeface="Times New Roman" panose="02020603050405020304" pitchFamily="18" charset="0"/>
              </a:rPr>
              <a:t>Pat your pets, heads of babies and melons. </a:t>
            </a:r>
          </a:p>
        </p:txBody>
      </p:sp>
      <p:pic>
        <p:nvPicPr>
          <p:cNvPr id="81926" name="Picture 6" descr="PAT2">
            <a:extLst>
              <a:ext uri="{FF2B5EF4-FFF2-40B4-BE49-F238E27FC236}">
                <a16:creationId xmlns:a16="http://schemas.microsoft.com/office/drawing/2014/main" xmlns="" id="{14A377EA-4FBD-6D77-8017-671F11AC38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852488"/>
            <a:ext cx="7931150"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8773"/>
                                        </p:tgtEl>
                                        <p:attrNameLst>
                                          <p:attrName>style.visibility</p:attrName>
                                        </p:attrNameLst>
                                      </p:cBhvr>
                                      <p:to>
                                        <p:strVal val="visible"/>
                                      </p:to>
                                    </p:set>
                                    <p:anim calcmode="lin" valueType="num">
                                      <p:cBhvr additive="base">
                                        <p:cTn id="7" dur="500" fill="hold"/>
                                        <p:tgtEl>
                                          <p:spTgt spid="288773"/>
                                        </p:tgtEl>
                                        <p:attrNameLst>
                                          <p:attrName>ppt_x</p:attrName>
                                        </p:attrNameLst>
                                      </p:cBhvr>
                                      <p:tavLst>
                                        <p:tav tm="0">
                                          <p:val>
                                            <p:strVal val="0-#ppt_w/2"/>
                                          </p:val>
                                        </p:tav>
                                        <p:tav tm="100000">
                                          <p:val>
                                            <p:strVal val="#ppt_x"/>
                                          </p:val>
                                        </p:tav>
                                      </p:tavLst>
                                    </p:anim>
                                    <p:anim calcmode="lin" valueType="num">
                                      <p:cBhvr additive="base">
                                        <p:cTn id="8" dur="500" fill="hold"/>
                                        <p:tgtEl>
                                          <p:spTgt spid="2887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3"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2">
            <a:extLst>
              <a:ext uri="{FF2B5EF4-FFF2-40B4-BE49-F238E27FC236}">
                <a16:creationId xmlns:a16="http://schemas.microsoft.com/office/drawing/2014/main" xmlns="" id="{6A7C61DA-5295-3831-81B7-8F52103BB9B7}"/>
              </a:ext>
            </a:extLst>
          </p:cNvPr>
          <p:cNvSpPr txBox="1">
            <a:spLocks noChangeArrowheads="1"/>
          </p:cNvSpPr>
          <p:nvPr/>
        </p:nvSpPr>
        <p:spPr bwMode="auto">
          <a:xfrm>
            <a:off x="366713" y="258763"/>
            <a:ext cx="3521075"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spcBef>
                <a:spcPct val="20000"/>
              </a:spcBef>
              <a:defRPr sz="3200">
                <a:solidFill>
                  <a:schemeClr val="tx1"/>
                </a:solidFill>
                <a:latin typeface="Arial" panose="020B0604020202020204" pitchFamily="34" charset="0"/>
              </a:defRPr>
            </a:lvl1pPr>
            <a:lvl2pPr marL="742950" indent="-285750" defTabSz="463550">
              <a:spcBef>
                <a:spcPct val="20000"/>
              </a:spcBef>
              <a:buChar char="–"/>
              <a:defRPr sz="2800">
                <a:solidFill>
                  <a:schemeClr val="tx1"/>
                </a:solidFill>
                <a:latin typeface="Arial" panose="020B0604020202020204" pitchFamily="34" charset="0"/>
              </a:defRPr>
            </a:lvl2pPr>
            <a:lvl3pPr marL="1143000" indent="-228600" defTabSz="463550">
              <a:spcBef>
                <a:spcPct val="20000"/>
              </a:spcBef>
              <a:buChar char="•"/>
              <a:defRPr sz="2400">
                <a:solidFill>
                  <a:schemeClr val="tx1"/>
                </a:solidFill>
                <a:latin typeface="Arial" panose="020B0604020202020204" pitchFamily="34" charset="0"/>
              </a:defRPr>
            </a:lvl3pPr>
            <a:lvl4pPr marL="1600200" indent="-228600" defTabSz="463550">
              <a:spcBef>
                <a:spcPct val="20000"/>
              </a:spcBef>
              <a:buChar char="–"/>
              <a:defRPr sz="2000">
                <a:solidFill>
                  <a:schemeClr val="tx1"/>
                </a:solidFill>
                <a:latin typeface="Arial" panose="020B0604020202020204" pitchFamily="34" charset="0"/>
              </a:defRPr>
            </a:lvl4pPr>
            <a:lvl5pPr marL="2057400" indent="-228600" defTabSz="463550">
              <a:spcBef>
                <a:spcPct val="20000"/>
              </a:spcBef>
              <a:buChar char="»"/>
              <a:defRPr sz="20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400">
                <a:solidFill>
                  <a:srgbClr val="336600"/>
                </a:solidFill>
              </a:rPr>
              <a:t>No Towing</a:t>
            </a:r>
            <a:endParaRPr lang="en-US" altLang="en-US" sz="4400">
              <a:latin typeface="Times New Roman" panose="02020603050405020304" pitchFamily="18" charset="0"/>
            </a:endParaRPr>
          </a:p>
        </p:txBody>
      </p:sp>
      <p:pic>
        <p:nvPicPr>
          <p:cNvPr id="53251" name="Picture 4">
            <a:extLst>
              <a:ext uri="{FF2B5EF4-FFF2-40B4-BE49-F238E27FC236}">
                <a16:creationId xmlns:a16="http://schemas.microsoft.com/office/drawing/2014/main" xmlns="" id="{8F1BC5F3-6F30-D0F5-D8DF-C16FD6823B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7750" y="182563"/>
            <a:ext cx="7165975" cy="693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8" name="Line 6">
            <a:extLst>
              <a:ext uri="{FF2B5EF4-FFF2-40B4-BE49-F238E27FC236}">
                <a16:creationId xmlns:a16="http://schemas.microsoft.com/office/drawing/2014/main" xmlns="" id="{2763984B-7F8D-B33F-C6C6-7C2E8BA8389E}"/>
              </a:ext>
            </a:extLst>
          </p:cNvPr>
          <p:cNvSpPr>
            <a:spLocks noChangeShapeType="1"/>
          </p:cNvSpPr>
          <p:nvPr/>
        </p:nvSpPr>
        <p:spPr bwMode="auto">
          <a:xfrm>
            <a:off x="366713" y="944563"/>
            <a:ext cx="71786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53251"/>
                                        </p:tgtEl>
                                        <p:attrNameLst>
                                          <p:attrName>style.visibility</p:attrName>
                                        </p:attrNameLst>
                                      </p:cBhvr>
                                      <p:to>
                                        <p:strVal val="visible"/>
                                      </p:to>
                                    </p:set>
                                    <p:anim calcmode="lin" valueType="num">
                                      <p:cBhvr additive="base">
                                        <p:cTn id="7" dur="2000" fill="hold"/>
                                        <p:tgtEl>
                                          <p:spTgt spid="53251"/>
                                        </p:tgtEl>
                                        <p:attrNameLst>
                                          <p:attrName>ppt_x</p:attrName>
                                        </p:attrNameLst>
                                      </p:cBhvr>
                                      <p:tavLst>
                                        <p:tav tm="0">
                                          <p:val>
                                            <p:strVal val="0-#ppt_w/2"/>
                                          </p:val>
                                        </p:tav>
                                        <p:tav tm="100000">
                                          <p:val>
                                            <p:strVal val="#ppt_x"/>
                                          </p:val>
                                        </p:tav>
                                      </p:tavLst>
                                    </p:anim>
                                    <p:anim calcmode="lin" valueType="num">
                                      <p:cBhvr additive="base">
                                        <p:cTn id="8" dur="2000" fill="hold"/>
                                        <p:tgtEl>
                                          <p:spTgt spid="532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Line 3">
            <a:extLst>
              <a:ext uri="{FF2B5EF4-FFF2-40B4-BE49-F238E27FC236}">
                <a16:creationId xmlns:a16="http://schemas.microsoft.com/office/drawing/2014/main" xmlns="" id="{3971A2CC-B7D6-5841-F093-507D67B0F206}"/>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2947" name="Rectangle 74">
            <a:extLst>
              <a:ext uri="{FF2B5EF4-FFF2-40B4-BE49-F238E27FC236}">
                <a16:creationId xmlns:a16="http://schemas.microsoft.com/office/drawing/2014/main" xmlns="" id="{2822B009-2499-C293-E87A-7993DE11F169}"/>
              </a:ext>
            </a:extLst>
          </p:cNvPr>
          <p:cNvSpPr>
            <a:spLocks noGrp="1" noChangeArrowheads="1"/>
          </p:cNvSpPr>
          <p:nvPr>
            <p:ph type="title" sz="quarter"/>
          </p:nvPr>
        </p:nvSpPr>
        <p:spPr>
          <a:xfrm>
            <a:off x="290513" y="0"/>
            <a:ext cx="8058150" cy="1044575"/>
          </a:xfrm>
        </p:spPr>
        <p:txBody>
          <a:bodyPr/>
          <a:lstStyle/>
          <a:p>
            <a:r>
              <a:rPr lang="en-US" altLang="en-US" sz="4400"/>
              <a:t>Below the Collar</a:t>
            </a:r>
          </a:p>
        </p:txBody>
      </p:sp>
      <p:sp>
        <p:nvSpPr>
          <p:cNvPr id="4" name="TextBox 3">
            <a:extLst>
              <a:ext uri="{FF2B5EF4-FFF2-40B4-BE49-F238E27FC236}">
                <a16:creationId xmlns:a16="http://schemas.microsoft.com/office/drawing/2014/main" xmlns="" id="{64F930BD-93B4-5ACE-C353-6E2790DDFD0D}"/>
              </a:ext>
            </a:extLst>
          </p:cNvPr>
          <p:cNvSpPr txBox="1">
            <a:spLocks noChangeArrowheads="1"/>
          </p:cNvSpPr>
          <p:nvPr/>
        </p:nvSpPr>
        <p:spPr bwMode="auto">
          <a:xfrm>
            <a:off x="0" y="792163"/>
            <a:ext cx="5334000"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5400">
                <a:solidFill>
                  <a:srgbClr val="993366"/>
                </a:solidFill>
                <a:latin typeface="Times New Roman" panose="02020603050405020304" pitchFamily="18" charset="0"/>
              </a:rPr>
              <a:t>When touching adults non-contingently,  </a:t>
            </a:r>
          </a:p>
          <a:p>
            <a:pPr algn="ctr">
              <a:spcBef>
                <a:spcPct val="0"/>
              </a:spcBef>
            </a:pPr>
            <a:r>
              <a:rPr lang="en-US" altLang="en-US" sz="5400">
                <a:solidFill>
                  <a:srgbClr val="993366"/>
                </a:solidFill>
                <a:latin typeface="Times New Roman" panose="02020603050405020304" pitchFamily="18" charset="0"/>
              </a:rPr>
              <a:t> keep your hands  below the collar and above the waist.</a:t>
            </a:r>
          </a:p>
        </p:txBody>
      </p:sp>
      <p:pic>
        <p:nvPicPr>
          <p:cNvPr id="2053" name="Picture 9" descr="C:\Users\Diane\AppData\Local\Microsoft\Windows\Temporary Internet Files\Content.IE5\I3J8K341\MC900089923[1].wmf">
            <a:extLst>
              <a:ext uri="{FF2B5EF4-FFF2-40B4-BE49-F238E27FC236}">
                <a16:creationId xmlns:a16="http://schemas.microsoft.com/office/drawing/2014/main" xmlns="" id="{2B90350E-86B2-59FC-A71A-22ACBAF2B4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3513" y="639763"/>
            <a:ext cx="44196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15" presetClass="entr" presetSubtype="0" fill="hold" nodeType="withEffect">
                                  <p:stCondLst>
                                    <p:cond delay="0"/>
                                  </p:stCondLst>
                                  <p:childTnLst>
                                    <p:set>
                                      <p:cBhvr>
                                        <p:cTn id="12" dur="1" fill="hold">
                                          <p:stCondLst>
                                            <p:cond delay="0"/>
                                          </p:stCondLst>
                                        </p:cTn>
                                        <p:tgtEl>
                                          <p:spTgt spid="2053"/>
                                        </p:tgtEl>
                                        <p:attrNameLst>
                                          <p:attrName>style.visibility</p:attrName>
                                        </p:attrNameLst>
                                      </p:cBhvr>
                                      <p:to>
                                        <p:strVal val="visible"/>
                                      </p:to>
                                    </p:set>
                                    <p:anim calcmode="lin" valueType="num">
                                      <p:cBhvr>
                                        <p:cTn id="13" dur="1000" fill="hold"/>
                                        <p:tgtEl>
                                          <p:spTgt spid="2053"/>
                                        </p:tgtEl>
                                        <p:attrNameLst>
                                          <p:attrName>ppt_w</p:attrName>
                                        </p:attrNameLst>
                                      </p:cBhvr>
                                      <p:tavLst>
                                        <p:tav tm="0">
                                          <p:val>
                                            <p:fltVal val="0"/>
                                          </p:val>
                                        </p:tav>
                                        <p:tav tm="100000">
                                          <p:val>
                                            <p:strVal val="#ppt_w"/>
                                          </p:val>
                                        </p:tav>
                                      </p:tavLst>
                                    </p:anim>
                                    <p:anim calcmode="lin" valueType="num">
                                      <p:cBhvr>
                                        <p:cTn id="14" dur="1000" fill="hold"/>
                                        <p:tgtEl>
                                          <p:spTgt spid="2053"/>
                                        </p:tgtEl>
                                        <p:attrNameLst>
                                          <p:attrName>ppt_h</p:attrName>
                                        </p:attrNameLst>
                                      </p:cBhvr>
                                      <p:tavLst>
                                        <p:tav tm="0">
                                          <p:val>
                                            <p:fltVal val="0"/>
                                          </p:val>
                                        </p:tav>
                                        <p:tav tm="100000">
                                          <p:val>
                                            <p:strVal val="#ppt_h"/>
                                          </p:val>
                                        </p:tav>
                                      </p:tavLst>
                                    </p:anim>
                                    <p:anim calcmode="lin" valueType="num">
                                      <p:cBhvr>
                                        <p:cTn id="15" dur="1000" fill="hold"/>
                                        <p:tgtEl>
                                          <p:spTgt spid="2053"/>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205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Freeform 3">
            <a:extLst>
              <a:ext uri="{FF2B5EF4-FFF2-40B4-BE49-F238E27FC236}">
                <a16:creationId xmlns:a16="http://schemas.microsoft.com/office/drawing/2014/main" xmlns="" id="{6BB88C74-CE3B-AEE9-B344-E6CDCD8B005C}"/>
              </a:ext>
            </a:extLst>
          </p:cNvPr>
          <p:cNvSpPr>
            <a:spLocks/>
          </p:cNvSpPr>
          <p:nvPr/>
        </p:nvSpPr>
        <p:spPr bwMode="auto">
          <a:xfrm>
            <a:off x="4346575" y="1746250"/>
            <a:ext cx="161925" cy="139700"/>
          </a:xfrm>
          <a:custGeom>
            <a:avLst/>
            <a:gdLst>
              <a:gd name="T0" fmla="*/ 2147483646 w 103"/>
              <a:gd name="T1" fmla="*/ 2147483646 h 89"/>
              <a:gd name="T2" fmla="*/ 2147483646 w 103"/>
              <a:gd name="T3" fmla="*/ 2147483646 h 89"/>
              <a:gd name="T4" fmla="*/ 2147483646 w 103"/>
              <a:gd name="T5" fmla="*/ 2147483646 h 89"/>
              <a:gd name="T6" fmla="*/ 2147483646 w 103"/>
              <a:gd name="T7" fmla="*/ 2147483646 h 89"/>
              <a:gd name="T8" fmla="*/ 2147483646 w 103"/>
              <a:gd name="T9" fmla="*/ 2147483646 h 89"/>
              <a:gd name="T10" fmla="*/ 2147483646 w 103"/>
              <a:gd name="T11" fmla="*/ 2147483646 h 89"/>
              <a:gd name="T12" fmla="*/ 2147483646 w 103"/>
              <a:gd name="T13" fmla="*/ 2147483646 h 89"/>
              <a:gd name="T14" fmla="*/ 2147483646 w 103"/>
              <a:gd name="T15" fmla="*/ 2147483646 h 89"/>
              <a:gd name="T16" fmla="*/ 2147483646 w 103"/>
              <a:gd name="T17" fmla="*/ 2147483646 h 89"/>
              <a:gd name="T18" fmla="*/ 2147483646 w 103"/>
              <a:gd name="T19" fmla="*/ 2147483646 h 89"/>
              <a:gd name="T20" fmla="*/ 2147483646 w 103"/>
              <a:gd name="T21" fmla="*/ 2147483646 h 89"/>
              <a:gd name="T22" fmla="*/ 0 w 103"/>
              <a:gd name="T23" fmla="*/ 0 h 89"/>
              <a:gd name="T24" fmla="*/ 2147483646 w 103"/>
              <a:gd name="T25" fmla="*/ 2147483646 h 89"/>
              <a:gd name="T26" fmla="*/ 2147483646 w 103"/>
              <a:gd name="T27" fmla="*/ 2147483646 h 89"/>
              <a:gd name="T28" fmla="*/ 2147483646 w 103"/>
              <a:gd name="T29" fmla="*/ 2147483646 h 89"/>
              <a:gd name="T30" fmla="*/ 2147483646 w 103"/>
              <a:gd name="T31" fmla="*/ 2147483646 h 89"/>
              <a:gd name="T32" fmla="*/ 2147483646 w 103"/>
              <a:gd name="T33" fmla="*/ 2147483646 h 89"/>
              <a:gd name="T34" fmla="*/ 2147483646 w 103"/>
              <a:gd name="T35" fmla="*/ 2147483646 h 89"/>
              <a:gd name="T36" fmla="*/ 2147483646 w 103"/>
              <a:gd name="T37" fmla="*/ 2147483646 h 89"/>
              <a:gd name="T38" fmla="*/ 2147483646 w 103"/>
              <a:gd name="T39" fmla="*/ 2147483646 h 89"/>
              <a:gd name="T40" fmla="*/ 2147483646 w 103"/>
              <a:gd name="T41" fmla="*/ 2147483646 h 89"/>
              <a:gd name="T42" fmla="*/ 2147483646 w 103"/>
              <a:gd name="T43" fmla="*/ 2147483646 h 89"/>
              <a:gd name="T44" fmla="*/ 2147483646 w 103"/>
              <a:gd name="T45" fmla="*/ 2147483646 h 89"/>
              <a:gd name="T46" fmla="*/ 2147483646 w 103"/>
              <a:gd name="T47" fmla="*/ 2147483646 h 89"/>
              <a:gd name="T48" fmla="*/ 2147483646 w 103"/>
              <a:gd name="T49" fmla="*/ 2147483646 h 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3"/>
              <a:gd name="T76" fmla="*/ 0 h 89"/>
              <a:gd name="T77" fmla="*/ 103 w 103"/>
              <a:gd name="T78" fmla="*/ 89 h 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3" h="89">
                <a:moveTo>
                  <a:pt x="101" y="88"/>
                </a:moveTo>
                <a:lnTo>
                  <a:pt x="102" y="87"/>
                </a:lnTo>
                <a:lnTo>
                  <a:pt x="93" y="75"/>
                </a:lnTo>
                <a:lnTo>
                  <a:pt x="84" y="65"/>
                </a:lnTo>
                <a:lnTo>
                  <a:pt x="74" y="56"/>
                </a:lnTo>
                <a:lnTo>
                  <a:pt x="64" y="47"/>
                </a:lnTo>
                <a:lnTo>
                  <a:pt x="54" y="39"/>
                </a:lnTo>
                <a:lnTo>
                  <a:pt x="44" y="31"/>
                </a:lnTo>
                <a:lnTo>
                  <a:pt x="33" y="23"/>
                </a:lnTo>
                <a:lnTo>
                  <a:pt x="23" y="16"/>
                </a:lnTo>
                <a:lnTo>
                  <a:pt x="11" y="8"/>
                </a:lnTo>
                <a:lnTo>
                  <a:pt x="0" y="0"/>
                </a:lnTo>
                <a:lnTo>
                  <a:pt x="9" y="8"/>
                </a:lnTo>
                <a:lnTo>
                  <a:pt x="19" y="16"/>
                </a:lnTo>
                <a:lnTo>
                  <a:pt x="28" y="24"/>
                </a:lnTo>
                <a:lnTo>
                  <a:pt x="39" y="31"/>
                </a:lnTo>
                <a:lnTo>
                  <a:pt x="50" y="41"/>
                </a:lnTo>
                <a:lnTo>
                  <a:pt x="61" y="49"/>
                </a:lnTo>
                <a:lnTo>
                  <a:pt x="72" y="58"/>
                </a:lnTo>
                <a:lnTo>
                  <a:pt x="82" y="68"/>
                </a:lnTo>
                <a:lnTo>
                  <a:pt x="92" y="78"/>
                </a:lnTo>
                <a:lnTo>
                  <a:pt x="101" y="88"/>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1" name="Freeform 5">
            <a:extLst>
              <a:ext uri="{FF2B5EF4-FFF2-40B4-BE49-F238E27FC236}">
                <a16:creationId xmlns:a16="http://schemas.microsoft.com/office/drawing/2014/main" xmlns="" id="{B8E20F3A-6C5A-6FE4-9F56-7E707FE94BD7}"/>
              </a:ext>
            </a:extLst>
          </p:cNvPr>
          <p:cNvSpPr>
            <a:spLocks/>
          </p:cNvSpPr>
          <p:nvPr/>
        </p:nvSpPr>
        <p:spPr bwMode="auto">
          <a:xfrm>
            <a:off x="4408488" y="1758950"/>
            <a:ext cx="11112" cy="15875"/>
          </a:xfrm>
          <a:custGeom>
            <a:avLst/>
            <a:gdLst>
              <a:gd name="T0" fmla="*/ 2147483646 w 7"/>
              <a:gd name="T1" fmla="*/ 0 h 10"/>
              <a:gd name="T2" fmla="*/ 2147483646 w 7"/>
              <a:gd name="T3" fmla="*/ 2147483646 h 10"/>
              <a:gd name="T4" fmla="*/ 0 w 7"/>
              <a:gd name="T5" fmla="*/ 0 h 10"/>
              <a:gd name="T6" fmla="*/ 0 w 7"/>
              <a:gd name="T7" fmla="*/ 0 h 10"/>
              <a:gd name="T8" fmla="*/ 2147483646 w 7"/>
              <a:gd name="T9" fmla="*/ 0 h 10"/>
              <a:gd name="T10" fmla="*/ 2147483646 w 7"/>
              <a:gd name="T11" fmla="*/ 0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0"/>
                </a:moveTo>
                <a:lnTo>
                  <a:pt x="6" y="9"/>
                </a:lnTo>
                <a:lnTo>
                  <a:pt x="0" y="0"/>
                </a:lnTo>
                <a:lnTo>
                  <a:pt x="1"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2" name="Freeform 6">
            <a:extLst>
              <a:ext uri="{FF2B5EF4-FFF2-40B4-BE49-F238E27FC236}">
                <a16:creationId xmlns:a16="http://schemas.microsoft.com/office/drawing/2014/main" xmlns="" id="{04C1DC6B-BE47-F0E5-BEBD-4DF5262427EF}"/>
              </a:ext>
            </a:extLst>
          </p:cNvPr>
          <p:cNvSpPr>
            <a:spLocks/>
          </p:cNvSpPr>
          <p:nvPr/>
        </p:nvSpPr>
        <p:spPr bwMode="auto">
          <a:xfrm>
            <a:off x="4425950" y="1774825"/>
            <a:ext cx="11113" cy="11113"/>
          </a:xfrm>
          <a:custGeom>
            <a:avLst/>
            <a:gdLst>
              <a:gd name="T0" fmla="*/ 2147483646 w 7"/>
              <a:gd name="T1" fmla="*/ 2147483646 h 7"/>
              <a:gd name="T2" fmla="*/ 2147483646 w 7"/>
              <a:gd name="T3" fmla="*/ 2147483646 h 7"/>
              <a:gd name="T4" fmla="*/ 2147483646 w 7"/>
              <a:gd name="T5" fmla="*/ 2147483646 h 7"/>
              <a:gd name="T6" fmla="*/ 2147483646 w 7"/>
              <a:gd name="T7" fmla="*/ 2147483646 h 7"/>
              <a:gd name="T8" fmla="*/ 2147483646 w 7"/>
              <a:gd name="T9" fmla="*/ 2147483646 h 7"/>
              <a:gd name="T10" fmla="*/ 2147483646 w 7"/>
              <a:gd name="T11" fmla="*/ 2147483646 h 7"/>
              <a:gd name="T12" fmla="*/ 2147483646 w 7"/>
              <a:gd name="T13" fmla="*/ 2147483646 h 7"/>
              <a:gd name="T14" fmla="*/ 2147483646 w 7"/>
              <a:gd name="T15" fmla="*/ 2147483646 h 7"/>
              <a:gd name="T16" fmla="*/ 2147483646 w 7"/>
              <a:gd name="T17" fmla="*/ 2147483646 h 7"/>
              <a:gd name="T18" fmla="*/ 2147483646 w 7"/>
              <a:gd name="T19" fmla="*/ 2147483646 h 7"/>
              <a:gd name="T20" fmla="*/ 2147483646 w 7"/>
              <a:gd name="T21" fmla="*/ 2147483646 h 7"/>
              <a:gd name="T22" fmla="*/ 2147483646 w 7"/>
              <a:gd name="T23" fmla="*/ 0 h 7"/>
              <a:gd name="T24" fmla="*/ 0 w 7"/>
              <a:gd name="T25" fmla="*/ 2147483646 h 7"/>
              <a:gd name="T26" fmla="*/ 0 w 7"/>
              <a:gd name="T27" fmla="*/ 2147483646 h 7"/>
              <a:gd name="T28" fmla="*/ 2147483646 w 7"/>
              <a:gd name="T29" fmla="*/ 2147483646 h 7"/>
              <a:gd name="T30" fmla="*/ 2147483646 w 7"/>
              <a:gd name="T31" fmla="*/ 2147483646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
              <a:gd name="T49" fmla="*/ 0 h 7"/>
              <a:gd name="T50" fmla="*/ 7 w 7"/>
              <a:gd name="T51" fmla="*/ 7 h 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 h="7">
                <a:moveTo>
                  <a:pt x="1" y="3"/>
                </a:moveTo>
                <a:lnTo>
                  <a:pt x="2" y="3"/>
                </a:lnTo>
                <a:lnTo>
                  <a:pt x="3" y="3"/>
                </a:lnTo>
                <a:lnTo>
                  <a:pt x="3" y="4"/>
                </a:lnTo>
                <a:lnTo>
                  <a:pt x="4" y="4"/>
                </a:lnTo>
                <a:lnTo>
                  <a:pt x="4" y="5"/>
                </a:lnTo>
                <a:lnTo>
                  <a:pt x="4" y="6"/>
                </a:lnTo>
                <a:lnTo>
                  <a:pt x="5" y="6"/>
                </a:lnTo>
                <a:lnTo>
                  <a:pt x="6" y="6"/>
                </a:lnTo>
                <a:lnTo>
                  <a:pt x="2" y="0"/>
                </a:lnTo>
                <a:lnTo>
                  <a:pt x="0" y="3"/>
                </a:lnTo>
                <a:lnTo>
                  <a:pt x="1" y="3"/>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3" name="Freeform 7">
            <a:extLst>
              <a:ext uri="{FF2B5EF4-FFF2-40B4-BE49-F238E27FC236}">
                <a16:creationId xmlns:a16="http://schemas.microsoft.com/office/drawing/2014/main" xmlns="" id="{48918DEC-2FE7-6B5D-F2DE-63332B4D6025}"/>
              </a:ext>
            </a:extLst>
          </p:cNvPr>
          <p:cNvSpPr>
            <a:spLocks/>
          </p:cNvSpPr>
          <p:nvPr/>
        </p:nvSpPr>
        <p:spPr bwMode="auto">
          <a:xfrm>
            <a:off x="4262438" y="1782763"/>
            <a:ext cx="12700" cy="4762"/>
          </a:xfrm>
          <a:custGeom>
            <a:avLst/>
            <a:gdLst>
              <a:gd name="T0" fmla="*/ 2147483646 w 7"/>
              <a:gd name="T1" fmla="*/ 2147483646 h 4"/>
              <a:gd name="T2" fmla="*/ 2147483646 w 7"/>
              <a:gd name="T3" fmla="*/ 0 h 4"/>
              <a:gd name="T4" fmla="*/ 0 w 7"/>
              <a:gd name="T5" fmla="*/ 0 h 4"/>
              <a:gd name="T6" fmla="*/ 2147483646 w 7"/>
              <a:gd name="T7" fmla="*/ 2147483646 h 4"/>
              <a:gd name="T8" fmla="*/ 2147483646 w 7"/>
              <a:gd name="T9" fmla="*/ 2147483646 h 4"/>
              <a:gd name="T10" fmla="*/ 2147483646 w 7"/>
              <a:gd name="T11" fmla="*/ 2147483646 h 4"/>
              <a:gd name="T12" fmla="*/ 2147483646 w 7"/>
              <a:gd name="T13" fmla="*/ 2147483646 h 4"/>
              <a:gd name="T14" fmla="*/ 0 60000 65536"/>
              <a:gd name="T15" fmla="*/ 0 60000 65536"/>
              <a:gd name="T16" fmla="*/ 0 60000 65536"/>
              <a:gd name="T17" fmla="*/ 0 60000 65536"/>
              <a:gd name="T18" fmla="*/ 0 60000 65536"/>
              <a:gd name="T19" fmla="*/ 0 60000 65536"/>
              <a:gd name="T20" fmla="*/ 0 60000 65536"/>
              <a:gd name="T21" fmla="*/ 0 w 7"/>
              <a:gd name="T22" fmla="*/ 0 h 4"/>
              <a:gd name="T23" fmla="*/ 7 w 7"/>
              <a:gd name="T24" fmla="*/ 4 h 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4">
                <a:moveTo>
                  <a:pt x="6" y="3"/>
                </a:moveTo>
                <a:lnTo>
                  <a:pt x="5" y="0"/>
                </a:lnTo>
                <a:lnTo>
                  <a:pt x="0" y="0"/>
                </a:lnTo>
                <a:lnTo>
                  <a:pt x="5" y="3"/>
                </a:lnTo>
                <a:lnTo>
                  <a:pt x="6" y="3"/>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4" name="Freeform 8">
            <a:extLst>
              <a:ext uri="{FF2B5EF4-FFF2-40B4-BE49-F238E27FC236}">
                <a16:creationId xmlns:a16="http://schemas.microsoft.com/office/drawing/2014/main" xmlns="" id="{62E90087-A3E6-06FA-5A88-8945A539E3A4}"/>
              </a:ext>
            </a:extLst>
          </p:cNvPr>
          <p:cNvSpPr>
            <a:spLocks/>
          </p:cNvSpPr>
          <p:nvPr/>
        </p:nvSpPr>
        <p:spPr bwMode="auto">
          <a:xfrm>
            <a:off x="4332288" y="1787525"/>
            <a:ext cx="33337" cy="39688"/>
          </a:xfrm>
          <a:custGeom>
            <a:avLst/>
            <a:gdLst>
              <a:gd name="T0" fmla="*/ 2147483646 w 24"/>
              <a:gd name="T1" fmla="*/ 2147483646 h 26"/>
              <a:gd name="T2" fmla="*/ 2147483646 w 24"/>
              <a:gd name="T3" fmla="*/ 2147483646 h 26"/>
              <a:gd name="T4" fmla="*/ 2147483646 w 24"/>
              <a:gd name="T5" fmla="*/ 2147483646 h 26"/>
              <a:gd name="T6" fmla="*/ 2147483646 w 24"/>
              <a:gd name="T7" fmla="*/ 2147483646 h 26"/>
              <a:gd name="T8" fmla="*/ 2147483646 w 24"/>
              <a:gd name="T9" fmla="*/ 2147483646 h 26"/>
              <a:gd name="T10" fmla="*/ 2147483646 w 24"/>
              <a:gd name="T11" fmla="*/ 2147483646 h 26"/>
              <a:gd name="T12" fmla="*/ 2147483646 w 24"/>
              <a:gd name="T13" fmla="*/ 2147483646 h 26"/>
              <a:gd name="T14" fmla="*/ 2147483646 w 24"/>
              <a:gd name="T15" fmla="*/ 2147483646 h 26"/>
              <a:gd name="T16" fmla="*/ 2147483646 w 24"/>
              <a:gd name="T17" fmla="*/ 2147483646 h 26"/>
              <a:gd name="T18" fmla="*/ 2147483646 w 24"/>
              <a:gd name="T19" fmla="*/ 2147483646 h 26"/>
              <a:gd name="T20" fmla="*/ 2147483646 w 24"/>
              <a:gd name="T21" fmla="*/ 0 h 26"/>
              <a:gd name="T22" fmla="*/ 0 w 24"/>
              <a:gd name="T23" fmla="*/ 2147483646 h 26"/>
              <a:gd name="T24" fmla="*/ 2147483646 w 24"/>
              <a:gd name="T25" fmla="*/ 2147483646 h 26"/>
              <a:gd name="T26" fmla="*/ 2147483646 w 24"/>
              <a:gd name="T27" fmla="*/ 2147483646 h 26"/>
              <a:gd name="T28" fmla="*/ 2147483646 w 24"/>
              <a:gd name="T29" fmla="*/ 2147483646 h 26"/>
              <a:gd name="T30" fmla="*/ 2147483646 w 24"/>
              <a:gd name="T31" fmla="*/ 2147483646 h 2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4"/>
              <a:gd name="T49" fmla="*/ 0 h 26"/>
              <a:gd name="T50" fmla="*/ 24 w 24"/>
              <a:gd name="T51" fmla="*/ 26 h 2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4" h="26">
                <a:moveTo>
                  <a:pt x="23" y="25"/>
                </a:moveTo>
                <a:lnTo>
                  <a:pt x="21" y="23"/>
                </a:lnTo>
                <a:lnTo>
                  <a:pt x="18" y="21"/>
                </a:lnTo>
                <a:lnTo>
                  <a:pt x="16" y="18"/>
                </a:lnTo>
                <a:lnTo>
                  <a:pt x="14" y="15"/>
                </a:lnTo>
                <a:lnTo>
                  <a:pt x="11" y="14"/>
                </a:lnTo>
                <a:lnTo>
                  <a:pt x="9" y="12"/>
                </a:lnTo>
                <a:lnTo>
                  <a:pt x="7" y="10"/>
                </a:lnTo>
                <a:lnTo>
                  <a:pt x="6" y="7"/>
                </a:lnTo>
                <a:lnTo>
                  <a:pt x="4" y="3"/>
                </a:lnTo>
                <a:lnTo>
                  <a:pt x="4" y="0"/>
                </a:lnTo>
                <a:lnTo>
                  <a:pt x="0" y="8"/>
                </a:lnTo>
                <a:lnTo>
                  <a:pt x="22" y="25"/>
                </a:lnTo>
                <a:lnTo>
                  <a:pt x="23" y="25"/>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5" name="Freeform 9">
            <a:extLst>
              <a:ext uri="{FF2B5EF4-FFF2-40B4-BE49-F238E27FC236}">
                <a16:creationId xmlns:a16="http://schemas.microsoft.com/office/drawing/2014/main" xmlns="" id="{2A5E2824-3BCE-C33B-0EFC-394677379577}"/>
              </a:ext>
            </a:extLst>
          </p:cNvPr>
          <p:cNvSpPr>
            <a:spLocks/>
          </p:cNvSpPr>
          <p:nvPr/>
        </p:nvSpPr>
        <p:spPr bwMode="auto">
          <a:xfrm>
            <a:off x="4164013" y="1787525"/>
            <a:ext cx="30162" cy="23813"/>
          </a:xfrm>
          <a:custGeom>
            <a:avLst/>
            <a:gdLst>
              <a:gd name="T0" fmla="*/ 0 w 21"/>
              <a:gd name="T1" fmla="*/ 2147483646 h 15"/>
              <a:gd name="T2" fmla="*/ 2147483646 w 21"/>
              <a:gd name="T3" fmla="*/ 0 h 15"/>
              <a:gd name="T4" fmla="*/ 2147483646 w 21"/>
              <a:gd name="T5" fmla="*/ 0 h 15"/>
              <a:gd name="T6" fmla="*/ 2147483646 w 21"/>
              <a:gd name="T7" fmla="*/ 2147483646 h 15"/>
              <a:gd name="T8" fmla="*/ 2147483646 w 21"/>
              <a:gd name="T9" fmla="*/ 2147483646 h 15"/>
              <a:gd name="T10" fmla="*/ 2147483646 w 21"/>
              <a:gd name="T11" fmla="*/ 2147483646 h 15"/>
              <a:gd name="T12" fmla="*/ 2147483646 w 21"/>
              <a:gd name="T13" fmla="*/ 2147483646 h 15"/>
              <a:gd name="T14" fmla="*/ 2147483646 w 21"/>
              <a:gd name="T15" fmla="*/ 2147483646 h 15"/>
              <a:gd name="T16" fmla="*/ 2147483646 w 21"/>
              <a:gd name="T17" fmla="*/ 2147483646 h 15"/>
              <a:gd name="T18" fmla="*/ 2147483646 w 21"/>
              <a:gd name="T19" fmla="*/ 2147483646 h 15"/>
              <a:gd name="T20" fmla="*/ 2147483646 w 21"/>
              <a:gd name="T21" fmla="*/ 2147483646 h 15"/>
              <a:gd name="T22" fmla="*/ 0 w 21"/>
              <a:gd name="T23" fmla="*/ 2147483646 h 15"/>
              <a:gd name="T24" fmla="*/ 0 w 21"/>
              <a:gd name="T25" fmla="*/ 2147483646 h 15"/>
              <a:gd name="T26" fmla="*/ 0 w 21"/>
              <a:gd name="T27" fmla="*/ 2147483646 h 15"/>
              <a:gd name="T28" fmla="*/ 0 w 21"/>
              <a:gd name="T29" fmla="*/ 2147483646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
              <a:gd name="T46" fmla="*/ 0 h 15"/>
              <a:gd name="T47" fmla="*/ 21 w 21"/>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 h="15">
                <a:moveTo>
                  <a:pt x="0" y="14"/>
                </a:moveTo>
                <a:lnTo>
                  <a:pt x="20" y="0"/>
                </a:lnTo>
                <a:lnTo>
                  <a:pt x="18" y="0"/>
                </a:lnTo>
                <a:lnTo>
                  <a:pt x="16" y="1"/>
                </a:lnTo>
                <a:lnTo>
                  <a:pt x="13" y="2"/>
                </a:lnTo>
                <a:lnTo>
                  <a:pt x="11" y="4"/>
                </a:lnTo>
                <a:lnTo>
                  <a:pt x="8" y="4"/>
                </a:lnTo>
                <a:lnTo>
                  <a:pt x="6" y="7"/>
                </a:lnTo>
                <a:lnTo>
                  <a:pt x="5" y="9"/>
                </a:lnTo>
                <a:lnTo>
                  <a:pt x="3" y="11"/>
                </a:lnTo>
                <a:lnTo>
                  <a:pt x="1" y="13"/>
                </a:lnTo>
                <a:lnTo>
                  <a:pt x="0" y="14"/>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6" name="Freeform 10">
            <a:extLst>
              <a:ext uri="{FF2B5EF4-FFF2-40B4-BE49-F238E27FC236}">
                <a16:creationId xmlns:a16="http://schemas.microsoft.com/office/drawing/2014/main" xmlns="" id="{A1A1A4F1-84D5-7383-57CD-387F483E8F6A}"/>
              </a:ext>
            </a:extLst>
          </p:cNvPr>
          <p:cNvSpPr>
            <a:spLocks/>
          </p:cNvSpPr>
          <p:nvPr/>
        </p:nvSpPr>
        <p:spPr bwMode="auto">
          <a:xfrm>
            <a:off x="4237038" y="1790700"/>
            <a:ext cx="12700" cy="12700"/>
          </a:xfrm>
          <a:custGeom>
            <a:avLst/>
            <a:gdLst>
              <a:gd name="T0" fmla="*/ 2147483646 w 7"/>
              <a:gd name="T1" fmla="*/ 2147483646 h 8"/>
              <a:gd name="T2" fmla="*/ 2147483646 w 7"/>
              <a:gd name="T3" fmla="*/ 2147483646 h 8"/>
              <a:gd name="T4" fmla="*/ 2147483646 w 7"/>
              <a:gd name="T5" fmla="*/ 2147483646 h 8"/>
              <a:gd name="T6" fmla="*/ 2147483646 w 7"/>
              <a:gd name="T7" fmla="*/ 2147483646 h 8"/>
              <a:gd name="T8" fmla="*/ 2147483646 w 7"/>
              <a:gd name="T9" fmla="*/ 2147483646 h 8"/>
              <a:gd name="T10" fmla="*/ 2147483646 w 7"/>
              <a:gd name="T11" fmla="*/ 2147483646 h 8"/>
              <a:gd name="T12" fmla="*/ 2147483646 w 7"/>
              <a:gd name="T13" fmla="*/ 2147483646 h 8"/>
              <a:gd name="T14" fmla="*/ 2147483646 w 7"/>
              <a:gd name="T15" fmla="*/ 2147483646 h 8"/>
              <a:gd name="T16" fmla="*/ 2147483646 w 7"/>
              <a:gd name="T17" fmla="*/ 2147483646 h 8"/>
              <a:gd name="T18" fmla="*/ 2147483646 w 7"/>
              <a:gd name="T19" fmla="*/ 2147483646 h 8"/>
              <a:gd name="T20" fmla="*/ 2147483646 w 7"/>
              <a:gd name="T21" fmla="*/ 2147483646 h 8"/>
              <a:gd name="T22" fmla="*/ 2147483646 w 7"/>
              <a:gd name="T23" fmla="*/ 2147483646 h 8"/>
              <a:gd name="T24" fmla="*/ 2147483646 w 7"/>
              <a:gd name="T25" fmla="*/ 2147483646 h 8"/>
              <a:gd name="T26" fmla="*/ 2147483646 w 7"/>
              <a:gd name="T27" fmla="*/ 2147483646 h 8"/>
              <a:gd name="T28" fmla="*/ 2147483646 w 7"/>
              <a:gd name="T29" fmla="*/ 2147483646 h 8"/>
              <a:gd name="T30" fmla="*/ 2147483646 w 7"/>
              <a:gd name="T31" fmla="*/ 2147483646 h 8"/>
              <a:gd name="T32" fmla="*/ 2147483646 w 7"/>
              <a:gd name="T33" fmla="*/ 2147483646 h 8"/>
              <a:gd name="T34" fmla="*/ 2147483646 w 7"/>
              <a:gd name="T35" fmla="*/ 0 h 8"/>
              <a:gd name="T36" fmla="*/ 2147483646 w 7"/>
              <a:gd name="T37" fmla="*/ 0 h 8"/>
              <a:gd name="T38" fmla="*/ 2147483646 w 7"/>
              <a:gd name="T39" fmla="*/ 2147483646 h 8"/>
              <a:gd name="T40" fmla="*/ 0 w 7"/>
              <a:gd name="T41" fmla="*/ 2147483646 h 8"/>
              <a:gd name="T42" fmla="*/ 0 w 7"/>
              <a:gd name="T43" fmla="*/ 2147483646 h 8"/>
              <a:gd name="T44" fmla="*/ 2147483646 w 7"/>
              <a:gd name="T45" fmla="*/ 2147483646 h 8"/>
              <a:gd name="T46" fmla="*/ 2147483646 w 7"/>
              <a:gd name="T47" fmla="*/ 2147483646 h 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
              <a:gd name="T73" fmla="*/ 0 h 8"/>
              <a:gd name="T74" fmla="*/ 7 w 7"/>
              <a:gd name="T75" fmla="*/ 8 h 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 h="8">
                <a:moveTo>
                  <a:pt x="1" y="2"/>
                </a:moveTo>
                <a:lnTo>
                  <a:pt x="1" y="4"/>
                </a:lnTo>
                <a:lnTo>
                  <a:pt x="1" y="5"/>
                </a:lnTo>
                <a:lnTo>
                  <a:pt x="3" y="5"/>
                </a:lnTo>
                <a:lnTo>
                  <a:pt x="4" y="7"/>
                </a:lnTo>
                <a:lnTo>
                  <a:pt x="5" y="7"/>
                </a:lnTo>
                <a:lnTo>
                  <a:pt x="5" y="5"/>
                </a:lnTo>
                <a:lnTo>
                  <a:pt x="6" y="5"/>
                </a:lnTo>
                <a:lnTo>
                  <a:pt x="6" y="4"/>
                </a:lnTo>
                <a:lnTo>
                  <a:pt x="6" y="2"/>
                </a:lnTo>
                <a:lnTo>
                  <a:pt x="5" y="2"/>
                </a:lnTo>
                <a:lnTo>
                  <a:pt x="4" y="2"/>
                </a:lnTo>
                <a:lnTo>
                  <a:pt x="4" y="0"/>
                </a:lnTo>
                <a:lnTo>
                  <a:pt x="1" y="0"/>
                </a:lnTo>
                <a:lnTo>
                  <a:pt x="1" y="2"/>
                </a:lnTo>
                <a:lnTo>
                  <a:pt x="0" y="2"/>
                </a:lnTo>
                <a:lnTo>
                  <a:pt x="1" y="2"/>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7" name="Freeform 11">
            <a:extLst>
              <a:ext uri="{FF2B5EF4-FFF2-40B4-BE49-F238E27FC236}">
                <a16:creationId xmlns:a16="http://schemas.microsoft.com/office/drawing/2014/main" xmlns="" id="{52345FD3-D47F-2202-7A9E-D7090C642E98}"/>
              </a:ext>
            </a:extLst>
          </p:cNvPr>
          <p:cNvSpPr>
            <a:spLocks/>
          </p:cNvSpPr>
          <p:nvPr/>
        </p:nvSpPr>
        <p:spPr bwMode="auto">
          <a:xfrm>
            <a:off x="4291013" y="1797050"/>
            <a:ext cx="26987" cy="14288"/>
          </a:xfrm>
          <a:custGeom>
            <a:avLst/>
            <a:gdLst>
              <a:gd name="T0" fmla="*/ 2147483646 w 16"/>
              <a:gd name="T1" fmla="*/ 2147483646 h 9"/>
              <a:gd name="T2" fmla="*/ 2147483646 w 16"/>
              <a:gd name="T3" fmla="*/ 0 h 9"/>
              <a:gd name="T4" fmla="*/ 0 w 16"/>
              <a:gd name="T5" fmla="*/ 0 h 9"/>
              <a:gd name="T6" fmla="*/ 2147483646 w 16"/>
              <a:gd name="T7" fmla="*/ 2147483646 h 9"/>
              <a:gd name="T8" fmla="*/ 2147483646 w 16"/>
              <a:gd name="T9" fmla="*/ 2147483646 h 9"/>
              <a:gd name="T10" fmla="*/ 2147483646 w 16"/>
              <a:gd name="T11" fmla="*/ 2147483646 h 9"/>
              <a:gd name="T12" fmla="*/ 2147483646 w 16"/>
              <a:gd name="T13" fmla="*/ 2147483646 h 9"/>
              <a:gd name="T14" fmla="*/ 0 60000 65536"/>
              <a:gd name="T15" fmla="*/ 0 60000 65536"/>
              <a:gd name="T16" fmla="*/ 0 60000 65536"/>
              <a:gd name="T17" fmla="*/ 0 60000 65536"/>
              <a:gd name="T18" fmla="*/ 0 60000 65536"/>
              <a:gd name="T19" fmla="*/ 0 60000 65536"/>
              <a:gd name="T20" fmla="*/ 0 60000 65536"/>
              <a:gd name="T21" fmla="*/ 0 w 16"/>
              <a:gd name="T22" fmla="*/ 0 h 9"/>
              <a:gd name="T23" fmla="*/ 16 w 16"/>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9">
                <a:moveTo>
                  <a:pt x="15" y="8"/>
                </a:moveTo>
                <a:lnTo>
                  <a:pt x="2" y="0"/>
                </a:lnTo>
                <a:lnTo>
                  <a:pt x="0" y="0"/>
                </a:lnTo>
                <a:lnTo>
                  <a:pt x="14" y="8"/>
                </a:lnTo>
                <a:lnTo>
                  <a:pt x="15" y="8"/>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8" name="Freeform 13">
            <a:extLst>
              <a:ext uri="{FF2B5EF4-FFF2-40B4-BE49-F238E27FC236}">
                <a16:creationId xmlns:a16="http://schemas.microsoft.com/office/drawing/2014/main" xmlns="" id="{628C29C5-7B2B-8AC5-1FD0-2FCC484E77C6}"/>
              </a:ext>
            </a:extLst>
          </p:cNvPr>
          <p:cNvSpPr>
            <a:spLocks/>
          </p:cNvSpPr>
          <p:nvPr/>
        </p:nvSpPr>
        <p:spPr bwMode="auto">
          <a:xfrm>
            <a:off x="4275138" y="1820863"/>
            <a:ext cx="4762" cy="7937"/>
          </a:xfrm>
          <a:custGeom>
            <a:avLst/>
            <a:gdLst>
              <a:gd name="T0" fmla="*/ 2147483646 w 5"/>
              <a:gd name="T1" fmla="*/ 2147483646 h 5"/>
              <a:gd name="T2" fmla="*/ 2147483646 w 5"/>
              <a:gd name="T3" fmla="*/ 0 h 5"/>
              <a:gd name="T4" fmla="*/ 0 w 5"/>
              <a:gd name="T5" fmla="*/ 0 h 5"/>
              <a:gd name="T6" fmla="*/ 2147483646 w 5"/>
              <a:gd name="T7" fmla="*/ 2147483646 h 5"/>
              <a:gd name="T8" fmla="*/ 2147483646 w 5"/>
              <a:gd name="T9" fmla="*/ 2147483646 h 5"/>
              <a:gd name="T10" fmla="*/ 2147483646 w 5"/>
              <a:gd name="T11" fmla="*/ 2147483646 h 5"/>
              <a:gd name="T12" fmla="*/ 2147483646 w 5"/>
              <a:gd name="T13" fmla="*/ 2147483646 h 5"/>
              <a:gd name="T14" fmla="*/ 0 60000 65536"/>
              <a:gd name="T15" fmla="*/ 0 60000 65536"/>
              <a:gd name="T16" fmla="*/ 0 60000 65536"/>
              <a:gd name="T17" fmla="*/ 0 60000 65536"/>
              <a:gd name="T18" fmla="*/ 0 60000 65536"/>
              <a:gd name="T19" fmla="*/ 0 60000 65536"/>
              <a:gd name="T20" fmla="*/ 0 60000 65536"/>
              <a:gd name="T21" fmla="*/ 0 w 5"/>
              <a:gd name="T22" fmla="*/ 0 h 5"/>
              <a:gd name="T23" fmla="*/ 5 w 5"/>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5">
                <a:moveTo>
                  <a:pt x="4" y="4"/>
                </a:moveTo>
                <a:lnTo>
                  <a:pt x="4" y="0"/>
                </a:lnTo>
                <a:lnTo>
                  <a:pt x="0" y="0"/>
                </a:lnTo>
                <a:lnTo>
                  <a:pt x="3" y="4"/>
                </a:lnTo>
                <a:lnTo>
                  <a:pt x="4" y="4"/>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099" name="Freeform 15">
            <a:extLst>
              <a:ext uri="{FF2B5EF4-FFF2-40B4-BE49-F238E27FC236}">
                <a16:creationId xmlns:a16="http://schemas.microsoft.com/office/drawing/2014/main" xmlns="" id="{6B259F37-29A7-3CF4-DA49-5D7B3D9CEDFF}"/>
              </a:ext>
            </a:extLst>
          </p:cNvPr>
          <p:cNvSpPr>
            <a:spLocks/>
          </p:cNvSpPr>
          <p:nvPr/>
        </p:nvSpPr>
        <p:spPr bwMode="auto">
          <a:xfrm>
            <a:off x="4418013" y="1827213"/>
            <a:ext cx="19050" cy="26987"/>
          </a:xfrm>
          <a:custGeom>
            <a:avLst/>
            <a:gdLst>
              <a:gd name="T0" fmla="*/ 2147483646 w 15"/>
              <a:gd name="T1" fmla="*/ 2147483646 h 17"/>
              <a:gd name="T2" fmla="*/ 2147483646 w 15"/>
              <a:gd name="T3" fmla="*/ 2147483646 h 17"/>
              <a:gd name="T4" fmla="*/ 2147483646 w 15"/>
              <a:gd name="T5" fmla="*/ 2147483646 h 17"/>
              <a:gd name="T6" fmla="*/ 2147483646 w 15"/>
              <a:gd name="T7" fmla="*/ 2147483646 h 17"/>
              <a:gd name="T8" fmla="*/ 2147483646 w 15"/>
              <a:gd name="T9" fmla="*/ 2147483646 h 17"/>
              <a:gd name="T10" fmla="*/ 2147483646 w 15"/>
              <a:gd name="T11" fmla="*/ 2147483646 h 17"/>
              <a:gd name="T12" fmla="*/ 2147483646 w 15"/>
              <a:gd name="T13" fmla="*/ 2147483646 h 17"/>
              <a:gd name="T14" fmla="*/ 2147483646 w 15"/>
              <a:gd name="T15" fmla="*/ 2147483646 h 17"/>
              <a:gd name="T16" fmla="*/ 2147483646 w 15"/>
              <a:gd name="T17" fmla="*/ 2147483646 h 17"/>
              <a:gd name="T18" fmla="*/ 2147483646 w 15"/>
              <a:gd name="T19" fmla="*/ 2147483646 h 17"/>
              <a:gd name="T20" fmla="*/ 2147483646 w 15"/>
              <a:gd name="T21" fmla="*/ 2147483646 h 17"/>
              <a:gd name="T22" fmla="*/ 2147483646 w 15"/>
              <a:gd name="T23" fmla="*/ 2147483646 h 17"/>
              <a:gd name="T24" fmla="*/ 2147483646 w 15"/>
              <a:gd name="T25" fmla="*/ 2147483646 h 17"/>
              <a:gd name="T26" fmla="*/ 2147483646 w 15"/>
              <a:gd name="T27" fmla="*/ 2147483646 h 17"/>
              <a:gd name="T28" fmla="*/ 2147483646 w 15"/>
              <a:gd name="T29" fmla="*/ 2147483646 h 17"/>
              <a:gd name="T30" fmla="*/ 2147483646 w 15"/>
              <a:gd name="T31" fmla="*/ 2147483646 h 17"/>
              <a:gd name="T32" fmla="*/ 2147483646 w 15"/>
              <a:gd name="T33" fmla="*/ 2147483646 h 17"/>
              <a:gd name="T34" fmla="*/ 2147483646 w 15"/>
              <a:gd name="T35" fmla="*/ 2147483646 h 17"/>
              <a:gd name="T36" fmla="*/ 2147483646 w 15"/>
              <a:gd name="T37" fmla="*/ 2147483646 h 17"/>
              <a:gd name="T38" fmla="*/ 2147483646 w 15"/>
              <a:gd name="T39" fmla="*/ 2147483646 h 17"/>
              <a:gd name="T40" fmla="*/ 2147483646 w 15"/>
              <a:gd name="T41" fmla="*/ 2147483646 h 17"/>
              <a:gd name="T42" fmla="*/ 0 w 15"/>
              <a:gd name="T43" fmla="*/ 0 h 17"/>
              <a:gd name="T44" fmla="*/ 2147483646 w 15"/>
              <a:gd name="T45" fmla="*/ 2147483646 h 17"/>
              <a:gd name="T46" fmla="*/ 2147483646 w 15"/>
              <a:gd name="T47" fmla="*/ 2147483646 h 17"/>
              <a:gd name="T48" fmla="*/ 2147483646 w 15"/>
              <a:gd name="T49" fmla="*/ 2147483646 h 17"/>
              <a:gd name="T50" fmla="*/ 2147483646 w 15"/>
              <a:gd name="T51" fmla="*/ 2147483646 h 1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
              <a:gd name="T79" fmla="*/ 0 h 17"/>
              <a:gd name="T80" fmla="*/ 15 w 15"/>
              <a:gd name="T81" fmla="*/ 17 h 1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 h="17">
                <a:moveTo>
                  <a:pt x="3" y="10"/>
                </a:moveTo>
                <a:lnTo>
                  <a:pt x="3" y="10"/>
                </a:lnTo>
                <a:lnTo>
                  <a:pt x="4" y="10"/>
                </a:lnTo>
                <a:lnTo>
                  <a:pt x="5" y="10"/>
                </a:lnTo>
                <a:lnTo>
                  <a:pt x="5" y="9"/>
                </a:lnTo>
                <a:lnTo>
                  <a:pt x="5" y="8"/>
                </a:lnTo>
                <a:lnTo>
                  <a:pt x="7" y="8"/>
                </a:lnTo>
                <a:lnTo>
                  <a:pt x="7" y="9"/>
                </a:lnTo>
                <a:lnTo>
                  <a:pt x="8" y="10"/>
                </a:lnTo>
                <a:lnTo>
                  <a:pt x="9" y="10"/>
                </a:lnTo>
                <a:lnTo>
                  <a:pt x="10" y="10"/>
                </a:lnTo>
                <a:lnTo>
                  <a:pt x="11" y="11"/>
                </a:lnTo>
                <a:lnTo>
                  <a:pt x="12" y="12"/>
                </a:lnTo>
                <a:lnTo>
                  <a:pt x="12" y="14"/>
                </a:lnTo>
                <a:lnTo>
                  <a:pt x="13" y="15"/>
                </a:lnTo>
                <a:lnTo>
                  <a:pt x="14" y="16"/>
                </a:lnTo>
                <a:lnTo>
                  <a:pt x="0" y="0"/>
                </a:lnTo>
                <a:lnTo>
                  <a:pt x="2" y="10"/>
                </a:lnTo>
                <a:lnTo>
                  <a:pt x="3" y="1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0" name="Freeform 16">
            <a:extLst>
              <a:ext uri="{FF2B5EF4-FFF2-40B4-BE49-F238E27FC236}">
                <a16:creationId xmlns:a16="http://schemas.microsoft.com/office/drawing/2014/main" xmlns="" id="{D59794A5-30D1-118A-A6E4-A58F4CC5DC64}"/>
              </a:ext>
            </a:extLst>
          </p:cNvPr>
          <p:cNvSpPr>
            <a:spLocks/>
          </p:cNvSpPr>
          <p:nvPr/>
        </p:nvSpPr>
        <p:spPr bwMode="auto">
          <a:xfrm>
            <a:off x="4184650" y="1830388"/>
            <a:ext cx="7938" cy="11112"/>
          </a:xfrm>
          <a:custGeom>
            <a:avLst/>
            <a:gdLst>
              <a:gd name="T0" fmla="*/ 2147483646 w 5"/>
              <a:gd name="T1" fmla="*/ 2147483646 h 7"/>
              <a:gd name="T2" fmla="*/ 2147483646 w 5"/>
              <a:gd name="T3" fmla="*/ 2147483646 h 7"/>
              <a:gd name="T4" fmla="*/ 2147483646 w 5"/>
              <a:gd name="T5" fmla="*/ 0 h 7"/>
              <a:gd name="T6" fmla="*/ 2147483646 w 5"/>
              <a:gd name="T7" fmla="*/ 2147483646 h 7"/>
              <a:gd name="T8" fmla="*/ 2147483646 w 5"/>
              <a:gd name="T9" fmla="*/ 2147483646 h 7"/>
              <a:gd name="T10" fmla="*/ 2147483646 w 5"/>
              <a:gd name="T11" fmla="*/ 2147483646 h 7"/>
              <a:gd name="T12" fmla="*/ 2147483646 w 5"/>
              <a:gd name="T13" fmla="*/ 2147483646 h 7"/>
              <a:gd name="T14" fmla="*/ 2147483646 w 5"/>
              <a:gd name="T15" fmla="*/ 2147483646 h 7"/>
              <a:gd name="T16" fmla="*/ 2147483646 w 5"/>
              <a:gd name="T17" fmla="*/ 2147483646 h 7"/>
              <a:gd name="T18" fmla="*/ 2147483646 w 5"/>
              <a:gd name="T19" fmla="*/ 2147483646 h 7"/>
              <a:gd name="T20" fmla="*/ 2147483646 w 5"/>
              <a:gd name="T21" fmla="*/ 2147483646 h 7"/>
              <a:gd name="T22" fmla="*/ 2147483646 w 5"/>
              <a:gd name="T23" fmla="*/ 2147483646 h 7"/>
              <a:gd name="T24" fmla="*/ 0 w 5"/>
              <a:gd name="T25" fmla="*/ 2147483646 h 7"/>
              <a:gd name="T26" fmla="*/ 0 w 5"/>
              <a:gd name="T27" fmla="*/ 2147483646 h 7"/>
              <a:gd name="T28" fmla="*/ 2147483646 w 5"/>
              <a:gd name="T29" fmla="*/ 2147483646 h 7"/>
              <a:gd name="T30" fmla="*/ 2147483646 w 5"/>
              <a:gd name="T31" fmla="*/ 2147483646 h 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
              <a:gd name="T49" fmla="*/ 0 h 7"/>
              <a:gd name="T50" fmla="*/ 5 w 5"/>
              <a:gd name="T51" fmla="*/ 7 h 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 h="7">
                <a:moveTo>
                  <a:pt x="1" y="6"/>
                </a:moveTo>
                <a:lnTo>
                  <a:pt x="4" y="6"/>
                </a:lnTo>
                <a:lnTo>
                  <a:pt x="4" y="0"/>
                </a:lnTo>
                <a:lnTo>
                  <a:pt x="4" y="1"/>
                </a:lnTo>
                <a:lnTo>
                  <a:pt x="4" y="2"/>
                </a:lnTo>
                <a:lnTo>
                  <a:pt x="2" y="2"/>
                </a:lnTo>
                <a:lnTo>
                  <a:pt x="2" y="3"/>
                </a:lnTo>
                <a:lnTo>
                  <a:pt x="1" y="3"/>
                </a:lnTo>
                <a:lnTo>
                  <a:pt x="1" y="4"/>
                </a:lnTo>
                <a:lnTo>
                  <a:pt x="1" y="5"/>
                </a:lnTo>
                <a:lnTo>
                  <a:pt x="0" y="6"/>
                </a:lnTo>
                <a:lnTo>
                  <a:pt x="1" y="6"/>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1" name="Freeform 17">
            <a:extLst>
              <a:ext uri="{FF2B5EF4-FFF2-40B4-BE49-F238E27FC236}">
                <a16:creationId xmlns:a16="http://schemas.microsoft.com/office/drawing/2014/main" xmlns="" id="{A6E2C37E-0FA1-1AB3-1130-A0BDC99479AF}"/>
              </a:ext>
            </a:extLst>
          </p:cNvPr>
          <p:cNvSpPr>
            <a:spLocks/>
          </p:cNvSpPr>
          <p:nvPr/>
        </p:nvSpPr>
        <p:spPr bwMode="auto">
          <a:xfrm>
            <a:off x="4121150" y="1836738"/>
            <a:ext cx="11113" cy="1587"/>
          </a:xfrm>
          <a:custGeom>
            <a:avLst/>
            <a:gdLst>
              <a:gd name="T0" fmla="*/ 2147483646 w 7"/>
              <a:gd name="T1" fmla="*/ 0 h 1"/>
              <a:gd name="T2" fmla="*/ 0 w 7"/>
              <a:gd name="T3" fmla="*/ 0 h 1"/>
              <a:gd name="T4" fmla="*/ 2147483646 w 7"/>
              <a:gd name="T5" fmla="*/ 0 h 1"/>
              <a:gd name="T6" fmla="*/ 2147483646 w 7"/>
              <a:gd name="T7" fmla="*/ 0 h 1"/>
              <a:gd name="T8" fmla="*/ 2147483646 w 7"/>
              <a:gd name="T9" fmla="*/ 0 h 1"/>
              <a:gd name="T10" fmla="*/ 2147483646 w 7"/>
              <a:gd name="T11" fmla="*/ 0 h 1"/>
              <a:gd name="T12" fmla="*/ 0 60000 65536"/>
              <a:gd name="T13" fmla="*/ 0 60000 65536"/>
              <a:gd name="T14" fmla="*/ 0 60000 65536"/>
              <a:gd name="T15" fmla="*/ 0 60000 65536"/>
              <a:gd name="T16" fmla="*/ 0 60000 65536"/>
              <a:gd name="T17" fmla="*/ 0 60000 65536"/>
              <a:gd name="T18" fmla="*/ 0 w 7"/>
              <a:gd name="T19" fmla="*/ 0 h 1"/>
              <a:gd name="T20" fmla="*/ 7 w 7"/>
              <a:gd name="T21" fmla="*/ 1 h 1"/>
            </a:gdLst>
            <a:ahLst/>
            <a:cxnLst>
              <a:cxn ang="T12">
                <a:pos x="T0" y="T1"/>
              </a:cxn>
              <a:cxn ang="T13">
                <a:pos x="T2" y="T3"/>
              </a:cxn>
              <a:cxn ang="T14">
                <a:pos x="T4" y="T5"/>
              </a:cxn>
              <a:cxn ang="T15">
                <a:pos x="T6" y="T7"/>
              </a:cxn>
              <a:cxn ang="T16">
                <a:pos x="T8" y="T9"/>
              </a:cxn>
              <a:cxn ang="T17">
                <a:pos x="T10" y="T11"/>
              </a:cxn>
            </a:cxnLst>
            <a:rect l="T18" t="T19" r="T20" b="T21"/>
            <a:pathLst>
              <a:path w="7" h="1">
                <a:moveTo>
                  <a:pt x="6" y="0"/>
                </a:moveTo>
                <a:lnTo>
                  <a:pt x="0" y="0"/>
                </a:lnTo>
                <a:lnTo>
                  <a:pt x="6"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2" name="Freeform 18">
            <a:extLst>
              <a:ext uri="{FF2B5EF4-FFF2-40B4-BE49-F238E27FC236}">
                <a16:creationId xmlns:a16="http://schemas.microsoft.com/office/drawing/2014/main" xmlns="" id="{3B6517EC-6A57-1C63-E4D0-578E88142D6C}"/>
              </a:ext>
            </a:extLst>
          </p:cNvPr>
          <p:cNvSpPr>
            <a:spLocks/>
          </p:cNvSpPr>
          <p:nvPr/>
        </p:nvSpPr>
        <p:spPr bwMode="auto">
          <a:xfrm>
            <a:off x="4149725" y="1854200"/>
            <a:ext cx="30163" cy="25400"/>
          </a:xfrm>
          <a:custGeom>
            <a:avLst/>
            <a:gdLst>
              <a:gd name="T0" fmla="*/ 0 w 20"/>
              <a:gd name="T1" fmla="*/ 2147483646 h 16"/>
              <a:gd name="T2" fmla="*/ 2147483646 w 20"/>
              <a:gd name="T3" fmla="*/ 2147483646 h 16"/>
              <a:gd name="T4" fmla="*/ 2147483646 w 20"/>
              <a:gd name="T5" fmla="*/ 2147483646 h 16"/>
              <a:gd name="T6" fmla="*/ 2147483646 w 20"/>
              <a:gd name="T7" fmla="*/ 2147483646 h 16"/>
              <a:gd name="T8" fmla="*/ 2147483646 w 20"/>
              <a:gd name="T9" fmla="*/ 2147483646 h 16"/>
              <a:gd name="T10" fmla="*/ 2147483646 w 20"/>
              <a:gd name="T11" fmla="*/ 2147483646 h 16"/>
              <a:gd name="T12" fmla="*/ 2147483646 w 20"/>
              <a:gd name="T13" fmla="*/ 2147483646 h 16"/>
              <a:gd name="T14" fmla="*/ 2147483646 w 20"/>
              <a:gd name="T15" fmla="*/ 2147483646 h 16"/>
              <a:gd name="T16" fmla="*/ 2147483646 w 20"/>
              <a:gd name="T17" fmla="*/ 2147483646 h 16"/>
              <a:gd name="T18" fmla="*/ 2147483646 w 20"/>
              <a:gd name="T19" fmla="*/ 2147483646 h 16"/>
              <a:gd name="T20" fmla="*/ 2147483646 w 20"/>
              <a:gd name="T21" fmla="*/ 2147483646 h 16"/>
              <a:gd name="T22" fmla="*/ 2147483646 w 20"/>
              <a:gd name="T23" fmla="*/ 0 h 16"/>
              <a:gd name="T24" fmla="*/ 2147483646 w 20"/>
              <a:gd name="T25" fmla="*/ 0 h 16"/>
              <a:gd name="T26" fmla="*/ 2147483646 w 20"/>
              <a:gd name="T27" fmla="*/ 2147483646 h 16"/>
              <a:gd name="T28" fmla="*/ 2147483646 w 20"/>
              <a:gd name="T29" fmla="*/ 2147483646 h 16"/>
              <a:gd name="T30" fmla="*/ 2147483646 w 20"/>
              <a:gd name="T31" fmla="*/ 2147483646 h 16"/>
              <a:gd name="T32" fmla="*/ 2147483646 w 20"/>
              <a:gd name="T33" fmla="*/ 2147483646 h 16"/>
              <a:gd name="T34" fmla="*/ 2147483646 w 20"/>
              <a:gd name="T35" fmla="*/ 2147483646 h 16"/>
              <a:gd name="T36" fmla="*/ 2147483646 w 20"/>
              <a:gd name="T37" fmla="*/ 2147483646 h 16"/>
              <a:gd name="T38" fmla="*/ 2147483646 w 20"/>
              <a:gd name="T39" fmla="*/ 2147483646 h 16"/>
              <a:gd name="T40" fmla="*/ 0 w 20"/>
              <a:gd name="T41" fmla="*/ 2147483646 h 16"/>
              <a:gd name="T42" fmla="*/ 0 w 20"/>
              <a:gd name="T43" fmla="*/ 2147483646 h 16"/>
              <a:gd name="T44" fmla="*/ 0 w 20"/>
              <a:gd name="T45" fmla="*/ 2147483646 h 16"/>
              <a:gd name="T46" fmla="*/ 0 w 20"/>
              <a:gd name="T47" fmla="*/ 2147483646 h 1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0"/>
              <a:gd name="T73" fmla="*/ 0 h 16"/>
              <a:gd name="T74" fmla="*/ 20 w 20"/>
              <a:gd name="T75" fmla="*/ 16 h 1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0" h="16">
                <a:moveTo>
                  <a:pt x="0" y="15"/>
                </a:moveTo>
                <a:lnTo>
                  <a:pt x="2" y="13"/>
                </a:lnTo>
                <a:lnTo>
                  <a:pt x="3" y="11"/>
                </a:lnTo>
                <a:lnTo>
                  <a:pt x="5" y="9"/>
                </a:lnTo>
                <a:lnTo>
                  <a:pt x="7" y="9"/>
                </a:lnTo>
                <a:lnTo>
                  <a:pt x="9" y="8"/>
                </a:lnTo>
                <a:lnTo>
                  <a:pt x="10" y="6"/>
                </a:lnTo>
                <a:lnTo>
                  <a:pt x="12" y="6"/>
                </a:lnTo>
                <a:lnTo>
                  <a:pt x="15" y="4"/>
                </a:lnTo>
                <a:lnTo>
                  <a:pt x="16" y="3"/>
                </a:lnTo>
                <a:lnTo>
                  <a:pt x="19" y="1"/>
                </a:lnTo>
                <a:lnTo>
                  <a:pt x="17" y="0"/>
                </a:lnTo>
                <a:lnTo>
                  <a:pt x="15" y="0"/>
                </a:lnTo>
                <a:lnTo>
                  <a:pt x="12" y="1"/>
                </a:lnTo>
                <a:lnTo>
                  <a:pt x="10" y="2"/>
                </a:lnTo>
                <a:lnTo>
                  <a:pt x="9" y="3"/>
                </a:lnTo>
                <a:lnTo>
                  <a:pt x="7" y="5"/>
                </a:lnTo>
                <a:lnTo>
                  <a:pt x="5" y="6"/>
                </a:lnTo>
                <a:lnTo>
                  <a:pt x="3" y="9"/>
                </a:lnTo>
                <a:lnTo>
                  <a:pt x="2" y="11"/>
                </a:lnTo>
                <a:lnTo>
                  <a:pt x="0" y="15"/>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3" name="Freeform 19">
            <a:extLst>
              <a:ext uri="{FF2B5EF4-FFF2-40B4-BE49-F238E27FC236}">
                <a16:creationId xmlns:a16="http://schemas.microsoft.com/office/drawing/2014/main" xmlns="" id="{395EE062-7FC7-C2FA-7DA6-7EADBF459237}"/>
              </a:ext>
            </a:extLst>
          </p:cNvPr>
          <p:cNvSpPr>
            <a:spLocks/>
          </p:cNvSpPr>
          <p:nvPr/>
        </p:nvSpPr>
        <p:spPr bwMode="auto">
          <a:xfrm>
            <a:off x="4284663" y="1854200"/>
            <a:ext cx="7937" cy="11113"/>
          </a:xfrm>
          <a:custGeom>
            <a:avLst/>
            <a:gdLst>
              <a:gd name="T0" fmla="*/ 2147483646 w 5"/>
              <a:gd name="T1" fmla="*/ 0 h 7"/>
              <a:gd name="T2" fmla="*/ 2147483646 w 5"/>
              <a:gd name="T3" fmla="*/ 2147483646 h 7"/>
              <a:gd name="T4" fmla="*/ 0 w 5"/>
              <a:gd name="T5" fmla="*/ 0 h 7"/>
              <a:gd name="T6" fmla="*/ 0 w 5"/>
              <a:gd name="T7" fmla="*/ 0 h 7"/>
              <a:gd name="T8" fmla="*/ 2147483646 w 5"/>
              <a:gd name="T9" fmla="*/ 0 h 7"/>
              <a:gd name="T10" fmla="*/ 2147483646 w 5"/>
              <a:gd name="T11" fmla="*/ 0 h 7"/>
              <a:gd name="T12" fmla="*/ 0 60000 65536"/>
              <a:gd name="T13" fmla="*/ 0 60000 65536"/>
              <a:gd name="T14" fmla="*/ 0 60000 65536"/>
              <a:gd name="T15" fmla="*/ 0 60000 65536"/>
              <a:gd name="T16" fmla="*/ 0 60000 65536"/>
              <a:gd name="T17" fmla="*/ 0 60000 65536"/>
              <a:gd name="T18" fmla="*/ 0 w 5"/>
              <a:gd name="T19" fmla="*/ 0 h 7"/>
              <a:gd name="T20" fmla="*/ 5 w 5"/>
              <a:gd name="T21" fmla="*/ 7 h 7"/>
            </a:gdLst>
            <a:ahLst/>
            <a:cxnLst>
              <a:cxn ang="T12">
                <a:pos x="T0" y="T1"/>
              </a:cxn>
              <a:cxn ang="T13">
                <a:pos x="T2" y="T3"/>
              </a:cxn>
              <a:cxn ang="T14">
                <a:pos x="T4" y="T5"/>
              </a:cxn>
              <a:cxn ang="T15">
                <a:pos x="T6" y="T7"/>
              </a:cxn>
              <a:cxn ang="T16">
                <a:pos x="T8" y="T9"/>
              </a:cxn>
              <a:cxn ang="T17">
                <a:pos x="T10" y="T11"/>
              </a:cxn>
            </a:cxnLst>
            <a:rect l="T18" t="T19" r="T20" b="T21"/>
            <a:pathLst>
              <a:path w="5" h="7">
                <a:moveTo>
                  <a:pt x="1" y="0"/>
                </a:moveTo>
                <a:lnTo>
                  <a:pt x="4" y="6"/>
                </a:lnTo>
                <a:lnTo>
                  <a:pt x="0" y="0"/>
                </a:lnTo>
                <a:lnTo>
                  <a:pt x="1"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4" name="Freeform 20">
            <a:extLst>
              <a:ext uri="{FF2B5EF4-FFF2-40B4-BE49-F238E27FC236}">
                <a16:creationId xmlns:a16="http://schemas.microsoft.com/office/drawing/2014/main" xmlns="" id="{F2232306-920C-B1D0-0D34-6F373342DCB6}"/>
              </a:ext>
            </a:extLst>
          </p:cNvPr>
          <p:cNvSpPr>
            <a:spLocks/>
          </p:cNvSpPr>
          <p:nvPr/>
        </p:nvSpPr>
        <p:spPr bwMode="auto">
          <a:xfrm>
            <a:off x="4179888" y="1858963"/>
            <a:ext cx="42862" cy="34925"/>
          </a:xfrm>
          <a:custGeom>
            <a:avLst/>
            <a:gdLst>
              <a:gd name="T0" fmla="*/ 2147483646 w 28"/>
              <a:gd name="T1" fmla="*/ 2147483646 h 21"/>
              <a:gd name="T2" fmla="*/ 2147483646 w 28"/>
              <a:gd name="T3" fmla="*/ 2147483646 h 21"/>
              <a:gd name="T4" fmla="*/ 2147483646 w 28"/>
              <a:gd name="T5" fmla="*/ 2147483646 h 21"/>
              <a:gd name="T6" fmla="*/ 2147483646 w 28"/>
              <a:gd name="T7" fmla="*/ 2147483646 h 21"/>
              <a:gd name="T8" fmla="*/ 2147483646 w 28"/>
              <a:gd name="T9" fmla="*/ 2147483646 h 21"/>
              <a:gd name="T10" fmla="*/ 2147483646 w 28"/>
              <a:gd name="T11" fmla="*/ 2147483646 h 21"/>
              <a:gd name="T12" fmla="*/ 2147483646 w 28"/>
              <a:gd name="T13" fmla="*/ 2147483646 h 21"/>
              <a:gd name="T14" fmla="*/ 2147483646 w 28"/>
              <a:gd name="T15" fmla="*/ 2147483646 h 21"/>
              <a:gd name="T16" fmla="*/ 2147483646 w 28"/>
              <a:gd name="T17" fmla="*/ 2147483646 h 21"/>
              <a:gd name="T18" fmla="*/ 0 w 28"/>
              <a:gd name="T19" fmla="*/ 2147483646 h 21"/>
              <a:gd name="T20" fmla="*/ 0 w 28"/>
              <a:gd name="T21" fmla="*/ 2147483646 h 21"/>
              <a:gd name="T22" fmla="*/ 2147483646 w 28"/>
              <a:gd name="T23" fmla="*/ 2147483646 h 21"/>
              <a:gd name="T24" fmla="*/ 2147483646 w 28"/>
              <a:gd name="T25" fmla="*/ 2147483646 h 21"/>
              <a:gd name="T26" fmla="*/ 2147483646 w 28"/>
              <a:gd name="T27" fmla="*/ 2147483646 h 21"/>
              <a:gd name="T28" fmla="*/ 2147483646 w 28"/>
              <a:gd name="T29" fmla="*/ 2147483646 h 21"/>
              <a:gd name="T30" fmla="*/ 2147483646 w 28"/>
              <a:gd name="T31" fmla="*/ 2147483646 h 21"/>
              <a:gd name="T32" fmla="*/ 2147483646 w 28"/>
              <a:gd name="T33" fmla="*/ 2147483646 h 21"/>
              <a:gd name="T34" fmla="*/ 2147483646 w 28"/>
              <a:gd name="T35" fmla="*/ 2147483646 h 21"/>
              <a:gd name="T36" fmla="*/ 2147483646 w 28"/>
              <a:gd name="T37" fmla="*/ 2147483646 h 21"/>
              <a:gd name="T38" fmla="*/ 2147483646 w 28"/>
              <a:gd name="T39" fmla="*/ 2147483646 h 21"/>
              <a:gd name="T40" fmla="*/ 2147483646 w 28"/>
              <a:gd name="T41" fmla="*/ 2147483646 h 21"/>
              <a:gd name="T42" fmla="*/ 2147483646 w 28"/>
              <a:gd name="T43" fmla="*/ 2147483646 h 21"/>
              <a:gd name="T44" fmla="*/ 2147483646 w 28"/>
              <a:gd name="T45" fmla="*/ 2147483646 h 21"/>
              <a:gd name="T46" fmla="*/ 2147483646 w 28"/>
              <a:gd name="T47" fmla="*/ 2147483646 h 21"/>
              <a:gd name="T48" fmla="*/ 2147483646 w 28"/>
              <a:gd name="T49" fmla="*/ 2147483646 h 21"/>
              <a:gd name="T50" fmla="*/ 2147483646 w 28"/>
              <a:gd name="T51" fmla="*/ 2147483646 h 21"/>
              <a:gd name="T52" fmla="*/ 2147483646 w 28"/>
              <a:gd name="T53" fmla="*/ 0 h 21"/>
              <a:gd name="T54" fmla="*/ 2147483646 w 28"/>
              <a:gd name="T55" fmla="*/ 0 h 21"/>
              <a:gd name="T56" fmla="*/ 2147483646 w 28"/>
              <a:gd name="T57" fmla="*/ 2147483646 h 21"/>
              <a:gd name="T58" fmla="*/ 2147483646 w 28"/>
              <a:gd name="T59" fmla="*/ 2147483646 h 21"/>
              <a:gd name="T60" fmla="*/ 2147483646 w 28"/>
              <a:gd name="T61" fmla="*/ 2147483646 h 21"/>
              <a:gd name="T62" fmla="*/ 2147483646 w 28"/>
              <a:gd name="T63" fmla="*/ 2147483646 h 2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8"/>
              <a:gd name="T97" fmla="*/ 0 h 21"/>
              <a:gd name="T98" fmla="*/ 28 w 28"/>
              <a:gd name="T99" fmla="*/ 21 h 2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8" h="21">
                <a:moveTo>
                  <a:pt x="8" y="5"/>
                </a:moveTo>
                <a:lnTo>
                  <a:pt x="8" y="5"/>
                </a:lnTo>
                <a:lnTo>
                  <a:pt x="9" y="5"/>
                </a:lnTo>
                <a:lnTo>
                  <a:pt x="10" y="5"/>
                </a:lnTo>
                <a:lnTo>
                  <a:pt x="11" y="5"/>
                </a:lnTo>
                <a:lnTo>
                  <a:pt x="12" y="5"/>
                </a:lnTo>
                <a:lnTo>
                  <a:pt x="13" y="5"/>
                </a:lnTo>
                <a:lnTo>
                  <a:pt x="14" y="5"/>
                </a:lnTo>
                <a:lnTo>
                  <a:pt x="14" y="6"/>
                </a:lnTo>
                <a:lnTo>
                  <a:pt x="13" y="7"/>
                </a:lnTo>
                <a:lnTo>
                  <a:pt x="11" y="9"/>
                </a:lnTo>
                <a:lnTo>
                  <a:pt x="9" y="10"/>
                </a:lnTo>
                <a:lnTo>
                  <a:pt x="7" y="11"/>
                </a:lnTo>
                <a:lnTo>
                  <a:pt x="5" y="12"/>
                </a:lnTo>
                <a:lnTo>
                  <a:pt x="3" y="12"/>
                </a:lnTo>
                <a:lnTo>
                  <a:pt x="2" y="14"/>
                </a:lnTo>
                <a:lnTo>
                  <a:pt x="0" y="16"/>
                </a:lnTo>
                <a:lnTo>
                  <a:pt x="0" y="17"/>
                </a:lnTo>
                <a:lnTo>
                  <a:pt x="0" y="20"/>
                </a:lnTo>
                <a:lnTo>
                  <a:pt x="0" y="18"/>
                </a:lnTo>
                <a:lnTo>
                  <a:pt x="0" y="16"/>
                </a:lnTo>
                <a:lnTo>
                  <a:pt x="2" y="14"/>
                </a:lnTo>
                <a:lnTo>
                  <a:pt x="4" y="14"/>
                </a:lnTo>
                <a:lnTo>
                  <a:pt x="5" y="12"/>
                </a:lnTo>
                <a:lnTo>
                  <a:pt x="8" y="12"/>
                </a:lnTo>
                <a:lnTo>
                  <a:pt x="10" y="12"/>
                </a:lnTo>
                <a:lnTo>
                  <a:pt x="12" y="12"/>
                </a:lnTo>
                <a:lnTo>
                  <a:pt x="14" y="14"/>
                </a:lnTo>
                <a:lnTo>
                  <a:pt x="14" y="15"/>
                </a:lnTo>
                <a:lnTo>
                  <a:pt x="16" y="16"/>
                </a:lnTo>
                <a:lnTo>
                  <a:pt x="17" y="16"/>
                </a:lnTo>
                <a:lnTo>
                  <a:pt x="18" y="16"/>
                </a:lnTo>
                <a:lnTo>
                  <a:pt x="19" y="15"/>
                </a:lnTo>
                <a:lnTo>
                  <a:pt x="19" y="14"/>
                </a:lnTo>
                <a:lnTo>
                  <a:pt x="19" y="12"/>
                </a:lnTo>
                <a:lnTo>
                  <a:pt x="19" y="11"/>
                </a:lnTo>
                <a:lnTo>
                  <a:pt x="19" y="9"/>
                </a:lnTo>
                <a:lnTo>
                  <a:pt x="20" y="7"/>
                </a:lnTo>
                <a:lnTo>
                  <a:pt x="20" y="6"/>
                </a:lnTo>
                <a:lnTo>
                  <a:pt x="21" y="5"/>
                </a:lnTo>
                <a:lnTo>
                  <a:pt x="23" y="5"/>
                </a:lnTo>
                <a:lnTo>
                  <a:pt x="24" y="5"/>
                </a:lnTo>
                <a:lnTo>
                  <a:pt x="25" y="5"/>
                </a:lnTo>
                <a:lnTo>
                  <a:pt x="26" y="5"/>
                </a:lnTo>
                <a:lnTo>
                  <a:pt x="27" y="5"/>
                </a:lnTo>
                <a:lnTo>
                  <a:pt x="24" y="2"/>
                </a:lnTo>
                <a:lnTo>
                  <a:pt x="22" y="0"/>
                </a:lnTo>
                <a:lnTo>
                  <a:pt x="20" y="0"/>
                </a:lnTo>
                <a:lnTo>
                  <a:pt x="19" y="0"/>
                </a:lnTo>
                <a:lnTo>
                  <a:pt x="17" y="0"/>
                </a:lnTo>
                <a:lnTo>
                  <a:pt x="15" y="0"/>
                </a:lnTo>
                <a:lnTo>
                  <a:pt x="14" y="2"/>
                </a:lnTo>
                <a:lnTo>
                  <a:pt x="12" y="2"/>
                </a:lnTo>
                <a:lnTo>
                  <a:pt x="10" y="4"/>
                </a:lnTo>
                <a:lnTo>
                  <a:pt x="7" y="5"/>
                </a:lnTo>
                <a:lnTo>
                  <a:pt x="8" y="5"/>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5" name="Freeform 21">
            <a:extLst>
              <a:ext uri="{FF2B5EF4-FFF2-40B4-BE49-F238E27FC236}">
                <a16:creationId xmlns:a16="http://schemas.microsoft.com/office/drawing/2014/main" xmlns="" id="{E2D043B2-403B-3C13-9A94-B34842AA7BE7}"/>
              </a:ext>
            </a:extLst>
          </p:cNvPr>
          <p:cNvSpPr>
            <a:spLocks/>
          </p:cNvSpPr>
          <p:nvPr/>
        </p:nvSpPr>
        <p:spPr bwMode="auto">
          <a:xfrm>
            <a:off x="4086225" y="1863725"/>
            <a:ext cx="26988" cy="25400"/>
          </a:xfrm>
          <a:custGeom>
            <a:avLst/>
            <a:gdLst>
              <a:gd name="T0" fmla="*/ 2147483646 w 17"/>
              <a:gd name="T1" fmla="*/ 2147483646 h 16"/>
              <a:gd name="T2" fmla="*/ 2147483646 w 17"/>
              <a:gd name="T3" fmla="*/ 2147483646 h 16"/>
              <a:gd name="T4" fmla="*/ 2147483646 w 17"/>
              <a:gd name="T5" fmla="*/ 2147483646 h 16"/>
              <a:gd name="T6" fmla="*/ 2147483646 w 17"/>
              <a:gd name="T7" fmla="*/ 2147483646 h 16"/>
              <a:gd name="T8" fmla="*/ 2147483646 w 17"/>
              <a:gd name="T9" fmla="*/ 2147483646 h 16"/>
              <a:gd name="T10" fmla="*/ 2147483646 w 17"/>
              <a:gd name="T11" fmla="*/ 2147483646 h 16"/>
              <a:gd name="T12" fmla="*/ 2147483646 w 17"/>
              <a:gd name="T13" fmla="*/ 2147483646 h 16"/>
              <a:gd name="T14" fmla="*/ 2147483646 w 17"/>
              <a:gd name="T15" fmla="*/ 2147483646 h 16"/>
              <a:gd name="T16" fmla="*/ 2147483646 w 17"/>
              <a:gd name="T17" fmla="*/ 2147483646 h 16"/>
              <a:gd name="T18" fmla="*/ 2147483646 w 17"/>
              <a:gd name="T19" fmla="*/ 0 h 16"/>
              <a:gd name="T20" fmla="*/ 2147483646 w 17"/>
              <a:gd name="T21" fmla="*/ 0 h 16"/>
              <a:gd name="T22" fmla="*/ 0 w 17"/>
              <a:gd name="T23" fmla="*/ 2147483646 h 16"/>
              <a:gd name="T24" fmla="*/ 2147483646 w 17"/>
              <a:gd name="T25" fmla="*/ 2147483646 h 16"/>
              <a:gd name="T26" fmla="*/ 2147483646 w 17"/>
              <a:gd name="T27" fmla="*/ 2147483646 h 16"/>
              <a:gd name="T28" fmla="*/ 2147483646 w 17"/>
              <a:gd name="T29" fmla="*/ 2147483646 h 16"/>
              <a:gd name="T30" fmla="*/ 2147483646 w 17"/>
              <a:gd name="T31" fmla="*/ 2147483646 h 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
              <a:gd name="T49" fmla="*/ 0 h 16"/>
              <a:gd name="T50" fmla="*/ 17 w 17"/>
              <a:gd name="T51" fmla="*/ 16 h 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 h="16">
                <a:moveTo>
                  <a:pt x="16" y="15"/>
                </a:moveTo>
                <a:lnTo>
                  <a:pt x="14" y="14"/>
                </a:lnTo>
                <a:lnTo>
                  <a:pt x="14" y="12"/>
                </a:lnTo>
                <a:lnTo>
                  <a:pt x="13" y="10"/>
                </a:lnTo>
                <a:lnTo>
                  <a:pt x="13" y="9"/>
                </a:lnTo>
                <a:lnTo>
                  <a:pt x="11" y="7"/>
                </a:lnTo>
                <a:lnTo>
                  <a:pt x="9" y="5"/>
                </a:lnTo>
                <a:lnTo>
                  <a:pt x="8" y="3"/>
                </a:lnTo>
                <a:lnTo>
                  <a:pt x="6" y="2"/>
                </a:lnTo>
                <a:lnTo>
                  <a:pt x="4" y="0"/>
                </a:lnTo>
                <a:lnTo>
                  <a:pt x="1" y="0"/>
                </a:lnTo>
                <a:lnTo>
                  <a:pt x="0" y="2"/>
                </a:lnTo>
                <a:lnTo>
                  <a:pt x="14" y="15"/>
                </a:lnTo>
                <a:lnTo>
                  <a:pt x="16" y="15"/>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6" name="Freeform 22">
            <a:extLst>
              <a:ext uri="{FF2B5EF4-FFF2-40B4-BE49-F238E27FC236}">
                <a16:creationId xmlns:a16="http://schemas.microsoft.com/office/drawing/2014/main" xmlns="" id="{D67E02D5-6B88-45A9-D6A7-0406364747D3}"/>
              </a:ext>
            </a:extLst>
          </p:cNvPr>
          <p:cNvSpPr>
            <a:spLocks/>
          </p:cNvSpPr>
          <p:nvPr/>
        </p:nvSpPr>
        <p:spPr bwMode="auto">
          <a:xfrm>
            <a:off x="4298950" y="1866900"/>
            <a:ext cx="23813" cy="26988"/>
          </a:xfrm>
          <a:custGeom>
            <a:avLst/>
            <a:gdLst>
              <a:gd name="T0" fmla="*/ 2147483646 w 16"/>
              <a:gd name="T1" fmla="*/ 0 h 17"/>
              <a:gd name="T2" fmla="*/ 2147483646 w 16"/>
              <a:gd name="T3" fmla="*/ 2147483646 h 17"/>
              <a:gd name="T4" fmla="*/ 0 w 16"/>
              <a:gd name="T5" fmla="*/ 0 h 17"/>
              <a:gd name="T6" fmla="*/ 0 w 16"/>
              <a:gd name="T7" fmla="*/ 0 h 17"/>
              <a:gd name="T8" fmla="*/ 2147483646 w 16"/>
              <a:gd name="T9" fmla="*/ 0 h 17"/>
              <a:gd name="T10" fmla="*/ 2147483646 w 16"/>
              <a:gd name="T11" fmla="*/ 0 h 17"/>
              <a:gd name="T12" fmla="*/ 0 60000 65536"/>
              <a:gd name="T13" fmla="*/ 0 60000 65536"/>
              <a:gd name="T14" fmla="*/ 0 60000 65536"/>
              <a:gd name="T15" fmla="*/ 0 60000 65536"/>
              <a:gd name="T16" fmla="*/ 0 60000 65536"/>
              <a:gd name="T17" fmla="*/ 0 60000 65536"/>
              <a:gd name="T18" fmla="*/ 0 w 16"/>
              <a:gd name="T19" fmla="*/ 0 h 17"/>
              <a:gd name="T20" fmla="*/ 16 w 16"/>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6" h="17">
                <a:moveTo>
                  <a:pt x="1" y="0"/>
                </a:moveTo>
                <a:lnTo>
                  <a:pt x="15" y="16"/>
                </a:lnTo>
                <a:lnTo>
                  <a:pt x="0" y="0"/>
                </a:lnTo>
                <a:lnTo>
                  <a:pt x="1"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7" name="Freeform 23">
            <a:extLst>
              <a:ext uri="{FF2B5EF4-FFF2-40B4-BE49-F238E27FC236}">
                <a16:creationId xmlns:a16="http://schemas.microsoft.com/office/drawing/2014/main" xmlns="" id="{60B30467-BAA7-E6CB-2E43-B78DADBAF6E6}"/>
              </a:ext>
            </a:extLst>
          </p:cNvPr>
          <p:cNvSpPr>
            <a:spLocks/>
          </p:cNvSpPr>
          <p:nvPr/>
        </p:nvSpPr>
        <p:spPr bwMode="auto">
          <a:xfrm>
            <a:off x="4375150" y="1870075"/>
            <a:ext cx="17463" cy="31750"/>
          </a:xfrm>
          <a:custGeom>
            <a:avLst/>
            <a:gdLst>
              <a:gd name="T0" fmla="*/ 2147483646 w 12"/>
              <a:gd name="T1" fmla="*/ 2147483646 h 19"/>
              <a:gd name="T2" fmla="*/ 2147483646 w 12"/>
              <a:gd name="T3" fmla="*/ 2147483646 h 19"/>
              <a:gd name="T4" fmla="*/ 2147483646 w 12"/>
              <a:gd name="T5" fmla="*/ 2147483646 h 19"/>
              <a:gd name="T6" fmla="*/ 2147483646 w 12"/>
              <a:gd name="T7" fmla="*/ 2147483646 h 19"/>
              <a:gd name="T8" fmla="*/ 2147483646 w 12"/>
              <a:gd name="T9" fmla="*/ 2147483646 h 19"/>
              <a:gd name="T10" fmla="*/ 2147483646 w 12"/>
              <a:gd name="T11" fmla="*/ 2147483646 h 19"/>
              <a:gd name="T12" fmla="*/ 2147483646 w 12"/>
              <a:gd name="T13" fmla="*/ 2147483646 h 19"/>
              <a:gd name="T14" fmla="*/ 2147483646 w 12"/>
              <a:gd name="T15" fmla="*/ 2147483646 h 19"/>
              <a:gd name="T16" fmla="*/ 2147483646 w 12"/>
              <a:gd name="T17" fmla="*/ 2147483646 h 19"/>
              <a:gd name="T18" fmla="*/ 2147483646 w 12"/>
              <a:gd name="T19" fmla="*/ 2147483646 h 19"/>
              <a:gd name="T20" fmla="*/ 2147483646 w 12"/>
              <a:gd name="T21" fmla="*/ 2147483646 h 19"/>
              <a:gd name="T22" fmla="*/ 2147483646 w 12"/>
              <a:gd name="T23" fmla="*/ 2147483646 h 19"/>
              <a:gd name="T24" fmla="*/ 2147483646 w 12"/>
              <a:gd name="T25" fmla="*/ 2147483646 h 19"/>
              <a:gd name="T26" fmla="*/ 2147483646 w 12"/>
              <a:gd name="T27" fmla="*/ 2147483646 h 19"/>
              <a:gd name="T28" fmla="*/ 2147483646 w 12"/>
              <a:gd name="T29" fmla="*/ 2147483646 h 19"/>
              <a:gd name="T30" fmla="*/ 2147483646 w 12"/>
              <a:gd name="T31" fmla="*/ 2147483646 h 19"/>
              <a:gd name="T32" fmla="*/ 2147483646 w 12"/>
              <a:gd name="T33" fmla="*/ 2147483646 h 19"/>
              <a:gd name="T34" fmla="*/ 2147483646 w 12"/>
              <a:gd name="T35" fmla="*/ 2147483646 h 19"/>
              <a:gd name="T36" fmla="*/ 2147483646 w 12"/>
              <a:gd name="T37" fmla="*/ 2147483646 h 19"/>
              <a:gd name="T38" fmla="*/ 2147483646 w 12"/>
              <a:gd name="T39" fmla="*/ 2147483646 h 19"/>
              <a:gd name="T40" fmla="*/ 0 w 12"/>
              <a:gd name="T41" fmla="*/ 0 h 19"/>
              <a:gd name="T42" fmla="*/ 2147483646 w 12"/>
              <a:gd name="T43" fmla="*/ 2147483646 h 19"/>
              <a:gd name="T44" fmla="*/ 2147483646 w 12"/>
              <a:gd name="T45" fmla="*/ 2147483646 h 19"/>
              <a:gd name="T46" fmla="*/ 2147483646 w 12"/>
              <a:gd name="T47" fmla="*/ 2147483646 h 19"/>
              <a:gd name="T48" fmla="*/ 2147483646 w 12"/>
              <a:gd name="T49" fmla="*/ 2147483646 h 19"/>
              <a:gd name="T50" fmla="*/ 2147483646 w 12"/>
              <a:gd name="T51" fmla="*/ 2147483646 h 19"/>
              <a:gd name="T52" fmla="*/ 2147483646 w 12"/>
              <a:gd name="T53" fmla="*/ 2147483646 h 19"/>
              <a:gd name="T54" fmla="*/ 2147483646 w 12"/>
              <a:gd name="T55" fmla="*/ 2147483646 h 19"/>
              <a:gd name="T56" fmla="*/ 2147483646 w 12"/>
              <a:gd name="T57" fmla="*/ 2147483646 h 19"/>
              <a:gd name="T58" fmla="*/ 2147483646 w 12"/>
              <a:gd name="T59" fmla="*/ 2147483646 h 19"/>
              <a:gd name="T60" fmla="*/ 2147483646 w 12"/>
              <a:gd name="T61" fmla="*/ 2147483646 h 19"/>
              <a:gd name="T62" fmla="*/ 2147483646 w 12"/>
              <a:gd name="T63" fmla="*/ 2147483646 h 19"/>
              <a:gd name="T64" fmla="*/ 2147483646 w 12"/>
              <a:gd name="T65" fmla="*/ 2147483646 h 19"/>
              <a:gd name="T66" fmla="*/ 2147483646 w 12"/>
              <a:gd name="T67" fmla="*/ 2147483646 h 1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
              <a:gd name="T103" fmla="*/ 0 h 19"/>
              <a:gd name="T104" fmla="*/ 12 w 12"/>
              <a:gd name="T105" fmla="*/ 19 h 1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 h="19">
                <a:moveTo>
                  <a:pt x="8" y="18"/>
                </a:moveTo>
                <a:lnTo>
                  <a:pt x="8" y="18"/>
                </a:lnTo>
                <a:lnTo>
                  <a:pt x="9" y="17"/>
                </a:lnTo>
                <a:lnTo>
                  <a:pt x="10" y="16"/>
                </a:lnTo>
                <a:lnTo>
                  <a:pt x="11" y="16"/>
                </a:lnTo>
                <a:lnTo>
                  <a:pt x="11" y="15"/>
                </a:lnTo>
                <a:lnTo>
                  <a:pt x="11" y="14"/>
                </a:lnTo>
                <a:lnTo>
                  <a:pt x="11" y="13"/>
                </a:lnTo>
                <a:lnTo>
                  <a:pt x="11" y="12"/>
                </a:lnTo>
                <a:lnTo>
                  <a:pt x="11" y="11"/>
                </a:lnTo>
                <a:lnTo>
                  <a:pt x="8" y="11"/>
                </a:lnTo>
                <a:lnTo>
                  <a:pt x="8" y="10"/>
                </a:lnTo>
                <a:lnTo>
                  <a:pt x="6" y="10"/>
                </a:lnTo>
                <a:lnTo>
                  <a:pt x="6" y="9"/>
                </a:lnTo>
                <a:lnTo>
                  <a:pt x="5" y="8"/>
                </a:lnTo>
                <a:lnTo>
                  <a:pt x="4" y="6"/>
                </a:lnTo>
                <a:lnTo>
                  <a:pt x="4" y="5"/>
                </a:lnTo>
                <a:lnTo>
                  <a:pt x="4" y="4"/>
                </a:lnTo>
                <a:lnTo>
                  <a:pt x="2" y="1"/>
                </a:lnTo>
                <a:lnTo>
                  <a:pt x="0" y="0"/>
                </a:lnTo>
                <a:lnTo>
                  <a:pt x="2" y="3"/>
                </a:lnTo>
                <a:lnTo>
                  <a:pt x="3" y="4"/>
                </a:lnTo>
                <a:lnTo>
                  <a:pt x="3" y="5"/>
                </a:lnTo>
                <a:lnTo>
                  <a:pt x="2" y="8"/>
                </a:lnTo>
                <a:lnTo>
                  <a:pt x="2" y="9"/>
                </a:lnTo>
                <a:lnTo>
                  <a:pt x="1" y="11"/>
                </a:lnTo>
                <a:lnTo>
                  <a:pt x="2" y="13"/>
                </a:lnTo>
                <a:lnTo>
                  <a:pt x="3" y="14"/>
                </a:lnTo>
                <a:lnTo>
                  <a:pt x="5" y="16"/>
                </a:lnTo>
                <a:lnTo>
                  <a:pt x="8" y="18"/>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8" name="Freeform 24">
            <a:extLst>
              <a:ext uri="{FF2B5EF4-FFF2-40B4-BE49-F238E27FC236}">
                <a16:creationId xmlns:a16="http://schemas.microsoft.com/office/drawing/2014/main" xmlns="" id="{26199054-99D1-3825-5455-06B24E12245F}"/>
              </a:ext>
            </a:extLst>
          </p:cNvPr>
          <p:cNvSpPr>
            <a:spLocks/>
          </p:cNvSpPr>
          <p:nvPr/>
        </p:nvSpPr>
        <p:spPr bwMode="auto">
          <a:xfrm>
            <a:off x="4335463" y="1868488"/>
            <a:ext cx="12700" cy="17462"/>
          </a:xfrm>
          <a:custGeom>
            <a:avLst/>
            <a:gdLst>
              <a:gd name="T0" fmla="*/ 0 w 9"/>
              <a:gd name="T1" fmla="*/ 2147483646 h 11"/>
              <a:gd name="T2" fmla="*/ 2147483646 w 9"/>
              <a:gd name="T3" fmla="*/ 2147483646 h 11"/>
              <a:gd name="T4" fmla="*/ 2147483646 w 9"/>
              <a:gd name="T5" fmla="*/ 2147483646 h 11"/>
              <a:gd name="T6" fmla="*/ 2147483646 w 9"/>
              <a:gd name="T7" fmla="*/ 0 h 11"/>
              <a:gd name="T8" fmla="*/ 2147483646 w 9"/>
              <a:gd name="T9" fmla="*/ 0 h 11"/>
              <a:gd name="T10" fmla="*/ 2147483646 w 9"/>
              <a:gd name="T11" fmla="*/ 2147483646 h 11"/>
              <a:gd name="T12" fmla="*/ 2147483646 w 9"/>
              <a:gd name="T13" fmla="*/ 2147483646 h 11"/>
              <a:gd name="T14" fmla="*/ 2147483646 w 9"/>
              <a:gd name="T15" fmla="*/ 2147483646 h 11"/>
              <a:gd name="T16" fmla="*/ 2147483646 w 9"/>
              <a:gd name="T17" fmla="*/ 2147483646 h 11"/>
              <a:gd name="T18" fmla="*/ 2147483646 w 9"/>
              <a:gd name="T19" fmla="*/ 2147483646 h 11"/>
              <a:gd name="T20" fmla="*/ 0 w 9"/>
              <a:gd name="T21" fmla="*/ 2147483646 h 11"/>
              <a:gd name="T22" fmla="*/ 0 w 9"/>
              <a:gd name="T23" fmla="*/ 2147483646 h 11"/>
              <a:gd name="T24" fmla="*/ 0 w 9"/>
              <a:gd name="T25" fmla="*/ 2147483646 h 11"/>
              <a:gd name="T26" fmla="*/ 0 w 9"/>
              <a:gd name="T27" fmla="*/ 2147483646 h 11"/>
              <a:gd name="T28" fmla="*/ 0 w 9"/>
              <a:gd name="T29" fmla="*/ 2147483646 h 11"/>
              <a:gd name="T30" fmla="*/ 0 w 9"/>
              <a:gd name="T31" fmla="*/ 2147483646 h 1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
              <a:gd name="T49" fmla="*/ 0 h 11"/>
              <a:gd name="T50" fmla="*/ 9 w 9"/>
              <a:gd name="T51" fmla="*/ 11 h 1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 h="11">
                <a:moveTo>
                  <a:pt x="0" y="7"/>
                </a:moveTo>
                <a:lnTo>
                  <a:pt x="3" y="10"/>
                </a:lnTo>
                <a:lnTo>
                  <a:pt x="8" y="1"/>
                </a:lnTo>
                <a:lnTo>
                  <a:pt x="7" y="0"/>
                </a:lnTo>
                <a:lnTo>
                  <a:pt x="5" y="0"/>
                </a:lnTo>
                <a:lnTo>
                  <a:pt x="5" y="1"/>
                </a:lnTo>
                <a:lnTo>
                  <a:pt x="3" y="2"/>
                </a:lnTo>
                <a:lnTo>
                  <a:pt x="2" y="4"/>
                </a:lnTo>
                <a:lnTo>
                  <a:pt x="1" y="5"/>
                </a:lnTo>
                <a:lnTo>
                  <a:pt x="0" y="6"/>
                </a:lnTo>
                <a:lnTo>
                  <a:pt x="0" y="7"/>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09" name="Freeform 26">
            <a:extLst>
              <a:ext uri="{FF2B5EF4-FFF2-40B4-BE49-F238E27FC236}">
                <a16:creationId xmlns:a16="http://schemas.microsoft.com/office/drawing/2014/main" xmlns="" id="{509F53B3-23A1-01B7-F8CF-E03F3F0C1BBA}"/>
              </a:ext>
            </a:extLst>
          </p:cNvPr>
          <p:cNvSpPr>
            <a:spLocks/>
          </p:cNvSpPr>
          <p:nvPr/>
        </p:nvSpPr>
        <p:spPr bwMode="auto">
          <a:xfrm>
            <a:off x="4117975" y="1919288"/>
            <a:ext cx="19050" cy="14287"/>
          </a:xfrm>
          <a:custGeom>
            <a:avLst/>
            <a:gdLst>
              <a:gd name="T0" fmla="*/ 2147483646 w 13"/>
              <a:gd name="T1" fmla="*/ 2147483646 h 10"/>
              <a:gd name="T2" fmla="*/ 2147483646 w 13"/>
              <a:gd name="T3" fmla="*/ 2147483646 h 10"/>
              <a:gd name="T4" fmla="*/ 2147483646 w 13"/>
              <a:gd name="T5" fmla="*/ 2147483646 h 10"/>
              <a:gd name="T6" fmla="*/ 2147483646 w 13"/>
              <a:gd name="T7" fmla="*/ 2147483646 h 10"/>
              <a:gd name="T8" fmla="*/ 2147483646 w 13"/>
              <a:gd name="T9" fmla="*/ 2147483646 h 10"/>
              <a:gd name="T10" fmla="*/ 2147483646 w 13"/>
              <a:gd name="T11" fmla="*/ 2147483646 h 10"/>
              <a:gd name="T12" fmla="*/ 2147483646 w 13"/>
              <a:gd name="T13" fmla="*/ 2147483646 h 10"/>
              <a:gd name="T14" fmla="*/ 2147483646 w 13"/>
              <a:gd name="T15" fmla="*/ 2147483646 h 10"/>
              <a:gd name="T16" fmla="*/ 2147483646 w 13"/>
              <a:gd name="T17" fmla="*/ 2147483646 h 10"/>
              <a:gd name="T18" fmla="*/ 2147483646 w 13"/>
              <a:gd name="T19" fmla="*/ 2147483646 h 10"/>
              <a:gd name="T20" fmla="*/ 2147483646 w 13"/>
              <a:gd name="T21" fmla="*/ 2147483646 h 10"/>
              <a:gd name="T22" fmla="*/ 2147483646 w 13"/>
              <a:gd name="T23" fmla="*/ 0 h 10"/>
              <a:gd name="T24" fmla="*/ 2147483646 w 13"/>
              <a:gd name="T25" fmla="*/ 0 h 10"/>
              <a:gd name="T26" fmla="*/ 2147483646 w 13"/>
              <a:gd name="T27" fmla="*/ 0 h 10"/>
              <a:gd name="T28" fmla="*/ 2147483646 w 13"/>
              <a:gd name="T29" fmla="*/ 0 h 10"/>
              <a:gd name="T30" fmla="*/ 2147483646 w 13"/>
              <a:gd name="T31" fmla="*/ 0 h 10"/>
              <a:gd name="T32" fmla="*/ 2147483646 w 13"/>
              <a:gd name="T33" fmla="*/ 2147483646 h 10"/>
              <a:gd name="T34" fmla="*/ 2147483646 w 13"/>
              <a:gd name="T35" fmla="*/ 2147483646 h 10"/>
              <a:gd name="T36" fmla="*/ 2147483646 w 13"/>
              <a:gd name="T37" fmla="*/ 2147483646 h 10"/>
              <a:gd name="T38" fmla="*/ 2147483646 w 13"/>
              <a:gd name="T39" fmla="*/ 2147483646 h 10"/>
              <a:gd name="T40" fmla="*/ 2147483646 w 13"/>
              <a:gd name="T41" fmla="*/ 2147483646 h 10"/>
              <a:gd name="T42" fmla="*/ 0 w 13"/>
              <a:gd name="T43" fmla="*/ 2147483646 h 10"/>
              <a:gd name="T44" fmla="*/ 0 w 13"/>
              <a:gd name="T45" fmla="*/ 2147483646 h 10"/>
              <a:gd name="T46" fmla="*/ 2147483646 w 13"/>
              <a:gd name="T47" fmla="*/ 2147483646 h 10"/>
              <a:gd name="T48" fmla="*/ 2147483646 w 13"/>
              <a:gd name="T49" fmla="*/ 2147483646 h 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
              <a:gd name="T76" fmla="*/ 0 h 10"/>
              <a:gd name="T77" fmla="*/ 13 w 13"/>
              <a:gd name="T78" fmla="*/ 10 h 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 h="10">
                <a:moveTo>
                  <a:pt x="1" y="4"/>
                </a:moveTo>
                <a:lnTo>
                  <a:pt x="2" y="4"/>
                </a:lnTo>
                <a:lnTo>
                  <a:pt x="2" y="5"/>
                </a:lnTo>
                <a:lnTo>
                  <a:pt x="4" y="6"/>
                </a:lnTo>
                <a:lnTo>
                  <a:pt x="4" y="8"/>
                </a:lnTo>
                <a:lnTo>
                  <a:pt x="6" y="9"/>
                </a:lnTo>
                <a:lnTo>
                  <a:pt x="7" y="9"/>
                </a:lnTo>
                <a:lnTo>
                  <a:pt x="8" y="9"/>
                </a:lnTo>
                <a:lnTo>
                  <a:pt x="9" y="9"/>
                </a:lnTo>
                <a:lnTo>
                  <a:pt x="11" y="8"/>
                </a:lnTo>
                <a:lnTo>
                  <a:pt x="12" y="6"/>
                </a:lnTo>
                <a:lnTo>
                  <a:pt x="3" y="0"/>
                </a:lnTo>
                <a:lnTo>
                  <a:pt x="2" y="0"/>
                </a:lnTo>
                <a:lnTo>
                  <a:pt x="2" y="1"/>
                </a:lnTo>
                <a:lnTo>
                  <a:pt x="1" y="2"/>
                </a:lnTo>
                <a:lnTo>
                  <a:pt x="1" y="3"/>
                </a:lnTo>
                <a:lnTo>
                  <a:pt x="0" y="4"/>
                </a:lnTo>
                <a:lnTo>
                  <a:pt x="1" y="4"/>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0" name="Freeform 27">
            <a:extLst>
              <a:ext uri="{FF2B5EF4-FFF2-40B4-BE49-F238E27FC236}">
                <a16:creationId xmlns:a16="http://schemas.microsoft.com/office/drawing/2014/main" xmlns="" id="{B5A5091A-DB85-839A-2D07-86A88C3976A3}"/>
              </a:ext>
            </a:extLst>
          </p:cNvPr>
          <p:cNvSpPr>
            <a:spLocks/>
          </p:cNvSpPr>
          <p:nvPr/>
        </p:nvSpPr>
        <p:spPr bwMode="auto">
          <a:xfrm>
            <a:off x="4075113" y="1919288"/>
            <a:ext cx="7937" cy="23812"/>
          </a:xfrm>
          <a:custGeom>
            <a:avLst/>
            <a:gdLst>
              <a:gd name="T0" fmla="*/ 2147483646 w 6"/>
              <a:gd name="T1" fmla="*/ 2147483646 h 16"/>
              <a:gd name="T2" fmla="*/ 2147483646 w 6"/>
              <a:gd name="T3" fmla="*/ 2147483646 h 16"/>
              <a:gd name="T4" fmla="*/ 2147483646 w 6"/>
              <a:gd name="T5" fmla="*/ 2147483646 h 16"/>
              <a:gd name="T6" fmla="*/ 2147483646 w 6"/>
              <a:gd name="T7" fmla="*/ 2147483646 h 16"/>
              <a:gd name="T8" fmla="*/ 2147483646 w 6"/>
              <a:gd name="T9" fmla="*/ 2147483646 h 16"/>
              <a:gd name="T10" fmla="*/ 2147483646 w 6"/>
              <a:gd name="T11" fmla="*/ 2147483646 h 16"/>
              <a:gd name="T12" fmla="*/ 2147483646 w 6"/>
              <a:gd name="T13" fmla="*/ 2147483646 h 16"/>
              <a:gd name="T14" fmla="*/ 2147483646 w 6"/>
              <a:gd name="T15" fmla="*/ 2147483646 h 16"/>
              <a:gd name="T16" fmla="*/ 2147483646 w 6"/>
              <a:gd name="T17" fmla="*/ 2147483646 h 16"/>
              <a:gd name="T18" fmla="*/ 2147483646 w 6"/>
              <a:gd name="T19" fmla="*/ 2147483646 h 16"/>
              <a:gd name="T20" fmla="*/ 2147483646 w 6"/>
              <a:gd name="T21" fmla="*/ 2147483646 h 16"/>
              <a:gd name="T22" fmla="*/ 2147483646 w 6"/>
              <a:gd name="T23" fmla="*/ 0 h 16"/>
              <a:gd name="T24" fmla="*/ 2147483646 w 6"/>
              <a:gd name="T25" fmla="*/ 2147483646 h 16"/>
              <a:gd name="T26" fmla="*/ 2147483646 w 6"/>
              <a:gd name="T27" fmla="*/ 2147483646 h 16"/>
              <a:gd name="T28" fmla="*/ 2147483646 w 6"/>
              <a:gd name="T29" fmla="*/ 2147483646 h 16"/>
              <a:gd name="T30" fmla="*/ 2147483646 w 6"/>
              <a:gd name="T31" fmla="*/ 2147483646 h 16"/>
              <a:gd name="T32" fmla="*/ 2147483646 w 6"/>
              <a:gd name="T33" fmla="*/ 2147483646 h 16"/>
              <a:gd name="T34" fmla="*/ 0 w 6"/>
              <a:gd name="T35" fmla="*/ 2147483646 h 16"/>
              <a:gd name="T36" fmla="*/ 0 w 6"/>
              <a:gd name="T37" fmla="*/ 2147483646 h 16"/>
              <a:gd name="T38" fmla="*/ 0 w 6"/>
              <a:gd name="T39" fmla="*/ 2147483646 h 16"/>
              <a:gd name="T40" fmla="*/ 0 w 6"/>
              <a:gd name="T41" fmla="*/ 2147483646 h 16"/>
              <a:gd name="T42" fmla="*/ 2147483646 w 6"/>
              <a:gd name="T43" fmla="*/ 2147483646 h 16"/>
              <a:gd name="T44" fmla="*/ 2147483646 w 6"/>
              <a:gd name="T45" fmla="*/ 2147483646 h 16"/>
              <a:gd name="T46" fmla="*/ 2147483646 w 6"/>
              <a:gd name="T47" fmla="*/ 2147483646 h 16"/>
              <a:gd name="T48" fmla="*/ 2147483646 w 6"/>
              <a:gd name="T49" fmla="*/ 2147483646 h 1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
              <a:gd name="T76" fmla="*/ 0 h 16"/>
              <a:gd name="T77" fmla="*/ 6 w 6"/>
              <a:gd name="T78" fmla="*/ 16 h 1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 h="16">
                <a:moveTo>
                  <a:pt x="2" y="12"/>
                </a:moveTo>
                <a:lnTo>
                  <a:pt x="2" y="13"/>
                </a:lnTo>
                <a:lnTo>
                  <a:pt x="2" y="14"/>
                </a:lnTo>
                <a:lnTo>
                  <a:pt x="3" y="15"/>
                </a:lnTo>
                <a:lnTo>
                  <a:pt x="4" y="15"/>
                </a:lnTo>
                <a:lnTo>
                  <a:pt x="5" y="0"/>
                </a:lnTo>
                <a:lnTo>
                  <a:pt x="4" y="1"/>
                </a:lnTo>
                <a:lnTo>
                  <a:pt x="3" y="2"/>
                </a:lnTo>
                <a:lnTo>
                  <a:pt x="2" y="3"/>
                </a:lnTo>
                <a:lnTo>
                  <a:pt x="2" y="4"/>
                </a:lnTo>
                <a:lnTo>
                  <a:pt x="1" y="5"/>
                </a:lnTo>
                <a:lnTo>
                  <a:pt x="0" y="6"/>
                </a:lnTo>
                <a:lnTo>
                  <a:pt x="0" y="8"/>
                </a:lnTo>
                <a:lnTo>
                  <a:pt x="0" y="9"/>
                </a:lnTo>
                <a:lnTo>
                  <a:pt x="0" y="11"/>
                </a:lnTo>
                <a:lnTo>
                  <a:pt x="1" y="12"/>
                </a:lnTo>
                <a:lnTo>
                  <a:pt x="2" y="12"/>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1" name="Freeform 28">
            <a:extLst>
              <a:ext uri="{FF2B5EF4-FFF2-40B4-BE49-F238E27FC236}">
                <a16:creationId xmlns:a16="http://schemas.microsoft.com/office/drawing/2014/main" xmlns="" id="{FF766CC2-6C0F-CFD5-8FE3-EB887588E059}"/>
              </a:ext>
            </a:extLst>
          </p:cNvPr>
          <p:cNvSpPr>
            <a:spLocks/>
          </p:cNvSpPr>
          <p:nvPr/>
        </p:nvSpPr>
        <p:spPr bwMode="auto">
          <a:xfrm>
            <a:off x="4165600" y="1927225"/>
            <a:ext cx="14288" cy="0"/>
          </a:xfrm>
          <a:custGeom>
            <a:avLst/>
            <a:gdLst>
              <a:gd name="T0" fmla="*/ 2147483646 w 9"/>
              <a:gd name="T1" fmla="*/ 0 h 1"/>
              <a:gd name="T2" fmla="*/ 0 w 9"/>
              <a:gd name="T3" fmla="*/ 0 h 1"/>
              <a:gd name="T4" fmla="*/ 2147483646 w 9"/>
              <a:gd name="T5" fmla="*/ 0 h 1"/>
              <a:gd name="T6" fmla="*/ 2147483646 w 9"/>
              <a:gd name="T7" fmla="*/ 0 h 1"/>
              <a:gd name="T8" fmla="*/ 2147483646 w 9"/>
              <a:gd name="T9" fmla="*/ 0 h 1"/>
              <a:gd name="T10" fmla="*/ 2147483646 w 9"/>
              <a:gd name="T11" fmla="*/ 0 h 1"/>
              <a:gd name="T12" fmla="*/ 0 60000 65536"/>
              <a:gd name="T13" fmla="*/ 0 60000 65536"/>
              <a:gd name="T14" fmla="*/ 0 60000 65536"/>
              <a:gd name="T15" fmla="*/ 0 60000 65536"/>
              <a:gd name="T16" fmla="*/ 0 60000 65536"/>
              <a:gd name="T17" fmla="*/ 0 60000 65536"/>
              <a:gd name="T18" fmla="*/ 0 w 9"/>
              <a:gd name="T19" fmla="*/ 0 h 1"/>
              <a:gd name="T20" fmla="*/ 9 w 9"/>
              <a:gd name="T21" fmla="*/ 0 h 1"/>
            </a:gdLst>
            <a:ahLst/>
            <a:cxnLst>
              <a:cxn ang="T12">
                <a:pos x="T0" y="T1"/>
              </a:cxn>
              <a:cxn ang="T13">
                <a:pos x="T2" y="T3"/>
              </a:cxn>
              <a:cxn ang="T14">
                <a:pos x="T4" y="T5"/>
              </a:cxn>
              <a:cxn ang="T15">
                <a:pos x="T6" y="T7"/>
              </a:cxn>
              <a:cxn ang="T16">
                <a:pos x="T8" y="T9"/>
              </a:cxn>
              <a:cxn ang="T17">
                <a:pos x="T10" y="T11"/>
              </a:cxn>
            </a:cxnLst>
            <a:rect l="T18" t="T19" r="T20" b="T21"/>
            <a:pathLst>
              <a:path w="9" h="1">
                <a:moveTo>
                  <a:pt x="8" y="0"/>
                </a:moveTo>
                <a:lnTo>
                  <a:pt x="0" y="0"/>
                </a:lnTo>
                <a:lnTo>
                  <a:pt x="7" y="0"/>
                </a:lnTo>
                <a:lnTo>
                  <a:pt x="8"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2" name="Freeform 29">
            <a:extLst>
              <a:ext uri="{FF2B5EF4-FFF2-40B4-BE49-F238E27FC236}">
                <a16:creationId xmlns:a16="http://schemas.microsoft.com/office/drawing/2014/main" xmlns="" id="{C7129DDE-0075-3C16-E296-B7AA92A89D4D}"/>
              </a:ext>
            </a:extLst>
          </p:cNvPr>
          <p:cNvSpPr>
            <a:spLocks/>
          </p:cNvSpPr>
          <p:nvPr/>
        </p:nvSpPr>
        <p:spPr bwMode="auto">
          <a:xfrm>
            <a:off x="4462463" y="1965325"/>
            <a:ext cx="12700" cy="17463"/>
          </a:xfrm>
          <a:custGeom>
            <a:avLst/>
            <a:gdLst>
              <a:gd name="T0" fmla="*/ 2147483646 w 8"/>
              <a:gd name="T1" fmla="*/ 2147483646 h 11"/>
              <a:gd name="T2" fmla="*/ 2147483646 w 8"/>
              <a:gd name="T3" fmla="*/ 2147483646 h 11"/>
              <a:gd name="T4" fmla="*/ 2147483646 w 8"/>
              <a:gd name="T5" fmla="*/ 2147483646 h 11"/>
              <a:gd name="T6" fmla="*/ 2147483646 w 8"/>
              <a:gd name="T7" fmla="*/ 2147483646 h 11"/>
              <a:gd name="T8" fmla="*/ 2147483646 w 8"/>
              <a:gd name="T9" fmla="*/ 2147483646 h 11"/>
              <a:gd name="T10" fmla="*/ 2147483646 w 8"/>
              <a:gd name="T11" fmla="*/ 2147483646 h 11"/>
              <a:gd name="T12" fmla="*/ 2147483646 w 8"/>
              <a:gd name="T13" fmla="*/ 2147483646 h 11"/>
              <a:gd name="T14" fmla="*/ 2147483646 w 8"/>
              <a:gd name="T15" fmla="*/ 2147483646 h 11"/>
              <a:gd name="T16" fmla="*/ 2147483646 w 8"/>
              <a:gd name="T17" fmla="*/ 2147483646 h 11"/>
              <a:gd name="T18" fmla="*/ 2147483646 w 8"/>
              <a:gd name="T19" fmla="*/ 2147483646 h 11"/>
              <a:gd name="T20" fmla="*/ 0 w 8"/>
              <a:gd name="T21" fmla="*/ 0 h 11"/>
              <a:gd name="T22" fmla="*/ 2147483646 w 8"/>
              <a:gd name="T23" fmla="*/ 2147483646 h 11"/>
              <a:gd name="T24" fmla="*/ 2147483646 w 8"/>
              <a:gd name="T25" fmla="*/ 2147483646 h 11"/>
              <a:gd name="T26" fmla="*/ 2147483646 w 8"/>
              <a:gd name="T27" fmla="*/ 2147483646 h 11"/>
              <a:gd name="T28" fmla="*/ 2147483646 w 8"/>
              <a:gd name="T29" fmla="*/ 2147483646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
              <a:gd name="T46" fmla="*/ 0 h 11"/>
              <a:gd name="T47" fmla="*/ 8 w 8"/>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 h="11">
                <a:moveTo>
                  <a:pt x="5" y="10"/>
                </a:moveTo>
                <a:lnTo>
                  <a:pt x="7" y="10"/>
                </a:lnTo>
                <a:lnTo>
                  <a:pt x="7" y="9"/>
                </a:lnTo>
                <a:lnTo>
                  <a:pt x="7" y="7"/>
                </a:lnTo>
                <a:lnTo>
                  <a:pt x="5" y="6"/>
                </a:lnTo>
                <a:lnTo>
                  <a:pt x="5" y="5"/>
                </a:lnTo>
                <a:lnTo>
                  <a:pt x="3" y="4"/>
                </a:lnTo>
                <a:lnTo>
                  <a:pt x="3" y="2"/>
                </a:lnTo>
                <a:lnTo>
                  <a:pt x="2" y="1"/>
                </a:lnTo>
                <a:lnTo>
                  <a:pt x="0" y="0"/>
                </a:lnTo>
                <a:lnTo>
                  <a:pt x="5" y="1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3" name="Freeform 30">
            <a:extLst>
              <a:ext uri="{FF2B5EF4-FFF2-40B4-BE49-F238E27FC236}">
                <a16:creationId xmlns:a16="http://schemas.microsoft.com/office/drawing/2014/main" xmlns="" id="{F39BBE0E-524B-46F3-F94F-521E9A6A71D8}"/>
              </a:ext>
            </a:extLst>
          </p:cNvPr>
          <p:cNvSpPr>
            <a:spLocks/>
          </p:cNvSpPr>
          <p:nvPr/>
        </p:nvSpPr>
        <p:spPr bwMode="auto">
          <a:xfrm>
            <a:off x="4219575" y="1965325"/>
            <a:ext cx="14288" cy="6350"/>
          </a:xfrm>
          <a:custGeom>
            <a:avLst/>
            <a:gdLst>
              <a:gd name="T0" fmla="*/ 2147483646 w 9"/>
              <a:gd name="T1" fmla="*/ 2147483646 h 4"/>
              <a:gd name="T2" fmla="*/ 2147483646 w 9"/>
              <a:gd name="T3" fmla="*/ 2147483646 h 4"/>
              <a:gd name="T4" fmla="*/ 2147483646 w 9"/>
              <a:gd name="T5" fmla="*/ 2147483646 h 4"/>
              <a:gd name="T6" fmla="*/ 2147483646 w 9"/>
              <a:gd name="T7" fmla="*/ 2147483646 h 4"/>
              <a:gd name="T8" fmla="*/ 2147483646 w 9"/>
              <a:gd name="T9" fmla="*/ 2147483646 h 4"/>
              <a:gd name="T10" fmla="*/ 2147483646 w 9"/>
              <a:gd name="T11" fmla="*/ 2147483646 h 4"/>
              <a:gd name="T12" fmla="*/ 2147483646 w 9"/>
              <a:gd name="T13" fmla="*/ 2147483646 h 4"/>
              <a:gd name="T14" fmla="*/ 2147483646 w 9"/>
              <a:gd name="T15" fmla="*/ 2147483646 h 4"/>
              <a:gd name="T16" fmla="*/ 2147483646 w 9"/>
              <a:gd name="T17" fmla="*/ 2147483646 h 4"/>
              <a:gd name="T18" fmla="*/ 2147483646 w 9"/>
              <a:gd name="T19" fmla="*/ 2147483646 h 4"/>
              <a:gd name="T20" fmla="*/ 2147483646 w 9"/>
              <a:gd name="T21" fmla="*/ 2147483646 h 4"/>
              <a:gd name="T22" fmla="*/ 2147483646 w 9"/>
              <a:gd name="T23" fmla="*/ 2147483646 h 4"/>
              <a:gd name="T24" fmla="*/ 2147483646 w 9"/>
              <a:gd name="T25" fmla="*/ 2147483646 h 4"/>
              <a:gd name="T26" fmla="*/ 2147483646 w 9"/>
              <a:gd name="T27" fmla="*/ 2147483646 h 4"/>
              <a:gd name="T28" fmla="*/ 2147483646 w 9"/>
              <a:gd name="T29" fmla="*/ 2147483646 h 4"/>
              <a:gd name="T30" fmla="*/ 2147483646 w 9"/>
              <a:gd name="T31" fmla="*/ 2147483646 h 4"/>
              <a:gd name="T32" fmla="*/ 2147483646 w 9"/>
              <a:gd name="T33" fmla="*/ 2147483646 h 4"/>
              <a:gd name="T34" fmla="*/ 2147483646 w 9"/>
              <a:gd name="T35" fmla="*/ 2147483646 h 4"/>
              <a:gd name="T36" fmla="*/ 2147483646 w 9"/>
              <a:gd name="T37" fmla="*/ 0 h 4"/>
              <a:gd name="T38" fmla="*/ 2147483646 w 9"/>
              <a:gd name="T39" fmla="*/ 0 h 4"/>
              <a:gd name="T40" fmla="*/ 0 w 9"/>
              <a:gd name="T41" fmla="*/ 0 h 4"/>
              <a:gd name="T42" fmla="*/ 0 w 9"/>
              <a:gd name="T43" fmla="*/ 2147483646 h 4"/>
              <a:gd name="T44" fmla="*/ 0 w 9"/>
              <a:gd name="T45" fmla="*/ 2147483646 h 4"/>
              <a:gd name="T46" fmla="*/ 2147483646 w 9"/>
              <a:gd name="T47" fmla="*/ 2147483646 h 4"/>
              <a:gd name="T48" fmla="*/ 2147483646 w 9"/>
              <a:gd name="T49" fmla="*/ 2147483646 h 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
              <a:gd name="T76" fmla="*/ 0 h 4"/>
              <a:gd name="T77" fmla="*/ 9 w 9"/>
              <a:gd name="T78" fmla="*/ 4 h 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 h="4">
                <a:moveTo>
                  <a:pt x="1" y="3"/>
                </a:moveTo>
                <a:lnTo>
                  <a:pt x="2" y="3"/>
                </a:lnTo>
                <a:lnTo>
                  <a:pt x="3" y="3"/>
                </a:lnTo>
                <a:lnTo>
                  <a:pt x="3" y="2"/>
                </a:lnTo>
                <a:lnTo>
                  <a:pt x="4" y="2"/>
                </a:lnTo>
                <a:lnTo>
                  <a:pt x="5" y="2"/>
                </a:lnTo>
                <a:lnTo>
                  <a:pt x="6" y="2"/>
                </a:lnTo>
                <a:lnTo>
                  <a:pt x="7" y="1"/>
                </a:lnTo>
                <a:lnTo>
                  <a:pt x="8" y="1"/>
                </a:lnTo>
                <a:lnTo>
                  <a:pt x="7" y="1"/>
                </a:lnTo>
                <a:lnTo>
                  <a:pt x="6" y="1"/>
                </a:lnTo>
                <a:lnTo>
                  <a:pt x="4" y="1"/>
                </a:lnTo>
                <a:lnTo>
                  <a:pt x="3" y="1"/>
                </a:lnTo>
                <a:lnTo>
                  <a:pt x="2" y="0"/>
                </a:lnTo>
                <a:lnTo>
                  <a:pt x="0" y="0"/>
                </a:lnTo>
                <a:lnTo>
                  <a:pt x="0" y="3"/>
                </a:lnTo>
                <a:lnTo>
                  <a:pt x="1" y="3"/>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4" name="Freeform 31">
            <a:extLst>
              <a:ext uri="{FF2B5EF4-FFF2-40B4-BE49-F238E27FC236}">
                <a16:creationId xmlns:a16="http://schemas.microsoft.com/office/drawing/2014/main" xmlns="" id="{67C8FF25-B14B-305D-9C52-77BC2D7E36D2}"/>
              </a:ext>
            </a:extLst>
          </p:cNvPr>
          <p:cNvSpPr>
            <a:spLocks/>
          </p:cNvSpPr>
          <p:nvPr/>
        </p:nvSpPr>
        <p:spPr bwMode="auto">
          <a:xfrm>
            <a:off x="4189413" y="1965325"/>
            <a:ext cx="9525" cy="0"/>
          </a:xfrm>
          <a:custGeom>
            <a:avLst/>
            <a:gdLst>
              <a:gd name="T0" fmla="*/ 2147483646 w 7"/>
              <a:gd name="T1" fmla="*/ 0 h 1"/>
              <a:gd name="T2" fmla="*/ 0 w 7"/>
              <a:gd name="T3" fmla="*/ 0 h 1"/>
              <a:gd name="T4" fmla="*/ 2147483646 w 7"/>
              <a:gd name="T5" fmla="*/ 0 h 1"/>
              <a:gd name="T6" fmla="*/ 2147483646 w 7"/>
              <a:gd name="T7" fmla="*/ 0 h 1"/>
              <a:gd name="T8" fmla="*/ 2147483646 w 7"/>
              <a:gd name="T9" fmla="*/ 0 h 1"/>
              <a:gd name="T10" fmla="*/ 2147483646 w 7"/>
              <a:gd name="T11" fmla="*/ 0 h 1"/>
              <a:gd name="T12" fmla="*/ 0 60000 65536"/>
              <a:gd name="T13" fmla="*/ 0 60000 65536"/>
              <a:gd name="T14" fmla="*/ 0 60000 65536"/>
              <a:gd name="T15" fmla="*/ 0 60000 65536"/>
              <a:gd name="T16" fmla="*/ 0 60000 65536"/>
              <a:gd name="T17" fmla="*/ 0 60000 65536"/>
              <a:gd name="T18" fmla="*/ 0 w 7"/>
              <a:gd name="T19" fmla="*/ 0 h 1"/>
              <a:gd name="T20" fmla="*/ 7 w 7"/>
              <a:gd name="T21" fmla="*/ 0 h 1"/>
            </a:gdLst>
            <a:ahLst/>
            <a:cxnLst>
              <a:cxn ang="T12">
                <a:pos x="T0" y="T1"/>
              </a:cxn>
              <a:cxn ang="T13">
                <a:pos x="T2" y="T3"/>
              </a:cxn>
              <a:cxn ang="T14">
                <a:pos x="T4" y="T5"/>
              </a:cxn>
              <a:cxn ang="T15">
                <a:pos x="T6" y="T7"/>
              </a:cxn>
              <a:cxn ang="T16">
                <a:pos x="T8" y="T9"/>
              </a:cxn>
              <a:cxn ang="T17">
                <a:pos x="T10" y="T11"/>
              </a:cxn>
            </a:cxnLst>
            <a:rect l="T18" t="T19" r="T20" b="T21"/>
            <a:pathLst>
              <a:path w="7" h="1">
                <a:moveTo>
                  <a:pt x="6" y="0"/>
                </a:moveTo>
                <a:lnTo>
                  <a:pt x="0" y="0"/>
                </a:lnTo>
                <a:lnTo>
                  <a:pt x="5" y="0"/>
                </a:lnTo>
                <a:lnTo>
                  <a:pt x="6"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5" name="Freeform 32">
            <a:extLst>
              <a:ext uri="{FF2B5EF4-FFF2-40B4-BE49-F238E27FC236}">
                <a16:creationId xmlns:a16="http://schemas.microsoft.com/office/drawing/2014/main" xmlns="" id="{7D9781B8-C91A-FD2C-149C-46DD9D00C018}"/>
              </a:ext>
            </a:extLst>
          </p:cNvPr>
          <p:cNvSpPr>
            <a:spLocks/>
          </p:cNvSpPr>
          <p:nvPr/>
        </p:nvSpPr>
        <p:spPr bwMode="auto">
          <a:xfrm>
            <a:off x="4294188" y="1965325"/>
            <a:ext cx="19050" cy="15875"/>
          </a:xfrm>
          <a:custGeom>
            <a:avLst/>
            <a:gdLst>
              <a:gd name="T0" fmla="*/ 2147483646 w 11"/>
              <a:gd name="T1" fmla="*/ 2147483646 h 9"/>
              <a:gd name="T2" fmla="*/ 2147483646 w 11"/>
              <a:gd name="T3" fmla="*/ 0 h 9"/>
              <a:gd name="T4" fmla="*/ 0 w 11"/>
              <a:gd name="T5" fmla="*/ 0 h 9"/>
              <a:gd name="T6" fmla="*/ 2147483646 w 11"/>
              <a:gd name="T7" fmla="*/ 2147483646 h 9"/>
              <a:gd name="T8" fmla="*/ 2147483646 w 11"/>
              <a:gd name="T9" fmla="*/ 2147483646 h 9"/>
              <a:gd name="T10" fmla="*/ 2147483646 w 11"/>
              <a:gd name="T11" fmla="*/ 2147483646 h 9"/>
              <a:gd name="T12" fmla="*/ 2147483646 w 11"/>
              <a:gd name="T13" fmla="*/ 2147483646 h 9"/>
              <a:gd name="T14" fmla="*/ 0 60000 65536"/>
              <a:gd name="T15" fmla="*/ 0 60000 65536"/>
              <a:gd name="T16" fmla="*/ 0 60000 65536"/>
              <a:gd name="T17" fmla="*/ 0 60000 65536"/>
              <a:gd name="T18" fmla="*/ 0 60000 65536"/>
              <a:gd name="T19" fmla="*/ 0 60000 65536"/>
              <a:gd name="T20" fmla="*/ 0 60000 65536"/>
              <a:gd name="T21" fmla="*/ 0 w 11"/>
              <a:gd name="T22" fmla="*/ 0 h 9"/>
              <a:gd name="T23" fmla="*/ 11 w 11"/>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 h="9">
                <a:moveTo>
                  <a:pt x="10" y="8"/>
                </a:moveTo>
                <a:lnTo>
                  <a:pt x="3" y="0"/>
                </a:lnTo>
                <a:lnTo>
                  <a:pt x="0" y="0"/>
                </a:lnTo>
                <a:lnTo>
                  <a:pt x="9" y="8"/>
                </a:lnTo>
                <a:lnTo>
                  <a:pt x="10" y="8"/>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6" name="Freeform 34">
            <a:extLst>
              <a:ext uri="{FF2B5EF4-FFF2-40B4-BE49-F238E27FC236}">
                <a16:creationId xmlns:a16="http://schemas.microsoft.com/office/drawing/2014/main" xmlns="" id="{9C6F4110-9FBA-7835-C7AE-C70AF74A9261}"/>
              </a:ext>
            </a:extLst>
          </p:cNvPr>
          <p:cNvSpPr>
            <a:spLocks/>
          </p:cNvSpPr>
          <p:nvPr/>
        </p:nvSpPr>
        <p:spPr bwMode="auto">
          <a:xfrm>
            <a:off x="4370388" y="1992313"/>
            <a:ext cx="38100" cy="22225"/>
          </a:xfrm>
          <a:custGeom>
            <a:avLst/>
            <a:gdLst>
              <a:gd name="T0" fmla="*/ 2147483646 w 25"/>
              <a:gd name="T1" fmla="*/ 2147483646 h 14"/>
              <a:gd name="T2" fmla="*/ 2147483646 w 25"/>
              <a:gd name="T3" fmla="*/ 2147483646 h 14"/>
              <a:gd name="T4" fmla="*/ 0 w 25"/>
              <a:gd name="T5" fmla="*/ 0 h 14"/>
              <a:gd name="T6" fmla="*/ 2147483646 w 25"/>
              <a:gd name="T7" fmla="*/ 2147483646 h 14"/>
              <a:gd name="T8" fmla="*/ 2147483646 w 25"/>
              <a:gd name="T9" fmla="*/ 2147483646 h 14"/>
              <a:gd name="T10" fmla="*/ 2147483646 w 25"/>
              <a:gd name="T11" fmla="*/ 2147483646 h 14"/>
              <a:gd name="T12" fmla="*/ 2147483646 w 25"/>
              <a:gd name="T13" fmla="*/ 2147483646 h 14"/>
              <a:gd name="T14" fmla="*/ 2147483646 w 25"/>
              <a:gd name="T15" fmla="*/ 2147483646 h 14"/>
              <a:gd name="T16" fmla="*/ 2147483646 w 25"/>
              <a:gd name="T17" fmla="*/ 2147483646 h 14"/>
              <a:gd name="T18" fmla="*/ 2147483646 w 25"/>
              <a:gd name="T19" fmla="*/ 2147483646 h 14"/>
              <a:gd name="T20" fmla="*/ 2147483646 w 25"/>
              <a:gd name="T21" fmla="*/ 2147483646 h 14"/>
              <a:gd name="T22" fmla="*/ 2147483646 w 25"/>
              <a:gd name="T23" fmla="*/ 2147483646 h 14"/>
              <a:gd name="T24" fmla="*/ 2147483646 w 25"/>
              <a:gd name="T25" fmla="*/ 2147483646 h 14"/>
              <a:gd name="T26" fmla="*/ 2147483646 w 25"/>
              <a:gd name="T27" fmla="*/ 2147483646 h 14"/>
              <a:gd name="T28" fmla="*/ 2147483646 w 25"/>
              <a:gd name="T29" fmla="*/ 2147483646 h 14"/>
              <a:gd name="T30" fmla="*/ 2147483646 w 25"/>
              <a:gd name="T31" fmla="*/ 2147483646 h 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5"/>
              <a:gd name="T49" fmla="*/ 0 h 14"/>
              <a:gd name="T50" fmla="*/ 25 w 25"/>
              <a:gd name="T51" fmla="*/ 14 h 1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5" h="14">
                <a:moveTo>
                  <a:pt x="23" y="13"/>
                </a:moveTo>
                <a:lnTo>
                  <a:pt x="24" y="11"/>
                </a:lnTo>
                <a:lnTo>
                  <a:pt x="0" y="0"/>
                </a:lnTo>
                <a:lnTo>
                  <a:pt x="1" y="1"/>
                </a:lnTo>
                <a:lnTo>
                  <a:pt x="2" y="3"/>
                </a:lnTo>
                <a:lnTo>
                  <a:pt x="5" y="5"/>
                </a:lnTo>
                <a:lnTo>
                  <a:pt x="7" y="5"/>
                </a:lnTo>
                <a:lnTo>
                  <a:pt x="10" y="8"/>
                </a:lnTo>
                <a:lnTo>
                  <a:pt x="12" y="8"/>
                </a:lnTo>
                <a:lnTo>
                  <a:pt x="15" y="10"/>
                </a:lnTo>
                <a:lnTo>
                  <a:pt x="17" y="11"/>
                </a:lnTo>
                <a:lnTo>
                  <a:pt x="20" y="12"/>
                </a:lnTo>
                <a:lnTo>
                  <a:pt x="21" y="13"/>
                </a:lnTo>
                <a:lnTo>
                  <a:pt x="23" y="13"/>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7" name="Freeform 35">
            <a:extLst>
              <a:ext uri="{FF2B5EF4-FFF2-40B4-BE49-F238E27FC236}">
                <a16:creationId xmlns:a16="http://schemas.microsoft.com/office/drawing/2014/main" xmlns="" id="{088CA76E-81DD-8441-F533-383D3832FC8C}"/>
              </a:ext>
            </a:extLst>
          </p:cNvPr>
          <p:cNvSpPr>
            <a:spLocks/>
          </p:cNvSpPr>
          <p:nvPr/>
        </p:nvSpPr>
        <p:spPr bwMode="auto">
          <a:xfrm>
            <a:off x="4348163" y="1992313"/>
            <a:ext cx="15875" cy="12700"/>
          </a:xfrm>
          <a:custGeom>
            <a:avLst/>
            <a:gdLst>
              <a:gd name="T0" fmla="*/ 2147483646 w 9"/>
              <a:gd name="T1" fmla="*/ 2147483646 h 8"/>
              <a:gd name="T2" fmla="*/ 2147483646 w 9"/>
              <a:gd name="T3" fmla="*/ 2147483646 h 8"/>
              <a:gd name="T4" fmla="*/ 2147483646 w 9"/>
              <a:gd name="T5" fmla="*/ 2147483646 h 8"/>
              <a:gd name="T6" fmla="*/ 2147483646 w 9"/>
              <a:gd name="T7" fmla="*/ 2147483646 h 8"/>
              <a:gd name="T8" fmla="*/ 2147483646 w 9"/>
              <a:gd name="T9" fmla="*/ 2147483646 h 8"/>
              <a:gd name="T10" fmla="*/ 2147483646 w 9"/>
              <a:gd name="T11" fmla="*/ 2147483646 h 8"/>
              <a:gd name="T12" fmla="*/ 2147483646 w 9"/>
              <a:gd name="T13" fmla="*/ 2147483646 h 8"/>
              <a:gd name="T14" fmla="*/ 2147483646 w 9"/>
              <a:gd name="T15" fmla="*/ 2147483646 h 8"/>
              <a:gd name="T16" fmla="*/ 2147483646 w 9"/>
              <a:gd name="T17" fmla="*/ 2147483646 h 8"/>
              <a:gd name="T18" fmla="*/ 2147483646 w 9"/>
              <a:gd name="T19" fmla="*/ 2147483646 h 8"/>
              <a:gd name="T20" fmla="*/ 2147483646 w 9"/>
              <a:gd name="T21" fmla="*/ 2147483646 h 8"/>
              <a:gd name="T22" fmla="*/ 0 w 9"/>
              <a:gd name="T23" fmla="*/ 0 h 8"/>
              <a:gd name="T24" fmla="*/ 0 w 9"/>
              <a:gd name="T25" fmla="*/ 0 h 8"/>
              <a:gd name="T26" fmla="*/ 0 w 9"/>
              <a:gd name="T27" fmla="*/ 0 h 8"/>
              <a:gd name="T28" fmla="*/ 0 w 9"/>
              <a:gd name="T29" fmla="*/ 0 h 8"/>
              <a:gd name="T30" fmla="*/ 0 w 9"/>
              <a:gd name="T31" fmla="*/ 2147483646 h 8"/>
              <a:gd name="T32" fmla="*/ 0 w 9"/>
              <a:gd name="T33" fmla="*/ 2147483646 h 8"/>
              <a:gd name="T34" fmla="*/ 0 w 9"/>
              <a:gd name="T35" fmla="*/ 2147483646 h 8"/>
              <a:gd name="T36" fmla="*/ 0 w 9"/>
              <a:gd name="T37" fmla="*/ 2147483646 h 8"/>
              <a:gd name="T38" fmla="*/ 0 w 9"/>
              <a:gd name="T39" fmla="*/ 2147483646 h 8"/>
              <a:gd name="T40" fmla="*/ 0 w 9"/>
              <a:gd name="T41" fmla="*/ 2147483646 h 8"/>
              <a:gd name="T42" fmla="*/ 0 w 9"/>
              <a:gd name="T43" fmla="*/ 2147483646 h 8"/>
              <a:gd name="T44" fmla="*/ 0 w 9"/>
              <a:gd name="T45" fmla="*/ 2147483646 h 8"/>
              <a:gd name="T46" fmla="*/ 2147483646 w 9"/>
              <a:gd name="T47" fmla="*/ 2147483646 h 8"/>
              <a:gd name="T48" fmla="*/ 2147483646 w 9"/>
              <a:gd name="T49" fmla="*/ 2147483646 h 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
              <a:gd name="T76" fmla="*/ 0 h 8"/>
              <a:gd name="T77" fmla="*/ 9 w 9"/>
              <a:gd name="T78" fmla="*/ 8 h 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 h="8">
                <a:moveTo>
                  <a:pt x="1" y="3"/>
                </a:moveTo>
                <a:lnTo>
                  <a:pt x="1" y="5"/>
                </a:lnTo>
                <a:lnTo>
                  <a:pt x="3" y="5"/>
                </a:lnTo>
                <a:lnTo>
                  <a:pt x="3" y="7"/>
                </a:lnTo>
                <a:lnTo>
                  <a:pt x="4" y="7"/>
                </a:lnTo>
                <a:lnTo>
                  <a:pt x="5" y="7"/>
                </a:lnTo>
                <a:lnTo>
                  <a:pt x="6" y="7"/>
                </a:lnTo>
                <a:lnTo>
                  <a:pt x="7" y="7"/>
                </a:lnTo>
                <a:lnTo>
                  <a:pt x="8" y="7"/>
                </a:lnTo>
                <a:lnTo>
                  <a:pt x="0" y="0"/>
                </a:lnTo>
                <a:lnTo>
                  <a:pt x="0" y="1"/>
                </a:lnTo>
                <a:lnTo>
                  <a:pt x="0" y="2"/>
                </a:lnTo>
                <a:lnTo>
                  <a:pt x="0" y="3"/>
                </a:lnTo>
                <a:lnTo>
                  <a:pt x="1" y="3"/>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8" name="Freeform 38">
            <a:extLst>
              <a:ext uri="{FF2B5EF4-FFF2-40B4-BE49-F238E27FC236}">
                <a16:creationId xmlns:a16="http://schemas.microsoft.com/office/drawing/2014/main" xmlns="" id="{E69D2395-2D68-F314-DE33-89153AA09E41}"/>
              </a:ext>
            </a:extLst>
          </p:cNvPr>
          <p:cNvSpPr>
            <a:spLocks/>
          </p:cNvSpPr>
          <p:nvPr/>
        </p:nvSpPr>
        <p:spPr bwMode="auto">
          <a:xfrm>
            <a:off x="4389438" y="2019300"/>
            <a:ext cx="9525" cy="7938"/>
          </a:xfrm>
          <a:custGeom>
            <a:avLst/>
            <a:gdLst>
              <a:gd name="T0" fmla="*/ 2147483646 w 6"/>
              <a:gd name="T1" fmla="*/ 2147483646 h 5"/>
              <a:gd name="T2" fmla="*/ 2147483646 w 6"/>
              <a:gd name="T3" fmla="*/ 0 h 5"/>
              <a:gd name="T4" fmla="*/ 0 w 6"/>
              <a:gd name="T5" fmla="*/ 2147483646 h 5"/>
              <a:gd name="T6" fmla="*/ 2147483646 w 6"/>
              <a:gd name="T7" fmla="*/ 2147483646 h 5"/>
              <a:gd name="T8" fmla="*/ 2147483646 w 6"/>
              <a:gd name="T9" fmla="*/ 2147483646 h 5"/>
              <a:gd name="T10" fmla="*/ 2147483646 w 6"/>
              <a:gd name="T11" fmla="*/ 2147483646 h 5"/>
              <a:gd name="T12" fmla="*/ 2147483646 w 6"/>
              <a:gd name="T13" fmla="*/ 2147483646 h 5"/>
              <a:gd name="T14" fmla="*/ 0 60000 65536"/>
              <a:gd name="T15" fmla="*/ 0 60000 65536"/>
              <a:gd name="T16" fmla="*/ 0 60000 65536"/>
              <a:gd name="T17" fmla="*/ 0 60000 65536"/>
              <a:gd name="T18" fmla="*/ 0 60000 65536"/>
              <a:gd name="T19" fmla="*/ 0 60000 65536"/>
              <a:gd name="T20" fmla="*/ 0 60000 65536"/>
              <a:gd name="T21" fmla="*/ 0 w 6"/>
              <a:gd name="T22" fmla="*/ 0 h 5"/>
              <a:gd name="T23" fmla="*/ 6 w 6"/>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 h="5">
                <a:moveTo>
                  <a:pt x="5" y="4"/>
                </a:moveTo>
                <a:lnTo>
                  <a:pt x="2" y="0"/>
                </a:lnTo>
                <a:lnTo>
                  <a:pt x="0" y="1"/>
                </a:lnTo>
                <a:lnTo>
                  <a:pt x="4" y="4"/>
                </a:lnTo>
                <a:lnTo>
                  <a:pt x="5" y="4"/>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19" name="Freeform 39">
            <a:extLst>
              <a:ext uri="{FF2B5EF4-FFF2-40B4-BE49-F238E27FC236}">
                <a16:creationId xmlns:a16="http://schemas.microsoft.com/office/drawing/2014/main" xmlns="" id="{A7CCA225-9ABE-FD0F-27AE-F5B2A059FA33}"/>
              </a:ext>
            </a:extLst>
          </p:cNvPr>
          <p:cNvSpPr>
            <a:spLocks/>
          </p:cNvSpPr>
          <p:nvPr/>
        </p:nvSpPr>
        <p:spPr bwMode="auto">
          <a:xfrm>
            <a:off x="4403725" y="2024063"/>
            <a:ext cx="22225" cy="12700"/>
          </a:xfrm>
          <a:custGeom>
            <a:avLst/>
            <a:gdLst>
              <a:gd name="T0" fmla="*/ 2147483646 w 15"/>
              <a:gd name="T1" fmla="*/ 0 h 8"/>
              <a:gd name="T2" fmla="*/ 0 w 15"/>
              <a:gd name="T3" fmla="*/ 2147483646 h 8"/>
              <a:gd name="T4" fmla="*/ 0 w 15"/>
              <a:gd name="T5" fmla="*/ 2147483646 h 8"/>
              <a:gd name="T6" fmla="*/ 2147483646 w 15"/>
              <a:gd name="T7" fmla="*/ 2147483646 h 8"/>
              <a:gd name="T8" fmla="*/ 2147483646 w 15"/>
              <a:gd name="T9" fmla="*/ 2147483646 h 8"/>
              <a:gd name="T10" fmla="*/ 2147483646 w 15"/>
              <a:gd name="T11" fmla="*/ 2147483646 h 8"/>
              <a:gd name="T12" fmla="*/ 2147483646 w 15"/>
              <a:gd name="T13" fmla="*/ 2147483646 h 8"/>
              <a:gd name="T14" fmla="*/ 2147483646 w 15"/>
              <a:gd name="T15" fmla="*/ 2147483646 h 8"/>
              <a:gd name="T16" fmla="*/ 2147483646 w 15"/>
              <a:gd name="T17" fmla="*/ 2147483646 h 8"/>
              <a:gd name="T18" fmla="*/ 2147483646 w 15"/>
              <a:gd name="T19" fmla="*/ 2147483646 h 8"/>
              <a:gd name="T20" fmla="*/ 2147483646 w 15"/>
              <a:gd name="T21" fmla="*/ 2147483646 h 8"/>
              <a:gd name="T22" fmla="*/ 2147483646 w 15"/>
              <a:gd name="T23" fmla="*/ 2147483646 h 8"/>
              <a:gd name="T24" fmla="*/ 2147483646 w 15"/>
              <a:gd name="T25" fmla="*/ 2147483646 h 8"/>
              <a:gd name="T26" fmla="*/ 2147483646 w 15"/>
              <a:gd name="T27" fmla="*/ 2147483646 h 8"/>
              <a:gd name="T28" fmla="*/ 2147483646 w 15"/>
              <a:gd name="T29" fmla="*/ 2147483646 h 8"/>
              <a:gd name="T30" fmla="*/ 2147483646 w 15"/>
              <a:gd name="T31" fmla="*/ 2147483646 h 8"/>
              <a:gd name="T32" fmla="*/ 2147483646 w 15"/>
              <a:gd name="T33" fmla="*/ 2147483646 h 8"/>
              <a:gd name="T34" fmla="*/ 2147483646 w 15"/>
              <a:gd name="T35" fmla="*/ 2147483646 h 8"/>
              <a:gd name="T36" fmla="*/ 2147483646 w 15"/>
              <a:gd name="T37" fmla="*/ 0 h 8"/>
              <a:gd name="T38" fmla="*/ 2147483646 w 15"/>
              <a:gd name="T39" fmla="*/ 0 h 8"/>
              <a:gd name="T40" fmla="*/ 2147483646 w 15"/>
              <a:gd name="T41" fmla="*/ 0 h 8"/>
              <a:gd name="T42" fmla="*/ 0 w 15"/>
              <a:gd name="T43" fmla="*/ 0 h 8"/>
              <a:gd name="T44" fmla="*/ 0 w 15"/>
              <a:gd name="T45" fmla="*/ 0 h 8"/>
              <a:gd name="T46" fmla="*/ 2147483646 w 15"/>
              <a:gd name="T47" fmla="*/ 0 h 8"/>
              <a:gd name="T48" fmla="*/ 2147483646 w 15"/>
              <a:gd name="T49" fmla="*/ 0 h 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
              <a:gd name="T76" fmla="*/ 0 h 8"/>
              <a:gd name="T77" fmla="*/ 15 w 15"/>
              <a:gd name="T78" fmla="*/ 8 h 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 h="8">
                <a:moveTo>
                  <a:pt x="2" y="0"/>
                </a:moveTo>
                <a:lnTo>
                  <a:pt x="0" y="2"/>
                </a:lnTo>
                <a:lnTo>
                  <a:pt x="0" y="4"/>
                </a:lnTo>
                <a:lnTo>
                  <a:pt x="2" y="5"/>
                </a:lnTo>
                <a:lnTo>
                  <a:pt x="3" y="6"/>
                </a:lnTo>
                <a:lnTo>
                  <a:pt x="4" y="6"/>
                </a:lnTo>
                <a:lnTo>
                  <a:pt x="5" y="6"/>
                </a:lnTo>
                <a:lnTo>
                  <a:pt x="7" y="6"/>
                </a:lnTo>
                <a:lnTo>
                  <a:pt x="9" y="7"/>
                </a:lnTo>
                <a:lnTo>
                  <a:pt x="14" y="7"/>
                </a:lnTo>
                <a:lnTo>
                  <a:pt x="12" y="7"/>
                </a:lnTo>
                <a:lnTo>
                  <a:pt x="12" y="6"/>
                </a:lnTo>
                <a:lnTo>
                  <a:pt x="10" y="5"/>
                </a:lnTo>
                <a:lnTo>
                  <a:pt x="9" y="4"/>
                </a:lnTo>
                <a:lnTo>
                  <a:pt x="8" y="3"/>
                </a:lnTo>
                <a:lnTo>
                  <a:pt x="7" y="2"/>
                </a:lnTo>
                <a:lnTo>
                  <a:pt x="5" y="0"/>
                </a:lnTo>
                <a:lnTo>
                  <a:pt x="4" y="0"/>
                </a:lnTo>
                <a:lnTo>
                  <a:pt x="3" y="0"/>
                </a:lnTo>
                <a:lnTo>
                  <a:pt x="0" y="0"/>
                </a:lnTo>
                <a:lnTo>
                  <a:pt x="2"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0" name="Freeform 40">
            <a:extLst>
              <a:ext uri="{FF2B5EF4-FFF2-40B4-BE49-F238E27FC236}">
                <a16:creationId xmlns:a16="http://schemas.microsoft.com/office/drawing/2014/main" xmlns="" id="{3B8E4427-8BE6-6CCF-A761-D50240C8474D}"/>
              </a:ext>
            </a:extLst>
          </p:cNvPr>
          <p:cNvSpPr>
            <a:spLocks/>
          </p:cNvSpPr>
          <p:nvPr/>
        </p:nvSpPr>
        <p:spPr bwMode="auto">
          <a:xfrm>
            <a:off x="4505325" y="2035175"/>
            <a:ext cx="7938" cy="7938"/>
          </a:xfrm>
          <a:custGeom>
            <a:avLst/>
            <a:gdLst>
              <a:gd name="T0" fmla="*/ 0 w 6"/>
              <a:gd name="T1" fmla="*/ 2147483646 h 5"/>
              <a:gd name="T2" fmla="*/ 0 w 6"/>
              <a:gd name="T3" fmla="*/ 2147483646 h 5"/>
              <a:gd name="T4" fmla="*/ 2147483646 w 6"/>
              <a:gd name="T5" fmla="*/ 2147483646 h 5"/>
              <a:gd name="T6" fmla="*/ 2147483646 w 6"/>
              <a:gd name="T7" fmla="*/ 2147483646 h 5"/>
              <a:gd name="T8" fmla="*/ 2147483646 w 6"/>
              <a:gd name="T9" fmla="*/ 2147483646 h 5"/>
              <a:gd name="T10" fmla="*/ 2147483646 w 6"/>
              <a:gd name="T11" fmla="*/ 2147483646 h 5"/>
              <a:gd name="T12" fmla="*/ 2147483646 w 6"/>
              <a:gd name="T13" fmla="*/ 2147483646 h 5"/>
              <a:gd name="T14" fmla="*/ 2147483646 w 6"/>
              <a:gd name="T15" fmla="*/ 0 h 5"/>
              <a:gd name="T16" fmla="*/ 2147483646 w 6"/>
              <a:gd name="T17" fmla="*/ 0 h 5"/>
              <a:gd name="T18" fmla="*/ 2147483646 w 6"/>
              <a:gd name="T19" fmla="*/ 0 h 5"/>
              <a:gd name="T20" fmla="*/ 2147483646 w 6"/>
              <a:gd name="T21" fmla="*/ 0 h 5"/>
              <a:gd name="T22" fmla="*/ 0 w 6"/>
              <a:gd name="T23" fmla="*/ 2147483646 h 5"/>
              <a:gd name="T24" fmla="*/ 0 w 6"/>
              <a:gd name="T25" fmla="*/ 2147483646 h 5"/>
              <a:gd name="T26" fmla="*/ 0 w 6"/>
              <a:gd name="T27" fmla="*/ 2147483646 h 5"/>
              <a:gd name="T28" fmla="*/ 0 w 6"/>
              <a:gd name="T29" fmla="*/ 2147483646 h 5"/>
              <a:gd name="T30" fmla="*/ 0 w 6"/>
              <a:gd name="T31" fmla="*/ 2147483646 h 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
              <a:gd name="T49" fmla="*/ 0 h 5"/>
              <a:gd name="T50" fmla="*/ 6 w 6"/>
              <a:gd name="T51" fmla="*/ 5 h 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 h="5">
                <a:moveTo>
                  <a:pt x="0" y="2"/>
                </a:moveTo>
                <a:lnTo>
                  <a:pt x="0" y="4"/>
                </a:lnTo>
                <a:lnTo>
                  <a:pt x="5" y="4"/>
                </a:lnTo>
                <a:lnTo>
                  <a:pt x="5" y="3"/>
                </a:lnTo>
                <a:lnTo>
                  <a:pt x="5" y="2"/>
                </a:lnTo>
                <a:lnTo>
                  <a:pt x="5" y="1"/>
                </a:lnTo>
                <a:lnTo>
                  <a:pt x="4" y="0"/>
                </a:lnTo>
                <a:lnTo>
                  <a:pt x="3" y="0"/>
                </a:lnTo>
                <a:lnTo>
                  <a:pt x="2" y="0"/>
                </a:lnTo>
                <a:lnTo>
                  <a:pt x="1" y="0"/>
                </a:lnTo>
                <a:lnTo>
                  <a:pt x="0" y="1"/>
                </a:lnTo>
                <a:lnTo>
                  <a:pt x="0" y="2"/>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1" name="Freeform 41">
            <a:extLst>
              <a:ext uri="{FF2B5EF4-FFF2-40B4-BE49-F238E27FC236}">
                <a16:creationId xmlns:a16="http://schemas.microsoft.com/office/drawing/2014/main" xmlns="" id="{91243FCB-03BF-BE73-F023-FE9B9BE25195}"/>
              </a:ext>
            </a:extLst>
          </p:cNvPr>
          <p:cNvSpPr>
            <a:spLocks/>
          </p:cNvSpPr>
          <p:nvPr/>
        </p:nvSpPr>
        <p:spPr bwMode="auto">
          <a:xfrm>
            <a:off x="4403725" y="2060575"/>
            <a:ext cx="47625" cy="26988"/>
          </a:xfrm>
          <a:custGeom>
            <a:avLst/>
            <a:gdLst>
              <a:gd name="T0" fmla="*/ 2147483646 w 33"/>
              <a:gd name="T1" fmla="*/ 2147483646 h 17"/>
              <a:gd name="T2" fmla="*/ 0 w 33"/>
              <a:gd name="T3" fmla="*/ 0 h 17"/>
              <a:gd name="T4" fmla="*/ 2147483646 w 33"/>
              <a:gd name="T5" fmla="*/ 2147483646 h 17"/>
              <a:gd name="T6" fmla="*/ 2147483646 w 33"/>
              <a:gd name="T7" fmla="*/ 2147483646 h 17"/>
              <a:gd name="T8" fmla="*/ 2147483646 w 33"/>
              <a:gd name="T9" fmla="*/ 2147483646 h 17"/>
              <a:gd name="T10" fmla="*/ 2147483646 w 33"/>
              <a:gd name="T11" fmla="*/ 2147483646 h 17"/>
              <a:gd name="T12" fmla="*/ 2147483646 w 33"/>
              <a:gd name="T13" fmla="*/ 2147483646 h 17"/>
              <a:gd name="T14" fmla="*/ 2147483646 w 33"/>
              <a:gd name="T15" fmla="*/ 2147483646 h 17"/>
              <a:gd name="T16" fmla="*/ 2147483646 w 33"/>
              <a:gd name="T17" fmla="*/ 2147483646 h 17"/>
              <a:gd name="T18" fmla="*/ 2147483646 w 33"/>
              <a:gd name="T19" fmla="*/ 2147483646 h 17"/>
              <a:gd name="T20" fmla="*/ 2147483646 w 33"/>
              <a:gd name="T21" fmla="*/ 2147483646 h 17"/>
              <a:gd name="T22" fmla="*/ 2147483646 w 33"/>
              <a:gd name="T23" fmla="*/ 2147483646 h 17"/>
              <a:gd name="T24" fmla="*/ 2147483646 w 33"/>
              <a:gd name="T25" fmla="*/ 2147483646 h 17"/>
              <a:gd name="T26" fmla="*/ 2147483646 w 33"/>
              <a:gd name="T27" fmla="*/ 2147483646 h 17"/>
              <a:gd name="T28" fmla="*/ 2147483646 w 33"/>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7"/>
              <a:gd name="T47" fmla="*/ 33 w 33"/>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7">
                <a:moveTo>
                  <a:pt x="32" y="16"/>
                </a:moveTo>
                <a:lnTo>
                  <a:pt x="0" y="0"/>
                </a:lnTo>
                <a:lnTo>
                  <a:pt x="1" y="2"/>
                </a:lnTo>
                <a:lnTo>
                  <a:pt x="3" y="4"/>
                </a:lnTo>
                <a:lnTo>
                  <a:pt x="5" y="7"/>
                </a:lnTo>
                <a:lnTo>
                  <a:pt x="8" y="7"/>
                </a:lnTo>
                <a:lnTo>
                  <a:pt x="12" y="10"/>
                </a:lnTo>
                <a:lnTo>
                  <a:pt x="15" y="11"/>
                </a:lnTo>
                <a:lnTo>
                  <a:pt x="20" y="12"/>
                </a:lnTo>
                <a:lnTo>
                  <a:pt x="23" y="13"/>
                </a:lnTo>
                <a:lnTo>
                  <a:pt x="27" y="15"/>
                </a:lnTo>
                <a:lnTo>
                  <a:pt x="31" y="16"/>
                </a:lnTo>
                <a:lnTo>
                  <a:pt x="32" y="16"/>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2" name="Freeform 42">
            <a:extLst>
              <a:ext uri="{FF2B5EF4-FFF2-40B4-BE49-F238E27FC236}">
                <a16:creationId xmlns:a16="http://schemas.microsoft.com/office/drawing/2014/main" xmlns="" id="{8C1897C1-0F38-E804-C9F1-3F98C1861C1F}"/>
              </a:ext>
            </a:extLst>
          </p:cNvPr>
          <p:cNvSpPr>
            <a:spLocks/>
          </p:cNvSpPr>
          <p:nvPr/>
        </p:nvSpPr>
        <p:spPr bwMode="auto">
          <a:xfrm>
            <a:off x="4391025" y="2089150"/>
            <a:ext cx="28575" cy="20638"/>
          </a:xfrm>
          <a:custGeom>
            <a:avLst/>
            <a:gdLst>
              <a:gd name="T0" fmla="*/ 0 w 18"/>
              <a:gd name="T1" fmla="*/ 2147483646 h 13"/>
              <a:gd name="T2" fmla="*/ 2147483646 w 18"/>
              <a:gd name="T3" fmla="*/ 2147483646 h 13"/>
              <a:gd name="T4" fmla="*/ 2147483646 w 18"/>
              <a:gd name="T5" fmla="*/ 2147483646 h 13"/>
              <a:gd name="T6" fmla="*/ 2147483646 w 18"/>
              <a:gd name="T7" fmla="*/ 2147483646 h 13"/>
              <a:gd name="T8" fmla="*/ 2147483646 w 18"/>
              <a:gd name="T9" fmla="*/ 2147483646 h 13"/>
              <a:gd name="T10" fmla="*/ 2147483646 w 18"/>
              <a:gd name="T11" fmla="*/ 2147483646 h 13"/>
              <a:gd name="T12" fmla="*/ 2147483646 w 18"/>
              <a:gd name="T13" fmla="*/ 2147483646 h 13"/>
              <a:gd name="T14" fmla="*/ 2147483646 w 18"/>
              <a:gd name="T15" fmla="*/ 2147483646 h 13"/>
              <a:gd name="T16" fmla="*/ 2147483646 w 18"/>
              <a:gd name="T17" fmla="*/ 2147483646 h 13"/>
              <a:gd name="T18" fmla="*/ 2147483646 w 18"/>
              <a:gd name="T19" fmla="*/ 2147483646 h 13"/>
              <a:gd name="T20" fmla="*/ 2147483646 w 18"/>
              <a:gd name="T21" fmla="*/ 0 h 13"/>
              <a:gd name="T22" fmla="*/ 0 w 18"/>
              <a:gd name="T23" fmla="*/ 2147483646 h 13"/>
              <a:gd name="T24" fmla="*/ 0 w 18"/>
              <a:gd name="T25" fmla="*/ 2147483646 h 13"/>
              <a:gd name="T26" fmla="*/ 0 w 18"/>
              <a:gd name="T27" fmla="*/ 2147483646 h 13"/>
              <a:gd name="T28" fmla="*/ 0 w 18"/>
              <a:gd name="T29" fmla="*/ 2147483646 h 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
              <a:gd name="T46" fmla="*/ 0 h 13"/>
              <a:gd name="T47" fmla="*/ 18 w 18"/>
              <a:gd name="T48" fmla="*/ 13 h 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 h="13">
                <a:moveTo>
                  <a:pt x="0" y="4"/>
                </a:moveTo>
                <a:lnTo>
                  <a:pt x="2" y="8"/>
                </a:lnTo>
                <a:lnTo>
                  <a:pt x="4" y="10"/>
                </a:lnTo>
                <a:lnTo>
                  <a:pt x="7" y="11"/>
                </a:lnTo>
                <a:lnTo>
                  <a:pt x="10" y="12"/>
                </a:lnTo>
                <a:lnTo>
                  <a:pt x="11" y="12"/>
                </a:lnTo>
                <a:lnTo>
                  <a:pt x="13" y="11"/>
                </a:lnTo>
                <a:lnTo>
                  <a:pt x="16" y="9"/>
                </a:lnTo>
                <a:lnTo>
                  <a:pt x="17" y="7"/>
                </a:lnTo>
                <a:lnTo>
                  <a:pt x="16" y="5"/>
                </a:lnTo>
                <a:lnTo>
                  <a:pt x="15" y="0"/>
                </a:lnTo>
                <a:lnTo>
                  <a:pt x="0" y="4"/>
                </a:lnTo>
              </a:path>
            </a:pathLst>
          </a:custGeom>
          <a:solidFill>
            <a:srgbClr val="FFC0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3" name="Freeform 43">
            <a:extLst>
              <a:ext uri="{FF2B5EF4-FFF2-40B4-BE49-F238E27FC236}">
                <a16:creationId xmlns:a16="http://schemas.microsoft.com/office/drawing/2014/main" xmlns="" id="{56F02697-656D-47D7-B61C-66E24BF19292}"/>
              </a:ext>
            </a:extLst>
          </p:cNvPr>
          <p:cNvSpPr>
            <a:spLocks/>
          </p:cNvSpPr>
          <p:nvPr/>
        </p:nvSpPr>
        <p:spPr bwMode="auto">
          <a:xfrm>
            <a:off x="4494213" y="2128838"/>
            <a:ext cx="9525" cy="17462"/>
          </a:xfrm>
          <a:custGeom>
            <a:avLst/>
            <a:gdLst>
              <a:gd name="T0" fmla="*/ 2147483646 w 4"/>
              <a:gd name="T1" fmla="*/ 0 h 11"/>
              <a:gd name="T2" fmla="*/ 2147483646 w 4"/>
              <a:gd name="T3" fmla="*/ 2147483646 h 11"/>
              <a:gd name="T4" fmla="*/ 0 w 4"/>
              <a:gd name="T5" fmla="*/ 0 h 11"/>
              <a:gd name="T6" fmla="*/ 0 w 4"/>
              <a:gd name="T7" fmla="*/ 0 h 11"/>
              <a:gd name="T8" fmla="*/ 2147483646 w 4"/>
              <a:gd name="T9" fmla="*/ 0 h 11"/>
              <a:gd name="T10" fmla="*/ 2147483646 w 4"/>
              <a:gd name="T11" fmla="*/ 0 h 11"/>
              <a:gd name="T12" fmla="*/ 0 60000 65536"/>
              <a:gd name="T13" fmla="*/ 0 60000 65536"/>
              <a:gd name="T14" fmla="*/ 0 60000 65536"/>
              <a:gd name="T15" fmla="*/ 0 60000 65536"/>
              <a:gd name="T16" fmla="*/ 0 60000 65536"/>
              <a:gd name="T17" fmla="*/ 0 60000 65536"/>
              <a:gd name="T18" fmla="*/ 0 w 4"/>
              <a:gd name="T19" fmla="*/ 0 h 11"/>
              <a:gd name="T20" fmla="*/ 4 w 4"/>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4" h="11">
                <a:moveTo>
                  <a:pt x="1" y="0"/>
                </a:moveTo>
                <a:lnTo>
                  <a:pt x="3" y="10"/>
                </a:lnTo>
                <a:lnTo>
                  <a:pt x="0" y="0"/>
                </a:lnTo>
                <a:lnTo>
                  <a:pt x="1"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4" name="Freeform 44">
            <a:extLst>
              <a:ext uri="{FF2B5EF4-FFF2-40B4-BE49-F238E27FC236}">
                <a16:creationId xmlns:a16="http://schemas.microsoft.com/office/drawing/2014/main" xmlns="" id="{A507930B-1391-F1C1-A085-918B4468E10B}"/>
              </a:ext>
            </a:extLst>
          </p:cNvPr>
          <p:cNvSpPr>
            <a:spLocks/>
          </p:cNvSpPr>
          <p:nvPr/>
        </p:nvSpPr>
        <p:spPr bwMode="auto">
          <a:xfrm>
            <a:off x="4506913" y="2151063"/>
            <a:ext cx="14287" cy="39687"/>
          </a:xfrm>
          <a:custGeom>
            <a:avLst/>
            <a:gdLst>
              <a:gd name="T0" fmla="*/ 2147483646 w 10"/>
              <a:gd name="T1" fmla="*/ 2147483646 h 26"/>
              <a:gd name="T2" fmla="*/ 2147483646 w 10"/>
              <a:gd name="T3" fmla="*/ 2147483646 h 26"/>
              <a:gd name="T4" fmla="*/ 2147483646 w 10"/>
              <a:gd name="T5" fmla="*/ 2147483646 h 26"/>
              <a:gd name="T6" fmla="*/ 2147483646 w 10"/>
              <a:gd name="T7" fmla="*/ 2147483646 h 26"/>
              <a:gd name="T8" fmla="*/ 2147483646 w 10"/>
              <a:gd name="T9" fmla="*/ 2147483646 h 26"/>
              <a:gd name="T10" fmla="*/ 2147483646 w 10"/>
              <a:gd name="T11" fmla="*/ 2147483646 h 26"/>
              <a:gd name="T12" fmla="*/ 2147483646 w 10"/>
              <a:gd name="T13" fmla="*/ 2147483646 h 26"/>
              <a:gd name="T14" fmla="*/ 2147483646 w 10"/>
              <a:gd name="T15" fmla="*/ 2147483646 h 26"/>
              <a:gd name="T16" fmla="*/ 2147483646 w 10"/>
              <a:gd name="T17" fmla="*/ 2147483646 h 26"/>
              <a:gd name="T18" fmla="*/ 2147483646 w 10"/>
              <a:gd name="T19" fmla="*/ 2147483646 h 26"/>
              <a:gd name="T20" fmla="*/ 0 w 10"/>
              <a:gd name="T21" fmla="*/ 0 h 26"/>
              <a:gd name="T22" fmla="*/ 0 w 10"/>
              <a:gd name="T23" fmla="*/ 2147483646 h 26"/>
              <a:gd name="T24" fmla="*/ 0 w 10"/>
              <a:gd name="T25" fmla="*/ 2147483646 h 26"/>
              <a:gd name="T26" fmla="*/ 0 w 10"/>
              <a:gd name="T27" fmla="*/ 2147483646 h 26"/>
              <a:gd name="T28" fmla="*/ 2147483646 w 10"/>
              <a:gd name="T29" fmla="*/ 2147483646 h 26"/>
              <a:gd name="T30" fmla="*/ 2147483646 w 10"/>
              <a:gd name="T31" fmla="*/ 2147483646 h 26"/>
              <a:gd name="T32" fmla="*/ 2147483646 w 10"/>
              <a:gd name="T33" fmla="*/ 2147483646 h 26"/>
              <a:gd name="T34" fmla="*/ 2147483646 w 10"/>
              <a:gd name="T35" fmla="*/ 2147483646 h 26"/>
              <a:gd name="T36" fmla="*/ 2147483646 w 10"/>
              <a:gd name="T37" fmla="*/ 2147483646 h 26"/>
              <a:gd name="T38" fmla="*/ 2147483646 w 10"/>
              <a:gd name="T39" fmla="*/ 2147483646 h 26"/>
              <a:gd name="T40" fmla="*/ 2147483646 w 10"/>
              <a:gd name="T41" fmla="*/ 2147483646 h 26"/>
              <a:gd name="T42" fmla="*/ 2147483646 w 10"/>
              <a:gd name="T43" fmla="*/ 2147483646 h 26"/>
              <a:gd name="T44" fmla="*/ 2147483646 w 10"/>
              <a:gd name="T45" fmla="*/ 2147483646 h 26"/>
              <a:gd name="T46" fmla="*/ 2147483646 w 10"/>
              <a:gd name="T47" fmla="*/ 2147483646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
              <a:gd name="T73" fmla="*/ 0 h 26"/>
              <a:gd name="T74" fmla="*/ 10 w 10"/>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 h="26">
                <a:moveTo>
                  <a:pt x="8" y="25"/>
                </a:moveTo>
                <a:lnTo>
                  <a:pt x="9" y="24"/>
                </a:lnTo>
                <a:lnTo>
                  <a:pt x="9" y="22"/>
                </a:lnTo>
                <a:lnTo>
                  <a:pt x="9" y="20"/>
                </a:lnTo>
                <a:lnTo>
                  <a:pt x="8" y="17"/>
                </a:lnTo>
                <a:lnTo>
                  <a:pt x="8" y="14"/>
                </a:lnTo>
                <a:lnTo>
                  <a:pt x="6" y="12"/>
                </a:lnTo>
                <a:lnTo>
                  <a:pt x="5" y="8"/>
                </a:lnTo>
                <a:lnTo>
                  <a:pt x="4" y="7"/>
                </a:lnTo>
                <a:lnTo>
                  <a:pt x="2" y="4"/>
                </a:lnTo>
                <a:lnTo>
                  <a:pt x="0" y="0"/>
                </a:lnTo>
                <a:lnTo>
                  <a:pt x="0" y="4"/>
                </a:lnTo>
                <a:lnTo>
                  <a:pt x="0" y="7"/>
                </a:lnTo>
                <a:lnTo>
                  <a:pt x="0" y="10"/>
                </a:lnTo>
                <a:lnTo>
                  <a:pt x="1" y="13"/>
                </a:lnTo>
                <a:lnTo>
                  <a:pt x="2" y="14"/>
                </a:lnTo>
                <a:lnTo>
                  <a:pt x="4" y="16"/>
                </a:lnTo>
                <a:lnTo>
                  <a:pt x="5" y="18"/>
                </a:lnTo>
                <a:lnTo>
                  <a:pt x="5" y="20"/>
                </a:lnTo>
                <a:lnTo>
                  <a:pt x="7" y="23"/>
                </a:lnTo>
                <a:lnTo>
                  <a:pt x="8" y="25"/>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5" name="Freeform 45">
            <a:extLst>
              <a:ext uri="{FF2B5EF4-FFF2-40B4-BE49-F238E27FC236}">
                <a16:creationId xmlns:a16="http://schemas.microsoft.com/office/drawing/2014/main" xmlns="" id="{2B1C381B-227B-D4C7-620D-201836E39B8F}"/>
              </a:ext>
            </a:extLst>
          </p:cNvPr>
          <p:cNvSpPr>
            <a:spLocks/>
          </p:cNvSpPr>
          <p:nvPr/>
        </p:nvSpPr>
        <p:spPr bwMode="auto">
          <a:xfrm>
            <a:off x="4525963" y="2165350"/>
            <a:ext cx="15875" cy="23813"/>
          </a:xfrm>
          <a:custGeom>
            <a:avLst/>
            <a:gdLst>
              <a:gd name="T0" fmla="*/ 2147483646 w 10"/>
              <a:gd name="T1" fmla="*/ 2147483646 h 16"/>
              <a:gd name="T2" fmla="*/ 0 w 10"/>
              <a:gd name="T3" fmla="*/ 0 h 16"/>
              <a:gd name="T4" fmla="*/ 2147483646 w 10"/>
              <a:gd name="T5" fmla="*/ 2147483646 h 16"/>
              <a:gd name="T6" fmla="*/ 2147483646 w 10"/>
              <a:gd name="T7" fmla="*/ 2147483646 h 16"/>
              <a:gd name="T8" fmla="*/ 2147483646 w 10"/>
              <a:gd name="T9" fmla="*/ 2147483646 h 16"/>
              <a:gd name="T10" fmla="*/ 2147483646 w 10"/>
              <a:gd name="T11" fmla="*/ 2147483646 h 16"/>
              <a:gd name="T12" fmla="*/ 2147483646 w 10"/>
              <a:gd name="T13" fmla="*/ 2147483646 h 16"/>
              <a:gd name="T14" fmla="*/ 0 60000 65536"/>
              <a:gd name="T15" fmla="*/ 0 60000 65536"/>
              <a:gd name="T16" fmla="*/ 0 60000 65536"/>
              <a:gd name="T17" fmla="*/ 0 60000 65536"/>
              <a:gd name="T18" fmla="*/ 0 60000 65536"/>
              <a:gd name="T19" fmla="*/ 0 60000 65536"/>
              <a:gd name="T20" fmla="*/ 0 60000 65536"/>
              <a:gd name="T21" fmla="*/ 0 w 10"/>
              <a:gd name="T22" fmla="*/ 0 h 16"/>
              <a:gd name="T23" fmla="*/ 10 w 10"/>
              <a:gd name="T24" fmla="*/ 16 h 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 h="16">
                <a:moveTo>
                  <a:pt x="9" y="15"/>
                </a:moveTo>
                <a:lnTo>
                  <a:pt x="0" y="0"/>
                </a:lnTo>
                <a:lnTo>
                  <a:pt x="4" y="12"/>
                </a:lnTo>
                <a:lnTo>
                  <a:pt x="8" y="15"/>
                </a:lnTo>
                <a:lnTo>
                  <a:pt x="9" y="15"/>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6" name="Freeform 46">
            <a:extLst>
              <a:ext uri="{FF2B5EF4-FFF2-40B4-BE49-F238E27FC236}">
                <a16:creationId xmlns:a16="http://schemas.microsoft.com/office/drawing/2014/main" xmlns="" id="{C9C90CB6-C432-6F48-BD87-8109F6FE0312}"/>
              </a:ext>
            </a:extLst>
          </p:cNvPr>
          <p:cNvSpPr>
            <a:spLocks/>
          </p:cNvSpPr>
          <p:nvPr/>
        </p:nvSpPr>
        <p:spPr bwMode="auto">
          <a:xfrm>
            <a:off x="4279900" y="2165350"/>
            <a:ext cx="12700" cy="12700"/>
          </a:xfrm>
          <a:custGeom>
            <a:avLst/>
            <a:gdLst>
              <a:gd name="T0" fmla="*/ 2147483646 w 8"/>
              <a:gd name="T1" fmla="*/ 2147483646 h 8"/>
              <a:gd name="T2" fmla="*/ 2147483646 w 8"/>
              <a:gd name="T3" fmla="*/ 2147483646 h 8"/>
              <a:gd name="T4" fmla="*/ 2147483646 w 8"/>
              <a:gd name="T5" fmla="*/ 2147483646 h 8"/>
              <a:gd name="T6" fmla="*/ 2147483646 w 8"/>
              <a:gd name="T7" fmla="*/ 2147483646 h 8"/>
              <a:gd name="T8" fmla="*/ 2147483646 w 8"/>
              <a:gd name="T9" fmla="*/ 2147483646 h 8"/>
              <a:gd name="T10" fmla="*/ 2147483646 w 8"/>
              <a:gd name="T11" fmla="*/ 2147483646 h 8"/>
              <a:gd name="T12" fmla="*/ 2147483646 w 8"/>
              <a:gd name="T13" fmla="*/ 2147483646 h 8"/>
              <a:gd name="T14" fmla="*/ 2147483646 w 8"/>
              <a:gd name="T15" fmla="*/ 2147483646 h 8"/>
              <a:gd name="T16" fmla="*/ 2147483646 w 8"/>
              <a:gd name="T17" fmla="*/ 2147483646 h 8"/>
              <a:gd name="T18" fmla="*/ 2147483646 w 8"/>
              <a:gd name="T19" fmla="*/ 2147483646 h 8"/>
              <a:gd name="T20" fmla="*/ 2147483646 w 8"/>
              <a:gd name="T21" fmla="*/ 2147483646 h 8"/>
              <a:gd name="T22" fmla="*/ 2147483646 w 8"/>
              <a:gd name="T23" fmla="*/ 0 h 8"/>
              <a:gd name="T24" fmla="*/ 0 w 8"/>
              <a:gd name="T25" fmla="*/ 2147483646 h 8"/>
              <a:gd name="T26" fmla="*/ 0 w 8"/>
              <a:gd name="T27" fmla="*/ 2147483646 h 8"/>
              <a:gd name="T28" fmla="*/ 2147483646 w 8"/>
              <a:gd name="T29" fmla="*/ 2147483646 h 8"/>
              <a:gd name="T30" fmla="*/ 2147483646 w 8"/>
              <a:gd name="T31" fmla="*/ 2147483646 h 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
              <a:gd name="T49" fmla="*/ 0 h 8"/>
              <a:gd name="T50" fmla="*/ 8 w 8"/>
              <a:gd name="T51" fmla="*/ 8 h 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 h="8">
                <a:moveTo>
                  <a:pt x="1" y="5"/>
                </a:moveTo>
                <a:lnTo>
                  <a:pt x="1" y="5"/>
                </a:lnTo>
                <a:lnTo>
                  <a:pt x="1" y="6"/>
                </a:lnTo>
                <a:lnTo>
                  <a:pt x="2" y="6"/>
                </a:lnTo>
                <a:lnTo>
                  <a:pt x="2" y="7"/>
                </a:lnTo>
                <a:lnTo>
                  <a:pt x="4" y="7"/>
                </a:lnTo>
                <a:lnTo>
                  <a:pt x="5" y="7"/>
                </a:lnTo>
                <a:lnTo>
                  <a:pt x="6" y="6"/>
                </a:lnTo>
                <a:lnTo>
                  <a:pt x="7" y="6"/>
                </a:lnTo>
                <a:lnTo>
                  <a:pt x="5" y="0"/>
                </a:lnTo>
                <a:lnTo>
                  <a:pt x="0" y="5"/>
                </a:lnTo>
                <a:lnTo>
                  <a:pt x="1" y="5"/>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7" name="Freeform 47">
            <a:extLst>
              <a:ext uri="{FF2B5EF4-FFF2-40B4-BE49-F238E27FC236}">
                <a16:creationId xmlns:a16="http://schemas.microsoft.com/office/drawing/2014/main" xmlns="" id="{3FF940E2-EA5E-F966-BC06-D6A3FA0E7D6C}"/>
              </a:ext>
            </a:extLst>
          </p:cNvPr>
          <p:cNvSpPr>
            <a:spLocks/>
          </p:cNvSpPr>
          <p:nvPr/>
        </p:nvSpPr>
        <p:spPr bwMode="auto">
          <a:xfrm>
            <a:off x="4486275" y="2178050"/>
            <a:ext cx="25400" cy="77788"/>
          </a:xfrm>
          <a:custGeom>
            <a:avLst/>
            <a:gdLst>
              <a:gd name="T0" fmla="*/ 2147483646 w 17"/>
              <a:gd name="T1" fmla="*/ 2147483646 h 50"/>
              <a:gd name="T2" fmla="*/ 2147483646 w 17"/>
              <a:gd name="T3" fmla="*/ 2147483646 h 50"/>
              <a:gd name="T4" fmla="*/ 2147483646 w 17"/>
              <a:gd name="T5" fmla="*/ 2147483646 h 50"/>
              <a:gd name="T6" fmla="*/ 2147483646 w 17"/>
              <a:gd name="T7" fmla="*/ 2147483646 h 50"/>
              <a:gd name="T8" fmla="*/ 2147483646 w 17"/>
              <a:gd name="T9" fmla="*/ 2147483646 h 50"/>
              <a:gd name="T10" fmla="*/ 2147483646 w 17"/>
              <a:gd name="T11" fmla="*/ 2147483646 h 50"/>
              <a:gd name="T12" fmla="*/ 2147483646 w 17"/>
              <a:gd name="T13" fmla="*/ 2147483646 h 50"/>
              <a:gd name="T14" fmla="*/ 2147483646 w 17"/>
              <a:gd name="T15" fmla="*/ 2147483646 h 50"/>
              <a:gd name="T16" fmla="*/ 2147483646 w 17"/>
              <a:gd name="T17" fmla="*/ 2147483646 h 50"/>
              <a:gd name="T18" fmla="*/ 2147483646 w 17"/>
              <a:gd name="T19" fmla="*/ 2147483646 h 50"/>
              <a:gd name="T20" fmla="*/ 0 w 17"/>
              <a:gd name="T21" fmla="*/ 0 h 50"/>
              <a:gd name="T22" fmla="*/ 2147483646 w 17"/>
              <a:gd name="T23" fmla="*/ 2147483646 h 50"/>
              <a:gd name="T24" fmla="*/ 2147483646 w 17"/>
              <a:gd name="T25" fmla="*/ 2147483646 h 50"/>
              <a:gd name="T26" fmla="*/ 2147483646 w 17"/>
              <a:gd name="T27" fmla="*/ 2147483646 h 50"/>
              <a:gd name="T28" fmla="*/ 2147483646 w 17"/>
              <a:gd name="T29" fmla="*/ 2147483646 h 50"/>
              <a:gd name="T30" fmla="*/ 2147483646 w 17"/>
              <a:gd name="T31" fmla="*/ 2147483646 h 5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
              <a:gd name="T49" fmla="*/ 0 h 50"/>
              <a:gd name="T50" fmla="*/ 17 w 17"/>
              <a:gd name="T51" fmla="*/ 50 h 5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 h="50">
                <a:moveTo>
                  <a:pt x="16" y="44"/>
                </a:moveTo>
                <a:lnTo>
                  <a:pt x="13" y="41"/>
                </a:lnTo>
                <a:lnTo>
                  <a:pt x="12" y="37"/>
                </a:lnTo>
                <a:lnTo>
                  <a:pt x="10" y="33"/>
                </a:lnTo>
                <a:lnTo>
                  <a:pt x="10" y="28"/>
                </a:lnTo>
                <a:lnTo>
                  <a:pt x="8" y="23"/>
                </a:lnTo>
                <a:lnTo>
                  <a:pt x="7" y="18"/>
                </a:lnTo>
                <a:lnTo>
                  <a:pt x="6" y="13"/>
                </a:lnTo>
                <a:lnTo>
                  <a:pt x="4" y="9"/>
                </a:lnTo>
                <a:lnTo>
                  <a:pt x="3" y="4"/>
                </a:lnTo>
                <a:lnTo>
                  <a:pt x="0" y="0"/>
                </a:lnTo>
                <a:lnTo>
                  <a:pt x="12" y="49"/>
                </a:lnTo>
                <a:lnTo>
                  <a:pt x="15" y="44"/>
                </a:lnTo>
                <a:lnTo>
                  <a:pt x="16" y="44"/>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8" name="Freeform 48">
            <a:extLst>
              <a:ext uri="{FF2B5EF4-FFF2-40B4-BE49-F238E27FC236}">
                <a16:creationId xmlns:a16="http://schemas.microsoft.com/office/drawing/2014/main" xmlns="" id="{12770ED4-ACC0-A7EF-8EE3-348DA3E20001}"/>
              </a:ext>
            </a:extLst>
          </p:cNvPr>
          <p:cNvSpPr>
            <a:spLocks/>
          </p:cNvSpPr>
          <p:nvPr/>
        </p:nvSpPr>
        <p:spPr bwMode="auto">
          <a:xfrm>
            <a:off x="4219575" y="2198688"/>
            <a:ext cx="17463" cy="15875"/>
          </a:xfrm>
          <a:custGeom>
            <a:avLst/>
            <a:gdLst>
              <a:gd name="T0" fmla="*/ 2147483646 w 11"/>
              <a:gd name="T1" fmla="*/ 2147483646 h 10"/>
              <a:gd name="T2" fmla="*/ 2147483646 w 11"/>
              <a:gd name="T3" fmla="*/ 2147483646 h 10"/>
              <a:gd name="T4" fmla="*/ 2147483646 w 11"/>
              <a:gd name="T5" fmla="*/ 2147483646 h 10"/>
              <a:gd name="T6" fmla="*/ 2147483646 w 11"/>
              <a:gd name="T7" fmla="*/ 2147483646 h 10"/>
              <a:gd name="T8" fmla="*/ 2147483646 w 11"/>
              <a:gd name="T9" fmla="*/ 2147483646 h 10"/>
              <a:gd name="T10" fmla="*/ 2147483646 w 11"/>
              <a:gd name="T11" fmla="*/ 2147483646 h 10"/>
              <a:gd name="T12" fmla="*/ 2147483646 w 11"/>
              <a:gd name="T13" fmla="*/ 2147483646 h 10"/>
              <a:gd name="T14" fmla="*/ 2147483646 w 11"/>
              <a:gd name="T15" fmla="*/ 2147483646 h 10"/>
              <a:gd name="T16" fmla="*/ 2147483646 w 11"/>
              <a:gd name="T17" fmla="*/ 2147483646 h 10"/>
              <a:gd name="T18" fmla="*/ 2147483646 w 11"/>
              <a:gd name="T19" fmla="*/ 2147483646 h 10"/>
              <a:gd name="T20" fmla="*/ 2147483646 w 11"/>
              <a:gd name="T21" fmla="*/ 0 h 10"/>
              <a:gd name="T22" fmla="*/ 2147483646 w 11"/>
              <a:gd name="T23" fmla="*/ 2147483646 h 10"/>
              <a:gd name="T24" fmla="*/ 2147483646 w 11"/>
              <a:gd name="T25" fmla="*/ 2147483646 h 10"/>
              <a:gd name="T26" fmla="*/ 2147483646 w 11"/>
              <a:gd name="T27" fmla="*/ 2147483646 h 10"/>
              <a:gd name="T28" fmla="*/ 2147483646 w 11"/>
              <a:gd name="T29" fmla="*/ 2147483646 h 10"/>
              <a:gd name="T30" fmla="*/ 2147483646 w 11"/>
              <a:gd name="T31" fmla="*/ 2147483646 h 10"/>
              <a:gd name="T32" fmla="*/ 2147483646 w 11"/>
              <a:gd name="T33" fmla="*/ 2147483646 h 10"/>
              <a:gd name="T34" fmla="*/ 2147483646 w 11"/>
              <a:gd name="T35" fmla="*/ 2147483646 h 10"/>
              <a:gd name="T36" fmla="*/ 2147483646 w 11"/>
              <a:gd name="T37" fmla="*/ 2147483646 h 10"/>
              <a:gd name="T38" fmla="*/ 0 w 11"/>
              <a:gd name="T39" fmla="*/ 2147483646 h 10"/>
              <a:gd name="T40" fmla="*/ 0 w 11"/>
              <a:gd name="T41" fmla="*/ 2147483646 h 10"/>
              <a:gd name="T42" fmla="*/ 0 w 11"/>
              <a:gd name="T43" fmla="*/ 2147483646 h 10"/>
              <a:gd name="T44" fmla="*/ 2147483646 w 11"/>
              <a:gd name="T45" fmla="*/ 2147483646 h 10"/>
              <a:gd name="T46" fmla="*/ 2147483646 w 11"/>
              <a:gd name="T47" fmla="*/ 2147483646 h 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
              <a:gd name="T73" fmla="*/ 0 h 10"/>
              <a:gd name="T74" fmla="*/ 11 w 11"/>
              <a:gd name="T75" fmla="*/ 10 h 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 h="10">
                <a:moveTo>
                  <a:pt x="1" y="8"/>
                </a:moveTo>
                <a:lnTo>
                  <a:pt x="2" y="9"/>
                </a:lnTo>
                <a:lnTo>
                  <a:pt x="3" y="8"/>
                </a:lnTo>
                <a:lnTo>
                  <a:pt x="4" y="8"/>
                </a:lnTo>
                <a:lnTo>
                  <a:pt x="6" y="7"/>
                </a:lnTo>
                <a:lnTo>
                  <a:pt x="7" y="7"/>
                </a:lnTo>
                <a:lnTo>
                  <a:pt x="8" y="5"/>
                </a:lnTo>
                <a:lnTo>
                  <a:pt x="8" y="4"/>
                </a:lnTo>
                <a:lnTo>
                  <a:pt x="10" y="4"/>
                </a:lnTo>
                <a:lnTo>
                  <a:pt x="10" y="2"/>
                </a:lnTo>
                <a:lnTo>
                  <a:pt x="8" y="0"/>
                </a:lnTo>
                <a:lnTo>
                  <a:pt x="8" y="2"/>
                </a:lnTo>
                <a:lnTo>
                  <a:pt x="7" y="2"/>
                </a:lnTo>
                <a:lnTo>
                  <a:pt x="6" y="2"/>
                </a:lnTo>
                <a:lnTo>
                  <a:pt x="4" y="2"/>
                </a:lnTo>
                <a:lnTo>
                  <a:pt x="3" y="3"/>
                </a:lnTo>
                <a:lnTo>
                  <a:pt x="2" y="4"/>
                </a:lnTo>
                <a:lnTo>
                  <a:pt x="1" y="4"/>
                </a:lnTo>
                <a:lnTo>
                  <a:pt x="1" y="5"/>
                </a:lnTo>
                <a:lnTo>
                  <a:pt x="0" y="7"/>
                </a:lnTo>
                <a:lnTo>
                  <a:pt x="0" y="8"/>
                </a:lnTo>
                <a:lnTo>
                  <a:pt x="1" y="8"/>
                </a:lnTo>
              </a:path>
            </a:pathLst>
          </a:custGeom>
          <a:solidFill>
            <a:srgbClr val="FFC0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29" name="Freeform 49">
            <a:extLst>
              <a:ext uri="{FF2B5EF4-FFF2-40B4-BE49-F238E27FC236}">
                <a16:creationId xmlns:a16="http://schemas.microsoft.com/office/drawing/2014/main" xmlns="" id="{A5B0375E-87D7-FD86-62EE-97323D5197B9}"/>
              </a:ext>
            </a:extLst>
          </p:cNvPr>
          <p:cNvSpPr>
            <a:spLocks/>
          </p:cNvSpPr>
          <p:nvPr/>
        </p:nvSpPr>
        <p:spPr bwMode="auto">
          <a:xfrm>
            <a:off x="4519613" y="2228850"/>
            <a:ext cx="6350" cy="12700"/>
          </a:xfrm>
          <a:custGeom>
            <a:avLst/>
            <a:gdLst>
              <a:gd name="T0" fmla="*/ 2147483646 w 4"/>
              <a:gd name="T1" fmla="*/ 0 h 8"/>
              <a:gd name="T2" fmla="*/ 0 w 4"/>
              <a:gd name="T3" fmla="*/ 0 h 8"/>
              <a:gd name="T4" fmla="*/ 0 w 4"/>
              <a:gd name="T5" fmla="*/ 2147483646 h 8"/>
              <a:gd name="T6" fmla="*/ 2147483646 w 4"/>
              <a:gd name="T7" fmla="*/ 2147483646 h 8"/>
              <a:gd name="T8" fmla="*/ 2147483646 w 4"/>
              <a:gd name="T9" fmla="*/ 0 h 8"/>
              <a:gd name="T10" fmla="*/ 2147483646 w 4"/>
              <a:gd name="T11" fmla="*/ 0 h 8"/>
              <a:gd name="T12" fmla="*/ 2147483646 w 4"/>
              <a:gd name="T13" fmla="*/ 0 h 8"/>
              <a:gd name="T14" fmla="*/ 2147483646 w 4"/>
              <a:gd name="T15" fmla="*/ 0 h 8"/>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8"/>
              <a:gd name="T26" fmla="*/ 4 w 4"/>
              <a:gd name="T27" fmla="*/ 8 h 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8">
                <a:moveTo>
                  <a:pt x="3" y="0"/>
                </a:moveTo>
                <a:lnTo>
                  <a:pt x="0" y="0"/>
                </a:lnTo>
                <a:lnTo>
                  <a:pt x="0" y="7"/>
                </a:lnTo>
                <a:lnTo>
                  <a:pt x="2" y="7"/>
                </a:lnTo>
                <a:lnTo>
                  <a:pt x="2" y="0"/>
                </a:lnTo>
                <a:lnTo>
                  <a:pt x="3" y="0"/>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0" name="Freeform 50">
            <a:extLst>
              <a:ext uri="{FF2B5EF4-FFF2-40B4-BE49-F238E27FC236}">
                <a16:creationId xmlns:a16="http://schemas.microsoft.com/office/drawing/2014/main" xmlns="" id="{69DF7343-2856-95A8-AD11-93A624289C35}"/>
              </a:ext>
            </a:extLst>
          </p:cNvPr>
          <p:cNvSpPr>
            <a:spLocks/>
          </p:cNvSpPr>
          <p:nvPr/>
        </p:nvSpPr>
        <p:spPr bwMode="auto">
          <a:xfrm>
            <a:off x="4456113" y="2244725"/>
            <a:ext cx="19050" cy="19050"/>
          </a:xfrm>
          <a:custGeom>
            <a:avLst/>
            <a:gdLst>
              <a:gd name="T0" fmla="*/ 2147483646 w 12"/>
              <a:gd name="T1" fmla="*/ 2147483646 h 12"/>
              <a:gd name="T2" fmla="*/ 2147483646 w 12"/>
              <a:gd name="T3" fmla="*/ 0 h 12"/>
              <a:gd name="T4" fmla="*/ 2147483646 w 12"/>
              <a:gd name="T5" fmla="*/ 0 h 12"/>
              <a:gd name="T6" fmla="*/ 0 w 12"/>
              <a:gd name="T7" fmla="*/ 2147483646 h 12"/>
              <a:gd name="T8" fmla="*/ 0 w 12"/>
              <a:gd name="T9" fmla="*/ 2147483646 h 12"/>
              <a:gd name="T10" fmla="*/ 2147483646 w 12"/>
              <a:gd name="T11" fmla="*/ 2147483646 h 12"/>
              <a:gd name="T12" fmla="*/ 2147483646 w 12"/>
              <a:gd name="T13" fmla="*/ 2147483646 h 12"/>
              <a:gd name="T14" fmla="*/ 0 60000 65536"/>
              <a:gd name="T15" fmla="*/ 0 60000 65536"/>
              <a:gd name="T16" fmla="*/ 0 60000 65536"/>
              <a:gd name="T17" fmla="*/ 0 60000 65536"/>
              <a:gd name="T18" fmla="*/ 0 60000 65536"/>
              <a:gd name="T19" fmla="*/ 0 60000 65536"/>
              <a:gd name="T20" fmla="*/ 0 60000 65536"/>
              <a:gd name="T21" fmla="*/ 0 w 12"/>
              <a:gd name="T22" fmla="*/ 0 h 12"/>
              <a:gd name="T23" fmla="*/ 12 w 12"/>
              <a:gd name="T24" fmla="*/ 12 h 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12">
                <a:moveTo>
                  <a:pt x="1" y="11"/>
                </a:moveTo>
                <a:lnTo>
                  <a:pt x="11" y="0"/>
                </a:lnTo>
                <a:lnTo>
                  <a:pt x="7" y="0"/>
                </a:lnTo>
                <a:lnTo>
                  <a:pt x="0" y="11"/>
                </a:lnTo>
                <a:lnTo>
                  <a:pt x="1" y="11"/>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1" name="Freeform 51">
            <a:extLst>
              <a:ext uri="{FF2B5EF4-FFF2-40B4-BE49-F238E27FC236}">
                <a16:creationId xmlns:a16="http://schemas.microsoft.com/office/drawing/2014/main" xmlns="" id="{28ED9F91-8CA5-9157-B395-CF5B5CA334F6}"/>
              </a:ext>
            </a:extLst>
          </p:cNvPr>
          <p:cNvSpPr>
            <a:spLocks/>
          </p:cNvSpPr>
          <p:nvPr/>
        </p:nvSpPr>
        <p:spPr bwMode="auto">
          <a:xfrm>
            <a:off x="4257675" y="2284413"/>
            <a:ext cx="7938" cy="28575"/>
          </a:xfrm>
          <a:custGeom>
            <a:avLst/>
            <a:gdLst>
              <a:gd name="T0" fmla="*/ 2147483646 w 6"/>
              <a:gd name="T1" fmla="*/ 2147483646 h 18"/>
              <a:gd name="T2" fmla="*/ 2147483646 w 6"/>
              <a:gd name="T3" fmla="*/ 2147483646 h 18"/>
              <a:gd name="T4" fmla="*/ 2147483646 w 6"/>
              <a:gd name="T5" fmla="*/ 2147483646 h 18"/>
              <a:gd name="T6" fmla="*/ 2147483646 w 6"/>
              <a:gd name="T7" fmla="*/ 2147483646 h 18"/>
              <a:gd name="T8" fmla="*/ 2147483646 w 6"/>
              <a:gd name="T9" fmla="*/ 2147483646 h 18"/>
              <a:gd name="T10" fmla="*/ 2147483646 w 6"/>
              <a:gd name="T11" fmla="*/ 2147483646 h 18"/>
              <a:gd name="T12" fmla="*/ 2147483646 w 6"/>
              <a:gd name="T13" fmla="*/ 2147483646 h 18"/>
              <a:gd name="T14" fmla="*/ 2147483646 w 6"/>
              <a:gd name="T15" fmla="*/ 2147483646 h 18"/>
              <a:gd name="T16" fmla="*/ 2147483646 w 6"/>
              <a:gd name="T17" fmla="*/ 2147483646 h 18"/>
              <a:gd name="T18" fmla="*/ 2147483646 w 6"/>
              <a:gd name="T19" fmla="*/ 2147483646 h 18"/>
              <a:gd name="T20" fmla="*/ 0 w 6"/>
              <a:gd name="T21" fmla="*/ 0 h 18"/>
              <a:gd name="T22" fmla="*/ 0 w 6"/>
              <a:gd name="T23" fmla="*/ 2147483646 h 18"/>
              <a:gd name="T24" fmla="*/ 0 w 6"/>
              <a:gd name="T25" fmla="*/ 2147483646 h 18"/>
              <a:gd name="T26" fmla="*/ 0 w 6"/>
              <a:gd name="T27" fmla="*/ 2147483646 h 18"/>
              <a:gd name="T28" fmla="*/ 0 w 6"/>
              <a:gd name="T29" fmla="*/ 2147483646 h 18"/>
              <a:gd name="T30" fmla="*/ 2147483646 w 6"/>
              <a:gd name="T31" fmla="*/ 2147483646 h 18"/>
              <a:gd name="T32" fmla="*/ 2147483646 w 6"/>
              <a:gd name="T33" fmla="*/ 2147483646 h 18"/>
              <a:gd name="T34" fmla="*/ 2147483646 w 6"/>
              <a:gd name="T35" fmla="*/ 2147483646 h 18"/>
              <a:gd name="T36" fmla="*/ 2147483646 w 6"/>
              <a:gd name="T37" fmla="*/ 2147483646 h 18"/>
              <a:gd name="T38" fmla="*/ 2147483646 w 6"/>
              <a:gd name="T39" fmla="*/ 2147483646 h 18"/>
              <a:gd name="T40" fmla="*/ 2147483646 w 6"/>
              <a:gd name="T41" fmla="*/ 2147483646 h 18"/>
              <a:gd name="T42" fmla="*/ 2147483646 w 6"/>
              <a:gd name="T43" fmla="*/ 2147483646 h 18"/>
              <a:gd name="T44" fmla="*/ 2147483646 w 6"/>
              <a:gd name="T45" fmla="*/ 2147483646 h 18"/>
              <a:gd name="T46" fmla="*/ 2147483646 w 6"/>
              <a:gd name="T47" fmla="*/ 2147483646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
              <a:gd name="T73" fmla="*/ 0 h 18"/>
              <a:gd name="T74" fmla="*/ 6 w 6"/>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 h="18">
                <a:moveTo>
                  <a:pt x="3" y="17"/>
                </a:moveTo>
                <a:lnTo>
                  <a:pt x="4" y="17"/>
                </a:lnTo>
                <a:lnTo>
                  <a:pt x="5" y="15"/>
                </a:lnTo>
                <a:lnTo>
                  <a:pt x="5" y="13"/>
                </a:lnTo>
                <a:lnTo>
                  <a:pt x="5" y="11"/>
                </a:lnTo>
                <a:lnTo>
                  <a:pt x="3" y="10"/>
                </a:lnTo>
                <a:lnTo>
                  <a:pt x="3" y="7"/>
                </a:lnTo>
                <a:lnTo>
                  <a:pt x="2" y="6"/>
                </a:lnTo>
                <a:lnTo>
                  <a:pt x="1" y="4"/>
                </a:lnTo>
                <a:lnTo>
                  <a:pt x="1" y="2"/>
                </a:lnTo>
                <a:lnTo>
                  <a:pt x="0" y="0"/>
                </a:lnTo>
                <a:lnTo>
                  <a:pt x="0" y="1"/>
                </a:lnTo>
                <a:lnTo>
                  <a:pt x="0" y="3"/>
                </a:lnTo>
                <a:lnTo>
                  <a:pt x="0" y="4"/>
                </a:lnTo>
                <a:lnTo>
                  <a:pt x="0" y="6"/>
                </a:lnTo>
                <a:lnTo>
                  <a:pt x="1" y="8"/>
                </a:lnTo>
                <a:lnTo>
                  <a:pt x="1" y="10"/>
                </a:lnTo>
                <a:lnTo>
                  <a:pt x="1" y="12"/>
                </a:lnTo>
                <a:lnTo>
                  <a:pt x="2" y="14"/>
                </a:lnTo>
                <a:lnTo>
                  <a:pt x="3" y="17"/>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2" name="Freeform 52">
            <a:extLst>
              <a:ext uri="{FF2B5EF4-FFF2-40B4-BE49-F238E27FC236}">
                <a16:creationId xmlns:a16="http://schemas.microsoft.com/office/drawing/2014/main" xmlns="" id="{1505DA5D-7D2C-2B5A-8322-CF56E270C744}"/>
              </a:ext>
            </a:extLst>
          </p:cNvPr>
          <p:cNvSpPr>
            <a:spLocks/>
          </p:cNvSpPr>
          <p:nvPr/>
        </p:nvSpPr>
        <p:spPr bwMode="auto">
          <a:xfrm>
            <a:off x="4383088" y="2316163"/>
            <a:ext cx="53975" cy="49212"/>
          </a:xfrm>
          <a:custGeom>
            <a:avLst/>
            <a:gdLst>
              <a:gd name="T0" fmla="*/ 2147483646 w 36"/>
              <a:gd name="T1" fmla="*/ 2147483646 h 32"/>
              <a:gd name="T2" fmla="*/ 2147483646 w 36"/>
              <a:gd name="T3" fmla="*/ 2147483646 h 32"/>
              <a:gd name="T4" fmla="*/ 2147483646 w 36"/>
              <a:gd name="T5" fmla="*/ 2147483646 h 32"/>
              <a:gd name="T6" fmla="*/ 2147483646 w 36"/>
              <a:gd name="T7" fmla="*/ 2147483646 h 32"/>
              <a:gd name="T8" fmla="*/ 2147483646 w 36"/>
              <a:gd name="T9" fmla="*/ 2147483646 h 32"/>
              <a:gd name="T10" fmla="*/ 2147483646 w 36"/>
              <a:gd name="T11" fmla="*/ 2147483646 h 32"/>
              <a:gd name="T12" fmla="*/ 2147483646 w 36"/>
              <a:gd name="T13" fmla="*/ 2147483646 h 32"/>
              <a:gd name="T14" fmla="*/ 2147483646 w 36"/>
              <a:gd name="T15" fmla="*/ 2147483646 h 32"/>
              <a:gd name="T16" fmla="*/ 2147483646 w 36"/>
              <a:gd name="T17" fmla="*/ 2147483646 h 32"/>
              <a:gd name="T18" fmla="*/ 2147483646 w 36"/>
              <a:gd name="T19" fmla="*/ 2147483646 h 32"/>
              <a:gd name="T20" fmla="*/ 2147483646 w 36"/>
              <a:gd name="T21" fmla="*/ 2147483646 h 32"/>
              <a:gd name="T22" fmla="*/ 2147483646 w 36"/>
              <a:gd name="T23" fmla="*/ 2147483646 h 32"/>
              <a:gd name="T24" fmla="*/ 2147483646 w 36"/>
              <a:gd name="T25" fmla="*/ 2147483646 h 32"/>
              <a:gd name="T26" fmla="*/ 2147483646 w 36"/>
              <a:gd name="T27" fmla="*/ 2147483646 h 32"/>
              <a:gd name="T28" fmla="*/ 2147483646 w 36"/>
              <a:gd name="T29" fmla="*/ 2147483646 h 32"/>
              <a:gd name="T30" fmla="*/ 2147483646 w 36"/>
              <a:gd name="T31" fmla="*/ 2147483646 h 32"/>
              <a:gd name="T32" fmla="*/ 2147483646 w 36"/>
              <a:gd name="T33" fmla="*/ 2147483646 h 32"/>
              <a:gd name="T34" fmla="*/ 2147483646 w 36"/>
              <a:gd name="T35" fmla="*/ 2147483646 h 32"/>
              <a:gd name="T36" fmla="*/ 2147483646 w 36"/>
              <a:gd name="T37" fmla="*/ 2147483646 h 32"/>
              <a:gd name="T38" fmla="*/ 2147483646 w 36"/>
              <a:gd name="T39" fmla="*/ 2147483646 h 32"/>
              <a:gd name="T40" fmla="*/ 2147483646 w 36"/>
              <a:gd name="T41" fmla="*/ 0 h 32"/>
              <a:gd name="T42" fmla="*/ 2147483646 w 36"/>
              <a:gd name="T43" fmla="*/ 2147483646 h 32"/>
              <a:gd name="T44" fmla="*/ 2147483646 w 36"/>
              <a:gd name="T45" fmla="*/ 2147483646 h 32"/>
              <a:gd name="T46" fmla="*/ 2147483646 w 36"/>
              <a:gd name="T47" fmla="*/ 2147483646 h 32"/>
              <a:gd name="T48" fmla="*/ 2147483646 w 36"/>
              <a:gd name="T49" fmla="*/ 2147483646 h 32"/>
              <a:gd name="T50" fmla="*/ 2147483646 w 36"/>
              <a:gd name="T51" fmla="*/ 2147483646 h 32"/>
              <a:gd name="T52" fmla="*/ 2147483646 w 36"/>
              <a:gd name="T53" fmla="*/ 2147483646 h 32"/>
              <a:gd name="T54" fmla="*/ 2147483646 w 36"/>
              <a:gd name="T55" fmla="*/ 2147483646 h 32"/>
              <a:gd name="T56" fmla="*/ 2147483646 w 36"/>
              <a:gd name="T57" fmla="*/ 2147483646 h 32"/>
              <a:gd name="T58" fmla="*/ 2147483646 w 36"/>
              <a:gd name="T59" fmla="*/ 2147483646 h 32"/>
              <a:gd name="T60" fmla="*/ 0 w 36"/>
              <a:gd name="T61" fmla="*/ 2147483646 h 32"/>
              <a:gd name="T62" fmla="*/ 0 w 36"/>
              <a:gd name="T63" fmla="*/ 2147483646 h 32"/>
              <a:gd name="T64" fmla="*/ 2147483646 w 36"/>
              <a:gd name="T65" fmla="*/ 2147483646 h 32"/>
              <a:gd name="T66" fmla="*/ 2147483646 w 36"/>
              <a:gd name="T67" fmla="*/ 2147483646 h 3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6"/>
              <a:gd name="T103" fmla="*/ 0 h 32"/>
              <a:gd name="T104" fmla="*/ 36 w 36"/>
              <a:gd name="T105" fmla="*/ 32 h 3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6" h="32">
                <a:moveTo>
                  <a:pt x="2" y="26"/>
                </a:moveTo>
                <a:lnTo>
                  <a:pt x="2" y="28"/>
                </a:lnTo>
                <a:lnTo>
                  <a:pt x="4" y="30"/>
                </a:lnTo>
                <a:lnTo>
                  <a:pt x="5" y="31"/>
                </a:lnTo>
                <a:lnTo>
                  <a:pt x="7" y="31"/>
                </a:lnTo>
                <a:lnTo>
                  <a:pt x="10" y="30"/>
                </a:lnTo>
                <a:lnTo>
                  <a:pt x="12" y="29"/>
                </a:lnTo>
                <a:lnTo>
                  <a:pt x="15" y="28"/>
                </a:lnTo>
                <a:lnTo>
                  <a:pt x="16" y="27"/>
                </a:lnTo>
                <a:lnTo>
                  <a:pt x="18" y="26"/>
                </a:lnTo>
                <a:lnTo>
                  <a:pt x="21" y="24"/>
                </a:lnTo>
                <a:lnTo>
                  <a:pt x="22" y="21"/>
                </a:lnTo>
                <a:lnTo>
                  <a:pt x="24" y="19"/>
                </a:lnTo>
                <a:lnTo>
                  <a:pt x="25" y="17"/>
                </a:lnTo>
                <a:lnTo>
                  <a:pt x="28" y="15"/>
                </a:lnTo>
                <a:lnTo>
                  <a:pt x="31" y="12"/>
                </a:lnTo>
                <a:lnTo>
                  <a:pt x="32" y="10"/>
                </a:lnTo>
                <a:lnTo>
                  <a:pt x="34" y="8"/>
                </a:lnTo>
                <a:lnTo>
                  <a:pt x="35" y="7"/>
                </a:lnTo>
                <a:lnTo>
                  <a:pt x="34" y="3"/>
                </a:lnTo>
                <a:lnTo>
                  <a:pt x="31" y="0"/>
                </a:lnTo>
                <a:lnTo>
                  <a:pt x="30" y="5"/>
                </a:lnTo>
                <a:lnTo>
                  <a:pt x="27" y="8"/>
                </a:lnTo>
                <a:lnTo>
                  <a:pt x="25" y="11"/>
                </a:lnTo>
                <a:lnTo>
                  <a:pt x="22" y="12"/>
                </a:lnTo>
                <a:lnTo>
                  <a:pt x="18" y="15"/>
                </a:lnTo>
                <a:lnTo>
                  <a:pt x="15" y="16"/>
                </a:lnTo>
                <a:lnTo>
                  <a:pt x="10" y="17"/>
                </a:lnTo>
                <a:lnTo>
                  <a:pt x="7" y="20"/>
                </a:lnTo>
                <a:lnTo>
                  <a:pt x="3" y="22"/>
                </a:lnTo>
                <a:lnTo>
                  <a:pt x="0" y="26"/>
                </a:lnTo>
                <a:lnTo>
                  <a:pt x="2" y="2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3" name="Freeform 53">
            <a:extLst>
              <a:ext uri="{FF2B5EF4-FFF2-40B4-BE49-F238E27FC236}">
                <a16:creationId xmlns:a16="http://schemas.microsoft.com/office/drawing/2014/main" xmlns="" id="{8C0B7249-CEED-E821-E8AA-CD7489B578FC}"/>
              </a:ext>
            </a:extLst>
          </p:cNvPr>
          <p:cNvSpPr>
            <a:spLocks/>
          </p:cNvSpPr>
          <p:nvPr/>
        </p:nvSpPr>
        <p:spPr bwMode="auto">
          <a:xfrm>
            <a:off x="4332288" y="2327275"/>
            <a:ext cx="19050" cy="26988"/>
          </a:xfrm>
          <a:custGeom>
            <a:avLst/>
            <a:gdLst>
              <a:gd name="T0" fmla="*/ 2147483646 w 15"/>
              <a:gd name="T1" fmla="*/ 2147483646 h 17"/>
              <a:gd name="T2" fmla="*/ 2147483646 w 15"/>
              <a:gd name="T3" fmla="*/ 2147483646 h 17"/>
              <a:gd name="T4" fmla="*/ 2147483646 w 15"/>
              <a:gd name="T5" fmla="*/ 2147483646 h 17"/>
              <a:gd name="T6" fmla="*/ 2147483646 w 15"/>
              <a:gd name="T7" fmla="*/ 2147483646 h 17"/>
              <a:gd name="T8" fmla="*/ 2147483646 w 15"/>
              <a:gd name="T9" fmla="*/ 2147483646 h 17"/>
              <a:gd name="T10" fmla="*/ 2147483646 w 15"/>
              <a:gd name="T11" fmla="*/ 2147483646 h 17"/>
              <a:gd name="T12" fmla="*/ 2147483646 w 15"/>
              <a:gd name="T13" fmla="*/ 2147483646 h 17"/>
              <a:gd name="T14" fmla="*/ 2147483646 w 15"/>
              <a:gd name="T15" fmla="*/ 2147483646 h 17"/>
              <a:gd name="T16" fmla="*/ 2147483646 w 15"/>
              <a:gd name="T17" fmla="*/ 2147483646 h 17"/>
              <a:gd name="T18" fmla="*/ 2147483646 w 15"/>
              <a:gd name="T19" fmla="*/ 2147483646 h 17"/>
              <a:gd name="T20" fmla="*/ 2147483646 w 15"/>
              <a:gd name="T21" fmla="*/ 2147483646 h 17"/>
              <a:gd name="T22" fmla="*/ 2147483646 w 15"/>
              <a:gd name="T23" fmla="*/ 2147483646 h 17"/>
              <a:gd name="T24" fmla="*/ 2147483646 w 15"/>
              <a:gd name="T25" fmla="*/ 2147483646 h 17"/>
              <a:gd name="T26" fmla="*/ 2147483646 w 15"/>
              <a:gd name="T27" fmla="*/ 2147483646 h 17"/>
              <a:gd name="T28" fmla="*/ 2147483646 w 15"/>
              <a:gd name="T29" fmla="*/ 2147483646 h 17"/>
              <a:gd name="T30" fmla="*/ 2147483646 w 15"/>
              <a:gd name="T31" fmla="*/ 2147483646 h 17"/>
              <a:gd name="T32" fmla="*/ 2147483646 w 15"/>
              <a:gd name="T33" fmla="*/ 2147483646 h 17"/>
              <a:gd name="T34" fmla="*/ 2147483646 w 15"/>
              <a:gd name="T35" fmla="*/ 2147483646 h 17"/>
              <a:gd name="T36" fmla="*/ 2147483646 w 15"/>
              <a:gd name="T37" fmla="*/ 2147483646 h 17"/>
              <a:gd name="T38" fmla="*/ 2147483646 w 15"/>
              <a:gd name="T39" fmla="*/ 2147483646 h 17"/>
              <a:gd name="T40" fmla="*/ 2147483646 w 15"/>
              <a:gd name="T41" fmla="*/ 2147483646 h 17"/>
              <a:gd name="T42" fmla="*/ 2147483646 w 15"/>
              <a:gd name="T43" fmla="*/ 2147483646 h 17"/>
              <a:gd name="T44" fmla="*/ 2147483646 w 15"/>
              <a:gd name="T45" fmla="*/ 2147483646 h 17"/>
              <a:gd name="T46" fmla="*/ 2147483646 w 15"/>
              <a:gd name="T47" fmla="*/ 2147483646 h 17"/>
              <a:gd name="T48" fmla="*/ 2147483646 w 15"/>
              <a:gd name="T49" fmla="*/ 2147483646 h 17"/>
              <a:gd name="T50" fmla="*/ 2147483646 w 15"/>
              <a:gd name="T51" fmla="*/ 2147483646 h 17"/>
              <a:gd name="T52" fmla="*/ 2147483646 w 15"/>
              <a:gd name="T53" fmla="*/ 2147483646 h 17"/>
              <a:gd name="T54" fmla="*/ 2147483646 w 15"/>
              <a:gd name="T55" fmla="*/ 2147483646 h 17"/>
              <a:gd name="T56" fmla="*/ 2147483646 w 15"/>
              <a:gd name="T57" fmla="*/ 2147483646 h 17"/>
              <a:gd name="T58" fmla="*/ 2147483646 w 15"/>
              <a:gd name="T59" fmla="*/ 2147483646 h 17"/>
              <a:gd name="T60" fmla="*/ 2147483646 w 15"/>
              <a:gd name="T61" fmla="*/ 0 h 17"/>
              <a:gd name="T62" fmla="*/ 0 w 15"/>
              <a:gd name="T63" fmla="*/ 2147483646 h 17"/>
              <a:gd name="T64" fmla="*/ 0 w 15"/>
              <a:gd name="T65" fmla="*/ 2147483646 h 17"/>
              <a:gd name="T66" fmla="*/ 2147483646 w 15"/>
              <a:gd name="T67" fmla="*/ 2147483646 h 17"/>
              <a:gd name="T68" fmla="*/ 2147483646 w 15"/>
              <a:gd name="T69" fmla="*/ 2147483646 h 1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
              <a:gd name="T106" fmla="*/ 0 h 17"/>
              <a:gd name="T107" fmla="*/ 15 w 15"/>
              <a:gd name="T108" fmla="*/ 17 h 1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 h="17">
                <a:moveTo>
                  <a:pt x="1" y="16"/>
                </a:moveTo>
                <a:lnTo>
                  <a:pt x="2" y="16"/>
                </a:lnTo>
                <a:lnTo>
                  <a:pt x="4" y="16"/>
                </a:lnTo>
                <a:lnTo>
                  <a:pt x="6" y="16"/>
                </a:lnTo>
                <a:lnTo>
                  <a:pt x="9" y="15"/>
                </a:lnTo>
                <a:lnTo>
                  <a:pt x="11" y="14"/>
                </a:lnTo>
                <a:lnTo>
                  <a:pt x="13" y="13"/>
                </a:lnTo>
                <a:lnTo>
                  <a:pt x="14" y="11"/>
                </a:lnTo>
                <a:lnTo>
                  <a:pt x="14" y="10"/>
                </a:lnTo>
                <a:lnTo>
                  <a:pt x="14" y="9"/>
                </a:lnTo>
                <a:lnTo>
                  <a:pt x="13" y="8"/>
                </a:lnTo>
                <a:lnTo>
                  <a:pt x="14" y="9"/>
                </a:lnTo>
                <a:lnTo>
                  <a:pt x="14" y="10"/>
                </a:lnTo>
                <a:lnTo>
                  <a:pt x="13" y="11"/>
                </a:lnTo>
                <a:lnTo>
                  <a:pt x="12" y="11"/>
                </a:lnTo>
                <a:lnTo>
                  <a:pt x="11" y="10"/>
                </a:lnTo>
                <a:lnTo>
                  <a:pt x="9" y="10"/>
                </a:lnTo>
                <a:lnTo>
                  <a:pt x="9" y="9"/>
                </a:lnTo>
                <a:lnTo>
                  <a:pt x="7" y="8"/>
                </a:lnTo>
                <a:lnTo>
                  <a:pt x="6" y="6"/>
                </a:lnTo>
                <a:lnTo>
                  <a:pt x="5" y="6"/>
                </a:lnTo>
                <a:lnTo>
                  <a:pt x="5" y="5"/>
                </a:lnTo>
                <a:lnTo>
                  <a:pt x="4" y="3"/>
                </a:lnTo>
                <a:lnTo>
                  <a:pt x="4" y="1"/>
                </a:lnTo>
                <a:lnTo>
                  <a:pt x="4" y="0"/>
                </a:lnTo>
                <a:lnTo>
                  <a:pt x="0" y="16"/>
                </a:lnTo>
                <a:lnTo>
                  <a:pt x="1" y="1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4" name="Freeform 54">
            <a:extLst>
              <a:ext uri="{FF2B5EF4-FFF2-40B4-BE49-F238E27FC236}">
                <a16:creationId xmlns:a16="http://schemas.microsoft.com/office/drawing/2014/main" xmlns="" id="{86A833FF-9BD3-D0C8-F589-ABF37B441B2D}"/>
              </a:ext>
            </a:extLst>
          </p:cNvPr>
          <p:cNvSpPr>
            <a:spLocks/>
          </p:cNvSpPr>
          <p:nvPr/>
        </p:nvSpPr>
        <p:spPr bwMode="auto">
          <a:xfrm>
            <a:off x="4275138" y="2327275"/>
            <a:ext cx="3175" cy="11113"/>
          </a:xfrm>
          <a:custGeom>
            <a:avLst/>
            <a:gdLst>
              <a:gd name="T0" fmla="*/ 2147483646 w 3"/>
              <a:gd name="T1" fmla="*/ 2147483646 h 9"/>
              <a:gd name="T2" fmla="*/ 2147483646 w 3"/>
              <a:gd name="T3" fmla="*/ 0 h 9"/>
              <a:gd name="T4" fmla="*/ 0 w 3"/>
              <a:gd name="T5" fmla="*/ 2147483646 h 9"/>
              <a:gd name="T6" fmla="*/ 0 w 3"/>
              <a:gd name="T7" fmla="*/ 2147483646 h 9"/>
              <a:gd name="T8" fmla="*/ 0 w 3"/>
              <a:gd name="T9" fmla="*/ 2147483646 h 9"/>
              <a:gd name="T10" fmla="*/ 2147483646 w 3"/>
              <a:gd name="T11" fmla="*/ 2147483646 h 9"/>
              <a:gd name="T12" fmla="*/ 2147483646 w 3"/>
              <a:gd name="T13" fmla="*/ 2147483646 h 9"/>
              <a:gd name="T14" fmla="*/ 0 60000 65536"/>
              <a:gd name="T15" fmla="*/ 0 60000 65536"/>
              <a:gd name="T16" fmla="*/ 0 60000 65536"/>
              <a:gd name="T17" fmla="*/ 0 60000 65536"/>
              <a:gd name="T18" fmla="*/ 0 60000 65536"/>
              <a:gd name="T19" fmla="*/ 0 60000 65536"/>
              <a:gd name="T20" fmla="*/ 0 60000 65536"/>
              <a:gd name="T21" fmla="*/ 0 w 3"/>
              <a:gd name="T22" fmla="*/ 0 h 9"/>
              <a:gd name="T23" fmla="*/ 3 w 3"/>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9">
                <a:moveTo>
                  <a:pt x="1" y="8"/>
                </a:moveTo>
                <a:lnTo>
                  <a:pt x="2" y="0"/>
                </a:lnTo>
                <a:lnTo>
                  <a:pt x="0" y="3"/>
                </a:lnTo>
                <a:lnTo>
                  <a:pt x="0" y="8"/>
                </a:lnTo>
                <a:lnTo>
                  <a:pt x="1" y="8"/>
                </a:lnTo>
              </a:path>
            </a:pathLst>
          </a:custGeom>
          <a:solidFill>
            <a:srgbClr val="BF41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5" name="Freeform 58">
            <a:extLst>
              <a:ext uri="{FF2B5EF4-FFF2-40B4-BE49-F238E27FC236}">
                <a16:creationId xmlns:a16="http://schemas.microsoft.com/office/drawing/2014/main" xmlns="" id="{66A0238B-04F2-A508-B7EC-4F0973B29782}"/>
              </a:ext>
            </a:extLst>
          </p:cNvPr>
          <p:cNvSpPr>
            <a:spLocks/>
          </p:cNvSpPr>
          <p:nvPr/>
        </p:nvSpPr>
        <p:spPr bwMode="auto">
          <a:xfrm>
            <a:off x="4525963" y="2368550"/>
            <a:ext cx="9525" cy="7938"/>
          </a:xfrm>
          <a:custGeom>
            <a:avLst/>
            <a:gdLst>
              <a:gd name="T0" fmla="*/ 2147483646 w 6"/>
              <a:gd name="T1" fmla="*/ 2147483646 h 5"/>
              <a:gd name="T2" fmla="*/ 0 w 6"/>
              <a:gd name="T3" fmla="*/ 0 h 5"/>
              <a:gd name="T4" fmla="*/ 2147483646 w 6"/>
              <a:gd name="T5" fmla="*/ 2147483646 h 5"/>
              <a:gd name="T6" fmla="*/ 2147483646 w 6"/>
              <a:gd name="T7" fmla="*/ 2147483646 h 5"/>
              <a:gd name="T8" fmla="*/ 2147483646 w 6"/>
              <a:gd name="T9" fmla="*/ 2147483646 h 5"/>
              <a:gd name="T10" fmla="*/ 2147483646 w 6"/>
              <a:gd name="T11" fmla="*/ 2147483646 h 5"/>
              <a:gd name="T12" fmla="*/ 2147483646 w 6"/>
              <a:gd name="T13" fmla="*/ 2147483646 h 5"/>
              <a:gd name="T14" fmla="*/ 0 60000 65536"/>
              <a:gd name="T15" fmla="*/ 0 60000 65536"/>
              <a:gd name="T16" fmla="*/ 0 60000 65536"/>
              <a:gd name="T17" fmla="*/ 0 60000 65536"/>
              <a:gd name="T18" fmla="*/ 0 60000 65536"/>
              <a:gd name="T19" fmla="*/ 0 60000 65536"/>
              <a:gd name="T20" fmla="*/ 0 60000 65536"/>
              <a:gd name="T21" fmla="*/ 0 w 6"/>
              <a:gd name="T22" fmla="*/ 0 h 5"/>
              <a:gd name="T23" fmla="*/ 6 w 6"/>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 h="5">
                <a:moveTo>
                  <a:pt x="5" y="4"/>
                </a:moveTo>
                <a:lnTo>
                  <a:pt x="0" y="0"/>
                </a:lnTo>
                <a:lnTo>
                  <a:pt x="4" y="4"/>
                </a:lnTo>
                <a:lnTo>
                  <a:pt x="5" y="4"/>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6" name="Freeform 59">
            <a:extLst>
              <a:ext uri="{FF2B5EF4-FFF2-40B4-BE49-F238E27FC236}">
                <a16:creationId xmlns:a16="http://schemas.microsoft.com/office/drawing/2014/main" xmlns="" id="{CEE66DF6-3874-7F86-CE07-C80403E60558}"/>
              </a:ext>
            </a:extLst>
          </p:cNvPr>
          <p:cNvSpPr>
            <a:spLocks/>
          </p:cNvSpPr>
          <p:nvPr/>
        </p:nvSpPr>
        <p:spPr bwMode="auto">
          <a:xfrm>
            <a:off x="4513263" y="2368550"/>
            <a:ext cx="14287" cy="17463"/>
          </a:xfrm>
          <a:custGeom>
            <a:avLst/>
            <a:gdLst>
              <a:gd name="T0" fmla="*/ 0 w 9"/>
              <a:gd name="T1" fmla="*/ 0 h 11"/>
              <a:gd name="T2" fmla="*/ 2147483646 w 9"/>
              <a:gd name="T3" fmla="*/ 2147483646 h 11"/>
              <a:gd name="T4" fmla="*/ 0 w 9"/>
              <a:gd name="T5" fmla="*/ 0 h 11"/>
              <a:gd name="T6" fmla="*/ 0 w 9"/>
              <a:gd name="T7" fmla="*/ 0 h 11"/>
              <a:gd name="T8" fmla="*/ 0 w 9"/>
              <a:gd name="T9" fmla="*/ 0 h 11"/>
              <a:gd name="T10" fmla="*/ 0 w 9"/>
              <a:gd name="T11" fmla="*/ 0 h 11"/>
              <a:gd name="T12" fmla="*/ 0 60000 65536"/>
              <a:gd name="T13" fmla="*/ 0 60000 65536"/>
              <a:gd name="T14" fmla="*/ 0 60000 65536"/>
              <a:gd name="T15" fmla="*/ 0 60000 65536"/>
              <a:gd name="T16" fmla="*/ 0 60000 65536"/>
              <a:gd name="T17" fmla="*/ 0 60000 65536"/>
              <a:gd name="T18" fmla="*/ 0 w 9"/>
              <a:gd name="T19" fmla="*/ 0 h 11"/>
              <a:gd name="T20" fmla="*/ 9 w 9"/>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9" h="11">
                <a:moveTo>
                  <a:pt x="0" y="0"/>
                </a:moveTo>
                <a:lnTo>
                  <a:pt x="8" y="10"/>
                </a:lnTo>
                <a:lnTo>
                  <a:pt x="0"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7" name="Freeform 63">
            <a:extLst>
              <a:ext uri="{FF2B5EF4-FFF2-40B4-BE49-F238E27FC236}">
                <a16:creationId xmlns:a16="http://schemas.microsoft.com/office/drawing/2014/main" xmlns="" id="{180FBD67-EFCF-3C1E-8B39-531F40E9C58D}"/>
              </a:ext>
            </a:extLst>
          </p:cNvPr>
          <p:cNvSpPr>
            <a:spLocks/>
          </p:cNvSpPr>
          <p:nvPr/>
        </p:nvSpPr>
        <p:spPr bwMode="auto">
          <a:xfrm>
            <a:off x="4375150" y="2424113"/>
            <a:ext cx="7938" cy="15875"/>
          </a:xfrm>
          <a:custGeom>
            <a:avLst/>
            <a:gdLst>
              <a:gd name="T0" fmla="*/ 2147483646 w 6"/>
              <a:gd name="T1" fmla="*/ 2147483646 h 10"/>
              <a:gd name="T2" fmla="*/ 2147483646 w 6"/>
              <a:gd name="T3" fmla="*/ 2147483646 h 10"/>
              <a:gd name="T4" fmla="*/ 2147483646 w 6"/>
              <a:gd name="T5" fmla="*/ 2147483646 h 10"/>
              <a:gd name="T6" fmla="*/ 2147483646 w 6"/>
              <a:gd name="T7" fmla="*/ 2147483646 h 10"/>
              <a:gd name="T8" fmla="*/ 2147483646 w 6"/>
              <a:gd name="T9" fmla="*/ 2147483646 h 10"/>
              <a:gd name="T10" fmla="*/ 2147483646 w 6"/>
              <a:gd name="T11" fmla="*/ 2147483646 h 10"/>
              <a:gd name="T12" fmla="*/ 2147483646 w 6"/>
              <a:gd name="T13" fmla="*/ 2147483646 h 10"/>
              <a:gd name="T14" fmla="*/ 2147483646 w 6"/>
              <a:gd name="T15" fmla="*/ 2147483646 h 10"/>
              <a:gd name="T16" fmla="*/ 2147483646 w 6"/>
              <a:gd name="T17" fmla="*/ 2147483646 h 10"/>
              <a:gd name="T18" fmla="*/ 2147483646 w 6"/>
              <a:gd name="T19" fmla="*/ 2147483646 h 10"/>
              <a:gd name="T20" fmla="*/ 2147483646 w 6"/>
              <a:gd name="T21" fmla="*/ 0 h 10"/>
              <a:gd name="T22" fmla="*/ 2147483646 w 6"/>
              <a:gd name="T23" fmla="*/ 0 h 10"/>
              <a:gd name="T24" fmla="*/ 2147483646 w 6"/>
              <a:gd name="T25" fmla="*/ 2147483646 h 10"/>
              <a:gd name="T26" fmla="*/ 2147483646 w 6"/>
              <a:gd name="T27" fmla="*/ 2147483646 h 10"/>
              <a:gd name="T28" fmla="*/ 2147483646 w 6"/>
              <a:gd name="T29" fmla="*/ 2147483646 h 10"/>
              <a:gd name="T30" fmla="*/ 2147483646 w 6"/>
              <a:gd name="T31" fmla="*/ 2147483646 h 10"/>
              <a:gd name="T32" fmla="*/ 2147483646 w 6"/>
              <a:gd name="T33" fmla="*/ 2147483646 h 10"/>
              <a:gd name="T34" fmla="*/ 2147483646 w 6"/>
              <a:gd name="T35" fmla="*/ 2147483646 h 10"/>
              <a:gd name="T36" fmla="*/ 2147483646 w 6"/>
              <a:gd name="T37" fmla="*/ 2147483646 h 10"/>
              <a:gd name="T38" fmla="*/ 2147483646 w 6"/>
              <a:gd name="T39" fmla="*/ 2147483646 h 10"/>
              <a:gd name="T40" fmla="*/ 0 w 6"/>
              <a:gd name="T41" fmla="*/ 2147483646 h 10"/>
              <a:gd name="T42" fmla="*/ 0 w 6"/>
              <a:gd name="T43" fmla="*/ 2147483646 h 10"/>
              <a:gd name="T44" fmla="*/ 2147483646 w 6"/>
              <a:gd name="T45" fmla="*/ 2147483646 h 10"/>
              <a:gd name="T46" fmla="*/ 2147483646 w 6"/>
              <a:gd name="T47" fmla="*/ 2147483646 h 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
              <a:gd name="T73" fmla="*/ 0 h 10"/>
              <a:gd name="T74" fmla="*/ 6 w 6"/>
              <a:gd name="T75" fmla="*/ 10 h 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 h="10">
                <a:moveTo>
                  <a:pt x="1" y="9"/>
                </a:moveTo>
                <a:lnTo>
                  <a:pt x="3" y="9"/>
                </a:lnTo>
                <a:lnTo>
                  <a:pt x="4" y="8"/>
                </a:lnTo>
                <a:lnTo>
                  <a:pt x="4" y="7"/>
                </a:lnTo>
                <a:lnTo>
                  <a:pt x="5" y="6"/>
                </a:lnTo>
                <a:lnTo>
                  <a:pt x="5" y="5"/>
                </a:lnTo>
                <a:lnTo>
                  <a:pt x="5" y="3"/>
                </a:lnTo>
                <a:lnTo>
                  <a:pt x="4" y="3"/>
                </a:lnTo>
                <a:lnTo>
                  <a:pt x="4" y="1"/>
                </a:lnTo>
                <a:lnTo>
                  <a:pt x="2" y="0"/>
                </a:lnTo>
                <a:lnTo>
                  <a:pt x="1" y="0"/>
                </a:lnTo>
                <a:lnTo>
                  <a:pt x="1" y="1"/>
                </a:lnTo>
                <a:lnTo>
                  <a:pt x="1" y="2"/>
                </a:lnTo>
                <a:lnTo>
                  <a:pt x="1" y="3"/>
                </a:lnTo>
                <a:lnTo>
                  <a:pt x="1" y="4"/>
                </a:lnTo>
                <a:lnTo>
                  <a:pt x="1" y="6"/>
                </a:lnTo>
                <a:lnTo>
                  <a:pt x="1" y="8"/>
                </a:lnTo>
                <a:lnTo>
                  <a:pt x="0" y="9"/>
                </a:lnTo>
                <a:lnTo>
                  <a:pt x="1" y="9"/>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8" name="Freeform 64">
            <a:extLst>
              <a:ext uri="{FF2B5EF4-FFF2-40B4-BE49-F238E27FC236}">
                <a16:creationId xmlns:a16="http://schemas.microsoft.com/office/drawing/2014/main" xmlns="" id="{1A4215AA-5DA5-3F8D-45E1-C29AE84369E7}"/>
              </a:ext>
            </a:extLst>
          </p:cNvPr>
          <p:cNvSpPr>
            <a:spLocks/>
          </p:cNvSpPr>
          <p:nvPr/>
        </p:nvSpPr>
        <p:spPr bwMode="auto">
          <a:xfrm>
            <a:off x="4532313" y="2428875"/>
            <a:ext cx="3175" cy="14288"/>
          </a:xfrm>
          <a:custGeom>
            <a:avLst/>
            <a:gdLst>
              <a:gd name="T0" fmla="*/ 2147483646 w 2"/>
              <a:gd name="T1" fmla="*/ 2147483646 h 9"/>
              <a:gd name="T2" fmla="*/ 2147483646 w 2"/>
              <a:gd name="T3" fmla="*/ 0 h 9"/>
              <a:gd name="T4" fmla="*/ 0 w 2"/>
              <a:gd name="T5" fmla="*/ 2147483646 h 9"/>
              <a:gd name="T6" fmla="*/ 0 w 2"/>
              <a:gd name="T7" fmla="*/ 2147483646 h 9"/>
              <a:gd name="T8" fmla="*/ 0 w 2"/>
              <a:gd name="T9" fmla="*/ 2147483646 h 9"/>
              <a:gd name="T10" fmla="*/ 2147483646 w 2"/>
              <a:gd name="T11" fmla="*/ 2147483646 h 9"/>
              <a:gd name="T12" fmla="*/ 2147483646 w 2"/>
              <a:gd name="T13" fmla="*/ 2147483646 h 9"/>
              <a:gd name="T14" fmla="*/ 0 60000 65536"/>
              <a:gd name="T15" fmla="*/ 0 60000 65536"/>
              <a:gd name="T16" fmla="*/ 0 60000 65536"/>
              <a:gd name="T17" fmla="*/ 0 60000 65536"/>
              <a:gd name="T18" fmla="*/ 0 60000 65536"/>
              <a:gd name="T19" fmla="*/ 0 60000 65536"/>
              <a:gd name="T20" fmla="*/ 0 60000 65536"/>
              <a:gd name="T21" fmla="*/ 0 w 2"/>
              <a:gd name="T22" fmla="*/ 0 h 9"/>
              <a:gd name="T23" fmla="*/ 2 w 2"/>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9">
                <a:moveTo>
                  <a:pt x="1" y="8"/>
                </a:moveTo>
                <a:lnTo>
                  <a:pt x="1" y="0"/>
                </a:lnTo>
                <a:lnTo>
                  <a:pt x="0" y="6"/>
                </a:lnTo>
                <a:lnTo>
                  <a:pt x="0" y="8"/>
                </a:lnTo>
                <a:lnTo>
                  <a:pt x="1" y="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39" name="Freeform 65">
            <a:extLst>
              <a:ext uri="{FF2B5EF4-FFF2-40B4-BE49-F238E27FC236}">
                <a16:creationId xmlns:a16="http://schemas.microsoft.com/office/drawing/2014/main" xmlns="" id="{F90D179D-9BC7-7A16-4FCB-E02DB5190D8D}"/>
              </a:ext>
            </a:extLst>
          </p:cNvPr>
          <p:cNvSpPr>
            <a:spLocks/>
          </p:cNvSpPr>
          <p:nvPr/>
        </p:nvSpPr>
        <p:spPr bwMode="auto">
          <a:xfrm>
            <a:off x="4662488" y="2441575"/>
            <a:ext cx="26987" cy="42863"/>
          </a:xfrm>
          <a:custGeom>
            <a:avLst/>
            <a:gdLst>
              <a:gd name="T0" fmla="*/ 2147483646 w 18"/>
              <a:gd name="T1" fmla="*/ 2147483646 h 28"/>
              <a:gd name="T2" fmla="*/ 2147483646 w 18"/>
              <a:gd name="T3" fmla="*/ 2147483646 h 28"/>
              <a:gd name="T4" fmla="*/ 2147483646 w 18"/>
              <a:gd name="T5" fmla="*/ 2147483646 h 28"/>
              <a:gd name="T6" fmla="*/ 2147483646 w 18"/>
              <a:gd name="T7" fmla="*/ 2147483646 h 28"/>
              <a:gd name="T8" fmla="*/ 2147483646 w 18"/>
              <a:gd name="T9" fmla="*/ 2147483646 h 28"/>
              <a:gd name="T10" fmla="*/ 2147483646 w 18"/>
              <a:gd name="T11" fmla="*/ 2147483646 h 28"/>
              <a:gd name="T12" fmla="*/ 2147483646 w 18"/>
              <a:gd name="T13" fmla="*/ 2147483646 h 28"/>
              <a:gd name="T14" fmla="*/ 2147483646 w 18"/>
              <a:gd name="T15" fmla="*/ 2147483646 h 28"/>
              <a:gd name="T16" fmla="*/ 2147483646 w 18"/>
              <a:gd name="T17" fmla="*/ 2147483646 h 28"/>
              <a:gd name="T18" fmla="*/ 2147483646 w 18"/>
              <a:gd name="T19" fmla="*/ 2147483646 h 28"/>
              <a:gd name="T20" fmla="*/ 2147483646 w 18"/>
              <a:gd name="T21" fmla="*/ 2147483646 h 28"/>
              <a:gd name="T22" fmla="*/ 2147483646 w 18"/>
              <a:gd name="T23" fmla="*/ 2147483646 h 28"/>
              <a:gd name="T24" fmla="*/ 2147483646 w 18"/>
              <a:gd name="T25" fmla="*/ 2147483646 h 28"/>
              <a:gd name="T26" fmla="*/ 2147483646 w 18"/>
              <a:gd name="T27" fmla="*/ 2147483646 h 28"/>
              <a:gd name="T28" fmla="*/ 2147483646 w 18"/>
              <a:gd name="T29" fmla="*/ 2147483646 h 28"/>
              <a:gd name="T30" fmla="*/ 2147483646 w 18"/>
              <a:gd name="T31" fmla="*/ 2147483646 h 28"/>
              <a:gd name="T32" fmla="*/ 2147483646 w 18"/>
              <a:gd name="T33" fmla="*/ 2147483646 h 28"/>
              <a:gd name="T34" fmla="*/ 2147483646 w 18"/>
              <a:gd name="T35" fmla="*/ 2147483646 h 28"/>
              <a:gd name="T36" fmla="*/ 2147483646 w 18"/>
              <a:gd name="T37" fmla="*/ 2147483646 h 28"/>
              <a:gd name="T38" fmla="*/ 2147483646 w 18"/>
              <a:gd name="T39" fmla="*/ 0 h 28"/>
              <a:gd name="T40" fmla="*/ 2147483646 w 18"/>
              <a:gd name="T41" fmla="*/ 0 h 28"/>
              <a:gd name="T42" fmla="*/ 2147483646 w 18"/>
              <a:gd name="T43" fmla="*/ 0 h 28"/>
              <a:gd name="T44" fmla="*/ 2147483646 w 18"/>
              <a:gd name="T45" fmla="*/ 0 h 28"/>
              <a:gd name="T46" fmla="*/ 2147483646 w 18"/>
              <a:gd name="T47" fmla="*/ 0 h 28"/>
              <a:gd name="T48" fmla="*/ 2147483646 w 18"/>
              <a:gd name="T49" fmla="*/ 0 h 28"/>
              <a:gd name="T50" fmla="*/ 2147483646 w 18"/>
              <a:gd name="T51" fmla="*/ 0 h 28"/>
              <a:gd name="T52" fmla="*/ 2147483646 w 18"/>
              <a:gd name="T53" fmla="*/ 0 h 28"/>
              <a:gd name="T54" fmla="*/ 2147483646 w 18"/>
              <a:gd name="T55" fmla="*/ 2147483646 h 28"/>
              <a:gd name="T56" fmla="*/ 2147483646 w 18"/>
              <a:gd name="T57" fmla="*/ 2147483646 h 28"/>
              <a:gd name="T58" fmla="*/ 2147483646 w 18"/>
              <a:gd name="T59" fmla="*/ 2147483646 h 28"/>
              <a:gd name="T60" fmla="*/ 0 w 18"/>
              <a:gd name="T61" fmla="*/ 2147483646 h 28"/>
              <a:gd name="T62" fmla="*/ 0 w 18"/>
              <a:gd name="T63" fmla="*/ 2147483646 h 28"/>
              <a:gd name="T64" fmla="*/ 2147483646 w 18"/>
              <a:gd name="T65" fmla="*/ 2147483646 h 28"/>
              <a:gd name="T66" fmla="*/ 2147483646 w 18"/>
              <a:gd name="T67" fmla="*/ 2147483646 h 2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
              <a:gd name="T103" fmla="*/ 0 h 28"/>
              <a:gd name="T104" fmla="*/ 18 w 18"/>
              <a:gd name="T105" fmla="*/ 28 h 2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 h="28">
                <a:moveTo>
                  <a:pt x="1" y="2"/>
                </a:moveTo>
                <a:lnTo>
                  <a:pt x="2" y="5"/>
                </a:lnTo>
                <a:lnTo>
                  <a:pt x="2" y="8"/>
                </a:lnTo>
                <a:lnTo>
                  <a:pt x="3" y="10"/>
                </a:lnTo>
                <a:lnTo>
                  <a:pt x="5" y="14"/>
                </a:lnTo>
                <a:lnTo>
                  <a:pt x="6" y="17"/>
                </a:lnTo>
                <a:lnTo>
                  <a:pt x="8" y="20"/>
                </a:lnTo>
                <a:lnTo>
                  <a:pt x="9" y="22"/>
                </a:lnTo>
                <a:lnTo>
                  <a:pt x="11" y="24"/>
                </a:lnTo>
                <a:lnTo>
                  <a:pt x="14" y="27"/>
                </a:lnTo>
                <a:lnTo>
                  <a:pt x="17" y="27"/>
                </a:lnTo>
                <a:lnTo>
                  <a:pt x="15" y="24"/>
                </a:lnTo>
                <a:lnTo>
                  <a:pt x="15" y="21"/>
                </a:lnTo>
                <a:lnTo>
                  <a:pt x="15" y="17"/>
                </a:lnTo>
                <a:lnTo>
                  <a:pt x="15" y="14"/>
                </a:lnTo>
                <a:lnTo>
                  <a:pt x="15" y="10"/>
                </a:lnTo>
                <a:lnTo>
                  <a:pt x="15" y="7"/>
                </a:lnTo>
                <a:lnTo>
                  <a:pt x="14" y="5"/>
                </a:lnTo>
                <a:lnTo>
                  <a:pt x="12" y="2"/>
                </a:lnTo>
                <a:lnTo>
                  <a:pt x="10" y="0"/>
                </a:lnTo>
                <a:lnTo>
                  <a:pt x="6" y="0"/>
                </a:lnTo>
                <a:lnTo>
                  <a:pt x="5" y="0"/>
                </a:lnTo>
                <a:lnTo>
                  <a:pt x="4" y="0"/>
                </a:lnTo>
                <a:lnTo>
                  <a:pt x="3" y="0"/>
                </a:lnTo>
                <a:lnTo>
                  <a:pt x="2" y="0"/>
                </a:lnTo>
                <a:lnTo>
                  <a:pt x="2" y="1"/>
                </a:lnTo>
                <a:lnTo>
                  <a:pt x="2" y="2"/>
                </a:lnTo>
                <a:lnTo>
                  <a:pt x="1" y="2"/>
                </a:lnTo>
                <a:lnTo>
                  <a:pt x="0" y="2"/>
                </a:lnTo>
                <a:lnTo>
                  <a:pt x="1" y="2"/>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0" name="Freeform 66">
            <a:extLst>
              <a:ext uri="{FF2B5EF4-FFF2-40B4-BE49-F238E27FC236}">
                <a16:creationId xmlns:a16="http://schemas.microsoft.com/office/drawing/2014/main" xmlns="" id="{02EF5FD1-D8B3-2284-8AF8-95091E941977}"/>
              </a:ext>
            </a:extLst>
          </p:cNvPr>
          <p:cNvSpPr>
            <a:spLocks/>
          </p:cNvSpPr>
          <p:nvPr/>
        </p:nvSpPr>
        <p:spPr bwMode="auto">
          <a:xfrm>
            <a:off x="4676775" y="2451100"/>
            <a:ext cx="3175" cy="17463"/>
          </a:xfrm>
          <a:custGeom>
            <a:avLst/>
            <a:gdLst>
              <a:gd name="T0" fmla="*/ 0 w 2"/>
              <a:gd name="T1" fmla="*/ 0 h 11"/>
              <a:gd name="T2" fmla="*/ 2147483646 w 2"/>
              <a:gd name="T3" fmla="*/ 2147483646 h 11"/>
              <a:gd name="T4" fmla="*/ 0 w 2"/>
              <a:gd name="T5" fmla="*/ 0 h 11"/>
              <a:gd name="T6" fmla="*/ 0 w 2"/>
              <a:gd name="T7" fmla="*/ 0 h 11"/>
              <a:gd name="T8" fmla="*/ 0 w 2"/>
              <a:gd name="T9" fmla="*/ 0 h 11"/>
              <a:gd name="T10" fmla="*/ 0 w 2"/>
              <a:gd name="T11" fmla="*/ 0 h 11"/>
              <a:gd name="T12" fmla="*/ 0 60000 65536"/>
              <a:gd name="T13" fmla="*/ 0 60000 65536"/>
              <a:gd name="T14" fmla="*/ 0 60000 65536"/>
              <a:gd name="T15" fmla="*/ 0 60000 65536"/>
              <a:gd name="T16" fmla="*/ 0 60000 65536"/>
              <a:gd name="T17" fmla="*/ 0 60000 65536"/>
              <a:gd name="T18" fmla="*/ 0 w 2"/>
              <a:gd name="T19" fmla="*/ 0 h 11"/>
              <a:gd name="T20" fmla="*/ 2 w 2"/>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2" h="11">
                <a:moveTo>
                  <a:pt x="0" y="0"/>
                </a:moveTo>
                <a:lnTo>
                  <a:pt x="1" y="10"/>
                </a:lnTo>
                <a:lnTo>
                  <a:pt x="0" y="0"/>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1" name="Freeform 67">
            <a:extLst>
              <a:ext uri="{FF2B5EF4-FFF2-40B4-BE49-F238E27FC236}">
                <a16:creationId xmlns:a16="http://schemas.microsoft.com/office/drawing/2014/main" xmlns="" id="{034F448C-4131-0097-19CD-97254895CCF3}"/>
              </a:ext>
            </a:extLst>
          </p:cNvPr>
          <p:cNvSpPr>
            <a:spLocks/>
          </p:cNvSpPr>
          <p:nvPr/>
        </p:nvSpPr>
        <p:spPr bwMode="auto">
          <a:xfrm>
            <a:off x="4598988" y="2455863"/>
            <a:ext cx="23812" cy="31750"/>
          </a:xfrm>
          <a:custGeom>
            <a:avLst/>
            <a:gdLst>
              <a:gd name="T0" fmla="*/ 2147483646 w 15"/>
              <a:gd name="T1" fmla="*/ 2147483646 h 20"/>
              <a:gd name="T2" fmla="*/ 2147483646 w 15"/>
              <a:gd name="T3" fmla="*/ 2147483646 h 20"/>
              <a:gd name="T4" fmla="*/ 2147483646 w 15"/>
              <a:gd name="T5" fmla="*/ 2147483646 h 20"/>
              <a:gd name="T6" fmla="*/ 2147483646 w 15"/>
              <a:gd name="T7" fmla="*/ 2147483646 h 20"/>
              <a:gd name="T8" fmla="*/ 2147483646 w 15"/>
              <a:gd name="T9" fmla="*/ 2147483646 h 20"/>
              <a:gd name="T10" fmla="*/ 2147483646 w 15"/>
              <a:gd name="T11" fmla="*/ 2147483646 h 20"/>
              <a:gd name="T12" fmla="*/ 2147483646 w 15"/>
              <a:gd name="T13" fmla="*/ 2147483646 h 20"/>
              <a:gd name="T14" fmla="*/ 2147483646 w 15"/>
              <a:gd name="T15" fmla="*/ 2147483646 h 20"/>
              <a:gd name="T16" fmla="*/ 2147483646 w 15"/>
              <a:gd name="T17" fmla="*/ 2147483646 h 20"/>
              <a:gd name="T18" fmla="*/ 2147483646 w 15"/>
              <a:gd name="T19" fmla="*/ 2147483646 h 20"/>
              <a:gd name="T20" fmla="*/ 2147483646 w 15"/>
              <a:gd name="T21" fmla="*/ 0 h 20"/>
              <a:gd name="T22" fmla="*/ 0 w 15"/>
              <a:gd name="T23" fmla="*/ 2147483646 h 20"/>
              <a:gd name="T24" fmla="*/ 0 w 15"/>
              <a:gd name="T25" fmla="*/ 2147483646 h 20"/>
              <a:gd name="T26" fmla="*/ 2147483646 w 15"/>
              <a:gd name="T27" fmla="*/ 2147483646 h 20"/>
              <a:gd name="T28" fmla="*/ 2147483646 w 15"/>
              <a:gd name="T29" fmla="*/ 2147483646 h 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
              <a:gd name="T46" fmla="*/ 0 h 20"/>
              <a:gd name="T47" fmla="*/ 15 w 15"/>
              <a:gd name="T48" fmla="*/ 20 h 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 h="20">
                <a:moveTo>
                  <a:pt x="1" y="19"/>
                </a:moveTo>
                <a:lnTo>
                  <a:pt x="2" y="17"/>
                </a:lnTo>
                <a:lnTo>
                  <a:pt x="4" y="15"/>
                </a:lnTo>
                <a:lnTo>
                  <a:pt x="5" y="13"/>
                </a:lnTo>
                <a:lnTo>
                  <a:pt x="8" y="13"/>
                </a:lnTo>
                <a:lnTo>
                  <a:pt x="10" y="12"/>
                </a:lnTo>
                <a:lnTo>
                  <a:pt x="11" y="11"/>
                </a:lnTo>
                <a:lnTo>
                  <a:pt x="13" y="10"/>
                </a:lnTo>
                <a:lnTo>
                  <a:pt x="14" y="7"/>
                </a:lnTo>
                <a:lnTo>
                  <a:pt x="14" y="5"/>
                </a:lnTo>
                <a:lnTo>
                  <a:pt x="12" y="0"/>
                </a:lnTo>
                <a:lnTo>
                  <a:pt x="0" y="19"/>
                </a:lnTo>
                <a:lnTo>
                  <a:pt x="1" y="1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2" name="Freeform 68">
            <a:extLst>
              <a:ext uri="{FF2B5EF4-FFF2-40B4-BE49-F238E27FC236}">
                <a16:creationId xmlns:a16="http://schemas.microsoft.com/office/drawing/2014/main" xmlns="" id="{9569D78D-FC90-DFF2-4B6D-D9F017617105}"/>
              </a:ext>
            </a:extLst>
          </p:cNvPr>
          <p:cNvSpPr>
            <a:spLocks/>
          </p:cNvSpPr>
          <p:nvPr/>
        </p:nvSpPr>
        <p:spPr bwMode="auto">
          <a:xfrm>
            <a:off x="4689475" y="2490788"/>
            <a:ext cx="7938" cy="17462"/>
          </a:xfrm>
          <a:custGeom>
            <a:avLst/>
            <a:gdLst>
              <a:gd name="T0" fmla="*/ 2147483646 w 6"/>
              <a:gd name="T1" fmla="*/ 0 h 11"/>
              <a:gd name="T2" fmla="*/ 2147483646 w 6"/>
              <a:gd name="T3" fmla="*/ 2147483646 h 11"/>
              <a:gd name="T4" fmla="*/ 0 w 6"/>
              <a:gd name="T5" fmla="*/ 0 h 11"/>
              <a:gd name="T6" fmla="*/ 0 w 6"/>
              <a:gd name="T7" fmla="*/ 0 h 11"/>
              <a:gd name="T8" fmla="*/ 2147483646 w 6"/>
              <a:gd name="T9" fmla="*/ 0 h 11"/>
              <a:gd name="T10" fmla="*/ 2147483646 w 6"/>
              <a:gd name="T11" fmla="*/ 0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1" y="0"/>
                </a:moveTo>
                <a:lnTo>
                  <a:pt x="5" y="10"/>
                </a:lnTo>
                <a:lnTo>
                  <a:pt x="0" y="0"/>
                </a:lnTo>
                <a:lnTo>
                  <a:pt x="1"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3" name="Freeform 69">
            <a:extLst>
              <a:ext uri="{FF2B5EF4-FFF2-40B4-BE49-F238E27FC236}">
                <a16:creationId xmlns:a16="http://schemas.microsoft.com/office/drawing/2014/main" xmlns="" id="{DD18C43F-D4DF-12B1-3D9A-4298F067876D}"/>
              </a:ext>
            </a:extLst>
          </p:cNvPr>
          <p:cNvSpPr>
            <a:spLocks/>
          </p:cNvSpPr>
          <p:nvPr/>
        </p:nvSpPr>
        <p:spPr bwMode="auto">
          <a:xfrm>
            <a:off x="4548188" y="2490788"/>
            <a:ext cx="17462" cy="100012"/>
          </a:xfrm>
          <a:custGeom>
            <a:avLst/>
            <a:gdLst>
              <a:gd name="T0" fmla="*/ 0 w 11"/>
              <a:gd name="T1" fmla="*/ 2147483646 h 64"/>
              <a:gd name="T2" fmla="*/ 0 w 11"/>
              <a:gd name="T3" fmla="*/ 2147483646 h 64"/>
              <a:gd name="T4" fmla="*/ 0 w 11"/>
              <a:gd name="T5" fmla="*/ 2147483646 h 64"/>
              <a:gd name="T6" fmla="*/ 2147483646 w 11"/>
              <a:gd name="T7" fmla="*/ 2147483646 h 64"/>
              <a:gd name="T8" fmla="*/ 2147483646 w 11"/>
              <a:gd name="T9" fmla="*/ 2147483646 h 64"/>
              <a:gd name="T10" fmla="*/ 2147483646 w 11"/>
              <a:gd name="T11" fmla="*/ 2147483646 h 64"/>
              <a:gd name="T12" fmla="*/ 2147483646 w 11"/>
              <a:gd name="T13" fmla="*/ 2147483646 h 64"/>
              <a:gd name="T14" fmla="*/ 2147483646 w 11"/>
              <a:gd name="T15" fmla="*/ 2147483646 h 64"/>
              <a:gd name="T16" fmla="*/ 2147483646 w 11"/>
              <a:gd name="T17" fmla="*/ 2147483646 h 64"/>
              <a:gd name="T18" fmla="*/ 2147483646 w 11"/>
              <a:gd name="T19" fmla="*/ 2147483646 h 64"/>
              <a:gd name="T20" fmla="*/ 2147483646 w 11"/>
              <a:gd name="T21" fmla="*/ 0 h 64"/>
              <a:gd name="T22" fmla="*/ 2147483646 w 11"/>
              <a:gd name="T23" fmla="*/ 2147483646 h 64"/>
              <a:gd name="T24" fmla="*/ 2147483646 w 11"/>
              <a:gd name="T25" fmla="*/ 2147483646 h 64"/>
              <a:gd name="T26" fmla="*/ 2147483646 w 11"/>
              <a:gd name="T27" fmla="*/ 2147483646 h 64"/>
              <a:gd name="T28" fmla="*/ 2147483646 w 11"/>
              <a:gd name="T29" fmla="*/ 2147483646 h 64"/>
              <a:gd name="T30" fmla="*/ 2147483646 w 11"/>
              <a:gd name="T31" fmla="*/ 2147483646 h 64"/>
              <a:gd name="T32" fmla="*/ 0 w 11"/>
              <a:gd name="T33" fmla="*/ 2147483646 h 64"/>
              <a:gd name="T34" fmla="*/ 0 w 11"/>
              <a:gd name="T35" fmla="*/ 2147483646 h 64"/>
              <a:gd name="T36" fmla="*/ 0 w 11"/>
              <a:gd name="T37" fmla="*/ 2147483646 h 64"/>
              <a:gd name="T38" fmla="*/ 0 w 11"/>
              <a:gd name="T39" fmla="*/ 2147483646 h 64"/>
              <a:gd name="T40" fmla="*/ 0 w 11"/>
              <a:gd name="T41" fmla="*/ 2147483646 h 64"/>
              <a:gd name="T42" fmla="*/ 0 w 11"/>
              <a:gd name="T43" fmla="*/ 2147483646 h 64"/>
              <a:gd name="T44" fmla="*/ 0 w 11"/>
              <a:gd name="T45" fmla="*/ 2147483646 h 64"/>
              <a:gd name="T46" fmla="*/ 0 w 11"/>
              <a:gd name="T47" fmla="*/ 2147483646 h 6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
              <a:gd name="T73" fmla="*/ 0 h 64"/>
              <a:gd name="T74" fmla="*/ 11 w 11"/>
              <a:gd name="T75" fmla="*/ 64 h 6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 h="64">
                <a:moveTo>
                  <a:pt x="0" y="63"/>
                </a:moveTo>
                <a:lnTo>
                  <a:pt x="0" y="55"/>
                </a:lnTo>
                <a:lnTo>
                  <a:pt x="0" y="48"/>
                </a:lnTo>
                <a:lnTo>
                  <a:pt x="1" y="42"/>
                </a:lnTo>
                <a:lnTo>
                  <a:pt x="1" y="35"/>
                </a:lnTo>
                <a:lnTo>
                  <a:pt x="3" y="29"/>
                </a:lnTo>
                <a:lnTo>
                  <a:pt x="4" y="24"/>
                </a:lnTo>
                <a:lnTo>
                  <a:pt x="6" y="17"/>
                </a:lnTo>
                <a:lnTo>
                  <a:pt x="7" y="12"/>
                </a:lnTo>
                <a:lnTo>
                  <a:pt x="9" y="6"/>
                </a:lnTo>
                <a:lnTo>
                  <a:pt x="10" y="0"/>
                </a:lnTo>
                <a:lnTo>
                  <a:pt x="8" y="5"/>
                </a:lnTo>
                <a:lnTo>
                  <a:pt x="6" y="11"/>
                </a:lnTo>
                <a:lnTo>
                  <a:pt x="4" y="17"/>
                </a:lnTo>
                <a:lnTo>
                  <a:pt x="3" y="22"/>
                </a:lnTo>
                <a:lnTo>
                  <a:pt x="1" y="29"/>
                </a:lnTo>
                <a:lnTo>
                  <a:pt x="0" y="35"/>
                </a:lnTo>
                <a:lnTo>
                  <a:pt x="0" y="41"/>
                </a:lnTo>
                <a:lnTo>
                  <a:pt x="0" y="48"/>
                </a:lnTo>
                <a:lnTo>
                  <a:pt x="0" y="55"/>
                </a:lnTo>
                <a:lnTo>
                  <a:pt x="0" y="63"/>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4" name="Freeform 71">
            <a:extLst>
              <a:ext uri="{FF2B5EF4-FFF2-40B4-BE49-F238E27FC236}">
                <a16:creationId xmlns:a16="http://schemas.microsoft.com/office/drawing/2014/main" xmlns="" id="{15718FF5-333C-C65A-554D-973182AF087A}"/>
              </a:ext>
            </a:extLst>
          </p:cNvPr>
          <p:cNvSpPr>
            <a:spLocks/>
          </p:cNvSpPr>
          <p:nvPr/>
        </p:nvSpPr>
        <p:spPr bwMode="auto">
          <a:xfrm>
            <a:off x="4260850" y="2498725"/>
            <a:ext cx="19050" cy="26988"/>
          </a:xfrm>
          <a:custGeom>
            <a:avLst/>
            <a:gdLst>
              <a:gd name="T0" fmla="*/ 2147483646 w 14"/>
              <a:gd name="T1" fmla="*/ 2147483646 h 17"/>
              <a:gd name="T2" fmla="*/ 2147483646 w 14"/>
              <a:gd name="T3" fmla="*/ 2147483646 h 17"/>
              <a:gd name="T4" fmla="*/ 2147483646 w 14"/>
              <a:gd name="T5" fmla="*/ 2147483646 h 17"/>
              <a:gd name="T6" fmla="*/ 2147483646 w 14"/>
              <a:gd name="T7" fmla="*/ 2147483646 h 17"/>
              <a:gd name="T8" fmla="*/ 2147483646 w 14"/>
              <a:gd name="T9" fmla="*/ 2147483646 h 17"/>
              <a:gd name="T10" fmla="*/ 2147483646 w 14"/>
              <a:gd name="T11" fmla="*/ 2147483646 h 17"/>
              <a:gd name="T12" fmla="*/ 2147483646 w 14"/>
              <a:gd name="T13" fmla="*/ 2147483646 h 17"/>
              <a:gd name="T14" fmla="*/ 2147483646 w 14"/>
              <a:gd name="T15" fmla="*/ 2147483646 h 17"/>
              <a:gd name="T16" fmla="*/ 2147483646 w 14"/>
              <a:gd name="T17" fmla="*/ 2147483646 h 17"/>
              <a:gd name="T18" fmla="*/ 2147483646 w 14"/>
              <a:gd name="T19" fmla="*/ 2147483646 h 17"/>
              <a:gd name="T20" fmla="*/ 2147483646 w 14"/>
              <a:gd name="T21" fmla="*/ 2147483646 h 17"/>
              <a:gd name="T22" fmla="*/ 2147483646 w 14"/>
              <a:gd name="T23" fmla="*/ 2147483646 h 17"/>
              <a:gd name="T24" fmla="*/ 2147483646 w 14"/>
              <a:gd name="T25" fmla="*/ 2147483646 h 17"/>
              <a:gd name="T26" fmla="*/ 2147483646 w 14"/>
              <a:gd name="T27" fmla="*/ 2147483646 h 17"/>
              <a:gd name="T28" fmla="*/ 2147483646 w 14"/>
              <a:gd name="T29" fmla="*/ 2147483646 h 17"/>
              <a:gd name="T30" fmla="*/ 2147483646 w 14"/>
              <a:gd name="T31" fmla="*/ 2147483646 h 17"/>
              <a:gd name="T32" fmla="*/ 2147483646 w 14"/>
              <a:gd name="T33" fmla="*/ 2147483646 h 17"/>
              <a:gd name="T34" fmla="*/ 2147483646 w 14"/>
              <a:gd name="T35" fmla="*/ 2147483646 h 17"/>
              <a:gd name="T36" fmla="*/ 2147483646 w 14"/>
              <a:gd name="T37" fmla="*/ 2147483646 h 17"/>
              <a:gd name="T38" fmla="*/ 2147483646 w 14"/>
              <a:gd name="T39" fmla="*/ 2147483646 h 17"/>
              <a:gd name="T40" fmla="*/ 2147483646 w 14"/>
              <a:gd name="T41" fmla="*/ 0 h 17"/>
              <a:gd name="T42" fmla="*/ 2147483646 w 14"/>
              <a:gd name="T43" fmla="*/ 2147483646 h 17"/>
              <a:gd name="T44" fmla="*/ 2147483646 w 14"/>
              <a:gd name="T45" fmla="*/ 2147483646 h 17"/>
              <a:gd name="T46" fmla="*/ 2147483646 w 14"/>
              <a:gd name="T47" fmla="*/ 2147483646 h 17"/>
              <a:gd name="T48" fmla="*/ 2147483646 w 14"/>
              <a:gd name="T49" fmla="*/ 2147483646 h 17"/>
              <a:gd name="T50" fmla="*/ 2147483646 w 14"/>
              <a:gd name="T51" fmla="*/ 2147483646 h 17"/>
              <a:gd name="T52" fmla="*/ 2147483646 w 14"/>
              <a:gd name="T53" fmla="*/ 2147483646 h 17"/>
              <a:gd name="T54" fmla="*/ 0 w 14"/>
              <a:gd name="T55" fmla="*/ 2147483646 h 17"/>
              <a:gd name="T56" fmla="*/ 0 w 14"/>
              <a:gd name="T57" fmla="*/ 2147483646 h 17"/>
              <a:gd name="T58" fmla="*/ 0 w 14"/>
              <a:gd name="T59" fmla="*/ 2147483646 h 17"/>
              <a:gd name="T60" fmla="*/ 2147483646 w 14"/>
              <a:gd name="T61" fmla="*/ 2147483646 h 17"/>
              <a:gd name="T62" fmla="*/ 2147483646 w 14"/>
              <a:gd name="T63" fmla="*/ 2147483646 h 17"/>
              <a:gd name="T64" fmla="*/ 2147483646 w 14"/>
              <a:gd name="T65" fmla="*/ 2147483646 h 17"/>
              <a:gd name="T66" fmla="*/ 2147483646 w 14"/>
              <a:gd name="T67" fmla="*/ 2147483646 h 1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
              <a:gd name="T103" fmla="*/ 0 h 17"/>
              <a:gd name="T104" fmla="*/ 14 w 14"/>
              <a:gd name="T105" fmla="*/ 17 h 1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 h="17">
                <a:moveTo>
                  <a:pt x="2" y="16"/>
                </a:moveTo>
                <a:lnTo>
                  <a:pt x="3" y="16"/>
                </a:lnTo>
                <a:lnTo>
                  <a:pt x="5" y="16"/>
                </a:lnTo>
                <a:lnTo>
                  <a:pt x="6" y="15"/>
                </a:lnTo>
                <a:lnTo>
                  <a:pt x="7" y="15"/>
                </a:lnTo>
                <a:lnTo>
                  <a:pt x="9" y="14"/>
                </a:lnTo>
                <a:lnTo>
                  <a:pt x="10" y="13"/>
                </a:lnTo>
                <a:lnTo>
                  <a:pt x="11" y="11"/>
                </a:lnTo>
                <a:lnTo>
                  <a:pt x="12" y="10"/>
                </a:lnTo>
                <a:lnTo>
                  <a:pt x="12" y="8"/>
                </a:lnTo>
                <a:lnTo>
                  <a:pt x="12" y="7"/>
                </a:lnTo>
                <a:lnTo>
                  <a:pt x="13" y="5"/>
                </a:lnTo>
                <a:lnTo>
                  <a:pt x="13" y="3"/>
                </a:lnTo>
                <a:lnTo>
                  <a:pt x="12" y="3"/>
                </a:lnTo>
                <a:lnTo>
                  <a:pt x="11" y="3"/>
                </a:lnTo>
                <a:lnTo>
                  <a:pt x="11" y="4"/>
                </a:lnTo>
                <a:lnTo>
                  <a:pt x="10" y="4"/>
                </a:lnTo>
                <a:lnTo>
                  <a:pt x="8" y="3"/>
                </a:lnTo>
                <a:lnTo>
                  <a:pt x="8" y="2"/>
                </a:lnTo>
                <a:lnTo>
                  <a:pt x="7" y="0"/>
                </a:lnTo>
                <a:lnTo>
                  <a:pt x="7" y="1"/>
                </a:lnTo>
                <a:lnTo>
                  <a:pt x="7" y="3"/>
                </a:lnTo>
                <a:lnTo>
                  <a:pt x="6" y="4"/>
                </a:lnTo>
                <a:lnTo>
                  <a:pt x="4" y="6"/>
                </a:lnTo>
                <a:lnTo>
                  <a:pt x="2" y="7"/>
                </a:lnTo>
                <a:lnTo>
                  <a:pt x="1" y="9"/>
                </a:lnTo>
                <a:lnTo>
                  <a:pt x="0" y="11"/>
                </a:lnTo>
                <a:lnTo>
                  <a:pt x="0" y="13"/>
                </a:lnTo>
                <a:lnTo>
                  <a:pt x="0" y="15"/>
                </a:lnTo>
                <a:lnTo>
                  <a:pt x="2" y="1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5" name="Freeform 72">
            <a:extLst>
              <a:ext uri="{FF2B5EF4-FFF2-40B4-BE49-F238E27FC236}">
                <a16:creationId xmlns:a16="http://schemas.microsoft.com/office/drawing/2014/main" xmlns="" id="{2A301601-7062-FAF7-95A0-6D3C23848014}"/>
              </a:ext>
            </a:extLst>
          </p:cNvPr>
          <p:cNvSpPr>
            <a:spLocks/>
          </p:cNvSpPr>
          <p:nvPr/>
        </p:nvSpPr>
        <p:spPr bwMode="auto">
          <a:xfrm>
            <a:off x="4589463" y="2505075"/>
            <a:ext cx="7937" cy="9525"/>
          </a:xfrm>
          <a:custGeom>
            <a:avLst/>
            <a:gdLst>
              <a:gd name="T0" fmla="*/ 2147483646 w 8"/>
              <a:gd name="T1" fmla="*/ 2147483646 h 6"/>
              <a:gd name="T2" fmla="*/ 2147483646 w 8"/>
              <a:gd name="T3" fmla="*/ 2147483646 h 6"/>
              <a:gd name="T4" fmla="*/ 2147483646 w 8"/>
              <a:gd name="T5" fmla="*/ 0 h 6"/>
              <a:gd name="T6" fmla="*/ 0 w 8"/>
              <a:gd name="T7" fmla="*/ 2147483646 h 6"/>
              <a:gd name="T8" fmla="*/ 2147483646 w 8"/>
              <a:gd name="T9" fmla="*/ 2147483646 h 6"/>
              <a:gd name="T10" fmla="*/ 2147483646 w 8"/>
              <a:gd name="T11" fmla="*/ 2147483646 h 6"/>
              <a:gd name="T12" fmla="*/ 2147483646 w 8"/>
              <a:gd name="T13" fmla="*/ 2147483646 h 6"/>
              <a:gd name="T14" fmla="*/ 2147483646 w 8"/>
              <a:gd name="T15" fmla="*/ 2147483646 h 6"/>
              <a:gd name="T16" fmla="*/ 0 60000 65536"/>
              <a:gd name="T17" fmla="*/ 0 60000 65536"/>
              <a:gd name="T18" fmla="*/ 0 60000 65536"/>
              <a:gd name="T19" fmla="*/ 0 60000 65536"/>
              <a:gd name="T20" fmla="*/ 0 60000 65536"/>
              <a:gd name="T21" fmla="*/ 0 60000 65536"/>
              <a:gd name="T22" fmla="*/ 0 60000 65536"/>
              <a:gd name="T23" fmla="*/ 0 60000 65536"/>
              <a:gd name="T24" fmla="*/ 0 w 8"/>
              <a:gd name="T25" fmla="*/ 0 h 6"/>
              <a:gd name="T26" fmla="*/ 8 w 8"/>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 h="6">
                <a:moveTo>
                  <a:pt x="4" y="3"/>
                </a:moveTo>
                <a:lnTo>
                  <a:pt x="7" y="5"/>
                </a:lnTo>
                <a:lnTo>
                  <a:pt x="5" y="0"/>
                </a:lnTo>
                <a:lnTo>
                  <a:pt x="0" y="5"/>
                </a:lnTo>
                <a:lnTo>
                  <a:pt x="3" y="3"/>
                </a:lnTo>
                <a:lnTo>
                  <a:pt x="4" y="3"/>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6" name="Freeform 74">
            <a:extLst>
              <a:ext uri="{FF2B5EF4-FFF2-40B4-BE49-F238E27FC236}">
                <a16:creationId xmlns:a16="http://schemas.microsoft.com/office/drawing/2014/main" xmlns="" id="{5934D6CE-5427-1651-E62C-09C5EEA5C6AA}"/>
              </a:ext>
            </a:extLst>
          </p:cNvPr>
          <p:cNvSpPr>
            <a:spLocks/>
          </p:cNvSpPr>
          <p:nvPr/>
        </p:nvSpPr>
        <p:spPr bwMode="auto">
          <a:xfrm>
            <a:off x="4505325" y="2546350"/>
            <a:ext cx="3175" cy="19050"/>
          </a:xfrm>
          <a:custGeom>
            <a:avLst/>
            <a:gdLst>
              <a:gd name="T0" fmla="*/ 2147483646 w 3"/>
              <a:gd name="T1" fmla="*/ 0 h 12"/>
              <a:gd name="T2" fmla="*/ 0 w 3"/>
              <a:gd name="T3" fmla="*/ 0 h 12"/>
              <a:gd name="T4" fmla="*/ 0 w 3"/>
              <a:gd name="T5" fmla="*/ 2147483646 h 12"/>
              <a:gd name="T6" fmla="*/ 2147483646 w 3"/>
              <a:gd name="T7" fmla="*/ 2147483646 h 12"/>
              <a:gd name="T8" fmla="*/ 2147483646 w 3"/>
              <a:gd name="T9" fmla="*/ 0 h 12"/>
              <a:gd name="T10" fmla="*/ 2147483646 w 3"/>
              <a:gd name="T11" fmla="*/ 0 h 12"/>
              <a:gd name="T12" fmla="*/ 2147483646 w 3"/>
              <a:gd name="T13" fmla="*/ 0 h 12"/>
              <a:gd name="T14" fmla="*/ 2147483646 w 3"/>
              <a:gd name="T15" fmla="*/ 0 h 12"/>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12"/>
              <a:gd name="T26" fmla="*/ 3 w 3"/>
              <a:gd name="T27" fmla="*/ 12 h 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12">
                <a:moveTo>
                  <a:pt x="2" y="0"/>
                </a:moveTo>
                <a:lnTo>
                  <a:pt x="0" y="0"/>
                </a:lnTo>
                <a:lnTo>
                  <a:pt x="0" y="11"/>
                </a:lnTo>
                <a:lnTo>
                  <a:pt x="1" y="11"/>
                </a:lnTo>
                <a:lnTo>
                  <a:pt x="1" y="0"/>
                </a:lnTo>
                <a:lnTo>
                  <a:pt x="2"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7" name="Freeform 75">
            <a:extLst>
              <a:ext uri="{FF2B5EF4-FFF2-40B4-BE49-F238E27FC236}">
                <a16:creationId xmlns:a16="http://schemas.microsoft.com/office/drawing/2014/main" xmlns="" id="{DF11BD08-A8C1-4251-76DE-8EF234DFDF9E}"/>
              </a:ext>
            </a:extLst>
          </p:cNvPr>
          <p:cNvSpPr>
            <a:spLocks/>
          </p:cNvSpPr>
          <p:nvPr/>
        </p:nvSpPr>
        <p:spPr bwMode="auto">
          <a:xfrm>
            <a:off x="4322763" y="2549525"/>
            <a:ext cx="38100" cy="152400"/>
          </a:xfrm>
          <a:custGeom>
            <a:avLst/>
            <a:gdLst>
              <a:gd name="T0" fmla="*/ 2147483646 w 24"/>
              <a:gd name="T1" fmla="*/ 2147483646 h 97"/>
              <a:gd name="T2" fmla="*/ 2147483646 w 24"/>
              <a:gd name="T3" fmla="*/ 2147483646 h 97"/>
              <a:gd name="T4" fmla="*/ 2147483646 w 24"/>
              <a:gd name="T5" fmla="*/ 2147483646 h 97"/>
              <a:gd name="T6" fmla="*/ 2147483646 w 24"/>
              <a:gd name="T7" fmla="*/ 2147483646 h 97"/>
              <a:gd name="T8" fmla="*/ 2147483646 w 24"/>
              <a:gd name="T9" fmla="*/ 2147483646 h 97"/>
              <a:gd name="T10" fmla="*/ 2147483646 w 24"/>
              <a:gd name="T11" fmla="*/ 2147483646 h 97"/>
              <a:gd name="T12" fmla="*/ 2147483646 w 24"/>
              <a:gd name="T13" fmla="*/ 2147483646 h 97"/>
              <a:gd name="T14" fmla="*/ 2147483646 w 24"/>
              <a:gd name="T15" fmla="*/ 2147483646 h 97"/>
              <a:gd name="T16" fmla="*/ 2147483646 w 24"/>
              <a:gd name="T17" fmla="*/ 2147483646 h 97"/>
              <a:gd name="T18" fmla="*/ 2147483646 w 24"/>
              <a:gd name="T19" fmla="*/ 2147483646 h 97"/>
              <a:gd name="T20" fmla="*/ 2147483646 w 24"/>
              <a:gd name="T21" fmla="*/ 2147483646 h 97"/>
              <a:gd name="T22" fmla="*/ 2147483646 w 24"/>
              <a:gd name="T23" fmla="*/ 0 h 97"/>
              <a:gd name="T24" fmla="*/ 0 w 24"/>
              <a:gd name="T25" fmla="*/ 2147483646 h 97"/>
              <a:gd name="T26" fmla="*/ 0 w 24"/>
              <a:gd name="T27" fmla="*/ 2147483646 h 97"/>
              <a:gd name="T28" fmla="*/ 2147483646 w 24"/>
              <a:gd name="T29" fmla="*/ 2147483646 h 97"/>
              <a:gd name="T30" fmla="*/ 2147483646 w 24"/>
              <a:gd name="T31" fmla="*/ 2147483646 h 9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4"/>
              <a:gd name="T49" fmla="*/ 0 h 97"/>
              <a:gd name="T50" fmla="*/ 24 w 24"/>
              <a:gd name="T51" fmla="*/ 97 h 9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4" h="97">
                <a:moveTo>
                  <a:pt x="1" y="96"/>
                </a:moveTo>
                <a:lnTo>
                  <a:pt x="8" y="95"/>
                </a:lnTo>
                <a:lnTo>
                  <a:pt x="11" y="91"/>
                </a:lnTo>
                <a:lnTo>
                  <a:pt x="15" y="86"/>
                </a:lnTo>
                <a:lnTo>
                  <a:pt x="16" y="81"/>
                </a:lnTo>
                <a:lnTo>
                  <a:pt x="17" y="74"/>
                </a:lnTo>
                <a:lnTo>
                  <a:pt x="17" y="67"/>
                </a:lnTo>
                <a:lnTo>
                  <a:pt x="17" y="62"/>
                </a:lnTo>
                <a:lnTo>
                  <a:pt x="16" y="55"/>
                </a:lnTo>
                <a:lnTo>
                  <a:pt x="17" y="50"/>
                </a:lnTo>
                <a:lnTo>
                  <a:pt x="17" y="44"/>
                </a:lnTo>
                <a:lnTo>
                  <a:pt x="23" y="0"/>
                </a:lnTo>
                <a:lnTo>
                  <a:pt x="0" y="96"/>
                </a:lnTo>
                <a:lnTo>
                  <a:pt x="1" y="9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8" name="Freeform 76">
            <a:extLst>
              <a:ext uri="{FF2B5EF4-FFF2-40B4-BE49-F238E27FC236}">
                <a16:creationId xmlns:a16="http://schemas.microsoft.com/office/drawing/2014/main" xmlns="" id="{BCE84DEA-58CF-1647-3015-C73111CC4646}"/>
              </a:ext>
            </a:extLst>
          </p:cNvPr>
          <p:cNvSpPr>
            <a:spLocks/>
          </p:cNvSpPr>
          <p:nvPr/>
        </p:nvSpPr>
        <p:spPr bwMode="auto">
          <a:xfrm>
            <a:off x="4718050" y="2555875"/>
            <a:ext cx="3175" cy="12700"/>
          </a:xfrm>
          <a:custGeom>
            <a:avLst/>
            <a:gdLst>
              <a:gd name="T0" fmla="*/ 2147483646 w 3"/>
              <a:gd name="T1" fmla="*/ 0 h 7"/>
              <a:gd name="T2" fmla="*/ 0 w 3"/>
              <a:gd name="T3" fmla="*/ 0 h 7"/>
              <a:gd name="T4" fmla="*/ 0 w 3"/>
              <a:gd name="T5" fmla="*/ 2147483646 h 7"/>
              <a:gd name="T6" fmla="*/ 2147483646 w 3"/>
              <a:gd name="T7" fmla="*/ 2147483646 h 7"/>
              <a:gd name="T8" fmla="*/ 2147483646 w 3"/>
              <a:gd name="T9" fmla="*/ 0 h 7"/>
              <a:gd name="T10" fmla="*/ 2147483646 w 3"/>
              <a:gd name="T11" fmla="*/ 0 h 7"/>
              <a:gd name="T12" fmla="*/ 2147483646 w 3"/>
              <a:gd name="T13" fmla="*/ 0 h 7"/>
              <a:gd name="T14" fmla="*/ 2147483646 w 3"/>
              <a:gd name="T15" fmla="*/ 0 h 7"/>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7"/>
              <a:gd name="T26" fmla="*/ 3 w 3"/>
              <a:gd name="T27" fmla="*/ 7 h 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7">
                <a:moveTo>
                  <a:pt x="2" y="0"/>
                </a:moveTo>
                <a:lnTo>
                  <a:pt x="0" y="0"/>
                </a:lnTo>
                <a:lnTo>
                  <a:pt x="0" y="6"/>
                </a:lnTo>
                <a:lnTo>
                  <a:pt x="2" y="6"/>
                </a:lnTo>
                <a:lnTo>
                  <a:pt x="2"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49" name="Freeform 78">
            <a:extLst>
              <a:ext uri="{FF2B5EF4-FFF2-40B4-BE49-F238E27FC236}">
                <a16:creationId xmlns:a16="http://schemas.microsoft.com/office/drawing/2014/main" xmlns="" id="{EB749FF6-FA68-6971-B824-4F8E77AD6370}"/>
              </a:ext>
            </a:extLst>
          </p:cNvPr>
          <p:cNvSpPr>
            <a:spLocks/>
          </p:cNvSpPr>
          <p:nvPr/>
        </p:nvSpPr>
        <p:spPr bwMode="auto">
          <a:xfrm>
            <a:off x="4505325" y="2579688"/>
            <a:ext cx="3175" cy="79375"/>
          </a:xfrm>
          <a:custGeom>
            <a:avLst/>
            <a:gdLst>
              <a:gd name="T0" fmla="*/ 0 w 2"/>
              <a:gd name="T1" fmla="*/ 2147483646 h 51"/>
              <a:gd name="T2" fmla="*/ 0 w 2"/>
              <a:gd name="T3" fmla="*/ 2147483646 h 51"/>
              <a:gd name="T4" fmla="*/ 0 w 2"/>
              <a:gd name="T5" fmla="*/ 2147483646 h 51"/>
              <a:gd name="T6" fmla="*/ 2147483646 w 2"/>
              <a:gd name="T7" fmla="*/ 2147483646 h 51"/>
              <a:gd name="T8" fmla="*/ 2147483646 w 2"/>
              <a:gd name="T9" fmla="*/ 2147483646 h 51"/>
              <a:gd name="T10" fmla="*/ 2147483646 w 2"/>
              <a:gd name="T11" fmla="*/ 2147483646 h 51"/>
              <a:gd name="T12" fmla="*/ 2147483646 w 2"/>
              <a:gd name="T13" fmla="*/ 2147483646 h 51"/>
              <a:gd name="T14" fmla="*/ 2147483646 w 2"/>
              <a:gd name="T15" fmla="*/ 2147483646 h 51"/>
              <a:gd name="T16" fmla="*/ 2147483646 w 2"/>
              <a:gd name="T17" fmla="*/ 2147483646 h 51"/>
              <a:gd name="T18" fmla="*/ 2147483646 w 2"/>
              <a:gd name="T19" fmla="*/ 2147483646 h 51"/>
              <a:gd name="T20" fmla="*/ 2147483646 w 2"/>
              <a:gd name="T21" fmla="*/ 0 h 51"/>
              <a:gd name="T22" fmla="*/ 0 w 2"/>
              <a:gd name="T23" fmla="*/ 2147483646 h 51"/>
              <a:gd name="T24" fmla="*/ 0 w 2"/>
              <a:gd name="T25" fmla="*/ 2147483646 h 51"/>
              <a:gd name="T26" fmla="*/ 0 w 2"/>
              <a:gd name="T27" fmla="*/ 2147483646 h 51"/>
              <a:gd name="T28" fmla="*/ 0 w 2"/>
              <a:gd name="T29" fmla="*/ 2147483646 h 5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
              <a:gd name="T46" fmla="*/ 0 h 51"/>
              <a:gd name="T47" fmla="*/ 2 w 2"/>
              <a:gd name="T48" fmla="*/ 51 h 5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 h="51">
                <a:moveTo>
                  <a:pt x="0" y="50"/>
                </a:moveTo>
                <a:lnTo>
                  <a:pt x="0" y="47"/>
                </a:lnTo>
                <a:lnTo>
                  <a:pt x="0" y="43"/>
                </a:lnTo>
                <a:lnTo>
                  <a:pt x="1" y="38"/>
                </a:lnTo>
                <a:lnTo>
                  <a:pt x="1" y="32"/>
                </a:lnTo>
                <a:lnTo>
                  <a:pt x="1" y="27"/>
                </a:lnTo>
                <a:lnTo>
                  <a:pt x="1" y="22"/>
                </a:lnTo>
                <a:lnTo>
                  <a:pt x="1" y="17"/>
                </a:lnTo>
                <a:lnTo>
                  <a:pt x="1" y="11"/>
                </a:lnTo>
                <a:lnTo>
                  <a:pt x="1" y="7"/>
                </a:lnTo>
                <a:lnTo>
                  <a:pt x="1" y="0"/>
                </a:lnTo>
                <a:lnTo>
                  <a:pt x="0" y="5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0" name="Freeform 80">
            <a:extLst>
              <a:ext uri="{FF2B5EF4-FFF2-40B4-BE49-F238E27FC236}">
                <a16:creationId xmlns:a16="http://schemas.microsoft.com/office/drawing/2014/main" xmlns="" id="{5BAD0133-B102-C16C-F60C-1AF608BB1A33}"/>
              </a:ext>
            </a:extLst>
          </p:cNvPr>
          <p:cNvSpPr>
            <a:spLocks/>
          </p:cNvSpPr>
          <p:nvPr/>
        </p:nvSpPr>
        <p:spPr bwMode="auto">
          <a:xfrm>
            <a:off x="4692650" y="2595563"/>
            <a:ext cx="22225" cy="28575"/>
          </a:xfrm>
          <a:custGeom>
            <a:avLst/>
            <a:gdLst>
              <a:gd name="T0" fmla="*/ 2147483646 w 14"/>
              <a:gd name="T1" fmla="*/ 2147483646 h 18"/>
              <a:gd name="T2" fmla="*/ 2147483646 w 14"/>
              <a:gd name="T3" fmla="*/ 2147483646 h 18"/>
              <a:gd name="T4" fmla="*/ 2147483646 w 14"/>
              <a:gd name="T5" fmla="*/ 2147483646 h 18"/>
              <a:gd name="T6" fmla="*/ 2147483646 w 14"/>
              <a:gd name="T7" fmla="*/ 0 h 18"/>
              <a:gd name="T8" fmla="*/ 2147483646 w 14"/>
              <a:gd name="T9" fmla="*/ 2147483646 h 18"/>
              <a:gd name="T10" fmla="*/ 2147483646 w 14"/>
              <a:gd name="T11" fmla="*/ 2147483646 h 18"/>
              <a:gd name="T12" fmla="*/ 2147483646 w 14"/>
              <a:gd name="T13" fmla="*/ 2147483646 h 18"/>
              <a:gd name="T14" fmla="*/ 2147483646 w 14"/>
              <a:gd name="T15" fmla="*/ 2147483646 h 18"/>
              <a:gd name="T16" fmla="*/ 2147483646 w 14"/>
              <a:gd name="T17" fmla="*/ 2147483646 h 18"/>
              <a:gd name="T18" fmla="*/ 2147483646 w 14"/>
              <a:gd name="T19" fmla="*/ 2147483646 h 18"/>
              <a:gd name="T20" fmla="*/ 2147483646 w 14"/>
              <a:gd name="T21" fmla="*/ 2147483646 h 18"/>
              <a:gd name="T22" fmla="*/ 0 w 14"/>
              <a:gd name="T23" fmla="*/ 2147483646 h 18"/>
              <a:gd name="T24" fmla="*/ 2147483646 w 14"/>
              <a:gd name="T25" fmla="*/ 2147483646 h 18"/>
              <a:gd name="T26" fmla="*/ 2147483646 w 14"/>
              <a:gd name="T27" fmla="*/ 2147483646 h 18"/>
              <a:gd name="T28" fmla="*/ 2147483646 w 14"/>
              <a:gd name="T29" fmla="*/ 2147483646 h 18"/>
              <a:gd name="T30" fmla="*/ 2147483646 w 14"/>
              <a:gd name="T31" fmla="*/ 2147483646 h 18"/>
              <a:gd name="T32" fmla="*/ 2147483646 w 14"/>
              <a:gd name="T33" fmla="*/ 2147483646 h 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4"/>
              <a:gd name="T52" fmla="*/ 0 h 18"/>
              <a:gd name="T53" fmla="*/ 14 w 14"/>
              <a:gd name="T54" fmla="*/ 18 h 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4" h="18">
                <a:moveTo>
                  <a:pt x="2" y="17"/>
                </a:moveTo>
                <a:lnTo>
                  <a:pt x="6" y="8"/>
                </a:lnTo>
                <a:lnTo>
                  <a:pt x="13" y="12"/>
                </a:lnTo>
                <a:lnTo>
                  <a:pt x="11" y="0"/>
                </a:lnTo>
                <a:lnTo>
                  <a:pt x="10" y="2"/>
                </a:lnTo>
                <a:lnTo>
                  <a:pt x="8" y="5"/>
                </a:lnTo>
                <a:lnTo>
                  <a:pt x="7" y="6"/>
                </a:lnTo>
                <a:lnTo>
                  <a:pt x="5" y="6"/>
                </a:lnTo>
                <a:lnTo>
                  <a:pt x="3" y="8"/>
                </a:lnTo>
                <a:lnTo>
                  <a:pt x="2" y="10"/>
                </a:lnTo>
                <a:lnTo>
                  <a:pt x="1" y="11"/>
                </a:lnTo>
                <a:lnTo>
                  <a:pt x="0" y="14"/>
                </a:lnTo>
                <a:lnTo>
                  <a:pt x="1" y="15"/>
                </a:lnTo>
                <a:lnTo>
                  <a:pt x="2" y="1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1" name="Freeform 81">
            <a:extLst>
              <a:ext uri="{FF2B5EF4-FFF2-40B4-BE49-F238E27FC236}">
                <a16:creationId xmlns:a16="http://schemas.microsoft.com/office/drawing/2014/main" xmlns="" id="{791C614D-B06C-F402-D78B-FB8A49774B95}"/>
              </a:ext>
            </a:extLst>
          </p:cNvPr>
          <p:cNvSpPr>
            <a:spLocks/>
          </p:cNvSpPr>
          <p:nvPr/>
        </p:nvSpPr>
        <p:spPr bwMode="auto">
          <a:xfrm>
            <a:off x="4470400" y="2608263"/>
            <a:ext cx="4763" cy="12700"/>
          </a:xfrm>
          <a:custGeom>
            <a:avLst/>
            <a:gdLst>
              <a:gd name="T0" fmla="*/ 2147483646 w 3"/>
              <a:gd name="T1" fmla="*/ 0 h 7"/>
              <a:gd name="T2" fmla="*/ 0 w 3"/>
              <a:gd name="T3" fmla="*/ 0 h 7"/>
              <a:gd name="T4" fmla="*/ 0 w 3"/>
              <a:gd name="T5" fmla="*/ 2147483646 h 7"/>
              <a:gd name="T6" fmla="*/ 2147483646 w 3"/>
              <a:gd name="T7" fmla="*/ 2147483646 h 7"/>
              <a:gd name="T8" fmla="*/ 2147483646 w 3"/>
              <a:gd name="T9" fmla="*/ 0 h 7"/>
              <a:gd name="T10" fmla="*/ 2147483646 w 3"/>
              <a:gd name="T11" fmla="*/ 0 h 7"/>
              <a:gd name="T12" fmla="*/ 2147483646 w 3"/>
              <a:gd name="T13" fmla="*/ 0 h 7"/>
              <a:gd name="T14" fmla="*/ 2147483646 w 3"/>
              <a:gd name="T15" fmla="*/ 0 h 7"/>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7"/>
              <a:gd name="T26" fmla="*/ 3 w 3"/>
              <a:gd name="T27" fmla="*/ 7 h 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7">
                <a:moveTo>
                  <a:pt x="2" y="0"/>
                </a:moveTo>
                <a:lnTo>
                  <a:pt x="0" y="0"/>
                </a:lnTo>
                <a:lnTo>
                  <a:pt x="0" y="6"/>
                </a:lnTo>
                <a:lnTo>
                  <a:pt x="2" y="6"/>
                </a:lnTo>
                <a:lnTo>
                  <a:pt x="2"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2" name="Freeform 83">
            <a:extLst>
              <a:ext uri="{FF2B5EF4-FFF2-40B4-BE49-F238E27FC236}">
                <a16:creationId xmlns:a16="http://schemas.microsoft.com/office/drawing/2014/main" xmlns="" id="{9607F564-CDDF-2002-B6F7-666DDF595F1E}"/>
              </a:ext>
            </a:extLst>
          </p:cNvPr>
          <p:cNvSpPr>
            <a:spLocks/>
          </p:cNvSpPr>
          <p:nvPr/>
        </p:nvSpPr>
        <p:spPr bwMode="auto">
          <a:xfrm>
            <a:off x="4589463" y="2622550"/>
            <a:ext cx="3175" cy="25400"/>
          </a:xfrm>
          <a:custGeom>
            <a:avLst/>
            <a:gdLst>
              <a:gd name="T0" fmla="*/ 2147483646 w 4"/>
              <a:gd name="T1" fmla="*/ 0 h 16"/>
              <a:gd name="T2" fmla="*/ 0 w 4"/>
              <a:gd name="T3" fmla="*/ 0 h 16"/>
              <a:gd name="T4" fmla="*/ 0 w 4"/>
              <a:gd name="T5" fmla="*/ 2147483646 h 16"/>
              <a:gd name="T6" fmla="*/ 2147483646 w 4"/>
              <a:gd name="T7" fmla="*/ 2147483646 h 16"/>
              <a:gd name="T8" fmla="*/ 2147483646 w 4"/>
              <a:gd name="T9" fmla="*/ 0 h 16"/>
              <a:gd name="T10" fmla="*/ 2147483646 w 4"/>
              <a:gd name="T11" fmla="*/ 0 h 16"/>
              <a:gd name="T12" fmla="*/ 2147483646 w 4"/>
              <a:gd name="T13" fmla="*/ 0 h 16"/>
              <a:gd name="T14" fmla="*/ 2147483646 w 4"/>
              <a:gd name="T15" fmla="*/ 0 h 16"/>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16"/>
              <a:gd name="T26" fmla="*/ 4 w 4"/>
              <a:gd name="T27" fmla="*/ 16 h 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16">
                <a:moveTo>
                  <a:pt x="3" y="0"/>
                </a:moveTo>
                <a:lnTo>
                  <a:pt x="0" y="0"/>
                </a:lnTo>
                <a:lnTo>
                  <a:pt x="0" y="15"/>
                </a:lnTo>
                <a:lnTo>
                  <a:pt x="2" y="15"/>
                </a:lnTo>
                <a:lnTo>
                  <a:pt x="2" y="0"/>
                </a:lnTo>
                <a:lnTo>
                  <a:pt x="3"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3" name="Freeform 84">
            <a:extLst>
              <a:ext uri="{FF2B5EF4-FFF2-40B4-BE49-F238E27FC236}">
                <a16:creationId xmlns:a16="http://schemas.microsoft.com/office/drawing/2014/main" xmlns="" id="{E029BC1B-242D-F155-8468-F2A0A61747E7}"/>
              </a:ext>
            </a:extLst>
          </p:cNvPr>
          <p:cNvSpPr>
            <a:spLocks/>
          </p:cNvSpPr>
          <p:nvPr/>
        </p:nvSpPr>
        <p:spPr bwMode="auto">
          <a:xfrm>
            <a:off x="4691063" y="2635250"/>
            <a:ext cx="6350" cy="31750"/>
          </a:xfrm>
          <a:custGeom>
            <a:avLst/>
            <a:gdLst>
              <a:gd name="T0" fmla="*/ 2147483646 w 4"/>
              <a:gd name="T1" fmla="*/ 0 h 20"/>
              <a:gd name="T2" fmla="*/ 0 w 4"/>
              <a:gd name="T3" fmla="*/ 2147483646 h 20"/>
              <a:gd name="T4" fmla="*/ 2147483646 w 4"/>
              <a:gd name="T5" fmla="*/ 0 h 20"/>
              <a:gd name="T6" fmla="*/ 2147483646 w 4"/>
              <a:gd name="T7" fmla="*/ 0 h 20"/>
              <a:gd name="T8" fmla="*/ 2147483646 w 4"/>
              <a:gd name="T9" fmla="*/ 0 h 20"/>
              <a:gd name="T10" fmla="*/ 2147483646 w 4"/>
              <a:gd name="T11" fmla="*/ 0 h 20"/>
              <a:gd name="T12" fmla="*/ 0 60000 65536"/>
              <a:gd name="T13" fmla="*/ 0 60000 65536"/>
              <a:gd name="T14" fmla="*/ 0 60000 65536"/>
              <a:gd name="T15" fmla="*/ 0 60000 65536"/>
              <a:gd name="T16" fmla="*/ 0 60000 65536"/>
              <a:gd name="T17" fmla="*/ 0 60000 65536"/>
              <a:gd name="T18" fmla="*/ 0 w 4"/>
              <a:gd name="T19" fmla="*/ 0 h 20"/>
              <a:gd name="T20" fmla="*/ 4 w 4"/>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4" h="20">
                <a:moveTo>
                  <a:pt x="3" y="0"/>
                </a:moveTo>
                <a:lnTo>
                  <a:pt x="0" y="19"/>
                </a:lnTo>
                <a:lnTo>
                  <a:pt x="3"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4" name="Freeform 85">
            <a:extLst>
              <a:ext uri="{FF2B5EF4-FFF2-40B4-BE49-F238E27FC236}">
                <a16:creationId xmlns:a16="http://schemas.microsoft.com/office/drawing/2014/main" xmlns="" id="{AF0A5872-72C8-BF57-095F-0CED27613E4D}"/>
              </a:ext>
            </a:extLst>
          </p:cNvPr>
          <p:cNvSpPr>
            <a:spLocks/>
          </p:cNvSpPr>
          <p:nvPr/>
        </p:nvSpPr>
        <p:spPr bwMode="auto">
          <a:xfrm>
            <a:off x="4575175" y="2635250"/>
            <a:ext cx="19050" cy="61913"/>
          </a:xfrm>
          <a:custGeom>
            <a:avLst/>
            <a:gdLst>
              <a:gd name="T0" fmla="*/ 2147483646 w 13"/>
              <a:gd name="T1" fmla="*/ 2147483646 h 39"/>
              <a:gd name="T2" fmla="*/ 2147483646 w 13"/>
              <a:gd name="T3" fmla="*/ 2147483646 h 39"/>
              <a:gd name="T4" fmla="*/ 2147483646 w 13"/>
              <a:gd name="T5" fmla="*/ 2147483646 h 39"/>
              <a:gd name="T6" fmla="*/ 2147483646 w 13"/>
              <a:gd name="T7" fmla="*/ 2147483646 h 39"/>
              <a:gd name="T8" fmla="*/ 2147483646 w 13"/>
              <a:gd name="T9" fmla="*/ 2147483646 h 39"/>
              <a:gd name="T10" fmla="*/ 2147483646 w 13"/>
              <a:gd name="T11" fmla="*/ 2147483646 h 39"/>
              <a:gd name="T12" fmla="*/ 2147483646 w 13"/>
              <a:gd name="T13" fmla="*/ 2147483646 h 39"/>
              <a:gd name="T14" fmla="*/ 2147483646 w 13"/>
              <a:gd name="T15" fmla="*/ 2147483646 h 39"/>
              <a:gd name="T16" fmla="*/ 2147483646 w 13"/>
              <a:gd name="T17" fmla="*/ 2147483646 h 39"/>
              <a:gd name="T18" fmla="*/ 2147483646 w 13"/>
              <a:gd name="T19" fmla="*/ 2147483646 h 39"/>
              <a:gd name="T20" fmla="*/ 2147483646 w 13"/>
              <a:gd name="T21" fmla="*/ 2147483646 h 39"/>
              <a:gd name="T22" fmla="*/ 2147483646 w 13"/>
              <a:gd name="T23" fmla="*/ 2147483646 h 39"/>
              <a:gd name="T24" fmla="*/ 2147483646 w 13"/>
              <a:gd name="T25" fmla="*/ 0 h 39"/>
              <a:gd name="T26" fmla="*/ 2147483646 w 13"/>
              <a:gd name="T27" fmla="*/ 2147483646 h 39"/>
              <a:gd name="T28" fmla="*/ 2147483646 w 13"/>
              <a:gd name="T29" fmla="*/ 2147483646 h 39"/>
              <a:gd name="T30" fmla="*/ 0 w 13"/>
              <a:gd name="T31" fmla="*/ 2147483646 h 39"/>
              <a:gd name="T32" fmla="*/ 0 w 13"/>
              <a:gd name="T33" fmla="*/ 2147483646 h 39"/>
              <a:gd name="T34" fmla="*/ 2147483646 w 13"/>
              <a:gd name="T35" fmla="*/ 2147483646 h 39"/>
              <a:gd name="T36" fmla="*/ 2147483646 w 13"/>
              <a:gd name="T37" fmla="*/ 2147483646 h 39"/>
              <a:gd name="T38" fmla="*/ 2147483646 w 13"/>
              <a:gd name="T39" fmla="*/ 2147483646 h 39"/>
              <a:gd name="T40" fmla="*/ 2147483646 w 13"/>
              <a:gd name="T41" fmla="*/ 2147483646 h 39"/>
              <a:gd name="T42" fmla="*/ 2147483646 w 13"/>
              <a:gd name="T43" fmla="*/ 2147483646 h 39"/>
              <a:gd name="T44" fmla="*/ 2147483646 w 13"/>
              <a:gd name="T45" fmla="*/ 2147483646 h 39"/>
              <a:gd name="T46" fmla="*/ 2147483646 w 13"/>
              <a:gd name="T47" fmla="*/ 2147483646 h 39"/>
              <a:gd name="T48" fmla="*/ 2147483646 w 13"/>
              <a:gd name="T49" fmla="*/ 2147483646 h 39"/>
              <a:gd name="T50" fmla="*/ 2147483646 w 13"/>
              <a:gd name="T51" fmla="*/ 2147483646 h 3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3"/>
              <a:gd name="T79" fmla="*/ 0 h 39"/>
              <a:gd name="T80" fmla="*/ 13 w 13"/>
              <a:gd name="T81" fmla="*/ 39 h 3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3" h="39">
                <a:moveTo>
                  <a:pt x="10" y="38"/>
                </a:moveTo>
                <a:lnTo>
                  <a:pt x="10" y="38"/>
                </a:lnTo>
                <a:lnTo>
                  <a:pt x="11" y="38"/>
                </a:lnTo>
                <a:lnTo>
                  <a:pt x="11" y="36"/>
                </a:lnTo>
                <a:lnTo>
                  <a:pt x="12" y="36"/>
                </a:lnTo>
                <a:lnTo>
                  <a:pt x="12" y="35"/>
                </a:lnTo>
                <a:lnTo>
                  <a:pt x="12" y="34"/>
                </a:lnTo>
                <a:lnTo>
                  <a:pt x="12" y="33"/>
                </a:lnTo>
                <a:lnTo>
                  <a:pt x="7" y="35"/>
                </a:lnTo>
                <a:lnTo>
                  <a:pt x="2" y="0"/>
                </a:lnTo>
                <a:lnTo>
                  <a:pt x="1" y="3"/>
                </a:lnTo>
                <a:lnTo>
                  <a:pt x="1" y="7"/>
                </a:lnTo>
                <a:lnTo>
                  <a:pt x="0" y="12"/>
                </a:lnTo>
                <a:lnTo>
                  <a:pt x="0" y="17"/>
                </a:lnTo>
                <a:lnTo>
                  <a:pt x="1" y="21"/>
                </a:lnTo>
                <a:lnTo>
                  <a:pt x="2" y="26"/>
                </a:lnTo>
                <a:lnTo>
                  <a:pt x="2" y="29"/>
                </a:lnTo>
                <a:lnTo>
                  <a:pt x="5" y="33"/>
                </a:lnTo>
                <a:lnTo>
                  <a:pt x="6" y="36"/>
                </a:lnTo>
                <a:lnTo>
                  <a:pt x="9" y="38"/>
                </a:lnTo>
                <a:lnTo>
                  <a:pt x="10" y="38"/>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5" name="Freeform 86">
            <a:extLst>
              <a:ext uri="{FF2B5EF4-FFF2-40B4-BE49-F238E27FC236}">
                <a16:creationId xmlns:a16="http://schemas.microsoft.com/office/drawing/2014/main" xmlns="" id="{A3C8FB87-1665-06CA-4D73-F357D1567424}"/>
              </a:ext>
            </a:extLst>
          </p:cNvPr>
          <p:cNvSpPr>
            <a:spLocks/>
          </p:cNvSpPr>
          <p:nvPr/>
        </p:nvSpPr>
        <p:spPr bwMode="auto">
          <a:xfrm>
            <a:off x="4318000" y="2638425"/>
            <a:ext cx="3175" cy="12700"/>
          </a:xfrm>
          <a:custGeom>
            <a:avLst/>
            <a:gdLst>
              <a:gd name="T0" fmla="*/ 2147483646 w 2"/>
              <a:gd name="T1" fmla="*/ 2147483646 h 8"/>
              <a:gd name="T2" fmla="*/ 2147483646 w 2"/>
              <a:gd name="T3" fmla="*/ 0 h 8"/>
              <a:gd name="T4" fmla="*/ 0 w 2"/>
              <a:gd name="T5" fmla="*/ 0 h 8"/>
              <a:gd name="T6" fmla="*/ 0 w 2"/>
              <a:gd name="T7" fmla="*/ 2147483646 h 8"/>
              <a:gd name="T8" fmla="*/ 0 w 2"/>
              <a:gd name="T9" fmla="*/ 2147483646 h 8"/>
              <a:gd name="T10" fmla="*/ 2147483646 w 2"/>
              <a:gd name="T11" fmla="*/ 2147483646 h 8"/>
              <a:gd name="T12" fmla="*/ 2147483646 w 2"/>
              <a:gd name="T13" fmla="*/ 2147483646 h 8"/>
              <a:gd name="T14" fmla="*/ 0 60000 65536"/>
              <a:gd name="T15" fmla="*/ 0 60000 65536"/>
              <a:gd name="T16" fmla="*/ 0 60000 65536"/>
              <a:gd name="T17" fmla="*/ 0 60000 65536"/>
              <a:gd name="T18" fmla="*/ 0 60000 65536"/>
              <a:gd name="T19" fmla="*/ 0 60000 65536"/>
              <a:gd name="T20" fmla="*/ 0 60000 65536"/>
              <a:gd name="T21" fmla="*/ 0 w 2"/>
              <a:gd name="T22" fmla="*/ 0 h 8"/>
              <a:gd name="T23" fmla="*/ 2 w 2"/>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8">
                <a:moveTo>
                  <a:pt x="1" y="7"/>
                </a:moveTo>
                <a:lnTo>
                  <a:pt x="1" y="0"/>
                </a:lnTo>
                <a:lnTo>
                  <a:pt x="0" y="0"/>
                </a:lnTo>
                <a:lnTo>
                  <a:pt x="0" y="7"/>
                </a:lnTo>
                <a:lnTo>
                  <a:pt x="1" y="7"/>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6" name="Freeform 88">
            <a:extLst>
              <a:ext uri="{FF2B5EF4-FFF2-40B4-BE49-F238E27FC236}">
                <a16:creationId xmlns:a16="http://schemas.microsoft.com/office/drawing/2014/main" xmlns="" id="{649C8E93-F2EA-7A64-7790-5680B4EB1489}"/>
              </a:ext>
            </a:extLst>
          </p:cNvPr>
          <p:cNvSpPr>
            <a:spLocks/>
          </p:cNvSpPr>
          <p:nvPr/>
        </p:nvSpPr>
        <p:spPr bwMode="auto">
          <a:xfrm>
            <a:off x="4440238" y="2665413"/>
            <a:ext cx="11112" cy="17462"/>
          </a:xfrm>
          <a:custGeom>
            <a:avLst/>
            <a:gdLst>
              <a:gd name="T0" fmla="*/ 2147483646 w 8"/>
              <a:gd name="T1" fmla="*/ 2147483646 h 11"/>
              <a:gd name="T2" fmla="*/ 2147483646 w 8"/>
              <a:gd name="T3" fmla="*/ 2147483646 h 11"/>
              <a:gd name="T4" fmla="*/ 2147483646 w 8"/>
              <a:gd name="T5" fmla="*/ 0 h 11"/>
              <a:gd name="T6" fmla="*/ 2147483646 w 8"/>
              <a:gd name="T7" fmla="*/ 2147483646 h 11"/>
              <a:gd name="T8" fmla="*/ 2147483646 w 8"/>
              <a:gd name="T9" fmla="*/ 2147483646 h 11"/>
              <a:gd name="T10" fmla="*/ 2147483646 w 8"/>
              <a:gd name="T11" fmla="*/ 2147483646 h 11"/>
              <a:gd name="T12" fmla="*/ 2147483646 w 8"/>
              <a:gd name="T13" fmla="*/ 2147483646 h 11"/>
              <a:gd name="T14" fmla="*/ 2147483646 w 8"/>
              <a:gd name="T15" fmla="*/ 2147483646 h 11"/>
              <a:gd name="T16" fmla="*/ 0 w 8"/>
              <a:gd name="T17" fmla="*/ 2147483646 h 11"/>
              <a:gd name="T18" fmla="*/ 0 w 8"/>
              <a:gd name="T19" fmla="*/ 2147483646 h 11"/>
              <a:gd name="T20" fmla="*/ 2147483646 w 8"/>
              <a:gd name="T21" fmla="*/ 2147483646 h 11"/>
              <a:gd name="T22" fmla="*/ 2147483646 w 8"/>
              <a:gd name="T23" fmla="*/ 2147483646 h 11"/>
              <a:gd name="T24" fmla="*/ 2147483646 w 8"/>
              <a:gd name="T25" fmla="*/ 2147483646 h 11"/>
              <a:gd name="T26" fmla="*/ 2147483646 w 8"/>
              <a:gd name="T27" fmla="*/ 2147483646 h 11"/>
              <a:gd name="T28" fmla="*/ 2147483646 w 8"/>
              <a:gd name="T29" fmla="*/ 2147483646 h 11"/>
              <a:gd name="T30" fmla="*/ 2147483646 w 8"/>
              <a:gd name="T31" fmla="*/ 2147483646 h 1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
              <a:gd name="T49" fmla="*/ 0 h 11"/>
              <a:gd name="T50" fmla="*/ 8 w 8"/>
              <a:gd name="T51" fmla="*/ 11 h 1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 h="11">
                <a:moveTo>
                  <a:pt x="3" y="10"/>
                </a:moveTo>
                <a:lnTo>
                  <a:pt x="7" y="10"/>
                </a:lnTo>
                <a:lnTo>
                  <a:pt x="3" y="0"/>
                </a:lnTo>
                <a:lnTo>
                  <a:pt x="3" y="1"/>
                </a:lnTo>
                <a:lnTo>
                  <a:pt x="2" y="3"/>
                </a:lnTo>
                <a:lnTo>
                  <a:pt x="2" y="4"/>
                </a:lnTo>
                <a:lnTo>
                  <a:pt x="1" y="6"/>
                </a:lnTo>
                <a:lnTo>
                  <a:pt x="1" y="7"/>
                </a:lnTo>
                <a:lnTo>
                  <a:pt x="0" y="8"/>
                </a:lnTo>
                <a:lnTo>
                  <a:pt x="1" y="9"/>
                </a:lnTo>
                <a:lnTo>
                  <a:pt x="1" y="10"/>
                </a:lnTo>
                <a:lnTo>
                  <a:pt x="3" y="10"/>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7" name="Freeform 89">
            <a:extLst>
              <a:ext uri="{FF2B5EF4-FFF2-40B4-BE49-F238E27FC236}">
                <a16:creationId xmlns:a16="http://schemas.microsoft.com/office/drawing/2014/main" xmlns="" id="{BA4EB7DB-3330-636D-D80F-27905DFBC3D9}"/>
              </a:ext>
            </a:extLst>
          </p:cNvPr>
          <p:cNvSpPr>
            <a:spLocks/>
          </p:cNvSpPr>
          <p:nvPr/>
        </p:nvSpPr>
        <p:spPr bwMode="auto">
          <a:xfrm>
            <a:off x="4348163" y="2674938"/>
            <a:ext cx="15875" cy="26987"/>
          </a:xfrm>
          <a:custGeom>
            <a:avLst/>
            <a:gdLst>
              <a:gd name="T0" fmla="*/ 2147483646 w 10"/>
              <a:gd name="T1" fmla="*/ 2147483646 h 17"/>
              <a:gd name="T2" fmla="*/ 2147483646 w 10"/>
              <a:gd name="T3" fmla="*/ 2147483646 h 17"/>
              <a:gd name="T4" fmla="*/ 2147483646 w 10"/>
              <a:gd name="T5" fmla="*/ 2147483646 h 17"/>
              <a:gd name="T6" fmla="*/ 2147483646 w 10"/>
              <a:gd name="T7" fmla="*/ 2147483646 h 17"/>
              <a:gd name="T8" fmla="*/ 2147483646 w 10"/>
              <a:gd name="T9" fmla="*/ 2147483646 h 17"/>
              <a:gd name="T10" fmla="*/ 2147483646 w 10"/>
              <a:gd name="T11" fmla="*/ 2147483646 h 17"/>
              <a:gd name="T12" fmla="*/ 2147483646 w 10"/>
              <a:gd name="T13" fmla="*/ 2147483646 h 17"/>
              <a:gd name="T14" fmla="*/ 2147483646 w 10"/>
              <a:gd name="T15" fmla="*/ 2147483646 h 17"/>
              <a:gd name="T16" fmla="*/ 2147483646 w 10"/>
              <a:gd name="T17" fmla="*/ 2147483646 h 17"/>
              <a:gd name="T18" fmla="*/ 2147483646 w 10"/>
              <a:gd name="T19" fmla="*/ 2147483646 h 17"/>
              <a:gd name="T20" fmla="*/ 2147483646 w 10"/>
              <a:gd name="T21" fmla="*/ 0 h 17"/>
              <a:gd name="T22" fmla="*/ 0 w 10"/>
              <a:gd name="T23" fmla="*/ 2147483646 h 17"/>
              <a:gd name="T24" fmla="*/ 0 w 10"/>
              <a:gd name="T25" fmla="*/ 2147483646 h 17"/>
              <a:gd name="T26" fmla="*/ 2147483646 w 10"/>
              <a:gd name="T27" fmla="*/ 2147483646 h 17"/>
              <a:gd name="T28" fmla="*/ 2147483646 w 10"/>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
              <a:gd name="T46" fmla="*/ 0 h 17"/>
              <a:gd name="T47" fmla="*/ 10 w 10"/>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 h="17">
                <a:moveTo>
                  <a:pt x="1" y="16"/>
                </a:moveTo>
                <a:lnTo>
                  <a:pt x="3" y="16"/>
                </a:lnTo>
                <a:lnTo>
                  <a:pt x="5" y="15"/>
                </a:lnTo>
                <a:lnTo>
                  <a:pt x="7" y="13"/>
                </a:lnTo>
                <a:lnTo>
                  <a:pt x="8" y="11"/>
                </a:lnTo>
                <a:lnTo>
                  <a:pt x="8" y="9"/>
                </a:lnTo>
                <a:lnTo>
                  <a:pt x="9" y="8"/>
                </a:lnTo>
                <a:lnTo>
                  <a:pt x="8" y="6"/>
                </a:lnTo>
                <a:lnTo>
                  <a:pt x="8" y="3"/>
                </a:lnTo>
                <a:lnTo>
                  <a:pt x="7" y="1"/>
                </a:lnTo>
                <a:lnTo>
                  <a:pt x="6" y="0"/>
                </a:lnTo>
                <a:lnTo>
                  <a:pt x="0" y="16"/>
                </a:lnTo>
                <a:lnTo>
                  <a:pt x="1" y="1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8" name="Freeform 90">
            <a:extLst>
              <a:ext uri="{FF2B5EF4-FFF2-40B4-BE49-F238E27FC236}">
                <a16:creationId xmlns:a16="http://schemas.microsoft.com/office/drawing/2014/main" xmlns="" id="{169FB7DA-39DE-7891-8465-AD2DE55D90E8}"/>
              </a:ext>
            </a:extLst>
          </p:cNvPr>
          <p:cNvSpPr>
            <a:spLocks/>
          </p:cNvSpPr>
          <p:nvPr/>
        </p:nvSpPr>
        <p:spPr bwMode="auto">
          <a:xfrm>
            <a:off x="4700588" y="2676525"/>
            <a:ext cx="3175" cy="15875"/>
          </a:xfrm>
          <a:custGeom>
            <a:avLst/>
            <a:gdLst>
              <a:gd name="T0" fmla="*/ 0 w 2"/>
              <a:gd name="T1" fmla="*/ 2147483646 h 10"/>
              <a:gd name="T2" fmla="*/ 2147483646 w 2"/>
              <a:gd name="T3" fmla="*/ 0 h 10"/>
              <a:gd name="T4" fmla="*/ 0 w 2"/>
              <a:gd name="T5" fmla="*/ 2147483646 h 10"/>
              <a:gd name="T6" fmla="*/ 0 w 2"/>
              <a:gd name="T7" fmla="*/ 2147483646 h 10"/>
              <a:gd name="T8" fmla="*/ 0 w 2"/>
              <a:gd name="T9" fmla="*/ 2147483646 h 10"/>
              <a:gd name="T10" fmla="*/ 0 w 2"/>
              <a:gd name="T11" fmla="*/ 2147483646 h 10"/>
              <a:gd name="T12" fmla="*/ 0 w 2"/>
              <a:gd name="T13" fmla="*/ 2147483646 h 10"/>
              <a:gd name="T14" fmla="*/ 0 60000 65536"/>
              <a:gd name="T15" fmla="*/ 0 60000 65536"/>
              <a:gd name="T16" fmla="*/ 0 60000 65536"/>
              <a:gd name="T17" fmla="*/ 0 60000 65536"/>
              <a:gd name="T18" fmla="*/ 0 60000 65536"/>
              <a:gd name="T19" fmla="*/ 0 60000 65536"/>
              <a:gd name="T20" fmla="*/ 0 60000 65536"/>
              <a:gd name="T21" fmla="*/ 0 w 2"/>
              <a:gd name="T22" fmla="*/ 0 h 10"/>
              <a:gd name="T23" fmla="*/ 2 w 2"/>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0">
                <a:moveTo>
                  <a:pt x="0" y="9"/>
                </a:moveTo>
                <a:lnTo>
                  <a:pt x="1" y="0"/>
                </a:lnTo>
                <a:lnTo>
                  <a:pt x="0" y="7"/>
                </a:lnTo>
                <a:lnTo>
                  <a:pt x="0" y="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59" name="Freeform 91">
            <a:extLst>
              <a:ext uri="{FF2B5EF4-FFF2-40B4-BE49-F238E27FC236}">
                <a16:creationId xmlns:a16="http://schemas.microsoft.com/office/drawing/2014/main" xmlns="" id="{3B01AB07-A6BB-CC1A-80BF-D730B0F56745}"/>
              </a:ext>
            </a:extLst>
          </p:cNvPr>
          <p:cNvSpPr>
            <a:spLocks/>
          </p:cNvSpPr>
          <p:nvPr/>
        </p:nvSpPr>
        <p:spPr bwMode="auto">
          <a:xfrm>
            <a:off x="4711700" y="2681288"/>
            <a:ext cx="3175" cy="12700"/>
          </a:xfrm>
          <a:custGeom>
            <a:avLst/>
            <a:gdLst>
              <a:gd name="T0" fmla="*/ 2147483646 w 2"/>
              <a:gd name="T1" fmla="*/ 2147483646 h 8"/>
              <a:gd name="T2" fmla="*/ 2147483646 w 2"/>
              <a:gd name="T3" fmla="*/ 0 h 8"/>
              <a:gd name="T4" fmla="*/ 0 w 2"/>
              <a:gd name="T5" fmla="*/ 2147483646 h 8"/>
              <a:gd name="T6" fmla="*/ 0 w 2"/>
              <a:gd name="T7" fmla="*/ 2147483646 h 8"/>
              <a:gd name="T8" fmla="*/ 0 w 2"/>
              <a:gd name="T9" fmla="*/ 2147483646 h 8"/>
              <a:gd name="T10" fmla="*/ 2147483646 w 2"/>
              <a:gd name="T11" fmla="*/ 2147483646 h 8"/>
              <a:gd name="T12" fmla="*/ 2147483646 w 2"/>
              <a:gd name="T13" fmla="*/ 2147483646 h 8"/>
              <a:gd name="T14" fmla="*/ 0 60000 65536"/>
              <a:gd name="T15" fmla="*/ 0 60000 65536"/>
              <a:gd name="T16" fmla="*/ 0 60000 65536"/>
              <a:gd name="T17" fmla="*/ 0 60000 65536"/>
              <a:gd name="T18" fmla="*/ 0 60000 65536"/>
              <a:gd name="T19" fmla="*/ 0 60000 65536"/>
              <a:gd name="T20" fmla="*/ 0 60000 65536"/>
              <a:gd name="T21" fmla="*/ 0 w 2"/>
              <a:gd name="T22" fmla="*/ 0 h 8"/>
              <a:gd name="T23" fmla="*/ 2 w 2"/>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8">
                <a:moveTo>
                  <a:pt x="1" y="7"/>
                </a:moveTo>
                <a:lnTo>
                  <a:pt x="1" y="0"/>
                </a:lnTo>
                <a:lnTo>
                  <a:pt x="0" y="4"/>
                </a:lnTo>
                <a:lnTo>
                  <a:pt x="0" y="7"/>
                </a:lnTo>
                <a:lnTo>
                  <a:pt x="1" y="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0" name="Freeform 92">
            <a:extLst>
              <a:ext uri="{FF2B5EF4-FFF2-40B4-BE49-F238E27FC236}">
                <a16:creationId xmlns:a16="http://schemas.microsoft.com/office/drawing/2014/main" xmlns="" id="{C63509FD-7E2D-BD28-39AF-4A8B3395A884}"/>
              </a:ext>
            </a:extLst>
          </p:cNvPr>
          <p:cNvSpPr>
            <a:spLocks/>
          </p:cNvSpPr>
          <p:nvPr/>
        </p:nvSpPr>
        <p:spPr bwMode="auto">
          <a:xfrm>
            <a:off x="4675188" y="2686050"/>
            <a:ext cx="3175" cy="15875"/>
          </a:xfrm>
          <a:custGeom>
            <a:avLst/>
            <a:gdLst>
              <a:gd name="T0" fmla="*/ 0 w 2"/>
              <a:gd name="T1" fmla="*/ 2147483646 h 9"/>
              <a:gd name="T2" fmla="*/ 2147483646 w 2"/>
              <a:gd name="T3" fmla="*/ 0 h 9"/>
              <a:gd name="T4" fmla="*/ 0 w 2"/>
              <a:gd name="T5" fmla="*/ 2147483646 h 9"/>
              <a:gd name="T6" fmla="*/ 0 w 2"/>
              <a:gd name="T7" fmla="*/ 2147483646 h 9"/>
              <a:gd name="T8" fmla="*/ 0 w 2"/>
              <a:gd name="T9" fmla="*/ 2147483646 h 9"/>
              <a:gd name="T10" fmla="*/ 0 w 2"/>
              <a:gd name="T11" fmla="*/ 2147483646 h 9"/>
              <a:gd name="T12" fmla="*/ 0 w 2"/>
              <a:gd name="T13" fmla="*/ 2147483646 h 9"/>
              <a:gd name="T14" fmla="*/ 0 60000 65536"/>
              <a:gd name="T15" fmla="*/ 0 60000 65536"/>
              <a:gd name="T16" fmla="*/ 0 60000 65536"/>
              <a:gd name="T17" fmla="*/ 0 60000 65536"/>
              <a:gd name="T18" fmla="*/ 0 60000 65536"/>
              <a:gd name="T19" fmla="*/ 0 60000 65536"/>
              <a:gd name="T20" fmla="*/ 0 60000 65536"/>
              <a:gd name="T21" fmla="*/ 0 w 2"/>
              <a:gd name="T22" fmla="*/ 0 h 9"/>
              <a:gd name="T23" fmla="*/ 2 w 2"/>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9">
                <a:moveTo>
                  <a:pt x="0" y="8"/>
                </a:moveTo>
                <a:lnTo>
                  <a:pt x="1" y="0"/>
                </a:lnTo>
                <a:lnTo>
                  <a:pt x="0" y="3"/>
                </a:lnTo>
                <a:lnTo>
                  <a:pt x="0" y="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1" name="Freeform 95">
            <a:extLst>
              <a:ext uri="{FF2B5EF4-FFF2-40B4-BE49-F238E27FC236}">
                <a16:creationId xmlns:a16="http://schemas.microsoft.com/office/drawing/2014/main" xmlns="" id="{D520701C-80D1-1785-3B1A-122909970B9D}"/>
              </a:ext>
            </a:extLst>
          </p:cNvPr>
          <p:cNvSpPr>
            <a:spLocks/>
          </p:cNvSpPr>
          <p:nvPr/>
        </p:nvSpPr>
        <p:spPr bwMode="auto">
          <a:xfrm>
            <a:off x="4697413" y="2701925"/>
            <a:ext cx="6350" cy="12700"/>
          </a:xfrm>
          <a:custGeom>
            <a:avLst/>
            <a:gdLst>
              <a:gd name="T0" fmla="*/ 2147483646 w 3"/>
              <a:gd name="T1" fmla="*/ 0 h 10"/>
              <a:gd name="T2" fmla="*/ 0 w 3"/>
              <a:gd name="T3" fmla="*/ 0 h 10"/>
              <a:gd name="T4" fmla="*/ 0 w 3"/>
              <a:gd name="T5" fmla="*/ 2147483646 h 10"/>
              <a:gd name="T6" fmla="*/ 2147483646 w 3"/>
              <a:gd name="T7" fmla="*/ 2147483646 h 10"/>
              <a:gd name="T8" fmla="*/ 2147483646 w 3"/>
              <a:gd name="T9" fmla="*/ 0 h 10"/>
              <a:gd name="T10" fmla="*/ 2147483646 w 3"/>
              <a:gd name="T11" fmla="*/ 0 h 10"/>
              <a:gd name="T12" fmla="*/ 2147483646 w 3"/>
              <a:gd name="T13" fmla="*/ 0 h 10"/>
              <a:gd name="T14" fmla="*/ 2147483646 w 3"/>
              <a:gd name="T15" fmla="*/ 0 h 10"/>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10"/>
              <a:gd name="T26" fmla="*/ 3 w 3"/>
              <a:gd name="T27" fmla="*/ 10 h 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10">
                <a:moveTo>
                  <a:pt x="2" y="0"/>
                </a:moveTo>
                <a:lnTo>
                  <a:pt x="0" y="0"/>
                </a:lnTo>
                <a:lnTo>
                  <a:pt x="0" y="9"/>
                </a:lnTo>
                <a:lnTo>
                  <a:pt x="2" y="9"/>
                </a:lnTo>
                <a:lnTo>
                  <a:pt x="2"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2" name="Freeform 96">
            <a:extLst>
              <a:ext uri="{FF2B5EF4-FFF2-40B4-BE49-F238E27FC236}">
                <a16:creationId xmlns:a16="http://schemas.microsoft.com/office/drawing/2014/main" xmlns="" id="{3E0FE8EE-EDA9-FAE8-9BB0-4C3CD1B6B572}"/>
              </a:ext>
            </a:extLst>
          </p:cNvPr>
          <p:cNvSpPr>
            <a:spLocks/>
          </p:cNvSpPr>
          <p:nvPr/>
        </p:nvSpPr>
        <p:spPr bwMode="auto">
          <a:xfrm>
            <a:off x="4403725" y="2711450"/>
            <a:ext cx="131763" cy="352425"/>
          </a:xfrm>
          <a:custGeom>
            <a:avLst/>
            <a:gdLst>
              <a:gd name="T0" fmla="*/ 2147483646 w 84"/>
              <a:gd name="T1" fmla="*/ 0 h 225"/>
              <a:gd name="T2" fmla="*/ 2147483646 w 84"/>
              <a:gd name="T3" fmla="*/ 2147483646 h 225"/>
              <a:gd name="T4" fmla="*/ 2147483646 w 84"/>
              <a:gd name="T5" fmla="*/ 2147483646 h 225"/>
              <a:gd name="T6" fmla="*/ 2147483646 w 84"/>
              <a:gd name="T7" fmla="*/ 2147483646 h 225"/>
              <a:gd name="T8" fmla="*/ 2147483646 w 84"/>
              <a:gd name="T9" fmla="*/ 2147483646 h 225"/>
              <a:gd name="T10" fmla="*/ 2147483646 w 84"/>
              <a:gd name="T11" fmla="*/ 2147483646 h 225"/>
              <a:gd name="T12" fmla="*/ 2147483646 w 84"/>
              <a:gd name="T13" fmla="*/ 2147483646 h 225"/>
              <a:gd name="T14" fmla="*/ 2147483646 w 84"/>
              <a:gd name="T15" fmla="*/ 2147483646 h 225"/>
              <a:gd name="T16" fmla="*/ 2147483646 w 84"/>
              <a:gd name="T17" fmla="*/ 2147483646 h 225"/>
              <a:gd name="T18" fmla="*/ 2147483646 w 84"/>
              <a:gd name="T19" fmla="*/ 2147483646 h 225"/>
              <a:gd name="T20" fmla="*/ 2147483646 w 84"/>
              <a:gd name="T21" fmla="*/ 2147483646 h 225"/>
              <a:gd name="T22" fmla="*/ 2147483646 w 84"/>
              <a:gd name="T23" fmla="*/ 2147483646 h 225"/>
              <a:gd name="T24" fmla="*/ 2147483646 w 84"/>
              <a:gd name="T25" fmla="*/ 2147483646 h 225"/>
              <a:gd name="T26" fmla="*/ 2147483646 w 84"/>
              <a:gd name="T27" fmla="*/ 2147483646 h 225"/>
              <a:gd name="T28" fmla="*/ 2147483646 w 84"/>
              <a:gd name="T29" fmla="*/ 2147483646 h 225"/>
              <a:gd name="T30" fmla="*/ 2147483646 w 84"/>
              <a:gd name="T31" fmla="*/ 2147483646 h 225"/>
              <a:gd name="T32" fmla="*/ 2147483646 w 84"/>
              <a:gd name="T33" fmla="*/ 2147483646 h 225"/>
              <a:gd name="T34" fmla="*/ 2147483646 w 84"/>
              <a:gd name="T35" fmla="*/ 2147483646 h 225"/>
              <a:gd name="T36" fmla="*/ 2147483646 w 84"/>
              <a:gd name="T37" fmla="*/ 2147483646 h 225"/>
              <a:gd name="T38" fmla="*/ 2147483646 w 84"/>
              <a:gd name="T39" fmla="*/ 2147483646 h 225"/>
              <a:gd name="T40" fmla="*/ 2147483646 w 84"/>
              <a:gd name="T41" fmla="*/ 2147483646 h 225"/>
              <a:gd name="T42" fmla="*/ 2147483646 w 84"/>
              <a:gd name="T43" fmla="*/ 2147483646 h 225"/>
              <a:gd name="T44" fmla="*/ 2147483646 w 84"/>
              <a:gd name="T45" fmla="*/ 2147483646 h 225"/>
              <a:gd name="T46" fmla="*/ 2147483646 w 84"/>
              <a:gd name="T47" fmla="*/ 2147483646 h 225"/>
              <a:gd name="T48" fmla="*/ 2147483646 w 84"/>
              <a:gd name="T49" fmla="*/ 2147483646 h 225"/>
              <a:gd name="T50" fmla="*/ 2147483646 w 84"/>
              <a:gd name="T51" fmla="*/ 2147483646 h 225"/>
              <a:gd name="T52" fmla="*/ 2147483646 w 84"/>
              <a:gd name="T53" fmla="*/ 0 h 225"/>
              <a:gd name="T54" fmla="*/ 2147483646 w 84"/>
              <a:gd name="T55" fmla="*/ 0 h 225"/>
              <a:gd name="T56" fmla="*/ 2147483646 w 84"/>
              <a:gd name="T57" fmla="*/ 0 h 225"/>
              <a:gd name="T58" fmla="*/ 2147483646 w 84"/>
              <a:gd name="T59" fmla="*/ 0 h 225"/>
              <a:gd name="T60" fmla="*/ 2147483646 w 84"/>
              <a:gd name="T61" fmla="*/ 0 h 225"/>
              <a:gd name="T62" fmla="*/ 0 w 84"/>
              <a:gd name="T63" fmla="*/ 0 h 225"/>
              <a:gd name="T64" fmla="*/ 0 w 84"/>
              <a:gd name="T65" fmla="*/ 0 h 225"/>
              <a:gd name="T66" fmla="*/ 2147483646 w 84"/>
              <a:gd name="T67" fmla="*/ 0 h 225"/>
              <a:gd name="T68" fmla="*/ 2147483646 w 84"/>
              <a:gd name="T69" fmla="*/ 0 h 22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84"/>
              <a:gd name="T106" fmla="*/ 0 h 225"/>
              <a:gd name="T107" fmla="*/ 84 w 84"/>
              <a:gd name="T108" fmla="*/ 225 h 22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84" h="225">
                <a:moveTo>
                  <a:pt x="2" y="0"/>
                </a:moveTo>
                <a:lnTo>
                  <a:pt x="5" y="2"/>
                </a:lnTo>
                <a:lnTo>
                  <a:pt x="10" y="6"/>
                </a:lnTo>
                <a:lnTo>
                  <a:pt x="12" y="10"/>
                </a:lnTo>
                <a:lnTo>
                  <a:pt x="15" y="15"/>
                </a:lnTo>
                <a:lnTo>
                  <a:pt x="17" y="20"/>
                </a:lnTo>
                <a:lnTo>
                  <a:pt x="18" y="26"/>
                </a:lnTo>
                <a:lnTo>
                  <a:pt x="19" y="31"/>
                </a:lnTo>
                <a:lnTo>
                  <a:pt x="21" y="37"/>
                </a:lnTo>
                <a:lnTo>
                  <a:pt x="23" y="42"/>
                </a:lnTo>
                <a:lnTo>
                  <a:pt x="25" y="46"/>
                </a:lnTo>
                <a:lnTo>
                  <a:pt x="31" y="64"/>
                </a:lnTo>
                <a:lnTo>
                  <a:pt x="36" y="82"/>
                </a:lnTo>
                <a:lnTo>
                  <a:pt x="41" y="99"/>
                </a:lnTo>
                <a:lnTo>
                  <a:pt x="47" y="118"/>
                </a:lnTo>
                <a:lnTo>
                  <a:pt x="53" y="135"/>
                </a:lnTo>
                <a:lnTo>
                  <a:pt x="58" y="152"/>
                </a:lnTo>
                <a:lnTo>
                  <a:pt x="64" y="171"/>
                </a:lnTo>
                <a:lnTo>
                  <a:pt x="71" y="188"/>
                </a:lnTo>
                <a:lnTo>
                  <a:pt x="77" y="206"/>
                </a:lnTo>
                <a:lnTo>
                  <a:pt x="83" y="224"/>
                </a:lnTo>
                <a:lnTo>
                  <a:pt x="15" y="2"/>
                </a:lnTo>
                <a:lnTo>
                  <a:pt x="14" y="1"/>
                </a:lnTo>
                <a:lnTo>
                  <a:pt x="12" y="1"/>
                </a:lnTo>
                <a:lnTo>
                  <a:pt x="11" y="1"/>
                </a:lnTo>
                <a:lnTo>
                  <a:pt x="10" y="1"/>
                </a:lnTo>
                <a:lnTo>
                  <a:pt x="9" y="0"/>
                </a:lnTo>
                <a:lnTo>
                  <a:pt x="8" y="0"/>
                </a:lnTo>
                <a:lnTo>
                  <a:pt x="7" y="0"/>
                </a:lnTo>
                <a:lnTo>
                  <a:pt x="5" y="0"/>
                </a:lnTo>
                <a:lnTo>
                  <a:pt x="3" y="0"/>
                </a:lnTo>
                <a:lnTo>
                  <a:pt x="0" y="0"/>
                </a:lnTo>
                <a:lnTo>
                  <a:pt x="2" y="0"/>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3" name="Freeform 97">
            <a:extLst>
              <a:ext uri="{FF2B5EF4-FFF2-40B4-BE49-F238E27FC236}">
                <a16:creationId xmlns:a16="http://schemas.microsoft.com/office/drawing/2014/main" xmlns="" id="{EC837895-01E3-63B7-685D-58820B4CF6EA}"/>
              </a:ext>
            </a:extLst>
          </p:cNvPr>
          <p:cNvSpPr>
            <a:spLocks/>
          </p:cNvSpPr>
          <p:nvPr/>
        </p:nvSpPr>
        <p:spPr bwMode="auto">
          <a:xfrm>
            <a:off x="4675188" y="2711450"/>
            <a:ext cx="3175" cy="12700"/>
          </a:xfrm>
          <a:custGeom>
            <a:avLst/>
            <a:gdLst>
              <a:gd name="T0" fmla="*/ 2147483646 w 4"/>
              <a:gd name="T1" fmla="*/ 2147483646 h 9"/>
              <a:gd name="T2" fmla="*/ 2147483646 w 4"/>
              <a:gd name="T3" fmla="*/ 0 h 9"/>
              <a:gd name="T4" fmla="*/ 0 w 4"/>
              <a:gd name="T5" fmla="*/ 2147483646 h 9"/>
              <a:gd name="T6" fmla="*/ 2147483646 w 4"/>
              <a:gd name="T7" fmla="*/ 2147483646 h 9"/>
              <a:gd name="T8" fmla="*/ 2147483646 w 4"/>
              <a:gd name="T9" fmla="*/ 2147483646 h 9"/>
              <a:gd name="T10" fmla="*/ 2147483646 w 4"/>
              <a:gd name="T11" fmla="*/ 2147483646 h 9"/>
              <a:gd name="T12" fmla="*/ 2147483646 w 4"/>
              <a:gd name="T13" fmla="*/ 2147483646 h 9"/>
              <a:gd name="T14" fmla="*/ 0 60000 65536"/>
              <a:gd name="T15" fmla="*/ 0 60000 65536"/>
              <a:gd name="T16" fmla="*/ 0 60000 65536"/>
              <a:gd name="T17" fmla="*/ 0 60000 65536"/>
              <a:gd name="T18" fmla="*/ 0 60000 65536"/>
              <a:gd name="T19" fmla="*/ 0 60000 65536"/>
              <a:gd name="T20" fmla="*/ 0 60000 65536"/>
              <a:gd name="T21" fmla="*/ 0 w 4"/>
              <a:gd name="T22" fmla="*/ 0 h 9"/>
              <a:gd name="T23" fmla="*/ 4 w 4"/>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 h="9">
                <a:moveTo>
                  <a:pt x="2" y="8"/>
                </a:moveTo>
                <a:lnTo>
                  <a:pt x="3" y="0"/>
                </a:lnTo>
                <a:lnTo>
                  <a:pt x="0" y="3"/>
                </a:lnTo>
                <a:lnTo>
                  <a:pt x="2" y="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4" name="Freeform 98">
            <a:extLst>
              <a:ext uri="{FF2B5EF4-FFF2-40B4-BE49-F238E27FC236}">
                <a16:creationId xmlns:a16="http://schemas.microsoft.com/office/drawing/2014/main" xmlns="" id="{B1F3A883-0BFF-5E16-7707-00EA10B02EFF}"/>
              </a:ext>
            </a:extLst>
          </p:cNvPr>
          <p:cNvSpPr>
            <a:spLocks/>
          </p:cNvSpPr>
          <p:nvPr/>
        </p:nvSpPr>
        <p:spPr bwMode="auto">
          <a:xfrm>
            <a:off x="4198938" y="2713038"/>
            <a:ext cx="123825" cy="9525"/>
          </a:xfrm>
          <a:custGeom>
            <a:avLst/>
            <a:gdLst>
              <a:gd name="T0" fmla="*/ 0 w 80"/>
              <a:gd name="T1" fmla="*/ 2147483646 h 6"/>
              <a:gd name="T2" fmla="*/ 2147483646 w 80"/>
              <a:gd name="T3" fmla="*/ 2147483646 h 6"/>
              <a:gd name="T4" fmla="*/ 2147483646 w 80"/>
              <a:gd name="T5" fmla="*/ 2147483646 h 6"/>
              <a:gd name="T6" fmla="*/ 2147483646 w 80"/>
              <a:gd name="T7" fmla="*/ 2147483646 h 6"/>
              <a:gd name="T8" fmla="*/ 2147483646 w 80"/>
              <a:gd name="T9" fmla="*/ 2147483646 h 6"/>
              <a:gd name="T10" fmla="*/ 2147483646 w 80"/>
              <a:gd name="T11" fmla="*/ 2147483646 h 6"/>
              <a:gd name="T12" fmla="*/ 2147483646 w 80"/>
              <a:gd name="T13" fmla="*/ 2147483646 h 6"/>
              <a:gd name="T14" fmla="*/ 2147483646 w 80"/>
              <a:gd name="T15" fmla="*/ 2147483646 h 6"/>
              <a:gd name="T16" fmla="*/ 2147483646 w 80"/>
              <a:gd name="T17" fmla="*/ 2147483646 h 6"/>
              <a:gd name="T18" fmla="*/ 2147483646 w 80"/>
              <a:gd name="T19" fmla="*/ 2147483646 h 6"/>
              <a:gd name="T20" fmla="*/ 2147483646 w 80"/>
              <a:gd name="T21" fmla="*/ 0 h 6"/>
              <a:gd name="T22" fmla="*/ 0 w 80"/>
              <a:gd name="T23" fmla="*/ 2147483646 h 6"/>
              <a:gd name="T24" fmla="*/ 0 w 80"/>
              <a:gd name="T25" fmla="*/ 2147483646 h 6"/>
              <a:gd name="T26" fmla="*/ 0 w 80"/>
              <a:gd name="T27" fmla="*/ 2147483646 h 6"/>
              <a:gd name="T28" fmla="*/ 0 w 80"/>
              <a:gd name="T29" fmla="*/ 2147483646 h 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0"/>
              <a:gd name="T46" fmla="*/ 0 h 6"/>
              <a:gd name="T47" fmla="*/ 80 w 80"/>
              <a:gd name="T48" fmla="*/ 6 h 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0" h="6">
                <a:moveTo>
                  <a:pt x="0" y="3"/>
                </a:moveTo>
                <a:lnTo>
                  <a:pt x="7" y="4"/>
                </a:lnTo>
                <a:lnTo>
                  <a:pt x="15" y="4"/>
                </a:lnTo>
                <a:lnTo>
                  <a:pt x="23" y="4"/>
                </a:lnTo>
                <a:lnTo>
                  <a:pt x="33" y="5"/>
                </a:lnTo>
                <a:lnTo>
                  <a:pt x="41" y="5"/>
                </a:lnTo>
                <a:lnTo>
                  <a:pt x="50" y="5"/>
                </a:lnTo>
                <a:lnTo>
                  <a:pt x="59" y="5"/>
                </a:lnTo>
                <a:lnTo>
                  <a:pt x="67" y="4"/>
                </a:lnTo>
                <a:lnTo>
                  <a:pt x="73" y="3"/>
                </a:lnTo>
                <a:lnTo>
                  <a:pt x="79" y="0"/>
                </a:lnTo>
                <a:lnTo>
                  <a:pt x="0" y="3"/>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5" name="Freeform 99">
            <a:extLst>
              <a:ext uri="{FF2B5EF4-FFF2-40B4-BE49-F238E27FC236}">
                <a16:creationId xmlns:a16="http://schemas.microsoft.com/office/drawing/2014/main" xmlns="" id="{83D18E41-2362-F79B-88F5-28B257E0B94C}"/>
              </a:ext>
            </a:extLst>
          </p:cNvPr>
          <p:cNvSpPr>
            <a:spLocks/>
          </p:cNvSpPr>
          <p:nvPr/>
        </p:nvSpPr>
        <p:spPr bwMode="auto">
          <a:xfrm>
            <a:off x="4722813" y="2722563"/>
            <a:ext cx="9525" cy="14287"/>
          </a:xfrm>
          <a:custGeom>
            <a:avLst/>
            <a:gdLst>
              <a:gd name="T0" fmla="*/ 2147483646 w 4"/>
              <a:gd name="T1" fmla="*/ 0 h 9"/>
              <a:gd name="T2" fmla="*/ 0 w 4"/>
              <a:gd name="T3" fmla="*/ 0 h 9"/>
              <a:gd name="T4" fmla="*/ 0 w 4"/>
              <a:gd name="T5" fmla="*/ 2147483646 h 9"/>
              <a:gd name="T6" fmla="*/ 2147483646 w 4"/>
              <a:gd name="T7" fmla="*/ 2147483646 h 9"/>
              <a:gd name="T8" fmla="*/ 2147483646 w 4"/>
              <a:gd name="T9" fmla="*/ 0 h 9"/>
              <a:gd name="T10" fmla="*/ 2147483646 w 4"/>
              <a:gd name="T11" fmla="*/ 0 h 9"/>
              <a:gd name="T12" fmla="*/ 2147483646 w 4"/>
              <a:gd name="T13" fmla="*/ 0 h 9"/>
              <a:gd name="T14" fmla="*/ 2147483646 w 4"/>
              <a:gd name="T15" fmla="*/ 0 h 9"/>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9"/>
              <a:gd name="T26" fmla="*/ 4 w 4"/>
              <a:gd name="T27" fmla="*/ 9 h 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9">
                <a:moveTo>
                  <a:pt x="3" y="0"/>
                </a:moveTo>
                <a:lnTo>
                  <a:pt x="0" y="0"/>
                </a:lnTo>
                <a:lnTo>
                  <a:pt x="0" y="8"/>
                </a:lnTo>
                <a:lnTo>
                  <a:pt x="2" y="8"/>
                </a:lnTo>
                <a:lnTo>
                  <a:pt x="2" y="0"/>
                </a:lnTo>
                <a:lnTo>
                  <a:pt x="3"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6" name="Freeform 100">
            <a:extLst>
              <a:ext uri="{FF2B5EF4-FFF2-40B4-BE49-F238E27FC236}">
                <a16:creationId xmlns:a16="http://schemas.microsoft.com/office/drawing/2014/main" xmlns="" id="{52A8AE9E-D29F-BDA9-52DD-51D81BF8617A}"/>
              </a:ext>
            </a:extLst>
          </p:cNvPr>
          <p:cNvSpPr>
            <a:spLocks/>
          </p:cNvSpPr>
          <p:nvPr/>
        </p:nvSpPr>
        <p:spPr bwMode="auto">
          <a:xfrm>
            <a:off x="4165600" y="2722563"/>
            <a:ext cx="14288" cy="1587"/>
          </a:xfrm>
          <a:custGeom>
            <a:avLst/>
            <a:gdLst>
              <a:gd name="T0" fmla="*/ 2147483646 w 10"/>
              <a:gd name="T1" fmla="*/ 0 h 1"/>
              <a:gd name="T2" fmla="*/ 0 w 10"/>
              <a:gd name="T3" fmla="*/ 0 h 1"/>
              <a:gd name="T4" fmla="*/ 2147483646 w 10"/>
              <a:gd name="T5" fmla="*/ 0 h 1"/>
              <a:gd name="T6" fmla="*/ 2147483646 w 10"/>
              <a:gd name="T7" fmla="*/ 0 h 1"/>
              <a:gd name="T8" fmla="*/ 2147483646 w 10"/>
              <a:gd name="T9" fmla="*/ 0 h 1"/>
              <a:gd name="T10" fmla="*/ 2147483646 w 10"/>
              <a:gd name="T11" fmla="*/ 0 h 1"/>
              <a:gd name="T12" fmla="*/ 0 60000 65536"/>
              <a:gd name="T13" fmla="*/ 0 60000 65536"/>
              <a:gd name="T14" fmla="*/ 0 60000 65536"/>
              <a:gd name="T15" fmla="*/ 0 60000 65536"/>
              <a:gd name="T16" fmla="*/ 0 60000 65536"/>
              <a:gd name="T17" fmla="*/ 0 60000 65536"/>
              <a:gd name="T18" fmla="*/ 0 w 10"/>
              <a:gd name="T19" fmla="*/ 0 h 1"/>
              <a:gd name="T20" fmla="*/ 10 w 10"/>
              <a:gd name="T21" fmla="*/ 1 h 1"/>
            </a:gdLst>
            <a:ahLst/>
            <a:cxnLst>
              <a:cxn ang="T12">
                <a:pos x="T0" y="T1"/>
              </a:cxn>
              <a:cxn ang="T13">
                <a:pos x="T2" y="T3"/>
              </a:cxn>
              <a:cxn ang="T14">
                <a:pos x="T4" y="T5"/>
              </a:cxn>
              <a:cxn ang="T15">
                <a:pos x="T6" y="T7"/>
              </a:cxn>
              <a:cxn ang="T16">
                <a:pos x="T8" y="T9"/>
              </a:cxn>
              <a:cxn ang="T17">
                <a:pos x="T10" y="T11"/>
              </a:cxn>
            </a:cxnLst>
            <a:rect l="T18" t="T19" r="T20" b="T21"/>
            <a:pathLst>
              <a:path w="10" h="1">
                <a:moveTo>
                  <a:pt x="9" y="0"/>
                </a:moveTo>
                <a:lnTo>
                  <a:pt x="0" y="0"/>
                </a:lnTo>
                <a:lnTo>
                  <a:pt x="9" y="0"/>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7" name="Freeform 101">
            <a:extLst>
              <a:ext uri="{FF2B5EF4-FFF2-40B4-BE49-F238E27FC236}">
                <a16:creationId xmlns:a16="http://schemas.microsoft.com/office/drawing/2014/main" xmlns="" id="{EF3F38FA-E880-DF93-4706-67113CA64BC4}"/>
              </a:ext>
            </a:extLst>
          </p:cNvPr>
          <p:cNvSpPr>
            <a:spLocks/>
          </p:cNvSpPr>
          <p:nvPr/>
        </p:nvSpPr>
        <p:spPr bwMode="auto">
          <a:xfrm>
            <a:off x="4079875" y="2722563"/>
            <a:ext cx="66675" cy="6350"/>
          </a:xfrm>
          <a:custGeom>
            <a:avLst/>
            <a:gdLst>
              <a:gd name="T0" fmla="*/ 2147483646 w 41"/>
              <a:gd name="T1" fmla="*/ 0 h 4"/>
              <a:gd name="T2" fmla="*/ 0 w 41"/>
              <a:gd name="T3" fmla="*/ 2147483646 h 4"/>
              <a:gd name="T4" fmla="*/ 2147483646 w 41"/>
              <a:gd name="T5" fmla="*/ 0 h 4"/>
              <a:gd name="T6" fmla="*/ 2147483646 w 41"/>
              <a:gd name="T7" fmla="*/ 0 h 4"/>
              <a:gd name="T8" fmla="*/ 2147483646 w 41"/>
              <a:gd name="T9" fmla="*/ 0 h 4"/>
              <a:gd name="T10" fmla="*/ 2147483646 w 41"/>
              <a:gd name="T11" fmla="*/ 0 h 4"/>
              <a:gd name="T12" fmla="*/ 0 60000 65536"/>
              <a:gd name="T13" fmla="*/ 0 60000 65536"/>
              <a:gd name="T14" fmla="*/ 0 60000 65536"/>
              <a:gd name="T15" fmla="*/ 0 60000 65536"/>
              <a:gd name="T16" fmla="*/ 0 60000 65536"/>
              <a:gd name="T17" fmla="*/ 0 60000 65536"/>
              <a:gd name="T18" fmla="*/ 0 w 41"/>
              <a:gd name="T19" fmla="*/ 0 h 4"/>
              <a:gd name="T20" fmla="*/ 41 w 41"/>
              <a:gd name="T21" fmla="*/ 4 h 4"/>
            </a:gdLst>
            <a:ahLst/>
            <a:cxnLst>
              <a:cxn ang="T12">
                <a:pos x="T0" y="T1"/>
              </a:cxn>
              <a:cxn ang="T13">
                <a:pos x="T2" y="T3"/>
              </a:cxn>
              <a:cxn ang="T14">
                <a:pos x="T4" y="T5"/>
              </a:cxn>
              <a:cxn ang="T15">
                <a:pos x="T6" y="T7"/>
              </a:cxn>
              <a:cxn ang="T16">
                <a:pos x="T8" y="T9"/>
              </a:cxn>
              <a:cxn ang="T17">
                <a:pos x="T10" y="T11"/>
              </a:cxn>
            </a:cxnLst>
            <a:rect l="T18" t="T19" r="T20" b="T21"/>
            <a:pathLst>
              <a:path w="41" h="4">
                <a:moveTo>
                  <a:pt x="40" y="0"/>
                </a:moveTo>
                <a:lnTo>
                  <a:pt x="0" y="3"/>
                </a:lnTo>
                <a:lnTo>
                  <a:pt x="39" y="0"/>
                </a:lnTo>
                <a:lnTo>
                  <a:pt x="40" y="0"/>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8" name="Freeform 102">
            <a:extLst>
              <a:ext uri="{FF2B5EF4-FFF2-40B4-BE49-F238E27FC236}">
                <a16:creationId xmlns:a16="http://schemas.microsoft.com/office/drawing/2014/main" xmlns="" id="{8FF918D4-9739-B456-2B9C-03A93EEF702B}"/>
              </a:ext>
            </a:extLst>
          </p:cNvPr>
          <p:cNvSpPr>
            <a:spLocks/>
          </p:cNvSpPr>
          <p:nvPr/>
        </p:nvSpPr>
        <p:spPr bwMode="auto">
          <a:xfrm>
            <a:off x="4048125" y="2727325"/>
            <a:ext cx="26988" cy="7938"/>
          </a:xfrm>
          <a:custGeom>
            <a:avLst/>
            <a:gdLst>
              <a:gd name="T0" fmla="*/ 0 w 16"/>
              <a:gd name="T1" fmla="*/ 2147483646 h 5"/>
              <a:gd name="T2" fmla="*/ 2147483646 w 16"/>
              <a:gd name="T3" fmla="*/ 2147483646 h 5"/>
              <a:gd name="T4" fmla="*/ 2147483646 w 16"/>
              <a:gd name="T5" fmla="*/ 2147483646 h 5"/>
              <a:gd name="T6" fmla="*/ 2147483646 w 16"/>
              <a:gd name="T7" fmla="*/ 2147483646 h 5"/>
              <a:gd name="T8" fmla="*/ 2147483646 w 16"/>
              <a:gd name="T9" fmla="*/ 2147483646 h 5"/>
              <a:gd name="T10" fmla="*/ 2147483646 w 16"/>
              <a:gd name="T11" fmla="*/ 2147483646 h 5"/>
              <a:gd name="T12" fmla="*/ 2147483646 w 16"/>
              <a:gd name="T13" fmla="*/ 2147483646 h 5"/>
              <a:gd name="T14" fmla="*/ 2147483646 w 16"/>
              <a:gd name="T15" fmla="*/ 2147483646 h 5"/>
              <a:gd name="T16" fmla="*/ 2147483646 w 16"/>
              <a:gd name="T17" fmla="*/ 2147483646 h 5"/>
              <a:gd name="T18" fmla="*/ 2147483646 w 16"/>
              <a:gd name="T19" fmla="*/ 2147483646 h 5"/>
              <a:gd name="T20" fmla="*/ 2147483646 w 16"/>
              <a:gd name="T21" fmla="*/ 0 h 5"/>
              <a:gd name="T22" fmla="*/ 2147483646 w 16"/>
              <a:gd name="T23" fmla="*/ 0 h 5"/>
              <a:gd name="T24" fmla="*/ 2147483646 w 16"/>
              <a:gd name="T25" fmla="*/ 0 h 5"/>
              <a:gd name="T26" fmla="*/ 2147483646 w 16"/>
              <a:gd name="T27" fmla="*/ 0 h 5"/>
              <a:gd name="T28" fmla="*/ 2147483646 w 16"/>
              <a:gd name="T29" fmla="*/ 0 h 5"/>
              <a:gd name="T30" fmla="*/ 2147483646 w 16"/>
              <a:gd name="T31" fmla="*/ 0 h 5"/>
              <a:gd name="T32" fmla="*/ 2147483646 w 16"/>
              <a:gd name="T33" fmla="*/ 0 h 5"/>
              <a:gd name="T34" fmla="*/ 2147483646 w 16"/>
              <a:gd name="T35" fmla="*/ 0 h 5"/>
              <a:gd name="T36" fmla="*/ 2147483646 w 16"/>
              <a:gd name="T37" fmla="*/ 0 h 5"/>
              <a:gd name="T38" fmla="*/ 2147483646 w 16"/>
              <a:gd name="T39" fmla="*/ 0 h 5"/>
              <a:gd name="T40" fmla="*/ 0 w 16"/>
              <a:gd name="T41" fmla="*/ 2147483646 h 5"/>
              <a:gd name="T42" fmla="*/ 0 w 16"/>
              <a:gd name="T43" fmla="*/ 2147483646 h 5"/>
              <a:gd name="T44" fmla="*/ 0 w 16"/>
              <a:gd name="T45" fmla="*/ 2147483646 h 5"/>
              <a:gd name="T46" fmla="*/ 0 w 16"/>
              <a:gd name="T47" fmla="*/ 2147483646 h 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6"/>
              <a:gd name="T73" fmla="*/ 0 h 5"/>
              <a:gd name="T74" fmla="*/ 16 w 16"/>
              <a:gd name="T75" fmla="*/ 5 h 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6" h="5">
                <a:moveTo>
                  <a:pt x="0" y="1"/>
                </a:moveTo>
                <a:lnTo>
                  <a:pt x="1" y="2"/>
                </a:lnTo>
                <a:lnTo>
                  <a:pt x="3" y="2"/>
                </a:lnTo>
                <a:lnTo>
                  <a:pt x="5" y="3"/>
                </a:lnTo>
                <a:lnTo>
                  <a:pt x="7" y="4"/>
                </a:lnTo>
                <a:lnTo>
                  <a:pt x="8" y="4"/>
                </a:lnTo>
                <a:lnTo>
                  <a:pt x="10" y="4"/>
                </a:lnTo>
                <a:lnTo>
                  <a:pt x="12" y="3"/>
                </a:lnTo>
                <a:lnTo>
                  <a:pt x="14" y="3"/>
                </a:lnTo>
                <a:lnTo>
                  <a:pt x="15" y="1"/>
                </a:lnTo>
                <a:lnTo>
                  <a:pt x="15" y="0"/>
                </a:lnTo>
                <a:lnTo>
                  <a:pt x="14" y="0"/>
                </a:lnTo>
                <a:lnTo>
                  <a:pt x="13" y="0"/>
                </a:lnTo>
                <a:lnTo>
                  <a:pt x="11" y="0"/>
                </a:lnTo>
                <a:lnTo>
                  <a:pt x="10" y="0"/>
                </a:lnTo>
                <a:lnTo>
                  <a:pt x="8" y="0"/>
                </a:lnTo>
                <a:lnTo>
                  <a:pt x="6" y="0"/>
                </a:lnTo>
                <a:lnTo>
                  <a:pt x="5" y="0"/>
                </a:lnTo>
                <a:lnTo>
                  <a:pt x="3" y="0"/>
                </a:lnTo>
                <a:lnTo>
                  <a:pt x="1" y="0"/>
                </a:lnTo>
                <a:lnTo>
                  <a:pt x="0" y="1"/>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69" name="Freeform 103">
            <a:extLst>
              <a:ext uri="{FF2B5EF4-FFF2-40B4-BE49-F238E27FC236}">
                <a16:creationId xmlns:a16="http://schemas.microsoft.com/office/drawing/2014/main" xmlns="" id="{385C0B47-0228-898E-83DB-7A3313FBF267}"/>
              </a:ext>
            </a:extLst>
          </p:cNvPr>
          <p:cNvSpPr>
            <a:spLocks/>
          </p:cNvSpPr>
          <p:nvPr/>
        </p:nvSpPr>
        <p:spPr bwMode="auto">
          <a:xfrm>
            <a:off x="4718050" y="2735263"/>
            <a:ext cx="3175" cy="11112"/>
          </a:xfrm>
          <a:custGeom>
            <a:avLst/>
            <a:gdLst>
              <a:gd name="T0" fmla="*/ 0 w 3"/>
              <a:gd name="T1" fmla="*/ 2147483646 h 7"/>
              <a:gd name="T2" fmla="*/ 2147483646 w 3"/>
              <a:gd name="T3" fmla="*/ 0 h 7"/>
              <a:gd name="T4" fmla="*/ 0 w 3"/>
              <a:gd name="T5" fmla="*/ 0 h 7"/>
              <a:gd name="T6" fmla="*/ 0 w 3"/>
              <a:gd name="T7" fmla="*/ 2147483646 h 7"/>
              <a:gd name="T8" fmla="*/ 0 w 3"/>
              <a:gd name="T9" fmla="*/ 2147483646 h 7"/>
              <a:gd name="T10" fmla="*/ 0 w 3"/>
              <a:gd name="T11" fmla="*/ 2147483646 h 7"/>
              <a:gd name="T12" fmla="*/ 0 w 3"/>
              <a:gd name="T13" fmla="*/ 2147483646 h 7"/>
              <a:gd name="T14" fmla="*/ 0 60000 65536"/>
              <a:gd name="T15" fmla="*/ 0 60000 65536"/>
              <a:gd name="T16" fmla="*/ 0 60000 65536"/>
              <a:gd name="T17" fmla="*/ 0 60000 65536"/>
              <a:gd name="T18" fmla="*/ 0 60000 65536"/>
              <a:gd name="T19" fmla="*/ 0 60000 65536"/>
              <a:gd name="T20" fmla="*/ 0 60000 65536"/>
              <a:gd name="T21" fmla="*/ 0 w 3"/>
              <a:gd name="T22" fmla="*/ 0 h 7"/>
              <a:gd name="T23" fmla="*/ 3 w 3"/>
              <a:gd name="T24" fmla="*/ 7 h 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7">
                <a:moveTo>
                  <a:pt x="0" y="6"/>
                </a:moveTo>
                <a:lnTo>
                  <a:pt x="2" y="0"/>
                </a:lnTo>
                <a:lnTo>
                  <a:pt x="0" y="0"/>
                </a:lnTo>
                <a:lnTo>
                  <a:pt x="0" y="6"/>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0" name="Freeform 104">
            <a:extLst>
              <a:ext uri="{FF2B5EF4-FFF2-40B4-BE49-F238E27FC236}">
                <a16:creationId xmlns:a16="http://schemas.microsoft.com/office/drawing/2014/main" xmlns="" id="{E4B20281-4641-FAA0-C91F-B55D4AEAD55F}"/>
              </a:ext>
            </a:extLst>
          </p:cNvPr>
          <p:cNvSpPr>
            <a:spLocks/>
          </p:cNvSpPr>
          <p:nvPr/>
        </p:nvSpPr>
        <p:spPr bwMode="auto">
          <a:xfrm>
            <a:off x="4689475" y="2735263"/>
            <a:ext cx="3175" cy="22225"/>
          </a:xfrm>
          <a:custGeom>
            <a:avLst/>
            <a:gdLst>
              <a:gd name="T0" fmla="*/ 2147483646 w 3"/>
              <a:gd name="T1" fmla="*/ 2147483646 h 14"/>
              <a:gd name="T2" fmla="*/ 2147483646 w 3"/>
              <a:gd name="T3" fmla="*/ 0 h 14"/>
              <a:gd name="T4" fmla="*/ 0 w 3"/>
              <a:gd name="T5" fmla="*/ 2147483646 h 14"/>
              <a:gd name="T6" fmla="*/ 0 w 3"/>
              <a:gd name="T7" fmla="*/ 2147483646 h 14"/>
              <a:gd name="T8" fmla="*/ 0 w 3"/>
              <a:gd name="T9" fmla="*/ 2147483646 h 14"/>
              <a:gd name="T10" fmla="*/ 2147483646 w 3"/>
              <a:gd name="T11" fmla="*/ 2147483646 h 14"/>
              <a:gd name="T12" fmla="*/ 2147483646 w 3"/>
              <a:gd name="T13" fmla="*/ 2147483646 h 14"/>
              <a:gd name="T14" fmla="*/ 0 60000 65536"/>
              <a:gd name="T15" fmla="*/ 0 60000 65536"/>
              <a:gd name="T16" fmla="*/ 0 60000 65536"/>
              <a:gd name="T17" fmla="*/ 0 60000 65536"/>
              <a:gd name="T18" fmla="*/ 0 60000 65536"/>
              <a:gd name="T19" fmla="*/ 0 60000 65536"/>
              <a:gd name="T20" fmla="*/ 0 60000 65536"/>
              <a:gd name="T21" fmla="*/ 0 w 3"/>
              <a:gd name="T22" fmla="*/ 0 h 14"/>
              <a:gd name="T23" fmla="*/ 3 w 3"/>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4">
                <a:moveTo>
                  <a:pt x="1" y="13"/>
                </a:moveTo>
                <a:lnTo>
                  <a:pt x="2" y="0"/>
                </a:lnTo>
                <a:lnTo>
                  <a:pt x="0" y="8"/>
                </a:lnTo>
                <a:lnTo>
                  <a:pt x="0" y="13"/>
                </a:lnTo>
                <a:lnTo>
                  <a:pt x="1" y="13"/>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1" name="Freeform 105">
            <a:extLst>
              <a:ext uri="{FF2B5EF4-FFF2-40B4-BE49-F238E27FC236}">
                <a16:creationId xmlns:a16="http://schemas.microsoft.com/office/drawing/2014/main" xmlns="" id="{A2BEFDAA-F77A-029E-4FE7-0DADC593B26B}"/>
              </a:ext>
            </a:extLst>
          </p:cNvPr>
          <p:cNvSpPr>
            <a:spLocks/>
          </p:cNvSpPr>
          <p:nvPr/>
        </p:nvSpPr>
        <p:spPr bwMode="auto">
          <a:xfrm>
            <a:off x="4722813" y="2746375"/>
            <a:ext cx="9525" cy="100013"/>
          </a:xfrm>
          <a:custGeom>
            <a:avLst/>
            <a:gdLst>
              <a:gd name="T0" fmla="*/ 2147483646 w 6"/>
              <a:gd name="T1" fmla="*/ 2147483646 h 63"/>
              <a:gd name="T2" fmla="*/ 2147483646 w 6"/>
              <a:gd name="T3" fmla="*/ 2147483646 h 63"/>
              <a:gd name="T4" fmla="*/ 2147483646 w 6"/>
              <a:gd name="T5" fmla="*/ 2147483646 h 63"/>
              <a:gd name="T6" fmla="*/ 2147483646 w 6"/>
              <a:gd name="T7" fmla="*/ 2147483646 h 63"/>
              <a:gd name="T8" fmla="*/ 2147483646 w 6"/>
              <a:gd name="T9" fmla="*/ 2147483646 h 63"/>
              <a:gd name="T10" fmla="*/ 2147483646 w 6"/>
              <a:gd name="T11" fmla="*/ 2147483646 h 63"/>
              <a:gd name="T12" fmla="*/ 2147483646 w 6"/>
              <a:gd name="T13" fmla="*/ 2147483646 h 63"/>
              <a:gd name="T14" fmla="*/ 2147483646 w 6"/>
              <a:gd name="T15" fmla="*/ 2147483646 h 63"/>
              <a:gd name="T16" fmla="*/ 2147483646 w 6"/>
              <a:gd name="T17" fmla="*/ 2147483646 h 63"/>
              <a:gd name="T18" fmla="*/ 2147483646 w 6"/>
              <a:gd name="T19" fmla="*/ 2147483646 h 63"/>
              <a:gd name="T20" fmla="*/ 2147483646 w 6"/>
              <a:gd name="T21" fmla="*/ 0 h 63"/>
              <a:gd name="T22" fmla="*/ 2147483646 w 6"/>
              <a:gd name="T23" fmla="*/ 2147483646 h 63"/>
              <a:gd name="T24" fmla="*/ 2147483646 w 6"/>
              <a:gd name="T25" fmla="*/ 2147483646 h 63"/>
              <a:gd name="T26" fmla="*/ 2147483646 w 6"/>
              <a:gd name="T27" fmla="*/ 2147483646 h 63"/>
              <a:gd name="T28" fmla="*/ 2147483646 w 6"/>
              <a:gd name="T29" fmla="*/ 2147483646 h 63"/>
              <a:gd name="T30" fmla="*/ 2147483646 w 6"/>
              <a:gd name="T31" fmla="*/ 2147483646 h 63"/>
              <a:gd name="T32" fmla="*/ 2147483646 w 6"/>
              <a:gd name="T33" fmla="*/ 2147483646 h 63"/>
              <a:gd name="T34" fmla="*/ 2147483646 w 6"/>
              <a:gd name="T35" fmla="*/ 2147483646 h 63"/>
              <a:gd name="T36" fmla="*/ 0 w 6"/>
              <a:gd name="T37" fmla="*/ 2147483646 h 63"/>
              <a:gd name="T38" fmla="*/ 0 w 6"/>
              <a:gd name="T39" fmla="*/ 2147483646 h 63"/>
              <a:gd name="T40" fmla="*/ 2147483646 w 6"/>
              <a:gd name="T41" fmla="*/ 2147483646 h 63"/>
              <a:gd name="T42" fmla="*/ 2147483646 w 6"/>
              <a:gd name="T43" fmla="*/ 2147483646 h 63"/>
              <a:gd name="T44" fmla="*/ 2147483646 w 6"/>
              <a:gd name="T45" fmla="*/ 2147483646 h 63"/>
              <a:gd name="T46" fmla="*/ 2147483646 w 6"/>
              <a:gd name="T47" fmla="*/ 2147483646 h 6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
              <a:gd name="T73" fmla="*/ 0 h 63"/>
              <a:gd name="T74" fmla="*/ 6 w 6"/>
              <a:gd name="T75" fmla="*/ 63 h 6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 h="63">
                <a:moveTo>
                  <a:pt x="1" y="62"/>
                </a:moveTo>
                <a:lnTo>
                  <a:pt x="1" y="55"/>
                </a:lnTo>
                <a:lnTo>
                  <a:pt x="3" y="50"/>
                </a:lnTo>
                <a:lnTo>
                  <a:pt x="3" y="42"/>
                </a:lnTo>
                <a:lnTo>
                  <a:pt x="4" y="37"/>
                </a:lnTo>
                <a:lnTo>
                  <a:pt x="4" y="31"/>
                </a:lnTo>
                <a:lnTo>
                  <a:pt x="3" y="25"/>
                </a:lnTo>
                <a:lnTo>
                  <a:pt x="3" y="19"/>
                </a:lnTo>
                <a:lnTo>
                  <a:pt x="3" y="13"/>
                </a:lnTo>
                <a:lnTo>
                  <a:pt x="3" y="6"/>
                </a:lnTo>
                <a:lnTo>
                  <a:pt x="3" y="0"/>
                </a:lnTo>
                <a:lnTo>
                  <a:pt x="5" y="7"/>
                </a:lnTo>
                <a:lnTo>
                  <a:pt x="5" y="14"/>
                </a:lnTo>
                <a:lnTo>
                  <a:pt x="4" y="19"/>
                </a:lnTo>
                <a:lnTo>
                  <a:pt x="3" y="25"/>
                </a:lnTo>
                <a:lnTo>
                  <a:pt x="1" y="31"/>
                </a:lnTo>
                <a:lnTo>
                  <a:pt x="1" y="37"/>
                </a:lnTo>
                <a:lnTo>
                  <a:pt x="1" y="42"/>
                </a:lnTo>
                <a:lnTo>
                  <a:pt x="0" y="49"/>
                </a:lnTo>
                <a:lnTo>
                  <a:pt x="0" y="54"/>
                </a:lnTo>
                <a:lnTo>
                  <a:pt x="1" y="62"/>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2" name="Freeform 106">
            <a:extLst>
              <a:ext uri="{FF2B5EF4-FFF2-40B4-BE49-F238E27FC236}">
                <a16:creationId xmlns:a16="http://schemas.microsoft.com/office/drawing/2014/main" xmlns="" id="{0377CFF2-FD1A-59B2-8521-3DF9DD54B907}"/>
              </a:ext>
            </a:extLst>
          </p:cNvPr>
          <p:cNvSpPr>
            <a:spLocks/>
          </p:cNvSpPr>
          <p:nvPr/>
        </p:nvSpPr>
        <p:spPr bwMode="auto">
          <a:xfrm>
            <a:off x="4668838" y="2768600"/>
            <a:ext cx="6350" cy="19050"/>
          </a:xfrm>
          <a:custGeom>
            <a:avLst/>
            <a:gdLst>
              <a:gd name="T0" fmla="*/ 2147483646 w 3"/>
              <a:gd name="T1" fmla="*/ 2147483646 h 12"/>
              <a:gd name="T2" fmla="*/ 2147483646 w 3"/>
              <a:gd name="T3" fmla="*/ 0 h 12"/>
              <a:gd name="T4" fmla="*/ 0 w 3"/>
              <a:gd name="T5" fmla="*/ 2147483646 h 12"/>
              <a:gd name="T6" fmla="*/ 0 w 3"/>
              <a:gd name="T7" fmla="*/ 2147483646 h 12"/>
              <a:gd name="T8" fmla="*/ 0 w 3"/>
              <a:gd name="T9" fmla="*/ 2147483646 h 12"/>
              <a:gd name="T10" fmla="*/ 2147483646 w 3"/>
              <a:gd name="T11" fmla="*/ 2147483646 h 12"/>
              <a:gd name="T12" fmla="*/ 2147483646 w 3"/>
              <a:gd name="T13" fmla="*/ 2147483646 h 12"/>
              <a:gd name="T14" fmla="*/ 0 60000 65536"/>
              <a:gd name="T15" fmla="*/ 0 60000 65536"/>
              <a:gd name="T16" fmla="*/ 0 60000 65536"/>
              <a:gd name="T17" fmla="*/ 0 60000 65536"/>
              <a:gd name="T18" fmla="*/ 0 60000 65536"/>
              <a:gd name="T19" fmla="*/ 0 60000 65536"/>
              <a:gd name="T20" fmla="*/ 0 60000 65536"/>
              <a:gd name="T21" fmla="*/ 0 w 3"/>
              <a:gd name="T22" fmla="*/ 0 h 12"/>
              <a:gd name="T23" fmla="*/ 3 w 3"/>
              <a:gd name="T24" fmla="*/ 12 h 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2">
                <a:moveTo>
                  <a:pt x="1" y="11"/>
                </a:moveTo>
                <a:lnTo>
                  <a:pt x="2" y="0"/>
                </a:lnTo>
                <a:lnTo>
                  <a:pt x="0" y="7"/>
                </a:lnTo>
                <a:lnTo>
                  <a:pt x="0" y="11"/>
                </a:lnTo>
                <a:lnTo>
                  <a:pt x="1" y="11"/>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3" name="Freeform 107">
            <a:extLst>
              <a:ext uri="{FF2B5EF4-FFF2-40B4-BE49-F238E27FC236}">
                <a16:creationId xmlns:a16="http://schemas.microsoft.com/office/drawing/2014/main" xmlns="" id="{ADE4D9CB-3994-96C1-61EA-C610930F5A28}"/>
              </a:ext>
            </a:extLst>
          </p:cNvPr>
          <p:cNvSpPr>
            <a:spLocks/>
          </p:cNvSpPr>
          <p:nvPr/>
        </p:nvSpPr>
        <p:spPr bwMode="auto">
          <a:xfrm>
            <a:off x="4565650" y="2768600"/>
            <a:ext cx="14288" cy="39688"/>
          </a:xfrm>
          <a:custGeom>
            <a:avLst/>
            <a:gdLst>
              <a:gd name="T0" fmla="*/ 2147483646 w 9"/>
              <a:gd name="T1" fmla="*/ 2147483646 h 24"/>
              <a:gd name="T2" fmla="*/ 2147483646 w 9"/>
              <a:gd name="T3" fmla="*/ 2147483646 h 24"/>
              <a:gd name="T4" fmla="*/ 2147483646 w 9"/>
              <a:gd name="T5" fmla="*/ 0 h 24"/>
              <a:gd name="T6" fmla="*/ 0 w 9"/>
              <a:gd name="T7" fmla="*/ 2147483646 h 24"/>
              <a:gd name="T8" fmla="*/ 2147483646 w 9"/>
              <a:gd name="T9" fmla="*/ 2147483646 h 24"/>
              <a:gd name="T10" fmla="*/ 2147483646 w 9"/>
              <a:gd name="T11" fmla="*/ 2147483646 h 24"/>
              <a:gd name="T12" fmla="*/ 2147483646 w 9"/>
              <a:gd name="T13" fmla="*/ 2147483646 h 24"/>
              <a:gd name="T14" fmla="*/ 2147483646 w 9"/>
              <a:gd name="T15" fmla="*/ 2147483646 h 24"/>
              <a:gd name="T16" fmla="*/ 2147483646 w 9"/>
              <a:gd name="T17" fmla="*/ 2147483646 h 24"/>
              <a:gd name="T18" fmla="*/ 2147483646 w 9"/>
              <a:gd name="T19" fmla="*/ 2147483646 h 24"/>
              <a:gd name="T20" fmla="*/ 2147483646 w 9"/>
              <a:gd name="T21" fmla="*/ 2147483646 h 24"/>
              <a:gd name="T22" fmla="*/ 2147483646 w 9"/>
              <a:gd name="T23" fmla="*/ 2147483646 h 24"/>
              <a:gd name="T24" fmla="*/ 2147483646 w 9"/>
              <a:gd name="T25" fmla="*/ 2147483646 h 24"/>
              <a:gd name="T26" fmla="*/ 2147483646 w 9"/>
              <a:gd name="T27" fmla="*/ 2147483646 h 24"/>
              <a:gd name="T28" fmla="*/ 2147483646 w 9"/>
              <a:gd name="T29" fmla="*/ 2147483646 h 24"/>
              <a:gd name="T30" fmla="*/ 2147483646 w 9"/>
              <a:gd name="T31" fmla="*/ 2147483646 h 2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
              <a:gd name="T49" fmla="*/ 0 h 24"/>
              <a:gd name="T50" fmla="*/ 9 w 9"/>
              <a:gd name="T51" fmla="*/ 24 h 2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 h="24">
                <a:moveTo>
                  <a:pt x="6" y="23"/>
                </a:moveTo>
                <a:lnTo>
                  <a:pt x="8" y="23"/>
                </a:lnTo>
                <a:lnTo>
                  <a:pt x="1" y="0"/>
                </a:lnTo>
                <a:lnTo>
                  <a:pt x="0" y="2"/>
                </a:lnTo>
                <a:lnTo>
                  <a:pt x="1" y="5"/>
                </a:lnTo>
                <a:lnTo>
                  <a:pt x="2" y="7"/>
                </a:lnTo>
                <a:lnTo>
                  <a:pt x="2" y="9"/>
                </a:lnTo>
                <a:lnTo>
                  <a:pt x="4" y="12"/>
                </a:lnTo>
                <a:lnTo>
                  <a:pt x="5" y="15"/>
                </a:lnTo>
                <a:lnTo>
                  <a:pt x="7" y="17"/>
                </a:lnTo>
                <a:lnTo>
                  <a:pt x="7" y="19"/>
                </a:lnTo>
                <a:lnTo>
                  <a:pt x="7" y="21"/>
                </a:lnTo>
                <a:lnTo>
                  <a:pt x="5" y="23"/>
                </a:lnTo>
                <a:lnTo>
                  <a:pt x="6" y="23"/>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4" name="Freeform 108">
            <a:extLst>
              <a:ext uri="{FF2B5EF4-FFF2-40B4-BE49-F238E27FC236}">
                <a16:creationId xmlns:a16="http://schemas.microsoft.com/office/drawing/2014/main" xmlns="" id="{9CB5E421-BD64-5D90-607D-3167DC595ECE}"/>
              </a:ext>
            </a:extLst>
          </p:cNvPr>
          <p:cNvSpPr>
            <a:spLocks/>
          </p:cNvSpPr>
          <p:nvPr/>
        </p:nvSpPr>
        <p:spPr bwMode="auto">
          <a:xfrm>
            <a:off x="4700588" y="2800350"/>
            <a:ext cx="3175" cy="14288"/>
          </a:xfrm>
          <a:custGeom>
            <a:avLst/>
            <a:gdLst>
              <a:gd name="T0" fmla="*/ 0 w 2"/>
              <a:gd name="T1" fmla="*/ 2147483646 h 9"/>
              <a:gd name="T2" fmla="*/ 2147483646 w 2"/>
              <a:gd name="T3" fmla="*/ 2147483646 h 9"/>
              <a:gd name="T4" fmla="*/ 2147483646 w 2"/>
              <a:gd name="T5" fmla="*/ 0 h 9"/>
              <a:gd name="T6" fmla="*/ 0 w 2"/>
              <a:gd name="T7" fmla="*/ 2147483646 h 9"/>
              <a:gd name="T8" fmla="*/ 0 w 2"/>
              <a:gd name="T9" fmla="*/ 2147483646 h 9"/>
              <a:gd name="T10" fmla="*/ 0 w 2"/>
              <a:gd name="T11" fmla="*/ 2147483646 h 9"/>
              <a:gd name="T12" fmla="*/ 0 w 2"/>
              <a:gd name="T13" fmla="*/ 2147483646 h 9"/>
              <a:gd name="T14" fmla="*/ 0 w 2"/>
              <a:gd name="T15" fmla="*/ 2147483646 h 9"/>
              <a:gd name="T16" fmla="*/ 0 w 2"/>
              <a:gd name="T17" fmla="*/ 2147483646 h 9"/>
              <a:gd name="T18" fmla="*/ 0 w 2"/>
              <a:gd name="T19" fmla="*/ 2147483646 h 9"/>
              <a:gd name="T20" fmla="*/ 0 w 2"/>
              <a:gd name="T21" fmla="*/ 2147483646 h 9"/>
              <a:gd name="T22" fmla="*/ 0 w 2"/>
              <a:gd name="T23" fmla="*/ 2147483646 h 9"/>
              <a:gd name="T24" fmla="*/ 0 w 2"/>
              <a:gd name="T25" fmla="*/ 2147483646 h 9"/>
              <a:gd name="T26" fmla="*/ 0 w 2"/>
              <a:gd name="T27" fmla="*/ 2147483646 h 9"/>
              <a:gd name="T28" fmla="*/ 0 w 2"/>
              <a:gd name="T29" fmla="*/ 2147483646 h 9"/>
              <a:gd name="T30" fmla="*/ 0 w 2"/>
              <a:gd name="T31" fmla="*/ 2147483646 h 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
              <a:gd name="T49" fmla="*/ 0 h 9"/>
              <a:gd name="T50" fmla="*/ 2 w 2"/>
              <a:gd name="T51" fmla="*/ 9 h 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 h="9">
                <a:moveTo>
                  <a:pt x="0" y="7"/>
                </a:moveTo>
                <a:lnTo>
                  <a:pt x="1" y="8"/>
                </a:lnTo>
                <a:lnTo>
                  <a:pt x="1" y="0"/>
                </a:lnTo>
                <a:lnTo>
                  <a:pt x="0" y="1"/>
                </a:lnTo>
                <a:lnTo>
                  <a:pt x="0" y="2"/>
                </a:lnTo>
                <a:lnTo>
                  <a:pt x="0" y="3"/>
                </a:lnTo>
                <a:lnTo>
                  <a:pt x="0" y="5"/>
                </a:lnTo>
                <a:lnTo>
                  <a:pt x="0" y="6"/>
                </a:lnTo>
                <a:lnTo>
                  <a:pt x="0" y="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5" name="Freeform 109">
            <a:extLst>
              <a:ext uri="{FF2B5EF4-FFF2-40B4-BE49-F238E27FC236}">
                <a16:creationId xmlns:a16="http://schemas.microsoft.com/office/drawing/2014/main" xmlns="" id="{F6C2087A-CC47-9C74-C23C-B486810ED4F8}"/>
              </a:ext>
            </a:extLst>
          </p:cNvPr>
          <p:cNvSpPr>
            <a:spLocks/>
          </p:cNvSpPr>
          <p:nvPr/>
        </p:nvSpPr>
        <p:spPr bwMode="auto">
          <a:xfrm>
            <a:off x="4665663" y="2816225"/>
            <a:ext cx="9525" cy="55563"/>
          </a:xfrm>
          <a:custGeom>
            <a:avLst/>
            <a:gdLst>
              <a:gd name="T0" fmla="*/ 2147483646 w 4"/>
              <a:gd name="T1" fmla="*/ 0 h 37"/>
              <a:gd name="T2" fmla="*/ 0 w 4"/>
              <a:gd name="T3" fmla="*/ 0 h 37"/>
              <a:gd name="T4" fmla="*/ 0 w 4"/>
              <a:gd name="T5" fmla="*/ 2147483646 h 37"/>
              <a:gd name="T6" fmla="*/ 2147483646 w 4"/>
              <a:gd name="T7" fmla="*/ 2147483646 h 37"/>
              <a:gd name="T8" fmla="*/ 2147483646 w 4"/>
              <a:gd name="T9" fmla="*/ 0 h 37"/>
              <a:gd name="T10" fmla="*/ 2147483646 w 4"/>
              <a:gd name="T11" fmla="*/ 0 h 37"/>
              <a:gd name="T12" fmla="*/ 2147483646 w 4"/>
              <a:gd name="T13" fmla="*/ 0 h 37"/>
              <a:gd name="T14" fmla="*/ 2147483646 w 4"/>
              <a:gd name="T15" fmla="*/ 0 h 37"/>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37"/>
              <a:gd name="T26" fmla="*/ 4 w 4"/>
              <a:gd name="T27" fmla="*/ 37 h 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37">
                <a:moveTo>
                  <a:pt x="3" y="0"/>
                </a:moveTo>
                <a:lnTo>
                  <a:pt x="0" y="0"/>
                </a:lnTo>
                <a:lnTo>
                  <a:pt x="0" y="36"/>
                </a:lnTo>
                <a:lnTo>
                  <a:pt x="2" y="36"/>
                </a:lnTo>
                <a:lnTo>
                  <a:pt x="2" y="0"/>
                </a:lnTo>
                <a:lnTo>
                  <a:pt x="3"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6" name="Freeform 110">
            <a:extLst>
              <a:ext uri="{FF2B5EF4-FFF2-40B4-BE49-F238E27FC236}">
                <a16:creationId xmlns:a16="http://schemas.microsoft.com/office/drawing/2014/main" xmlns="" id="{2E50A2F1-C3EA-5011-435E-508F631B8ACD}"/>
              </a:ext>
            </a:extLst>
          </p:cNvPr>
          <p:cNvSpPr>
            <a:spLocks/>
          </p:cNvSpPr>
          <p:nvPr/>
        </p:nvSpPr>
        <p:spPr bwMode="auto">
          <a:xfrm>
            <a:off x="4679950" y="2828925"/>
            <a:ext cx="6350" cy="12700"/>
          </a:xfrm>
          <a:custGeom>
            <a:avLst/>
            <a:gdLst>
              <a:gd name="T0" fmla="*/ 2147483646 w 4"/>
              <a:gd name="T1" fmla="*/ 0 h 8"/>
              <a:gd name="T2" fmla="*/ 0 w 4"/>
              <a:gd name="T3" fmla="*/ 0 h 8"/>
              <a:gd name="T4" fmla="*/ 0 w 4"/>
              <a:gd name="T5" fmla="*/ 2147483646 h 8"/>
              <a:gd name="T6" fmla="*/ 2147483646 w 4"/>
              <a:gd name="T7" fmla="*/ 2147483646 h 8"/>
              <a:gd name="T8" fmla="*/ 2147483646 w 4"/>
              <a:gd name="T9" fmla="*/ 0 h 8"/>
              <a:gd name="T10" fmla="*/ 2147483646 w 4"/>
              <a:gd name="T11" fmla="*/ 0 h 8"/>
              <a:gd name="T12" fmla="*/ 2147483646 w 4"/>
              <a:gd name="T13" fmla="*/ 0 h 8"/>
              <a:gd name="T14" fmla="*/ 2147483646 w 4"/>
              <a:gd name="T15" fmla="*/ 0 h 8"/>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8"/>
              <a:gd name="T26" fmla="*/ 4 w 4"/>
              <a:gd name="T27" fmla="*/ 8 h 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8">
                <a:moveTo>
                  <a:pt x="3" y="0"/>
                </a:moveTo>
                <a:lnTo>
                  <a:pt x="0" y="0"/>
                </a:lnTo>
                <a:lnTo>
                  <a:pt x="0" y="7"/>
                </a:lnTo>
                <a:lnTo>
                  <a:pt x="3" y="7"/>
                </a:lnTo>
                <a:lnTo>
                  <a:pt x="3"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7" name="Freeform 111">
            <a:extLst>
              <a:ext uri="{FF2B5EF4-FFF2-40B4-BE49-F238E27FC236}">
                <a16:creationId xmlns:a16="http://schemas.microsoft.com/office/drawing/2014/main" xmlns="" id="{5E2307D1-8EEE-3031-CC46-34E22CF0C2E2}"/>
              </a:ext>
            </a:extLst>
          </p:cNvPr>
          <p:cNvSpPr>
            <a:spLocks/>
          </p:cNvSpPr>
          <p:nvPr/>
        </p:nvSpPr>
        <p:spPr bwMode="auto">
          <a:xfrm>
            <a:off x="4678363" y="2852738"/>
            <a:ext cx="7937" cy="7937"/>
          </a:xfrm>
          <a:custGeom>
            <a:avLst/>
            <a:gdLst>
              <a:gd name="T0" fmla="*/ 2147483646 w 6"/>
              <a:gd name="T1" fmla="*/ 2147483646 h 5"/>
              <a:gd name="T2" fmla="*/ 2147483646 w 6"/>
              <a:gd name="T3" fmla="*/ 0 h 5"/>
              <a:gd name="T4" fmla="*/ 0 w 6"/>
              <a:gd name="T5" fmla="*/ 2147483646 h 5"/>
              <a:gd name="T6" fmla="*/ 0 w 6"/>
              <a:gd name="T7" fmla="*/ 2147483646 h 5"/>
              <a:gd name="T8" fmla="*/ 0 w 6"/>
              <a:gd name="T9" fmla="*/ 2147483646 h 5"/>
              <a:gd name="T10" fmla="*/ 2147483646 w 6"/>
              <a:gd name="T11" fmla="*/ 2147483646 h 5"/>
              <a:gd name="T12" fmla="*/ 2147483646 w 6"/>
              <a:gd name="T13" fmla="*/ 2147483646 h 5"/>
              <a:gd name="T14" fmla="*/ 0 60000 65536"/>
              <a:gd name="T15" fmla="*/ 0 60000 65536"/>
              <a:gd name="T16" fmla="*/ 0 60000 65536"/>
              <a:gd name="T17" fmla="*/ 0 60000 65536"/>
              <a:gd name="T18" fmla="*/ 0 60000 65536"/>
              <a:gd name="T19" fmla="*/ 0 60000 65536"/>
              <a:gd name="T20" fmla="*/ 0 60000 65536"/>
              <a:gd name="T21" fmla="*/ 0 w 6"/>
              <a:gd name="T22" fmla="*/ 0 h 5"/>
              <a:gd name="T23" fmla="*/ 6 w 6"/>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 h="5">
                <a:moveTo>
                  <a:pt x="1" y="4"/>
                </a:moveTo>
                <a:lnTo>
                  <a:pt x="5" y="0"/>
                </a:lnTo>
                <a:lnTo>
                  <a:pt x="0" y="1"/>
                </a:lnTo>
                <a:lnTo>
                  <a:pt x="0" y="4"/>
                </a:lnTo>
                <a:lnTo>
                  <a:pt x="1" y="4"/>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8" name="Freeform 112">
            <a:extLst>
              <a:ext uri="{FF2B5EF4-FFF2-40B4-BE49-F238E27FC236}">
                <a16:creationId xmlns:a16="http://schemas.microsoft.com/office/drawing/2014/main" xmlns="" id="{7B57DF5B-91DC-E328-4D46-90BBE45BF46E}"/>
              </a:ext>
            </a:extLst>
          </p:cNvPr>
          <p:cNvSpPr>
            <a:spLocks/>
          </p:cNvSpPr>
          <p:nvPr/>
        </p:nvSpPr>
        <p:spPr bwMode="auto">
          <a:xfrm>
            <a:off x="4719638" y="2857500"/>
            <a:ext cx="6350" cy="14288"/>
          </a:xfrm>
          <a:custGeom>
            <a:avLst/>
            <a:gdLst>
              <a:gd name="T0" fmla="*/ 0 w 4"/>
              <a:gd name="T1" fmla="*/ 2147483646 h 10"/>
              <a:gd name="T2" fmla="*/ 2147483646 w 4"/>
              <a:gd name="T3" fmla="*/ 0 h 10"/>
              <a:gd name="T4" fmla="*/ 0 w 4"/>
              <a:gd name="T5" fmla="*/ 2147483646 h 10"/>
              <a:gd name="T6" fmla="*/ 0 w 4"/>
              <a:gd name="T7" fmla="*/ 2147483646 h 10"/>
              <a:gd name="T8" fmla="*/ 0 w 4"/>
              <a:gd name="T9" fmla="*/ 2147483646 h 10"/>
              <a:gd name="T10" fmla="*/ 0 w 4"/>
              <a:gd name="T11" fmla="*/ 2147483646 h 10"/>
              <a:gd name="T12" fmla="*/ 0 w 4"/>
              <a:gd name="T13" fmla="*/ 2147483646 h 10"/>
              <a:gd name="T14" fmla="*/ 0 60000 65536"/>
              <a:gd name="T15" fmla="*/ 0 60000 65536"/>
              <a:gd name="T16" fmla="*/ 0 60000 65536"/>
              <a:gd name="T17" fmla="*/ 0 60000 65536"/>
              <a:gd name="T18" fmla="*/ 0 60000 65536"/>
              <a:gd name="T19" fmla="*/ 0 60000 65536"/>
              <a:gd name="T20" fmla="*/ 0 60000 65536"/>
              <a:gd name="T21" fmla="*/ 0 w 4"/>
              <a:gd name="T22" fmla="*/ 0 h 10"/>
              <a:gd name="T23" fmla="*/ 4 w 4"/>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 h="10">
                <a:moveTo>
                  <a:pt x="0" y="9"/>
                </a:moveTo>
                <a:lnTo>
                  <a:pt x="3" y="0"/>
                </a:lnTo>
                <a:lnTo>
                  <a:pt x="0" y="3"/>
                </a:lnTo>
                <a:lnTo>
                  <a:pt x="0" y="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79" name="Freeform 113">
            <a:extLst>
              <a:ext uri="{FF2B5EF4-FFF2-40B4-BE49-F238E27FC236}">
                <a16:creationId xmlns:a16="http://schemas.microsoft.com/office/drawing/2014/main" xmlns="" id="{D553643F-9B50-8A22-436E-B420D15E8C28}"/>
              </a:ext>
            </a:extLst>
          </p:cNvPr>
          <p:cNvSpPr>
            <a:spLocks/>
          </p:cNvSpPr>
          <p:nvPr/>
        </p:nvSpPr>
        <p:spPr bwMode="auto">
          <a:xfrm>
            <a:off x="4584700" y="2871788"/>
            <a:ext cx="12700" cy="79375"/>
          </a:xfrm>
          <a:custGeom>
            <a:avLst/>
            <a:gdLst>
              <a:gd name="T0" fmla="*/ 2147483646 w 9"/>
              <a:gd name="T1" fmla="*/ 2147483646 h 49"/>
              <a:gd name="T2" fmla="*/ 2147483646 w 9"/>
              <a:gd name="T3" fmla="*/ 2147483646 h 49"/>
              <a:gd name="T4" fmla="*/ 2147483646 w 9"/>
              <a:gd name="T5" fmla="*/ 2147483646 h 49"/>
              <a:gd name="T6" fmla="*/ 2147483646 w 9"/>
              <a:gd name="T7" fmla="*/ 2147483646 h 49"/>
              <a:gd name="T8" fmla="*/ 2147483646 w 9"/>
              <a:gd name="T9" fmla="*/ 2147483646 h 49"/>
              <a:gd name="T10" fmla="*/ 2147483646 w 9"/>
              <a:gd name="T11" fmla="*/ 2147483646 h 49"/>
              <a:gd name="T12" fmla="*/ 2147483646 w 9"/>
              <a:gd name="T13" fmla="*/ 2147483646 h 49"/>
              <a:gd name="T14" fmla="*/ 2147483646 w 9"/>
              <a:gd name="T15" fmla="*/ 2147483646 h 49"/>
              <a:gd name="T16" fmla="*/ 2147483646 w 9"/>
              <a:gd name="T17" fmla="*/ 2147483646 h 49"/>
              <a:gd name="T18" fmla="*/ 2147483646 w 9"/>
              <a:gd name="T19" fmla="*/ 2147483646 h 49"/>
              <a:gd name="T20" fmla="*/ 2147483646 w 9"/>
              <a:gd name="T21" fmla="*/ 0 h 49"/>
              <a:gd name="T22" fmla="*/ 0 w 9"/>
              <a:gd name="T23" fmla="*/ 2147483646 h 49"/>
              <a:gd name="T24" fmla="*/ 0 w 9"/>
              <a:gd name="T25" fmla="*/ 2147483646 h 49"/>
              <a:gd name="T26" fmla="*/ 2147483646 w 9"/>
              <a:gd name="T27" fmla="*/ 2147483646 h 49"/>
              <a:gd name="T28" fmla="*/ 2147483646 w 9"/>
              <a:gd name="T29" fmla="*/ 2147483646 h 49"/>
              <a:gd name="T30" fmla="*/ 2147483646 w 9"/>
              <a:gd name="T31" fmla="*/ 2147483646 h 49"/>
              <a:gd name="T32" fmla="*/ 2147483646 w 9"/>
              <a:gd name="T33" fmla="*/ 2147483646 h 49"/>
              <a:gd name="T34" fmla="*/ 2147483646 w 9"/>
              <a:gd name="T35" fmla="*/ 2147483646 h 49"/>
              <a:gd name="T36" fmla="*/ 2147483646 w 9"/>
              <a:gd name="T37" fmla="*/ 2147483646 h 49"/>
              <a:gd name="T38" fmla="*/ 2147483646 w 9"/>
              <a:gd name="T39" fmla="*/ 2147483646 h 49"/>
              <a:gd name="T40" fmla="*/ 2147483646 w 9"/>
              <a:gd name="T41" fmla="*/ 2147483646 h 49"/>
              <a:gd name="T42" fmla="*/ 2147483646 w 9"/>
              <a:gd name="T43" fmla="*/ 2147483646 h 49"/>
              <a:gd name="T44" fmla="*/ 2147483646 w 9"/>
              <a:gd name="T45" fmla="*/ 2147483646 h 49"/>
              <a:gd name="T46" fmla="*/ 2147483646 w 9"/>
              <a:gd name="T47" fmla="*/ 2147483646 h 4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
              <a:gd name="T73" fmla="*/ 0 h 49"/>
              <a:gd name="T74" fmla="*/ 9 w 9"/>
              <a:gd name="T75" fmla="*/ 49 h 4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 h="49">
                <a:moveTo>
                  <a:pt x="5" y="48"/>
                </a:moveTo>
                <a:lnTo>
                  <a:pt x="6" y="45"/>
                </a:lnTo>
                <a:lnTo>
                  <a:pt x="8" y="39"/>
                </a:lnTo>
                <a:lnTo>
                  <a:pt x="8" y="35"/>
                </a:lnTo>
                <a:lnTo>
                  <a:pt x="6" y="30"/>
                </a:lnTo>
                <a:lnTo>
                  <a:pt x="5" y="25"/>
                </a:lnTo>
                <a:lnTo>
                  <a:pt x="4" y="20"/>
                </a:lnTo>
                <a:lnTo>
                  <a:pt x="3" y="16"/>
                </a:lnTo>
                <a:lnTo>
                  <a:pt x="2" y="10"/>
                </a:lnTo>
                <a:lnTo>
                  <a:pt x="1" y="5"/>
                </a:lnTo>
                <a:lnTo>
                  <a:pt x="1" y="0"/>
                </a:lnTo>
                <a:lnTo>
                  <a:pt x="0" y="6"/>
                </a:lnTo>
                <a:lnTo>
                  <a:pt x="0" y="11"/>
                </a:lnTo>
                <a:lnTo>
                  <a:pt x="1" y="16"/>
                </a:lnTo>
                <a:lnTo>
                  <a:pt x="2" y="20"/>
                </a:lnTo>
                <a:lnTo>
                  <a:pt x="3" y="25"/>
                </a:lnTo>
                <a:lnTo>
                  <a:pt x="4" y="29"/>
                </a:lnTo>
                <a:lnTo>
                  <a:pt x="5" y="33"/>
                </a:lnTo>
                <a:lnTo>
                  <a:pt x="6" y="38"/>
                </a:lnTo>
                <a:lnTo>
                  <a:pt x="6" y="44"/>
                </a:lnTo>
                <a:lnTo>
                  <a:pt x="4" y="48"/>
                </a:lnTo>
                <a:lnTo>
                  <a:pt x="5" y="48"/>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0" name="Freeform 114">
            <a:extLst>
              <a:ext uri="{FF2B5EF4-FFF2-40B4-BE49-F238E27FC236}">
                <a16:creationId xmlns:a16="http://schemas.microsoft.com/office/drawing/2014/main" xmlns="" id="{3FE330B6-6E2D-A622-FBC6-59C9F51356C4}"/>
              </a:ext>
            </a:extLst>
          </p:cNvPr>
          <p:cNvSpPr>
            <a:spLocks/>
          </p:cNvSpPr>
          <p:nvPr/>
        </p:nvSpPr>
        <p:spPr bwMode="auto">
          <a:xfrm>
            <a:off x="4718050" y="2881313"/>
            <a:ext cx="3175" cy="9525"/>
          </a:xfrm>
          <a:custGeom>
            <a:avLst/>
            <a:gdLst>
              <a:gd name="T0" fmla="*/ 0 w 3"/>
              <a:gd name="T1" fmla="*/ 2147483646 h 6"/>
              <a:gd name="T2" fmla="*/ 2147483646 w 3"/>
              <a:gd name="T3" fmla="*/ 0 h 6"/>
              <a:gd name="T4" fmla="*/ 0 w 3"/>
              <a:gd name="T5" fmla="*/ 2147483646 h 6"/>
              <a:gd name="T6" fmla="*/ 0 w 3"/>
              <a:gd name="T7" fmla="*/ 2147483646 h 6"/>
              <a:gd name="T8" fmla="*/ 0 w 3"/>
              <a:gd name="T9" fmla="*/ 2147483646 h 6"/>
              <a:gd name="T10" fmla="*/ 0 w 3"/>
              <a:gd name="T11" fmla="*/ 2147483646 h 6"/>
              <a:gd name="T12" fmla="*/ 0 w 3"/>
              <a:gd name="T13" fmla="*/ 2147483646 h 6"/>
              <a:gd name="T14" fmla="*/ 0 60000 65536"/>
              <a:gd name="T15" fmla="*/ 0 60000 65536"/>
              <a:gd name="T16" fmla="*/ 0 60000 65536"/>
              <a:gd name="T17" fmla="*/ 0 60000 65536"/>
              <a:gd name="T18" fmla="*/ 0 60000 65536"/>
              <a:gd name="T19" fmla="*/ 0 60000 65536"/>
              <a:gd name="T20" fmla="*/ 0 60000 65536"/>
              <a:gd name="T21" fmla="*/ 0 w 3"/>
              <a:gd name="T22" fmla="*/ 0 h 6"/>
              <a:gd name="T23" fmla="*/ 3 w 3"/>
              <a:gd name="T24" fmla="*/ 6 h 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6">
                <a:moveTo>
                  <a:pt x="0" y="5"/>
                </a:moveTo>
                <a:lnTo>
                  <a:pt x="2" y="0"/>
                </a:lnTo>
                <a:lnTo>
                  <a:pt x="0" y="2"/>
                </a:lnTo>
                <a:lnTo>
                  <a:pt x="0" y="5"/>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1" name="Freeform 115">
            <a:extLst>
              <a:ext uri="{FF2B5EF4-FFF2-40B4-BE49-F238E27FC236}">
                <a16:creationId xmlns:a16="http://schemas.microsoft.com/office/drawing/2014/main" xmlns="" id="{FE028F1C-C221-C5EC-7C1C-586DF2616569}"/>
              </a:ext>
            </a:extLst>
          </p:cNvPr>
          <p:cNvSpPr>
            <a:spLocks/>
          </p:cNvSpPr>
          <p:nvPr/>
        </p:nvSpPr>
        <p:spPr bwMode="auto">
          <a:xfrm>
            <a:off x="4675188" y="2882900"/>
            <a:ext cx="4762" cy="19050"/>
          </a:xfrm>
          <a:custGeom>
            <a:avLst/>
            <a:gdLst>
              <a:gd name="T0" fmla="*/ 2147483646 w 6"/>
              <a:gd name="T1" fmla="*/ 2147483646 h 12"/>
              <a:gd name="T2" fmla="*/ 2147483646 w 6"/>
              <a:gd name="T3" fmla="*/ 0 h 12"/>
              <a:gd name="T4" fmla="*/ 0 w 6"/>
              <a:gd name="T5" fmla="*/ 2147483646 h 12"/>
              <a:gd name="T6" fmla="*/ 2147483646 w 6"/>
              <a:gd name="T7" fmla="*/ 2147483646 h 12"/>
              <a:gd name="T8" fmla="*/ 2147483646 w 6"/>
              <a:gd name="T9" fmla="*/ 2147483646 h 12"/>
              <a:gd name="T10" fmla="*/ 2147483646 w 6"/>
              <a:gd name="T11" fmla="*/ 2147483646 h 12"/>
              <a:gd name="T12" fmla="*/ 2147483646 w 6"/>
              <a:gd name="T13" fmla="*/ 2147483646 h 12"/>
              <a:gd name="T14" fmla="*/ 0 60000 65536"/>
              <a:gd name="T15" fmla="*/ 0 60000 65536"/>
              <a:gd name="T16" fmla="*/ 0 60000 65536"/>
              <a:gd name="T17" fmla="*/ 0 60000 65536"/>
              <a:gd name="T18" fmla="*/ 0 60000 65536"/>
              <a:gd name="T19" fmla="*/ 0 60000 65536"/>
              <a:gd name="T20" fmla="*/ 0 60000 65536"/>
              <a:gd name="T21" fmla="*/ 0 w 6"/>
              <a:gd name="T22" fmla="*/ 0 h 12"/>
              <a:gd name="T23" fmla="*/ 6 w 6"/>
              <a:gd name="T24" fmla="*/ 12 h 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 h="12">
                <a:moveTo>
                  <a:pt x="5" y="11"/>
                </a:moveTo>
                <a:lnTo>
                  <a:pt x="3" y="0"/>
                </a:lnTo>
                <a:lnTo>
                  <a:pt x="0" y="4"/>
                </a:lnTo>
                <a:lnTo>
                  <a:pt x="4" y="11"/>
                </a:lnTo>
                <a:lnTo>
                  <a:pt x="5" y="11"/>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2" name="Freeform 117">
            <a:extLst>
              <a:ext uri="{FF2B5EF4-FFF2-40B4-BE49-F238E27FC236}">
                <a16:creationId xmlns:a16="http://schemas.microsoft.com/office/drawing/2014/main" xmlns="" id="{349DF166-F13E-79E6-C718-EF583C628F2A}"/>
              </a:ext>
            </a:extLst>
          </p:cNvPr>
          <p:cNvSpPr>
            <a:spLocks/>
          </p:cNvSpPr>
          <p:nvPr/>
        </p:nvSpPr>
        <p:spPr bwMode="auto">
          <a:xfrm>
            <a:off x="4494213" y="2887663"/>
            <a:ext cx="9525" cy="11112"/>
          </a:xfrm>
          <a:custGeom>
            <a:avLst/>
            <a:gdLst>
              <a:gd name="T0" fmla="*/ 2147483646 w 3"/>
              <a:gd name="T1" fmla="*/ 0 h 8"/>
              <a:gd name="T2" fmla="*/ 0 w 3"/>
              <a:gd name="T3" fmla="*/ 0 h 8"/>
              <a:gd name="T4" fmla="*/ 0 w 3"/>
              <a:gd name="T5" fmla="*/ 2147483646 h 8"/>
              <a:gd name="T6" fmla="*/ 2147483646 w 3"/>
              <a:gd name="T7" fmla="*/ 2147483646 h 8"/>
              <a:gd name="T8" fmla="*/ 2147483646 w 3"/>
              <a:gd name="T9" fmla="*/ 0 h 8"/>
              <a:gd name="T10" fmla="*/ 2147483646 w 3"/>
              <a:gd name="T11" fmla="*/ 0 h 8"/>
              <a:gd name="T12" fmla="*/ 2147483646 w 3"/>
              <a:gd name="T13" fmla="*/ 0 h 8"/>
              <a:gd name="T14" fmla="*/ 2147483646 w 3"/>
              <a:gd name="T15" fmla="*/ 0 h 8"/>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8"/>
              <a:gd name="T26" fmla="*/ 3 w 3"/>
              <a:gd name="T27" fmla="*/ 8 h 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8">
                <a:moveTo>
                  <a:pt x="2" y="0"/>
                </a:moveTo>
                <a:lnTo>
                  <a:pt x="0" y="0"/>
                </a:lnTo>
                <a:lnTo>
                  <a:pt x="0" y="7"/>
                </a:lnTo>
                <a:lnTo>
                  <a:pt x="1" y="7"/>
                </a:lnTo>
                <a:lnTo>
                  <a:pt x="1" y="0"/>
                </a:lnTo>
                <a:lnTo>
                  <a:pt x="2"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3" name="Freeform 118">
            <a:extLst>
              <a:ext uri="{FF2B5EF4-FFF2-40B4-BE49-F238E27FC236}">
                <a16:creationId xmlns:a16="http://schemas.microsoft.com/office/drawing/2014/main" xmlns="" id="{DB787C7F-97EE-AE86-8639-5AD5BF9C9BA0}"/>
              </a:ext>
            </a:extLst>
          </p:cNvPr>
          <p:cNvSpPr>
            <a:spLocks/>
          </p:cNvSpPr>
          <p:nvPr/>
        </p:nvSpPr>
        <p:spPr bwMode="auto">
          <a:xfrm>
            <a:off x="4765675" y="2897188"/>
            <a:ext cx="11113" cy="20637"/>
          </a:xfrm>
          <a:custGeom>
            <a:avLst/>
            <a:gdLst>
              <a:gd name="T0" fmla="*/ 0 w 8"/>
              <a:gd name="T1" fmla="*/ 0 h 13"/>
              <a:gd name="T2" fmla="*/ 0 w 8"/>
              <a:gd name="T3" fmla="*/ 2147483646 h 13"/>
              <a:gd name="T4" fmla="*/ 0 w 8"/>
              <a:gd name="T5" fmla="*/ 2147483646 h 13"/>
              <a:gd name="T6" fmla="*/ 0 w 8"/>
              <a:gd name="T7" fmla="*/ 2147483646 h 13"/>
              <a:gd name="T8" fmla="*/ 0 w 8"/>
              <a:gd name="T9" fmla="*/ 2147483646 h 13"/>
              <a:gd name="T10" fmla="*/ 0 w 8"/>
              <a:gd name="T11" fmla="*/ 2147483646 h 13"/>
              <a:gd name="T12" fmla="*/ 0 w 8"/>
              <a:gd name="T13" fmla="*/ 2147483646 h 13"/>
              <a:gd name="T14" fmla="*/ 2147483646 w 8"/>
              <a:gd name="T15" fmla="*/ 2147483646 h 13"/>
              <a:gd name="T16" fmla="*/ 2147483646 w 8"/>
              <a:gd name="T17" fmla="*/ 2147483646 h 13"/>
              <a:gd name="T18" fmla="*/ 2147483646 w 8"/>
              <a:gd name="T19" fmla="*/ 2147483646 h 13"/>
              <a:gd name="T20" fmla="*/ 2147483646 w 8"/>
              <a:gd name="T21" fmla="*/ 2147483646 h 13"/>
              <a:gd name="T22" fmla="*/ 2147483646 w 8"/>
              <a:gd name="T23" fmla="*/ 2147483646 h 13"/>
              <a:gd name="T24" fmla="*/ 2147483646 w 8"/>
              <a:gd name="T25" fmla="*/ 2147483646 h 13"/>
              <a:gd name="T26" fmla="*/ 2147483646 w 8"/>
              <a:gd name="T27" fmla="*/ 2147483646 h 13"/>
              <a:gd name="T28" fmla="*/ 2147483646 w 8"/>
              <a:gd name="T29" fmla="*/ 2147483646 h 13"/>
              <a:gd name="T30" fmla="*/ 2147483646 w 8"/>
              <a:gd name="T31" fmla="*/ 2147483646 h 13"/>
              <a:gd name="T32" fmla="*/ 2147483646 w 8"/>
              <a:gd name="T33" fmla="*/ 2147483646 h 13"/>
              <a:gd name="T34" fmla="*/ 2147483646 w 8"/>
              <a:gd name="T35" fmla="*/ 2147483646 h 13"/>
              <a:gd name="T36" fmla="*/ 2147483646 w 8"/>
              <a:gd name="T37" fmla="*/ 2147483646 h 13"/>
              <a:gd name="T38" fmla="*/ 2147483646 w 8"/>
              <a:gd name="T39" fmla="*/ 2147483646 h 13"/>
              <a:gd name="T40" fmla="*/ 2147483646 w 8"/>
              <a:gd name="T41" fmla="*/ 0 h 13"/>
              <a:gd name="T42" fmla="*/ 0 w 8"/>
              <a:gd name="T43" fmla="*/ 0 h 13"/>
              <a:gd name="T44" fmla="*/ 0 w 8"/>
              <a:gd name="T45" fmla="*/ 0 h 13"/>
              <a:gd name="T46" fmla="*/ 0 w 8"/>
              <a:gd name="T47" fmla="*/ 0 h 13"/>
              <a:gd name="T48" fmla="*/ 0 w 8"/>
              <a:gd name="T49" fmla="*/ 0 h 1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
              <a:gd name="T76" fmla="*/ 0 h 13"/>
              <a:gd name="T77" fmla="*/ 8 w 8"/>
              <a:gd name="T78" fmla="*/ 13 h 1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 h="13">
                <a:moveTo>
                  <a:pt x="0" y="0"/>
                </a:moveTo>
                <a:lnTo>
                  <a:pt x="0" y="1"/>
                </a:lnTo>
                <a:lnTo>
                  <a:pt x="0" y="2"/>
                </a:lnTo>
                <a:lnTo>
                  <a:pt x="0" y="4"/>
                </a:lnTo>
                <a:lnTo>
                  <a:pt x="0" y="6"/>
                </a:lnTo>
                <a:lnTo>
                  <a:pt x="0" y="7"/>
                </a:lnTo>
                <a:lnTo>
                  <a:pt x="2" y="9"/>
                </a:lnTo>
                <a:lnTo>
                  <a:pt x="2" y="10"/>
                </a:lnTo>
                <a:lnTo>
                  <a:pt x="3" y="11"/>
                </a:lnTo>
                <a:lnTo>
                  <a:pt x="4" y="12"/>
                </a:lnTo>
                <a:lnTo>
                  <a:pt x="5" y="12"/>
                </a:lnTo>
                <a:lnTo>
                  <a:pt x="7" y="11"/>
                </a:lnTo>
                <a:lnTo>
                  <a:pt x="7" y="10"/>
                </a:lnTo>
                <a:lnTo>
                  <a:pt x="7" y="8"/>
                </a:lnTo>
                <a:lnTo>
                  <a:pt x="7" y="6"/>
                </a:lnTo>
                <a:lnTo>
                  <a:pt x="7" y="4"/>
                </a:lnTo>
                <a:lnTo>
                  <a:pt x="5" y="2"/>
                </a:lnTo>
                <a:lnTo>
                  <a:pt x="5" y="1"/>
                </a:lnTo>
                <a:lnTo>
                  <a:pt x="3" y="1"/>
                </a:lnTo>
                <a:lnTo>
                  <a:pt x="2" y="0"/>
                </a:lnTo>
                <a:lnTo>
                  <a:pt x="0" y="0"/>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4" name="Freeform 119">
            <a:extLst>
              <a:ext uri="{FF2B5EF4-FFF2-40B4-BE49-F238E27FC236}">
                <a16:creationId xmlns:a16="http://schemas.microsoft.com/office/drawing/2014/main" xmlns="" id="{0855CFC5-3014-063A-4BF7-EB0CF44693ED}"/>
              </a:ext>
            </a:extLst>
          </p:cNvPr>
          <p:cNvSpPr>
            <a:spLocks/>
          </p:cNvSpPr>
          <p:nvPr/>
        </p:nvSpPr>
        <p:spPr bwMode="auto">
          <a:xfrm>
            <a:off x="4594225" y="2898775"/>
            <a:ext cx="9525" cy="11113"/>
          </a:xfrm>
          <a:custGeom>
            <a:avLst/>
            <a:gdLst>
              <a:gd name="T0" fmla="*/ 0 w 5"/>
              <a:gd name="T1" fmla="*/ 0 h 7"/>
              <a:gd name="T2" fmla="*/ 2147483646 w 5"/>
              <a:gd name="T3" fmla="*/ 2147483646 h 7"/>
              <a:gd name="T4" fmla="*/ 0 w 5"/>
              <a:gd name="T5" fmla="*/ 0 h 7"/>
              <a:gd name="T6" fmla="*/ 0 w 5"/>
              <a:gd name="T7" fmla="*/ 0 h 7"/>
              <a:gd name="T8" fmla="*/ 0 w 5"/>
              <a:gd name="T9" fmla="*/ 0 h 7"/>
              <a:gd name="T10" fmla="*/ 0 w 5"/>
              <a:gd name="T11" fmla="*/ 0 h 7"/>
              <a:gd name="T12" fmla="*/ 0 60000 65536"/>
              <a:gd name="T13" fmla="*/ 0 60000 65536"/>
              <a:gd name="T14" fmla="*/ 0 60000 65536"/>
              <a:gd name="T15" fmla="*/ 0 60000 65536"/>
              <a:gd name="T16" fmla="*/ 0 60000 65536"/>
              <a:gd name="T17" fmla="*/ 0 60000 65536"/>
              <a:gd name="T18" fmla="*/ 0 w 5"/>
              <a:gd name="T19" fmla="*/ 0 h 7"/>
              <a:gd name="T20" fmla="*/ 5 w 5"/>
              <a:gd name="T21" fmla="*/ 7 h 7"/>
            </a:gdLst>
            <a:ahLst/>
            <a:cxnLst>
              <a:cxn ang="T12">
                <a:pos x="T0" y="T1"/>
              </a:cxn>
              <a:cxn ang="T13">
                <a:pos x="T2" y="T3"/>
              </a:cxn>
              <a:cxn ang="T14">
                <a:pos x="T4" y="T5"/>
              </a:cxn>
              <a:cxn ang="T15">
                <a:pos x="T6" y="T7"/>
              </a:cxn>
              <a:cxn ang="T16">
                <a:pos x="T8" y="T9"/>
              </a:cxn>
              <a:cxn ang="T17">
                <a:pos x="T10" y="T11"/>
              </a:cxn>
            </a:cxnLst>
            <a:rect l="T18" t="T19" r="T20" b="T21"/>
            <a:pathLst>
              <a:path w="5" h="7">
                <a:moveTo>
                  <a:pt x="0" y="0"/>
                </a:moveTo>
                <a:lnTo>
                  <a:pt x="4" y="6"/>
                </a:lnTo>
                <a:lnTo>
                  <a:pt x="0"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5" name="Freeform 120">
            <a:extLst>
              <a:ext uri="{FF2B5EF4-FFF2-40B4-BE49-F238E27FC236}">
                <a16:creationId xmlns:a16="http://schemas.microsoft.com/office/drawing/2014/main" xmlns="" id="{6D7A8074-AABD-DE0F-83E4-9010033D5525}"/>
              </a:ext>
            </a:extLst>
          </p:cNvPr>
          <p:cNvSpPr>
            <a:spLocks/>
          </p:cNvSpPr>
          <p:nvPr/>
        </p:nvSpPr>
        <p:spPr bwMode="auto">
          <a:xfrm>
            <a:off x="4164013" y="2917825"/>
            <a:ext cx="15875" cy="1588"/>
          </a:xfrm>
          <a:custGeom>
            <a:avLst/>
            <a:gdLst>
              <a:gd name="T0" fmla="*/ 2147483646 w 12"/>
              <a:gd name="T1" fmla="*/ 0 h 1"/>
              <a:gd name="T2" fmla="*/ 0 w 12"/>
              <a:gd name="T3" fmla="*/ 0 h 1"/>
              <a:gd name="T4" fmla="*/ 2147483646 w 12"/>
              <a:gd name="T5" fmla="*/ 0 h 1"/>
              <a:gd name="T6" fmla="*/ 2147483646 w 12"/>
              <a:gd name="T7" fmla="*/ 0 h 1"/>
              <a:gd name="T8" fmla="*/ 2147483646 w 12"/>
              <a:gd name="T9" fmla="*/ 0 h 1"/>
              <a:gd name="T10" fmla="*/ 2147483646 w 12"/>
              <a:gd name="T11" fmla="*/ 0 h 1"/>
              <a:gd name="T12" fmla="*/ 0 60000 65536"/>
              <a:gd name="T13" fmla="*/ 0 60000 65536"/>
              <a:gd name="T14" fmla="*/ 0 60000 65536"/>
              <a:gd name="T15" fmla="*/ 0 60000 65536"/>
              <a:gd name="T16" fmla="*/ 0 60000 65536"/>
              <a:gd name="T17" fmla="*/ 0 60000 65536"/>
              <a:gd name="T18" fmla="*/ 0 w 12"/>
              <a:gd name="T19" fmla="*/ 0 h 1"/>
              <a:gd name="T20" fmla="*/ 12 w 12"/>
              <a:gd name="T21" fmla="*/ 1 h 1"/>
            </a:gdLst>
            <a:ahLst/>
            <a:cxnLst>
              <a:cxn ang="T12">
                <a:pos x="T0" y="T1"/>
              </a:cxn>
              <a:cxn ang="T13">
                <a:pos x="T2" y="T3"/>
              </a:cxn>
              <a:cxn ang="T14">
                <a:pos x="T4" y="T5"/>
              </a:cxn>
              <a:cxn ang="T15">
                <a:pos x="T6" y="T7"/>
              </a:cxn>
              <a:cxn ang="T16">
                <a:pos x="T8" y="T9"/>
              </a:cxn>
              <a:cxn ang="T17">
                <a:pos x="T10" y="T11"/>
              </a:cxn>
            </a:cxnLst>
            <a:rect l="T18" t="T19" r="T20" b="T21"/>
            <a:pathLst>
              <a:path w="12" h="1">
                <a:moveTo>
                  <a:pt x="11" y="0"/>
                </a:moveTo>
                <a:lnTo>
                  <a:pt x="0" y="0"/>
                </a:lnTo>
                <a:lnTo>
                  <a:pt x="11" y="0"/>
                </a:lnTo>
              </a:path>
            </a:pathLst>
          </a:custGeom>
          <a:solidFill>
            <a:srgbClr val="E0E07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6" name="Freeform 121">
            <a:extLst>
              <a:ext uri="{FF2B5EF4-FFF2-40B4-BE49-F238E27FC236}">
                <a16:creationId xmlns:a16="http://schemas.microsoft.com/office/drawing/2014/main" xmlns="" id="{894E7E14-A382-5A15-4F26-F785EAFB4E60}"/>
              </a:ext>
            </a:extLst>
          </p:cNvPr>
          <p:cNvSpPr>
            <a:spLocks/>
          </p:cNvSpPr>
          <p:nvPr/>
        </p:nvSpPr>
        <p:spPr bwMode="auto">
          <a:xfrm>
            <a:off x="4678363" y="2932113"/>
            <a:ext cx="1587" cy="19050"/>
          </a:xfrm>
          <a:custGeom>
            <a:avLst/>
            <a:gdLst>
              <a:gd name="T0" fmla="*/ 2147483646 w 3"/>
              <a:gd name="T1" fmla="*/ 2147483646 h 12"/>
              <a:gd name="T2" fmla="*/ 2147483646 w 3"/>
              <a:gd name="T3" fmla="*/ 0 h 12"/>
              <a:gd name="T4" fmla="*/ 0 w 3"/>
              <a:gd name="T5" fmla="*/ 2147483646 h 12"/>
              <a:gd name="T6" fmla="*/ 0 w 3"/>
              <a:gd name="T7" fmla="*/ 2147483646 h 12"/>
              <a:gd name="T8" fmla="*/ 0 w 3"/>
              <a:gd name="T9" fmla="*/ 2147483646 h 12"/>
              <a:gd name="T10" fmla="*/ 2147483646 w 3"/>
              <a:gd name="T11" fmla="*/ 2147483646 h 12"/>
              <a:gd name="T12" fmla="*/ 2147483646 w 3"/>
              <a:gd name="T13" fmla="*/ 2147483646 h 12"/>
              <a:gd name="T14" fmla="*/ 0 60000 65536"/>
              <a:gd name="T15" fmla="*/ 0 60000 65536"/>
              <a:gd name="T16" fmla="*/ 0 60000 65536"/>
              <a:gd name="T17" fmla="*/ 0 60000 65536"/>
              <a:gd name="T18" fmla="*/ 0 60000 65536"/>
              <a:gd name="T19" fmla="*/ 0 60000 65536"/>
              <a:gd name="T20" fmla="*/ 0 60000 65536"/>
              <a:gd name="T21" fmla="*/ 0 w 3"/>
              <a:gd name="T22" fmla="*/ 0 h 12"/>
              <a:gd name="T23" fmla="*/ 3 w 3"/>
              <a:gd name="T24" fmla="*/ 12 h 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2">
                <a:moveTo>
                  <a:pt x="1" y="11"/>
                </a:moveTo>
                <a:lnTo>
                  <a:pt x="2" y="0"/>
                </a:lnTo>
                <a:lnTo>
                  <a:pt x="0" y="8"/>
                </a:lnTo>
                <a:lnTo>
                  <a:pt x="0" y="11"/>
                </a:lnTo>
                <a:lnTo>
                  <a:pt x="1" y="11"/>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7" name="Freeform 122">
            <a:extLst>
              <a:ext uri="{FF2B5EF4-FFF2-40B4-BE49-F238E27FC236}">
                <a16:creationId xmlns:a16="http://schemas.microsoft.com/office/drawing/2014/main" xmlns="" id="{DBEE66A5-FE90-B6D1-F457-B430D79FBE00}"/>
              </a:ext>
            </a:extLst>
          </p:cNvPr>
          <p:cNvSpPr>
            <a:spLocks/>
          </p:cNvSpPr>
          <p:nvPr/>
        </p:nvSpPr>
        <p:spPr bwMode="auto">
          <a:xfrm>
            <a:off x="4583113" y="2949575"/>
            <a:ext cx="7937" cy="22225"/>
          </a:xfrm>
          <a:custGeom>
            <a:avLst/>
            <a:gdLst>
              <a:gd name="T0" fmla="*/ 0 w 5"/>
              <a:gd name="T1" fmla="*/ 2147483646 h 14"/>
              <a:gd name="T2" fmla="*/ 0 w 5"/>
              <a:gd name="T3" fmla="*/ 2147483646 h 14"/>
              <a:gd name="T4" fmla="*/ 2147483646 w 5"/>
              <a:gd name="T5" fmla="*/ 2147483646 h 14"/>
              <a:gd name="T6" fmla="*/ 2147483646 w 5"/>
              <a:gd name="T7" fmla="*/ 2147483646 h 14"/>
              <a:gd name="T8" fmla="*/ 2147483646 w 5"/>
              <a:gd name="T9" fmla="*/ 2147483646 h 14"/>
              <a:gd name="T10" fmla="*/ 2147483646 w 5"/>
              <a:gd name="T11" fmla="*/ 2147483646 h 14"/>
              <a:gd name="T12" fmla="*/ 2147483646 w 5"/>
              <a:gd name="T13" fmla="*/ 2147483646 h 14"/>
              <a:gd name="T14" fmla="*/ 2147483646 w 5"/>
              <a:gd name="T15" fmla="*/ 2147483646 h 14"/>
              <a:gd name="T16" fmla="*/ 2147483646 w 5"/>
              <a:gd name="T17" fmla="*/ 2147483646 h 14"/>
              <a:gd name="T18" fmla="*/ 2147483646 w 5"/>
              <a:gd name="T19" fmla="*/ 2147483646 h 14"/>
              <a:gd name="T20" fmla="*/ 0 w 5"/>
              <a:gd name="T21" fmla="*/ 0 h 14"/>
              <a:gd name="T22" fmla="*/ 0 w 5"/>
              <a:gd name="T23" fmla="*/ 2147483646 h 14"/>
              <a:gd name="T24" fmla="*/ 0 w 5"/>
              <a:gd name="T25" fmla="*/ 2147483646 h 14"/>
              <a:gd name="T26" fmla="*/ 0 w 5"/>
              <a:gd name="T27" fmla="*/ 2147483646 h 14"/>
              <a:gd name="T28" fmla="*/ 0 w 5"/>
              <a:gd name="T29" fmla="*/ 2147483646 h 1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
              <a:gd name="T46" fmla="*/ 0 h 14"/>
              <a:gd name="T47" fmla="*/ 5 w 5"/>
              <a:gd name="T48" fmla="*/ 14 h 1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 h="14">
                <a:moveTo>
                  <a:pt x="0" y="13"/>
                </a:moveTo>
                <a:lnTo>
                  <a:pt x="0" y="11"/>
                </a:lnTo>
                <a:lnTo>
                  <a:pt x="1" y="10"/>
                </a:lnTo>
                <a:lnTo>
                  <a:pt x="2" y="8"/>
                </a:lnTo>
                <a:lnTo>
                  <a:pt x="3" y="6"/>
                </a:lnTo>
                <a:lnTo>
                  <a:pt x="4" y="5"/>
                </a:lnTo>
                <a:lnTo>
                  <a:pt x="3" y="3"/>
                </a:lnTo>
                <a:lnTo>
                  <a:pt x="1" y="2"/>
                </a:lnTo>
                <a:lnTo>
                  <a:pt x="0" y="0"/>
                </a:lnTo>
                <a:lnTo>
                  <a:pt x="0" y="13"/>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8" name="Freeform 123">
            <a:extLst>
              <a:ext uri="{FF2B5EF4-FFF2-40B4-BE49-F238E27FC236}">
                <a16:creationId xmlns:a16="http://schemas.microsoft.com/office/drawing/2014/main" xmlns="" id="{7C1B2F61-FCD9-7F26-B261-57B0B4B96125}"/>
              </a:ext>
            </a:extLst>
          </p:cNvPr>
          <p:cNvSpPr>
            <a:spLocks/>
          </p:cNvSpPr>
          <p:nvPr/>
        </p:nvSpPr>
        <p:spPr bwMode="auto">
          <a:xfrm>
            <a:off x="4551363" y="2949575"/>
            <a:ext cx="12700" cy="9525"/>
          </a:xfrm>
          <a:custGeom>
            <a:avLst/>
            <a:gdLst>
              <a:gd name="T0" fmla="*/ 2147483646 w 7"/>
              <a:gd name="T1" fmla="*/ 2147483646 h 6"/>
              <a:gd name="T2" fmla="*/ 2147483646 w 7"/>
              <a:gd name="T3" fmla="*/ 0 h 6"/>
              <a:gd name="T4" fmla="*/ 0 w 7"/>
              <a:gd name="T5" fmla="*/ 2147483646 h 6"/>
              <a:gd name="T6" fmla="*/ 2147483646 w 7"/>
              <a:gd name="T7" fmla="*/ 2147483646 h 6"/>
              <a:gd name="T8" fmla="*/ 2147483646 w 7"/>
              <a:gd name="T9" fmla="*/ 2147483646 h 6"/>
              <a:gd name="T10" fmla="*/ 2147483646 w 7"/>
              <a:gd name="T11" fmla="*/ 2147483646 h 6"/>
              <a:gd name="T12" fmla="*/ 2147483646 w 7"/>
              <a:gd name="T13" fmla="*/ 2147483646 h 6"/>
              <a:gd name="T14" fmla="*/ 0 60000 65536"/>
              <a:gd name="T15" fmla="*/ 0 60000 65536"/>
              <a:gd name="T16" fmla="*/ 0 60000 65536"/>
              <a:gd name="T17" fmla="*/ 0 60000 65536"/>
              <a:gd name="T18" fmla="*/ 0 60000 65536"/>
              <a:gd name="T19" fmla="*/ 0 60000 65536"/>
              <a:gd name="T20" fmla="*/ 0 60000 65536"/>
              <a:gd name="T21" fmla="*/ 0 w 7"/>
              <a:gd name="T22" fmla="*/ 0 h 6"/>
              <a:gd name="T23" fmla="*/ 7 w 7"/>
              <a:gd name="T24" fmla="*/ 6 h 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6">
                <a:moveTo>
                  <a:pt x="6" y="5"/>
                </a:moveTo>
                <a:lnTo>
                  <a:pt x="6" y="0"/>
                </a:lnTo>
                <a:lnTo>
                  <a:pt x="0" y="3"/>
                </a:lnTo>
                <a:lnTo>
                  <a:pt x="6" y="5"/>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89" name="Freeform 124">
            <a:extLst>
              <a:ext uri="{FF2B5EF4-FFF2-40B4-BE49-F238E27FC236}">
                <a16:creationId xmlns:a16="http://schemas.microsoft.com/office/drawing/2014/main" xmlns="" id="{92DB2532-F43C-5C84-99D3-08650141FDE4}"/>
              </a:ext>
            </a:extLst>
          </p:cNvPr>
          <p:cNvSpPr>
            <a:spLocks/>
          </p:cNvSpPr>
          <p:nvPr/>
        </p:nvSpPr>
        <p:spPr bwMode="auto">
          <a:xfrm>
            <a:off x="4562475" y="2960688"/>
            <a:ext cx="14288" cy="38100"/>
          </a:xfrm>
          <a:custGeom>
            <a:avLst/>
            <a:gdLst>
              <a:gd name="T0" fmla="*/ 0 w 9"/>
              <a:gd name="T1" fmla="*/ 2147483646 h 25"/>
              <a:gd name="T2" fmla="*/ 2147483646 w 9"/>
              <a:gd name="T3" fmla="*/ 2147483646 h 25"/>
              <a:gd name="T4" fmla="*/ 2147483646 w 9"/>
              <a:gd name="T5" fmla="*/ 0 h 25"/>
              <a:gd name="T6" fmla="*/ 2147483646 w 9"/>
              <a:gd name="T7" fmla="*/ 2147483646 h 25"/>
              <a:gd name="T8" fmla="*/ 2147483646 w 9"/>
              <a:gd name="T9" fmla="*/ 2147483646 h 25"/>
              <a:gd name="T10" fmla="*/ 2147483646 w 9"/>
              <a:gd name="T11" fmla="*/ 2147483646 h 25"/>
              <a:gd name="T12" fmla="*/ 2147483646 w 9"/>
              <a:gd name="T13" fmla="*/ 2147483646 h 25"/>
              <a:gd name="T14" fmla="*/ 2147483646 w 9"/>
              <a:gd name="T15" fmla="*/ 2147483646 h 25"/>
              <a:gd name="T16" fmla="*/ 2147483646 w 9"/>
              <a:gd name="T17" fmla="*/ 2147483646 h 25"/>
              <a:gd name="T18" fmla="*/ 2147483646 w 9"/>
              <a:gd name="T19" fmla="*/ 2147483646 h 25"/>
              <a:gd name="T20" fmla="*/ 2147483646 w 9"/>
              <a:gd name="T21" fmla="*/ 2147483646 h 25"/>
              <a:gd name="T22" fmla="*/ 2147483646 w 9"/>
              <a:gd name="T23" fmla="*/ 2147483646 h 25"/>
              <a:gd name="T24" fmla="*/ 0 w 9"/>
              <a:gd name="T25" fmla="*/ 2147483646 h 25"/>
              <a:gd name="T26" fmla="*/ 0 w 9"/>
              <a:gd name="T27" fmla="*/ 2147483646 h 25"/>
              <a:gd name="T28" fmla="*/ 0 w 9"/>
              <a:gd name="T29" fmla="*/ 2147483646 h 25"/>
              <a:gd name="T30" fmla="*/ 0 w 9"/>
              <a:gd name="T31" fmla="*/ 2147483646 h 2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
              <a:gd name="T49" fmla="*/ 0 h 25"/>
              <a:gd name="T50" fmla="*/ 9 w 9"/>
              <a:gd name="T51" fmla="*/ 25 h 2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 h="25">
                <a:moveTo>
                  <a:pt x="0" y="24"/>
                </a:moveTo>
                <a:lnTo>
                  <a:pt x="8" y="22"/>
                </a:lnTo>
                <a:lnTo>
                  <a:pt x="7" y="0"/>
                </a:lnTo>
                <a:lnTo>
                  <a:pt x="7" y="3"/>
                </a:lnTo>
                <a:lnTo>
                  <a:pt x="7" y="5"/>
                </a:lnTo>
                <a:lnTo>
                  <a:pt x="7" y="8"/>
                </a:lnTo>
                <a:lnTo>
                  <a:pt x="7" y="10"/>
                </a:lnTo>
                <a:lnTo>
                  <a:pt x="6" y="14"/>
                </a:lnTo>
                <a:lnTo>
                  <a:pt x="5" y="15"/>
                </a:lnTo>
                <a:lnTo>
                  <a:pt x="5" y="18"/>
                </a:lnTo>
                <a:lnTo>
                  <a:pt x="3" y="20"/>
                </a:lnTo>
                <a:lnTo>
                  <a:pt x="1" y="22"/>
                </a:lnTo>
                <a:lnTo>
                  <a:pt x="0" y="24"/>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0" name="Freeform 125">
            <a:extLst>
              <a:ext uri="{FF2B5EF4-FFF2-40B4-BE49-F238E27FC236}">
                <a16:creationId xmlns:a16="http://schemas.microsoft.com/office/drawing/2014/main" xmlns="" id="{B3715F79-8D3C-5DE6-3EA7-517733DBB538}"/>
              </a:ext>
            </a:extLst>
          </p:cNvPr>
          <p:cNvSpPr>
            <a:spLocks/>
          </p:cNvSpPr>
          <p:nvPr/>
        </p:nvSpPr>
        <p:spPr bwMode="auto">
          <a:xfrm>
            <a:off x="4711700" y="2976563"/>
            <a:ext cx="57150" cy="39687"/>
          </a:xfrm>
          <a:custGeom>
            <a:avLst/>
            <a:gdLst>
              <a:gd name="T0" fmla="*/ 2147483646 w 37"/>
              <a:gd name="T1" fmla="*/ 0 h 26"/>
              <a:gd name="T2" fmla="*/ 2147483646 w 37"/>
              <a:gd name="T3" fmla="*/ 2147483646 h 26"/>
              <a:gd name="T4" fmla="*/ 2147483646 w 37"/>
              <a:gd name="T5" fmla="*/ 2147483646 h 26"/>
              <a:gd name="T6" fmla="*/ 2147483646 w 37"/>
              <a:gd name="T7" fmla="*/ 2147483646 h 26"/>
              <a:gd name="T8" fmla="*/ 2147483646 w 37"/>
              <a:gd name="T9" fmla="*/ 2147483646 h 26"/>
              <a:gd name="T10" fmla="*/ 2147483646 w 37"/>
              <a:gd name="T11" fmla="*/ 2147483646 h 26"/>
              <a:gd name="T12" fmla="*/ 2147483646 w 37"/>
              <a:gd name="T13" fmla="*/ 2147483646 h 26"/>
              <a:gd name="T14" fmla="*/ 2147483646 w 37"/>
              <a:gd name="T15" fmla="*/ 2147483646 h 26"/>
              <a:gd name="T16" fmla="*/ 2147483646 w 37"/>
              <a:gd name="T17" fmla="*/ 2147483646 h 26"/>
              <a:gd name="T18" fmla="*/ 2147483646 w 37"/>
              <a:gd name="T19" fmla="*/ 2147483646 h 26"/>
              <a:gd name="T20" fmla="*/ 2147483646 w 37"/>
              <a:gd name="T21" fmla="*/ 2147483646 h 26"/>
              <a:gd name="T22" fmla="*/ 2147483646 w 37"/>
              <a:gd name="T23" fmla="*/ 2147483646 h 26"/>
              <a:gd name="T24" fmla="*/ 2147483646 w 37"/>
              <a:gd name="T25" fmla="*/ 2147483646 h 26"/>
              <a:gd name="T26" fmla="*/ 2147483646 w 37"/>
              <a:gd name="T27" fmla="*/ 2147483646 h 26"/>
              <a:gd name="T28" fmla="*/ 2147483646 w 37"/>
              <a:gd name="T29" fmla="*/ 2147483646 h 26"/>
              <a:gd name="T30" fmla="*/ 2147483646 w 37"/>
              <a:gd name="T31" fmla="*/ 2147483646 h 26"/>
              <a:gd name="T32" fmla="*/ 2147483646 w 37"/>
              <a:gd name="T33" fmla="*/ 2147483646 h 26"/>
              <a:gd name="T34" fmla="*/ 2147483646 w 37"/>
              <a:gd name="T35" fmla="*/ 2147483646 h 26"/>
              <a:gd name="T36" fmla="*/ 2147483646 w 37"/>
              <a:gd name="T37" fmla="*/ 2147483646 h 26"/>
              <a:gd name="T38" fmla="*/ 2147483646 w 37"/>
              <a:gd name="T39" fmla="*/ 0 h 26"/>
              <a:gd name="T40" fmla="*/ 0 w 37"/>
              <a:gd name="T41" fmla="*/ 0 h 26"/>
              <a:gd name="T42" fmla="*/ 0 w 37"/>
              <a:gd name="T43" fmla="*/ 0 h 26"/>
              <a:gd name="T44" fmla="*/ 2147483646 w 37"/>
              <a:gd name="T45" fmla="*/ 0 h 26"/>
              <a:gd name="T46" fmla="*/ 2147483646 w 37"/>
              <a:gd name="T47" fmla="*/ 0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7"/>
              <a:gd name="T73" fmla="*/ 0 h 26"/>
              <a:gd name="T74" fmla="*/ 37 w 37"/>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7" h="26">
                <a:moveTo>
                  <a:pt x="1" y="0"/>
                </a:moveTo>
                <a:lnTo>
                  <a:pt x="3" y="3"/>
                </a:lnTo>
                <a:lnTo>
                  <a:pt x="7" y="4"/>
                </a:lnTo>
                <a:lnTo>
                  <a:pt x="11" y="7"/>
                </a:lnTo>
                <a:lnTo>
                  <a:pt x="15" y="9"/>
                </a:lnTo>
                <a:lnTo>
                  <a:pt x="19" y="11"/>
                </a:lnTo>
                <a:lnTo>
                  <a:pt x="23" y="14"/>
                </a:lnTo>
                <a:lnTo>
                  <a:pt x="28" y="17"/>
                </a:lnTo>
                <a:lnTo>
                  <a:pt x="31" y="19"/>
                </a:lnTo>
                <a:lnTo>
                  <a:pt x="34" y="22"/>
                </a:lnTo>
                <a:lnTo>
                  <a:pt x="36" y="25"/>
                </a:lnTo>
                <a:lnTo>
                  <a:pt x="36" y="20"/>
                </a:lnTo>
                <a:lnTo>
                  <a:pt x="32" y="17"/>
                </a:lnTo>
                <a:lnTo>
                  <a:pt x="29" y="14"/>
                </a:lnTo>
                <a:lnTo>
                  <a:pt x="26" y="10"/>
                </a:lnTo>
                <a:lnTo>
                  <a:pt x="23" y="7"/>
                </a:lnTo>
                <a:lnTo>
                  <a:pt x="18" y="4"/>
                </a:lnTo>
                <a:lnTo>
                  <a:pt x="14" y="3"/>
                </a:lnTo>
                <a:lnTo>
                  <a:pt x="9" y="1"/>
                </a:lnTo>
                <a:lnTo>
                  <a:pt x="5" y="0"/>
                </a:lnTo>
                <a:lnTo>
                  <a:pt x="0" y="0"/>
                </a:lnTo>
                <a:lnTo>
                  <a:pt x="1" y="0"/>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1" name="Freeform 126">
            <a:extLst>
              <a:ext uri="{FF2B5EF4-FFF2-40B4-BE49-F238E27FC236}">
                <a16:creationId xmlns:a16="http://schemas.microsoft.com/office/drawing/2014/main" xmlns="" id="{BA7267AD-78EB-5CB2-3DCA-4A971BD0E4EC}"/>
              </a:ext>
            </a:extLst>
          </p:cNvPr>
          <p:cNvSpPr>
            <a:spLocks/>
          </p:cNvSpPr>
          <p:nvPr/>
        </p:nvSpPr>
        <p:spPr bwMode="auto">
          <a:xfrm>
            <a:off x="4540250" y="2965450"/>
            <a:ext cx="7938" cy="17463"/>
          </a:xfrm>
          <a:custGeom>
            <a:avLst/>
            <a:gdLst>
              <a:gd name="T0" fmla="*/ 2147483646 w 5"/>
              <a:gd name="T1" fmla="*/ 0 h 12"/>
              <a:gd name="T2" fmla="*/ 0 w 5"/>
              <a:gd name="T3" fmla="*/ 0 h 12"/>
              <a:gd name="T4" fmla="*/ 0 w 5"/>
              <a:gd name="T5" fmla="*/ 2147483646 h 12"/>
              <a:gd name="T6" fmla="*/ 2147483646 w 5"/>
              <a:gd name="T7" fmla="*/ 2147483646 h 12"/>
              <a:gd name="T8" fmla="*/ 2147483646 w 5"/>
              <a:gd name="T9" fmla="*/ 0 h 12"/>
              <a:gd name="T10" fmla="*/ 2147483646 w 5"/>
              <a:gd name="T11" fmla="*/ 0 h 12"/>
              <a:gd name="T12" fmla="*/ 2147483646 w 5"/>
              <a:gd name="T13" fmla="*/ 0 h 12"/>
              <a:gd name="T14" fmla="*/ 2147483646 w 5"/>
              <a:gd name="T15" fmla="*/ 0 h 12"/>
              <a:gd name="T16" fmla="*/ 0 60000 65536"/>
              <a:gd name="T17" fmla="*/ 0 60000 65536"/>
              <a:gd name="T18" fmla="*/ 0 60000 65536"/>
              <a:gd name="T19" fmla="*/ 0 60000 65536"/>
              <a:gd name="T20" fmla="*/ 0 60000 65536"/>
              <a:gd name="T21" fmla="*/ 0 60000 65536"/>
              <a:gd name="T22" fmla="*/ 0 60000 65536"/>
              <a:gd name="T23" fmla="*/ 0 60000 65536"/>
              <a:gd name="T24" fmla="*/ 0 w 5"/>
              <a:gd name="T25" fmla="*/ 0 h 12"/>
              <a:gd name="T26" fmla="*/ 5 w 5"/>
              <a:gd name="T27" fmla="*/ 12 h 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 h="12">
                <a:moveTo>
                  <a:pt x="4" y="0"/>
                </a:moveTo>
                <a:lnTo>
                  <a:pt x="0" y="0"/>
                </a:lnTo>
                <a:lnTo>
                  <a:pt x="0" y="11"/>
                </a:lnTo>
                <a:lnTo>
                  <a:pt x="3" y="11"/>
                </a:lnTo>
                <a:lnTo>
                  <a:pt x="3" y="0"/>
                </a:lnTo>
                <a:lnTo>
                  <a:pt x="4"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2" name="Freeform 127">
            <a:extLst>
              <a:ext uri="{FF2B5EF4-FFF2-40B4-BE49-F238E27FC236}">
                <a16:creationId xmlns:a16="http://schemas.microsoft.com/office/drawing/2014/main" xmlns="" id="{8CFE6583-1E6D-2320-39DE-619990A8F437}"/>
              </a:ext>
            </a:extLst>
          </p:cNvPr>
          <p:cNvSpPr>
            <a:spLocks/>
          </p:cNvSpPr>
          <p:nvPr/>
        </p:nvSpPr>
        <p:spPr bwMode="auto">
          <a:xfrm>
            <a:off x="4622800" y="3030538"/>
            <a:ext cx="14288" cy="1587"/>
          </a:xfrm>
          <a:custGeom>
            <a:avLst/>
            <a:gdLst>
              <a:gd name="T0" fmla="*/ 2147483646 w 9"/>
              <a:gd name="T1" fmla="*/ 0 h 1"/>
              <a:gd name="T2" fmla="*/ 0 w 9"/>
              <a:gd name="T3" fmla="*/ 0 h 1"/>
              <a:gd name="T4" fmla="*/ 2147483646 w 9"/>
              <a:gd name="T5" fmla="*/ 0 h 1"/>
              <a:gd name="T6" fmla="*/ 2147483646 w 9"/>
              <a:gd name="T7" fmla="*/ 0 h 1"/>
              <a:gd name="T8" fmla="*/ 2147483646 w 9"/>
              <a:gd name="T9" fmla="*/ 0 h 1"/>
              <a:gd name="T10" fmla="*/ 2147483646 w 9"/>
              <a:gd name="T11" fmla="*/ 0 h 1"/>
              <a:gd name="T12" fmla="*/ 0 60000 65536"/>
              <a:gd name="T13" fmla="*/ 0 60000 65536"/>
              <a:gd name="T14" fmla="*/ 0 60000 65536"/>
              <a:gd name="T15" fmla="*/ 0 60000 65536"/>
              <a:gd name="T16" fmla="*/ 0 60000 65536"/>
              <a:gd name="T17" fmla="*/ 0 60000 65536"/>
              <a:gd name="T18" fmla="*/ 0 w 9"/>
              <a:gd name="T19" fmla="*/ 0 h 1"/>
              <a:gd name="T20" fmla="*/ 9 w 9"/>
              <a:gd name="T21" fmla="*/ 1 h 1"/>
            </a:gdLst>
            <a:ahLst/>
            <a:cxnLst>
              <a:cxn ang="T12">
                <a:pos x="T0" y="T1"/>
              </a:cxn>
              <a:cxn ang="T13">
                <a:pos x="T2" y="T3"/>
              </a:cxn>
              <a:cxn ang="T14">
                <a:pos x="T4" y="T5"/>
              </a:cxn>
              <a:cxn ang="T15">
                <a:pos x="T6" y="T7"/>
              </a:cxn>
              <a:cxn ang="T16">
                <a:pos x="T8" y="T9"/>
              </a:cxn>
              <a:cxn ang="T17">
                <a:pos x="T10" y="T11"/>
              </a:cxn>
            </a:cxnLst>
            <a:rect l="T18" t="T19" r="T20" b="T21"/>
            <a:pathLst>
              <a:path w="9" h="1">
                <a:moveTo>
                  <a:pt x="8" y="0"/>
                </a:moveTo>
                <a:lnTo>
                  <a:pt x="0" y="0"/>
                </a:lnTo>
                <a:lnTo>
                  <a:pt x="7" y="0"/>
                </a:lnTo>
                <a:lnTo>
                  <a:pt x="8"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3" name="Freeform 128">
            <a:extLst>
              <a:ext uri="{FF2B5EF4-FFF2-40B4-BE49-F238E27FC236}">
                <a16:creationId xmlns:a16="http://schemas.microsoft.com/office/drawing/2014/main" xmlns="" id="{79FA2CD4-CCAF-4EC2-2651-E544F322EED9}"/>
              </a:ext>
            </a:extLst>
          </p:cNvPr>
          <p:cNvSpPr>
            <a:spLocks/>
          </p:cNvSpPr>
          <p:nvPr/>
        </p:nvSpPr>
        <p:spPr bwMode="auto">
          <a:xfrm>
            <a:off x="4548188" y="3048000"/>
            <a:ext cx="3175" cy="7938"/>
          </a:xfrm>
          <a:custGeom>
            <a:avLst/>
            <a:gdLst>
              <a:gd name="T0" fmla="*/ 0 w 2"/>
              <a:gd name="T1" fmla="*/ 2147483646 h 5"/>
              <a:gd name="T2" fmla="*/ 2147483646 w 2"/>
              <a:gd name="T3" fmla="*/ 0 h 5"/>
              <a:gd name="T4" fmla="*/ 0 w 2"/>
              <a:gd name="T5" fmla="*/ 2147483646 h 5"/>
              <a:gd name="T6" fmla="*/ 0 w 2"/>
              <a:gd name="T7" fmla="*/ 2147483646 h 5"/>
              <a:gd name="T8" fmla="*/ 0 w 2"/>
              <a:gd name="T9" fmla="*/ 2147483646 h 5"/>
              <a:gd name="T10" fmla="*/ 0 w 2"/>
              <a:gd name="T11" fmla="*/ 2147483646 h 5"/>
              <a:gd name="T12" fmla="*/ 0 w 2"/>
              <a:gd name="T13" fmla="*/ 2147483646 h 5"/>
              <a:gd name="T14" fmla="*/ 0 60000 65536"/>
              <a:gd name="T15" fmla="*/ 0 60000 65536"/>
              <a:gd name="T16" fmla="*/ 0 60000 65536"/>
              <a:gd name="T17" fmla="*/ 0 60000 65536"/>
              <a:gd name="T18" fmla="*/ 0 60000 65536"/>
              <a:gd name="T19" fmla="*/ 0 60000 65536"/>
              <a:gd name="T20" fmla="*/ 0 60000 65536"/>
              <a:gd name="T21" fmla="*/ 0 w 2"/>
              <a:gd name="T22" fmla="*/ 0 h 5"/>
              <a:gd name="T23" fmla="*/ 2 w 2"/>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5">
                <a:moveTo>
                  <a:pt x="0" y="4"/>
                </a:moveTo>
                <a:lnTo>
                  <a:pt x="1" y="0"/>
                </a:lnTo>
                <a:lnTo>
                  <a:pt x="0" y="2"/>
                </a:lnTo>
                <a:lnTo>
                  <a:pt x="0" y="4"/>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4" name="Freeform 129">
            <a:extLst>
              <a:ext uri="{FF2B5EF4-FFF2-40B4-BE49-F238E27FC236}">
                <a16:creationId xmlns:a16="http://schemas.microsoft.com/office/drawing/2014/main" xmlns="" id="{E6C5A310-CE4C-F9C1-A4B4-9B2493DBD113}"/>
              </a:ext>
            </a:extLst>
          </p:cNvPr>
          <p:cNvSpPr>
            <a:spLocks/>
          </p:cNvSpPr>
          <p:nvPr/>
        </p:nvSpPr>
        <p:spPr bwMode="auto">
          <a:xfrm>
            <a:off x="4718050" y="3057525"/>
            <a:ext cx="7938" cy="14288"/>
          </a:xfrm>
          <a:custGeom>
            <a:avLst/>
            <a:gdLst>
              <a:gd name="T0" fmla="*/ 2147483646 w 6"/>
              <a:gd name="T1" fmla="*/ 2147483646 h 9"/>
              <a:gd name="T2" fmla="*/ 2147483646 w 6"/>
              <a:gd name="T3" fmla="*/ 0 h 9"/>
              <a:gd name="T4" fmla="*/ 0 w 6"/>
              <a:gd name="T5" fmla="*/ 2147483646 h 9"/>
              <a:gd name="T6" fmla="*/ 2147483646 w 6"/>
              <a:gd name="T7" fmla="*/ 2147483646 h 9"/>
              <a:gd name="T8" fmla="*/ 2147483646 w 6"/>
              <a:gd name="T9" fmla="*/ 2147483646 h 9"/>
              <a:gd name="T10" fmla="*/ 2147483646 w 6"/>
              <a:gd name="T11" fmla="*/ 2147483646 h 9"/>
              <a:gd name="T12" fmla="*/ 2147483646 w 6"/>
              <a:gd name="T13" fmla="*/ 2147483646 h 9"/>
              <a:gd name="T14" fmla="*/ 0 60000 65536"/>
              <a:gd name="T15" fmla="*/ 0 60000 65536"/>
              <a:gd name="T16" fmla="*/ 0 60000 65536"/>
              <a:gd name="T17" fmla="*/ 0 60000 65536"/>
              <a:gd name="T18" fmla="*/ 0 60000 65536"/>
              <a:gd name="T19" fmla="*/ 0 60000 65536"/>
              <a:gd name="T20" fmla="*/ 0 60000 65536"/>
              <a:gd name="T21" fmla="*/ 0 w 6"/>
              <a:gd name="T22" fmla="*/ 0 h 9"/>
              <a:gd name="T23" fmla="*/ 6 w 6"/>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 h="9">
                <a:moveTo>
                  <a:pt x="5" y="8"/>
                </a:moveTo>
                <a:lnTo>
                  <a:pt x="5" y="0"/>
                </a:lnTo>
                <a:lnTo>
                  <a:pt x="0" y="5"/>
                </a:lnTo>
                <a:lnTo>
                  <a:pt x="5" y="8"/>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5" name="Freeform 130">
            <a:extLst>
              <a:ext uri="{FF2B5EF4-FFF2-40B4-BE49-F238E27FC236}">
                <a16:creationId xmlns:a16="http://schemas.microsoft.com/office/drawing/2014/main" xmlns="" id="{32287C53-012B-B4CC-E40C-3C7ADA0196C7}"/>
              </a:ext>
            </a:extLst>
          </p:cNvPr>
          <p:cNvSpPr>
            <a:spLocks/>
          </p:cNvSpPr>
          <p:nvPr/>
        </p:nvSpPr>
        <p:spPr bwMode="auto">
          <a:xfrm>
            <a:off x="4564063" y="3086100"/>
            <a:ext cx="15875" cy="0"/>
          </a:xfrm>
          <a:custGeom>
            <a:avLst/>
            <a:gdLst>
              <a:gd name="T0" fmla="*/ 2147483646 w 10"/>
              <a:gd name="T1" fmla="*/ 0 h 1"/>
              <a:gd name="T2" fmla="*/ 0 w 10"/>
              <a:gd name="T3" fmla="*/ 0 h 1"/>
              <a:gd name="T4" fmla="*/ 2147483646 w 10"/>
              <a:gd name="T5" fmla="*/ 0 h 1"/>
              <a:gd name="T6" fmla="*/ 2147483646 w 10"/>
              <a:gd name="T7" fmla="*/ 0 h 1"/>
              <a:gd name="T8" fmla="*/ 2147483646 w 10"/>
              <a:gd name="T9" fmla="*/ 0 h 1"/>
              <a:gd name="T10" fmla="*/ 2147483646 w 10"/>
              <a:gd name="T11" fmla="*/ 0 h 1"/>
              <a:gd name="T12" fmla="*/ 0 60000 65536"/>
              <a:gd name="T13" fmla="*/ 0 60000 65536"/>
              <a:gd name="T14" fmla="*/ 0 60000 65536"/>
              <a:gd name="T15" fmla="*/ 0 60000 65536"/>
              <a:gd name="T16" fmla="*/ 0 60000 65536"/>
              <a:gd name="T17" fmla="*/ 0 60000 65536"/>
              <a:gd name="T18" fmla="*/ 0 w 10"/>
              <a:gd name="T19" fmla="*/ 0 h 1"/>
              <a:gd name="T20" fmla="*/ 10 w 10"/>
              <a:gd name="T21" fmla="*/ 0 h 1"/>
            </a:gdLst>
            <a:ahLst/>
            <a:cxnLst>
              <a:cxn ang="T12">
                <a:pos x="T0" y="T1"/>
              </a:cxn>
              <a:cxn ang="T13">
                <a:pos x="T2" y="T3"/>
              </a:cxn>
              <a:cxn ang="T14">
                <a:pos x="T4" y="T5"/>
              </a:cxn>
              <a:cxn ang="T15">
                <a:pos x="T6" y="T7"/>
              </a:cxn>
              <a:cxn ang="T16">
                <a:pos x="T8" y="T9"/>
              </a:cxn>
              <a:cxn ang="T17">
                <a:pos x="T10" y="T11"/>
              </a:cxn>
            </a:cxnLst>
            <a:rect l="T18" t="T19" r="T20" b="T21"/>
            <a:pathLst>
              <a:path w="10" h="1">
                <a:moveTo>
                  <a:pt x="9" y="0"/>
                </a:moveTo>
                <a:lnTo>
                  <a:pt x="0" y="0"/>
                </a:lnTo>
                <a:lnTo>
                  <a:pt x="9"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6" name="Freeform 131">
            <a:extLst>
              <a:ext uri="{FF2B5EF4-FFF2-40B4-BE49-F238E27FC236}">
                <a16:creationId xmlns:a16="http://schemas.microsoft.com/office/drawing/2014/main" xmlns="" id="{4487E77D-4A75-0969-8124-72072B49108C}"/>
              </a:ext>
            </a:extLst>
          </p:cNvPr>
          <p:cNvSpPr>
            <a:spLocks/>
          </p:cNvSpPr>
          <p:nvPr/>
        </p:nvSpPr>
        <p:spPr bwMode="auto">
          <a:xfrm>
            <a:off x="4575175" y="3092450"/>
            <a:ext cx="53975" cy="36513"/>
          </a:xfrm>
          <a:custGeom>
            <a:avLst/>
            <a:gdLst>
              <a:gd name="T0" fmla="*/ 2147483646 w 35"/>
              <a:gd name="T1" fmla="*/ 2147483646 h 24"/>
              <a:gd name="T2" fmla="*/ 2147483646 w 35"/>
              <a:gd name="T3" fmla="*/ 2147483646 h 24"/>
              <a:gd name="T4" fmla="*/ 2147483646 w 35"/>
              <a:gd name="T5" fmla="*/ 2147483646 h 24"/>
              <a:gd name="T6" fmla="*/ 2147483646 w 35"/>
              <a:gd name="T7" fmla="*/ 2147483646 h 24"/>
              <a:gd name="T8" fmla="*/ 2147483646 w 35"/>
              <a:gd name="T9" fmla="*/ 2147483646 h 24"/>
              <a:gd name="T10" fmla="*/ 2147483646 w 35"/>
              <a:gd name="T11" fmla="*/ 2147483646 h 24"/>
              <a:gd name="T12" fmla="*/ 2147483646 w 35"/>
              <a:gd name="T13" fmla="*/ 2147483646 h 24"/>
              <a:gd name="T14" fmla="*/ 2147483646 w 35"/>
              <a:gd name="T15" fmla="*/ 2147483646 h 24"/>
              <a:gd name="T16" fmla="*/ 2147483646 w 35"/>
              <a:gd name="T17" fmla="*/ 2147483646 h 24"/>
              <a:gd name="T18" fmla="*/ 2147483646 w 35"/>
              <a:gd name="T19" fmla="*/ 2147483646 h 24"/>
              <a:gd name="T20" fmla="*/ 2147483646 w 35"/>
              <a:gd name="T21" fmla="*/ 2147483646 h 24"/>
              <a:gd name="T22" fmla="*/ 2147483646 w 35"/>
              <a:gd name="T23" fmla="*/ 2147483646 h 24"/>
              <a:gd name="T24" fmla="*/ 2147483646 w 35"/>
              <a:gd name="T25" fmla="*/ 2147483646 h 24"/>
              <a:gd name="T26" fmla="*/ 2147483646 w 35"/>
              <a:gd name="T27" fmla="*/ 2147483646 h 24"/>
              <a:gd name="T28" fmla="*/ 2147483646 w 35"/>
              <a:gd name="T29" fmla="*/ 2147483646 h 24"/>
              <a:gd name="T30" fmla="*/ 2147483646 w 35"/>
              <a:gd name="T31" fmla="*/ 2147483646 h 24"/>
              <a:gd name="T32" fmla="*/ 2147483646 w 35"/>
              <a:gd name="T33" fmla="*/ 2147483646 h 24"/>
              <a:gd name="T34" fmla="*/ 2147483646 w 35"/>
              <a:gd name="T35" fmla="*/ 2147483646 h 24"/>
              <a:gd name="T36" fmla="*/ 2147483646 w 35"/>
              <a:gd name="T37" fmla="*/ 2147483646 h 24"/>
              <a:gd name="T38" fmla="*/ 2147483646 w 35"/>
              <a:gd name="T39" fmla="*/ 2147483646 h 24"/>
              <a:gd name="T40" fmla="*/ 2147483646 w 35"/>
              <a:gd name="T41" fmla="*/ 2147483646 h 24"/>
              <a:gd name="T42" fmla="*/ 2147483646 w 35"/>
              <a:gd name="T43" fmla="*/ 2147483646 h 24"/>
              <a:gd name="T44" fmla="*/ 2147483646 w 35"/>
              <a:gd name="T45" fmla="*/ 2147483646 h 24"/>
              <a:gd name="T46" fmla="*/ 2147483646 w 35"/>
              <a:gd name="T47" fmla="*/ 2147483646 h 24"/>
              <a:gd name="T48" fmla="*/ 2147483646 w 35"/>
              <a:gd name="T49" fmla="*/ 2147483646 h 24"/>
              <a:gd name="T50" fmla="*/ 2147483646 w 35"/>
              <a:gd name="T51" fmla="*/ 2147483646 h 24"/>
              <a:gd name="T52" fmla="*/ 2147483646 w 35"/>
              <a:gd name="T53" fmla="*/ 2147483646 h 24"/>
              <a:gd name="T54" fmla="*/ 2147483646 w 35"/>
              <a:gd name="T55" fmla="*/ 2147483646 h 24"/>
              <a:gd name="T56" fmla="*/ 2147483646 w 35"/>
              <a:gd name="T57" fmla="*/ 2147483646 h 24"/>
              <a:gd name="T58" fmla="*/ 2147483646 w 35"/>
              <a:gd name="T59" fmla="*/ 2147483646 h 24"/>
              <a:gd name="T60" fmla="*/ 2147483646 w 35"/>
              <a:gd name="T61" fmla="*/ 2147483646 h 24"/>
              <a:gd name="T62" fmla="*/ 2147483646 w 35"/>
              <a:gd name="T63" fmla="*/ 2147483646 h 24"/>
              <a:gd name="T64" fmla="*/ 2147483646 w 35"/>
              <a:gd name="T65" fmla="*/ 2147483646 h 24"/>
              <a:gd name="T66" fmla="*/ 2147483646 w 35"/>
              <a:gd name="T67" fmla="*/ 2147483646 h 24"/>
              <a:gd name="T68" fmla="*/ 2147483646 w 35"/>
              <a:gd name="T69" fmla="*/ 2147483646 h 24"/>
              <a:gd name="T70" fmla="*/ 2147483646 w 35"/>
              <a:gd name="T71" fmla="*/ 2147483646 h 24"/>
              <a:gd name="T72" fmla="*/ 2147483646 w 35"/>
              <a:gd name="T73" fmla="*/ 2147483646 h 24"/>
              <a:gd name="T74" fmla="*/ 2147483646 w 35"/>
              <a:gd name="T75" fmla="*/ 2147483646 h 24"/>
              <a:gd name="T76" fmla="*/ 2147483646 w 35"/>
              <a:gd name="T77" fmla="*/ 2147483646 h 24"/>
              <a:gd name="T78" fmla="*/ 2147483646 w 35"/>
              <a:gd name="T79" fmla="*/ 2147483646 h 24"/>
              <a:gd name="T80" fmla="*/ 2147483646 w 35"/>
              <a:gd name="T81" fmla="*/ 2147483646 h 24"/>
              <a:gd name="T82" fmla="*/ 2147483646 w 35"/>
              <a:gd name="T83" fmla="*/ 2147483646 h 24"/>
              <a:gd name="T84" fmla="*/ 2147483646 w 35"/>
              <a:gd name="T85" fmla="*/ 2147483646 h 24"/>
              <a:gd name="T86" fmla="*/ 2147483646 w 35"/>
              <a:gd name="T87" fmla="*/ 2147483646 h 24"/>
              <a:gd name="T88" fmla="*/ 2147483646 w 35"/>
              <a:gd name="T89" fmla="*/ 2147483646 h 24"/>
              <a:gd name="T90" fmla="*/ 2147483646 w 35"/>
              <a:gd name="T91" fmla="*/ 2147483646 h 24"/>
              <a:gd name="T92" fmla="*/ 2147483646 w 35"/>
              <a:gd name="T93" fmla="*/ 2147483646 h 24"/>
              <a:gd name="T94" fmla="*/ 2147483646 w 35"/>
              <a:gd name="T95" fmla="*/ 2147483646 h 24"/>
              <a:gd name="T96" fmla="*/ 2147483646 w 35"/>
              <a:gd name="T97" fmla="*/ 2147483646 h 24"/>
              <a:gd name="T98" fmla="*/ 2147483646 w 35"/>
              <a:gd name="T99" fmla="*/ 2147483646 h 24"/>
              <a:gd name="T100" fmla="*/ 2147483646 w 35"/>
              <a:gd name="T101" fmla="*/ 2147483646 h 24"/>
              <a:gd name="T102" fmla="*/ 2147483646 w 35"/>
              <a:gd name="T103" fmla="*/ 2147483646 h 24"/>
              <a:gd name="T104" fmla="*/ 2147483646 w 35"/>
              <a:gd name="T105" fmla="*/ 2147483646 h 24"/>
              <a:gd name="T106" fmla="*/ 2147483646 w 35"/>
              <a:gd name="T107" fmla="*/ 0 h 24"/>
              <a:gd name="T108" fmla="*/ 2147483646 w 35"/>
              <a:gd name="T109" fmla="*/ 2147483646 h 24"/>
              <a:gd name="T110" fmla="*/ 0 w 35"/>
              <a:gd name="T111" fmla="*/ 2147483646 h 24"/>
              <a:gd name="T112" fmla="*/ 0 w 35"/>
              <a:gd name="T113" fmla="*/ 2147483646 h 24"/>
              <a:gd name="T114" fmla="*/ 2147483646 w 35"/>
              <a:gd name="T115" fmla="*/ 2147483646 h 24"/>
              <a:gd name="T116" fmla="*/ 2147483646 w 35"/>
              <a:gd name="T117" fmla="*/ 2147483646 h 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5"/>
              <a:gd name="T178" fmla="*/ 0 h 24"/>
              <a:gd name="T179" fmla="*/ 35 w 35"/>
              <a:gd name="T180" fmla="*/ 24 h 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5" h="24">
                <a:moveTo>
                  <a:pt x="1" y="3"/>
                </a:moveTo>
                <a:lnTo>
                  <a:pt x="3" y="5"/>
                </a:lnTo>
                <a:lnTo>
                  <a:pt x="6" y="9"/>
                </a:lnTo>
                <a:lnTo>
                  <a:pt x="9" y="11"/>
                </a:lnTo>
                <a:lnTo>
                  <a:pt x="12" y="14"/>
                </a:lnTo>
                <a:lnTo>
                  <a:pt x="15" y="16"/>
                </a:lnTo>
                <a:lnTo>
                  <a:pt x="19" y="18"/>
                </a:lnTo>
                <a:lnTo>
                  <a:pt x="22" y="19"/>
                </a:lnTo>
                <a:lnTo>
                  <a:pt x="26" y="21"/>
                </a:lnTo>
                <a:lnTo>
                  <a:pt x="30" y="23"/>
                </a:lnTo>
                <a:lnTo>
                  <a:pt x="34" y="23"/>
                </a:lnTo>
                <a:lnTo>
                  <a:pt x="22" y="14"/>
                </a:lnTo>
                <a:lnTo>
                  <a:pt x="22" y="13"/>
                </a:lnTo>
                <a:lnTo>
                  <a:pt x="24" y="13"/>
                </a:lnTo>
                <a:lnTo>
                  <a:pt x="25" y="12"/>
                </a:lnTo>
                <a:lnTo>
                  <a:pt x="26" y="12"/>
                </a:lnTo>
                <a:lnTo>
                  <a:pt x="27" y="13"/>
                </a:lnTo>
                <a:lnTo>
                  <a:pt x="28" y="13"/>
                </a:lnTo>
                <a:lnTo>
                  <a:pt x="29" y="13"/>
                </a:lnTo>
                <a:lnTo>
                  <a:pt x="30" y="13"/>
                </a:lnTo>
                <a:lnTo>
                  <a:pt x="30" y="12"/>
                </a:lnTo>
                <a:lnTo>
                  <a:pt x="28" y="12"/>
                </a:lnTo>
                <a:lnTo>
                  <a:pt x="27" y="12"/>
                </a:lnTo>
                <a:lnTo>
                  <a:pt x="26" y="12"/>
                </a:lnTo>
                <a:lnTo>
                  <a:pt x="25" y="10"/>
                </a:lnTo>
                <a:lnTo>
                  <a:pt x="25" y="9"/>
                </a:lnTo>
                <a:lnTo>
                  <a:pt x="24" y="8"/>
                </a:lnTo>
                <a:lnTo>
                  <a:pt x="22" y="7"/>
                </a:lnTo>
                <a:lnTo>
                  <a:pt x="21" y="7"/>
                </a:lnTo>
                <a:lnTo>
                  <a:pt x="20" y="7"/>
                </a:lnTo>
                <a:lnTo>
                  <a:pt x="18" y="8"/>
                </a:lnTo>
                <a:lnTo>
                  <a:pt x="19" y="9"/>
                </a:lnTo>
                <a:lnTo>
                  <a:pt x="20" y="9"/>
                </a:lnTo>
                <a:lnTo>
                  <a:pt x="21" y="9"/>
                </a:lnTo>
                <a:lnTo>
                  <a:pt x="22" y="9"/>
                </a:lnTo>
                <a:lnTo>
                  <a:pt x="24" y="10"/>
                </a:lnTo>
                <a:lnTo>
                  <a:pt x="25" y="10"/>
                </a:lnTo>
                <a:lnTo>
                  <a:pt x="25" y="11"/>
                </a:lnTo>
                <a:lnTo>
                  <a:pt x="25" y="12"/>
                </a:lnTo>
                <a:lnTo>
                  <a:pt x="22" y="14"/>
                </a:lnTo>
                <a:lnTo>
                  <a:pt x="21" y="14"/>
                </a:lnTo>
                <a:lnTo>
                  <a:pt x="20" y="14"/>
                </a:lnTo>
                <a:lnTo>
                  <a:pt x="18" y="14"/>
                </a:lnTo>
                <a:lnTo>
                  <a:pt x="17" y="13"/>
                </a:lnTo>
                <a:lnTo>
                  <a:pt x="15" y="12"/>
                </a:lnTo>
                <a:lnTo>
                  <a:pt x="14" y="11"/>
                </a:lnTo>
                <a:lnTo>
                  <a:pt x="12" y="10"/>
                </a:lnTo>
                <a:lnTo>
                  <a:pt x="11" y="9"/>
                </a:lnTo>
                <a:lnTo>
                  <a:pt x="9" y="9"/>
                </a:lnTo>
                <a:lnTo>
                  <a:pt x="14" y="3"/>
                </a:lnTo>
                <a:lnTo>
                  <a:pt x="9" y="0"/>
                </a:lnTo>
                <a:lnTo>
                  <a:pt x="9" y="8"/>
                </a:lnTo>
                <a:lnTo>
                  <a:pt x="0" y="3"/>
                </a:lnTo>
                <a:lnTo>
                  <a:pt x="1" y="3"/>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7" name="Freeform 132">
            <a:extLst>
              <a:ext uri="{FF2B5EF4-FFF2-40B4-BE49-F238E27FC236}">
                <a16:creationId xmlns:a16="http://schemas.microsoft.com/office/drawing/2014/main" xmlns="" id="{7CC892F7-388B-535A-8A13-8C91DDD1CFE3}"/>
              </a:ext>
            </a:extLst>
          </p:cNvPr>
          <p:cNvSpPr>
            <a:spLocks/>
          </p:cNvSpPr>
          <p:nvPr/>
        </p:nvSpPr>
        <p:spPr bwMode="auto">
          <a:xfrm>
            <a:off x="4551363" y="3092450"/>
            <a:ext cx="19050" cy="22225"/>
          </a:xfrm>
          <a:custGeom>
            <a:avLst/>
            <a:gdLst>
              <a:gd name="T0" fmla="*/ 0 w 11"/>
              <a:gd name="T1" fmla="*/ 0 h 15"/>
              <a:gd name="T2" fmla="*/ 0 w 11"/>
              <a:gd name="T3" fmla="*/ 2147483646 h 15"/>
              <a:gd name="T4" fmla="*/ 2147483646 w 11"/>
              <a:gd name="T5" fmla="*/ 2147483646 h 15"/>
              <a:gd name="T6" fmla="*/ 2147483646 w 11"/>
              <a:gd name="T7" fmla="*/ 2147483646 h 15"/>
              <a:gd name="T8" fmla="*/ 2147483646 w 11"/>
              <a:gd name="T9" fmla="*/ 2147483646 h 15"/>
              <a:gd name="T10" fmla="*/ 2147483646 w 11"/>
              <a:gd name="T11" fmla="*/ 2147483646 h 15"/>
              <a:gd name="T12" fmla="*/ 2147483646 w 11"/>
              <a:gd name="T13" fmla="*/ 2147483646 h 15"/>
              <a:gd name="T14" fmla="*/ 2147483646 w 11"/>
              <a:gd name="T15" fmla="*/ 2147483646 h 15"/>
              <a:gd name="T16" fmla="*/ 2147483646 w 11"/>
              <a:gd name="T17" fmla="*/ 2147483646 h 15"/>
              <a:gd name="T18" fmla="*/ 2147483646 w 11"/>
              <a:gd name="T19" fmla="*/ 2147483646 h 15"/>
              <a:gd name="T20" fmla="*/ 2147483646 w 11"/>
              <a:gd name="T21" fmla="*/ 2147483646 h 15"/>
              <a:gd name="T22" fmla="*/ 2147483646 w 11"/>
              <a:gd name="T23" fmla="*/ 2147483646 h 15"/>
              <a:gd name="T24" fmla="*/ 2147483646 w 11"/>
              <a:gd name="T25" fmla="*/ 2147483646 h 15"/>
              <a:gd name="T26" fmla="*/ 2147483646 w 11"/>
              <a:gd name="T27" fmla="*/ 2147483646 h 15"/>
              <a:gd name="T28" fmla="*/ 2147483646 w 11"/>
              <a:gd name="T29" fmla="*/ 2147483646 h 15"/>
              <a:gd name="T30" fmla="*/ 2147483646 w 11"/>
              <a:gd name="T31" fmla="*/ 2147483646 h 15"/>
              <a:gd name="T32" fmla="*/ 2147483646 w 11"/>
              <a:gd name="T33" fmla="*/ 2147483646 h 15"/>
              <a:gd name="T34" fmla="*/ 2147483646 w 11"/>
              <a:gd name="T35" fmla="*/ 2147483646 h 15"/>
              <a:gd name="T36" fmla="*/ 2147483646 w 11"/>
              <a:gd name="T37" fmla="*/ 2147483646 h 15"/>
              <a:gd name="T38" fmla="*/ 2147483646 w 11"/>
              <a:gd name="T39" fmla="*/ 2147483646 h 15"/>
              <a:gd name="T40" fmla="*/ 0 w 11"/>
              <a:gd name="T41" fmla="*/ 0 h 15"/>
              <a:gd name="T42" fmla="*/ 0 w 11"/>
              <a:gd name="T43" fmla="*/ 0 h 15"/>
              <a:gd name="T44" fmla="*/ 0 w 11"/>
              <a:gd name="T45" fmla="*/ 0 h 15"/>
              <a:gd name="T46" fmla="*/ 0 w 11"/>
              <a:gd name="T47" fmla="*/ 0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
              <a:gd name="T73" fmla="*/ 0 h 15"/>
              <a:gd name="T74" fmla="*/ 11 w 11"/>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 h="15">
                <a:moveTo>
                  <a:pt x="0" y="0"/>
                </a:moveTo>
                <a:lnTo>
                  <a:pt x="0" y="2"/>
                </a:lnTo>
                <a:lnTo>
                  <a:pt x="1" y="4"/>
                </a:lnTo>
                <a:lnTo>
                  <a:pt x="2" y="5"/>
                </a:lnTo>
                <a:lnTo>
                  <a:pt x="3" y="6"/>
                </a:lnTo>
                <a:lnTo>
                  <a:pt x="4" y="8"/>
                </a:lnTo>
                <a:lnTo>
                  <a:pt x="5" y="9"/>
                </a:lnTo>
                <a:lnTo>
                  <a:pt x="6" y="10"/>
                </a:lnTo>
                <a:lnTo>
                  <a:pt x="7" y="12"/>
                </a:lnTo>
                <a:lnTo>
                  <a:pt x="8" y="12"/>
                </a:lnTo>
                <a:lnTo>
                  <a:pt x="8" y="14"/>
                </a:lnTo>
                <a:lnTo>
                  <a:pt x="9" y="12"/>
                </a:lnTo>
                <a:lnTo>
                  <a:pt x="10" y="10"/>
                </a:lnTo>
                <a:lnTo>
                  <a:pt x="9" y="9"/>
                </a:lnTo>
                <a:lnTo>
                  <a:pt x="8" y="7"/>
                </a:lnTo>
                <a:lnTo>
                  <a:pt x="7" y="5"/>
                </a:lnTo>
                <a:lnTo>
                  <a:pt x="6" y="4"/>
                </a:lnTo>
                <a:lnTo>
                  <a:pt x="5" y="3"/>
                </a:lnTo>
                <a:lnTo>
                  <a:pt x="3" y="2"/>
                </a:lnTo>
                <a:lnTo>
                  <a:pt x="2" y="1"/>
                </a:lnTo>
                <a:lnTo>
                  <a:pt x="0"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8" name="Freeform 134">
            <a:extLst>
              <a:ext uri="{FF2B5EF4-FFF2-40B4-BE49-F238E27FC236}">
                <a16:creationId xmlns:a16="http://schemas.microsoft.com/office/drawing/2014/main" xmlns="" id="{35765FF2-AA50-9008-B637-7A794C75AB29}"/>
              </a:ext>
            </a:extLst>
          </p:cNvPr>
          <p:cNvSpPr>
            <a:spLocks/>
          </p:cNvSpPr>
          <p:nvPr/>
        </p:nvSpPr>
        <p:spPr bwMode="auto">
          <a:xfrm>
            <a:off x="3922713" y="3111500"/>
            <a:ext cx="26987" cy="26988"/>
          </a:xfrm>
          <a:custGeom>
            <a:avLst/>
            <a:gdLst>
              <a:gd name="T0" fmla="*/ 0 w 17"/>
              <a:gd name="T1" fmla="*/ 2147483646 h 17"/>
              <a:gd name="T2" fmla="*/ 2147483646 w 17"/>
              <a:gd name="T3" fmla="*/ 0 h 17"/>
              <a:gd name="T4" fmla="*/ 2147483646 w 17"/>
              <a:gd name="T5" fmla="*/ 0 h 17"/>
              <a:gd name="T6" fmla="*/ 0 w 17"/>
              <a:gd name="T7" fmla="*/ 2147483646 h 17"/>
              <a:gd name="T8" fmla="*/ 0 w 17"/>
              <a:gd name="T9" fmla="*/ 2147483646 h 17"/>
              <a:gd name="T10" fmla="*/ 0 w 17"/>
              <a:gd name="T11" fmla="*/ 2147483646 h 17"/>
              <a:gd name="T12" fmla="*/ 0 w 17"/>
              <a:gd name="T13" fmla="*/ 2147483646 h 17"/>
              <a:gd name="T14" fmla="*/ 0 60000 65536"/>
              <a:gd name="T15" fmla="*/ 0 60000 65536"/>
              <a:gd name="T16" fmla="*/ 0 60000 65536"/>
              <a:gd name="T17" fmla="*/ 0 60000 65536"/>
              <a:gd name="T18" fmla="*/ 0 60000 65536"/>
              <a:gd name="T19" fmla="*/ 0 60000 65536"/>
              <a:gd name="T20" fmla="*/ 0 60000 65536"/>
              <a:gd name="T21" fmla="*/ 0 w 17"/>
              <a:gd name="T22" fmla="*/ 0 h 17"/>
              <a:gd name="T23" fmla="*/ 17 w 17"/>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17">
                <a:moveTo>
                  <a:pt x="0" y="16"/>
                </a:moveTo>
                <a:lnTo>
                  <a:pt x="16" y="0"/>
                </a:lnTo>
                <a:lnTo>
                  <a:pt x="10" y="0"/>
                </a:lnTo>
                <a:lnTo>
                  <a:pt x="0" y="16"/>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199" name="Freeform 135">
            <a:extLst>
              <a:ext uri="{FF2B5EF4-FFF2-40B4-BE49-F238E27FC236}">
                <a16:creationId xmlns:a16="http://schemas.microsoft.com/office/drawing/2014/main" xmlns="" id="{D66508A6-AE65-829F-C427-7703D4FA0855}"/>
              </a:ext>
            </a:extLst>
          </p:cNvPr>
          <p:cNvSpPr>
            <a:spLocks/>
          </p:cNvSpPr>
          <p:nvPr/>
        </p:nvSpPr>
        <p:spPr bwMode="auto">
          <a:xfrm>
            <a:off x="4389438" y="3119438"/>
            <a:ext cx="9525" cy="14287"/>
          </a:xfrm>
          <a:custGeom>
            <a:avLst/>
            <a:gdLst>
              <a:gd name="T0" fmla="*/ 2147483646 w 7"/>
              <a:gd name="T1" fmla="*/ 2147483646 h 9"/>
              <a:gd name="T2" fmla="*/ 0 w 7"/>
              <a:gd name="T3" fmla="*/ 2147483646 h 9"/>
              <a:gd name="T4" fmla="*/ 0 w 7"/>
              <a:gd name="T5" fmla="*/ 2147483646 h 9"/>
              <a:gd name="T6" fmla="*/ 2147483646 w 7"/>
              <a:gd name="T7" fmla="*/ 2147483646 h 9"/>
              <a:gd name="T8" fmla="*/ 2147483646 w 7"/>
              <a:gd name="T9" fmla="*/ 2147483646 h 9"/>
              <a:gd name="T10" fmla="*/ 2147483646 w 7"/>
              <a:gd name="T11" fmla="*/ 2147483646 h 9"/>
              <a:gd name="T12" fmla="*/ 2147483646 w 7"/>
              <a:gd name="T13" fmla="*/ 2147483646 h 9"/>
              <a:gd name="T14" fmla="*/ 2147483646 w 7"/>
              <a:gd name="T15" fmla="*/ 2147483646 h 9"/>
              <a:gd name="T16" fmla="*/ 2147483646 w 7"/>
              <a:gd name="T17" fmla="*/ 2147483646 h 9"/>
              <a:gd name="T18" fmla="*/ 2147483646 w 7"/>
              <a:gd name="T19" fmla="*/ 2147483646 h 9"/>
              <a:gd name="T20" fmla="*/ 2147483646 w 7"/>
              <a:gd name="T21" fmla="*/ 2147483646 h 9"/>
              <a:gd name="T22" fmla="*/ 2147483646 w 7"/>
              <a:gd name="T23" fmla="*/ 2147483646 h 9"/>
              <a:gd name="T24" fmla="*/ 2147483646 w 7"/>
              <a:gd name="T25" fmla="*/ 0 h 9"/>
              <a:gd name="T26" fmla="*/ 2147483646 w 7"/>
              <a:gd name="T27" fmla="*/ 0 h 9"/>
              <a:gd name="T28" fmla="*/ 2147483646 w 7"/>
              <a:gd name="T29" fmla="*/ 0 h 9"/>
              <a:gd name="T30" fmla="*/ 2147483646 w 7"/>
              <a:gd name="T31" fmla="*/ 0 h 9"/>
              <a:gd name="T32" fmla="*/ 2147483646 w 7"/>
              <a:gd name="T33" fmla="*/ 0 h 9"/>
              <a:gd name="T34" fmla="*/ 2147483646 w 7"/>
              <a:gd name="T35" fmla="*/ 0 h 9"/>
              <a:gd name="T36" fmla="*/ 2147483646 w 7"/>
              <a:gd name="T37" fmla="*/ 2147483646 h 9"/>
              <a:gd name="T38" fmla="*/ 2147483646 w 7"/>
              <a:gd name="T39" fmla="*/ 2147483646 h 9"/>
              <a:gd name="T40" fmla="*/ 2147483646 w 7"/>
              <a:gd name="T41" fmla="*/ 2147483646 h 9"/>
              <a:gd name="T42" fmla="*/ 2147483646 w 7"/>
              <a:gd name="T43" fmla="*/ 2147483646 h 9"/>
              <a:gd name="T44" fmla="*/ 0 w 7"/>
              <a:gd name="T45" fmla="*/ 2147483646 h 9"/>
              <a:gd name="T46" fmla="*/ 0 w 7"/>
              <a:gd name="T47" fmla="*/ 2147483646 h 9"/>
              <a:gd name="T48" fmla="*/ 2147483646 w 7"/>
              <a:gd name="T49" fmla="*/ 2147483646 h 9"/>
              <a:gd name="T50" fmla="*/ 2147483646 w 7"/>
              <a:gd name="T51" fmla="*/ 2147483646 h 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
              <a:gd name="T79" fmla="*/ 0 h 9"/>
              <a:gd name="T80" fmla="*/ 7 w 7"/>
              <a:gd name="T81" fmla="*/ 9 h 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 h="9">
                <a:moveTo>
                  <a:pt x="1" y="1"/>
                </a:moveTo>
                <a:lnTo>
                  <a:pt x="0" y="2"/>
                </a:lnTo>
                <a:lnTo>
                  <a:pt x="0" y="3"/>
                </a:lnTo>
                <a:lnTo>
                  <a:pt x="1" y="3"/>
                </a:lnTo>
                <a:lnTo>
                  <a:pt x="1" y="4"/>
                </a:lnTo>
                <a:lnTo>
                  <a:pt x="1" y="5"/>
                </a:lnTo>
                <a:lnTo>
                  <a:pt x="1" y="6"/>
                </a:lnTo>
                <a:lnTo>
                  <a:pt x="1" y="7"/>
                </a:lnTo>
                <a:lnTo>
                  <a:pt x="2" y="7"/>
                </a:lnTo>
                <a:lnTo>
                  <a:pt x="2" y="8"/>
                </a:lnTo>
                <a:lnTo>
                  <a:pt x="6" y="8"/>
                </a:lnTo>
                <a:lnTo>
                  <a:pt x="6" y="0"/>
                </a:lnTo>
                <a:lnTo>
                  <a:pt x="5" y="0"/>
                </a:lnTo>
                <a:lnTo>
                  <a:pt x="4" y="0"/>
                </a:lnTo>
                <a:lnTo>
                  <a:pt x="4" y="1"/>
                </a:lnTo>
                <a:lnTo>
                  <a:pt x="2" y="1"/>
                </a:lnTo>
                <a:lnTo>
                  <a:pt x="1" y="1"/>
                </a:lnTo>
                <a:lnTo>
                  <a:pt x="0" y="1"/>
                </a:lnTo>
                <a:lnTo>
                  <a:pt x="1" y="1"/>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0" name="Freeform 138">
            <a:extLst>
              <a:ext uri="{FF2B5EF4-FFF2-40B4-BE49-F238E27FC236}">
                <a16:creationId xmlns:a16="http://schemas.microsoft.com/office/drawing/2014/main" xmlns="" id="{DBBB0588-AD29-0042-86EA-AC909FD2518B}"/>
              </a:ext>
            </a:extLst>
          </p:cNvPr>
          <p:cNvSpPr>
            <a:spLocks/>
          </p:cNvSpPr>
          <p:nvPr/>
        </p:nvSpPr>
        <p:spPr bwMode="auto">
          <a:xfrm>
            <a:off x="4675188" y="3154363"/>
            <a:ext cx="17462" cy="9525"/>
          </a:xfrm>
          <a:custGeom>
            <a:avLst/>
            <a:gdLst>
              <a:gd name="T0" fmla="*/ 2147483646 w 12"/>
              <a:gd name="T1" fmla="*/ 2147483646 h 7"/>
              <a:gd name="T2" fmla="*/ 2147483646 w 12"/>
              <a:gd name="T3" fmla="*/ 0 h 7"/>
              <a:gd name="T4" fmla="*/ 0 w 12"/>
              <a:gd name="T5" fmla="*/ 0 h 7"/>
              <a:gd name="T6" fmla="*/ 2147483646 w 12"/>
              <a:gd name="T7" fmla="*/ 2147483646 h 7"/>
              <a:gd name="T8" fmla="*/ 2147483646 w 12"/>
              <a:gd name="T9" fmla="*/ 2147483646 h 7"/>
              <a:gd name="T10" fmla="*/ 2147483646 w 12"/>
              <a:gd name="T11" fmla="*/ 2147483646 h 7"/>
              <a:gd name="T12" fmla="*/ 2147483646 w 12"/>
              <a:gd name="T13" fmla="*/ 2147483646 h 7"/>
              <a:gd name="T14" fmla="*/ 0 60000 65536"/>
              <a:gd name="T15" fmla="*/ 0 60000 65536"/>
              <a:gd name="T16" fmla="*/ 0 60000 65536"/>
              <a:gd name="T17" fmla="*/ 0 60000 65536"/>
              <a:gd name="T18" fmla="*/ 0 60000 65536"/>
              <a:gd name="T19" fmla="*/ 0 60000 65536"/>
              <a:gd name="T20" fmla="*/ 0 60000 65536"/>
              <a:gd name="T21" fmla="*/ 0 w 12"/>
              <a:gd name="T22" fmla="*/ 0 h 7"/>
              <a:gd name="T23" fmla="*/ 12 w 12"/>
              <a:gd name="T24" fmla="*/ 7 h 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7">
                <a:moveTo>
                  <a:pt x="10" y="6"/>
                </a:moveTo>
                <a:lnTo>
                  <a:pt x="11" y="0"/>
                </a:lnTo>
                <a:lnTo>
                  <a:pt x="0" y="0"/>
                </a:lnTo>
                <a:lnTo>
                  <a:pt x="9" y="6"/>
                </a:lnTo>
                <a:lnTo>
                  <a:pt x="10" y="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1" name="Freeform 139">
            <a:extLst>
              <a:ext uri="{FF2B5EF4-FFF2-40B4-BE49-F238E27FC236}">
                <a16:creationId xmlns:a16="http://schemas.microsoft.com/office/drawing/2014/main" xmlns="" id="{8B277A77-7006-440E-9BEA-2CF02E5FF6D8}"/>
              </a:ext>
            </a:extLst>
          </p:cNvPr>
          <p:cNvSpPr>
            <a:spLocks/>
          </p:cNvSpPr>
          <p:nvPr/>
        </p:nvSpPr>
        <p:spPr bwMode="auto">
          <a:xfrm>
            <a:off x="4703763" y="3154363"/>
            <a:ext cx="3175" cy="14287"/>
          </a:xfrm>
          <a:custGeom>
            <a:avLst/>
            <a:gdLst>
              <a:gd name="T0" fmla="*/ 2147483646 w 3"/>
              <a:gd name="T1" fmla="*/ 0 h 9"/>
              <a:gd name="T2" fmla="*/ 0 w 3"/>
              <a:gd name="T3" fmla="*/ 0 h 9"/>
              <a:gd name="T4" fmla="*/ 0 w 3"/>
              <a:gd name="T5" fmla="*/ 2147483646 h 9"/>
              <a:gd name="T6" fmla="*/ 2147483646 w 3"/>
              <a:gd name="T7" fmla="*/ 2147483646 h 9"/>
              <a:gd name="T8" fmla="*/ 2147483646 w 3"/>
              <a:gd name="T9" fmla="*/ 0 h 9"/>
              <a:gd name="T10" fmla="*/ 2147483646 w 3"/>
              <a:gd name="T11" fmla="*/ 0 h 9"/>
              <a:gd name="T12" fmla="*/ 2147483646 w 3"/>
              <a:gd name="T13" fmla="*/ 0 h 9"/>
              <a:gd name="T14" fmla="*/ 2147483646 w 3"/>
              <a:gd name="T15" fmla="*/ 0 h 9"/>
              <a:gd name="T16" fmla="*/ 0 60000 65536"/>
              <a:gd name="T17" fmla="*/ 0 60000 65536"/>
              <a:gd name="T18" fmla="*/ 0 60000 65536"/>
              <a:gd name="T19" fmla="*/ 0 60000 65536"/>
              <a:gd name="T20" fmla="*/ 0 60000 65536"/>
              <a:gd name="T21" fmla="*/ 0 60000 65536"/>
              <a:gd name="T22" fmla="*/ 0 60000 65536"/>
              <a:gd name="T23" fmla="*/ 0 60000 65536"/>
              <a:gd name="T24" fmla="*/ 0 w 3"/>
              <a:gd name="T25" fmla="*/ 0 h 9"/>
              <a:gd name="T26" fmla="*/ 3 w 3"/>
              <a:gd name="T27" fmla="*/ 9 h 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 h="9">
                <a:moveTo>
                  <a:pt x="2" y="0"/>
                </a:moveTo>
                <a:lnTo>
                  <a:pt x="0" y="0"/>
                </a:lnTo>
                <a:lnTo>
                  <a:pt x="0" y="8"/>
                </a:lnTo>
                <a:lnTo>
                  <a:pt x="1" y="8"/>
                </a:lnTo>
                <a:lnTo>
                  <a:pt x="1" y="0"/>
                </a:lnTo>
                <a:lnTo>
                  <a:pt x="2"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2" name="Freeform 140">
            <a:extLst>
              <a:ext uri="{FF2B5EF4-FFF2-40B4-BE49-F238E27FC236}">
                <a16:creationId xmlns:a16="http://schemas.microsoft.com/office/drawing/2014/main" xmlns="" id="{D521993B-2D30-9151-9472-DDCD90980F26}"/>
              </a:ext>
            </a:extLst>
          </p:cNvPr>
          <p:cNvSpPr>
            <a:spLocks/>
          </p:cNvSpPr>
          <p:nvPr/>
        </p:nvSpPr>
        <p:spPr bwMode="auto">
          <a:xfrm>
            <a:off x="4627563" y="3208338"/>
            <a:ext cx="15875" cy="1587"/>
          </a:xfrm>
          <a:custGeom>
            <a:avLst/>
            <a:gdLst>
              <a:gd name="T0" fmla="*/ 2147483646 w 10"/>
              <a:gd name="T1" fmla="*/ 0 h 1"/>
              <a:gd name="T2" fmla="*/ 0 w 10"/>
              <a:gd name="T3" fmla="*/ 0 h 1"/>
              <a:gd name="T4" fmla="*/ 2147483646 w 10"/>
              <a:gd name="T5" fmla="*/ 0 h 1"/>
              <a:gd name="T6" fmla="*/ 2147483646 w 10"/>
              <a:gd name="T7" fmla="*/ 0 h 1"/>
              <a:gd name="T8" fmla="*/ 2147483646 w 10"/>
              <a:gd name="T9" fmla="*/ 0 h 1"/>
              <a:gd name="T10" fmla="*/ 2147483646 w 10"/>
              <a:gd name="T11" fmla="*/ 0 h 1"/>
              <a:gd name="T12" fmla="*/ 0 60000 65536"/>
              <a:gd name="T13" fmla="*/ 0 60000 65536"/>
              <a:gd name="T14" fmla="*/ 0 60000 65536"/>
              <a:gd name="T15" fmla="*/ 0 60000 65536"/>
              <a:gd name="T16" fmla="*/ 0 60000 65536"/>
              <a:gd name="T17" fmla="*/ 0 60000 65536"/>
              <a:gd name="T18" fmla="*/ 0 w 10"/>
              <a:gd name="T19" fmla="*/ 0 h 1"/>
              <a:gd name="T20" fmla="*/ 10 w 10"/>
              <a:gd name="T21" fmla="*/ 1 h 1"/>
            </a:gdLst>
            <a:ahLst/>
            <a:cxnLst>
              <a:cxn ang="T12">
                <a:pos x="T0" y="T1"/>
              </a:cxn>
              <a:cxn ang="T13">
                <a:pos x="T2" y="T3"/>
              </a:cxn>
              <a:cxn ang="T14">
                <a:pos x="T4" y="T5"/>
              </a:cxn>
              <a:cxn ang="T15">
                <a:pos x="T6" y="T7"/>
              </a:cxn>
              <a:cxn ang="T16">
                <a:pos x="T8" y="T9"/>
              </a:cxn>
              <a:cxn ang="T17">
                <a:pos x="T10" y="T11"/>
              </a:cxn>
            </a:cxnLst>
            <a:rect l="T18" t="T19" r="T20" b="T21"/>
            <a:pathLst>
              <a:path w="10" h="1">
                <a:moveTo>
                  <a:pt x="9" y="0"/>
                </a:moveTo>
                <a:lnTo>
                  <a:pt x="0" y="0"/>
                </a:lnTo>
                <a:lnTo>
                  <a:pt x="9" y="0"/>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3" name="Freeform 142">
            <a:extLst>
              <a:ext uri="{FF2B5EF4-FFF2-40B4-BE49-F238E27FC236}">
                <a16:creationId xmlns:a16="http://schemas.microsoft.com/office/drawing/2014/main" xmlns="" id="{174C2BFF-27C9-4497-F37F-BFE60BB68293}"/>
              </a:ext>
            </a:extLst>
          </p:cNvPr>
          <p:cNvSpPr>
            <a:spLocks/>
          </p:cNvSpPr>
          <p:nvPr/>
        </p:nvSpPr>
        <p:spPr bwMode="auto">
          <a:xfrm>
            <a:off x="4508500" y="3219450"/>
            <a:ext cx="63500" cy="6350"/>
          </a:xfrm>
          <a:custGeom>
            <a:avLst/>
            <a:gdLst>
              <a:gd name="T0" fmla="*/ 2147483646 w 40"/>
              <a:gd name="T1" fmla="*/ 2147483646 h 4"/>
              <a:gd name="T2" fmla="*/ 2147483646 w 40"/>
              <a:gd name="T3" fmla="*/ 0 h 4"/>
              <a:gd name="T4" fmla="*/ 0 w 40"/>
              <a:gd name="T5" fmla="*/ 0 h 4"/>
              <a:gd name="T6" fmla="*/ 2147483646 w 40"/>
              <a:gd name="T7" fmla="*/ 2147483646 h 4"/>
              <a:gd name="T8" fmla="*/ 2147483646 w 40"/>
              <a:gd name="T9" fmla="*/ 2147483646 h 4"/>
              <a:gd name="T10" fmla="*/ 2147483646 w 40"/>
              <a:gd name="T11" fmla="*/ 2147483646 h 4"/>
              <a:gd name="T12" fmla="*/ 2147483646 w 40"/>
              <a:gd name="T13" fmla="*/ 2147483646 h 4"/>
              <a:gd name="T14" fmla="*/ 0 60000 65536"/>
              <a:gd name="T15" fmla="*/ 0 60000 65536"/>
              <a:gd name="T16" fmla="*/ 0 60000 65536"/>
              <a:gd name="T17" fmla="*/ 0 60000 65536"/>
              <a:gd name="T18" fmla="*/ 0 60000 65536"/>
              <a:gd name="T19" fmla="*/ 0 60000 65536"/>
              <a:gd name="T20" fmla="*/ 0 60000 65536"/>
              <a:gd name="T21" fmla="*/ 0 w 40"/>
              <a:gd name="T22" fmla="*/ 0 h 4"/>
              <a:gd name="T23" fmla="*/ 40 w 40"/>
              <a:gd name="T24" fmla="*/ 4 h 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4">
                <a:moveTo>
                  <a:pt x="39" y="3"/>
                </a:moveTo>
                <a:lnTo>
                  <a:pt x="9" y="0"/>
                </a:lnTo>
                <a:lnTo>
                  <a:pt x="0" y="0"/>
                </a:lnTo>
                <a:lnTo>
                  <a:pt x="38" y="3"/>
                </a:lnTo>
                <a:lnTo>
                  <a:pt x="39" y="3"/>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4" name="Freeform 145">
            <a:extLst>
              <a:ext uri="{FF2B5EF4-FFF2-40B4-BE49-F238E27FC236}">
                <a16:creationId xmlns:a16="http://schemas.microsoft.com/office/drawing/2014/main" xmlns="" id="{03509CD0-B2F9-FBFB-51D2-0D53B9963D7E}"/>
              </a:ext>
            </a:extLst>
          </p:cNvPr>
          <p:cNvSpPr>
            <a:spLocks/>
          </p:cNvSpPr>
          <p:nvPr/>
        </p:nvSpPr>
        <p:spPr bwMode="auto">
          <a:xfrm>
            <a:off x="4465638" y="3244850"/>
            <a:ext cx="9525" cy="7938"/>
          </a:xfrm>
          <a:custGeom>
            <a:avLst/>
            <a:gdLst>
              <a:gd name="T0" fmla="*/ 2147483646 w 5"/>
              <a:gd name="T1" fmla="*/ 0 h 5"/>
              <a:gd name="T2" fmla="*/ 2147483646 w 5"/>
              <a:gd name="T3" fmla="*/ 2147483646 h 5"/>
              <a:gd name="T4" fmla="*/ 0 w 5"/>
              <a:gd name="T5" fmla="*/ 0 h 5"/>
              <a:gd name="T6" fmla="*/ 0 w 5"/>
              <a:gd name="T7" fmla="*/ 0 h 5"/>
              <a:gd name="T8" fmla="*/ 2147483646 w 5"/>
              <a:gd name="T9" fmla="*/ 0 h 5"/>
              <a:gd name="T10" fmla="*/ 2147483646 w 5"/>
              <a:gd name="T11" fmla="*/ 0 h 5"/>
              <a:gd name="T12" fmla="*/ 0 60000 65536"/>
              <a:gd name="T13" fmla="*/ 0 60000 65536"/>
              <a:gd name="T14" fmla="*/ 0 60000 65536"/>
              <a:gd name="T15" fmla="*/ 0 60000 65536"/>
              <a:gd name="T16" fmla="*/ 0 60000 65536"/>
              <a:gd name="T17" fmla="*/ 0 60000 65536"/>
              <a:gd name="T18" fmla="*/ 0 w 5"/>
              <a:gd name="T19" fmla="*/ 0 h 5"/>
              <a:gd name="T20" fmla="*/ 5 w 5"/>
              <a:gd name="T21" fmla="*/ 5 h 5"/>
            </a:gdLst>
            <a:ahLst/>
            <a:cxnLst>
              <a:cxn ang="T12">
                <a:pos x="T0" y="T1"/>
              </a:cxn>
              <a:cxn ang="T13">
                <a:pos x="T2" y="T3"/>
              </a:cxn>
              <a:cxn ang="T14">
                <a:pos x="T4" y="T5"/>
              </a:cxn>
              <a:cxn ang="T15">
                <a:pos x="T6" y="T7"/>
              </a:cxn>
              <a:cxn ang="T16">
                <a:pos x="T8" y="T9"/>
              </a:cxn>
              <a:cxn ang="T17">
                <a:pos x="T10" y="T11"/>
              </a:cxn>
            </a:cxnLst>
            <a:rect l="T18" t="T19" r="T20" b="T21"/>
            <a:pathLst>
              <a:path w="5" h="5">
                <a:moveTo>
                  <a:pt x="1" y="0"/>
                </a:moveTo>
                <a:lnTo>
                  <a:pt x="4" y="4"/>
                </a:lnTo>
                <a:lnTo>
                  <a:pt x="0" y="0"/>
                </a:lnTo>
                <a:lnTo>
                  <a:pt x="1" y="0"/>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5" name="Freeform 146">
            <a:extLst>
              <a:ext uri="{FF2B5EF4-FFF2-40B4-BE49-F238E27FC236}">
                <a16:creationId xmlns:a16="http://schemas.microsoft.com/office/drawing/2014/main" xmlns="" id="{EEDFF7C2-CD1E-B27B-4BAB-6647EE6B78A8}"/>
              </a:ext>
            </a:extLst>
          </p:cNvPr>
          <p:cNvSpPr>
            <a:spLocks/>
          </p:cNvSpPr>
          <p:nvPr/>
        </p:nvSpPr>
        <p:spPr bwMode="auto">
          <a:xfrm>
            <a:off x="4183063" y="3336925"/>
            <a:ext cx="15875" cy="39688"/>
          </a:xfrm>
          <a:custGeom>
            <a:avLst/>
            <a:gdLst>
              <a:gd name="T0" fmla="*/ 0 w 10"/>
              <a:gd name="T1" fmla="*/ 2147483646 h 26"/>
              <a:gd name="T2" fmla="*/ 0 w 10"/>
              <a:gd name="T3" fmla="*/ 2147483646 h 26"/>
              <a:gd name="T4" fmla="*/ 2147483646 w 10"/>
              <a:gd name="T5" fmla="*/ 2147483646 h 26"/>
              <a:gd name="T6" fmla="*/ 2147483646 w 10"/>
              <a:gd name="T7" fmla="*/ 2147483646 h 26"/>
              <a:gd name="T8" fmla="*/ 2147483646 w 10"/>
              <a:gd name="T9" fmla="*/ 2147483646 h 26"/>
              <a:gd name="T10" fmla="*/ 2147483646 w 10"/>
              <a:gd name="T11" fmla="*/ 2147483646 h 26"/>
              <a:gd name="T12" fmla="*/ 2147483646 w 10"/>
              <a:gd name="T13" fmla="*/ 2147483646 h 26"/>
              <a:gd name="T14" fmla="*/ 2147483646 w 10"/>
              <a:gd name="T15" fmla="*/ 2147483646 h 26"/>
              <a:gd name="T16" fmla="*/ 2147483646 w 10"/>
              <a:gd name="T17" fmla="*/ 2147483646 h 26"/>
              <a:gd name="T18" fmla="*/ 2147483646 w 10"/>
              <a:gd name="T19" fmla="*/ 2147483646 h 26"/>
              <a:gd name="T20" fmla="*/ 2147483646 w 10"/>
              <a:gd name="T21" fmla="*/ 0 h 26"/>
              <a:gd name="T22" fmla="*/ 2147483646 w 10"/>
              <a:gd name="T23" fmla="*/ 2147483646 h 26"/>
              <a:gd name="T24" fmla="*/ 2147483646 w 10"/>
              <a:gd name="T25" fmla="*/ 2147483646 h 26"/>
              <a:gd name="T26" fmla="*/ 2147483646 w 10"/>
              <a:gd name="T27" fmla="*/ 2147483646 h 26"/>
              <a:gd name="T28" fmla="*/ 2147483646 w 10"/>
              <a:gd name="T29" fmla="*/ 2147483646 h 26"/>
              <a:gd name="T30" fmla="*/ 2147483646 w 10"/>
              <a:gd name="T31" fmla="*/ 2147483646 h 26"/>
              <a:gd name="T32" fmla="*/ 0 w 10"/>
              <a:gd name="T33" fmla="*/ 2147483646 h 26"/>
              <a:gd name="T34" fmla="*/ 0 w 10"/>
              <a:gd name="T35" fmla="*/ 2147483646 h 26"/>
              <a:gd name="T36" fmla="*/ 0 w 10"/>
              <a:gd name="T37" fmla="*/ 2147483646 h 26"/>
              <a:gd name="T38" fmla="*/ 0 w 10"/>
              <a:gd name="T39" fmla="*/ 2147483646 h 26"/>
              <a:gd name="T40" fmla="*/ 0 w 10"/>
              <a:gd name="T41" fmla="*/ 2147483646 h 26"/>
              <a:gd name="T42" fmla="*/ 0 w 10"/>
              <a:gd name="T43" fmla="*/ 2147483646 h 26"/>
              <a:gd name="T44" fmla="*/ 0 w 10"/>
              <a:gd name="T45" fmla="*/ 2147483646 h 26"/>
              <a:gd name="T46" fmla="*/ 0 w 10"/>
              <a:gd name="T47" fmla="*/ 2147483646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0"/>
              <a:gd name="T73" fmla="*/ 0 h 26"/>
              <a:gd name="T74" fmla="*/ 10 w 10"/>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0" h="26">
                <a:moveTo>
                  <a:pt x="0" y="25"/>
                </a:moveTo>
                <a:lnTo>
                  <a:pt x="0" y="22"/>
                </a:lnTo>
                <a:lnTo>
                  <a:pt x="2" y="20"/>
                </a:lnTo>
                <a:lnTo>
                  <a:pt x="3" y="17"/>
                </a:lnTo>
                <a:lnTo>
                  <a:pt x="5" y="13"/>
                </a:lnTo>
                <a:lnTo>
                  <a:pt x="7" y="12"/>
                </a:lnTo>
                <a:lnTo>
                  <a:pt x="8" y="8"/>
                </a:lnTo>
                <a:lnTo>
                  <a:pt x="9" y="7"/>
                </a:lnTo>
                <a:lnTo>
                  <a:pt x="9" y="5"/>
                </a:lnTo>
                <a:lnTo>
                  <a:pt x="7" y="3"/>
                </a:lnTo>
                <a:lnTo>
                  <a:pt x="3" y="0"/>
                </a:lnTo>
                <a:lnTo>
                  <a:pt x="3" y="3"/>
                </a:lnTo>
                <a:lnTo>
                  <a:pt x="3" y="5"/>
                </a:lnTo>
                <a:lnTo>
                  <a:pt x="3" y="8"/>
                </a:lnTo>
                <a:lnTo>
                  <a:pt x="2" y="10"/>
                </a:lnTo>
                <a:lnTo>
                  <a:pt x="1" y="13"/>
                </a:lnTo>
                <a:lnTo>
                  <a:pt x="0" y="15"/>
                </a:lnTo>
                <a:lnTo>
                  <a:pt x="0" y="18"/>
                </a:lnTo>
                <a:lnTo>
                  <a:pt x="0" y="20"/>
                </a:lnTo>
                <a:lnTo>
                  <a:pt x="0" y="23"/>
                </a:lnTo>
                <a:lnTo>
                  <a:pt x="0" y="25"/>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6" name="Freeform 147">
            <a:extLst>
              <a:ext uri="{FF2B5EF4-FFF2-40B4-BE49-F238E27FC236}">
                <a16:creationId xmlns:a16="http://schemas.microsoft.com/office/drawing/2014/main" xmlns="" id="{56E051CE-B3BA-D9BA-8172-621E0BB13B8C}"/>
              </a:ext>
            </a:extLst>
          </p:cNvPr>
          <p:cNvSpPr>
            <a:spLocks/>
          </p:cNvSpPr>
          <p:nvPr/>
        </p:nvSpPr>
        <p:spPr bwMode="auto">
          <a:xfrm>
            <a:off x="3937000" y="3365500"/>
            <a:ext cx="14288" cy="39688"/>
          </a:xfrm>
          <a:custGeom>
            <a:avLst/>
            <a:gdLst>
              <a:gd name="T0" fmla="*/ 2147483646 w 9"/>
              <a:gd name="T1" fmla="*/ 2147483646 h 27"/>
              <a:gd name="T2" fmla="*/ 2147483646 w 9"/>
              <a:gd name="T3" fmla="*/ 2147483646 h 27"/>
              <a:gd name="T4" fmla="*/ 2147483646 w 9"/>
              <a:gd name="T5" fmla="*/ 2147483646 h 27"/>
              <a:gd name="T6" fmla="*/ 2147483646 w 9"/>
              <a:gd name="T7" fmla="*/ 2147483646 h 27"/>
              <a:gd name="T8" fmla="*/ 2147483646 w 9"/>
              <a:gd name="T9" fmla="*/ 2147483646 h 27"/>
              <a:gd name="T10" fmla="*/ 2147483646 w 9"/>
              <a:gd name="T11" fmla="*/ 2147483646 h 27"/>
              <a:gd name="T12" fmla="*/ 2147483646 w 9"/>
              <a:gd name="T13" fmla="*/ 2147483646 h 27"/>
              <a:gd name="T14" fmla="*/ 2147483646 w 9"/>
              <a:gd name="T15" fmla="*/ 2147483646 h 27"/>
              <a:gd name="T16" fmla="*/ 2147483646 w 9"/>
              <a:gd name="T17" fmla="*/ 2147483646 h 27"/>
              <a:gd name="T18" fmla="*/ 2147483646 w 9"/>
              <a:gd name="T19" fmla="*/ 2147483646 h 27"/>
              <a:gd name="T20" fmla="*/ 2147483646 w 9"/>
              <a:gd name="T21" fmla="*/ 0 h 27"/>
              <a:gd name="T22" fmla="*/ 0 w 9"/>
              <a:gd name="T23" fmla="*/ 2147483646 h 27"/>
              <a:gd name="T24" fmla="*/ 0 w 9"/>
              <a:gd name="T25" fmla="*/ 2147483646 h 27"/>
              <a:gd name="T26" fmla="*/ 2147483646 w 9"/>
              <a:gd name="T27" fmla="*/ 2147483646 h 27"/>
              <a:gd name="T28" fmla="*/ 2147483646 w 9"/>
              <a:gd name="T29" fmla="*/ 2147483646 h 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
              <a:gd name="T46" fmla="*/ 0 h 27"/>
              <a:gd name="T47" fmla="*/ 9 w 9"/>
              <a:gd name="T48" fmla="*/ 27 h 2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 h="27">
                <a:moveTo>
                  <a:pt x="1" y="26"/>
                </a:moveTo>
                <a:lnTo>
                  <a:pt x="3" y="25"/>
                </a:lnTo>
                <a:lnTo>
                  <a:pt x="4" y="23"/>
                </a:lnTo>
                <a:lnTo>
                  <a:pt x="5" y="21"/>
                </a:lnTo>
                <a:lnTo>
                  <a:pt x="7" y="18"/>
                </a:lnTo>
                <a:lnTo>
                  <a:pt x="7" y="16"/>
                </a:lnTo>
                <a:lnTo>
                  <a:pt x="8" y="12"/>
                </a:lnTo>
                <a:lnTo>
                  <a:pt x="8" y="10"/>
                </a:lnTo>
                <a:lnTo>
                  <a:pt x="7" y="6"/>
                </a:lnTo>
                <a:lnTo>
                  <a:pt x="7" y="3"/>
                </a:lnTo>
                <a:lnTo>
                  <a:pt x="5" y="0"/>
                </a:lnTo>
                <a:lnTo>
                  <a:pt x="0" y="26"/>
                </a:lnTo>
                <a:lnTo>
                  <a:pt x="1" y="26"/>
                </a:lnTo>
              </a:path>
            </a:pathLst>
          </a:custGeom>
          <a:solidFill>
            <a:srgbClr val="0000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7" name="Freeform 148">
            <a:extLst>
              <a:ext uri="{FF2B5EF4-FFF2-40B4-BE49-F238E27FC236}">
                <a16:creationId xmlns:a16="http://schemas.microsoft.com/office/drawing/2014/main" xmlns="" id="{2094D3A6-3582-320E-9C5A-F9D9581EE8AF}"/>
              </a:ext>
            </a:extLst>
          </p:cNvPr>
          <p:cNvSpPr>
            <a:spLocks/>
          </p:cNvSpPr>
          <p:nvPr/>
        </p:nvSpPr>
        <p:spPr bwMode="auto">
          <a:xfrm>
            <a:off x="4184650" y="3381375"/>
            <a:ext cx="9525" cy="12700"/>
          </a:xfrm>
          <a:custGeom>
            <a:avLst/>
            <a:gdLst>
              <a:gd name="T0" fmla="*/ 2147483646 w 7"/>
              <a:gd name="T1" fmla="*/ 2147483646 h 7"/>
              <a:gd name="T2" fmla="*/ 2147483646 w 7"/>
              <a:gd name="T3" fmla="*/ 0 h 7"/>
              <a:gd name="T4" fmla="*/ 0 w 7"/>
              <a:gd name="T5" fmla="*/ 2147483646 h 7"/>
              <a:gd name="T6" fmla="*/ 2147483646 w 7"/>
              <a:gd name="T7" fmla="*/ 2147483646 h 7"/>
              <a:gd name="T8" fmla="*/ 2147483646 w 7"/>
              <a:gd name="T9" fmla="*/ 2147483646 h 7"/>
              <a:gd name="T10" fmla="*/ 2147483646 w 7"/>
              <a:gd name="T11" fmla="*/ 2147483646 h 7"/>
              <a:gd name="T12" fmla="*/ 2147483646 w 7"/>
              <a:gd name="T13" fmla="*/ 2147483646 h 7"/>
              <a:gd name="T14" fmla="*/ 0 60000 65536"/>
              <a:gd name="T15" fmla="*/ 0 60000 65536"/>
              <a:gd name="T16" fmla="*/ 0 60000 65536"/>
              <a:gd name="T17" fmla="*/ 0 60000 65536"/>
              <a:gd name="T18" fmla="*/ 0 60000 65536"/>
              <a:gd name="T19" fmla="*/ 0 60000 65536"/>
              <a:gd name="T20" fmla="*/ 0 60000 65536"/>
              <a:gd name="T21" fmla="*/ 0 w 7"/>
              <a:gd name="T22" fmla="*/ 0 h 7"/>
              <a:gd name="T23" fmla="*/ 7 w 7"/>
              <a:gd name="T24" fmla="*/ 7 h 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7">
                <a:moveTo>
                  <a:pt x="4" y="6"/>
                </a:moveTo>
                <a:lnTo>
                  <a:pt x="6" y="0"/>
                </a:lnTo>
                <a:lnTo>
                  <a:pt x="0" y="4"/>
                </a:lnTo>
                <a:lnTo>
                  <a:pt x="2" y="6"/>
                </a:lnTo>
                <a:lnTo>
                  <a:pt x="4" y="6"/>
                </a:lnTo>
              </a:path>
            </a:pathLst>
          </a:custGeom>
          <a:solidFill>
            <a:srgbClr val="C2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8" name="Freeform 149">
            <a:extLst>
              <a:ext uri="{FF2B5EF4-FFF2-40B4-BE49-F238E27FC236}">
                <a16:creationId xmlns:a16="http://schemas.microsoft.com/office/drawing/2014/main" xmlns="" id="{3831237D-A5EA-8F2A-DED3-6D31DF7F29BA}"/>
              </a:ext>
            </a:extLst>
          </p:cNvPr>
          <p:cNvSpPr>
            <a:spLocks/>
          </p:cNvSpPr>
          <p:nvPr/>
        </p:nvSpPr>
        <p:spPr bwMode="auto">
          <a:xfrm>
            <a:off x="4141788" y="3384550"/>
            <a:ext cx="23812" cy="14288"/>
          </a:xfrm>
          <a:custGeom>
            <a:avLst/>
            <a:gdLst>
              <a:gd name="T0" fmla="*/ 0 w 16"/>
              <a:gd name="T1" fmla="*/ 2147483646 h 9"/>
              <a:gd name="T2" fmla="*/ 2147483646 w 16"/>
              <a:gd name="T3" fmla="*/ 2147483646 h 9"/>
              <a:gd name="T4" fmla="*/ 2147483646 w 16"/>
              <a:gd name="T5" fmla="*/ 2147483646 h 9"/>
              <a:gd name="T6" fmla="*/ 2147483646 w 16"/>
              <a:gd name="T7" fmla="*/ 2147483646 h 9"/>
              <a:gd name="T8" fmla="*/ 2147483646 w 16"/>
              <a:gd name="T9" fmla="*/ 2147483646 h 9"/>
              <a:gd name="T10" fmla="*/ 2147483646 w 16"/>
              <a:gd name="T11" fmla="*/ 2147483646 h 9"/>
              <a:gd name="T12" fmla="*/ 2147483646 w 16"/>
              <a:gd name="T13" fmla="*/ 2147483646 h 9"/>
              <a:gd name="T14" fmla="*/ 2147483646 w 16"/>
              <a:gd name="T15" fmla="*/ 2147483646 h 9"/>
              <a:gd name="T16" fmla="*/ 2147483646 w 16"/>
              <a:gd name="T17" fmla="*/ 2147483646 h 9"/>
              <a:gd name="T18" fmla="*/ 2147483646 w 16"/>
              <a:gd name="T19" fmla="*/ 2147483646 h 9"/>
              <a:gd name="T20" fmla="*/ 2147483646 w 16"/>
              <a:gd name="T21" fmla="*/ 0 h 9"/>
              <a:gd name="T22" fmla="*/ 0 w 16"/>
              <a:gd name="T23" fmla="*/ 2147483646 h 9"/>
              <a:gd name="T24" fmla="*/ 0 w 16"/>
              <a:gd name="T25" fmla="*/ 2147483646 h 9"/>
              <a:gd name="T26" fmla="*/ 0 w 16"/>
              <a:gd name="T27" fmla="*/ 2147483646 h 9"/>
              <a:gd name="T28" fmla="*/ 0 w 16"/>
              <a:gd name="T29" fmla="*/ 2147483646 h 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
              <a:gd name="T46" fmla="*/ 0 h 9"/>
              <a:gd name="T47" fmla="*/ 16 w 16"/>
              <a:gd name="T48" fmla="*/ 9 h 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 h="9">
                <a:moveTo>
                  <a:pt x="0" y="4"/>
                </a:moveTo>
                <a:lnTo>
                  <a:pt x="1" y="7"/>
                </a:lnTo>
                <a:lnTo>
                  <a:pt x="2" y="8"/>
                </a:lnTo>
                <a:lnTo>
                  <a:pt x="5" y="8"/>
                </a:lnTo>
                <a:lnTo>
                  <a:pt x="7" y="8"/>
                </a:lnTo>
                <a:lnTo>
                  <a:pt x="9" y="8"/>
                </a:lnTo>
                <a:lnTo>
                  <a:pt x="11" y="6"/>
                </a:lnTo>
                <a:lnTo>
                  <a:pt x="13" y="4"/>
                </a:lnTo>
                <a:lnTo>
                  <a:pt x="15" y="3"/>
                </a:lnTo>
                <a:lnTo>
                  <a:pt x="15" y="2"/>
                </a:lnTo>
                <a:lnTo>
                  <a:pt x="15" y="0"/>
                </a:lnTo>
                <a:lnTo>
                  <a:pt x="0" y="4"/>
                </a:lnTo>
              </a:path>
            </a:pathLst>
          </a:custGeom>
          <a:solidFill>
            <a:srgbClr val="FFC0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09" name="Freeform 151">
            <a:extLst>
              <a:ext uri="{FF2B5EF4-FFF2-40B4-BE49-F238E27FC236}">
                <a16:creationId xmlns:a16="http://schemas.microsoft.com/office/drawing/2014/main" xmlns="" id="{9BFA2B9B-2194-1791-E937-A077CEAF5C17}"/>
              </a:ext>
            </a:extLst>
          </p:cNvPr>
          <p:cNvSpPr>
            <a:spLocks/>
          </p:cNvSpPr>
          <p:nvPr/>
        </p:nvSpPr>
        <p:spPr bwMode="auto">
          <a:xfrm>
            <a:off x="4075113" y="3505200"/>
            <a:ext cx="166687" cy="465138"/>
          </a:xfrm>
          <a:custGeom>
            <a:avLst/>
            <a:gdLst>
              <a:gd name="T0" fmla="*/ 2147483646 w 108"/>
              <a:gd name="T1" fmla="*/ 2147483646 h 297"/>
              <a:gd name="T2" fmla="*/ 2147483646 w 108"/>
              <a:gd name="T3" fmla="*/ 2147483646 h 297"/>
              <a:gd name="T4" fmla="*/ 2147483646 w 108"/>
              <a:gd name="T5" fmla="*/ 2147483646 h 297"/>
              <a:gd name="T6" fmla="*/ 2147483646 w 108"/>
              <a:gd name="T7" fmla="*/ 2147483646 h 297"/>
              <a:gd name="T8" fmla="*/ 2147483646 w 108"/>
              <a:gd name="T9" fmla="*/ 2147483646 h 297"/>
              <a:gd name="T10" fmla="*/ 2147483646 w 108"/>
              <a:gd name="T11" fmla="*/ 2147483646 h 297"/>
              <a:gd name="T12" fmla="*/ 2147483646 w 108"/>
              <a:gd name="T13" fmla="*/ 2147483646 h 297"/>
              <a:gd name="T14" fmla="*/ 2147483646 w 108"/>
              <a:gd name="T15" fmla="*/ 2147483646 h 297"/>
              <a:gd name="T16" fmla="*/ 2147483646 w 108"/>
              <a:gd name="T17" fmla="*/ 2147483646 h 297"/>
              <a:gd name="T18" fmla="*/ 2147483646 w 108"/>
              <a:gd name="T19" fmla="*/ 2147483646 h 297"/>
              <a:gd name="T20" fmla="*/ 2147483646 w 108"/>
              <a:gd name="T21" fmla="*/ 2147483646 h 297"/>
              <a:gd name="T22" fmla="*/ 2147483646 w 108"/>
              <a:gd name="T23" fmla="*/ 2147483646 h 297"/>
              <a:gd name="T24" fmla="*/ 2147483646 w 108"/>
              <a:gd name="T25" fmla="*/ 2147483646 h 297"/>
              <a:gd name="T26" fmla="*/ 2147483646 w 108"/>
              <a:gd name="T27" fmla="*/ 2147483646 h 297"/>
              <a:gd name="T28" fmla="*/ 2147483646 w 108"/>
              <a:gd name="T29" fmla="*/ 2147483646 h 297"/>
              <a:gd name="T30" fmla="*/ 2147483646 w 108"/>
              <a:gd name="T31" fmla="*/ 2147483646 h 297"/>
              <a:gd name="T32" fmla="*/ 2147483646 w 108"/>
              <a:gd name="T33" fmla="*/ 2147483646 h 297"/>
              <a:gd name="T34" fmla="*/ 2147483646 w 108"/>
              <a:gd name="T35" fmla="*/ 2147483646 h 297"/>
              <a:gd name="T36" fmla="*/ 2147483646 w 108"/>
              <a:gd name="T37" fmla="*/ 2147483646 h 297"/>
              <a:gd name="T38" fmla="*/ 2147483646 w 108"/>
              <a:gd name="T39" fmla="*/ 2147483646 h 297"/>
              <a:gd name="T40" fmla="*/ 2147483646 w 108"/>
              <a:gd name="T41" fmla="*/ 2147483646 h 297"/>
              <a:gd name="T42" fmla="*/ 0 w 108"/>
              <a:gd name="T43" fmla="*/ 2147483646 h 297"/>
              <a:gd name="T44" fmla="*/ 2147483646 w 108"/>
              <a:gd name="T45" fmla="*/ 2147483646 h 297"/>
              <a:gd name="T46" fmla="*/ 2147483646 w 108"/>
              <a:gd name="T47" fmla="*/ 2147483646 h 297"/>
              <a:gd name="T48" fmla="*/ 2147483646 w 108"/>
              <a:gd name="T49" fmla="*/ 2147483646 h 297"/>
              <a:gd name="T50" fmla="*/ 2147483646 w 108"/>
              <a:gd name="T51" fmla="*/ 2147483646 h 297"/>
              <a:gd name="T52" fmla="*/ 2147483646 w 108"/>
              <a:gd name="T53" fmla="*/ 2147483646 h 297"/>
              <a:gd name="T54" fmla="*/ 2147483646 w 108"/>
              <a:gd name="T55" fmla="*/ 2147483646 h 297"/>
              <a:gd name="T56" fmla="*/ 2147483646 w 108"/>
              <a:gd name="T57" fmla="*/ 2147483646 h 297"/>
              <a:gd name="T58" fmla="*/ 2147483646 w 108"/>
              <a:gd name="T59" fmla="*/ 2147483646 h 297"/>
              <a:gd name="T60" fmla="*/ 2147483646 w 108"/>
              <a:gd name="T61" fmla="*/ 2147483646 h 297"/>
              <a:gd name="T62" fmla="*/ 2147483646 w 108"/>
              <a:gd name="T63" fmla="*/ 2147483646 h 297"/>
              <a:gd name="T64" fmla="*/ 2147483646 w 108"/>
              <a:gd name="T65" fmla="*/ 2147483646 h 297"/>
              <a:gd name="T66" fmla="*/ 2147483646 w 108"/>
              <a:gd name="T67" fmla="*/ 2147483646 h 297"/>
              <a:gd name="T68" fmla="*/ 2147483646 w 108"/>
              <a:gd name="T69" fmla="*/ 2147483646 h 297"/>
              <a:gd name="T70" fmla="*/ 2147483646 w 108"/>
              <a:gd name="T71" fmla="*/ 2147483646 h 297"/>
              <a:gd name="T72" fmla="*/ 2147483646 w 108"/>
              <a:gd name="T73" fmla="*/ 2147483646 h 297"/>
              <a:gd name="T74" fmla="*/ 2147483646 w 108"/>
              <a:gd name="T75" fmla="*/ 2147483646 h 297"/>
              <a:gd name="T76" fmla="*/ 2147483646 w 108"/>
              <a:gd name="T77" fmla="*/ 2147483646 h 297"/>
              <a:gd name="T78" fmla="*/ 2147483646 w 108"/>
              <a:gd name="T79" fmla="*/ 2147483646 h 297"/>
              <a:gd name="T80" fmla="*/ 2147483646 w 108"/>
              <a:gd name="T81" fmla="*/ 2147483646 h 297"/>
              <a:gd name="T82" fmla="*/ 2147483646 w 108"/>
              <a:gd name="T83" fmla="*/ 0 h 297"/>
              <a:gd name="T84" fmla="*/ 2147483646 w 108"/>
              <a:gd name="T85" fmla="*/ 2147483646 h 297"/>
              <a:gd name="T86" fmla="*/ 2147483646 w 108"/>
              <a:gd name="T87" fmla="*/ 2147483646 h 297"/>
              <a:gd name="T88" fmla="*/ 2147483646 w 108"/>
              <a:gd name="T89" fmla="*/ 2147483646 h 297"/>
              <a:gd name="T90" fmla="*/ 2147483646 w 108"/>
              <a:gd name="T91" fmla="*/ 2147483646 h 297"/>
              <a:gd name="T92" fmla="*/ 2147483646 w 108"/>
              <a:gd name="T93" fmla="*/ 2147483646 h 297"/>
              <a:gd name="T94" fmla="*/ 2147483646 w 108"/>
              <a:gd name="T95" fmla="*/ 2147483646 h 297"/>
              <a:gd name="T96" fmla="*/ 2147483646 w 108"/>
              <a:gd name="T97" fmla="*/ 2147483646 h 297"/>
              <a:gd name="T98" fmla="*/ 2147483646 w 108"/>
              <a:gd name="T99" fmla="*/ 2147483646 h 297"/>
              <a:gd name="T100" fmla="*/ 2147483646 w 108"/>
              <a:gd name="T101" fmla="*/ 2147483646 h 297"/>
              <a:gd name="T102" fmla="*/ 2147483646 w 108"/>
              <a:gd name="T103" fmla="*/ 2147483646 h 297"/>
              <a:gd name="T104" fmla="*/ 2147483646 w 108"/>
              <a:gd name="T105" fmla="*/ 2147483646 h 297"/>
              <a:gd name="T106" fmla="*/ 2147483646 w 108"/>
              <a:gd name="T107" fmla="*/ 2147483646 h 297"/>
              <a:gd name="T108" fmla="*/ 2147483646 w 108"/>
              <a:gd name="T109" fmla="*/ 2147483646 h 29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8"/>
              <a:gd name="T166" fmla="*/ 0 h 297"/>
              <a:gd name="T167" fmla="*/ 108 w 108"/>
              <a:gd name="T168" fmla="*/ 297 h 29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8" h="297">
                <a:moveTo>
                  <a:pt x="49" y="16"/>
                </a:moveTo>
                <a:lnTo>
                  <a:pt x="50" y="25"/>
                </a:lnTo>
                <a:lnTo>
                  <a:pt x="51" y="34"/>
                </a:lnTo>
                <a:lnTo>
                  <a:pt x="51" y="44"/>
                </a:lnTo>
                <a:lnTo>
                  <a:pt x="52" y="53"/>
                </a:lnTo>
                <a:lnTo>
                  <a:pt x="52" y="63"/>
                </a:lnTo>
                <a:lnTo>
                  <a:pt x="52" y="73"/>
                </a:lnTo>
                <a:lnTo>
                  <a:pt x="51" y="83"/>
                </a:lnTo>
                <a:lnTo>
                  <a:pt x="51" y="92"/>
                </a:lnTo>
                <a:lnTo>
                  <a:pt x="50" y="102"/>
                </a:lnTo>
                <a:lnTo>
                  <a:pt x="49" y="111"/>
                </a:lnTo>
                <a:lnTo>
                  <a:pt x="45" y="116"/>
                </a:lnTo>
                <a:lnTo>
                  <a:pt x="41" y="120"/>
                </a:lnTo>
                <a:lnTo>
                  <a:pt x="36" y="121"/>
                </a:lnTo>
                <a:lnTo>
                  <a:pt x="30" y="122"/>
                </a:lnTo>
                <a:lnTo>
                  <a:pt x="25" y="122"/>
                </a:lnTo>
                <a:lnTo>
                  <a:pt x="20" y="122"/>
                </a:lnTo>
                <a:lnTo>
                  <a:pt x="14" y="123"/>
                </a:lnTo>
                <a:lnTo>
                  <a:pt x="9" y="126"/>
                </a:lnTo>
                <a:lnTo>
                  <a:pt x="5" y="128"/>
                </a:lnTo>
                <a:lnTo>
                  <a:pt x="2" y="133"/>
                </a:lnTo>
                <a:lnTo>
                  <a:pt x="0" y="256"/>
                </a:lnTo>
                <a:lnTo>
                  <a:pt x="13" y="254"/>
                </a:lnTo>
                <a:lnTo>
                  <a:pt x="25" y="256"/>
                </a:lnTo>
                <a:lnTo>
                  <a:pt x="37" y="257"/>
                </a:lnTo>
                <a:lnTo>
                  <a:pt x="48" y="261"/>
                </a:lnTo>
                <a:lnTo>
                  <a:pt x="59" y="265"/>
                </a:lnTo>
                <a:lnTo>
                  <a:pt x="69" y="270"/>
                </a:lnTo>
                <a:lnTo>
                  <a:pt x="79" y="276"/>
                </a:lnTo>
                <a:lnTo>
                  <a:pt x="89" y="282"/>
                </a:lnTo>
                <a:lnTo>
                  <a:pt x="98" y="289"/>
                </a:lnTo>
                <a:lnTo>
                  <a:pt x="107" y="296"/>
                </a:lnTo>
                <a:lnTo>
                  <a:pt x="107" y="266"/>
                </a:lnTo>
                <a:lnTo>
                  <a:pt x="106" y="238"/>
                </a:lnTo>
                <a:lnTo>
                  <a:pt x="106" y="209"/>
                </a:lnTo>
                <a:lnTo>
                  <a:pt x="106" y="179"/>
                </a:lnTo>
                <a:lnTo>
                  <a:pt x="106" y="149"/>
                </a:lnTo>
                <a:lnTo>
                  <a:pt x="107" y="120"/>
                </a:lnTo>
                <a:lnTo>
                  <a:pt x="107" y="89"/>
                </a:lnTo>
                <a:lnTo>
                  <a:pt x="107" y="60"/>
                </a:lnTo>
                <a:lnTo>
                  <a:pt x="106" y="29"/>
                </a:lnTo>
                <a:lnTo>
                  <a:pt x="104" y="0"/>
                </a:lnTo>
                <a:lnTo>
                  <a:pt x="98" y="1"/>
                </a:lnTo>
                <a:lnTo>
                  <a:pt x="93" y="1"/>
                </a:lnTo>
                <a:lnTo>
                  <a:pt x="87" y="2"/>
                </a:lnTo>
                <a:lnTo>
                  <a:pt x="81" y="3"/>
                </a:lnTo>
                <a:lnTo>
                  <a:pt x="74" y="3"/>
                </a:lnTo>
                <a:lnTo>
                  <a:pt x="69" y="4"/>
                </a:lnTo>
                <a:lnTo>
                  <a:pt x="64" y="5"/>
                </a:lnTo>
                <a:lnTo>
                  <a:pt x="58" y="8"/>
                </a:lnTo>
                <a:lnTo>
                  <a:pt x="53" y="11"/>
                </a:lnTo>
                <a:lnTo>
                  <a:pt x="49" y="16"/>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0" name="Freeform 154">
            <a:extLst>
              <a:ext uri="{FF2B5EF4-FFF2-40B4-BE49-F238E27FC236}">
                <a16:creationId xmlns:a16="http://schemas.microsoft.com/office/drawing/2014/main" xmlns="" id="{3F327424-D849-6DBD-19F6-074296CA4F05}"/>
              </a:ext>
            </a:extLst>
          </p:cNvPr>
          <p:cNvSpPr>
            <a:spLocks/>
          </p:cNvSpPr>
          <p:nvPr/>
        </p:nvSpPr>
        <p:spPr bwMode="auto">
          <a:xfrm>
            <a:off x="4465638" y="4525963"/>
            <a:ext cx="9525" cy="9525"/>
          </a:xfrm>
          <a:custGeom>
            <a:avLst/>
            <a:gdLst>
              <a:gd name="T0" fmla="*/ 2147483646 w 5"/>
              <a:gd name="T1" fmla="*/ 2147483646 h 5"/>
              <a:gd name="T2" fmla="*/ 2147483646 w 5"/>
              <a:gd name="T3" fmla="*/ 0 h 5"/>
              <a:gd name="T4" fmla="*/ 0 w 5"/>
              <a:gd name="T5" fmla="*/ 0 h 5"/>
              <a:gd name="T6" fmla="*/ 2147483646 w 5"/>
              <a:gd name="T7" fmla="*/ 2147483646 h 5"/>
              <a:gd name="T8" fmla="*/ 2147483646 w 5"/>
              <a:gd name="T9" fmla="*/ 2147483646 h 5"/>
              <a:gd name="T10" fmla="*/ 2147483646 w 5"/>
              <a:gd name="T11" fmla="*/ 2147483646 h 5"/>
              <a:gd name="T12" fmla="*/ 2147483646 w 5"/>
              <a:gd name="T13" fmla="*/ 2147483646 h 5"/>
              <a:gd name="T14" fmla="*/ 0 60000 65536"/>
              <a:gd name="T15" fmla="*/ 0 60000 65536"/>
              <a:gd name="T16" fmla="*/ 0 60000 65536"/>
              <a:gd name="T17" fmla="*/ 0 60000 65536"/>
              <a:gd name="T18" fmla="*/ 0 60000 65536"/>
              <a:gd name="T19" fmla="*/ 0 60000 65536"/>
              <a:gd name="T20" fmla="*/ 0 60000 65536"/>
              <a:gd name="T21" fmla="*/ 0 w 5"/>
              <a:gd name="T22" fmla="*/ 0 h 5"/>
              <a:gd name="T23" fmla="*/ 5 w 5"/>
              <a:gd name="T24" fmla="*/ 5 h 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5">
                <a:moveTo>
                  <a:pt x="2" y="4"/>
                </a:moveTo>
                <a:lnTo>
                  <a:pt x="4" y="0"/>
                </a:lnTo>
                <a:lnTo>
                  <a:pt x="0" y="0"/>
                </a:lnTo>
                <a:lnTo>
                  <a:pt x="2" y="4"/>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1" name="Freeform 155">
            <a:extLst>
              <a:ext uri="{FF2B5EF4-FFF2-40B4-BE49-F238E27FC236}">
                <a16:creationId xmlns:a16="http://schemas.microsoft.com/office/drawing/2014/main" xmlns="" id="{9A66E63F-AB62-BE08-C72C-081A7F5C31D8}"/>
              </a:ext>
            </a:extLst>
          </p:cNvPr>
          <p:cNvSpPr>
            <a:spLocks/>
          </p:cNvSpPr>
          <p:nvPr/>
        </p:nvSpPr>
        <p:spPr bwMode="auto">
          <a:xfrm>
            <a:off x="4470400" y="4564063"/>
            <a:ext cx="7938" cy="14287"/>
          </a:xfrm>
          <a:custGeom>
            <a:avLst/>
            <a:gdLst>
              <a:gd name="T0" fmla="*/ 0 w 5"/>
              <a:gd name="T1" fmla="*/ 2147483646 h 10"/>
              <a:gd name="T2" fmla="*/ 2147483646 w 5"/>
              <a:gd name="T3" fmla="*/ 0 h 10"/>
              <a:gd name="T4" fmla="*/ 0 w 5"/>
              <a:gd name="T5" fmla="*/ 2147483646 h 10"/>
              <a:gd name="T6" fmla="*/ 0 w 5"/>
              <a:gd name="T7" fmla="*/ 2147483646 h 10"/>
              <a:gd name="T8" fmla="*/ 0 w 5"/>
              <a:gd name="T9" fmla="*/ 2147483646 h 10"/>
              <a:gd name="T10" fmla="*/ 0 w 5"/>
              <a:gd name="T11" fmla="*/ 2147483646 h 10"/>
              <a:gd name="T12" fmla="*/ 0 w 5"/>
              <a:gd name="T13" fmla="*/ 2147483646 h 10"/>
              <a:gd name="T14" fmla="*/ 0 60000 65536"/>
              <a:gd name="T15" fmla="*/ 0 60000 65536"/>
              <a:gd name="T16" fmla="*/ 0 60000 65536"/>
              <a:gd name="T17" fmla="*/ 0 60000 65536"/>
              <a:gd name="T18" fmla="*/ 0 60000 65536"/>
              <a:gd name="T19" fmla="*/ 0 60000 65536"/>
              <a:gd name="T20" fmla="*/ 0 60000 65536"/>
              <a:gd name="T21" fmla="*/ 0 w 5"/>
              <a:gd name="T22" fmla="*/ 0 h 10"/>
              <a:gd name="T23" fmla="*/ 5 w 5"/>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10">
                <a:moveTo>
                  <a:pt x="0" y="9"/>
                </a:moveTo>
                <a:lnTo>
                  <a:pt x="4" y="0"/>
                </a:lnTo>
                <a:lnTo>
                  <a:pt x="0" y="5"/>
                </a:lnTo>
                <a:lnTo>
                  <a:pt x="0" y="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2" name="Freeform 156">
            <a:extLst>
              <a:ext uri="{FF2B5EF4-FFF2-40B4-BE49-F238E27FC236}">
                <a16:creationId xmlns:a16="http://schemas.microsoft.com/office/drawing/2014/main" xmlns="" id="{B3363592-FAA6-D234-1630-8207CDAFCB2A}"/>
              </a:ext>
            </a:extLst>
          </p:cNvPr>
          <p:cNvSpPr>
            <a:spLocks/>
          </p:cNvSpPr>
          <p:nvPr/>
        </p:nvSpPr>
        <p:spPr bwMode="auto">
          <a:xfrm>
            <a:off x="4570413" y="4665663"/>
            <a:ext cx="19050" cy="271462"/>
          </a:xfrm>
          <a:custGeom>
            <a:avLst/>
            <a:gdLst>
              <a:gd name="T0" fmla="*/ 2147483646 w 11"/>
              <a:gd name="T1" fmla="*/ 2147483646 h 173"/>
              <a:gd name="T2" fmla="*/ 2147483646 w 11"/>
              <a:gd name="T3" fmla="*/ 2147483646 h 173"/>
              <a:gd name="T4" fmla="*/ 2147483646 w 11"/>
              <a:gd name="T5" fmla="*/ 2147483646 h 173"/>
              <a:gd name="T6" fmla="*/ 2147483646 w 11"/>
              <a:gd name="T7" fmla="*/ 2147483646 h 173"/>
              <a:gd name="T8" fmla="*/ 2147483646 w 11"/>
              <a:gd name="T9" fmla="*/ 2147483646 h 173"/>
              <a:gd name="T10" fmla="*/ 2147483646 w 11"/>
              <a:gd name="T11" fmla="*/ 2147483646 h 173"/>
              <a:gd name="T12" fmla="*/ 2147483646 w 11"/>
              <a:gd name="T13" fmla="*/ 2147483646 h 173"/>
              <a:gd name="T14" fmla="*/ 2147483646 w 11"/>
              <a:gd name="T15" fmla="*/ 2147483646 h 173"/>
              <a:gd name="T16" fmla="*/ 2147483646 w 11"/>
              <a:gd name="T17" fmla="*/ 2147483646 h 173"/>
              <a:gd name="T18" fmla="*/ 2147483646 w 11"/>
              <a:gd name="T19" fmla="*/ 2147483646 h 173"/>
              <a:gd name="T20" fmla="*/ 2147483646 w 11"/>
              <a:gd name="T21" fmla="*/ 0 h 173"/>
              <a:gd name="T22" fmla="*/ 2147483646 w 11"/>
              <a:gd name="T23" fmla="*/ 2147483646 h 173"/>
              <a:gd name="T24" fmla="*/ 2147483646 w 11"/>
              <a:gd name="T25" fmla="*/ 2147483646 h 173"/>
              <a:gd name="T26" fmla="*/ 2147483646 w 11"/>
              <a:gd name="T27" fmla="*/ 2147483646 h 173"/>
              <a:gd name="T28" fmla="*/ 2147483646 w 11"/>
              <a:gd name="T29" fmla="*/ 2147483646 h 173"/>
              <a:gd name="T30" fmla="*/ 0 w 11"/>
              <a:gd name="T31" fmla="*/ 2147483646 h 173"/>
              <a:gd name="T32" fmla="*/ 0 w 11"/>
              <a:gd name="T33" fmla="*/ 2147483646 h 173"/>
              <a:gd name="T34" fmla="*/ 0 w 11"/>
              <a:gd name="T35" fmla="*/ 2147483646 h 173"/>
              <a:gd name="T36" fmla="*/ 0 w 11"/>
              <a:gd name="T37" fmla="*/ 2147483646 h 173"/>
              <a:gd name="T38" fmla="*/ 2147483646 w 11"/>
              <a:gd name="T39" fmla="*/ 2147483646 h 173"/>
              <a:gd name="T40" fmla="*/ 2147483646 w 11"/>
              <a:gd name="T41" fmla="*/ 2147483646 h 173"/>
              <a:gd name="T42" fmla="*/ 2147483646 w 11"/>
              <a:gd name="T43" fmla="*/ 2147483646 h 173"/>
              <a:gd name="T44" fmla="*/ 2147483646 w 11"/>
              <a:gd name="T45" fmla="*/ 2147483646 h 173"/>
              <a:gd name="T46" fmla="*/ 2147483646 w 11"/>
              <a:gd name="T47" fmla="*/ 2147483646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
              <a:gd name="T73" fmla="*/ 0 h 173"/>
              <a:gd name="T74" fmla="*/ 11 w 11"/>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 h="173">
                <a:moveTo>
                  <a:pt x="2" y="172"/>
                </a:moveTo>
                <a:lnTo>
                  <a:pt x="6" y="158"/>
                </a:lnTo>
                <a:lnTo>
                  <a:pt x="9" y="141"/>
                </a:lnTo>
                <a:lnTo>
                  <a:pt x="9" y="126"/>
                </a:lnTo>
                <a:lnTo>
                  <a:pt x="10" y="108"/>
                </a:lnTo>
                <a:lnTo>
                  <a:pt x="9" y="90"/>
                </a:lnTo>
                <a:lnTo>
                  <a:pt x="9" y="72"/>
                </a:lnTo>
                <a:lnTo>
                  <a:pt x="8" y="54"/>
                </a:lnTo>
                <a:lnTo>
                  <a:pt x="7" y="36"/>
                </a:lnTo>
                <a:lnTo>
                  <a:pt x="5" y="18"/>
                </a:lnTo>
                <a:lnTo>
                  <a:pt x="5" y="0"/>
                </a:lnTo>
                <a:lnTo>
                  <a:pt x="4" y="17"/>
                </a:lnTo>
                <a:lnTo>
                  <a:pt x="2" y="34"/>
                </a:lnTo>
                <a:lnTo>
                  <a:pt x="2" y="51"/>
                </a:lnTo>
                <a:lnTo>
                  <a:pt x="1" y="69"/>
                </a:lnTo>
                <a:lnTo>
                  <a:pt x="0" y="85"/>
                </a:lnTo>
                <a:lnTo>
                  <a:pt x="0" y="103"/>
                </a:lnTo>
                <a:lnTo>
                  <a:pt x="0" y="121"/>
                </a:lnTo>
                <a:lnTo>
                  <a:pt x="0" y="137"/>
                </a:lnTo>
                <a:lnTo>
                  <a:pt x="1" y="155"/>
                </a:lnTo>
                <a:lnTo>
                  <a:pt x="2" y="172"/>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3" name="Freeform 158">
            <a:extLst>
              <a:ext uri="{FF2B5EF4-FFF2-40B4-BE49-F238E27FC236}">
                <a16:creationId xmlns:a16="http://schemas.microsoft.com/office/drawing/2014/main" xmlns="" id="{3FB503B1-9777-3A8E-A3E8-7D9521F995F0}"/>
              </a:ext>
            </a:extLst>
          </p:cNvPr>
          <p:cNvSpPr>
            <a:spLocks/>
          </p:cNvSpPr>
          <p:nvPr/>
        </p:nvSpPr>
        <p:spPr bwMode="auto">
          <a:xfrm>
            <a:off x="4678363" y="4953000"/>
            <a:ext cx="11112" cy="14288"/>
          </a:xfrm>
          <a:custGeom>
            <a:avLst/>
            <a:gdLst>
              <a:gd name="T0" fmla="*/ 2147483646 w 8"/>
              <a:gd name="T1" fmla="*/ 2147483646 h 9"/>
              <a:gd name="T2" fmla="*/ 2147483646 w 8"/>
              <a:gd name="T3" fmla="*/ 2147483646 h 9"/>
              <a:gd name="T4" fmla="*/ 2147483646 w 8"/>
              <a:gd name="T5" fmla="*/ 2147483646 h 9"/>
              <a:gd name="T6" fmla="*/ 2147483646 w 8"/>
              <a:gd name="T7" fmla="*/ 2147483646 h 9"/>
              <a:gd name="T8" fmla="*/ 2147483646 w 8"/>
              <a:gd name="T9" fmla="*/ 2147483646 h 9"/>
              <a:gd name="T10" fmla="*/ 2147483646 w 8"/>
              <a:gd name="T11" fmla="*/ 2147483646 h 9"/>
              <a:gd name="T12" fmla="*/ 2147483646 w 8"/>
              <a:gd name="T13" fmla="*/ 2147483646 h 9"/>
              <a:gd name="T14" fmla="*/ 2147483646 w 8"/>
              <a:gd name="T15" fmla="*/ 2147483646 h 9"/>
              <a:gd name="T16" fmla="*/ 2147483646 w 8"/>
              <a:gd name="T17" fmla="*/ 2147483646 h 9"/>
              <a:gd name="T18" fmla="*/ 2147483646 w 8"/>
              <a:gd name="T19" fmla="*/ 2147483646 h 9"/>
              <a:gd name="T20" fmla="*/ 2147483646 w 8"/>
              <a:gd name="T21" fmla="*/ 2147483646 h 9"/>
              <a:gd name="T22" fmla="*/ 2147483646 w 8"/>
              <a:gd name="T23" fmla="*/ 0 h 9"/>
              <a:gd name="T24" fmla="*/ 2147483646 w 8"/>
              <a:gd name="T25" fmla="*/ 0 h 9"/>
              <a:gd name="T26" fmla="*/ 2147483646 w 8"/>
              <a:gd name="T27" fmla="*/ 0 h 9"/>
              <a:gd name="T28" fmla="*/ 2147483646 w 8"/>
              <a:gd name="T29" fmla="*/ 2147483646 h 9"/>
              <a:gd name="T30" fmla="*/ 2147483646 w 8"/>
              <a:gd name="T31" fmla="*/ 2147483646 h 9"/>
              <a:gd name="T32" fmla="*/ 2147483646 w 8"/>
              <a:gd name="T33" fmla="*/ 2147483646 h 9"/>
              <a:gd name="T34" fmla="*/ 2147483646 w 8"/>
              <a:gd name="T35" fmla="*/ 2147483646 h 9"/>
              <a:gd name="T36" fmla="*/ 2147483646 w 8"/>
              <a:gd name="T37" fmla="*/ 2147483646 h 9"/>
              <a:gd name="T38" fmla="*/ 2147483646 w 8"/>
              <a:gd name="T39" fmla="*/ 2147483646 h 9"/>
              <a:gd name="T40" fmla="*/ 2147483646 w 8"/>
              <a:gd name="T41" fmla="*/ 2147483646 h 9"/>
              <a:gd name="T42" fmla="*/ 0 w 8"/>
              <a:gd name="T43" fmla="*/ 2147483646 h 9"/>
              <a:gd name="T44" fmla="*/ 0 w 8"/>
              <a:gd name="T45" fmla="*/ 2147483646 h 9"/>
              <a:gd name="T46" fmla="*/ 2147483646 w 8"/>
              <a:gd name="T47" fmla="*/ 2147483646 h 9"/>
              <a:gd name="T48" fmla="*/ 2147483646 w 8"/>
              <a:gd name="T49" fmla="*/ 2147483646 h 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
              <a:gd name="T76" fmla="*/ 0 h 9"/>
              <a:gd name="T77" fmla="*/ 8 w 8"/>
              <a:gd name="T78" fmla="*/ 9 h 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 h="9">
                <a:moveTo>
                  <a:pt x="1" y="7"/>
                </a:moveTo>
                <a:lnTo>
                  <a:pt x="2" y="8"/>
                </a:lnTo>
                <a:lnTo>
                  <a:pt x="2" y="7"/>
                </a:lnTo>
                <a:lnTo>
                  <a:pt x="4" y="7"/>
                </a:lnTo>
                <a:lnTo>
                  <a:pt x="5" y="6"/>
                </a:lnTo>
                <a:lnTo>
                  <a:pt x="7" y="5"/>
                </a:lnTo>
                <a:lnTo>
                  <a:pt x="2" y="0"/>
                </a:lnTo>
                <a:lnTo>
                  <a:pt x="2" y="1"/>
                </a:lnTo>
                <a:lnTo>
                  <a:pt x="2" y="2"/>
                </a:lnTo>
                <a:lnTo>
                  <a:pt x="2" y="3"/>
                </a:lnTo>
                <a:lnTo>
                  <a:pt x="2" y="5"/>
                </a:lnTo>
                <a:lnTo>
                  <a:pt x="1" y="5"/>
                </a:lnTo>
                <a:lnTo>
                  <a:pt x="1" y="6"/>
                </a:lnTo>
                <a:lnTo>
                  <a:pt x="0" y="7"/>
                </a:lnTo>
                <a:lnTo>
                  <a:pt x="1" y="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4" name="Freeform 159">
            <a:extLst>
              <a:ext uri="{FF2B5EF4-FFF2-40B4-BE49-F238E27FC236}">
                <a16:creationId xmlns:a16="http://schemas.microsoft.com/office/drawing/2014/main" xmlns="" id="{96CDEC16-5D10-94CA-9EF4-0A0FFBB72A5C}"/>
              </a:ext>
            </a:extLst>
          </p:cNvPr>
          <p:cNvSpPr>
            <a:spLocks/>
          </p:cNvSpPr>
          <p:nvPr/>
        </p:nvSpPr>
        <p:spPr bwMode="auto">
          <a:xfrm>
            <a:off x="4476750" y="5003800"/>
            <a:ext cx="14288" cy="25400"/>
          </a:xfrm>
          <a:custGeom>
            <a:avLst/>
            <a:gdLst>
              <a:gd name="T0" fmla="*/ 2147483646 w 9"/>
              <a:gd name="T1" fmla="*/ 2147483646 h 16"/>
              <a:gd name="T2" fmla="*/ 2147483646 w 9"/>
              <a:gd name="T3" fmla="*/ 2147483646 h 16"/>
              <a:gd name="T4" fmla="*/ 2147483646 w 9"/>
              <a:gd name="T5" fmla="*/ 2147483646 h 16"/>
              <a:gd name="T6" fmla="*/ 2147483646 w 9"/>
              <a:gd name="T7" fmla="*/ 2147483646 h 16"/>
              <a:gd name="T8" fmla="*/ 2147483646 w 9"/>
              <a:gd name="T9" fmla="*/ 2147483646 h 16"/>
              <a:gd name="T10" fmla="*/ 2147483646 w 9"/>
              <a:gd name="T11" fmla="*/ 2147483646 h 16"/>
              <a:gd name="T12" fmla="*/ 2147483646 w 9"/>
              <a:gd name="T13" fmla="*/ 2147483646 h 16"/>
              <a:gd name="T14" fmla="*/ 2147483646 w 9"/>
              <a:gd name="T15" fmla="*/ 2147483646 h 16"/>
              <a:gd name="T16" fmla="*/ 2147483646 w 9"/>
              <a:gd name="T17" fmla="*/ 2147483646 h 16"/>
              <a:gd name="T18" fmla="*/ 2147483646 w 9"/>
              <a:gd name="T19" fmla="*/ 2147483646 h 16"/>
              <a:gd name="T20" fmla="*/ 2147483646 w 9"/>
              <a:gd name="T21" fmla="*/ 0 h 16"/>
              <a:gd name="T22" fmla="*/ 2147483646 w 9"/>
              <a:gd name="T23" fmla="*/ 2147483646 h 16"/>
              <a:gd name="T24" fmla="*/ 2147483646 w 9"/>
              <a:gd name="T25" fmla="*/ 2147483646 h 16"/>
              <a:gd name="T26" fmla="*/ 2147483646 w 9"/>
              <a:gd name="T27" fmla="*/ 2147483646 h 16"/>
              <a:gd name="T28" fmla="*/ 2147483646 w 9"/>
              <a:gd name="T29" fmla="*/ 2147483646 h 16"/>
              <a:gd name="T30" fmla="*/ 2147483646 w 9"/>
              <a:gd name="T31" fmla="*/ 2147483646 h 16"/>
              <a:gd name="T32" fmla="*/ 2147483646 w 9"/>
              <a:gd name="T33" fmla="*/ 2147483646 h 16"/>
              <a:gd name="T34" fmla="*/ 0 w 9"/>
              <a:gd name="T35" fmla="*/ 2147483646 h 16"/>
              <a:gd name="T36" fmla="*/ 0 w 9"/>
              <a:gd name="T37" fmla="*/ 2147483646 h 16"/>
              <a:gd name="T38" fmla="*/ 0 w 9"/>
              <a:gd name="T39" fmla="*/ 2147483646 h 16"/>
              <a:gd name="T40" fmla="*/ 0 w 9"/>
              <a:gd name="T41" fmla="*/ 2147483646 h 16"/>
              <a:gd name="T42" fmla="*/ 0 w 9"/>
              <a:gd name="T43" fmla="*/ 2147483646 h 16"/>
              <a:gd name="T44" fmla="*/ 2147483646 w 9"/>
              <a:gd name="T45" fmla="*/ 2147483646 h 16"/>
              <a:gd name="T46" fmla="*/ 2147483646 w 9"/>
              <a:gd name="T47" fmla="*/ 2147483646 h 1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
              <a:gd name="T73" fmla="*/ 0 h 16"/>
              <a:gd name="T74" fmla="*/ 9 w 9"/>
              <a:gd name="T75" fmla="*/ 16 h 1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 h="16">
                <a:moveTo>
                  <a:pt x="1" y="15"/>
                </a:moveTo>
                <a:lnTo>
                  <a:pt x="2" y="14"/>
                </a:lnTo>
                <a:lnTo>
                  <a:pt x="3" y="13"/>
                </a:lnTo>
                <a:lnTo>
                  <a:pt x="5" y="12"/>
                </a:lnTo>
                <a:lnTo>
                  <a:pt x="6" y="11"/>
                </a:lnTo>
                <a:lnTo>
                  <a:pt x="8" y="9"/>
                </a:lnTo>
                <a:lnTo>
                  <a:pt x="8" y="7"/>
                </a:lnTo>
                <a:lnTo>
                  <a:pt x="8" y="5"/>
                </a:lnTo>
                <a:lnTo>
                  <a:pt x="8" y="4"/>
                </a:lnTo>
                <a:lnTo>
                  <a:pt x="8" y="3"/>
                </a:lnTo>
                <a:lnTo>
                  <a:pt x="6" y="0"/>
                </a:lnTo>
                <a:lnTo>
                  <a:pt x="7" y="4"/>
                </a:lnTo>
                <a:lnTo>
                  <a:pt x="6" y="5"/>
                </a:lnTo>
                <a:lnTo>
                  <a:pt x="6" y="6"/>
                </a:lnTo>
                <a:lnTo>
                  <a:pt x="3" y="7"/>
                </a:lnTo>
                <a:lnTo>
                  <a:pt x="1" y="8"/>
                </a:lnTo>
                <a:lnTo>
                  <a:pt x="0" y="9"/>
                </a:lnTo>
                <a:lnTo>
                  <a:pt x="0" y="10"/>
                </a:lnTo>
                <a:lnTo>
                  <a:pt x="0" y="12"/>
                </a:lnTo>
                <a:lnTo>
                  <a:pt x="0" y="15"/>
                </a:lnTo>
                <a:lnTo>
                  <a:pt x="1" y="15"/>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5" name="Freeform 160">
            <a:extLst>
              <a:ext uri="{FF2B5EF4-FFF2-40B4-BE49-F238E27FC236}">
                <a16:creationId xmlns:a16="http://schemas.microsoft.com/office/drawing/2014/main" xmlns="" id="{CDA9CBB9-0106-1440-D600-45EBDA78FB3D}"/>
              </a:ext>
            </a:extLst>
          </p:cNvPr>
          <p:cNvSpPr>
            <a:spLocks/>
          </p:cNvSpPr>
          <p:nvPr/>
        </p:nvSpPr>
        <p:spPr bwMode="auto">
          <a:xfrm>
            <a:off x="4629150" y="5072063"/>
            <a:ext cx="4763" cy="9525"/>
          </a:xfrm>
          <a:custGeom>
            <a:avLst/>
            <a:gdLst>
              <a:gd name="T0" fmla="*/ 2147483646 w 3"/>
              <a:gd name="T1" fmla="*/ 2147483646 h 6"/>
              <a:gd name="T2" fmla="*/ 2147483646 w 3"/>
              <a:gd name="T3" fmla="*/ 0 h 6"/>
              <a:gd name="T4" fmla="*/ 0 w 3"/>
              <a:gd name="T5" fmla="*/ 0 h 6"/>
              <a:gd name="T6" fmla="*/ 0 w 3"/>
              <a:gd name="T7" fmla="*/ 2147483646 h 6"/>
              <a:gd name="T8" fmla="*/ 0 w 3"/>
              <a:gd name="T9" fmla="*/ 2147483646 h 6"/>
              <a:gd name="T10" fmla="*/ 2147483646 w 3"/>
              <a:gd name="T11" fmla="*/ 2147483646 h 6"/>
              <a:gd name="T12" fmla="*/ 2147483646 w 3"/>
              <a:gd name="T13" fmla="*/ 2147483646 h 6"/>
              <a:gd name="T14" fmla="*/ 0 60000 65536"/>
              <a:gd name="T15" fmla="*/ 0 60000 65536"/>
              <a:gd name="T16" fmla="*/ 0 60000 65536"/>
              <a:gd name="T17" fmla="*/ 0 60000 65536"/>
              <a:gd name="T18" fmla="*/ 0 60000 65536"/>
              <a:gd name="T19" fmla="*/ 0 60000 65536"/>
              <a:gd name="T20" fmla="*/ 0 60000 65536"/>
              <a:gd name="T21" fmla="*/ 0 w 3"/>
              <a:gd name="T22" fmla="*/ 0 h 6"/>
              <a:gd name="T23" fmla="*/ 3 w 3"/>
              <a:gd name="T24" fmla="*/ 6 h 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6">
                <a:moveTo>
                  <a:pt x="1" y="5"/>
                </a:moveTo>
                <a:lnTo>
                  <a:pt x="2" y="0"/>
                </a:lnTo>
                <a:lnTo>
                  <a:pt x="0" y="0"/>
                </a:lnTo>
                <a:lnTo>
                  <a:pt x="0" y="5"/>
                </a:lnTo>
                <a:lnTo>
                  <a:pt x="1" y="5"/>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6" name="Freeform 161">
            <a:extLst>
              <a:ext uri="{FF2B5EF4-FFF2-40B4-BE49-F238E27FC236}">
                <a16:creationId xmlns:a16="http://schemas.microsoft.com/office/drawing/2014/main" xmlns="" id="{1FB7CFCF-ED0E-24ED-2AB1-CEE9F30138D1}"/>
              </a:ext>
            </a:extLst>
          </p:cNvPr>
          <p:cNvSpPr>
            <a:spLocks/>
          </p:cNvSpPr>
          <p:nvPr/>
        </p:nvSpPr>
        <p:spPr bwMode="auto">
          <a:xfrm>
            <a:off x="4618038" y="5076825"/>
            <a:ext cx="3175" cy="14288"/>
          </a:xfrm>
          <a:custGeom>
            <a:avLst/>
            <a:gdLst>
              <a:gd name="T0" fmla="*/ 2147483646 w 3"/>
              <a:gd name="T1" fmla="*/ 2147483646 h 9"/>
              <a:gd name="T2" fmla="*/ 0 w 3"/>
              <a:gd name="T3" fmla="*/ 0 h 9"/>
              <a:gd name="T4" fmla="*/ 0 w 3"/>
              <a:gd name="T5" fmla="*/ 2147483646 h 9"/>
              <a:gd name="T6" fmla="*/ 2147483646 w 3"/>
              <a:gd name="T7" fmla="*/ 2147483646 h 9"/>
              <a:gd name="T8" fmla="*/ 2147483646 w 3"/>
              <a:gd name="T9" fmla="*/ 2147483646 h 9"/>
              <a:gd name="T10" fmla="*/ 2147483646 w 3"/>
              <a:gd name="T11" fmla="*/ 2147483646 h 9"/>
              <a:gd name="T12" fmla="*/ 2147483646 w 3"/>
              <a:gd name="T13" fmla="*/ 2147483646 h 9"/>
              <a:gd name="T14" fmla="*/ 0 60000 65536"/>
              <a:gd name="T15" fmla="*/ 0 60000 65536"/>
              <a:gd name="T16" fmla="*/ 0 60000 65536"/>
              <a:gd name="T17" fmla="*/ 0 60000 65536"/>
              <a:gd name="T18" fmla="*/ 0 60000 65536"/>
              <a:gd name="T19" fmla="*/ 0 60000 65536"/>
              <a:gd name="T20" fmla="*/ 0 60000 65536"/>
              <a:gd name="T21" fmla="*/ 0 w 3"/>
              <a:gd name="T22" fmla="*/ 0 h 9"/>
              <a:gd name="T23" fmla="*/ 3 w 3"/>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9">
                <a:moveTo>
                  <a:pt x="2" y="8"/>
                </a:moveTo>
                <a:lnTo>
                  <a:pt x="0" y="0"/>
                </a:lnTo>
                <a:lnTo>
                  <a:pt x="0" y="8"/>
                </a:lnTo>
                <a:lnTo>
                  <a:pt x="1" y="8"/>
                </a:lnTo>
                <a:lnTo>
                  <a:pt x="2" y="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7" name="Freeform 162">
            <a:extLst>
              <a:ext uri="{FF2B5EF4-FFF2-40B4-BE49-F238E27FC236}">
                <a16:creationId xmlns:a16="http://schemas.microsoft.com/office/drawing/2014/main" xmlns="" id="{19AE7B32-E5B8-C55D-3B09-EBCED75B4079}"/>
              </a:ext>
            </a:extLst>
          </p:cNvPr>
          <p:cNvSpPr>
            <a:spLocks/>
          </p:cNvSpPr>
          <p:nvPr/>
        </p:nvSpPr>
        <p:spPr bwMode="auto">
          <a:xfrm>
            <a:off x="4603750" y="5157788"/>
            <a:ext cx="19050" cy="46037"/>
          </a:xfrm>
          <a:custGeom>
            <a:avLst/>
            <a:gdLst>
              <a:gd name="T0" fmla="*/ 2147483646 w 13"/>
              <a:gd name="T1" fmla="*/ 2147483646 h 29"/>
              <a:gd name="T2" fmla="*/ 2147483646 w 13"/>
              <a:gd name="T3" fmla="*/ 2147483646 h 29"/>
              <a:gd name="T4" fmla="*/ 2147483646 w 13"/>
              <a:gd name="T5" fmla="*/ 2147483646 h 29"/>
              <a:gd name="T6" fmla="*/ 2147483646 w 13"/>
              <a:gd name="T7" fmla="*/ 2147483646 h 29"/>
              <a:gd name="T8" fmla="*/ 2147483646 w 13"/>
              <a:gd name="T9" fmla="*/ 2147483646 h 29"/>
              <a:gd name="T10" fmla="*/ 2147483646 w 13"/>
              <a:gd name="T11" fmla="*/ 2147483646 h 29"/>
              <a:gd name="T12" fmla="*/ 2147483646 w 13"/>
              <a:gd name="T13" fmla="*/ 2147483646 h 29"/>
              <a:gd name="T14" fmla="*/ 2147483646 w 13"/>
              <a:gd name="T15" fmla="*/ 2147483646 h 29"/>
              <a:gd name="T16" fmla="*/ 2147483646 w 13"/>
              <a:gd name="T17" fmla="*/ 2147483646 h 29"/>
              <a:gd name="T18" fmla="*/ 2147483646 w 13"/>
              <a:gd name="T19" fmla="*/ 2147483646 h 29"/>
              <a:gd name="T20" fmla="*/ 2147483646 w 13"/>
              <a:gd name="T21" fmla="*/ 0 h 29"/>
              <a:gd name="T22" fmla="*/ 0 w 13"/>
              <a:gd name="T23" fmla="*/ 2147483646 h 29"/>
              <a:gd name="T24" fmla="*/ 0 w 13"/>
              <a:gd name="T25" fmla="*/ 2147483646 h 29"/>
              <a:gd name="T26" fmla="*/ 2147483646 w 13"/>
              <a:gd name="T27" fmla="*/ 2147483646 h 29"/>
              <a:gd name="T28" fmla="*/ 2147483646 w 13"/>
              <a:gd name="T29" fmla="*/ 2147483646 h 2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
              <a:gd name="T46" fmla="*/ 0 h 29"/>
              <a:gd name="T47" fmla="*/ 13 w 13"/>
              <a:gd name="T48" fmla="*/ 29 h 2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 h="29">
                <a:moveTo>
                  <a:pt x="1" y="28"/>
                </a:moveTo>
                <a:lnTo>
                  <a:pt x="2" y="28"/>
                </a:lnTo>
                <a:lnTo>
                  <a:pt x="3" y="26"/>
                </a:lnTo>
                <a:lnTo>
                  <a:pt x="4" y="24"/>
                </a:lnTo>
                <a:lnTo>
                  <a:pt x="7" y="21"/>
                </a:lnTo>
                <a:lnTo>
                  <a:pt x="8" y="18"/>
                </a:lnTo>
                <a:lnTo>
                  <a:pt x="9" y="16"/>
                </a:lnTo>
                <a:lnTo>
                  <a:pt x="11" y="11"/>
                </a:lnTo>
                <a:lnTo>
                  <a:pt x="12" y="8"/>
                </a:lnTo>
                <a:lnTo>
                  <a:pt x="12" y="4"/>
                </a:lnTo>
                <a:lnTo>
                  <a:pt x="12" y="0"/>
                </a:lnTo>
                <a:lnTo>
                  <a:pt x="0" y="28"/>
                </a:lnTo>
                <a:lnTo>
                  <a:pt x="1" y="2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9218" name="Text Box 164">
            <a:extLst>
              <a:ext uri="{FF2B5EF4-FFF2-40B4-BE49-F238E27FC236}">
                <a16:creationId xmlns:a16="http://schemas.microsoft.com/office/drawing/2014/main" xmlns="" id="{E876C9CD-FE01-3814-1CC3-B383D2020D5E}"/>
              </a:ext>
            </a:extLst>
          </p:cNvPr>
          <p:cNvSpPr txBox="1">
            <a:spLocks noChangeArrowheads="1"/>
          </p:cNvSpPr>
          <p:nvPr/>
        </p:nvSpPr>
        <p:spPr bwMode="auto">
          <a:xfrm>
            <a:off x="300038" y="225425"/>
            <a:ext cx="8867775" cy="119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3550">
              <a:spcBef>
                <a:spcPct val="20000"/>
              </a:spcBef>
              <a:defRPr sz="3200">
                <a:solidFill>
                  <a:schemeClr val="tx1"/>
                </a:solidFill>
                <a:latin typeface="Arial" panose="020B0604020202020204" pitchFamily="34" charset="0"/>
              </a:defRPr>
            </a:lvl1pPr>
            <a:lvl2pPr marL="742950" indent="-285750" defTabSz="463550">
              <a:spcBef>
                <a:spcPct val="20000"/>
              </a:spcBef>
              <a:buChar char="–"/>
              <a:defRPr sz="2800">
                <a:solidFill>
                  <a:schemeClr val="tx1"/>
                </a:solidFill>
                <a:latin typeface="Arial" panose="020B0604020202020204" pitchFamily="34" charset="0"/>
              </a:defRPr>
            </a:lvl2pPr>
            <a:lvl3pPr marL="1143000" indent="-228600" defTabSz="463550">
              <a:spcBef>
                <a:spcPct val="20000"/>
              </a:spcBef>
              <a:buChar char="•"/>
              <a:defRPr sz="2400">
                <a:solidFill>
                  <a:schemeClr val="tx1"/>
                </a:solidFill>
                <a:latin typeface="Arial" panose="020B0604020202020204" pitchFamily="34" charset="0"/>
              </a:defRPr>
            </a:lvl3pPr>
            <a:lvl4pPr marL="1600200" indent="-228600" defTabSz="463550">
              <a:spcBef>
                <a:spcPct val="20000"/>
              </a:spcBef>
              <a:buChar char="–"/>
              <a:defRPr sz="2000">
                <a:solidFill>
                  <a:schemeClr val="tx1"/>
                </a:solidFill>
                <a:latin typeface="Arial" panose="020B0604020202020204" pitchFamily="34" charset="0"/>
              </a:defRPr>
            </a:lvl4pPr>
            <a:lvl5pPr marL="2057400" indent="-228600" defTabSz="463550">
              <a:spcBef>
                <a:spcPct val="20000"/>
              </a:spcBef>
              <a:buChar char="»"/>
              <a:defRPr sz="20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3900">
                <a:solidFill>
                  <a:srgbClr val="336600"/>
                </a:solidFill>
              </a:rPr>
              <a:t>Speak To Others</a:t>
            </a:r>
            <a:endParaRPr lang="en-US" altLang="en-US" sz="3900" b="0">
              <a:latin typeface="Times New Roman" panose="02020603050405020304" pitchFamily="18" charset="0"/>
            </a:endParaRPr>
          </a:p>
        </p:txBody>
      </p:sp>
      <p:sp>
        <p:nvSpPr>
          <p:cNvPr id="145574" name="Text Box 166">
            <a:extLst>
              <a:ext uri="{FF2B5EF4-FFF2-40B4-BE49-F238E27FC236}">
                <a16:creationId xmlns:a16="http://schemas.microsoft.com/office/drawing/2014/main" xmlns="" id="{28A3C4CB-5A28-DCCD-54E7-D663FF62B3AF}"/>
              </a:ext>
            </a:extLst>
          </p:cNvPr>
          <p:cNvSpPr txBox="1">
            <a:spLocks noChangeArrowheads="1"/>
          </p:cNvSpPr>
          <p:nvPr/>
        </p:nvSpPr>
        <p:spPr bwMode="auto">
          <a:xfrm>
            <a:off x="376238" y="5346700"/>
            <a:ext cx="8078787"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spcBef>
                <a:spcPct val="20000"/>
              </a:spcBef>
              <a:defRPr sz="3200">
                <a:solidFill>
                  <a:schemeClr val="tx1"/>
                </a:solidFill>
                <a:latin typeface="Arial" panose="020B0604020202020204" pitchFamily="34" charset="0"/>
              </a:defRPr>
            </a:lvl1pPr>
            <a:lvl2pPr marL="742950" indent="-285750" defTabSz="463550">
              <a:spcBef>
                <a:spcPct val="20000"/>
              </a:spcBef>
              <a:buChar char="–"/>
              <a:defRPr sz="2800">
                <a:solidFill>
                  <a:schemeClr val="tx1"/>
                </a:solidFill>
                <a:latin typeface="Arial" panose="020B0604020202020204" pitchFamily="34" charset="0"/>
              </a:defRPr>
            </a:lvl2pPr>
            <a:lvl3pPr marL="1143000" indent="-228600" defTabSz="463550">
              <a:spcBef>
                <a:spcPct val="20000"/>
              </a:spcBef>
              <a:buChar char="•"/>
              <a:defRPr sz="2400">
                <a:solidFill>
                  <a:schemeClr val="tx1"/>
                </a:solidFill>
                <a:latin typeface="Arial" panose="020B0604020202020204" pitchFamily="34" charset="0"/>
              </a:defRPr>
            </a:lvl3pPr>
            <a:lvl4pPr marL="1600200" indent="-228600" defTabSz="463550">
              <a:spcBef>
                <a:spcPct val="20000"/>
              </a:spcBef>
              <a:buChar char="–"/>
              <a:defRPr sz="2000">
                <a:solidFill>
                  <a:schemeClr val="tx1"/>
                </a:solidFill>
                <a:latin typeface="Arial" panose="020B0604020202020204" pitchFamily="34" charset="0"/>
              </a:defRPr>
            </a:lvl4pPr>
            <a:lvl5pPr marL="2057400" indent="-228600" defTabSz="463550">
              <a:spcBef>
                <a:spcPct val="20000"/>
              </a:spcBef>
              <a:buChar char="»"/>
              <a:defRPr sz="20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Clr>
                <a:srgbClr val="000000"/>
              </a:buClr>
              <a:buSzPct val="90000"/>
              <a:buFont typeface="Monotype Sorts"/>
              <a:buNone/>
            </a:pPr>
            <a:r>
              <a:rPr lang="en-US" altLang="en-US" sz="3500">
                <a:solidFill>
                  <a:srgbClr val="FF0000"/>
                </a:solidFill>
                <a:latin typeface="Tahoma" panose="020B0604030504040204" pitchFamily="34" charset="0"/>
              </a:rPr>
              <a:t>The tone of voice that we use in speaking to others is an indication of how we perceive the individual.</a:t>
            </a:r>
          </a:p>
        </p:txBody>
      </p:sp>
      <p:sp>
        <p:nvSpPr>
          <p:cNvPr id="89220" name="Freeform 537">
            <a:extLst>
              <a:ext uri="{FF2B5EF4-FFF2-40B4-BE49-F238E27FC236}">
                <a16:creationId xmlns:a16="http://schemas.microsoft.com/office/drawing/2014/main" xmlns="" id="{97C40B9A-FA09-1319-CBC6-348203CF0754}"/>
              </a:ext>
            </a:extLst>
          </p:cNvPr>
          <p:cNvSpPr>
            <a:spLocks/>
          </p:cNvSpPr>
          <p:nvPr/>
        </p:nvSpPr>
        <p:spPr bwMode="auto">
          <a:xfrm>
            <a:off x="5214938" y="2319338"/>
            <a:ext cx="492125" cy="242887"/>
          </a:xfrm>
          <a:custGeom>
            <a:avLst/>
            <a:gdLst>
              <a:gd name="T0" fmla="*/ 2147483646 w 314"/>
              <a:gd name="T1" fmla="*/ 0 h 154"/>
              <a:gd name="T2" fmla="*/ 2147483646 w 314"/>
              <a:gd name="T3" fmla="*/ 2147483646 h 154"/>
              <a:gd name="T4" fmla="*/ 2147483646 w 314"/>
              <a:gd name="T5" fmla="*/ 2147483646 h 154"/>
              <a:gd name="T6" fmla="*/ 2147483646 w 314"/>
              <a:gd name="T7" fmla="*/ 2147483646 h 154"/>
              <a:gd name="T8" fmla="*/ 0 w 314"/>
              <a:gd name="T9" fmla="*/ 2147483646 h 154"/>
              <a:gd name="T10" fmla="*/ 2147483646 w 314"/>
              <a:gd name="T11" fmla="*/ 2147483646 h 154"/>
              <a:gd name="T12" fmla="*/ 2147483646 w 314"/>
              <a:gd name="T13" fmla="*/ 2147483646 h 154"/>
              <a:gd name="T14" fmla="*/ 2147483646 w 314"/>
              <a:gd name="T15" fmla="*/ 2147483646 h 154"/>
              <a:gd name="T16" fmla="*/ 2147483646 w 314"/>
              <a:gd name="T17" fmla="*/ 2147483646 h 154"/>
              <a:gd name="T18" fmla="*/ 2147483646 w 314"/>
              <a:gd name="T19" fmla="*/ 2147483646 h 154"/>
              <a:gd name="T20" fmla="*/ 2147483646 w 314"/>
              <a:gd name="T21" fmla="*/ 2147483646 h 154"/>
              <a:gd name="T22" fmla="*/ 2147483646 w 314"/>
              <a:gd name="T23" fmla="*/ 0 h 154"/>
              <a:gd name="T24" fmla="*/ 2147483646 w 314"/>
              <a:gd name="T25" fmla="*/ 0 h 15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4"/>
              <a:gd name="T40" fmla="*/ 0 h 154"/>
              <a:gd name="T41" fmla="*/ 314 w 314"/>
              <a:gd name="T42" fmla="*/ 154 h 15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4" h="154">
                <a:moveTo>
                  <a:pt x="251" y="0"/>
                </a:moveTo>
                <a:lnTo>
                  <a:pt x="150" y="65"/>
                </a:lnTo>
                <a:lnTo>
                  <a:pt x="105" y="80"/>
                </a:lnTo>
                <a:lnTo>
                  <a:pt x="57" y="81"/>
                </a:lnTo>
                <a:lnTo>
                  <a:pt x="0" y="95"/>
                </a:lnTo>
                <a:lnTo>
                  <a:pt x="44" y="116"/>
                </a:lnTo>
                <a:lnTo>
                  <a:pt x="101" y="137"/>
                </a:lnTo>
                <a:lnTo>
                  <a:pt x="188" y="153"/>
                </a:lnTo>
                <a:lnTo>
                  <a:pt x="254" y="138"/>
                </a:lnTo>
                <a:lnTo>
                  <a:pt x="313" y="89"/>
                </a:lnTo>
                <a:lnTo>
                  <a:pt x="230" y="30"/>
                </a:lnTo>
                <a:lnTo>
                  <a:pt x="251" y="0"/>
                </a:lnTo>
              </a:path>
            </a:pathLst>
          </a:custGeom>
          <a:solidFill>
            <a:srgbClr val="FFFFFF"/>
          </a:solidFill>
          <a:ln w="18415">
            <a:solidFill>
              <a:srgbClr val="FFFFFF"/>
            </a:solidFill>
            <a:round/>
            <a:headEnd/>
            <a:tailEnd/>
          </a:ln>
        </p:spPr>
        <p:txBody>
          <a:bodyPr/>
          <a:lstStyle/>
          <a:p>
            <a:endParaRPr lang="en-US"/>
          </a:p>
        </p:txBody>
      </p:sp>
      <p:sp>
        <p:nvSpPr>
          <p:cNvPr id="89221" name="Line 539">
            <a:extLst>
              <a:ext uri="{FF2B5EF4-FFF2-40B4-BE49-F238E27FC236}">
                <a16:creationId xmlns:a16="http://schemas.microsoft.com/office/drawing/2014/main" xmlns="" id="{FB2F81E6-FBC7-EE44-3F07-14102385DCAE}"/>
              </a:ext>
            </a:extLst>
          </p:cNvPr>
          <p:cNvSpPr>
            <a:spLocks noChangeShapeType="1"/>
          </p:cNvSpPr>
          <p:nvPr/>
        </p:nvSpPr>
        <p:spPr bwMode="auto">
          <a:xfrm>
            <a:off x="376238" y="752475"/>
            <a:ext cx="7554912" cy="7620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9222" name="AutoShape 541">
            <a:extLst>
              <a:ext uri="{FF2B5EF4-FFF2-40B4-BE49-F238E27FC236}">
                <a16:creationId xmlns:a16="http://schemas.microsoft.com/office/drawing/2014/main" xmlns="" id="{C9628545-BEEC-49E8-C1DC-A08A4F4F8352}"/>
              </a:ext>
            </a:extLst>
          </p:cNvPr>
          <p:cNvSpPr>
            <a:spLocks noChangeArrowheads="1"/>
          </p:cNvSpPr>
          <p:nvPr/>
        </p:nvSpPr>
        <p:spPr bwMode="auto">
          <a:xfrm>
            <a:off x="5761038" y="903288"/>
            <a:ext cx="2470150" cy="4141787"/>
          </a:xfrm>
          <a:prstGeom prst="wedgeRoundRectCallout">
            <a:avLst>
              <a:gd name="adj1" fmla="val -90278"/>
              <a:gd name="adj2" fmla="val -37574"/>
              <a:gd name="adj3" fmla="val 16667"/>
            </a:avLst>
          </a:prstGeom>
          <a:solidFill>
            <a:srgbClr val="FFFFCC"/>
          </a:solidFill>
          <a:ln w="9525">
            <a:solidFill>
              <a:schemeClr val="tx1"/>
            </a:solidFill>
            <a:miter lim="800000"/>
            <a:headEnd/>
            <a:tailEnd/>
          </a:ln>
        </p:spPr>
        <p:txBody>
          <a:bodyPr wrap="none" lIns="90023" tIns="45011" rIns="90023" bIns="45011" anchor="ct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400" b="0">
              <a:solidFill>
                <a:srgbClr val="336600"/>
              </a:solidFill>
              <a:latin typeface="Times New Roman" panose="02020603050405020304" pitchFamily="18" charset="0"/>
            </a:endParaRPr>
          </a:p>
        </p:txBody>
      </p:sp>
      <p:sp>
        <p:nvSpPr>
          <p:cNvPr id="89223" name="Text Box 542">
            <a:extLst>
              <a:ext uri="{FF2B5EF4-FFF2-40B4-BE49-F238E27FC236}">
                <a16:creationId xmlns:a16="http://schemas.microsoft.com/office/drawing/2014/main" xmlns="" id="{1A3BBC0E-FC6D-81A6-9DD3-5117E11ECDD8}"/>
              </a:ext>
            </a:extLst>
          </p:cNvPr>
          <p:cNvSpPr txBox="1">
            <a:spLocks noChangeArrowheads="1"/>
          </p:cNvSpPr>
          <p:nvPr/>
        </p:nvSpPr>
        <p:spPr bwMode="auto">
          <a:xfrm>
            <a:off x="5895975" y="1054100"/>
            <a:ext cx="2349500"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a:solidFill>
                  <a:schemeClr val="accent2"/>
                </a:solidFill>
                <a:latin typeface="Times New Roman" panose="02020603050405020304" pitchFamily="18" charset="0"/>
              </a:rPr>
              <a:t>“And how are we today, pumpkin?</a:t>
            </a:r>
          </a:p>
          <a:p>
            <a:pPr>
              <a:spcBef>
                <a:spcPct val="0"/>
              </a:spcBef>
            </a:pPr>
            <a:r>
              <a:rPr lang="en-US" altLang="en-US">
                <a:solidFill>
                  <a:schemeClr val="accent2"/>
                </a:solidFill>
                <a:latin typeface="Times New Roman" panose="02020603050405020304" pitchFamily="18" charset="0"/>
              </a:rPr>
              <a:t>You sure look cute</a:t>
            </a:r>
          </a:p>
          <a:p>
            <a:pPr>
              <a:spcBef>
                <a:spcPct val="0"/>
              </a:spcBef>
            </a:pPr>
            <a:r>
              <a:rPr lang="en-US" altLang="en-US">
                <a:solidFill>
                  <a:schemeClr val="accent2"/>
                </a:solidFill>
                <a:latin typeface="Times New Roman" panose="02020603050405020304" pitchFamily="18" charset="0"/>
              </a:rPr>
              <a:t>in that shirt!”</a:t>
            </a:r>
          </a:p>
        </p:txBody>
      </p:sp>
      <p:pic>
        <p:nvPicPr>
          <p:cNvPr id="89224" name="Picture 543" descr="j0297509">
            <a:extLst>
              <a:ext uri="{FF2B5EF4-FFF2-40B4-BE49-F238E27FC236}">
                <a16:creationId xmlns:a16="http://schemas.microsoft.com/office/drawing/2014/main" xmlns="" id="{CEBB3D34-030C-9ECA-7B8C-02414D940B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263" y="752475"/>
            <a:ext cx="5011737"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5574"/>
                                        </p:tgtEl>
                                        <p:attrNameLst>
                                          <p:attrName>style.visibility</p:attrName>
                                        </p:attrNameLst>
                                      </p:cBhvr>
                                      <p:to>
                                        <p:strVal val="visible"/>
                                      </p:to>
                                    </p:set>
                                    <p:animEffect transition="in" filter="blinds(horizontal)">
                                      <p:cBhvr>
                                        <p:cTn id="7" dur="500"/>
                                        <p:tgtEl>
                                          <p:spTgt spid="1455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574"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Line 2">
            <a:extLst>
              <a:ext uri="{FF2B5EF4-FFF2-40B4-BE49-F238E27FC236}">
                <a16:creationId xmlns:a16="http://schemas.microsoft.com/office/drawing/2014/main" xmlns="" id="{73C303AB-2F7E-3576-E507-EAFD64623319}"/>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69987" name="Rectangle 3">
            <a:extLst>
              <a:ext uri="{FF2B5EF4-FFF2-40B4-BE49-F238E27FC236}">
                <a16:creationId xmlns:a16="http://schemas.microsoft.com/office/drawing/2014/main" xmlns="" id="{5F227B07-5288-573C-F00E-CDEEC0DF6F49}"/>
              </a:ext>
            </a:extLst>
          </p:cNvPr>
          <p:cNvSpPr>
            <a:spLocks noGrp="1" noChangeArrowheads="1"/>
          </p:cNvSpPr>
          <p:nvPr>
            <p:ph type="title"/>
          </p:nvPr>
        </p:nvSpPr>
        <p:spPr>
          <a:xfrm>
            <a:off x="465138" y="411163"/>
            <a:ext cx="8058150" cy="381000"/>
          </a:xfrm>
        </p:spPr>
        <p:txBody>
          <a:bodyPr/>
          <a:lstStyle/>
          <a:p>
            <a:r>
              <a:rPr lang="en-US" altLang="en-US" sz="4400">
                <a:solidFill>
                  <a:srgbClr val="336600"/>
                </a:solidFill>
              </a:rPr>
              <a:t>At All Cost…</a:t>
            </a:r>
          </a:p>
        </p:txBody>
      </p:sp>
      <p:sp>
        <p:nvSpPr>
          <p:cNvPr id="380932" name="Text Box 4">
            <a:extLst>
              <a:ext uri="{FF2B5EF4-FFF2-40B4-BE49-F238E27FC236}">
                <a16:creationId xmlns:a16="http://schemas.microsoft.com/office/drawing/2014/main" xmlns="" id="{AC7628D4-5276-CA6F-76E8-680D936807D1}"/>
              </a:ext>
            </a:extLst>
          </p:cNvPr>
          <p:cNvSpPr txBox="1">
            <a:spLocks noChangeArrowheads="1"/>
          </p:cNvSpPr>
          <p:nvPr/>
        </p:nvSpPr>
        <p:spPr bwMode="auto">
          <a:xfrm>
            <a:off x="442913" y="944563"/>
            <a:ext cx="6408737" cy="593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pPr>
            <a:r>
              <a:rPr lang="en-US" altLang="en-US" sz="2800">
                <a:solidFill>
                  <a:srgbClr val="CC3300"/>
                </a:solidFill>
                <a:latin typeface="Tahoma" panose="020B0604030504040204" pitchFamily="34" charset="0"/>
              </a:rPr>
              <a:t>…the people we support must look</a:t>
            </a:r>
          </a:p>
          <a:p>
            <a:pPr>
              <a:lnSpc>
                <a:spcPct val="90000"/>
              </a:lnSpc>
              <a:spcBef>
                <a:spcPct val="0"/>
              </a:spcBef>
            </a:pPr>
            <a:r>
              <a:rPr lang="en-US" altLang="en-US" sz="2800">
                <a:solidFill>
                  <a:srgbClr val="CC3300"/>
                </a:solidFill>
                <a:latin typeface="Tahoma" panose="020B0604030504040204" pitchFamily="34" charset="0"/>
              </a:rPr>
              <a:t>    good in the eyes of others.</a:t>
            </a:r>
          </a:p>
          <a:p>
            <a:pPr>
              <a:lnSpc>
                <a:spcPct val="90000"/>
              </a:lnSpc>
              <a:spcBef>
                <a:spcPct val="0"/>
              </a:spcBef>
            </a:pPr>
            <a:r>
              <a:rPr lang="en-US" altLang="en-US">
                <a:solidFill>
                  <a:srgbClr val="6600CC"/>
                </a:solidFill>
                <a:latin typeface="Tahoma" panose="020B0604030504040204" pitchFamily="34" charset="0"/>
              </a:rPr>
              <a:t>Do they look good having:</a:t>
            </a:r>
          </a:p>
          <a:p>
            <a:pPr>
              <a:lnSpc>
                <a:spcPct val="90000"/>
              </a:lnSpc>
              <a:spcBef>
                <a:spcPct val="0"/>
              </a:spcBef>
              <a:buFontTx/>
              <a:buChar char="•"/>
            </a:pPr>
            <a:r>
              <a:rPr lang="en-US" altLang="en-US" sz="2800" i="1">
                <a:solidFill>
                  <a:srgbClr val="CC3300"/>
                </a:solidFill>
                <a:latin typeface="Tahoma" panose="020B0604030504040204" pitchFamily="34" charset="0"/>
              </a:rPr>
              <a:t>excessive nasal, eyebrow or ear </a:t>
            </a:r>
          </a:p>
          <a:p>
            <a:pPr>
              <a:lnSpc>
                <a:spcPct val="90000"/>
              </a:lnSpc>
              <a:spcBef>
                <a:spcPct val="0"/>
              </a:spcBef>
            </a:pPr>
            <a:r>
              <a:rPr lang="en-US" altLang="en-US" sz="2800" i="1">
                <a:solidFill>
                  <a:srgbClr val="CC3300"/>
                </a:solidFill>
                <a:latin typeface="Tahoma" panose="020B0604030504040204" pitchFamily="34" charset="0"/>
              </a:rPr>
              <a:t>    hair?</a:t>
            </a:r>
          </a:p>
          <a:p>
            <a:pPr>
              <a:lnSpc>
                <a:spcPct val="90000"/>
              </a:lnSpc>
              <a:spcBef>
                <a:spcPct val="0"/>
              </a:spcBef>
              <a:buFontTx/>
              <a:buChar char="•"/>
            </a:pPr>
            <a:r>
              <a:rPr lang="en-US" altLang="en-US" sz="2800" i="1">
                <a:solidFill>
                  <a:srgbClr val="CC3300"/>
                </a:solidFill>
                <a:latin typeface="Tahoma" panose="020B0604030504040204" pitchFamily="34" charset="0"/>
              </a:rPr>
              <a:t>stained teeth?</a:t>
            </a:r>
          </a:p>
          <a:p>
            <a:pPr>
              <a:lnSpc>
                <a:spcPct val="90000"/>
              </a:lnSpc>
              <a:spcBef>
                <a:spcPct val="0"/>
              </a:spcBef>
              <a:buFontTx/>
              <a:buChar char="•"/>
            </a:pPr>
            <a:r>
              <a:rPr lang="en-US" altLang="en-US" sz="2800" i="1">
                <a:solidFill>
                  <a:srgbClr val="CC3300"/>
                </a:solidFill>
                <a:latin typeface="Tahoma" panose="020B0604030504040204" pitchFamily="34" charset="0"/>
              </a:rPr>
              <a:t>unkempt finger nails?</a:t>
            </a:r>
          </a:p>
          <a:p>
            <a:pPr>
              <a:lnSpc>
                <a:spcPct val="90000"/>
              </a:lnSpc>
              <a:spcBef>
                <a:spcPct val="0"/>
              </a:spcBef>
              <a:buFontTx/>
              <a:buChar char="•"/>
            </a:pPr>
            <a:r>
              <a:rPr lang="en-US" altLang="en-US" sz="2800" i="1">
                <a:solidFill>
                  <a:srgbClr val="CC3300"/>
                </a:solidFill>
                <a:latin typeface="Tahoma" panose="020B0604030504040204" pitchFamily="34" charset="0"/>
              </a:rPr>
              <a:t>extensive facial acne?</a:t>
            </a:r>
          </a:p>
          <a:p>
            <a:pPr>
              <a:lnSpc>
                <a:spcPct val="90000"/>
              </a:lnSpc>
              <a:spcBef>
                <a:spcPct val="0"/>
              </a:spcBef>
              <a:buFontTx/>
              <a:buChar char="•"/>
            </a:pPr>
            <a:r>
              <a:rPr lang="en-US" altLang="en-US" sz="2800" i="1">
                <a:solidFill>
                  <a:srgbClr val="CC3300"/>
                </a:solidFill>
                <a:latin typeface="Tahoma" panose="020B0604030504040204" pitchFamily="34" charset="0"/>
              </a:rPr>
              <a:t>poor fitting/seasonably </a:t>
            </a:r>
          </a:p>
          <a:p>
            <a:pPr>
              <a:lnSpc>
                <a:spcPct val="90000"/>
              </a:lnSpc>
              <a:spcBef>
                <a:spcPct val="0"/>
              </a:spcBef>
            </a:pPr>
            <a:r>
              <a:rPr lang="en-US" altLang="en-US" sz="2800" i="1">
                <a:solidFill>
                  <a:srgbClr val="CC3300"/>
                </a:solidFill>
                <a:latin typeface="Tahoma" panose="020B0604030504040204" pitchFamily="34" charset="0"/>
              </a:rPr>
              <a:t>   inappropriate clothing?</a:t>
            </a:r>
          </a:p>
          <a:p>
            <a:pPr>
              <a:lnSpc>
                <a:spcPct val="90000"/>
              </a:lnSpc>
              <a:spcBef>
                <a:spcPct val="0"/>
              </a:spcBef>
              <a:buFontTx/>
              <a:buChar char="•"/>
            </a:pPr>
            <a:r>
              <a:rPr lang="en-US" altLang="en-US" sz="2800" i="1">
                <a:solidFill>
                  <a:srgbClr val="CC3300"/>
                </a:solidFill>
                <a:latin typeface="Tahoma" panose="020B0604030504040204" pitchFamily="34" charset="0"/>
              </a:rPr>
              <a:t>adaptive devises needing </a:t>
            </a:r>
          </a:p>
          <a:p>
            <a:pPr>
              <a:lnSpc>
                <a:spcPct val="90000"/>
              </a:lnSpc>
              <a:spcBef>
                <a:spcPct val="0"/>
              </a:spcBef>
            </a:pPr>
            <a:r>
              <a:rPr lang="en-US" altLang="en-US" sz="2800" i="1">
                <a:solidFill>
                  <a:srgbClr val="CC3300"/>
                </a:solidFill>
                <a:latin typeface="Tahoma" panose="020B0604030504040204" pitchFamily="34" charset="0"/>
              </a:rPr>
              <a:t>   repair/cleaning?</a:t>
            </a:r>
          </a:p>
          <a:p>
            <a:pPr>
              <a:lnSpc>
                <a:spcPct val="90000"/>
              </a:lnSpc>
              <a:spcBef>
                <a:spcPct val="0"/>
              </a:spcBef>
              <a:buFontTx/>
              <a:buChar char="•"/>
            </a:pPr>
            <a:r>
              <a:rPr lang="en-US" altLang="en-US" sz="2800" i="1">
                <a:solidFill>
                  <a:srgbClr val="CC3300"/>
                </a:solidFill>
                <a:latin typeface="Tahoma" panose="020B0604030504040204" pitchFamily="34" charset="0"/>
              </a:rPr>
              <a:t> food on clothes/face?</a:t>
            </a:r>
            <a:endParaRPr lang="en-US" altLang="en-US" sz="2800">
              <a:solidFill>
                <a:srgbClr val="CC3300"/>
              </a:solidFill>
              <a:latin typeface="Tahoma" panose="020B0604030504040204" pitchFamily="34" charset="0"/>
            </a:endParaRPr>
          </a:p>
          <a:p>
            <a:pPr>
              <a:lnSpc>
                <a:spcPct val="90000"/>
              </a:lnSpc>
              <a:spcBef>
                <a:spcPct val="0"/>
              </a:spcBef>
            </a:pPr>
            <a:r>
              <a:rPr lang="en-US" altLang="en-US" sz="5400">
                <a:solidFill>
                  <a:srgbClr val="6600CC"/>
                </a:solidFill>
                <a:latin typeface="Tahoma" panose="020B0604030504040204" pitchFamily="34" charset="0"/>
              </a:rPr>
              <a:t>Take Action!!</a:t>
            </a:r>
          </a:p>
        </p:txBody>
      </p:sp>
      <p:pic>
        <p:nvPicPr>
          <p:cNvPr id="169989" name="Picture 5" descr="BD05266_">
            <a:extLst>
              <a:ext uri="{FF2B5EF4-FFF2-40B4-BE49-F238E27FC236}">
                <a16:creationId xmlns:a16="http://schemas.microsoft.com/office/drawing/2014/main" xmlns="" id="{67E515B6-0DFC-94CE-5A31-E9A69C2827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3713" y="563563"/>
            <a:ext cx="2776537"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0" name="Picture 6" descr="BD05265_">
            <a:extLst>
              <a:ext uri="{FF2B5EF4-FFF2-40B4-BE49-F238E27FC236}">
                <a16:creationId xmlns:a16="http://schemas.microsoft.com/office/drawing/2014/main" xmlns="" id="{72533162-A981-215F-F6B0-17232C8E44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00913" y="4221163"/>
            <a:ext cx="22860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1" name="Picture 7" descr="BD05384_">
            <a:extLst>
              <a:ext uri="{FF2B5EF4-FFF2-40B4-BE49-F238E27FC236}">
                <a16:creationId xmlns:a16="http://schemas.microsoft.com/office/drawing/2014/main" xmlns="" id="{88F789C0-4AB0-A79D-8C18-1B4F791685E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91113" y="2468563"/>
            <a:ext cx="26987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nodeType="afterEffect">
                                  <p:stCondLst>
                                    <p:cond delay="0"/>
                                  </p:stCondLst>
                                  <p:childTnLst>
                                    <p:set>
                                      <p:cBhvr>
                                        <p:cTn id="6" dur="1" fill="hold">
                                          <p:stCondLst>
                                            <p:cond delay="0"/>
                                          </p:stCondLst>
                                        </p:cTn>
                                        <p:tgtEl>
                                          <p:spTgt spid="380932">
                                            <p:txEl>
                                              <p:pRg st="2" end="2"/>
                                            </p:txEl>
                                          </p:spTgt>
                                        </p:tgtEl>
                                        <p:attrNameLst>
                                          <p:attrName>style.visibility</p:attrName>
                                        </p:attrNameLst>
                                      </p:cBhvr>
                                      <p:to>
                                        <p:strVal val="visible"/>
                                      </p:to>
                                    </p:set>
                                    <p:animScale>
                                      <p:cBhvr>
                                        <p:cTn id="7" dur="1000" decel="50000" fill="hold">
                                          <p:stCondLst>
                                            <p:cond delay="0"/>
                                          </p:stCondLst>
                                        </p:cTn>
                                        <p:tgtEl>
                                          <p:spTgt spid="380932">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80932">
                                            <p:txEl>
                                              <p:pRg st="2" end="2"/>
                                            </p:txEl>
                                          </p:spTgt>
                                        </p:tgtEl>
                                        <p:attrNameLst>
                                          <p:attrName>ppt_x</p:attrName>
                                          <p:attrName>ppt_y</p:attrName>
                                        </p:attrNameLst>
                                      </p:cBhvr>
                                    </p:animMotion>
                                    <p:animEffect transition="in" filter="fade">
                                      <p:cBhvr>
                                        <p:cTn id="9" dur="1000"/>
                                        <p:tgtEl>
                                          <p:spTgt spid="380932">
                                            <p:txEl>
                                              <p:pRg st="2" end="2"/>
                                            </p:txEl>
                                          </p:spTgt>
                                        </p:tgtEl>
                                      </p:cBhvr>
                                    </p:animEffect>
                                  </p:childTnLst>
                                </p:cTn>
                              </p:par>
                            </p:childTnLst>
                          </p:cTn>
                        </p:par>
                        <p:par>
                          <p:cTn id="10" fill="hold" nodeType="afterGroup">
                            <p:stCondLst>
                              <p:cond delay="1000"/>
                            </p:stCondLst>
                            <p:childTnLst>
                              <p:par>
                                <p:cTn id="11" presetID="52" presetClass="entr" presetSubtype="0" fill="hold" nodeType="afterEffect">
                                  <p:stCondLst>
                                    <p:cond delay="0"/>
                                  </p:stCondLst>
                                  <p:childTnLst>
                                    <p:set>
                                      <p:cBhvr>
                                        <p:cTn id="12" dur="1" fill="hold">
                                          <p:stCondLst>
                                            <p:cond delay="0"/>
                                          </p:stCondLst>
                                        </p:cTn>
                                        <p:tgtEl>
                                          <p:spTgt spid="380932">
                                            <p:txEl>
                                              <p:pRg st="3" end="3"/>
                                            </p:txEl>
                                          </p:spTgt>
                                        </p:tgtEl>
                                        <p:attrNameLst>
                                          <p:attrName>style.visibility</p:attrName>
                                        </p:attrNameLst>
                                      </p:cBhvr>
                                      <p:to>
                                        <p:strVal val="visible"/>
                                      </p:to>
                                    </p:set>
                                    <p:animScale>
                                      <p:cBhvr>
                                        <p:cTn id="13" dur="1000" decel="50000" fill="hold">
                                          <p:stCondLst>
                                            <p:cond delay="0"/>
                                          </p:stCondLst>
                                        </p:cTn>
                                        <p:tgtEl>
                                          <p:spTgt spid="380932">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380932">
                                            <p:txEl>
                                              <p:pRg st="3" end="3"/>
                                            </p:txEl>
                                          </p:spTgt>
                                        </p:tgtEl>
                                        <p:attrNameLst>
                                          <p:attrName>ppt_x</p:attrName>
                                          <p:attrName>ppt_y</p:attrName>
                                        </p:attrNameLst>
                                      </p:cBhvr>
                                    </p:animMotion>
                                    <p:animEffect transition="in" filter="fade">
                                      <p:cBhvr>
                                        <p:cTn id="15" dur="1000"/>
                                        <p:tgtEl>
                                          <p:spTgt spid="380932">
                                            <p:txEl>
                                              <p:pRg st="3" end="3"/>
                                            </p:txEl>
                                          </p:spTgt>
                                        </p:tgtEl>
                                      </p:cBhvr>
                                    </p:animEffect>
                                  </p:childTnLst>
                                </p:cTn>
                              </p:par>
                              <p:par>
                                <p:cTn id="16" presetID="52" presetClass="entr" presetSubtype="0" fill="hold" nodeType="withEffect">
                                  <p:stCondLst>
                                    <p:cond delay="0"/>
                                  </p:stCondLst>
                                  <p:childTnLst>
                                    <p:set>
                                      <p:cBhvr>
                                        <p:cTn id="17" dur="1" fill="hold">
                                          <p:stCondLst>
                                            <p:cond delay="0"/>
                                          </p:stCondLst>
                                        </p:cTn>
                                        <p:tgtEl>
                                          <p:spTgt spid="380932">
                                            <p:txEl>
                                              <p:pRg st="4" end="4"/>
                                            </p:txEl>
                                          </p:spTgt>
                                        </p:tgtEl>
                                        <p:attrNameLst>
                                          <p:attrName>style.visibility</p:attrName>
                                        </p:attrNameLst>
                                      </p:cBhvr>
                                      <p:to>
                                        <p:strVal val="visible"/>
                                      </p:to>
                                    </p:set>
                                    <p:animScale>
                                      <p:cBhvr>
                                        <p:cTn id="18" dur="1000" decel="50000" fill="hold">
                                          <p:stCondLst>
                                            <p:cond delay="0"/>
                                          </p:stCondLst>
                                        </p:cTn>
                                        <p:tgtEl>
                                          <p:spTgt spid="380932">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9" dur="1000" decel="50000" fill="hold">
                                          <p:stCondLst>
                                            <p:cond delay="0"/>
                                          </p:stCondLst>
                                        </p:cTn>
                                        <p:tgtEl>
                                          <p:spTgt spid="380932">
                                            <p:txEl>
                                              <p:pRg st="4" end="4"/>
                                            </p:txEl>
                                          </p:spTgt>
                                        </p:tgtEl>
                                        <p:attrNameLst>
                                          <p:attrName>ppt_x</p:attrName>
                                          <p:attrName>ppt_y</p:attrName>
                                        </p:attrNameLst>
                                      </p:cBhvr>
                                    </p:animMotion>
                                    <p:animEffect transition="in" filter="fade">
                                      <p:cBhvr>
                                        <p:cTn id="20" dur="1000"/>
                                        <p:tgtEl>
                                          <p:spTgt spid="380932">
                                            <p:txEl>
                                              <p:pRg st="4" end="4"/>
                                            </p:txEl>
                                          </p:spTgt>
                                        </p:tgtEl>
                                      </p:cBhvr>
                                    </p:animEffect>
                                  </p:childTnLst>
                                </p:cTn>
                              </p:par>
                            </p:childTnLst>
                          </p:cTn>
                        </p:par>
                        <p:par>
                          <p:cTn id="21" fill="hold" nodeType="afterGroup">
                            <p:stCondLst>
                              <p:cond delay="2000"/>
                            </p:stCondLst>
                            <p:childTnLst>
                              <p:par>
                                <p:cTn id="22" presetID="52" presetClass="entr" presetSubtype="0" fill="hold" nodeType="afterEffect">
                                  <p:stCondLst>
                                    <p:cond delay="0"/>
                                  </p:stCondLst>
                                  <p:childTnLst>
                                    <p:set>
                                      <p:cBhvr>
                                        <p:cTn id="23" dur="1" fill="hold">
                                          <p:stCondLst>
                                            <p:cond delay="0"/>
                                          </p:stCondLst>
                                        </p:cTn>
                                        <p:tgtEl>
                                          <p:spTgt spid="380932">
                                            <p:txEl>
                                              <p:pRg st="5" end="5"/>
                                            </p:txEl>
                                          </p:spTgt>
                                        </p:tgtEl>
                                        <p:attrNameLst>
                                          <p:attrName>style.visibility</p:attrName>
                                        </p:attrNameLst>
                                      </p:cBhvr>
                                      <p:to>
                                        <p:strVal val="visible"/>
                                      </p:to>
                                    </p:set>
                                    <p:animScale>
                                      <p:cBhvr>
                                        <p:cTn id="24" dur="1000" decel="50000" fill="hold">
                                          <p:stCondLst>
                                            <p:cond delay="0"/>
                                          </p:stCondLst>
                                        </p:cTn>
                                        <p:tgtEl>
                                          <p:spTgt spid="380932">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380932">
                                            <p:txEl>
                                              <p:pRg st="5" end="5"/>
                                            </p:txEl>
                                          </p:spTgt>
                                        </p:tgtEl>
                                        <p:attrNameLst>
                                          <p:attrName>ppt_x</p:attrName>
                                          <p:attrName>ppt_y</p:attrName>
                                        </p:attrNameLst>
                                      </p:cBhvr>
                                    </p:animMotion>
                                    <p:animEffect transition="in" filter="fade">
                                      <p:cBhvr>
                                        <p:cTn id="26" dur="1000"/>
                                        <p:tgtEl>
                                          <p:spTgt spid="380932">
                                            <p:txEl>
                                              <p:pRg st="5" end="5"/>
                                            </p:txEl>
                                          </p:spTgt>
                                        </p:tgtEl>
                                      </p:cBhvr>
                                    </p:animEffect>
                                  </p:childTnLst>
                                </p:cTn>
                              </p:par>
                            </p:childTnLst>
                          </p:cTn>
                        </p:par>
                        <p:par>
                          <p:cTn id="27" fill="hold" nodeType="afterGroup">
                            <p:stCondLst>
                              <p:cond delay="3000"/>
                            </p:stCondLst>
                            <p:childTnLst>
                              <p:par>
                                <p:cTn id="28" presetID="52" presetClass="entr" presetSubtype="0" fill="hold" nodeType="afterEffect">
                                  <p:stCondLst>
                                    <p:cond delay="0"/>
                                  </p:stCondLst>
                                  <p:childTnLst>
                                    <p:set>
                                      <p:cBhvr>
                                        <p:cTn id="29" dur="1" fill="hold">
                                          <p:stCondLst>
                                            <p:cond delay="0"/>
                                          </p:stCondLst>
                                        </p:cTn>
                                        <p:tgtEl>
                                          <p:spTgt spid="380932">
                                            <p:txEl>
                                              <p:pRg st="6" end="6"/>
                                            </p:txEl>
                                          </p:spTgt>
                                        </p:tgtEl>
                                        <p:attrNameLst>
                                          <p:attrName>style.visibility</p:attrName>
                                        </p:attrNameLst>
                                      </p:cBhvr>
                                      <p:to>
                                        <p:strVal val="visible"/>
                                      </p:to>
                                    </p:set>
                                    <p:animScale>
                                      <p:cBhvr>
                                        <p:cTn id="30" dur="1000" decel="50000" fill="hold">
                                          <p:stCondLst>
                                            <p:cond delay="0"/>
                                          </p:stCondLst>
                                        </p:cTn>
                                        <p:tgtEl>
                                          <p:spTgt spid="380932">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1" dur="1000" decel="50000" fill="hold">
                                          <p:stCondLst>
                                            <p:cond delay="0"/>
                                          </p:stCondLst>
                                        </p:cTn>
                                        <p:tgtEl>
                                          <p:spTgt spid="380932">
                                            <p:txEl>
                                              <p:pRg st="6" end="6"/>
                                            </p:txEl>
                                          </p:spTgt>
                                        </p:tgtEl>
                                        <p:attrNameLst>
                                          <p:attrName>ppt_x</p:attrName>
                                          <p:attrName>ppt_y</p:attrName>
                                        </p:attrNameLst>
                                      </p:cBhvr>
                                    </p:animMotion>
                                    <p:animEffect transition="in" filter="fade">
                                      <p:cBhvr>
                                        <p:cTn id="32" dur="1000"/>
                                        <p:tgtEl>
                                          <p:spTgt spid="380932">
                                            <p:txEl>
                                              <p:pRg st="6" end="6"/>
                                            </p:txEl>
                                          </p:spTgt>
                                        </p:tgtEl>
                                      </p:cBhvr>
                                    </p:animEffect>
                                  </p:childTnLst>
                                </p:cTn>
                              </p:par>
                            </p:childTnLst>
                          </p:cTn>
                        </p:par>
                        <p:par>
                          <p:cTn id="33" fill="hold" nodeType="afterGroup">
                            <p:stCondLst>
                              <p:cond delay="4000"/>
                            </p:stCondLst>
                            <p:childTnLst>
                              <p:par>
                                <p:cTn id="34" presetID="52" presetClass="entr" presetSubtype="0" fill="hold" nodeType="afterEffect">
                                  <p:stCondLst>
                                    <p:cond delay="0"/>
                                  </p:stCondLst>
                                  <p:childTnLst>
                                    <p:set>
                                      <p:cBhvr>
                                        <p:cTn id="35" dur="1" fill="hold">
                                          <p:stCondLst>
                                            <p:cond delay="0"/>
                                          </p:stCondLst>
                                        </p:cTn>
                                        <p:tgtEl>
                                          <p:spTgt spid="380932">
                                            <p:txEl>
                                              <p:pRg st="7" end="7"/>
                                            </p:txEl>
                                          </p:spTgt>
                                        </p:tgtEl>
                                        <p:attrNameLst>
                                          <p:attrName>style.visibility</p:attrName>
                                        </p:attrNameLst>
                                      </p:cBhvr>
                                      <p:to>
                                        <p:strVal val="visible"/>
                                      </p:to>
                                    </p:set>
                                    <p:animScale>
                                      <p:cBhvr>
                                        <p:cTn id="36" dur="1000" decel="50000" fill="hold">
                                          <p:stCondLst>
                                            <p:cond delay="0"/>
                                          </p:stCondLst>
                                        </p:cTn>
                                        <p:tgtEl>
                                          <p:spTgt spid="380932">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7" dur="1000" decel="50000" fill="hold">
                                          <p:stCondLst>
                                            <p:cond delay="0"/>
                                          </p:stCondLst>
                                        </p:cTn>
                                        <p:tgtEl>
                                          <p:spTgt spid="380932">
                                            <p:txEl>
                                              <p:pRg st="7" end="7"/>
                                            </p:txEl>
                                          </p:spTgt>
                                        </p:tgtEl>
                                        <p:attrNameLst>
                                          <p:attrName>ppt_x</p:attrName>
                                          <p:attrName>ppt_y</p:attrName>
                                        </p:attrNameLst>
                                      </p:cBhvr>
                                    </p:animMotion>
                                    <p:animEffect transition="in" filter="fade">
                                      <p:cBhvr>
                                        <p:cTn id="38" dur="1000"/>
                                        <p:tgtEl>
                                          <p:spTgt spid="380932">
                                            <p:txEl>
                                              <p:pRg st="7" end="7"/>
                                            </p:txEl>
                                          </p:spTgt>
                                        </p:tgtEl>
                                      </p:cBhvr>
                                    </p:animEffect>
                                  </p:childTnLst>
                                </p:cTn>
                              </p:par>
                            </p:childTnLst>
                          </p:cTn>
                        </p:par>
                        <p:par>
                          <p:cTn id="39" fill="hold" nodeType="afterGroup">
                            <p:stCondLst>
                              <p:cond delay="5000"/>
                            </p:stCondLst>
                            <p:childTnLst>
                              <p:par>
                                <p:cTn id="40" presetID="52" presetClass="entr" presetSubtype="0" fill="hold" nodeType="afterEffect">
                                  <p:stCondLst>
                                    <p:cond delay="0"/>
                                  </p:stCondLst>
                                  <p:childTnLst>
                                    <p:set>
                                      <p:cBhvr>
                                        <p:cTn id="41" dur="1" fill="hold">
                                          <p:stCondLst>
                                            <p:cond delay="0"/>
                                          </p:stCondLst>
                                        </p:cTn>
                                        <p:tgtEl>
                                          <p:spTgt spid="380932">
                                            <p:txEl>
                                              <p:pRg st="8" end="8"/>
                                            </p:txEl>
                                          </p:spTgt>
                                        </p:tgtEl>
                                        <p:attrNameLst>
                                          <p:attrName>style.visibility</p:attrName>
                                        </p:attrNameLst>
                                      </p:cBhvr>
                                      <p:to>
                                        <p:strVal val="visible"/>
                                      </p:to>
                                    </p:set>
                                    <p:animScale>
                                      <p:cBhvr>
                                        <p:cTn id="42" dur="1000" decel="50000" fill="hold">
                                          <p:stCondLst>
                                            <p:cond delay="0"/>
                                          </p:stCondLst>
                                        </p:cTn>
                                        <p:tgtEl>
                                          <p:spTgt spid="380932">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80932">
                                            <p:txEl>
                                              <p:pRg st="8" end="8"/>
                                            </p:txEl>
                                          </p:spTgt>
                                        </p:tgtEl>
                                        <p:attrNameLst>
                                          <p:attrName>ppt_x</p:attrName>
                                          <p:attrName>ppt_y</p:attrName>
                                        </p:attrNameLst>
                                      </p:cBhvr>
                                    </p:animMotion>
                                    <p:animEffect transition="in" filter="fade">
                                      <p:cBhvr>
                                        <p:cTn id="44" dur="1000"/>
                                        <p:tgtEl>
                                          <p:spTgt spid="380932">
                                            <p:txEl>
                                              <p:pRg st="8" end="8"/>
                                            </p:txEl>
                                          </p:spTgt>
                                        </p:tgtEl>
                                      </p:cBhvr>
                                    </p:animEffect>
                                  </p:childTnLst>
                                </p:cTn>
                              </p:par>
                              <p:par>
                                <p:cTn id="45" presetID="52" presetClass="entr" presetSubtype="0" fill="hold" nodeType="withEffect">
                                  <p:stCondLst>
                                    <p:cond delay="0"/>
                                  </p:stCondLst>
                                  <p:childTnLst>
                                    <p:set>
                                      <p:cBhvr>
                                        <p:cTn id="46" dur="1" fill="hold">
                                          <p:stCondLst>
                                            <p:cond delay="0"/>
                                          </p:stCondLst>
                                        </p:cTn>
                                        <p:tgtEl>
                                          <p:spTgt spid="380932">
                                            <p:txEl>
                                              <p:pRg st="9" end="9"/>
                                            </p:txEl>
                                          </p:spTgt>
                                        </p:tgtEl>
                                        <p:attrNameLst>
                                          <p:attrName>style.visibility</p:attrName>
                                        </p:attrNameLst>
                                      </p:cBhvr>
                                      <p:to>
                                        <p:strVal val="visible"/>
                                      </p:to>
                                    </p:set>
                                    <p:animScale>
                                      <p:cBhvr>
                                        <p:cTn id="47" dur="1000" decel="50000" fill="hold">
                                          <p:stCondLst>
                                            <p:cond delay="0"/>
                                          </p:stCondLst>
                                        </p:cTn>
                                        <p:tgtEl>
                                          <p:spTgt spid="380932">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8" dur="1000" decel="50000" fill="hold">
                                          <p:stCondLst>
                                            <p:cond delay="0"/>
                                          </p:stCondLst>
                                        </p:cTn>
                                        <p:tgtEl>
                                          <p:spTgt spid="380932">
                                            <p:txEl>
                                              <p:pRg st="9" end="9"/>
                                            </p:txEl>
                                          </p:spTgt>
                                        </p:tgtEl>
                                        <p:attrNameLst>
                                          <p:attrName>ppt_x</p:attrName>
                                          <p:attrName>ppt_y</p:attrName>
                                        </p:attrNameLst>
                                      </p:cBhvr>
                                    </p:animMotion>
                                    <p:animEffect transition="in" filter="fade">
                                      <p:cBhvr>
                                        <p:cTn id="49" dur="1000"/>
                                        <p:tgtEl>
                                          <p:spTgt spid="380932">
                                            <p:txEl>
                                              <p:pRg st="9" end="9"/>
                                            </p:txEl>
                                          </p:spTgt>
                                        </p:tgtEl>
                                      </p:cBhvr>
                                    </p:animEffect>
                                  </p:childTnLst>
                                </p:cTn>
                              </p:par>
                            </p:childTnLst>
                          </p:cTn>
                        </p:par>
                        <p:par>
                          <p:cTn id="50" fill="hold" nodeType="afterGroup">
                            <p:stCondLst>
                              <p:cond delay="6000"/>
                            </p:stCondLst>
                            <p:childTnLst>
                              <p:par>
                                <p:cTn id="51" presetID="52" presetClass="entr" presetSubtype="0" fill="hold" nodeType="afterEffect">
                                  <p:stCondLst>
                                    <p:cond delay="0"/>
                                  </p:stCondLst>
                                  <p:childTnLst>
                                    <p:set>
                                      <p:cBhvr>
                                        <p:cTn id="52" dur="1" fill="hold">
                                          <p:stCondLst>
                                            <p:cond delay="0"/>
                                          </p:stCondLst>
                                        </p:cTn>
                                        <p:tgtEl>
                                          <p:spTgt spid="380932">
                                            <p:txEl>
                                              <p:pRg st="10" end="10"/>
                                            </p:txEl>
                                          </p:spTgt>
                                        </p:tgtEl>
                                        <p:attrNameLst>
                                          <p:attrName>style.visibility</p:attrName>
                                        </p:attrNameLst>
                                      </p:cBhvr>
                                      <p:to>
                                        <p:strVal val="visible"/>
                                      </p:to>
                                    </p:set>
                                    <p:animScale>
                                      <p:cBhvr>
                                        <p:cTn id="53" dur="1000" decel="50000" fill="hold">
                                          <p:stCondLst>
                                            <p:cond delay="0"/>
                                          </p:stCondLst>
                                        </p:cTn>
                                        <p:tgtEl>
                                          <p:spTgt spid="380932">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4" dur="1000" decel="50000" fill="hold">
                                          <p:stCondLst>
                                            <p:cond delay="0"/>
                                          </p:stCondLst>
                                        </p:cTn>
                                        <p:tgtEl>
                                          <p:spTgt spid="380932">
                                            <p:txEl>
                                              <p:pRg st="10" end="10"/>
                                            </p:txEl>
                                          </p:spTgt>
                                        </p:tgtEl>
                                        <p:attrNameLst>
                                          <p:attrName>ppt_x</p:attrName>
                                          <p:attrName>ppt_y</p:attrName>
                                        </p:attrNameLst>
                                      </p:cBhvr>
                                    </p:animMotion>
                                    <p:animEffect transition="in" filter="fade">
                                      <p:cBhvr>
                                        <p:cTn id="55" dur="1000"/>
                                        <p:tgtEl>
                                          <p:spTgt spid="380932">
                                            <p:txEl>
                                              <p:pRg st="10" end="10"/>
                                            </p:txEl>
                                          </p:spTgt>
                                        </p:tgtEl>
                                      </p:cBhvr>
                                    </p:animEffect>
                                  </p:childTnLst>
                                </p:cTn>
                              </p:par>
                              <p:par>
                                <p:cTn id="56" presetID="52" presetClass="entr" presetSubtype="0" fill="hold" nodeType="withEffect">
                                  <p:stCondLst>
                                    <p:cond delay="0"/>
                                  </p:stCondLst>
                                  <p:childTnLst>
                                    <p:set>
                                      <p:cBhvr>
                                        <p:cTn id="57" dur="1" fill="hold">
                                          <p:stCondLst>
                                            <p:cond delay="0"/>
                                          </p:stCondLst>
                                        </p:cTn>
                                        <p:tgtEl>
                                          <p:spTgt spid="380932">
                                            <p:txEl>
                                              <p:pRg st="11" end="11"/>
                                            </p:txEl>
                                          </p:spTgt>
                                        </p:tgtEl>
                                        <p:attrNameLst>
                                          <p:attrName>style.visibility</p:attrName>
                                        </p:attrNameLst>
                                      </p:cBhvr>
                                      <p:to>
                                        <p:strVal val="visible"/>
                                      </p:to>
                                    </p:set>
                                    <p:animScale>
                                      <p:cBhvr>
                                        <p:cTn id="58" dur="1000" decel="50000" fill="hold">
                                          <p:stCondLst>
                                            <p:cond delay="0"/>
                                          </p:stCondLst>
                                        </p:cTn>
                                        <p:tgtEl>
                                          <p:spTgt spid="380932">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9" dur="1000" decel="50000" fill="hold">
                                          <p:stCondLst>
                                            <p:cond delay="0"/>
                                          </p:stCondLst>
                                        </p:cTn>
                                        <p:tgtEl>
                                          <p:spTgt spid="380932">
                                            <p:txEl>
                                              <p:pRg st="11" end="11"/>
                                            </p:txEl>
                                          </p:spTgt>
                                        </p:tgtEl>
                                        <p:attrNameLst>
                                          <p:attrName>ppt_x</p:attrName>
                                          <p:attrName>ppt_y</p:attrName>
                                        </p:attrNameLst>
                                      </p:cBhvr>
                                    </p:animMotion>
                                    <p:animEffect transition="in" filter="fade">
                                      <p:cBhvr>
                                        <p:cTn id="60" dur="1000"/>
                                        <p:tgtEl>
                                          <p:spTgt spid="380932">
                                            <p:txEl>
                                              <p:pRg st="11" end="11"/>
                                            </p:txEl>
                                          </p:spTgt>
                                        </p:tgtEl>
                                      </p:cBhvr>
                                    </p:animEffect>
                                  </p:childTnLst>
                                </p:cTn>
                              </p:par>
                            </p:childTnLst>
                          </p:cTn>
                        </p:par>
                        <p:par>
                          <p:cTn id="61" fill="hold" nodeType="afterGroup">
                            <p:stCondLst>
                              <p:cond delay="7000"/>
                            </p:stCondLst>
                            <p:childTnLst>
                              <p:par>
                                <p:cTn id="62" presetID="52" presetClass="entr" presetSubtype="0" fill="hold" nodeType="afterEffect">
                                  <p:stCondLst>
                                    <p:cond delay="0"/>
                                  </p:stCondLst>
                                  <p:childTnLst>
                                    <p:set>
                                      <p:cBhvr>
                                        <p:cTn id="63" dur="1" fill="hold">
                                          <p:stCondLst>
                                            <p:cond delay="0"/>
                                          </p:stCondLst>
                                        </p:cTn>
                                        <p:tgtEl>
                                          <p:spTgt spid="380932">
                                            <p:txEl>
                                              <p:pRg st="12" end="12"/>
                                            </p:txEl>
                                          </p:spTgt>
                                        </p:tgtEl>
                                        <p:attrNameLst>
                                          <p:attrName>style.visibility</p:attrName>
                                        </p:attrNameLst>
                                      </p:cBhvr>
                                      <p:to>
                                        <p:strVal val="visible"/>
                                      </p:to>
                                    </p:set>
                                    <p:animScale>
                                      <p:cBhvr>
                                        <p:cTn id="64" dur="1000" decel="50000" fill="hold">
                                          <p:stCondLst>
                                            <p:cond delay="0"/>
                                          </p:stCondLst>
                                        </p:cTn>
                                        <p:tgtEl>
                                          <p:spTgt spid="380932">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5" dur="1000" decel="50000" fill="hold">
                                          <p:stCondLst>
                                            <p:cond delay="0"/>
                                          </p:stCondLst>
                                        </p:cTn>
                                        <p:tgtEl>
                                          <p:spTgt spid="380932">
                                            <p:txEl>
                                              <p:pRg st="12" end="12"/>
                                            </p:txEl>
                                          </p:spTgt>
                                        </p:tgtEl>
                                        <p:attrNameLst>
                                          <p:attrName>ppt_x</p:attrName>
                                          <p:attrName>ppt_y</p:attrName>
                                        </p:attrNameLst>
                                      </p:cBhvr>
                                    </p:animMotion>
                                    <p:animEffect transition="in" filter="fade">
                                      <p:cBhvr>
                                        <p:cTn id="66" dur="1000"/>
                                        <p:tgtEl>
                                          <p:spTgt spid="380932">
                                            <p:txEl>
                                              <p:pRg st="12" end="12"/>
                                            </p:txEl>
                                          </p:spTgt>
                                        </p:tgtEl>
                                      </p:cBhvr>
                                    </p:animEffect>
                                  </p:childTnLst>
                                </p:cTn>
                              </p:par>
                            </p:childTnLst>
                          </p:cTn>
                        </p:par>
                        <p:par>
                          <p:cTn id="67" fill="hold" nodeType="afterGroup">
                            <p:stCondLst>
                              <p:cond delay="8000"/>
                            </p:stCondLst>
                            <p:childTnLst>
                              <p:par>
                                <p:cTn id="68" presetID="56" presetClass="entr" presetSubtype="0" fill="hold" nodeType="afterEffect">
                                  <p:stCondLst>
                                    <p:cond delay="0"/>
                                  </p:stCondLst>
                                  <p:iterate type="lt">
                                    <p:tmPct val="10000"/>
                                  </p:iterate>
                                  <p:childTnLst>
                                    <p:set>
                                      <p:cBhvr>
                                        <p:cTn id="69" dur="1" fill="hold">
                                          <p:stCondLst>
                                            <p:cond delay="0"/>
                                          </p:stCondLst>
                                        </p:cTn>
                                        <p:tgtEl>
                                          <p:spTgt spid="380932">
                                            <p:txEl>
                                              <p:pRg st="13" end="13"/>
                                            </p:txEl>
                                          </p:spTgt>
                                        </p:tgtEl>
                                        <p:attrNameLst>
                                          <p:attrName>style.visibility</p:attrName>
                                        </p:attrNameLst>
                                      </p:cBhvr>
                                      <p:to>
                                        <p:strVal val="visible"/>
                                      </p:to>
                                    </p:set>
                                    <p:anim by="(-#ppt_w*2)" calcmode="lin" valueType="num">
                                      <p:cBhvr rctx="PPT">
                                        <p:cTn id="70" dur="500" autoRev="1" fill="hold">
                                          <p:stCondLst>
                                            <p:cond delay="0"/>
                                          </p:stCondLst>
                                        </p:cTn>
                                        <p:tgtEl>
                                          <p:spTgt spid="380932">
                                            <p:txEl>
                                              <p:pRg st="13" end="13"/>
                                            </p:txEl>
                                          </p:spTgt>
                                        </p:tgtEl>
                                        <p:attrNameLst>
                                          <p:attrName>ppt_w</p:attrName>
                                        </p:attrNameLst>
                                      </p:cBhvr>
                                    </p:anim>
                                    <p:anim by="(#ppt_w*0.50)" calcmode="lin" valueType="num">
                                      <p:cBhvr>
                                        <p:cTn id="71" dur="500" decel="50000" autoRev="1" fill="hold">
                                          <p:stCondLst>
                                            <p:cond delay="0"/>
                                          </p:stCondLst>
                                        </p:cTn>
                                        <p:tgtEl>
                                          <p:spTgt spid="380932">
                                            <p:txEl>
                                              <p:pRg st="13" end="13"/>
                                            </p:txEl>
                                          </p:spTgt>
                                        </p:tgtEl>
                                        <p:attrNameLst>
                                          <p:attrName>ppt_x</p:attrName>
                                        </p:attrNameLst>
                                      </p:cBhvr>
                                    </p:anim>
                                    <p:anim from="(-#ppt_h/2)" to="(#ppt_y)" calcmode="lin" valueType="num">
                                      <p:cBhvr>
                                        <p:cTn id="72" dur="1000" fill="hold">
                                          <p:stCondLst>
                                            <p:cond delay="0"/>
                                          </p:stCondLst>
                                        </p:cTn>
                                        <p:tgtEl>
                                          <p:spTgt spid="380932">
                                            <p:txEl>
                                              <p:pRg st="13" end="13"/>
                                            </p:txEl>
                                          </p:spTgt>
                                        </p:tgtEl>
                                        <p:attrNameLst>
                                          <p:attrName>ppt_y</p:attrName>
                                        </p:attrNameLst>
                                      </p:cBhvr>
                                    </p:anim>
                                    <p:animRot by="21600000">
                                      <p:cBhvr>
                                        <p:cTn id="73" dur="1000" fill="hold">
                                          <p:stCondLst>
                                            <p:cond delay="0"/>
                                          </p:stCondLst>
                                        </p:cTn>
                                        <p:tgtEl>
                                          <p:spTgt spid="380932">
                                            <p:txEl>
                                              <p:pRg st="13" end="1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a:extLst>
              <a:ext uri="{FF2B5EF4-FFF2-40B4-BE49-F238E27FC236}">
                <a16:creationId xmlns:a16="http://schemas.microsoft.com/office/drawing/2014/main" xmlns="" id="{BC8972D9-2F62-09BA-24FA-772E2FC9C4C3}"/>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82947" name="Line 4">
            <a:extLst>
              <a:ext uri="{FF2B5EF4-FFF2-40B4-BE49-F238E27FC236}">
                <a16:creationId xmlns:a16="http://schemas.microsoft.com/office/drawing/2014/main" xmlns="" id="{CD03C6EF-4589-961F-BAD9-9C052B8C0F07}"/>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FE79F363-36C1-5CA7-E549-E490C1AC7DD8}"/>
              </a:ext>
            </a:extLst>
          </p:cNvPr>
          <p:cNvSpPr txBox="1">
            <a:spLocks noChangeArrowheads="1"/>
          </p:cNvSpPr>
          <p:nvPr/>
        </p:nvSpPr>
        <p:spPr bwMode="auto">
          <a:xfrm>
            <a:off x="300038" y="1069975"/>
            <a:ext cx="12863512" cy="1536700"/>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3334325498"/>
      </p:ext>
    </p:extLst>
  </p:cSld>
  <p:clrMapOvr>
    <a:masterClrMapping/>
  </p:clrMapOvr>
  <p:transition>
    <p:wipe dir="d"/>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xmlns="" id="{3407FB80-D7D6-72D4-F080-FFD3ACD5702E}"/>
              </a:ext>
            </a:extLst>
          </p:cNvPr>
          <p:cNvSpPr>
            <a:spLocks noChangeArrowheads="1"/>
          </p:cNvSpPr>
          <p:nvPr/>
        </p:nvSpPr>
        <p:spPr bwMode="auto">
          <a:xfrm>
            <a:off x="374650" y="5722938"/>
            <a:ext cx="8080375" cy="301625"/>
          </a:xfrm>
          <a:prstGeom prst="rect">
            <a:avLst/>
          </a:prstGeom>
          <a:noFill/>
          <a:ln w="9525">
            <a:noFill/>
            <a:miter lim="800000"/>
            <a:headEnd/>
            <a:tailEnd/>
          </a:ln>
        </p:spPr>
        <p:txBody>
          <a:bodyPr lIns="0" tIns="0" rIns="0" bIns="0"/>
          <a:lstStyle/>
          <a:p>
            <a:pPr algn="ctr" defTabSz="463550">
              <a:spcBef>
                <a:spcPct val="20000"/>
              </a:spcBef>
              <a:buClr>
                <a:srgbClr val="000000"/>
              </a:buClr>
              <a:buSzPct val="75000"/>
              <a:defRPr/>
            </a:pPr>
            <a:r>
              <a:rPr lang="en-US" sz="3200" b="1" i="1" dirty="0">
                <a:solidFill>
                  <a:schemeClr val="folHlink"/>
                </a:solidFill>
                <a:latin typeface="+mn-lt"/>
              </a:rPr>
              <a:t>An ability to recognize the importance of attending to the unmet needs of others</a:t>
            </a:r>
          </a:p>
        </p:txBody>
      </p:sp>
      <p:pic>
        <p:nvPicPr>
          <p:cNvPr id="83971" name="Picture 3" descr="man getting up">
            <a:extLst>
              <a:ext uri="{FF2B5EF4-FFF2-40B4-BE49-F238E27FC236}">
                <a16:creationId xmlns:a16="http://schemas.microsoft.com/office/drawing/2014/main" xmlns="" id="{D9C51294-C196-F180-56C6-B58797E3DF1B}"/>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74650" y="979488"/>
            <a:ext cx="8154988"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AutoShape 4">
            <a:extLst>
              <a:ext uri="{FF2B5EF4-FFF2-40B4-BE49-F238E27FC236}">
                <a16:creationId xmlns:a16="http://schemas.microsoft.com/office/drawing/2014/main" xmlns="" id="{03173552-62EE-A394-6DDD-D58332C2EE5A}"/>
              </a:ext>
            </a:extLst>
          </p:cNvPr>
          <p:cNvSpPr>
            <a:spLocks noChangeArrowheads="1"/>
          </p:cNvSpPr>
          <p:nvPr/>
        </p:nvSpPr>
        <p:spPr bwMode="auto">
          <a:xfrm>
            <a:off x="300038" y="979488"/>
            <a:ext cx="1870075" cy="1204912"/>
          </a:xfrm>
          <a:prstGeom prst="wedgeRoundRectCallout">
            <a:avLst>
              <a:gd name="adj1" fmla="val 67917"/>
              <a:gd name="adj2" fmla="val -6250"/>
              <a:gd name="adj3" fmla="val 16667"/>
            </a:avLst>
          </a:prstGeom>
          <a:solidFill>
            <a:srgbClr val="FFFFCC"/>
          </a:solidFill>
          <a:ln w="28575">
            <a:solidFill>
              <a:schemeClr val="tx1"/>
            </a:solidFill>
            <a:miter lim="800000"/>
            <a:headEnd/>
            <a:tailEnd/>
          </a:ln>
        </p:spPr>
        <p:txBody>
          <a:bodyPr wrap="none" lIns="90012" tIns="45006" rIns="90012" bIns="45006"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I’m coming! </a:t>
            </a:r>
          </a:p>
          <a:p>
            <a:pPr algn="ctr"/>
            <a:r>
              <a:rPr lang="en-US" altLang="en-US" sz="2000" b="1">
                <a:latin typeface="Arial" panose="020B0604020202020204" pitchFamily="34" charset="0"/>
              </a:rPr>
              <a:t>I’ll help you!</a:t>
            </a:r>
          </a:p>
        </p:txBody>
      </p:sp>
      <p:sp>
        <p:nvSpPr>
          <p:cNvPr id="83973" name="Line 6">
            <a:extLst>
              <a:ext uri="{FF2B5EF4-FFF2-40B4-BE49-F238E27FC236}">
                <a16:creationId xmlns:a16="http://schemas.microsoft.com/office/drawing/2014/main" xmlns="" id="{96BFA4D8-AD6F-D501-8A23-F285E1961FF9}"/>
              </a:ext>
            </a:extLst>
          </p:cNvPr>
          <p:cNvSpPr>
            <a:spLocks noChangeShapeType="1"/>
          </p:cNvSpPr>
          <p:nvPr/>
        </p:nvSpPr>
        <p:spPr bwMode="auto">
          <a:xfrm>
            <a:off x="523875" y="9032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83974" name="Text Box 7">
            <a:extLst>
              <a:ext uri="{FF2B5EF4-FFF2-40B4-BE49-F238E27FC236}">
                <a16:creationId xmlns:a16="http://schemas.microsoft.com/office/drawing/2014/main" xmlns="" id="{67EE54CA-1910-4F6C-4BD2-7FCDB02A6E8D}"/>
              </a:ext>
            </a:extLst>
          </p:cNvPr>
          <p:cNvSpPr txBox="1">
            <a:spLocks noChangeArrowheads="1"/>
          </p:cNvSpPr>
          <p:nvPr/>
        </p:nvSpPr>
        <p:spPr bwMode="auto">
          <a:xfrm>
            <a:off x="442913" y="258763"/>
            <a:ext cx="3327400"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300" b="1">
                <a:solidFill>
                  <a:srgbClr val="336600"/>
                </a:solidFill>
                <a:latin typeface="Arial" panose="020B0604020202020204" pitchFamily="34" charset="0"/>
              </a:rPr>
              <a:t>Responsive</a:t>
            </a:r>
          </a:p>
        </p:txBody>
      </p:sp>
    </p:spTree>
    <p:extLst>
      <p:ext uri="{BB962C8B-B14F-4D97-AF65-F5344CB8AC3E}">
        <p14:creationId xmlns:p14="http://schemas.microsoft.com/office/powerpoint/2010/main" val="104703555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p:cTn id="7" dur="1000" fill="hold"/>
                                        <p:tgtEl>
                                          <p:spTgt spid="11266"/>
                                        </p:tgtEl>
                                        <p:attrNameLst>
                                          <p:attrName>ppt_w</p:attrName>
                                        </p:attrNameLst>
                                      </p:cBhvr>
                                      <p:tavLst>
                                        <p:tav tm="0">
                                          <p:val>
                                            <p:fltVal val="0"/>
                                          </p:val>
                                        </p:tav>
                                        <p:tav tm="100000">
                                          <p:val>
                                            <p:strVal val="#ppt_w"/>
                                          </p:val>
                                        </p:tav>
                                      </p:tavLst>
                                    </p:anim>
                                    <p:anim calcmode="lin" valueType="num">
                                      <p:cBhvr>
                                        <p:cTn id="8" dur="1000" fill="hold"/>
                                        <p:tgtEl>
                                          <p:spTgt spid="11266"/>
                                        </p:tgtEl>
                                        <p:attrNameLst>
                                          <p:attrName>ppt_h</p:attrName>
                                        </p:attrNameLst>
                                      </p:cBhvr>
                                      <p:tavLst>
                                        <p:tav tm="0">
                                          <p:val>
                                            <p:fltVal val="0"/>
                                          </p:val>
                                        </p:tav>
                                        <p:tav tm="100000">
                                          <p:val>
                                            <p:strVal val="#ppt_h"/>
                                          </p:val>
                                        </p:tav>
                                      </p:tavLst>
                                    </p:anim>
                                    <p:anim calcmode="lin" valueType="num">
                                      <p:cBhvr>
                                        <p:cTn id="9" dur="1000" fill="hold"/>
                                        <p:tgtEl>
                                          <p:spTgt spid="1126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26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2">
            <a:extLst>
              <a:ext uri="{FF2B5EF4-FFF2-40B4-BE49-F238E27FC236}">
                <a16:creationId xmlns:a16="http://schemas.microsoft.com/office/drawing/2014/main" xmlns="" id="{060DCB69-EF4C-E375-95D7-8C295B7381D7}"/>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84995" name="Line 4">
            <a:extLst>
              <a:ext uri="{FF2B5EF4-FFF2-40B4-BE49-F238E27FC236}">
                <a16:creationId xmlns:a16="http://schemas.microsoft.com/office/drawing/2014/main" xmlns="" id="{4D14EBE6-CFA6-322A-DECC-3CC6F410DBE7}"/>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AA5C4FAA-656C-BB28-A3BB-6D8B3C7E4557}"/>
              </a:ext>
            </a:extLst>
          </p:cNvPr>
          <p:cNvSpPr txBox="1">
            <a:spLocks noChangeArrowheads="1"/>
          </p:cNvSpPr>
          <p:nvPr/>
        </p:nvSpPr>
        <p:spPr bwMode="auto">
          <a:xfrm>
            <a:off x="300038" y="1069975"/>
            <a:ext cx="12863512" cy="2260600"/>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3648921401"/>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1" end="1"/>
                                            </p:txEl>
                                          </p:spTgt>
                                        </p:tgtEl>
                                        <p:attrNameLst>
                                          <p:attrName>style.visibility</p:attrName>
                                        </p:attrNameLst>
                                      </p:cBhvr>
                                      <p:to>
                                        <p:strVal val="visible"/>
                                      </p:to>
                                    </p:set>
                                    <p:anim calcmode="lin" valueType="num">
                                      <p:cBhvr additive="base">
                                        <p:cTn id="7" dur="500" fill="hold"/>
                                        <p:tgtEl>
                                          <p:spTgt spid="1024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a:extLst>
              <a:ext uri="{FF2B5EF4-FFF2-40B4-BE49-F238E27FC236}">
                <a16:creationId xmlns:a16="http://schemas.microsoft.com/office/drawing/2014/main" xmlns="" id="{2D338C88-D5A6-C9D1-1F61-59A7C16F47BE}"/>
              </a:ext>
            </a:extLst>
          </p:cNvPr>
          <p:cNvSpPr>
            <a:spLocks noChangeArrowheads="1"/>
          </p:cNvSpPr>
          <p:nvPr/>
        </p:nvSpPr>
        <p:spPr bwMode="auto">
          <a:xfrm>
            <a:off x="366713" y="5421313"/>
            <a:ext cx="8305800" cy="1130300"/>
          </a:xfrm>
          <a:prstGeom prst="rect">
            <a:avLst/>
          </a:prstGeom>
          <a:noFill/>
          <a:ln w="9525">
            <a:noFill/>
            <a:miter lim="800000"/>
            <a:headEnd/>
            <a:tailEnd/>
          </a:ln>
        </p:spPr>
        <p:txBody>
          <a:bodyPr lIns="0" tIns="0" rIns="0" bIns="0"/>
          <a:lstStyle/>
          <a:p>
            <a:pPr defTabSz="463550">
              <a:spcBef>
                <a:spcPct val="20000"/>
              </a:spcBef>
              <a:buClr>
                <a:srgbClr val="000000"/>
              </a:buClr>
              <a:buSzPct val="75000"/>
              <a:defRPr/>
            </a:pPr>
            <a:r>
              <a:rPr lang="en-US" sz="2800" b="1" i="1" dirty="0">
                <a:solidFill>
                  <a:schemeClr val="folHlink"/>
                </a:solidFill>
                <a:latin typeface="+mn-lt"/>
              </a:rPr>
              <a:t>Supporting others in recognizing the importance of achieving the smallest of accomplishments and sharing in the celebration</a:t>
            </a:r>
          </a:p>
        </p:txBody>
      </p:sp>
      <p:pic>
        <p:nvPicPr>
          <p:cNvPr id="86019" name="Picture 1027" descr="man sweeping">
            <a:extLst>
              <a:ext uri="{FF2B5EF4-FFF2-40B4-BE49-F238E27FC236}">
                <a16:creationId xmlns:a16="http://schemas.microsoft.com/office/drawing/2014/main" xmlns="" id="{85659617-CAE8-BF36-A8C2-1C7F6ECBF653}"/>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3838" y="828675"/>
            <a:ext cx="5686425" cy="479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020" name="AutoShape 1028">
            <a:extLst>
              <a:ext uri="{FF2B5EF4-FFF2-40B4-BE49-F238E27FC236}">
                <a16:creationId xmlns:a16="http://schemas.microsoft.com/office/drawing/2014/main" xmlns="" id="{087C3451-0763-75D5-7D98-A282C3EDF49F}"/>
              </a:ext>
            </a:extLst>
          </p:cNvPr>
          <p:cNvSpPr>
            <a:spLocks noChangeArrowheads="1"/>
          </p:cNvSpPr>
          <p:nvPr/>
        </p:nvSpPr>
        <p:spPr bwMode="auto">
          <a:xfrm>
            <a:off x="5984875" y="1054100"/>
            <a:ext cx="2544763" cy="1657350"/>
          </a:xfrm>
          <a:prstGeom prst="wedgeRoundRectCallout">
            <a:avLst>
              <a:gd name="adj1" fmla="val -76472"/>
              <a:gd name="adj2" fmla="val -1894"/>
              <a:gd name="adj3" fmla="val 16667"/>
            </a:avLst>
          </a:prstGeom>
          <a:solidFill>
            <a:srgbClr val="FFFFCC"/>
          </a:solidFill>
          <a:ln w="28575">
            <a:solidFill>
              <a:schemeClr val="tx1"/>
            </a:solidFill>
            <a:miter lim="800000"/>
            <a:headEnd/>
            <a:tailEnd/>
          </a:ln>
        </p:spPr>
        <p:txBody>
          <a:bodyPr wrap="none" lIns="90012" tIns="45006" rIns="90012" bIns="45006"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You did a great job </a:t>
            </a:r>
          </a:p>
          <a:p>
            <a:pPr algn="ctr"/>
            <a:r>
              <a:rPr lang="en-US" altLang="en-US" sz="2000" b="1">
                <a:latin typeface="Arial" panose="020B0604020202020204" pitchFamily="34" charset="0"/>
              </a:rPr>
              <a:t>sweeping. The </a:t>
            </a:r>
          </a:p>
          <a:p>
            <a:pPr algn="ctr"/>
            <a:r>
              <a:rPr lang="en-US" altLang="en-US" sz="2000" b="1">
                <a:latin typeface="Arial" panose="020B0604020202020204" pitchFamily="34" charset="0"/>
              </a:rPr>
              <a:t>carpet has never </a:t>
            </a:r>
          </a:p>
          <a:p>
            <a:pPr algn="ctr"/>
            <a:r>
              <a:rPr lang="en-US" altLang="en-US" sz="2000" b="1">
                <a:latin typeface="Arial" panose="020B0604020202020204" pitchFamily="34" charset="0"/>
              </a:rPr>
              <a:t>looked so clean.</a:t>
            </a:r>
          </a:p>
        </p:txBody>
      </p:sp>
      <p:sp>
        <p:nvSpPr>
          <p:cNvPr id="86021" name="Line 1029">
            <a:extLst>
              <a:ext uri="{FF2B5EF4-FFF2-40B4-BE49-F238E27FC236}">
                <a16:creationId xmlns:a16="http://schemas.microsoft.com/office/drawing/2014/main" xmlns="" id="{761845E8-09F1-F8CC-3C26-6F1E2E8EA43C}"/>
              </a:ext>
            </a:extLst>
          </p:cNvPr>
          <p:cNvSpPr>
            <a:spLocks noChangeShapeType="1"/>
          </p:cNvSpPr>
          <p:nvPr/>
        </p:nvSpPr>
        <p:spPr bwMode="auto">
          <a:xfrm>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86022" name="Text Box 1031">
            <a:extLst>
              <a:ext uri="{FF2B5EF4-FFF2-40B4-BE49-F238E27FC236}">
                <a16:creationId xmlns:a16="http://schemas.microsoft.com/office/drawing/2014/main" xmlns="" id="{C28A1D06-D7A0-B89C-7665-A6EF7CA083C5}"/>
              </a:ext>
            </a:extLst>
          </p:cNvPr>
          <p:cNvSpPr txBox="1">
            <a:spLocks noChangeArrowheads="1"/>
          </p:cNvSpPr>
          <p:nvPr/>
        </p:nvSpPr>
        <p:spPr bwMode="auto">
          <a:xfrm>
            <a:off x="442913" y="258763"/>
            <a:ext cx="3600450"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300" b="1">
                <a:solidFill>
                  <a:srgbClr val="336600"/>
                </a:solidFill>
                <a:latin typeface="Arial" panose="020B0604020202020204" pitchFamily="34" charset="0"/>
              </a:rPr>
              <a:t>Encouraging</a:t>
            </a:r>
          </a:p>
        </p:txBody>
      </p:sp>
    </p:spTree>
    <p:extLst>
      <p:ext uri="{BB962C8B-B14F-4D97-AF65-F5344CB8AC3E}">
        <p14:creationId xmlns:p14="http://schemas.microsoft.com/office/powerpoint/2010/main" val="69663774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p:cTn id="7" dur="500" fill="hold"/>
                                        <p:tgtEl>
                                          <p:spTgt spid="12290"/>
                                        </p:tgtEl>
                                        <p:attrNameLst>
                                          <p:attrName>ppt_w</p:attrName>
                                        </p:attrNameLst>
                                      </p:cBhvr>
                                      <p:tavLst>
                                        <p:tav tm="0">
                                          <p:val>
                                            <p:fltVal val="0"/>
                                          </p:val>
                                        </p:tav>
                                        <p:tav tm="100000">
                                          <p:val>
                                            <p:strVal val="#ppt_w"/>
                                          </p:val>
                                        </p:tav>
                                      </p:tavLst>
                                    </p:anim>
                                    <p:anim calcmode="lin" valueType="num">
                                      <p:cBhvr>
                                        <p:cTn id="8" dur="500" fill="hold"/>
                                        <p:tgtEl>
                                          <p:spTgt spid="12290"/>
                                        </p:tgtEl>
                                        <p:attrNameLst>
                                          <p:attrName>ppt_h</p:attrName>
                                        </p:attrNameLst>
                                      </p:cBhvr>
                                      <p:tavLst>
                                        <p:tav tm="0">
                                          <p:val>
                                            <p:fltVal val="0"/>
                                          </p:val>
                                        </p:tav>
                                        <p:tav tm="100000">
                                          <p:val>
                                            <p:strVal val="#ppt_h"/>
                                          </p:val>
                                        </p:tav>
                                      </p:tavLst>
                                    </p:anim>
                                    <p:anim calcmode="lin" valueType="num">
                                      <p:cBhvr>
                                        <p:cTn id="9" dur="500" fill="hold"/>
                                        <p:tgtEl>
                                          <p:spTgt spid="12290"/>
                                        </p:tgtEl>
                                        <p:attrNameLst>
                                          <p:attrName>style.rotation</p:attrName>
                                        </p:attrNameLst>
                                      </p:cBhvr>
                                      <p:tavLst>
                                        <p:tav tm="0">
                                          <p:val>
                                            <p:fltVal val="360"/>
                                          </p:val>
                                        </p:tav>
                                        <p:tav tm="100000">
                                          <p:val>
                                            <p:fltVal val="0"/>
                                          </p:val>
                                        </p:tav>
                                      </p:tavLst>
                                    </p:anim>
                                    <p:animEffect transition="in" filter="fade">
                                      <p:cBhvr>
                                        <p:cTn id="10"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 Box 2">
            <a:extLst>
              <a:ext uri="{FF2B5EF4-FFF2-40B4-BE49-F238E27FC236}">
                <a16:creationId xmlns:a16="http://schemas.microsoft.com/office/drawing/2014/main" xmlns="" id="{7387FEAE-331D-0148-F23A-0C77EE0F366F}"/>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87043" name="Line 4">
            <a:extLst>
              <a:ext uri="{FF2B5EF4-FFF2-40B4-BE49-F238E27FC236}">
                <a16:creationId xmlns:a16="http://schemas.microsoft.com/office/drawing/2014/main" xmlns="" id="{44325695-7E87-39B0-88B2-60DE1A61E787}"/>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80E5BBB7-C503-F14F-6143-58F01FE7F8C7}"/>
              </a:ext>
            </a:extLst>
          </p:cNvPr>
          <p:cNvSpPr txBox="1">
            <a:spLocks noChangeArrowheads="1"/>
          </p:cNvSpPr>
          <p:nvPr/>
        </p:nvSpPr>
        <p:spPr bwMode="auto">
          <a:xfrm>
            <a:off x="300038" y="1069975"/>
            <a:ext cx="12863512" cy="3706813"/>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330215651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2" end="2"/>
                                            </p:txEl>
                                          </p:spTgt>
                                        </p:tgtEl>
                                        <p:attrNameLst>
                                          <p:attrName>style.visibility</p:attrName>
                                        </p:attrNameLst>
                                      </p:cBhvr>
                                      <p:to>
                                        <p:strVal val="visible"/>
                                      </p:to>
                                    </p:set>
                                    <p:anim calcmode="lin" valueType="num">
                                      <p:cBhvr additive="base">
                                        <p:cTn id="7" dur="500" fill="hold"/>
                                        <p:tgtEl>
                                          <p:spTgt spid="10245">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xmlns="" id="{9BA2BDD1-32F4-D891-3B16-CBF0971A40C0}"/>
              </a:ext>
            </a:extLst>
          </p:cNvPr>
          <p:cNvSpPr>
            <a:spLocks noChangeArrowheads="1"/>
          </p:cNvSpPr>
          <p:nvPr/>
        </p:nvSpPr>
        <p:spPr bwMode="auto">
          <a:xfrm>
            <a:off x="449263" y="5270500"/>
            <a:ext cx="8080375" cy="979488"/>
          </a:xfrm>
          <a:prstGeom prst="rect">
            <a:avLst/>
          </a:prstGeom>
          <a:noFill/>
          <a:ln w="9525">
            <a:noFill/>
            <a:miter lim="800000"/>
            <a:headEnd/>
            <a:tailEnd/>
          </a:ln>
        </p:spPr>
        <p:txBody>
          <a:bodyPr lIns="0" tIns="0" rIns="0" bIns="0"/>
          <a:lstStyle/>
          <a:p>
            <a:pPr algn="ctr" defTabSz="463550">
              <a:spcBef>
                <a:spcPct val="20000"/>
              </a:spcBef>
              <a:buClr>
                <a:srgbClr val="000000"/>
              </a:buClr>
              <a:buSzPct val="75000"/>
              <a:defRPr/>
            </a:pPr>
            <a:r>
              <a:rPr lang="en-US" sz="3200" b="1" i="1" dirty="0">
                <a:solidFill>
                  <a:schemeClr val="folHlink"/>
                </a:solidFill>
                <a:latin typeface="+mn-lt"/>
              </a:rPr>
              <a:t>A demonstration of empathy - a sincere attempt to acknowledge the pain and joy of others</a:t>
            </a:r>
          </a:p>
        </p:txBody>
      </p:sp>
      <p:pic>
        <p:nvPicPr>
          <p:cNvPr id="88067" name="Picture 3" descr="hillbillies">
            <a:extLst>
              <a:ext uri="{FF2B5EF4-FFF2-40B4-BE49-F238E27FC236}">
                <a16:creationId xmlns:a16="http://schemas.microsoft.com/office/drawing/2014/main" xmlns="" id="{54652052-1AEB-1A39-7C85-8DCDA5B19AB7}"/>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14838" y="828675"/>
            <a:ext cx="3027362" cy="459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68" name="Picture 4" descr="angry mom and son">
            <a:extLst>
              <a:ext uri="{FF2B5EF4-FFF2-40B4-BE49-F238E27FC236}">
                <a16:creationId xmlns:a16="http://schemas.microsoft.com/office/drawing/2014/main" xmlns="" id="{B1522162-B64C-B36D-4A68-A8F2403B0D07}"/>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9263" y="979488"/>
            <a:ext cx="2620962"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69" name="AutoShape 5">
            <a:extLst>
              <a:ext uri="{FF2B5EF4-FFF2-40B4-BE49-F238E27FC236}">
                <a16:creationId xmlns:a16="http://schemas.microsoft.com/office/drawing/2014/main" xmlns="" id="{347AD3C2-41E1-5B40-C5A0-2CBB981F8678}"/>
              </a:ext>
            </a:extLst>
          </p:cNvPr>
          <p:cNvSpPr>
            <a:spLocks noChangeArrowheads="1"/>
          </p:cNvSpPr>
          <p:nvPr/>
        </p:nvSpPr>
        <p:spPr bwMode="auto">
          <a:xfrm>
            <a:off x="2619375" y="1128713"/>
            <a:ext cx="2243138" cy="1504950"/>
          </a:xfrm>
          <a:prstGeom prst="wedgeRoundRectCallout">
            <a:avLst>
              <a:gd name="adj1" fmla="val -88611"/>
              <a:gd name="adj2" fmla="val -9333"/>
              <a:gd name="adj3" fmla="val 16667"/>
            </a:avLst>
          </a:prstGeom>
          <a:solidFill>
            <a:srgbClr val="FFFFCC"/>
          </a:solidFill>
          <a:ln w="28575">
            <a:solidFill>
              <a:schemeClr val="tx1"/>
            </a:solidFill>
            <a:miter lim="800000"/>
            <a:headEnd/>
            <a:tailEnd/>
          </a:ln>
        </p:spPr>
        <p:txBody>
          <a:bodyPr wrap="none" lIns="90012" tIns="45006" rIns="90012" bIns="45006"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Don’t pay any </a:t>
            </a:r>
          </a:p>
          <a:p>
            <a:pPr algn="ctr"/>
            <a:r>
              <a:rPr lang="en-US" altLang="en-US" sz="2000" b="1">
                <a:latin typeface="Arial" panose="020B0604020202020204" pitchFamily="34" charset="0"/>
              </a:rPr>
              <a:t>attention to those</a:t>
            </a:r>
          </a:p>
          <a:p>
            <a:pPr algn="ctr"/>
            <a:r>
              <a:rPr lang="en-US" altLang="en-US" sz="2000" b="1">
                <a:latin typeface="Arial" panose="020B0604020202020204" pitchFamily="34" charset="0"/>
              </a:rPr>
              <a:t>guys. They’re</a:t>
            </a:r>
          </a:p>
          <a:p>
            <a:pPr algn="ctr"/>
            <a:r>
              <a:rPr lang="en-US" altLang="en-US" sz="2000" b="1">
                <a:latin typeface="Arial" panose="020B0604020202020204" pitchFamily="34" charset="0"/>
              </a:rPr>
              <a:t>just mean.</a:t>
            </a:r>
          </a:p>
        </p:txBody>
      </p:sp>
      <p:sp>
        <p:nvSpPr>
          <p:cNvPr id="88070" name="AutoShape 6">
            <a:extLst>
              <a:ext uri="{FF2B5EF4-FFF2-40B4-BE49-F238E27FC236}">
                <a16:creationId xmlns:a16="http://schemas.microsoft.com/office/drawing/2014/main" xmlns="" id="{D9EC5718-38E8-CF37-531A-9F73F0646B10}"/>
              </a:ext>
            </a:extLst>
          </p:cNvPr>
          <p:cNvSpPr>
            <a:spLocks noChangeArrowheads="1"/>
          </p:cNvSpPr>
          <p:nvPr/>
        </p:nvSpPr>
        <p:spPr bwMode="auto">
          <a:xfrm>
            <a:off x="2619375" y="3614738"/>
            <a:ext cx="2019300" cy="1279525"/>
          </a:xfrm>
          <a:prstGeom prst="wedgeRoundRectCallout">
            <a:avLst>
              <a:gd name="adj1" fmla="val 72838"/>
              <a:gd name="adj2" fmla="val -76227"/>
              <a:gd name="adj3" fmla="val 16667"/>
            </a:avLst>
          </a:prstGeom>
          <a:solidFill>
            <a:srgbClr val="FFFFCC"/>
          </a:solidFill>
          <a:ln w="28575">
            <a:solidFill>
              <a:schemeClr val="tx1"/>
            </a:solidFill>
            <a:miter lim="800000"/>
            <a:headEnd/>
            <a:tailEnd/>
          </a:ln>
        </p:spPr>
        <p:txBody>
          <a:bodyPr wrap="none" lIns="90012" tIns="45006" rIns="90012" bIns="45006"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He must think</a:t>
            </a:r>
          </a:p>
          <a:p>
            <a:pPr algn="ctr"/>
            <a:r>
              <a:rPr lang="en-US" altLang="en-US" sz="2000" b="1">
                <a:latin typeface="Arial" panose="020B0604020202020204" pitchFamily="34" charset="0"/>
              </a:rPr>
              <a:t>he’s a football </a:t>
            </a:r>
          </a:p>
          <a:p>
            <a:pPr algn="ctr"/>
            <a:r>
              <a:rPr lang="en-US" altLang="en-US" sz="2000" b="1">
                <a:latin typeface="Arial" panose="020B0604020202020204" pitchFamily="34" charset="0"/>
              </a:rPr>
              <a:t>player.</a:t>
            </a:r>
          </a:p>
        </p:txBody>
      </p:sp>
      <p:sp>
        <p:nvSpPr>
          <p:cNvPr id="88071" name="AutoShape 7">
            <a:extLst>
              <a:ext uri="{FF2B5EF4-FFF2-40B4-BE49-F238E27FC236}">
                <a16:creationId xmlns:a16="http://schemas.microsoft.com/office/drawing/2014/main" xmlns="" id="{0839D759-481F-97D1-3D06-57ACFD7D81E7}"/>
              </a:ext>
            </a:extLst>
          </p:cNvPr>
          <p:cNvSpPr>
            <a:spLocks noChangeArrowheads="1"/>
          </p:cNvSpPr>
          <p:nvPr/>
        </p:nvSpPr>
        <p:spPr bwMode="auto">
          <a:xfrm>
            <a:off x="7332663" y="1128713"/>
            <a:ext cx="1196975" cy="1204912"/>
          </a:xfrm>
          <a:prstGeom prst="wedgeRoundRectCallout">
            <a:avLst>
              <a:gd name="adj1" fmla="val -84375"/>
              <a:gd name="adj2" fmla="val 26565"/>
              <a:gd name="adj3" fmla="val 16667"/>
            </a:avLst>
          </a:prstGeom>
          <a:solidFill>
            <a:srgbClr val="FFFFCC"/>
          </a:solidFill>
          <a:ln w="28575">
            <a:solidFill>
              <a:schemeClr val="tx1"/>
            </a:solidFill>
            <a:miter lim="800000"/>
            <a:headEnd/>
            <a:tailEnd/>
          </a:ln>
        </p:spPr>
        <p:txBody>
          <a:bodyPr wrap="none" lIns="90012" tIns="45006" rIns="90012" bIns="45006"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Heyuk, </a:t>
            </a:r>
          </a:p>
          <a:p>
            <a:pPr algn="ctr"/>
            <a:r>
              <a:rPr lang="en-US" altLang="en-US" sz="2000" b="1">
                <a:latin typeface="Arial" panose="020B0604020202020204" pitchFamily="34" charset="0"/>
              </a:rPr>
              <a:t>heyuk, </a:t>
            </a:r>
          </a:p>
          <a:p>
            <a:pPr algn="ctr"/>
            <a:r>
              <a:rPr lang="en-US" altLang="en-US" sz="2000" b="1">
                <a:latin typeface="Arial" panose="020B0604020202020204" pitchFamily="34" charset="0"/>
              </a:rPr>
              <a:t>heyuk...</a:t>
            </a:r>
          </a:p>
        </p:txBody>
      </p:sp>
      <p:sp>
        <p:nvSpPr>
          <p:cNvPr id="88072" name="Line 8">
            <a:extLst>
              <a:ext uri="{FF2B5EF4-FFF2-40B4-BE49-F238E27FC236}">
                <a16:creationId xmlns:a16="http://schemas.microsoft.com/office/drawing/2014/main" xmlns="" id="{88CBC010-E9C8-79C3-214B-DC83A8614153}"/>
              </a:ext>
            </a:extLst>
          </p:cNvPr>
          <p:cNvSpPr>
            <a:spLocks noChangeShapeType="1"/>
          </p:cNvSpPr>
          <p:nvPr/>
        </p:nvSpPr>
        <p:spPr bwMode="auto">
          <a:xfrm>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88073" name="Text Box 11">
            <a:extLst>
              <a:ext uri="{FF2B5EF4-FFF2-40B4-BE49-F238E27FC236}">
                <a16:creationId xmlns:a16="http://schemas.microsoft.com/office/drawing/2014/main" xmlns="" id="{0A2A5B0C-03B4-02E1-736B-EE1C9DABD9E3}"/>
              </a:ext>
            </a:extLst>
          </p:cNvPr>
          <p:cNvSpPr txBox="1">
            <a:spLocks noChangeArrowheads="1"/>
          </p:cNvSpPr>
          <p:nvPr/>
        </p:nvSpPr>
        <p:spPr bwMode="auto">
          <a:xfrm>
            <a:off x="523875" y="225425"/>
            <a:ext cx="2592388"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300" b="1">
                <a:solidFill>
                  <a:srgbClr val="336600"/>
                </a:solidFill>
                <a:latin typeface="Arial" panose="020B0604020202020204" pitchFamily="34" charset="0"/>
              </a:rPr>
              <a:t>Sensitive</a:t>
            </a:r>
          </a:p>
        </p:txBody>
      </p:sp>
    </p:spTree>
    <p:extLst>
      <p:ext uri="{BB962C8B-B14F-4D97-AF65-F5344CB8AC3E}">
        <p14:creationId xmlns:p14="http://schemas.microsoft.com/office/powerpoint/2010/main" val="214403573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p:cTn id="7" dur="500" fill="hold"/>
                                        <p:tgtEl>
                                          <p:spTgt spid="13314"/>
                                        </p:tgtEl>
                                        <p:attrNameLst>
                                          <p:attrName>ppt_w</p:attrName>
                                        </p:attrNameLst>
                                      </p:cBhvr>
                                      <p:tavLst>
                                        <p:tav tm="0">
                                          <p:val>
                                            <p:fltVal val="0"/>
                                          </p:val>
                                        </p:tav>
                                        <p:tav tm="100000">
                                          <p:val>
                                            <p:strVal val="#ppt_w"/>
                                          </p:val>
                                        </p:tav>
                                      </p:tavLst>
                                    </p:anim>
                                    <p:anim calcmode="lin" valueType="num">
                                      <p:cBhvr>
                                        <p:cTn id="8" dur="500" fill="hold"/>
                                        <p:tgtEl>
                                          <p:spTgt spid="13314"/>
                                        </p:tgtEl>
                                        <p:attrNameLst>
                                          <p:attrName>ppt_h</p:attrName>
                                        </p:attrNameLst>
                                      </p:cBhvr>
                                      <p:tavLst>
                                        <p:tav tm="0">
                                          <p:val>
                                            <p:fltVal val="0"/>
                                          </p:val>
                                        </p:tav>
                                        <p:tav tm="100000">
                                          <p:val>
                                            <p:strVal val="#ppt_h"/>
                                          </p:val>
                                        </p:tav>
                                      </p:tavLst>
                                    </p:anim>
                                    <p:anim calcmode="lin" valueType="num">
                                      <p:cBhvr>
                                        <p:cTn id="9" dur="500" fill="hold"/>
                                        <p:tgtEl>
                                          <p:spTgt spid="13314"/>
                                        </p:tgtEl>
                                        <p:attrNameLst>
                                          <p:attrName>style.rotation</p:attrName>
                                        </p:attrNameLst>
                                      </p:cBhvr>
                                      <p:tavLst>
                                        <p:tav tm="0">
                                          <p:val>
                                            <p:fltVal val="360"/>
                                          </p:val>
                                        </p:tav>
                                        <p:tav tm="100000">
                                          <p:val>
                                            <p:fltVal val="0"/>
                                          </p:val>
                                        </p:tav>
                                      </p:tavLst>
                                    </p:anim>
                                    <p:animEffect transition="in" filter="fade">
                                      <p:cBhvr>
                                        <p:cTn id="10" dur="5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Line 3">
            <a:extLst>
              <a:ext uri="{FF2B5EF4-FFF2-40B4-BE49-F238E27FC236}">
                <a16:creationId xmlns:a16="http://schemas.microsoft.com/office/drawing/2014/main" xmlns="" id="{10E9EF41-A7FB-4C74-0FB2-600303040BAF}"/>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08547" name="AutoShape 5" descr="http://mail.aol.com/38466-111/aol-6/en-us/mail/get-attachment.aspx?uid=29589111&amp;folder=NewMail&amp;partId=1">
            <a:extLst>
              <a:ext uri="{FF2B5EF4-FFF2-40B4-BE49-F238E27FC236}">
                <a16:creationId xmlns:a16="http://schemas.microsoft.com/office/drawing/2014/main" xmlns="" id="{36BA258D-645A-9EAD-70D5-354C14BC75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08548" name="AutoShape 7" descr="http://mail.aol.com/38466-111/aol-6/en-us/mail/get-attachment.aspx?uid=29589111&amp;folder=NewMail&amp;partId=1">
            <a:extLst>
              <a:ext uri="{FF2B5EF4-FFF2-40B4-BE49-F238E27FC236}">
                <a16:creationId xmlns:a16="http://schemas.microsoft.com/office/drawing/2014/main" xmlns="" id="{DEC6FB67-B222-F780-4C2E-FD9D2B4A99F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08549" name="AutoShape 9" descr="http://mail.aol.com/38466-111/aol-6/en-us/mail/get-attachment.aspx?uid=29589111&amp;folder=NewMail&amp;partId=1">
            <a:extLst>
              <a:ext uri="{FF2B5EF4-FFF2-40B4-BE49-F238E27FC236}">
                <a16:creationId xmlns:a16="http://schemas.microsoft.com/office/drawing/2014/main" xmlns="" id="{8A5FEAFF-879C-1A35-C535-72D08398627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08550" name="AutoShape 11" descr="http://mail.aol.com/38466-111/aol-6/en-us/mail/get-attachment.aspx?uid=29589111&amp;folder=NewMail&amp;partId=1">
            <a:extLst>
              <a:ext uri="{FF2B5EF4-FFF2-40B4-BE49-F238E27FC236}">
                <a16:creationId xmlns:a16="http://schemas.microsoft.com/office/drawing/2014/main" xmlns="" id="{3AA257F4-8CBC-BBA8-B9BF-02924DBAA0C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08551" name="Title 10">
            <a:extLst>
              <a:ext uri="{FF2B5EF4-FFF2-40B4-BE49-F238E27FC236}">
                <a16:creationId xmlns:a16="http://schemas.microsoft.com/office/drawing/2014/main" xmlns="" id="{EF7F276E-D687-1859-54DF-906EAEB191B8}"/>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Not A Solution</a:t>
            </a:r>
            <a:br>
              <a:rPr lang="en-US" altLang="en-US" sz="4400"/>
            </a:br>
            <a:endParaRPr lang="en-US" altLang="en-US" sz="4400"/>
          </a:p>
        </p:txBody>
      </p:sp>
      <p:sp>
        <p:nvSpPr>
          <p:cNvPr id="2" name="TextBox 1">
            <a:extLst>
              <a:ext uri="{FF2B5EF4-FFF2-40B4-BE49-F238E27FC236}">
                <a16:creationId xmlns:a16="http://schemas.microsoft.com/office/drawing/2014/main" xmlns="" id="{FDC76229-B3E1-300E-A116-BED5E9807026}"/>
              </a:ext>
            </a:extLst>
          </p:cNvPr>
          <p:cNvSpPr txBox="1"/>
          <p:nvPr/>
        </p:nvSpPr>
        <p:spPr>
          <a:xfrm>
            <a:off x="4910138" y="858838"/>
            <a:ext cx="3740150" cy="5507037"/>
          </a:xfrm>
          <a:prstGeom prst="rect">
            <a:avLst/>
          </a:prstGeom>
          <a:noFill/>
        </p:spPr>
        <p:txBody>
          <a:bodyPr>
            <a:spAutoFit/>
          </a:bodyPr>
          <a:lstStyle/>
          <a:p>
            <a:pPr>
              <a:defRPr/>
            </a:pPr>
            <a:r>
              <a:rPr lang="en-US" sz="3200" b="1" dirty="0">
                <a:latin typeface="+mn-lt"/>
                <a:ea typeface="Tahoma" panose="020B0604030504040204" pitchFamily="34" charset="0"/>
                <a:cs typeface="Tahoma" panose="020B0604030504040204" pitchFamily="34" charset="0"/>
              </a:rPr>
              <a:t>Zip ties are not a replacement for shoestrings This individual leaves home each morning with these shoes. </a:t>
            </a:r>
          </a:p>
          <a:p>
            <a:pPr>
              <a:defRPr/>
            </a:pPr>
            <a:r>
              <a:rPr lang="en-US" sz="3200" b="1" dirty="0">
                <a:solidFill>
                  <a:srgbClr val="993300"/>
                </a:solidFill>
                <a:latin typeface="+mn-lt"/>
                <a:ea typeface="Tahoma" panose="020B0604030504040204" pitchFamily="34" charset="0"/>
                <a:cs typeface="Tahoma" panose="020B0604030504040204" pitchFamily="34" charset="0"/>
              </a:rPr>
              <a:t>What is the option if she has difficulty with shoe strings?</a:t>
            </a:r>
          </a:p>
        </p:txBody>
      </p:sp>
      <p:pic>
        <p:nvPicPr>
          <p:cNvPr id="108553" name="Picture 2">
            <a:extLst>
              <a:ext uri="{FF2B5EF4-FFF2-40B4-BE49-F238E27FC236}">
                <a16:creationId xmlns:a16="http://schemas.microsoft.com/office/drawing/2014/main" xmlns="" id="{B098553B-F037-AF36-69F4-481C6BA920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0675" y="1020763"/>
            <a:ext cx="4591050" cy="561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F6EF722B-7630-B5D3-415F-159BCCD8A51B}"/>
              </a:ext>
            </a:extLst>
          </p:cNvPr>
          <p:cNvSpPr/>
          <p:nvPr/>
        </p:nvSpPr>
        <p:spPr bwMode="auto">
          <a:xfrm>
            <a:off x="320674" y="868362"/>
            <a:ext cx="8290917" cy="5943599"/>
          </a:xfrm>
          <a:prstGeom prst="rect">
            <a:avLst/>
          </a:prstGeom>
          <a:blipFill>
            <a:blip r:embed="rId2"/>
            <a:tile tx="0" ty="0" sx="100000" sy="100000" flip="none" algn="tl"/>
          </a:blipFill>
          <a:ln w="9525" cap="flat" cmpd="sng" algn="ctr">
            <a:noFill/>
            <a:prstDash val="solid"/>
            <a:round/>
            <a:headEnd type="none" w="med" len="med"/>
            <a:tailEnd type="none" w="med" len="med"/>
          </a:ln>
          <a:effectLst>
            <a:softEdge rad="88900"/>
          </a:effectLst>
        </p:spPr>
        <p:txBody>
          <a:bodyPr/>
          <a:lstStyle/>
          <a:p>
            <a:pPr>
              <a:defRPr/>
            </a:pPr>
            <a:endParaRPr lang="en-US"/>
          </a:p>
        </p:txBody>
      </p:sp>
      <p:sp>
        <p:nvSpPr>
          <p:cNvPr id="123909" name="Line 3">
            <a:extLst>
              <a:ext uri="{FF2B5EF4-FFF2-40B4-BE49-F238E27FC236}">
                <a16:creationId xmlns:a16="http://schemas.microsoft.com/office/drawing/2014/main" xmlns="" id="{032B54C1-6DC5-ED41-CE86-7875F6B1061B}"/>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10" name="AutoShape 5" descr="http://mail.aol.com/38466-111/aol-6/en-us/mail/get-attachment.aspx?uid=29589111&amp;folder=NewMail&amp;partId=1">
            <a:extLst>
              <a:ext uri="{FF2B5EF4-FFF2-40B4-BE49-F238E27FC236}">
                <a16:creationId xmlns:a16="http://schemas.microsoft.com/office/drawing/2014/main" xmlns="" id="{1111FF93-74D6-F101-1616-ECA354EE862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23911" name="AutoShape 7" descr="http://mail.aol.com/38466-111/aol-6/en-us/mail/get-attachment.aspx?uid=29589111&amp;folder=NewMail&amp;partId=1">
            <a:extLst>
              <a:ext uri="{FF2B5EF4-FFF2-40B4-BE49-F238E27FC236}">
                <a16:creationId xmlns:a16="http://schemas.microsoft.com/office/drawing/2014/main" xmlns="" id="{14A4FD43-2C05-D994-8DB9-BA4D94D7AE1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23912" name="AutoShape 9" descr="http://mail.aol.com/38466-111/aol-6/en-us/mail/get-attachment.aspx?uid=29589111&amp;folder=NewMail&amp;partId=1">
            <a:extLst>
              <a:ext uri="{FF2B5EF4-FFF2-40B4-BE49-F238E27FC236}">
                <a16:creationId xmlns:a16="http://schemas.microsoft.com/office/drawing/2014/main" xmlns="" id="{063485DC-FF02-83D0-35FF-E658D3E1BCC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23913" name="AutoShape 11" descr="http://mail.aol.com/38466-111/aol-6/en-us/mail/get-attachment.aspx?uid=29589111&amp;folder=NewMail&amp;partId=1">
            <a:extLst>
              <a:ext uri="{FF2B5EF4-FFF2-40B4-BE49-F238E27FC236}">
                <a16:creationId xmlns:a16="http://schemas.microsoft.com/office/drawing/2014/main" xmlns="" id="{CC6EA981-41AF-712A-9441-A7D4AB38B5B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123914" name="Title 10">
            <a:extLst>
              <a:ext uri="{FF2B5EF4-FFF2-40B4-BE49-F238E27FC236}">
                <a16:creationId xmlns:a16="http://schemas.microsoft.com/office/drawing/2014/main" xmlns="" id="{1234534E-13B6-D086-A3E5-673C15985B10}"/>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Take A Seat</a:t>
            </a:r>
            <a:br>
              <a:rPr lang="en-US" altLang="en-US" sz="4400"/>
            </a:br>
            <a:endParaRPr lang="en-US" altLang="en-US" sz="4400"/>
          </a:p>
        </p:txBody>
      </p:sp>
      <p:pic>
        <p:nvPicPr>
          <p:cNvPr id="2" name="Picture 1">
            <a:extLst>
              <a:ext uri="{FF2B5EF4-FFF2-40B4-BE49-F238E27FC236}">
                <a16:creationId xmlns:a16="http://schemas.microsoft.com/office/drawing/2014/main" xmlns="" id="{A9C4CCB6-D1FD-15CE-B51C-38EE5BCCCA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138" y="1081088"/>
            <a:ext cx="4206875" cy="560863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xmlns="" id="{37A4EE11-8227-D4C0-B1C4-C7261D86AAA4}"/>
              </a:ext>
            </a:extLst>
          </p:cNvPr>
          <p:cNvSpPr txBox="1">
            <a:spLocks noChangeArrowheads="1"/>
          </p:cNvSpPr>
          <p:nvPr/>
        </p:nvSpPr>
        <p:spPr bwMode="auto">
          <a:xfrm>
            <a:off x="4708525" y="868363"/>
            <a:ext cx="3903663" cy="618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4300" b="1">
                <a:latin typeface="Tahoma" panose="020B0604030504040204" pitchFamily="34" charset="0"/>
                <a:ea typeface="MS PGothic" panose="020B0600070205080204" pitchFamily="34" charset="-128"/>
                <a:cs typeface="Tahoma" panose="020B0604030504040204" pitchFamily="34" charset="0"/>
              </a:rPr>
              <a:t>This chair, adorned with a soiled incontinence pad, is prominently located in a day program room.</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Line 3">
            <a:extLst>
              <a:ext uri="{FF2B5EF4-FFF2-40B4-BE49-F238E27FC236}">
                <a16:creationId xmlns:a16="http://schemas.microsoft.com/office/drawing/2014/main" xmlns="" id="{042F97C1-949C-C87D-3B7D-97A3FE89E2F4}"/>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9091" name="Title 6">
            <a:extLst>
              <a:ext uri="{FF2B5EF4-FFF2-40B4-BE49-F238E27FC236}">
                <a16:creationId xmlns:a16="http://schemas.microsoft.com/office/drawing/2014/main" xmlns="" id="{CF15CB7C-DE4A-2F5D-B352-1BC1087B678F}"/>
              </a:ext>
            </a:extLst>
          </p:cNvPr>
          <p:cNvSpPr>
            <a:spLocks noGrp="1" noChangeArrowheads="1"/>
          </p:cNvSpPr>
          <p:nvPr>
            <p:ph type="title" sz="quarter"/>
          </p:nvPr>
        </p:nvSpPr>
        <p:spPr>
          <a:xfrm>
            <a:off x="214313" y="0"/>
            <a:ext cx="8058150" cy="1044575"/>
          </a:xfrm>
        </p:spPr>
        <p:txBody>
          <a:bodyPr/>
          <a:lstStyle/>
          <a:p>
            <a:r>
              <a:rPr lang="en-US" altLang="en-US"/>
              <a:t>What Is This?</a:t>
            </a:r>
          </a:p>
        </p:txBody>
      </p:sp>
      <p:sp>
        <p:nvSpPr>
          <p:cNvPr id="4" name="TextBox 3">
            <a:extLst>
              <a:ext uri="{FF2B5EF4-FFF2-40B4-BE49-F238E27FC236}">
                <a16:creationId xmlns:a16="http://schemas.microsoft.com/office/drawing/2014/main" xmlns="" id="{DE1273D9-147D-C54E-7A06-2ADDB599D156}"/>
              </a:ext>
            </a:extLst>
          </p:cNvPr>
          <p:cNvSpPr txBox="1">
            <a:spLocks noChangeArrowheads="1"/>
          </p:cNvSpPr>
          <p:nvPr/>
        </p:nvSpPr>
        <p:spPr bwMode="auto">
          <a:xfrm>
            <a:off x="214313" y="1173163"/>
            <a:ext cx="32004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t>Thanks for letting me know what I’m eating!</a:t>
            </a:r>
          </a:p>
        </p:txBody>
      </p:sp>
      <p:pic>
        <p:nvPicPr>
          <p:cNvPr id="89093" name="Picture 4" descr="pureed food.jpg">
            <a:extLst>
              <a:ext uri="{FF2B5EF4-FFF2-40B4-BE49-F238E27FC236}">
                <a16:creationId xmlns:a16="http://schemas.microsoft.com/office/drawing/2014/main" xmlns="" id="{6B1E65FE-A15B-D76C-DB4B-B27347E315D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67113" y="944563"/>
            <a:ext cx="6121400" cy="582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83424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70" decel="100000"/>
                                        <p:tgtEl>
                                          <p:spTgt spid="4"/>
                                        </p:tgtEl>
                                      </p:cBhvr>
                                    </p:animEffect>
                                    <p:animScale>
                                      <p:cBhvr>
                                        <p:cTn id="8" dur="770" decel="100000"/>
                                        <p:tgtEl>
                                          <p:spTgt spid="4"/>
                                        </p:tgtEl>
                                      </p:cBhvr>
                                      <p:from x="10000" y="10000"/>
                                      <p:to x="200000" y="450000"/>
                                    </p:animScale>
                                    <p:animScale>
                                      <p:cBhvr>
                                        <p:cTn id="9" dur="1230" accel="100000" fill="hold">
                                          <p:stCondLst>
                                            <p:cond delay="770"/>
                                          </p:stCondLst>
                                        </p:cTn>
                                        <p:tgtEl>
                                          <p:spTgt spid="4"/>
                                        </p:tgtEl>
                                      </p:cBhvr>
                                      <p:from x="200000" y="450000"/>
                                      <p:to x="100000" y="100000"/>
                                    </p:animScale>
                                    <p:set>
                                      <p:cBhvr>
                                        <p:cTn id="10" dur="770" fill="hold"/>
                                        <p:tgtEl>
                                          <p:spTgt spid="4"/>
                                        </p:tgtEl>
                                        <p:attrNameLst>
                                          <p:attrName>ppt_x</p:attrName>
                                        </p:attrNameLst>
                                      </p:cBhvr>
                                      <p:to>
                                        <p:strVal val="(0.5)"/>
                                      </p:to>
                                    </p:set>
                                    <p:anim from="(0.5)" to="(#ppt_x)" calcmode="lin" valueType="num">
                                      <p:cBhvr>
                                        <p:cTn id="11" dur="1230" accel="100000" fill="hold">
                                          <p:stCondLst>
                                            <p:cond delay="770"/>
                                          </p:stCondLst>
                                        </p:cTn>
                                        <p:tgtEl>
                                          <p:spTgt spid="4"/>
                                        </p:tgtEl>
                                        <p:attrNameLst>
                                          <p:attrName>ppt_x</p:attrName>
                                        </p:attrNameLst>
                                      </p:cBhvr>
                                    </p:anim>
                                    <p:set>
                                      <p:cBhvr>
                                        <p:cTn id="12" dur="770" fill="hold"/>
                                        <p:tgtEl>
                                          <p:spTgt spid="4"/>
                                        </p:tgtEl>
                                        <p:attrNameLst>
                                          <p:attrName>ppt_y</p:attrName>
                                        </p:attrNameLst>
                                      </p:cBhvr>
                                      <p:to>
                                        <p:strVal val="(#ppt_y+0.4)"/>
                                      </p:to>
                                    </p:set>
                                    <p:anim from="(#ppt_y+0.4)" to="(#ppt_y)" calcmode="lin" valueType="num">
                                      <p:cBhvr>
                                        <p:cTn id="13" dur="1230" accel="100000" fill="hold">
                                          <p:stCondLst>
                                            <p:cond delay="770"/>
                                          </p:stCondLst>
                                        </p:cTn>
                                        <p:tgtEl>
                                          <p:spTgt spid="4"/>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ext Box 2">
            <a:extLst>
              <a:ext uri="{FF2B5EF4-FFF2-40B4-BE49-F238E27FC236}">
                <a16:creationId xmlns:a16="http://schemas.microsoft.com/office/drawing/2014/main" xmlns="" id="{0553A6B2-FDC9-B06B-44B8-9089E72FBCBF}"/>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92163" name="Line 4">
            <a:extLst>
              <a:ext uri="{FF2B5EF4-FFF2-40B4-BE49-F238E27FC236}">
                <a16:creationId xmlns:a16="http://schemas.microsoft.com/office/drawing/2014/main" xmlns="" id="{9BC47FBE-DA29-16EA-ADB6-818114B28C14}"/>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9363B662-F77F-FD99-C9B1-DB42EB49E17E}"/>
              </a:ext>
            </a:extLst>
          </p:cNvPr>
          <p:cNvSpPr txBox="1">
            <a:spLocks noChangeArrowheads="1"/>
          </p:cNvSpPr>
          <p:nvPr/>
        </p:nvSpPr>
        <p:spPr bwMode="auto">
          <a:xfrm>
            <a:off x="300038" y="1069975"/>
            <a:ext cx="12863512" cy="3706813"/>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2411719041"/>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3" end="3"/>
                                            </p:txEl>
                                          </p:spTgt>
                                        </p:tgtEl>
                                        <p:attrNameLst>
                                          <p:attrName>style.visibility</p:attrName>
                                        </p:attrNameLst>
                                      </p:cBhvr>
                                      <p:to>
                                        <p:strVal val="visible"/>
                                      </p:to>
                                    </p:set>
                                    <p:anim calcmode="lin" valueType="num">
                                      <p:cBhvr additive="base">
                                        <p:cTn id="7" dur="500" fill="hold"/>
                                        <p:tgtEl>
                                          <p:spTgt spid="10245">
                                            <p:txEl>
                                              <p:pRg st="3" end="3"/>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3" end="3"/>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45">
                                            <p:txEl>
                                              <p:pRg st="4" end="4"/>
                                            </p:txEl>
                                          </p:spTgt>
                                        </p:tgtEl>
                                        <p:attrNameLst>
                                          <p:attrName>style.visibility</p:attrName>
                                        </p:attrNameLst>
                                      </p:cBhvr>
                                      <p:to>
                                        <p:strVal val="visible"/>
                                      </p:to>
                                    </p:set>
                                    <p:anim calcmode="lin" valueType="num">
                                      <p:cBhvr additive="base">
                                        <p:cTn id="11" dur="500" fill="hold"/>
                                        <p:tgtEl>
                                          <p:spTgt spid="10245">
                                            <p:txEl>
                                              <p:pRg st="4" end="4"/>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4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7">
            <a:extLst>
              <a:ext uri="{FF2B5EF4-FFF2-40B4-BE49-F238E27FC236}">
                <a16:creationId xmlns:a16="http://schemas.microsoft.com/office/drawing/2014/main" xmlns="" id="{BF8B6D55-4D04-4029-D555-646CE9C5C84A}"/>
              </a:ext>
            </a:extLst>
          </p:cNvPr>
          <p:cNvSpPr>
            <a:spLocks noChangeArrowheads="1"/>
          </p:cNvSpPr>
          <p:nvPr/>
        </p:nvSpPr>
        <p:spPr bwMode="auto">
          <a:xfrm>
            <a:off x="374650" y="5421313"/>
            <a:ext cx="8154988" cy="106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20000"/>
              </a:spcBef>
              <a:buClr>
                <a:srgbClr val="000000"/>
              </a:buClr>
              <a:buSzPct val="75000"/>
              <a:buFont typeface="Wingdings" panose="05000000000000000000" pitchFamily="2" charset="2"/>
              <a:buNone/>
            </a:pPr>
            <a:r>
              <a:rPr lang="en-US" altLang="en-US" sz="2800" b="1" i="1">
                <a:solidFill>
                  <a:schemeClr val="folHlink"/>
                </a:solidFill>
                <a:latin typeface="Berlin Sans FB Demi" panose="020E0802020502020306" pitchFamily="34" charset="0"/>
              </a:rPr>
              <a:t>An ability to interpret the silent communication of body posturing and facial expressions - enhances one’s ability to be perceptive</a:t>
            </a:r>
          </a:p>
        </p:txBody>
      </p:sp>
      <p:pic>
        <p:nvPicPr>
          <p:cNvPr id="93187" name="Picture 1029" descr="lady and dog">
            <a:extLst>
              <a:ext uri="{FF2B5EF4-FFF2-40B4-BE49-F238E27FC236}">
                <a16:creationId xmlns:a16="http://schemas.microsoft.com/office/drawing/2014/main" xmlns="" id="{44D37560-B7EC-D08C-5616-4C5BE6DF711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00038" y="2560638"/>
            <a:ext cx="3267075" cy="261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8" name="Picture 1030" descr="man with arm around">
            <a:extLst>
              <a:ext uri="{FF2B5EF4-FFF2-40B4-BE49-F238E27FC236}">
                <a16:creationId xmlns:a16="http://schemas.microsoft.com/office/drawing/2014/main" xmlns="" id="{8869B854-48CB-36FE-22B3-821FA347C2A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367088" y="752475"/>
            <a:ext cx="5087937" cy="469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9" name="AutoShape 1031">
            <a:extLst>
              <a:ext uri="{FF2B5EF4-FFF2-40B4-BE49-F238E27FC236}">
                <a16:creationId xmlns:a16="http://schemas.microsoft.com/office/drawing/2014/main" xmlns="" id="{42D4929A-E352-A172-DA0A-ADD8090118A2}"/>
              </a:ext>
            </a:extLst>
          </p:cNvPr>
          <p:cNvSpPr>
            <a:spLocks noChangeArrowheads="1"/>
          </p:cNvSpPr>
          <p:nvPr/>
        </p:nvSpPr>
        <p:spPr bwMode="auto">
          <a:xfrm>
            <a:off x="973138" y="1054100"/>
            <a:ext cx="2543175" cy="1428750"/>
          </a:xfrm>
          <a:prstGeom prst="wedgeRoundRectCallout">
            <a:avLst>
              <a:gd name="adj1" fmla="val 78676"/>
              <a:gd name="adj2" fmla="val 65037"/>
              <a:gd name="adj3" fmla="val 16667"/>
            </a:avLst>
          </a:prstGeom>
          <a:solidFill>
            <a:srgbClr val="FFFFCC"/>
          </a:solidFill>
          <a:ln w="28575">
            <a:solidFill>
              <a:schemeClr val="tx1"/>
            </a:solidFill>
            <a:miter lim="800000"/>
            <a:headEnd/>
            <a:tailEnd/>
          </a:ln>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That little dog </a:t>
            </a:r>
          </a:p>
          <a:p>
            <a:pPr algn="ctr"/>
            <a:r>
              <a:rPr lang="en-US" altLang="en-US" sz="2000" b="1">
                <a:latin typeface="Arial" panose="020B0604020202020204" pitchFamily="34" charset="0"/>
              </a:rPr>
              <a:t>won’t hurt you, </a:t>
            </a:r>
          </a:p>
          <a:p>
            <a:pPr algn="ctr"/>
            <a:r>
              <a:rPr lang="en-US" altLang="en-US" sz="2000" b="1">
                <a:latin typeface="Arial" panose="020B0604020202020204" pitchFamily="34" charset="0"/>
              </a:rPr>
              <a:t>he’s on a leash.</a:t>
            </a:r>
          </a:p>
        </p:txBody>
      </p:sp>
      <p:sp>
        <p:nvSpPr>
          <p:cNvPr id="93190" name="Line 1032">
            <a:extLst>
              <a:ext uri="{FF2B5EF4-FFF2-40B4-BE49-F238E27FC236}">
                <a16:creationId xmlns:a16="http://schemas.microsoft.com/office/drawing/2014/main" xmlns="" id="{2A9D16C4-F269-80FE-0B9B-96140A7DD0E7}"/>
              </a:ext>
            </a:extLst>
          </p:cNvPr>
          <p:cNvSpPr>
            <a:spLocks noChangeShapeType="1"/>
          </p:cNvSpPr>
          <p:nvPr/>
        </p:nvSpPr>
        <p:spPr bwMode="auto">
          <a:xfrm>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3191" name="Text Box 1034">
            <a:extLst>
              <a:ext uri="{FF2B5EF4-FFF2-40B4-BE49-F238E27FC236}">
                <a16:creationId xmlns:a16="http://schemas.microsoft.com/office/drawing/2014/main" xmlns="" id="{74AD3B65-3171-B8E5-AA70-FA0804F1D1DE}"/>
              </a:ext>
            </a:extLst>
          </p:cNvPr>
          <p:cNvSpPr txBox="1">
            <a:spLocks noChangeArrowheads="1"/>
          </p:cNvSpPr>
          <p:nvPr/>
        </p:nvSpPr>
        <p:spPr bwMode="auto">
          <a:xfrm>
            <a:off x="-673100" y="225425"/>
            <a:ext cx="4937125"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300" b="1">
                <a:solidFill>
                  <a:srgbClr val="006600"/>
                </a:solidFill>
                <a:latin typeface="Arial" panose="020B0604020202020204" pitchFamily="34" charset="0"/>
              </a:rPr>
              <a:t>Perceptive</a:t>
            </a:r>
          </a:p>
        </p:txBody>
      </p:sp>
    </p:spTree>
    <p:extLst>
      <p:ext uri="{BB962C8B-B14F-4D97-AF65-F5344CB8AC3E}">
        <p14:creationId xmlns:p14="http://schemas.microsoft.com/office/powerpoint/2010/main" val="58934806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500" fill="hold"/>
                                        <p:tgtEl>
                                          <p:spTgt spid="15362"/>
                                        </p:tgtEl>
                                        <p:attrNameLst>
                                          <p:attrName>ppt_x</p:attrName>
                                        </p:attrNameLst>
                                      </p:cBhvr>
                                      <p:tavLst>
                                        <p:tav tm="0">
                                          <p:val>
                                            <p:strVal val="0-#ppt_w/2"/>
                                          </p:val>
                                        </p:tav>
                                        <p:tav tm="100000">
                                          <p:val>
                                            <p:strVal val="#ppt_x"/>
                                          </p:val>
                                        </p:tav>
                                      </p:tavLst>
                                    </p:anim>
                                    <p:anim calcmode="lin" valueType="num">
                                      <p:cBhvr additive="base">
                                        <p:cTn id="8" dur="500" fill="hold"/>
                                        <p:tgtEl>
                                          <p:spTgt spid="1536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ext Box 2">
            <a:extLst>
              <a:ext uri="{FF2B5EF4-FFF2-40B4-BE49-F238E27FC236}">
                <a16:creationId xmlns:a16="http://schemas.microsoft.com/office/drawing/2014/main" xmlns="" id="{4E7F79FE-AABF-669E-5DC2-B0A0B7976FE6}"/>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94211" name="Line 4">
            <a:extLst>
              <a:ext uri="{FF2B5EF4-FFF2-40B4-BE49-F238E27FC236}">
                <a16:creationId xmlns:a16="http://schemas.microsoft.com/office/drawing/2014/main" xmlns="" id="{F21A5663-E746-6573-7E99-719C0B1E4770}"/>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8FBC4C34-5583-8261-42A2-1A1793D45097}"/>
              </a:ext>
            </a:extLst>
          </p:cNvPr>
          <p:cNvSpPr txBox="1">
            <a:spLocks noChangeArrowheads="1"/>
          </p:cNvSpPr>
          <p:nvPr/>
        </p:nvSpPr>
        <p:spPr bwMode="auto">
          <a:xfrm>
            <a:off x="300038" y="1069975"/>
            <a:ext cx="12863512" cy="4430713"/>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xpediting</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376054966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4" end="4"/>
                                            </p:txEl>
                                          </p:spTgt>
                                        </p:tgtEl>
                                        <p:attrNameLst>
                                          <p:attrName>style.visibility</p:attrName>
                                        </p:attrNameLst>
                                      </p:cBhvr>
                                      <p:to>
                                        <p:strVal val="visible"/>
                                      </p:to>
                                    </p:set>
                                    <p:anim calcmode="lin" valueType="num">
                                      <p:cBhvr additive="base">
                                        <p:cTn id="7" dur="500" fill="hold"/>
                                        <p:tgtEl>
                                          <p:spTgt spid="10245">
                                            <p:txEl>
                                              <p:pRg st="4" end="4"/>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0245">
                                            <p:txEl>
                                              <p:pRg st="5" end="5"/>
                                            </p:txEl>
                                          </p:spTgt>
                                        </p:tgtEl>
                                        <p:attrNameLst>
                                          <p:attrName>style.visibility</p:attrName>
                                        </p:attrNameLst>
                                      </p:cBhvr>
                                      <p:to>
                                        <p:strVal val="visible"/>
                                      </p:to>
                                    </p:set>
                                    <p:anim calcmode="lin" valueType="num">
                                      <p:cBhvr additive="base">
                                        <p:cTn id="13" dur="500" fill="hold"/>
                                        <p:tgtEl>
                                          <p:spTgt spid="10245">
                                            <p:txEl>
                                              <p:pRg st="5" end="5"/>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xmlns="" id="{B289CBC8-1B97-1ECC-D99C-F2266D09F39B}"/>
              </a:ext>
            </a:extLst>
          </p:cNvPr>
          <p:cNvSpPr>
            <a:spLocks noChangeArrowheads="1"/>
          </p:cNvSpPr>
          <p:nvPr/>
        </p:nvSpPr>
        <p:spPr bwMode="auto">
          <a:xfrm>
            <a:off x="366713" y="5897563"/>
            <a:ext cx="8229600" cy="601662"/>
          </a:xfrm>
          <a:prstGeom prst="rect">
            <a:avLst/>
          </a:prstGeom>
          <a:noFill/>
          <a:ln w="9525">
            <a:noFill/>
            <a:miter lim="800000"/>
            <a:headEnd/>
            <a:tailEnd/>
          </a:ln>
        </p:spPr>
        <p:txBody>
          <a:bodyPr lIns="0" tIns="0" rIns="0" bIns="0"/>
          <a:lstStyle/>
          <a:p>
            <a:pPr algn="ctr" defTabSz="463550">
              <a:spcBef>
                <a:spcPct val="20000"/>
              </a:spcBef>
              <a:buClr>
                <a:srgbClr val="000000"/>
              </a:buClr>
              <a:buSzPct val="75000"/>
              <a:buFont typeface="Wingdings" pitchFamily="2" charset="2"/>
              <a:buNone/>
              <a:defRPr/>
            </a:pPr>
            <a:r>
              <a:rPr lang="en-US" sz="2800" b="1" i="1" dirty="0">
                <a:solidFill>
                  <a:schemeClr val="folHlink"/>
                </a:solidFill>
                <a:latin typeface="+mn-lt"/>
              </a:rPr>
              <a:t>Responding to the needs of others - as you would wish for others to respond to your needs</a:t>
            </a:r>
          </a:p>
        </p:txBody>
      </p:sp>
      <p:pic>
        <p:nvPicPr>
          <p:cNvPr id="95235" name="Picture 5" descr="broken glasses">
            <a:extLst>
              <a:ext uri="{FF2B5EF4-FFF2-40B4-BE49-F238E27FC236}">
                <a16:creationId xmlns:a16="http://schemas.microsoft.com/office/drawing/2014/main" xmlns="" id="{63949390-D342-5FB0-F445-251EC6CBA1C1}"/>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00038" y="1000125"/>
            <a:ext cx="6583362" cy="446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6" name="AutoShape 6">
            <a:extLst>
              <a:ext uri="{FF2B5EF4-FFF2-40B4-BE49-F238E27FC236}">
                <a16:creationId xmlns:a16="http://schemas.microsoft.com/office/drawing/2014/main" xmlns="" id="{3376889D-50CA-64E5-B6E8-5BF43277B09B}"/>
              </a:ext>
            </a:extLst>
          </p:cNvPr>
          <p:cNvSpPr>
            <a:spLocks noChangeArrowheads="1"/>
          </p:cNvSpPr>
          <p:nvPr/>
        </p:nvSpPr>
        <p:spPr bwMode="auto">
          <a:xfrm>
            <a:off x="6284913" y="1054100"/>
            <a:ext cx="2244725" cy="2108200"/>
          </a:xfrm>
          <a:prstGeom prst="wedgeRoundRectCallout">
            <a:avLst>
              <a:gd name="adj1" fmla="val -67500"/>
              <a:gd name="adj2" fmla="val 19940"/>
              <a:gd name="adj3" fmla="val 16667"/>
            </a:avLst>
          </a:prstGeom>
          <a:solidFill>
            <a:srgbClr val="FFFFCC"/>
          </a:solidFill>
          <a:ln w="28575">
            <a:solidFill>
              <a:schemeClr val="tx1"/>
            </a:solidFill>
            <a:miter lim="800000"/>
            <a:headEnd/>
            <a:tailEnd/>
          </a:ln>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2000" b="1">
              <a:latin typeface="Arial" panose="020B0604020202020204" pitchFamily="34" charset="0"/>
            </a:endParaRPr>
          </a:p>
          <a:p>
            <a:pPr algn="ctr"/>
            <a:r>
              <a:rPr lang="en-US" altLang="en-US" sz="2000" b="1">
                <a:latin typeface="Arial" panose="020B0604020202020204" pitchFamily="34" charset="0"/>
              </a:rPr>
              <a:t>Would you like </a:t>
            </a:r>
          </a:p>
          <a:p>
            <a:pPr algn="ctr"/>
            <a:r>
              <a:rPr lang="en-US" altLang="en-US" sz="2000" b="1">
                <a:latin typeface="Arial" panose="020B0604020202020204" pitchFamily="34" charset="0"/>
              </a:rPr>
              <a:t>for me to help call </a:t>
            </a:r>
          </a:p>
          <a:p>
            <a:pPr algn="ctr"/>
            <a:r>
              <a:rPr lang="en-US" altLang="en-US" sz="2000" b="1">
                <a:latin typeface="Arial" panose="020B0604020202020204" pitchFamily="34" charset="0"/>
              </a:rPr>
              <a:t>the optometrist so </a:t>
            </a:r>
          </a:p>
          <a:p>
            <a:pPr algn="ctr"/>
            <a:r>
              <a:rPr lang="en-US" altLang="en-US" sz="2000" b="1">
                <a:latin typeface="Arial" panose="020B0604020202020204" pitchFamily="34" charset="0"/>
              </a:rPr>
              <a:t>you can get your </a:t>
            </a:r>
          </a:p>
          <a:p>
            <a:pPr algn="ctr"/>
            <a:r>
              <a:rPr lang="en-US" altLang="en-US" sz="2000" b="1">
                <a:latin typeface="Arial" panose="020B0604020202020204" pitchFamily="34" charset="0"/>
              </a:rPr>
              <a:t>glasses repaired </a:t>
            </a:r>
          </a:p>
          <a:p>
            <a:pPr algn="ctr"/>
            <a:r>
              <a:rPr lang="en-US" altLang="en-US" sz="2000" b="1">
                <a:latin typeface="Arial" panose="020B0604020202020204" pitchFamily="34" charset="0"/>
              </a:rPr>
              <a:t>this afternoon? </a:t>
            </a:r>
          </a:p>
          <a:p>
            <a:pPr algn="ctr"/>
            <a:endParaRPr lang="en-US" altLang="en-US" sz="2000" b="1">
              <a:latin typeface="Arial" panose="020B0604020202020204" pitchFamily="34" charset="0"/>
            </a:endParaRPr>
          </a:p>
        </p:txBody>
      </p:sp>
      <p:sp>
        <p:nvSpPr>
          <p:cNvPr id="95237" name="Line 7">
            <a:extLst>
              <a:ext uri="{FF2B5EF4-FFF2-40B4-BE49-F238E27FC236}">
                <a16:creationId xmlns:a16="http://schemas.microsoft.com/office/drawing/2014/main" xmlns="" id="{02F3DBE3-1047-8AC4-0EF9-AAAF94592B45}"/>
              </a:ext>
            </a:extLst>
          </p:cNvPr>
          <p:cNvSpPr>
            <a:spLocks noChangeShapeType="1"/>
          </p:cNvSpPr>
          <p:nvPr/>
        </p:nvSpPr>
        <p:spPr bwMode="auto">
          <a:xfrm>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5238" name="Text Box 10">
            <a:extLst>
              <a:ext uri="{FF2B5EF4-FFF2-40B4-BE49-F238E27FC236}">
                <a16:creationId xmlns:a16="http://schemas.microsoft.com/office/drawing/2014/main" xmlns="" id="{5B7B874E-AC7C-7AC2-04C0-ECAA45C623F4}"/>
              </a:ext>
            </a:extLst>
          </p:cNvPr>
          <p:cNvSpPr txBox="1">
            <a:spLocks noChangeArrowheads="1"/>
          </p:cNvSpPr>
          <p:nvPr/>
        </p:nvSpPr>
        <p:spPr bwMode="auto">
          <a:xfrm>
            <a:off x="-68263" y="150813"/>
            <a:ext cx="3884613"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300" b="1">
                <a:solidFill>
                  <a:srgbClr val="006600"/>
                </a:solidFill>
                <a:latin typeface="Arial" panose="020B0604020202020204" pitchFamily="34" charset="0"/>
              </a:rPr>
              <a:t>Expediting</a:t>
            </a:r>
          </a:p>
        </p:txBody>
      </p:sp>
    </p:spTree>
    <p:extLst>
      <p:ext uri="{BB962C8B-B14F-4D97-AF65-F5344CB8AC3E}">
        <p14:creationId xmlns:p14="http://schemas.microsoft.com/office/powerpoint/2010/main" val="488640290"/>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16386"/>
                                        </p:tgtEl>
                                        <p:attrNameLst>
                                          <p:attrName>style.visibility</p:attrName>
                                        </p:attrNameLst>
                                      </p:cBhvr>
                                      <p:to>
                                        <p:strVal val="visible"/>
                                      </p:to>
                                    </p:set>
                                    <p:anim calcmode="lin" valueType="num">
                                      <p:cBhvr>
                                        <p:cTn id="7" dur="500" fill="hold"/>
                                        <p:tgtEl>
                                          <p:spTgt spid="16386"/>
                                        </p:tgtEl>
                                        <p:attrNameLst>
                                          <p:attrName>ppt_w</p:attrName>
                                        </p:attrNameLst>
                                      </p:cBhvr>
                                      <p:tavLst>
                                        <p:tav tm="0">
                                          <p:val>
                                            <p:strVal val="#ppt_w*0.05"/>
                                          </p:val>
                                        </p:tav>
                                        <p:tav tm="100000">
                                          <p:val>
                                            <p:strVal val="#ppt_w"/>
                                          </p:val>
                                        </p:tav>
                                      </p:tavLst>
                                    </p:anim>
                                    <p:anim calcmode="lin" valueType="num">
                                      <p:cBhvr>
                                        <p:cTn id="8" dur="500" fill="hold"/>
                                        <p:tgtEl>
                                          <p:spTgt spid="16386"/>
                                        </p:tgtEl>
                                        <p:attrNameLst>
                                          <p:attrName>ppt_h</p:attrName>
                                        </p:attrNameLst>
                                      </p:cBhvr>
                                      <p:tavLst>
                                        <p:tav tm="0">
                                          <p:val>
                                            <p:strVal val="#ppt_h"/>
                                          </p:val>
                                        </p:tav>
                                        <p:tav tm="100000">
                                          <p:val>
                                            <p:strVal val="#ppt_h"/>
                                          </p:val>
                                        </p:tav>
                                      </p:tavLst>
                                    </p:anim>
                                    <p:anim calcmode="lin" valueType="num">
                                      <p:cBhvr>
                                        <p:cTn id="9" dur="500" fill="hold"/>
                                        <p:tgtEl>
                                          <p:spTgt spid="16386"/>
                                        </p:tgtEl>
                                        <p:attrNameLst>
                                          <p:attrName>ppt_x</p:attrName>
                                        </p:attrNameLst>
                                      </p:cBhvr>
                                      <p:tavLst>
                                        <p:tav tm="0">
                                          <p:val>
                                            <p:strVal val="#ppt_x-.2"/>
                                          </p:val>
                                        </p:tav>
                                        <p:tav tm="100000">
                                          <p:val>
                                            <p:strVal val="#ppt_x"/>
                                          </p:val>
                                        </p:tav>
                                      </p:tavLst>
                                    </p:anim>
                                    <p:anim calcmode="lin" valueType="num">
                                      <p:cBhvr>
                                        <p:cTn id="10" dur="500" fill="hold"/>
                                        <p:tgtEl>
                                          <p:spTgt spid="16386"/>
                                        </p:tgtEl>
                                        <p:attrNameLst>
                                          <p:attrName>ppt_y</p:attrName>
                                        </p:attrNameLst>
                                      </p:cBhvr>
                                      <p:tavLst>
                                        <p:tav tm="0">
                                          <p:val>
                                            <p:strVal val="#ppt_y"/>
                                          </p:val>
                                        </p:tav>
                                        <p:tav tm="100000">
                                          <p:val>
                                            <p:strVal val="#ppt_y"/>
                                          </p:val>
                                        </p:tav>
                                      </p:tavLst>
                                    </p:anim>
                                    <p:animEffect transition="in" filter="fade">
                                      <p:cBhvr>
                                        <p:cTn id="11" dur="5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 Box 2">
            <a:extLst>
              <a:ext uri="{FF2B5EF4-FFF2-40B4-BE49-F238E27FC236}">
                <a16:creationId xmlns:a16="http://schemas.microsoft.com/office/drawing/2014/main" xmlns="" id="{F78385CF-D664-6F7B-2259-F3A7AA25DBE9}"/>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96259" name="Line 4">
            <a:extLst>
              <a:ext uri="{FF2B5EF4-FFF2-40B4-BE49-F238E27FC236}">
                <a16:creationId xmlns:a16="http://schemas.microsoft.com/office/drawing/2014/main" xmlns="" id="{867412B7-09D0-BCC5-B7F5-7C58E9C520DD}"/>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D39E11E5-A4DD-BA75-4A3C-5E27EFE072C5}"/>
              </a:ext>
            </a:extLst>
          </p:cNvPr>
          <p:cNvSpPr txBox="1">
            <a:spLocks noChangeArrowheads="1"/>
          </p:cNvSpPr>
          <p:nvPr/>
        </p:nvSpPr>
        <p:spPr bwMode="auto">
          <a:xfrm>
            <a:off x="300038" y="1069975"/>
            <a:ext cx="12863512" cy="5246688"/>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xpediting</a:t>
            </a:r>
          </a:p>
          <a:p>
            <a:pPr>
              <a:defRPr/>
            </a:pPr>
            <a:r>
              <a:rPr lang="en-US" sz="4700" b="1" dirty="0">
                <a:solidFill>
                  <a:srgbClr val="FF3300"/>
                </a:solidFill>
                <a:latin typeface="Curlz MT" pitchFamily="82" charset="0"/>
              </a:rPr>
              <a:t>           </a:t>
            </a:r>
            <a:r>
              <a:rPr lang="en-US" sz="4700" b="1" dirty="0">
                <a:solidFill>
                  <a:schemeClr val="accent6"/>
                </a:solidFill>
                <a:latin typeface="+mn-lt"/>
              </a:rPr>
              <a:t>C</a:t>
            </a:r>
            <a:r>
              <a:rPr lang="en-US" sz="4700" b="1" dirty="0">
                <a:solidFill>
                  <a:srgbClr val="FF3300"/>
                </a:solidFill>
                <a:latin typeface="+mn-lt"/>
              </a:rPr>
              <a:t>aring</a:t>
            </a:r>
          </a:p>
          <a:p>
            <a:pPr>
              <a:defRPr/>
            </a:pP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360244514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5" end="5"/>
                                            </p:txEl>
                                          </p:spTgt>
                                        </p:tgtEl>
                                        <p:attrNameLst>
                                          <p:attrName>style.visibility</p:attrName>
                                        </p:attrNameLst>
                                      </p:cBhvr>
                                      <p:to>
                                        <p:strVal val="visible"/>
                                      </p:to>
                                    </p:set>
                                    <p:anim calcmode="lin" valueType="num">
                                      <p:cBhvr additive="base">
                                        <p:cTn id="7" dur="500" fill="hold"/>
                                        <p:tgtEl>
                                          <p:spTgt spid="10245">
                                            <p:txEl>
                                              <p:pRg st="5" end="5"/>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xmlns="" id="{27E7450F-D5AE-30B0-9B85-E8B5D811229C}"/>
              </a:ext>
            </a:extLst>
          </p:cNvPr>
          <p:cNvSpPr>
            <a:spLocks noChangeArrowheads="1"/>
          </p:cNvSpPr>
          <p:nvPr/>
        </p:nvSpPr>
        <p:spPr bwMode="auto">
          <a:xfrm>
            <a:off x="374650" y="5495925"/>
            <a:ext cx="8080375" cy="677863"/>
          </a:xfrm>
          <a:prstGeom prst="rect">
            <a:avLst/>
          </a:prstGeom>
          <a:noFill/>
          <a:ln w="9525">
            <a:noFill/>
            <a:miter lim="800000"/>
            <a:headEnd/>
            <a:tailEnd/>
          </a:ln>
        </p:spPr>
        <p:txBody>
          <a:bodyPr lIns="0" tIns="0" rIns="0" bIns="0"/>
          <a:lstStyle/>
          <a:p>
            <a:pPr algn="ctr" defTabSz="463550">
              <a:spcBef>
                <a:spcPct val="20000"/>
              </a:spcBef>
              <a:buClr>
                <a:srgbClr val="000000"/>
              </a:buClr>
              <a:buSzPct val="75000"/>
              <a:buFont typeface="Wingdings" pitchFamily="2" charset="2"/>
              <a:buNone/>
              <a:defRPr/>
            </a:pPr>
            <a:r>
              <a:rPr lang="en-US" sz="2800" b="1" i="1" dirty="0">
                <a:solidFill>
                  <a:schemeClr val="folHlink"/>
                </a:solidFill>
                <a:latin typeface="+mn-lt"/>
              </a:rPr>
              <a:t>A recognition that caring </a:t>
            </a:r>
            <a:r>
              <a:rPr lang="en-US" sz="2800" b="1" i="1" u="sng" dirty="0">
                <a:solidFill>
                  <a:schemeClr val="folHlink"/>
                </a:solidFill>
                <a:latin typeface="+mn-lt"/>
              </a:rPr>
              <a:t>about</a:t>
            </a:r>
            <a:r>
              <a:rPr lang="en-US" sz="2800" b="1" i="1" dirty="0">
                <a:solidFill>
                  <a:schemeClr val="folHlink"/>
                </a:solidFill>
                <a:latin typeface="+mn-lt"/>
              </a:rPr>
              <a:t> others is a bonding activity. Caring </a:t>
            </a:r>
            <a:r>
              <a:rPr lang="en-US" sz="2800" b="1" i="1" u="sng" dirty="0">
                <a:solidFill>
                  <a:schemeClr val="folHlink"/>
                </a:solidFill>
                <a:latin typeface="+mn-lt"/>
              </a:rPr>
              <a:t>for</a:t>
            </a:r>
            <a:r>
              <a:rPr lang="en-US" sz="2800" b="1" i="1" dirty="0">
                <a:solidFill>
                  <a:schemeClr val="folHlink"/>
                </a:solidFill>
                <a:latin typeface="+mn-lt"/>
              </a:rPr>
              <a:t> nurtures dependency and learned helplessness.</a:t>
            </a:r>
          </a:p>
        </p:txBody>
      </p:sp>
      <p:sp>
        <p:nvSpPr>
          <p:cNvPr id="97283" name="AutoShape 5">
            <a:extLst>
              <a:ext uri="{FF2B5EF4-FFF2-40B4-BE49-F238E27FC236}">
                <a16:creationId xmlns:a16="http://schemas.microsoft.com/office/drawing/2014/main" xmlns="" id="{522D9459-913C-A362-69E5-C5E423D89D4F}"/>
              </a:ext>
            </a:extLst>
          </p:cNvPr>
          <p:cNvSpPr>
            <a:spLocks noChangeArrowheads="1"/>
          </p:cNvSpPr>
          <p:nvPr/>
        </p:nvSpPr>
        <p:spPr bwMode="auto">
          <a:xfrm>
            <a:off x="374650" y="1128713"/>
            <a:ext cx="2168525" cy="2335212"/>
          </a:xfrm>
          <a:prstGeom prst="wedgeRoundRectCallout">
            <a:avLst>
              <a:gd name="adj1" fmla="val 114509"/>
              <a:gd name="adj2" fmla="val -14718"/>
              <a:gd name="adj3" fmla="val 16667"/>
            </a:avLst>
          </a:prstGeom>
          <a:solidFill>
            <a:srgbClr val="FFFFCC"/>
          </a:solidFill>
          <a:ln w="28575">
            <a:solidFill>
              <a:schemeClr val="tx1"/>
            </a:solidFill>
            <a:miter lim="800000"/>
            <a:headEnd/>
            <a:tailEnd/>
          </a:ln>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latin typeface="Arial" panose="020B0604020202020204" pitchFamily="34" charset="0"/>
              </a:rPr>
              <a:t>Susan, why are</a:t>
            </a:r>
          </a:p>
          <a:p>
            <a:pPr algn="ctr"/>
            <a:r>
              <a:rPr lang="en-US" altLang="en-US" sz="2000" b="1">
                <a:latin typeface="Arial" panose="020B0604020202020204" pitchFamily="34" charset="0"/>
              </a:rPr>
              <a:t> you crying? </a:t>
            </a:r>
          </a:p>
          <a:p>
            <a:pPr algn="ctr"/>
            <a:r>
              <a:rPr lang="en-US" altLang="en-US" sz="2000" b="1">
                <a:latin typeface="Arial" panose="020B0604020202020204" pitchFamily="34" charset="0"/>
              </a:rPr>
              <a:t>Would you like to</a:t>
            </a:r>
          </a:p>
          <a:p>
            <a:pPr algn="ctr"/>
            <a:r>
              <a:rPr lang="en-US" altLang="en-US" sz="2000" b="1">
                <a:latin typeface="Arial" panose="020B0604020202020204" pitchFamily="34" charset="0"/>
              </a:rPr>
              <a:t> talk about </a:t>
            </a:r>
          </a:p>
          <a:p>
            <a:pPr algn="ctr"/>
            <a:r>
              <a:rPr lang="en-US" altLang="en-US" sz="2000" b="1">
                <a:latin typeface="Arial" panose="020B0604020202020204" pitchFamily="34" charset="0"/>
              </a:rPr>
              <a:t>what is </a:t>
            </a:r>
          </a:p>
          <a:p>
            <a:pPr algn="ctr"/>
            <a:r>
              <a:rPr lang="en-US" altLang="en-US" sz="2000" b="1">
                <a:latin typeface="Arial" panose="020B0604020202020204" pitchFamily="34" charset="0"/>
              </a:rPr>
              <a:t>bothering you?</a:t>
            </a:r>
          </a:p>
        </p:txBody>
      </p:sp>
      <p:pic>
        <p:nvPicPr>
          <p:cNvPr id="97284" name="Picture 6" descr="man consoling woman">
            <a:extLst>
              <a:ext uri="{FF2B5EF4-FFF2-40B4-BE49-F238E27FC236}">
                <a16:creationId xmlns:a16="http://schemas.microsoft.com/office/drawing/2014/main" xmlns="" id="{CDC50311-4F3E-D468-560A-18BC3C791C3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468563" y="828675"/>
            <a:ext cx="5878512" cy="474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5" name="Line 7">
            <a:extLst>
              <a:ext uri="{FF2B5EF4-FFF2-40B4-BE49-F238E27FC236}">
                <a16:creationId xmlns:a16="http://schemas.microsoft.com/office/drawing/2014/main" xmlns="" id="{DA003199-94DB-F197-9C69-8D06C4EBA1AA}"/>
              </a:ext>
            </a:extLst>
          </p:cNvPr>
          <p:cNvSpPr>
            <a:spLocks noChangeShapeType="1"/>
          </p:cNvSpPr>
          <p:nvPr/>
        </p:nvSpPr>
        <p:spPr bwMode="auto">
          <a:xfrm>
            <a:off x="449263" y="979488"/>
            <a:ext cx="74072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7286" name="Text Box 10">
            <a:extLst>
              <a:ext uri="{FF2B5EF4-FFF2-40B4-BE49-F238E27FC236}">
                <a16:creationId xmlns:a16="http://schemas.microsoft.com/office/drawing/2014/main" xmlns="" id="{8EFC89DB-EE8D-624E-68B6-C0D2D79691E9}"/>
              </a:ext>
            </a:extLst>
          </p:cNvPr>
          <p:cNvSpPr txBox="1">
            <a:spLocks noChangeArrowheads="1"/>
          </p:cNvSpPr>
          <p:nvPr/>
        </p:nvSpPr>
        <p:spPr bwMode="auto">
          <a:xfrm>
            <a:off x="-822325" y="225425"/>
            <a:ext cx="4040188"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300" b="1">
                <a:solidFill>
                  <a:srgbClr val="006600"/>
                </a:solidFill>
                <a:latin typeface="Arial" panose="020B0604020202020204" pitchFamily="34" charset="0"/>
              </a:rPr>
              <a:t>Caring</a:t>
            </a:r>
          </a:p>
        </p:txBody>
      </p:sp>
    </p:spTree>
    <p:extLst>
      <p:ext uri="{BB962C8B-B14F-4D97-AF65-F5344CB8AC3E}">
        <p14:creationId xmlns:p14="http://schemas.microsoft.com/office/powerpoint/2010/main" val="423059357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anim calcmode="lin" valueType="num">
                                      <p:cBhvr>
                                        <p:cTn id="8" dur="2000" fill="hold"/>
                                        <p:tgtEl>
                                          <p:spTgt spid="17410"/>
                                        </p:tgtEl>
                                        <p:attrNameLst>
                                          <p:attrName>style.rotation</p:attrName>
                                        </p:attrNameLst>
                                      </p:cBhvr>
                                      <p:tavLst>
                                        <p:tav tm="0">
                                          <p:val>
                                            <p:fltVal val="720"/>
                                          </p:val>
                                        </p:tav>
                                        <p:tav tm="100000">
                                          <p:val>
                                            <p:fltVal val="0"/>
                                          </p:val>
                                        </p:tav>
                                      </p:tavLst>
                                    </p:anim>
                                    <p:anim calcmode="lin" valueType="num">
                                      <p:cBhvr>
                                        <p:cTn id="9" dur="2000" fill="hold"/>
                                        <p:tgtEl>
                                          <p:spTgt spid="17410"/>
                                        </p:tgtEl>
                                        <p:attrNameLst>
                                          <p:attrName>ppt_h</p:attrName>
                                        </p:attrNameLst>
                                      </p:cBhvr>
                                      <p:tavLst>
                                        <p:tav tm="0">
                                          <p:val>
                                            <p:fltVal val="0"/>
                                          </p:val>
                                        </p:tav>
                                        <p:tav tm="100000">
                                          <p:val>
                                            <p:strVal val="#ppt_h"/>
                                          </p:val>
                                        </p:tav>
                                      </p:tavLst>
                                    </p:anim>
                                    <p:anim calcmode="lin" valueType="num">
                                      <p:cBhvr>
                                        <p:cTn id="10" dur="2000" fill="hold"/>
                                        <p:tgtEl>
                                          <p:spTgt spid="17410"/>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2">
            <a:extLst>
              <a:ext uri="{FF2B5EF4-FFF2-40B4-BE49-F238E27FC236}">
                <a16:creationId xmlns:a16="http://schemas.microsoft.com/office/drawing/2014/main" xmlns="" id="{6DC3B661-798C-A3B6-2A3A-860D8036F203}"/>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98307" name="Line 4">
            <a:extLst>
              <a:ext uri="{FF2B5EF4-FFF2-40B4-BE49-F238E27FC236}">
                <a16:creationId xmlns:a16="http://schemas.microsoft.com/office/drawing/2014/main" xmlns="" id="{8BC39F6D-98E3-73E9-CA87-BFA11F572513}"/>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6F390EF6-52DB-7AC8-B538-DC9FF19753EF}"/>
              </a:ext>
            </a:extLst>
          </p:cNvPr>
          <p:cNvSpPr txBox="1">
            <a:spLocks noChangeArrowheads="1"/>
          </p:cNvSpPr>
          <p:nvPr/>
        </p:nvSpPr>
        <p:spPr bwMode="auto">
          <a:xfrm>
            <a:off x="300038" y="1069975"/>
            <a:ext cx="12863512" cy="5246688"/>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xpediting</a:t>
            </a:r>
          </a:p>
          <a:p>
            <a:pPr>
              <a:defRPr/>
            </a:pPr>
            <a:r>
              <a:rPr lang="en-US" sz="4700" b="1" dirty="0">
                <a:solidFill>
                  <a:srgbClr val="FF3300"/>
                </a:solidFill>
                <a:latin typeface="Curlz MT" pitchFamily="82" charset="0"/>
              </a:rPr>
              <a:t>           </a:t>
            </a:r>
            <a:r>
              <a:rPr lang="en-US" sz="4700" b="1" dirty="0">
                <a:solidFill>
                  <a:schemeClr val="accent6"/>
                </a:solidFill>
                <a:latin typeface="+mn-lt"/>
              </a:rPr>
              <a:t>C</a:t>
            </a:r>
            <a:r>
              <a:rPr lang="en-US" sz="4700" b="1" dirty="0">
                <a:solidFill>
                  <a:srgbClr val="FF3300"/>
                </a:solidFill>
                <a:latin typeface="+mn-lt"/>
              </a:rPr>
              <a:t>aring</a:t>
            </a:r>
          </a:p>
          <a:p>
            <a:pPr>
              <a:defRPr/>
            </a:pPr>
            <a:r>
              <a:rPr lang="en-US" sz="4700" b="1" dirty="0">
                <a:solidFill>
                  <a:srgbClr val="FF3300"/>
                </a:solidFill>
                <a:latin typeface="Curlz MT" pitchFamily="82" charset="0"/>
              </a:rPr>
              <a:t>             </a:t>
            </a:r>
            <a:r>
              <a:rPr lang="en-US" sz="4700" b="1" dirty="0">
                <a:solidFill>
                  <a:schemeClr val="accent6"/>
                </a:solidFill>
                <a:latin typeface="+mn-lt"/>
              </a:rPr>
              <a:t>T</a:t>
            </a:r>
            <a:r>
              <a:rPr lang="en-US" sz="4700" b="1" dirty="0">
                <a:solidFill>
                  <a:srgbClr val="FF3300"/>
                </a:solidFill>
                <a:latin typeface="+mn-lt"/>
              </a:rPr>
              <a:t>houghtful</a:t>
            </a:r>
            <a:r>
              <a:rPr lang="en-US" sz="4700" b="1" dirty="0">
                <a:solidFill>
                  <a:srgbClr val="FF3300"/>
                </a:solidFill>
                <a:latin typeface="Curlz MT" pitchFamily="82" charset="0"/>
              </a:rPr>
              <a:t>              </a:t>
            </a:r>
          </a:p>
        </p:txBody>
      </p:sp>
    </p:spTree>
    <p:extLst>
      <p:ext uri="{BB962C8B-B14F-4D97-AF65-F5344CB8AC3E}">
        <p14:creationId xmlns:p14="http://schemas.microsoft.com/office/powerpoint/2010/main" val="453047784"/>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5">
                                            <p:txEl>
                                              <p:pRg st="6" end="6"/>
                                            </p:txEl>
                                          </p:spTgt>
                                        </p:tgtEl>
                                        <p:attrNameLst>
                                          <p:attrName>style.visibility</p:attrName>
                                        </p:attrNameLst>
                                      </p:cBhvr>
                                      <p:to>
                                        <p:strVal val="visible"/>
                                      </p:to>
                                    </p:set>
                                    <p:anim calcmode="lin" valueType="num">
                                      <p:cBhvr additive="base">
                                        <p:cTn id="7" dur="500" fill="hold"/>
                                        <p:tgtEl>
                                          <p:spTgt spid="10245">
                                            <p:txEl>
                                              <p:pRg st="6" end="6"/>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5" name="Rectangle 3">
            <a:extLst>
              <a:ext uri="{FF2B5EF4-FFF2-40B4-BE49-F238E27FC236}">
                <a16:creationId xmlns:a16="http://schemas.microsoft.com/office/drawing/2014/main" xmlns="" id="{BDF31C68-6745-A4C3-3539-A9EFAEBE1EC4}"/>
              </a:ext>
            </a:extLst>
          </p:cNvPr>
          <p:cNvSpPr>
            <a:spLocks noChangeArrowheads="1"/>
          </p:cNvSpPr>
          <p:nvPr/>
        </p:nvSpPr>
        <p:spPr bwMode="auto">
          <a:xfrm>
            <a:off x="822325" y="5646738"/>
            <a:ext cx="6958013" cy="452437"/>
          </a:xfrm>
          <a:prstGeom prst="rect">
            <a:avLst/>
          </a:prstGeom>
          <a:noFill/>
          <a:ln w="9525">
            <a:noFill/>
            <a:miter lim="800000"/>
            <a:headEnd/>
            <a:tailEnd/>
          </a:ln>
          <a:effectLst/>
        </p:spPr>
        <p:txBody>
          <a:bodyPr lIns="0" tIns="0" rIns="0" bIns="0"/>
          <a:lstStyle/>
          <a:p>
            <a:pPr algn="ctr" defTabSz="463550">
              <a:spcBef>
                <a:spcPct val="20000"/>
              </a:spcBef>
              <a:buClr>
                <a:srgbClr val="000000"/>
              </a:buClr>
              <a:buSzPct val="75000"/>
              <a:buFont typeface="Wingdings" pitchFamily="2" charset="2"/>
              <a:buNone/>
              <a:defRPr/>
            </a:pPr>
            <a:r>
              <a:rPr lang="en-US" sz="3500" b="1" i="1" dirty="0">
                <a:solidFill>
                  <a:schemeClr val="folHlink"/>
                </a:solidFill>
                <a:effectLst>
                  <a:outerShdw blurRad="38100" dist="38100" dir="2700000" algn="tl">
                    <a:srgbClr val="C0C0C0"/>
                  </a:outerShdw>
                </a:effectLst>
                <a:latin typeface="+mn-lt"/>
              </a:rPr>
              <a:t>Graciously given in anticipation of the needs and wants of others</a:t>
            </a:r>
          </a:p>
        </p:txBody>
      </p:sp>
      <p:pic>
        <p:nvPicPr>
          <p:cNvPr id="99331" name="Picture 5" descr="patient in bed">
            <a:extLst>
              <a:ext uri="{FF2B5EF4-FFF2-40B4-BE49-F238E27FC236}">
                <a16:creationId xmlns:a16="http://schemas.microsoft.com/office/drawing/2014/main" xmlns="" id="{345413C8-47D1-8ECD-435A-313BD11D2E2B}"/>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70075" y="828675"/>
            <a:ext cx="7032625" cy="553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32" name="AutoShape 6">
            <a:extLst>
              <a:ext uri="{FF2B5EF4-FFF2-40B4-BE49-F238E27FC236}">
                <a16:creationId xmlns:a16="http://schemas.microsoft.com/office/drawing/2014/main" xmlns="" id="{9AC36B29-0318-A7BF-D89D-0C23530C76D9}"/>
              </a:ext>
            </a:extLst>
          </p:cNvPr>
          <p:cNvSpPr>
            <a:spLocks noChangeArrowheads="1"/>
          </p:cNvSpPr>
          <p:nvPr/>
        </p:nvSpPr>
        <p:spPr bwMode="auto">
          <a:xfrm>
            <a:off x="374650" y="1506538"/>
            <a:ext cx="1795463" cy="2333625"/>
          </a:xfrm>
          <a:prstGeom prst="wedgeRoundRectCallout">
            <a:avLst>
              <a:gd name="adj1" fmla="val 65625"/>
              <a:gd name="adj2" fmla="val 2889"/>
              <a:gd name="adj3" fmla="val 16667"/>
            </a:avLst>
          </a:prstGeom>
          <a:solidFill>
            <a:srgbClr val="FFFFCC"/>
          </a:solidFill>
          <a:ln w="28575">
            <a:solidFill>
              <a:schemeClr val="tx1"/>
            </a:solidFill>
            <a:miter lim="800000"/>
            <a:headEnd/>
            <a:tailEnd/>
          </a:ln>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a:solidFill>
                  <a:srgbClr val="CC0000"/>
                </a:solidFill>
                <a:latin typeface="Arial" panose="020B0604020202020204" pitchFamily="34" charset="0"/>
              </a:rPr>
              <a:t>Bob, we</a:t>
            </a:r>
          </a:p>
          <a:p>
            <a:pPr algn="ctr"/>
            <a:r>
              <a:rPr lang="en-US" altLang="en-US" sz="2000" b="1">
                <a:solidFill>
                  <a:srgbClr val="CC0000"/>
                </a:solidFill>
                <a:latin typeface="Arial" panose="020B0604020202020204" pitchFamily="34" charset="0"/>
              </a:rPr>
              <a:t> really </a:t>
            </a:r>
          </a:p>
          <a:p>
            <a:pPr algn="ctr"/>
            <a:r>
              <a:rPr lang="en-US" altLang="en-US" sz="2000" b="1">
                <a:solidFill>
                  <a:srgbClr val="CC0000"/>
                </a:solidFill>
                <a:latin typeface="Arial" panose="020B0604020202020204" pitchFamily="34" charset="0"/>
              </a:rPr>
              <a:t>miss you</a:t>
            </a:r>
          </a:p>
          <a:p>
            <a:pPr algn="ctr"/>
            <a:r>
              <a:rPr lang="en-US" altLang="en-US" sz="2000" b="1">
                <a:solidFill>
                  <a:srgbClr val="CC0000"/>
                </a:solidFill>
                <a:latin typeface="Arial" panose="020B0604020202020204" pitchFamily="34" charset="0"/>
              </a:rPr>
              <a:t>at home. </a:t>
            </a:r>
          </a:p>
          <a:p>
            <a:pPr algn="ctr"/>
            <a:r>
              <a:rPr lang="en-US" altLang="en-US" sz="2000" b="1">
                <a:solidFill>
                  <a:srgbClr val="CC0000"/>
                </a:solidFill>
                <a:latin typeface="Arial" panose="020B0604020202020204" pitchFamily="34" charset="0"/>
              </a:rPr>
              <a:t>These are</a:t>
            </a:r>
          </a:p>
          <a:p>
            <a:pPr algn="ctr"/>
            <a:r>
              <a:rPr lang="en-US" altLang="en-US" sz="2000" b="1">
                <a:solidFill>
                  <a:srgbClr val="CC0000"/>
                </a:solidFill>
                <a:latin typeface="Arial" panose="020B0604020202020204" pitchFamily="34" charset="0"/>
              </a:rPr>
              <a:t> from your</a:t>
            </a:r>
          </a:p>
          <a:p>
            <a:pPr algn="ctr"/>
            <a:r>
              <a:rPr lang="en-US" altLang="en-US" sz="2000" b="1">
                <a:solidFill>
                  <a:srgbClr val="CC0000"/>
                </a:solidFill>
                <a:latin typeface="Arial" panose="020B0604020202020204" pitchFamily="34" charset="0"/>
              </a:rPr>
              <a:t> house-mates.</a:t>
            </a:r>
            <a:endParaRPr lang="en-US" altLang="en-US" sz="2000" b="1">
              <a:latin typeface="Arial" panose="020B0604020202020204" pitchFamily="34" charset="0"/>
            </a:endParaRPr>
          </a:p>
        </p:txBody>
      </p:sp>
      <p:sp>
        <p:nvSpPr>
          <p:cNvPr id="99333" name="Line 7">
            <a:extLst>
              <a:ext uri="{FF2B5EF4-FFF2-40B4-BE49-F238E27FC236}">
                <a16:creationId xmlns:a16="http://schemas.microsoft.com/office/drawing/2014/main" xmlns="" id="{7BA46F9C-5D70-1ED2-3986-B6F932EB7E7B}"/>
              </a:ext>
            </a:extLst>
          </p:cNvPr>
          <p:cNvSpPr>
            <a:spLocks noChangeShapeType="1"/>
          </p:cNvSpPr>
          <p:nvPr/>
        </p:nvSpPr>
        <p:spPr bwMode="auto">
          <a:xfrm>
            <a:off x="449263" y="979488"/>
            <a:ext cx="73310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9334" name="Text Box 10">
            <a:extLst>
              <a:ext uri="{FF2B5EF4-FFF2-40B4-BE49-F238E27FC236}">
                <a16:creationId xmlns:a16="http://schemas.microsoft.com/office/drawing/2014/main" xmlns="" id="{57F44A69-8ED3-27F0-B228-A6528873C36D}"/>
              </a:ext>
            </a:extLst>
          </p:cNvPr>
          <p:cNvSpPr txBox="1">
            <a:spLocks noChangeArrowheads="1"/>
          </p:cNvSpPr>
          <p:nvPr/>
        </p:nvSpPr>
        <p:spPr bwMode="auto">
          <a:xfrm>
            <a:off x="-161925" y="225425"/>
            <a:ext cx="3678238"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300" b="1">
                <a:solidFill>
                  <a:srgbClr val="006600"/>
                </a:solidFill>
                <a:latin typeface="Arial" panose="020B0604020202020204" pitchFamily="34" charset="0"/>
              </a:rPr>
              <a:t>Thoughtful</a:t>
            </a:r>
          </a:p>
        </p:txBody>
      </p:sp>
    </p:spTree>
    <p:extLst>
      <p:ext uri="{BB962C8B-B14F-4D97-AF65-F5344CB8AC3E}">
        <p14:creationId xmlns:p14="http://schemas.microsoft.com/office/powerpoint/2010/main" val="128237563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77155"/>
                                        </p:tgtEl>
                                        <p:attrNameLst>
                                          <p:attrName>style.visibility</p:attrName>
                                        </p:attrNameLst>
                                      </p:cBhvr>
                                      <p:to>
                                        <p:strVal val="visible"/>
                                      </p:to>
                                    </p:set>
                                    <p:animEffect transition="in" filter="fade">
                                      <p:cBhvr>
                                        <p:cTn id="7" dur="1000"/>
                                        <p:tgtEl>
                                          <p:spTgt spid="177155"/>
                                        </p:tgtEl>
                                      </p:cBhvr>
                                    </p:animEffect>
                                    <p:anim calcmode="lin" valueType="num">
                                      <p:cBhvr>
                                        <p:cTn id="8" dur="1000" fill="hold"/>
                                        <p:tgtEl>
                                          <p:spTgt spid="177155"/>
                                        </p:tgtEl>
                                        <p:attrNameLst>
                                          <p:attrName>ppt_x</p:attrName>
                                        </p:attrNameLst>
                                      </p:cBhvr>
                                      <p:tavLst>
                                        <p:tav tm="0">
                                          <p:val>
                                            <p:strVal val="#ppt_x"/>
                                          </p:val>
                                        </p:tav>
                                        <p:tav tm="100000">
                                          <p:val>
                                            <p:strVal val="#ppt_x"/>
                                          </p:val>
                                        </p:tav>
                                      </p:tavLst>
                                    </p:anim>
                                    <p:anim calcmode="lin" valueType="num">
                                      <p:cBhvr>
                                        <p:cTn id="9" dur="900" decel="100000" fill="hold"/>
                                        <p:tgtEl>
                                          <p:spTgt spid="17715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7715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55" grpId="0"/>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AutoShape 5">
            <a:extLst>
              <a:ext uri="{FF2B5EF4-FFF2-40B4-BE49-F238E27FC236}">
                <a16:creationId xmlns:a16="http://schemas.microsoft.com/office/drawing/2014/main" xmlns="" id="{60649962-6C7A-402D-E117-521406C4130A}"/>
              </a:ext>
            </a:extLst>
          </p:cNvPr>
          <p:cNvSpPr>
            <a:spLocks noChangeArrowheads="1"/>
          </p:cNvSpPr>
          <p:nvPr/>
        </p:nvSpPr>
        <p:spPr bwMode="auto">
          <a:xfrm flipV="1">
            <a:off x="8585200" y="458788"/>
            <a:ext cx="123825" cy="6353175"/>
          </a:xfrm>
          <a:prstGeom prst="roundRect">
            <a:avLst>
              <a:gd name="adj" fmla="val 0"/>
            </a:avLst>
          </a:prstGeom>
          <a:solidFill>
            <a:srgbClr val="000000"/>
          </a:solidFill>
          <a:ln w="18415">
            <a:solidFill>
              <a:srgbClr val="000000"/>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0355" name="Text Box 6">
            <a:extLst>
              <a:ext uri="{FF2B5EF4-FFF2-40B4-BE49-F238E27FC236}">
                <a16:creationId xmlns:a16="http://schemas.microsoft.com/office/drawing/2014/main" xmlns="" id="{56FA8203-1572-8327-E930-65E9DB85A44A}"/>
              </a:ext>
            </a:extLst>
          </p:cNvPr>
          <p:cNvSpPr txBox="1">
            <a:spLocks noChangeArrowheads="1"/>
          </p:cNvSpPr>
          <p:nvPr/>
        </p:nvSpPr>
        <p:spPr bwMode="auto">
          <a:xfrm>
            <a:off x="2546350" y="495300"/>
            <a:ext cx="519906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8500" b="1" i="1">
                <a:solidFill>
                  <a:srgbClr val="000000"/>
                </a:solidFill>
              </a:rPr>
              <a:t> </a:t>
            </a:r>
            <a:endParaRPr lang="en-US" altLang="en-US" sz="2700"/>
          </a:p>
        </p:txBody>
      </p:sp>
      <p:sp>
        <p:nvSpPr>
          <p:cNvPr id="45060" name="Text Box 7">
            <a:extLst>
              <a:ext uri="{FF2B5EF4-FFF2-40B4-BE49-F238E27FC236}">
                <a16:creationId xmlns:a16="http://schemas.microsoft.com/office/drawing/2014/main" xmlns="" id="{C890C415-D637-1A3F-20C6-8414737D7D79}"/>
              </a:ext>
            </a:extLst>
          </p:cNvPr>
          <p:cNvSpPr txBox="1">
            <a:spLocks noChangeArrowheads="1"/>
          </p:cNvSpPr>
          <p:nvPr/>
        </p:nvSpPr>
        <p:spPr bwMode="auto">
          <a:xfrm rot="-810028">
            <a:off x="6140450" y="3455988"/>
            <a:ext cx="2727325" cy="590550"/>
          </a:xfrm>
          <a:prstGeom prst="rect">
            <a:avLst/>
          </a:prstGeom>
          <a:noFill/>
          <a:ln w="9525">
            <a:noFill/>
            <a:miter lim="800000"/>
            <a:headEnd/>
            <a:tailEnd/>
          </a:ln>
        </p:spPr>
        <p:txBody>
          <a:bodyPr lIns="0" tIns="0" rIns="0" bIns="0"/>
          <a:lstStyle/>
          <a:p>
            <a:pPr defTabSz="519113">
              <a:buClr>
                <a:srgbClr val="000000"/>
              </a:buClr>
              <a:buSzPct val="90000"/>
              <a:buFont typeface="Monotype Sorts" pitchFamily="2" charset="2"/>
              <a:buNone/>
              <a:defRPr/>
            </a:pPr>
            <a:r>
              <a:rPr lang="en-US" sz="4300" b="1" i="1" dirty="0">
                <a:solidFill>
                  <a:srgbClr val="FF00FF"/>
                </a:solidFill>
                <a:latin typeface="+mn-lt"/>
              </a:rPr>
              <a:t>Listening</a:t>
            </a:r>
            <a:endParaRPr lang="en-US" sz="4300" i="1" dirty="0">
              <a:latin typeface="+mn-lt"/>
            </a:endParaRPr>
          </a:p>
        </p:txBody>
      </p:sp>
      <p:sp>
        <p:nvSpPr>
          <p:cNvPr id="45061" name="Text Box 8">
            <a:extLst>
              <a:ext uri="{FF2B5EF4-FFF2-40B4-BE49-F238E27FC236}">
                <a16:creationId xmlns:a16="http://schemas.microsoft.com/office/drawing/2014/main" xmlns="" id="{CC56B6D7-0D10-1F8D-D52C-32967D715214}"/>
              </a:ext>
            </a:extLst>
          </p:cNvPr>
          <p:cNvSpPr txBox="1">
            <a:spLocks noChangeArrowheads="1"/>
          </p:cNvSpPr>
          <p:nvPr/>
        </p:nvSpPr>
        <p:spPr bwMode="auto">
          <a:xfrm rot="-546460">
            <a:off x="471488" y="5795963"/>
            <a:ext cx="4038600" cy="77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4000" b="1">
                <a:solidFill>
                  <a:srgbClr val="800080"/>
                </a:solidFill>
                <a:latin typeface="Arial" panose="020B0604020202020204" pitchFamily="34" charset="0"/>
              </a:rPr>
              <a:t>Sense of Humor</a:t>
            </a:r>
            <a:endParaRPr lang="en-US" altLang="en-US" sz="4000">
              <a:latin typeface="Arial" panose="020B0604020202020204" pitchFamily="34" charset="0"/>
            </a:endParaRPr>
          </a:p>
        </p:txBody>
      </p:sp>
      <p:sp>
        <p:nvSpPr>
          <p:cNvPr id="45062" name="Text Box 9">
            <a:extLst>
              <a:ext uri="{FF2B5EF4-FFF2-40B4-BE49-F238E27FC236}">
                <a16:creationId xmlns:a16="http://schemas.microsoft.com/office/drawing/2014/main" xmlns="" id="{BA010C0D-0D97-203D-CC1F-951EF40E54BF}"/>
              </a:ext>
            </a:extLst>
          </p:cNvPr>
          <p:cNvSpPr txBox="1">
            <a:spLocks noChangeArrowheads="1"/>
          </p:cNvSpPr>
          <p:nvPr/>
        </p:nvSpPr>
        <p:spPr bwMode="auto">
          <a:xfrm rot="-2519700">
            <a:off x="6061075" y="4492625"/>
            <a:ext cx="32226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4700" b="1" i="1">
                <a:solidFill>
                  <a:srgbClr val="0000FF"/>
                </a:solidFill>
                <a:latin typeface="Arial" panose="020B0604020202020204" pitchFamily="34" charset="0"/>
              </a:rPr>
              <a:t>Speaking Softly</a:t>
            </a:r>
            <a:endParaRPr lang="en-US" altLang="en-US" sz="4700" b="1">
              <a:latin typeface="Arial" panose="020B0604020202020204" pitchFamily="34" charset="0"/>
            </a:endParaRPr>
          </a:p>
        </p:txBody>
      </p:sp>
      <p:sp>
        <p:nvSpPr>
          <p:cNvPr id="45063" name="Text Box 10">
            <a:extLst>
              <a:ext uri="{FF2B5EF4-FFF2-40B4-BE49-F238E27FC236}">
                <a16:creationId xmlns:a16="http://schemas.microsoft.com/office/drawing/2014/main" xmlns="" id="{915FA748-171F-5879-3E91-5EB93AD9B6F1}"/>
              </a:ext>
            </a:extLst>
          </p:cNvPr>
          <p:cNvSpPr txBox="1">
            <a:spLocks noChangeArrowheads="1"/>
          </p:cNvSpPr>
          <p:nvPr/>
        </p:nvSpPr>
        <p:spPr bwMode="auto">
          <a:xfrm rot="657953">
            <a:off x="6430963" y="2495550"/>
            <a:ext cx="2693987" cy="498475"/>
          </a:xfrm>
          <a:prstGeom prst="rect">
            <a:avLst/>
          </a:prstGeom>
          <a:noFill/>
          <a:ln w="9525">
            <a:noFill/>
            <a:miter lim="800000"/>
            <a:headEnd/>
            <a:tailEnd/>
          </a:ln>
        </p:spPr>
        <p:txBody>
          <a:bodyPr lIns="0" tIns="0" rIns="0" bIns="0"/>
          <a:lstStyle/>
          <a:p>
            <a:pPr defTabSz="519113">
              <a:buClr>
                <a:srgbClr val="000000"/>
              </a:buClr>
              <a:buSzPct val="90000"/>
              <a:buFont typeface="Monotype Sorts" pitchFamily="2" charset="2"/>
              <a:buNone/>
              <a:defRPr/>
            </a:pPr>
            <a:r>
              <a:rPr lang="en-US" sz="4300" b="1" dirty="0">
                <a:solidFill>
                  <a:srgbClr val="008000"/>
                </a:solidFill>
                <a:latin typeface="+mn-lt"/>
              </a:rPr>
              <a:t>Courtesy</a:t>
            </a:r>
            <a:endParaRPr lang="en-US" sz="4300" dirty="0">
              <a:latin typeface="+mn-lt"/>
            </a:endParaRPr>
          </a:p>
        </p:txBody>
      </p:sp>
      <p:sp>
        <p:nvSpPr>
          <p:cNvPr id="45064" name="Text Box 11">
            <a:extLst>
              <a:ext uri="{FF2B5EF4-FFF2-40B4-BE49-F238E27FC236}">
                <a16:creationId xmlns:a16="http://schemas.microsoft.com/office/drawing/2014/main" xmlns="" id="{5847E5F8-45AE-7724-6312-345B9F064272}"/>
              </a:ext>
            </a:extLst>
          </p:cNvPr>
          <p:cNvSpPr txBox="1">
            <a:spLocks noChangeArrowheads="1"/>
          </p:cNvSpPr>
          <p:nvPr/>
        </p:nvSpPr>
        <p:spPr bwMode="auto">
          <a:xfrm rot="-1777170">
            <a:off x="300038" y="1430338"/>
            <a:ext cx="3275012" cy="371475"/>
          </a:xfrm>
          <a:prstGeom prst="rect">
            <a:avLst/>
          </a:prstGeom>
          <a:noFill/>
          <a:ln w="9525">
            <a:noFill/>
            <a:miter lim="800000"/>
            <a:headEnd/>
            <a:tailEnd/>
          </a:ln>
        </p:spPr>
        <p:txBody>
          <a:bodyPr lIns="0" tIns="0" rIns="0" bIns="0"/>
          <a:lstStyle/>
          <a:p>
            <a:pPr defTabSz="519113">
              <a:buClr>
                <a:srgbClr val="000000"/>
              </a:buClr>
              <a:buSzPct val="90000"/>
              <a:buFont typeface="Monotype Sorts" pitchFamily="2" charset="2"/>
              <a:buNone/>
              <a:defRPr/>
            </a:pPr>
            <a:r>
              <a:rPr lang="en-US" sz="4300" b="1" i="1" dirty="0">
                <a:solidFill>
                  <a:srgbClr val="000080"/>
                </a:solidFill>
                <a:latin typeface="+mn-lt"/>
              </a:rPr>
              <a:t>Eye Contact</a:t>
            </a:r>
            <a:endParaRPr lang="en-US" sz="4300" i="1" dirty="0">
              <a:latin typeface="+mn-lt"/>
            </a:endParaRPr>
          </a:p>
        </p:txBody>
      </p:sp>
      <p:sp>
        <p:nvSpPr>
          <p:cNvPr id="100361" name="Text Box 30">
            <a:extLst>
              <a:ext uri="{FF2B5EF4-FFF2-40B4-BE49-F238E27FC236}">
                <a16:creationId xmlns:a16="http://schemas.microsoft.com/office/drawing/2014/main" xmlns="" id="{DAF88216-55E0-00CA-5BD0-865C7B0D8AC2}"/>
              </a:ext>
            </a:extLst>
          </p:cNvPr>
          <p:cNvSpPr txBox="1">
            <a:spLocks noChangeArrowheads="1"/>
          </p:cNvSpPr>
          <p:nvPr/>
        </p:nvSpPr>
        <p:spPr bwMode="auto">
          <a:xfrm>
            <a:off x="449263" y="150813"/>
            <a:ext cx="7775575"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2060"/>
              </a:buClr>
              <a:buSzPct val="90000"/>
              <a:buFont typeface="Monotype Sorts"/>
              <a:buNone/>
            </a:pPr>
            <a:r>
              <a:rPr lang="en-US" altLang="en-US" sz="4300" b="1">
                <a:solidFill>
                  <a:srgbClr val="336600"/>
                </a:solidFill>
                <a:latin typeface="Arial" panose="020B0604020202020204" pitchFamily="34" charset="0"/>
              </a:rPr>
              <a:t>UE Toolbox</a:t>
            </a:r>
          </a:p>
        </p:txBody>
      </p:sp>
      <p:sp>
        <p:nvSpPr>
          <p:cNvPr id="100362" name="Line 32">
            <a:extLst>
              <a:ext uri="{FF2B5EF4-FFF2-40B4-BE49-F238E27FC236}">
                <a16:creationId xmlns:a16="http://schemas.microsoft.com/office/drawing/2014/main" xmlns="" id="{6B929A95-57E7-D3F7-5BA0-6E076932CE36}"/>
              </a:ext>
            </a:extLst>
          </p:cNvPr>
          <p:cNvSpPr>
            <a:spLocks noChangeShapeType="1"/>
          </p:cNvSpPr>
          <p:nvPr/>
        </p:nvSpPr>
        <p:spPr bwMode="auto">
          <a:xfrm>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067" name="Text Box 34">
            <a:extLst>
              <a:ext uri="{FF2B5EF4-FFF2-40B4-BE49-F238E27FC236}">
                <a16:creationId xmlns:a16="http://schemas.microsoft.com/office/drawing/2014/main" xmlns="" id="{E8F5791B-9BF4-3E19-77E3-E8CE8C834E18}"/>
              </a:ext>
            </a:extLst>
          </p:cNvPr>
          <p:cNvSpPr txBox="1">
            <a:spLocks noChangeArrowheads="1"/>
          </p:cNvSpPr>
          <p:nvPr/>
        </p:nvSpPr>
        <p:spPr bwMode="auto">
          <a:xfrm rot="1546198">
            <a:off x="6275388" y="1093788"/>
            <a:ext cx="2252662"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200" b="1">
                <a:solidFill>
                  <a:srgbClr val="FF3300"/>
                </a:solidFill>
                <a:latin typeface="Tahoma" panose="020B0604030504040204" pitchFamily="34" charset="0"/>
              </a:rPr>
              <a:t>Share feelings</a:t>
            </a:r>
          </a:p>
        </p:txBody>
      </p:sp>
      <p:pic>
        <p:nvPicPr>
          <p:cNvPr id="100364" name="Picture 36" descr="j0127265">
            <a:extLst>
              <a:ext uri="{FF2B5EF4-FFF2-40B4-BE49-F238E27FC236}">
                <a16:creationId xmlns:a16="http://schemas.microsoft.com/office/drawing/2014/main" xmlns="" id="{A477792A-CDFC-EC0E-5DCE-DA643309650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95500" y="1054100"/>
            <a:ext cx="4586288" cy="484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9" name="Text Box 37">
            <a:extLst>
              <a:ext uri="{FF2B5EF4-FFF2-40B4-BE49-F238E27FC236}">
                <a16:creationId xmlns:a16="http://schemas.microsoft.com/office/drawing/2014/main" xmlns="" id="{AB92A883-E9CB-8F07-4526-00F04511C18D}"/>
              </a:ext>
            </a:extLst>
          </p:cNvPr>
          <p:cNvSpPr txBox="1">
            <a:spLocks noChangeArrowheads="1"/>
          </p:cNvSpPr>
          <p:nvPr/>
        </p:nvSpPr>
        <p:spPr bwMode="auto">
          <a:xfrm rot="1021048">
            <a:off x="4105275" y="4313238"/>
            <a:ext cx="2058988" cy="693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900" b="1">
                <a:solidFill>
                  <a:srgbClr val="FF9900"/>
                </a:solidFill>
                <a:latin typeface="Tahoma" panose="020B0604030504040204" pitchFamily="34" charset="0"/>
              </a:rPr>
              <a:t>Smiling</a:t>
            </a:r>
          </a:p>
        </p:txBody>
      </p:sp>
      <p:sp>
        <p:nvSpPr>
          <p:cNvPr id="45070" name="Text Box 38">
            <a:extLst>
              <a:ext uri="{FF2B5EF4-FFF2-40B4-BE49-F238E27FC236}">
                <a16:creationId xmlns:a16="http://schemas.microsoft.com/office/drawing/2014/main" xmlns="" id="{87197F69-9C9E-65DC-A9E5-C4CDBEBB34E7}"/>
              </a:ext>
            </a:extLst>
          </p:cNvPr>
          <p:cNvSpPr txBox="1">
            <a:spLocks noChangeArrowheads="1"/>
          </p:cNvSpPr>
          <p:nvPr/>
        </p:nvSpPr>
        <p:spPr bwMode="auto">
          <a:xfrm rot="-1789535">
            <a:off x="454025" y="3236913"/>
            <a:ext cx="2532063" cy="250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900" b="1" i="1">
                <a:solidFill>
                  <a:srgbClr val="FF6600"/>
                </a:solidFill>
                <a:latin typeface="Tahoma" panose="020B0604030504040204" pitchFamily="34" charset="0"/>
              </a:rPr>
              <a:t>Please </a:t>
            </a:r>
          </a:p>
          <a:p>
            <a:r>
              <a:rPr lang="en-US" altLang="en-US" sz="3900" b="1" i="1">
                <a:solidFill>
                  <a:srgbClr val="FF6600"/>
                </a:solidFill>
                <a:latin typeface="Tahoma" panose="020B0604030504040204" pitchFamily="34" charset="0"/>
              </a:rPr>
              <a:t>     &amp;  Thank</a:t>
            </a:r>
          </a:p>
          <a:p>
            <a:r>
              <a:rPr lang="en-US" altLang="en-US" sz="3900" b="1" i="1">
                <a:solidFill>
                  <a:srgbClr val="FF6600"/>
                </a:solidFill>
                <a:latin typeface="Tahoma" panose="020B0604030504040204" pitchFamily="34" charset="0"/>
              </a:rPr>
              <a:t>  You</a:t>
            </a:r>
          </a:p>
        </p:txBody>
      </p:sp>
    </p:spTree>
    <p:extLst>
      <p:ext uri="{BB962C8B-B14F-4D97-AF65-F5344CB8AC3E}">
        <p14:creationId xmlns:p14="http://schemas.microsoft.com/office/powerpoint/2010/main" val="316844162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45064"/>
                                        </p:tgtEl>
                                        <p:attrNameLst>
                                          <p:attrName>style.visibility</p:attrName>
                                        </p:attrNameLst>
                                      </p:cBhvr>
                                      <p:to>
                                        <p:strVal val="visible"/>
                                      </p:to>
                                    </p:set>
                                    <p:animEffect transition="in" filter="fade">
                                      <p:cBhvr>
                                        <p:cTn id="7" dur="1600" decel="100000"/>
                                        <p:tgtEl>
                                          <p:spTgt spid="45064"/>
                                        </p:tgtEl>
                                      </p:cBhvr>
                                    </p:animEffect>
                                    <p:anim calcmode="lin" valueType="num">
                                      <p:cBhvr>
                                        <p:cTn id="8" dur="1600" decel="100000" fill="hold"/>
                                        <p:tgtEl>
                                          <p:spTgt spid="45064"/>
                                        </p:tgtEl>
                                        <p:attrNameLst>
                                          <p:attrName>style.rotation</p:attrName>
                                        </p:attrNameLst>
                                      </p:cBhvr>
                                      <p:tavLst>
                                        <p:tav tm="0">
                                          <p:val>
                                            <p:fltVal val="-90"/>
                                          </p:val>
                                        </p:tav>
                                        <p:tav tm="100000">
                                          <p:val>
                                            <p:fltVal val="0"/>
                                          </p:val>
                                        </p:tav>
                                      </p:tavLst>
                                    </p:anim>
                                    <p:anim calcmode="lin" valueType="num">
                                      <p:cBhvr>
                                        <p:cTn id="9" dur="1600" decel="100000" fill="hold"/>
                                        <p:tgtEl>
                                          <p:spTgt spid="45064"/>
                                        </p:tgtEl>
                                        <p:attrNameLst>
                                          <p:attrName>ppt_x</p:attrName>
                                        </p:attrNameLst>
                                      </p:cBhvr>
                                      <p:tavLst>
                                        <p:tav tm="0">
                                          <p:val>
                                            <p:strVal val="#ppt_x+0.4"/>
                                          </p:val>
                                        </p:tav>
                                        <p:tav tm="100000">
                                          <p:val>
                                            <p:strVal val="#ppt_x-0.05"/>
                                          </p:val>
                                        </p:tav>
                                      </p:tavLst>
                                    </p:anim>
                                    <p:anim calcmode="lin" valueType="num">
                                      <p:cBhvr>
                                        <p:cTn id="10" dur="1600" decel="100000" fill="hold"/>
                                        <p:tgtEl>
                                          <p:spTgt spid="45064"/>
                                        </p:tgtEl>
                                        <p:attrNameLst>
                                          <p:attrName>ppt_y</p:attrName>
                                        </p:attrNameLst>
                                      </p:cBhvr>
                                      <p:tavLst>
                                        <p:tav tm="0">
                                          <p:val>
                                            <p:strVal val="#ppt_y-0.4"/>
                                          </p:val>
                                        </p:tav>
                                        <p:tav tm="100000">
                                          <p:val>
                                            <p:strVal val="#ppt_y+0.1"/>
                                          </p:val>
                                        </p:tav>
                                      </p:tavLst>
                                    </p:anim>
                                    <p:anim calcmode="lin" valueType="num">
                                      <p:cBhvr>
                                        <p:cTn id="11" dur="400" accel="100000" fill="hold">
                                          <p:stCondLst>
                                            <p:cond delay="1600"/>
                                          </p:stCondLst>
                                        </p:cTn>
                                        <p:tgtEl>
                                          <p:spTgt spid="45064"/>
                                        </p:tgtEl>
                                        <p:attrNameLst>
                                          <p:attrName>ppt_x</p:attrName>
                                        </p:attrNameLst>
                                      </p:cBhvr>
                                      <p:tavLst>
                                        <p:tav tm="0">
                                          <p:val>
                                            <p:strVal val="#ppt_x-0.05"/>
                                          </p:val>
                                        </p:tav>
                                        <p:tav tm="100000">
                                          <p:val>
                                            <p:strVal val="#ppt_x"/>
                                          </p:val>
                                        </p:tav>
                                      </p:tavLst>
                                    </p:anim>
                                    <p:anim calcmode="lin" valueType="num">
                                      <p:cBhvr>
                                        <p:cTn id="12" dur="400" accel="100000" fill="hold">
                                          <p:stCondLst>
                                            <p:cond delay="1600"/>
                                          </p:stCondLst>
                                        </p:cTn>
                                        <p:tgtEl>
                                          <p:spTgt spid="45064"/>
                                        </p:tgtEl>
                                        <p:attrNameLst>
                                          <p:attrName>ppt_y</p:attrName>
                                        </p:attrNameLst>
                                      </p:cBhvr>
                                      <p:tavLst>
                                        <p:tav tm="0">
                                          <p:val>
                                            <p:strVal val="#ppt_y+0.1"/>
                                          </p:val>
                                        </p:tav>
                                        <p:tav tm="100000">
                                          <p:val>
                                            <p:strVal val="#ppt_y"/>
                                          </p:val>
                                        </p:tav>
                                      </p:tavLst>
                                    </p:anim>
                                  </p:childTnLst>
                                </p:cTn>
                              </p:par>
                            </p:childTnLst>
                          </p:cTn>
                        </p:par>
                        <p:par>
                          <p:cTn id="13" fill="hold" nodeType="afterGroup">
                            <p:stCondLst>
                              <p:cond delay="2000"/>
                            </p:stCondLst>
                            <p:childTnLst>
                              <p:par>
                                <p:cTn id="14" presetID="30" presetClass="entr" presetSubtype="0" fill="hold" grpId="0" nodeType="afterEffect">
                                  <p:stCondLst>
                                    <p:cond delay="0"/>
                                  </p:stCondLst>
                                  <p:childTnLst>
                                    <p:set>
                                      <p:cBhvr>
                                        <p:cTn id="15" dur="1" fill="hold">
                                          <p:stCondLst>
                                            <p:cond delay="0"/>
                                          </p:stCondLst>
                                        </p:cTn>
                                        <p:tgtEl>
                                          <p:spTgt spid="45067"/>
                                        </p:tgtEl>
                                        <p:attrNameLst>
                                          <p:attrName>style.visibility</p:attrName>
                                        </p:attrNameLst>
                                      </p:cBhvr>
                                      <p:to>
                                        <p:strVal val="visible"/>
                                      </p:to>
                                    </p:set>
                                    <p:animEffect transition="in" filter="fade">
                                      <p:cBhvr>
                                        <p:cTn id="16" dur="1600" decel="100000"/>
                                        <p:tgtEl>
                                          <p:spTgt spid="45067"/>
                                        </p:tgtEl>
                                      </p:cBhvr>
                                    </p:animEffect>
                                    <p:anim calcmode="lin" valueType="num">
                                      <p:cBhvr>
                                        <p:cTn id="17" dur="1600" decel="100000" fill="hold"/>
                                        <p:tgtEl>
                                          <p:spTgt spid="45067"/>
                                        </p:tgtEl>
                                        <p:attrNameLst>
                                          <p:attrName>style.rotation</p:attrName>
                                        </p:attrNameLst>
                                      </p:cBhvr>
                                      <p:tavLst>
                                        <p:tav tm="0">
                                          <p:val>
                                            <p:fltVal val="-90"/>
                                          </p:val>
                                        </p:tav>
                                        <p:tav tm="100000">
                                          <p:val>
                                            <p:fltVal val="0"/>
                                          </p:val>
                                        </p:tav>
                                      </p:tavLst>
                                    </p:anim>
                                    <p:anim calcmode="lin" valueType="num">
                                      <p:cBhvr>
                                        <p:cTn id="18" dur="1600" decel="100000" fill="hold"/>
                                        <p:tgtEl>
                                          <p:spTgt spid="45067"/>
                                        </p:tgtEl>
                                        <p:attrNameLst>
                                          <p:attrName>ppt_x</p:attrName>
                                        </p:attrNameLst>
                                      </p:cBhvr>
                                      <p:tavLst>
                                        <p:tav tm="0">
                                          <p:val>
                                            <p:strVal val="#ppt_x+0.4"/>
                                          </p:val>
                                        </p:tav>
                                        <p:tav tm="100000">
                                          <p:val>
                                            <p:strVal val="#ppt_x-0.05"/>
                                          </p:val>
                                        </p:tav>
                                      </p:tavLst>
                                    </p:anim>
                                    <p:anim calcmode="lin" valueType="num">
                                      <p:cBhvr>
                                        <p:cTn id="19" dur="1600" decel="100000" fill="hold"/>
                                        <p:tgtEl>
                                          <p:spTgt spid="45067"/>
                                        </p:tgtEl>
                                        <p:attrNameLst>
                                          <p:attrName>ppt_y</p:attrName>
                                        </p:attrNameLst>
                                      </p:cBhvr>
                                      <p:tavLst>
                                        <p:tav tm="0">
                                          <p:val>
                                            <p:strVal val="#ppt_y-0.4"/>
                                          </p:val>
                                        </p:tav>
                                        <p:tav tm="100000">
                                          <p:val>
                                            <p:strVal val="#ppt_y+0.1"/>
                                          </p:val>
                                        </p:tav>
                                      </p:tavLst>
                                    </p:anim>
                                    <p:anim calcmode="lin" valueType="num">
                                      <p:cBhvr>
                                        <p:cTn id="20" dur="400" accel="100000" fill="hold">
                                          <p:stCondLst>
                                            <p:cond delay="1600"/>
                                          </p:stCondLst>
                                        </p:cTn>
                                        <p:tgtEl>
                                          <p:spTgt spid="45067"/>
                                        </p:tgtEl>
                                        <p:attrNameLst>
                                          <p:attrName>ppt_x</p:attrName>
                                        </p:attrNameLst>
                                      </p:cBhvr>
                                      <p:tavLst>
                                        <p:tav tm="0">
                                          <p:val>
                                            <p:strVal val="#ppt_x-0.05"/>
                                          </p:val>
                                        </p:tav>
                                        <p:tav tm="100000">
                                          <p:val>
                                            <p:strVal val="#ppt_x"/>
                                          </p:val>
                                        </p:tav>
                                      </p:tavLst>
                                    </p:anim>
                                    <p:anim calcmode="lin" valueType="num">
                                      <p:cBhvr>
                                        <p:cTn id="21" dur="400" accel="100000" fill="hold">
                                          <p:stCondLst>
                                            <p:cond delay="1600"/>
                                          </p:stCondLst>
                                        </p:cTn>
                                        <p:tgtEl>
                                          <p:spTgt spid="45067"/>
                                        </p:tgtEl>
                                        <p:attrNameLst>
                                          <p:attrName>ppt_y</p:attrName>
                                        </p:attrNameLst>
                                      </p:cBhvr>
                                      <p:tavLst>
                                        <p:tav tm="0">
                                          <p:val>
                                            <p:strVal val="#ppt_y+0.1"/>
                                          </p:val>
                                        </p:tav>
                                        <p:tav tm="100000">
                                          <p:val>
                                            <p:strVal val="#ppt_y"/>
                                          </p:val>
                                        </p:tav>
                                      </p:tavLst>
                                    </p:anim>
                                  </p:childTnLst>
                                </p:cTn>
                              </p:par>
                            </p:childTnLst>
                          </p:cTn>
                        </p:par>
                        <p:par>
                          <p:cTn id="22" fill="hold" nodeType="afterGroup">
                            <p:stCondLst>
                              <p:cond delay="4000"/>
                            </p:stCondLst>
                            <p:childTnLst>
                              <p:par>
                                <p:cTn id="23" presetID="30" presetClass="entr" presetSubtype="0" fill="hold" grpId="0" nodeType="afterEffect">
                                  <p:stCondLst>
                                    <p:cond delay="0"/>
                                  </p:stCondLst>
                                  <p:childTnLst>
                                    <p:set>
                                      <p:cBhvr>
                                        <p:cTn id="24" dur="1" fill="hold">
                                          <p:stCondLst>
                                            <p:cond delay="0"/>
                                          </p:stCondLst>
                                        </p:cTn>
                                        <p:tgtEl>
                                          <p:spTgt spid="45070"/>
                                        </p:tgtEl>
                                        <p:attrNameLst>
                                          <p:attrName>style.visibility</p:attrName>
                                        </p:attrNameLst>
                                      </p:cBhvr>
                                      <p:to>
                                        <p:strVal val="visible"/>
                                      </p:to>
                                    </p:set>
                                    <p:animEffect transition="in" filter="fade">
                                      <p:cBhvr>
                                        <p:cTn id="25" dur="1600" decel="100000"/>
                                        <p:tgtEl>
                                          <p:spTgt spid="45070"/>
                                        </p:tgtEl>
                                      </p:cBhvr>
                                    </p:animEffect>
                                    <p:anim calcmode="lin" valueType="num">
                                      <p:cBhvr>
                                        <p:cTn id="26" dur="1600" decel="100000" fill="hold"/>
                                        <p:tgtEl>
                                          <p:spTgt spid="45070"/>
                                        </p:tgtEl>
                                        <p:attrNameLst>
                                          <p:attrName>style.rotation</p:attrName>
                                        </p:attrNameLst>
                                      </p:cBhvr>
                                      <p:tavLst>
                                        <p:tav tm="0">
                                          <p:val>
                                            <p:fltVal val="-90"/>
                                          </p:val>
                                        </p:tav>
                                        <p:tav tm="100000">
                                          <p:val>
                                            <p:fltVal val="0"/>
                                          </p:val>
                                        </p:tav>
                                      </p:tavLst>
                                    </p:anim>
                                    <p:anim calcmode="lin" valueType="num">
                                      <p:cBhvr>
                                        <p:cTn id="27" dur="1600" decel="100000" fill="hold"/>
                                        <p:tgtEl>
                                          <p:spTgt spid="45070"/>
                                        </p:tgtEl>
                                        <p:attrNameLst>
                                          <p:attrName>ppt_x</p:attrName>
                                        </p:attrNameLst>
                                      </p:cBhvr>
                                      <p:tavLst>
                                        <p:tav tm="0">
                                          <p:val>
                                            <p:strVal val="#ppt_x+0.4"/>
                                          </p:val>
                                        </p:tav>
                                        <p:tav tm="100000">
                                          <p:val>
                                            <p:strVal val="#ppt_x-0.05"/>
                                          </p:val>
                                        </p:tav>
                                      </p:tavLst>
                                    </p:anim>
                                    <p:anim calcmode="lin" valueType="num">
                                      <p:cBhvr>
                                        <p:cTn id="28" dur="1600" decel="100000" fill="hold"/>
                                        <p:tgtEl>
                                          <p:spTgt spid="45070"/>
                                        </p:tgtEl>
                                        <p:attrNameLst>
                                          <p:attrName>ppt_y</p:attrName>
                                        </p:attrNameLst>
                                      </p:cBhvr>
                                      <p:tavLst>
                                        <p:tav tm="0">
                                          <p:val>
                                            <p:strVal val="#ppt_y-0.4"/>
                                          </p:val>
                                        </p:tav>
                                        <p:tav tm="100000">
                                          <p:val>
                                            <p:strVal val="#ppt_y+0.1"/>
                                          </p:val>
                                        </p:tav>
                                      </p:tavLst>
                                    </p:anim>
                                    <p:anim calcmode="lin" valueType="num">
                                      <p:cBhvr>
                                        <p:cTn id="29" dur="400" accel="100000" fill="hold">
                                          <p:stCondLst>
                                            <p:cond delay="1600"/>
                                          </p:stCondLst>
                                        </p:cTn>
                                        <p:tgtEl>
                                          <p:spTgt spid="45070"/>
                                        </p:tgtEl>
                                        <p:attrNameLst>
                                          <p:attrName>ppt_x</p:attrName>
                                        </p:attrNameLst>
                                      </p:cBhvr>
                                      <p:tavLst>
                                        <p:tav tm="0">
                                          <p:val>
                                            <p:strVal val="#ppt_x-0.05"/>
                                          </p:val>
                                        </p:tav>
                                        <p:tav tm="100000">
                                          <p:val>
                                            <p:strVal val="#ppt_x"/>
                                          </p:val>
                                        </p:tav>
                                      </p:tavLst>
                                    </p:anim>
                                    <p:anim calcmode="lin" valueType="num">
                                      <p:cBhvr>
                                        <p:cTn id="30" dur="400" accel="100000" fill="hold">
                                          <p:stCondLst>
                                            <p:cond delay="1600"/>
                                          </p:stCondLst>
                                        </p:cTn>
                                        <p:tgtEl>
                                          <p:spTgt spid="45070"/>
                                        </p:tgtEl>
                                        <p:attrNameLst>
                                          <p:attrName>ppt_y</p:attrName>
                                        </p:attrNameLst>
                                      </p:cBhvr>
                                      <p:tavLst>
                                        <p:tav tm="0">
                                          <p:val>
                                            <p:strVal val="#ppt_y+0.1"/>
                                          </p:val>
                                        </p:tav>
                                        <p:tav tm="100000">
                                          <p:val>
                                            <p:strVal val="#ppt_y"/>
                                          </p:val>
                                        </p:tav>
                                      </p:tavLst>
                                    </p:anim>
                                  </p:childTnLst>
                                </p:cTn>
                              </p:par>
                            </p:childTnLst>
                          </p:cTn>
                        </p:par>
                        <p:par>
                          <p:cTn id="31" fill="hold" nodeType="afterGroup">
                            <p:stCondLst>
                              <p:cond delay="6000"/>
                            </p:stCondLst>
                            <p:childTnLst>
                              <p:par>
                                <p:cTn id="32" presetID="30" presetClass="entr" presetSubtype="0" fill="hold" grpId="0" nodeType="afterEffect">
                                  <p:stCondLst>
                                    <p:cond delay="0"/>
                                  </p:stCondLst>
                                  <p:childTnLst>
                                    <p:set>
                                      <p:cBhvr>
                                        <p:cTn id="33" dur="1" fill="hold">
                                          <p:stCondLst>
                                            <p:cond delay="0"/>
                                          </p:stCondLst>
                                        </p:cTn>
                                        <p:tgtEl>
                                          <p:spTgt spid="45069"/>
                                        </p:tgtEl>
                                        <p:attrNameLst>
                                          <p:attrName>style.visibility</p:attrName>
                                        </p:attrNameLst>
                                      </p:cBhvr>
                                      <p:to>
                                        <p:strVal val="visible"/>
                                      </p:to>
                                    </p:set>
                                    <p:animEffect transition="in" filter="fade">
                                      <p:cBhvr>
                                        <p:cTn id="34" dur="1600" decel="100000"/>
                                        <p:tgtEl>
                                          <p:spTgt spid="45069"/>
                                        </p:tgtEl>
                                      </p:cBhvr>
                                    </p:animEffect>
                                    <p:anim calcmode="lin" valueType="num">
                                      <p:cBhvr>
                                        <p:cTn id="35" dur="1600" decel="100000" fill="hold"/>
                                        <p:tgtEl>
                                          <p:spTgt spid="45069"/>
                                        </p:tgtEl>
                                        <p:attrNameLst>
                                          <p:attrName>style.rotation</p:attrName>
                                        </p:attrNameLst>
                                      </p:cBhvr>
                                      <p:tavLst>
                                        <p:tav tm="0">
                                          <p:val>
                                            <p:fltVal val="-90"/>
                                          </p:val>
                                        </p:tav>
                                        <p:tav tm="100000">
                                          <p:val>
                                            <p:fltVal val="0"/>
                                          </p:val>
                                        </p:tav>
                                      </p:tavLst>
                                    </p:anim>
                                    <p:anim calcmode="lin" valueType="num">
                                      <p:cBhvr>
                                        <p:cTn id="36" dur="1600" decel="100000" fill="hold"/>
                                        <p:tgtEl>
                                          <p:spTgt spid="45069"/>
                                        </p:tgtEl>
                                        <p:attrNameLst>
                                          <p:attrName>ppt_x</p:attrName>
                                        </p:attrNameLst>
                                      </p:cBhvr>
                                      <p:tavLst>
                                        <p:tav tm="0">
                                          <p:val>
                                            <p:strVal val="#ppt_x+0.4"/>
                                          </p:val>
                                        </p:tav>
                                        <p:tav tm="100000">
                                          <p:val>
                                            <p:strVal val="#ppt_x-0.05"/>
                                          </p:val>
                                        </p:tav>
                                      </p:tavLst>
                                    </p:anim>
                                    <p:anim calcmode="lin" valueType="num">
                                      <p:cBhvr>
                                        <p:cTn id="37" dur="1600" decel="100000" fill="hold"/>
                                        <p:tgtEl>
                                          <p:spTgt spid="45069"/>
                                        </p:tgtEl>
                                        <p:attrNameLst>
                                          <p:attrName>ppt_y</p:attrName>
                                        </p:attrNameLst>
                                      </p:cBhvr>
                                      <p:tavLst>
                                        <p:tav tm="0">
                                          <p:val>
                                            <p:strVal val="#ppt_y-0.4"/>
                                          </p:val>
                                        </p:tav>
                                        <p:tav tm="100000">
                                          <p:val>
                                            <p:strVal val="#ppt_y+0.1"/>
                                          </p:val>
                                        </p:tav>
                                      </p:tavLst>
                                    </p:anim>
                                    <p:anim calcmode="lin" valueType="num">
                                      <p:cBhvr>
                                        <p:cTn id="38" dur="400" accel="100000" fill="hold">
                                          <p:stCondLst>
                                            <p:cond delay="1600"/>
                                          </p:stCondLst>
                                        </p:cTn>
                                        <p:tgtEl>
                                          <p:spTgt spid="45069"/>
                                        </p:tgtEl>
                                        <p:attrNameLst>
                                          <p:attrName>ppt_x</p:attrName>
                                        </p:attrNameLst>
                                      </p:cBhvr>
                                      <p:tavLst>
                                        <p:tav tm="0">
                                          <p:val>
                                            <p:strVal val="#ppt_x-0.05"/>
                                          </p:val>
                                        </p:tav>
                                        <p:tav tm="100000">
                                          <p:val>
                                            <p:strVal val="#ppt_x"/>
                                          </p:val>
                                        </p:tav>
                                      </p:tavLst>
                                    </p:anim>
                                    <p:anim calcmode="lin" valueType="num">
                                      <p:cBhvr>
                                        <p:cTn id="39" dur="400" accel="100000" fill="hold">
                                          <p:stCondLst>
                                            <p:cond delay="1600"/>
                                          </p:stCondLst>
                                        </p:cTn>
                                        <p:tgtEl>
                                          <p:spTgt spid="45069"/>
                                        </p:tgtEl>
                                        <p:attrNameLst>
                                          <p:attrName>ppt_y</p:attrName>
                                        </p:attrNameLst>
                                      </p:cBhvr>
                                      <p:tavLst>
                                        <p:tav tm="0">
                                          <p:val>
                                            <p:strVal val="#ppt_y+0.1"/>
                                          </p:val>
                                        </p:tav>
                                        <p:tav tm="100000">
                                          <p:val>
                                            <p:strVal val="#ppt_y"/>
                                          </p:val>
                                        </p:tav>
                                      </p:tavLst>
                                    </p:anim>
                                  </p:childTnLst>
                                </p:cTn>
                              </p:par>
                            </p:childTnLst>
                          </p:cTn>
                        </p:par>
                        <p:par>
                          <p:cTn id="40" fill="hold" nodeType="afterGroup">
                            <p:stCondLst>
                              <p:cond delay="8000"/>
                            </p:stCondLst>
                            <p:childTnLst>
                              <p:par>
                                <p:cTn id="41" presetID="30" presetClass="entr" presetSubtype="0" fill="hold" grpId="0" nodeType="afterEffect">
                                  <p:stCondLst>
                                    <p:cond delay="0"/>
                                  </p:stCondLst>
                                  <p:childTnLst>
                                    <p:set>
                                      <p:cBhvr>
                                        <p:cTn id="42" dur="1" fill="hold">
                                          <p:stCondLst>
                                            <p:cond delay="0"/>
                                          </p:stCondLst>
                                        </p:cTn>
                                        <p:tgtEl>
                                          <p:spTgt spid="45063"/>
                                        </p:tgtEl>
                                        <p:attrNameLst>
                                          <p:attrName>style.visibility</p:attrName>
                                        </p:attrNameLst>
                                      </p:cBhvr>
                                      <p:to>
                                        <p:strVal val="visible"/>
                                      </p:to>
                                    </p:set>
                                    <p:animEffect transition="in" filter="fade">
                                      <p:cBhvr>
                                        <p:cTn id="43" dur="1600" decel="100000"/>
                                        <p:tgtEl>
                                          <p:spTgt spid="45063"/>
                                        </p:tgtEl>
                                      </p:cBhvr>
                                    </p:animEffect>
                                    <p:anim calcmode="lin" valueType="num">
                                      <p:cBhvr>
                                        <p:cTn id="44" dur="1600" decel="100000" fill="hold"/>
                                        <p:tgtEl>
                                          <p:spTgt spid="45063"/>
                                        </p:tgtEl>
                                        <p:attrNameLst>
                                          <p:attrName>style.rotation</p:attrName>
                                        </p:attrNameLst>
                                      </p:cBhvr>
                                      <p:tavLst>
                                        <p:tav tm="0">
                                          <p:val>
                                            <p:fltVal val="-90"/>
                                          </p:val>
                                        </p:tav>
                                        <p:tav tm="100000">
                                          <p:val>
                                            <p:fltVal val="0"/>
                                          </p:val>
                                        </p:tav>
                                      </p:tavLst>
                                    </p:anim>
                                    <p:anim calcmode="lin" valueType="num">
                                      <p:cBhvr>
                                        <p:cTn id="45" dur="1600" decel="100000" fill="hold"/>
                                        <p:tgtEl>
                                          <p:spTgt spid="45063"/>
                                        </p:tgtEl>
                                        <p:attrNameLst>
                                          <p:attrName>ppt_x</p:attrName>
                                        </p:attrNameLst>
                                      </p:cBhvr>
                                      <p:tavLst>
                                        <p:tav tm="0">
                                          <p:val>
                                            <p:strVal val="#ppt_x+0.4"/>
                                          </p:val>
                                        </p:tav>
                                        <p:tav tm="100000">
                                          <p:val>
                                            <p:strVal val="#ppt_x-0.05"/>
                                          </p:val>
                                        </p:tav>
                                      </p:tavLst>
                                    </p:anim>
                                    <p:anim calcmode="lin" valueType="num">
                                      <p:cBhvr>
                                        <p:cTn id="46" dur="1600" decel="100000" fill="hold"/>
                                        <p:tgtEl>
                                          <p:spTgt spid="45063"/>
                                        </p:tgtEl>
                                        <p:attrNameLst>
                                          <p:attrName>ppt_y</p:attrName>
                                        </p:attrNameLst>
                                      </p:cBhvr>
                                      <p:tavLst>
                                        <p:tav tm="0">
                                          <p:val>
                                            <p:strVal val="#ppt_y-0.4"/>
                                          </p:val>
                                        </p:tav>
                                        <p:tav tm="100000">
                                          <p:val>
                                            <p:strVal val="#ppt_y+0.1"/>
                                          </p:val>
                                        </p:tav>
                                      </p:tavLst>
                                    </p:anim>
                                    <p:anim calcmode="lin" valueType="num">
                                      <p:cBhvr>
                                        <p:cTn id="47" dur="400" accel="100000" fill="hold">
                                          <p:stCondLst>
                                            <p:cond delay="1600"/>
                                          </p:stCondLst>
                                        </p:cTn>
                                        <p:tgtEl>
                                          <p:spTgt spid="45063"/>
                                        </p:tgtEl>
                                        <p:attrNameLst>
                                          <p:attrName>ppt_x</p:attrName>
                                        </p:attrNameLst>
                                      </p:cBhvr>
                                      <p:tavLst>
                                        <p:tav tm="0">
                                          <p:val>
                                            <p:strVal val="#ppt_x-0.05"/>
                                          </p:val>
                                        </p:tav>
                                        <p:tav tm="100000">
                                          <p:val>
                                            <p:strVal val="#ppt_x"/>
                                          </p:val>
                                        </p:tav>
                                      </p:tavLst>
                                    </p:anim>
                                    <p:anim calcmode="lin" valueType="num">
                                      <p:cBhvr>
                                        <p:cTn id="48" dur="400" accel="100000" fill="hold">
                                          <p:stCondLst>
                                            <p:cond delay="1600"/>
                                          </p:stCondLst>
                                        </p:cTn>
                                        <p:tgtEl>
                                          <p:spTgt spid="45063"/>
                                        </p:tgtEl>
                                        <p:attrNameLst>
                                          <p:attrName>ppt_y</p:attrName>
                                        </p:attrNameLst>
                                      </p:cBhvr>
                                      <p:tavLst>
                                        <p:tav tm="0">
                                          <p:val>
                                            <p:strVal val="#ppt_y+0.1"/>
                                          </p:val>
                                        </p:tav>
                                        <p:tav tm="100000">
                                          <p:val>
                                            <p:strVal val="#ppt_y"/>
                                          </p:val>
                                        </p:tav>
                                      </p:tavLst>
                                    </p:anim>
                                  </p:childTnLst>
                                </p:cTn>
                              </p:par>
                            </p:childTnLst>
                          </p:cTn>
                        </p:par>
                        <p:par>
                          <p:cTn id="49" fill="hold" nodeType="afterGroup">
                            <p:stCondLst>
                              <p:cond delay="10000"/>
                            </p:stCondLst>
                            <p:childTnLst>
                              <p:par>
                                <p:cTn id="50" presetID="30" presetClass="entr" presetSubtype="0" fill="hold" grpId="0" nodeType="afterEffect">
                                  <p:stCondLst>
                                    <p:cond delay="0"/>
                                  </p:stCondLst>
                                  <p:childTnLst>
                                    <p:set>
                                      <p:cBhvr>
                                        <p:cTn id="51" dur="1" fill="hold">
                                          <p:stCondLst>
                                            <p:cond delay="0"/>
                                          </p:stCondLst>
                                        </p:cTn>
                                        <p:tgtEl>
                                          <p:spTgt spid="45061"/>
                                        </p:tgtEl>
                                        <p:attrNameLst>
                                          <p:attrName>style.visibility</p:attrName>
                                        </p:attrNameLst>
                                      </p:cBhvr>
                                      <p:to>
                                        <p:strVal val="visible"/>
                                      </p:to>
                                    </p:set>
                                    <p:animEffect transition="in" filter="fade">
                                      <p:cBhvr>
                                        <p:cTn id="52" dur="1600" decel="100000"/>
                                        <p:tgtEl>
                                          <p:spTgt spid="45061"/>
                                        </p:tgtEl>
                                      </p:cBhvr>
                                    </p:animEffect>
                                    <p:anim calcmode="lin" valueType="num">
                                      <p:cBhvr>
                                        <p:cTn id="53" dur="1600" decel="100000" fill="hold"/>
                                        <p:tgtEl>
                                          <p:spTgt spid="45061"/>
                                        </p:tgtEl>
                                        <p:attrNameLst>
                                          <p:attrName>style.rotation</p:attrName>
                                        </p:attrNameLst>
                                      </p:cBhvr>
                                      <p:tavLst>
                                        <p:tav tm="0">
                                          <p:val>
                                            <p:fltVal val="-90"/>
                                          </p:val>
                                        </p:tav>
                                        <p:tav tm="100000">
                                          <p:val>
                                            <p:fltVal val="0"/>
                                          </p:val>
                                        </p:tav>
                                      </p:tavLst>
                                    </p:anim>
                                    <p:anim calcmode="lin" valueType="num">
                                      <p:cBhvr>
                                        <p:cTn id="54" dur="1600" decel="100000" fill="hold"/>
                                        <p:tgtEl>
                                          <p:spTgt spid="45061"/>
                                        </p:tgtEl>
                                        <p:attrNameLst>
                                          <p:attrName>ppt_x</p:attrName>
                                        </p:attrNameLst>
                                      </p:cBhvr>
                                      <p:tavLst>
                                        <p:tav tm="0">
                                          <p:val>
                                            <p:strVal val="#ppt_x+0.4"/>
                                          </p:val>
                                        </p:tav>
                                        <p:tav tm="100000">
                                          <p:val>
                                            <p:strVal val="#ppt_x-0.05"/>
                                          </p:val>
                                        </p:tav>
                                      </p:tavLst>
                                    </p:anim>
                                    <p:anim calcmode="lin" valueType="num">
                                      <p:cBhvr>
                                        <p:cTn id="55" dur="1600" decel="100000" fill="hold"/>
                                        <p:tgtEl>
                                          <p:spTgt spid="45061"/>
                                        </p:tgtEl>
                                        <p:attrNameLst>
                                          <p:attrName>ppt_y</p:attrName>
                                        </p:attrNameLst>
                                      </p:cBhvr>
                                      <p:tavLst>
                                        <p:tav tm="0">
                                          <p:val>
                                            <p:strVal val="#ppt_y-0.4"/>
                                          </p:val>
                                        </p:tav>
                                        <p:tav tm="100000">
                                          <p:val>
                                            <p:strVal val="#ppt_y+0.1"/>
                                          </p:val>
                                        </p:tav>
                                      </p:tavLst>
                                    </p:anim>
                                    <p:anim calcmode="lin" valueType="num">
                                      <p:cBhvr>
                                        <p:cTn id="56" dur="400" accel="100000" fill="hold">
                                          <p:stCondLst>
                                            <p:cond delay="1600"/>
                                          </p:stCondLst>
                                        </p:cTn>
                                        <p:tgtEl>
                                          <p:spTgt spid="45061"/>
                                        </p:tgtEl>
                                        <p:attrNameLst>
                                          <p:attrName>ppt_x</p:attrName>
                                        </p:attrNameLst>
                                      </p:cBhvr>
                                      <p:tavLst>
                                        <p:tav tm="0">
                                          <p:val>
                                            <p:strVal val="#ppt_x-0.05"/>
                                          </p:val>
                                        </p:tav>
                                        <p:tav tm="100000">
                                          <p:val>
                                            <p:strVal val="#ppt_x"/>
                                          </p:val>
                                        </p:tav>
                                      </p:tavLst>
                                    </p:anim>
                                    <p:anim calcmode="lin" valueType="num">
                                      <p:cBhvr>
                                        <p:cTn id="57" dur="400" accel="100000" fill="hold">
                                          <p:stCondLst>
                                            <p:cond delay="1600"/>
                                          </p:stCondLst>
                                        </p:cTn>
                                        <p:tgtEl>
                                          <p:spTgt spid="45061"/>
                                        </p:tgtEl>
                                        <p:attrNameLst>
                                          <p:attrName>ppt_y</p:attrName>
                                        </p:attrNameLst>
                                      </p:cBhvr>
                                      <p:tavLst>
                                        <p:tav tm="0">
                                          <p:val>
                                            <p:strVal val="#ppt_y+0.1"/>
                                          </p:val>
                                        </p:tav>
                                        <p:tav tm="100000">
                                          <p:val>
                                            <p:strVal val="#ppt_y"/>
                                          </p:val>
                                        </p:tav>
                                      </p:tavLst>
                                    </p:anim>
                                  </p:childTnLst>
                                </p:cTn>
                              </p:par>
                            </p:childTnLst>
                          </p:cTn>
                        </p:par>
                        <p:par>
                          <p:cTn id="58" fill="hold" nodeType="afterGroup">
                            <p:stCondLst>
                              <p:cond delay="12000"/>
                            </p:stCondLst>
                            <p:childTnLst>
                              <p:par>
                                <p:cTn id="59" presetID="30" presetClass="entr" presetSubtype="0" fill="hold" grpId="0" nodeType="afterEffect">
                                  <p:stCondLst>
                                    <p:cond delay="0"/>
                                  </p:stCondLst>
                                  <p:childTnLst>
                                    <p:set>
                                      <p:cBhvr>
                                        <p:cTn id="60" dur="1" fill="hold">
                                          <p:stCondLst>
                                            <p:cond delay="0"/>
                                          </p:stCondLst>
                                        </p:cTn>
                                        <p:tgtEl>
                                          <p:spTgt spid="45060"/>
                                        </p:tgtEl>
                                        <p:attrNameLst>
                                          <p:attrName>style.visibility</p:attrName>
                                        </p:attrNameLst>
                                      </p:cBhvr>
                                      <p:to>
                                        <p:strVal val="visible"/>
                                      </p:to>
                                    </p:set>
                                    <p:animEffect transition="in" filter="fade">
                                      <p:cBhvr>
                                        <p:cTn id="61" dur="1600" decel="100000"/>
                                        <p:tgtEl>
                                          <p:spTgt spid="45060"/>
                                        </p:tgtEl>
                                      </p:cBhvr>
                                    </p:animEffect>
                                    <p:anim calcmode="lin" valueType="num">
                                      <p:cBhvr>
                                        <p:cTn id="62" dur="1600" decel="100000" fill="hold"/>
                                        <p:tgtEl>
                                          <p:spTgt spid="45060"/>
                                        </p:tgtEl>
                                        <p:attrNameLst>
                                          <p:attrName>style.rotation</p:attrName>
                                        </p:attrNameLst>
                                      </p:cBhvr>
                                      <p:tavLst>
                                        <p:tav tm="0">
                                          <p:val>
                                            <p:fltVal val="-90"/>
                                          </p:val>
                                        </p:tav>
                                        <p:tav tm="100000">
                                          <p:val>
                                            <p:fltVal val="0"/>
                                          </p:val>
                                        </p:tav>
                                      </p:tavLst>
                                    </p:anim>
                                    <p:anim calcmode="lin" valueType="num">
                                      <p:cBhvr>
                                        <p:cTn id="63" dur="1600" decel="100000" fill="hold"/>
                                        <p:tgtEl>
                                          <p:spTgt spid="45060"/>
                                        </p:tgtEl>
                                        <p:attrNameLst>
                                          <p:attrName>ppt_x</p:attrName>
                                        </p:attrNameLst>
                                      </p:cBhvr>
                                      <p:tavLst>
                                        <p:tav tm="0">
                                          <p:val>
                                            <p:strVal val="#ppt_x+0.4"/>
                                          </p:val>
                                        </p:tav>
                                        <p:tav tm="100000">
                                          <p:val>
                                            <p:strVal val="#ppt_x-0.05"/>
                                          </p:val>
                                        </p:tav>
                                      </p:tavLst>
                                    </p:anim>
                                    <p:anim calcmode="lin" valueType="num">
                                      <p:cBhvr>
                                        <p:cTn id="64" dur="1600" decel="100000" fill="hold"/>
                                        <p:tgtEl>
                                          <p:spTgt spid="45060"/>
                                        </p:tgtEl>
                                        <p:attrNameLst>
                                          <p:attrName>ppt_y</p:attrName>
                                        </p:attrNameLst>
                                      </p:cBhvr>
                                      <p:tavLst>
                                        <p:tav tm="0">
                                          <p:val>
                                            <p:strVal val="#ppt_y-0.4"/>
                                          </p:val>
                                        </p:tav>
                                        <p:tav tm="100000">
                                          <p:val>
                                            <p:strVal val="#ppt_y+0.1"/>
                                          </p:val>
                                        </p:tav>
                                      </p:tavLst>
                                    </p:anim>
                                    <p:anim calcmode="lin" valueType="num">
                                      <p:cBhvr>
                                        <p:cTn id="65" dur="400" accel="100000" fill="hold">
                                          <p:stCondLst>
                                            <p:cond delay="1600"/>
                                          </p:stCondLst>
                                        </p:cTn>
                                        <p:tgtEl>
                                          <p:spTgt spid="45060"/>
                                        </p:tgtEl>
                                        <p:attrNameLst>
                                          <p:attrName>ppt_x</p:attrName>
                                        </p:attrNameLst>
                                      </p:cBhvr>
                                      <p:tavLst>
                                        <p:tav tm="0">
                                          <p:val>
                                            <p:strVal val="#ppt_x-0.05"/>
                                          </p:val>
                                        </p:tav>
                                        <p:tav tm="100000">
                                          <p:val>
                                            <p:strVal val="#ppt_x"/>
                                          </p:val>
                                        </p:tav>
                                      </p:tavLst>
                                    </p:anim>
                                    <p:anim calcmode="lin" valueType="num">
                                      <p:cBhvr>
                                        <p:cTn id="66" dur="400" accel="100000" fill="hold">
                                          <p:stCondLst>
                                            <p:cond delay="1600"/>
                                          </p:stCondLst>
                                        </p:cTn>
                                        <p:tgtEl>
                                          <p:spTgt spid="45060"/>
                                        </p:tgtEl>
                                        <p:attrNameLst>
                                          <p:attrName>ppt_y</p:attrName>
                                        </p:attrNameLst>
                                      </p:cBhvr>
                                      <p:tavLst>
                                        <p:tav tm="0">
                                          <p:val>
                                            <p:strVal val="#ppt_y+0.1"/>
                                          </p:val>
                                        </p:tav>
                                        <p:tav tm="100000">
                                          <p:val>
                                            <p:strVal val="#ppt_y"/>
                                          </p:val>
                                        </p:tav>
                                      </p:tavLst>
                                    </p:anim>
                                  </p:childTnLst>
                                </p:cTn>
                              </p:par>
                            </p:childTnLst>
                          </p:cTn>
                        </p:par>
                        <p:par>
                          <p:cTn id="67" fill="hold" nodeType="afterGroup">
                            <p:stCondLst>
                              <p:cond delay="14000"/>
                            </p:stCondLst>
                            <p:childTnLst>
                              <p:par>
                                <p:cTn id="68" presetID="30" presetClass="entr" presetSubtype="0" fill="hold" grpId="0" nodeType="afterEffect">
                                  <p:stCondLst>
                                    <p:cond delay="0"/>
                                  </p:stCondLst>
                                  <p:childTnLst>
                                    <p:set>
                                      <p:cBhvr>
                                        <p:cTn id="69" dur="1" fill="hold">
                                          <p:stCondLst>
                                            <p:cond delay="0"/>
                                          </p:stCondLst>
                                        </p:cTn>
                                        <p:tgtEl>
                                          <p:spTgt spid="45062"/>
                                        </p:tgtEl>
                                        <p:attrNameLst>
                                          <p:attrName>style.visibility</p:attrName>
                                        </p:attrNameLst>
                                      </p:cBhvr>
                                      <p:to>
                                        <p:strVal val="visible"/>
                                      </p:to>
                                    </p:set>
                                    <p:animEffect transition="in" filter="fade">
                                      <p:cBhvr>
                                        <p:cTn id="70" dur="1600" decel="100000"/>
                                        <p:tgtEl>
                                          <p:spTgt spid="45062"/>
                                        </p:tgtEl>
                                      </p:cBhvr>
                                    </p:animEffect>
                                    <p:anim calcmode="lin" valueType="num">
                                      <p:cBhvr>
                                        <p:cTn id="71" dur="1600" decel="100000" fill="hold"/>
                                        <p:tgtEl>
                                          <p:spTgt spid="45062"/>
                                        </p:tgtEl>
                                        <p:attrNameLst>
                                          <p:attrName>style.rotation</p:attrName>
                                        </p:attrNameLst>
                                      </p:cBhvr>
                                      <p:tavLst>
                                        <p:tav tm="0">
                                          <p:val>
                                            <p:fltVal val="-90"/>
                                          </p:val>
                                        </p:tav>
                                        <p:tav tm="100000">
                                          <p:val>
                                            <p:fltVal val="0"/>
                                          </p:val>
                                        </p:tav>
                                      </p:tavLst>
                                    </p:anim>
                                    <p:anim calcmode="lin" valueType="num">
                                      <p:cBhvr>
                                        <p:cTn id="72" dur="1600" decel="100000" fill="hold"/>
                                        <p:tgtEl>
                                          <p:spTgt spid="45062"/>
                                        </p:tgtEl>
                                        <p:attrNameLst>
                                          <p:attrName>ppt_x</p:attrName>
                                        </p:attrNameLst>
                                      </p:cBhvr>
                                      <p:tavLst>
                                        <p:tav tm="0">
                                          <p:val>
                                            <p:strVal val="#ppt_x+0.4"/>
                                          </p:val>
                                        </p:tav>
                                        <p:tav tm="100000">
                                          <p:val>
                                            <p:strVal val="#ppt_x-0.05"/>
                                          </p:val>
                                        </p:tav>
                                      </p:tavLst>
                                    </p:anim>
                                    <p:anim calcmode="lin" valueType="num">
                                      <p:cBhvr>
                                        <p:cTn id="73" dur="1600" decel="100000" fill="hold"/>
                                        <p:tgtEl>
                                          <p:spTgt spid="45062"/>
                                        </p:tgtEl>
                                        <p:attrNameLst>
                                          <p:attrName>ppt_y</p:attrName>
                                        </p:attrNameLst>
                                      </p:cBhvr>
                                      <p:tavLst>
                                        <p:tav tm="0">
                                          <p:val>
                                            <p:strVal val="#ppt_y-0.4"/>
                                          </p:val>
                                        </p:tav>
                                        <p:tav tm="100000">
                                          <p:val>
                                            <p:strVal val="#ppt_y+0.1"/>
                                          </p:val>
                                        </p:tav>
                                      </p:tavLst>
                                    </p:anim>
                                    <p:anim calcmode="lin" valueType="num">
                                      <p:cBhvr>
                                        <p:cTn id="74" dur="400" accel="100000" fill="hold">
                                          <p:stCondLst>
                                            <p:cond delay="1600"/>
                                          </p:stCondLst>
                                        </p:cTn>
                                        <p:tgtEl>
                                          <p:spTgt spid="45062"/>
                                        </p:tgtEl>
                                        <p:attrNameLst>
                                          <p:attrName>ppt_x</p:attrName>
                                        </p:attrNameLst>
                                      </p:cBhvr>
                                      <p:tavLst>
                                        <p:tav tm="0">
                                          <p:val>
                                            <p:strVal val="#ppt_x-0.05"/>
                                          </p:val>
                                        </p:tav>
                                        <p:tav tm="100000">
                                          <p:val>
                                            <p:strVal val="#ppt_x"/>
                                          </p:val>
                                        </p:tav>
                                      </p:tavLst>
                                    </p:anim>
                                    <p:anim calcmode="lin" valueType="num">
                                      <p:cBhvr>
                                        <p:cTn id="75" dur="400" accel="100000" fill="hold">
                                          <p:stCondLst>
                                            <p:cond delay="1600"/>
                                          </p:stCondLst>
                                        </p:cTn>
                                        <p:tgtEl>
                                          <p:spTgt spid="45062"/>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p:bldP spid="45061" grpId="0"/>
      <p:bldP spid="45062" grpId="0"/>
      <p:bldP spid="45063" grpId="0"/>
      <p:bldP spid="45064" grpId="0"/>
      <p:bldP spid="45067" grpId="0"/>
      <p:bldP spid="45069" grpId="0"/>
      <p:bldP spid="45070" grpId="0"/>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ext Box 5127">
            <a:extLst>
              <a:ext uri="{FF2B5EF4-FFF2-40B4-BE49-F238E27FC236}">
                <a16:creationId xmlns:a16="http://schemas.microsoft.com/office/drawing/2014/main" xmlns="" id="{39CE2212-E38B-33A1-20B9-B8D9814714CE}"/>
              </a:ext>
            </a:extLst>
          </p:cNvPr>
          <p:cNvSpPr txBox="1">
            <a:spLocks noChangeArrowheads="1"/>
          </p:cNvSpPr>
          <p:nvPr/>
        </p:nvSpPr>
        <p:spPr bwMode="auto">
          <a:xfrm>
            <a:off x="433388" y="225425"/>
            <a:ext cx="6599237"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0000"/>
              </a:buClr>
              <a:buSzPct val="90000"/>
              <a:buFont typeface="Monotype Sorts"/>
              <a:buNone/>
            </a:pPr>
            <a:r>
              <a:rPr lang="en-US" altLang="en-US" sz="4300" b="1">
                <a:solidFill>
                  <a:srgbClr val="336600"/>
                </a:solidFill>
                <a:latin typeface="Arial" panose="020B0604020202020204" pitchFamily="34" charset="0"/>
              </a:rPr>
              <a:t>Speak Softly</a:t>
            </a:r>
            <a:endParaRPr lang="en-US" altLang="en-US" sz="4300">
              <a:solidFill>
                <a:srgbClr val="336600"/>
              </a:solidFill>
              <a:latin typeface="Arial" panose="020B0604020202020204" pitchFamily="34" charset="0"/>
            </a:endParaRPr>
          </a:p>
        </p:txBody>
      </p:sp>
      <p:sp>
        <p:nvSpPr>
          <p:cNvPr id="105475" name="Line 5262">
            <a:extLst>
              <a:ext uri="{FF2B5EF4-FFF2-40B4-BE49-F238E27FC236}">
                <a16:creationId xmlns:a16="http://schemas.microsoft.com/office/drawing/2014/main" xmlns="" id="{F7C3873D-EBC7-0C7C-502D-14E865438C92}"/>
              </a:ext>
            </a:extLst>
          </p:cNvPr>
          <p:cNvSpPr>
            <a:spLocks noChangeShapeType="1"/>
          </p:cNvSpPr>
          <p:nvPr/>
        </p:nvSpPr>
        <p:spPr bwMode="auto">
          <a:xfrm>
            <a:off x="449263" y="903288"/>
            <a:ext cx="643413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105476" name="Picture 5264" descr="j0092481">
            <a:extLst>
              <a:ext uri="{FF2B5EF4-FFF2-40B4-BE49-F238E27FC236}">
                <a16:creationId xmlns:a16="http://schemas.microsoft.com/office/drawing/2014/main" xmlns="" id="{E4E06137-A1B8-AC3A-AA3C-8286E2550F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513" y="411163"/>
            <a:ext cx="4675187"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7" name="Text Box 5269">
            <a:extLst>
              <a:ext uri="{FF2B5EF4-FFF2-40B4-BE49-F238E27FC236}">
                <a16:creationId xmlns:a16="http://schemas.microsoft.com/office/drawing/2014/main" xmlns="" id="{EF71A7B4-AEDE-FC94-D149-94BB0DEB21B6}"/>
              </a:ext>
            </a:extLst>
          </p:cNvPr>
          <p:cNvSpPr txBox="1">
            <a:spLocks noChangeArrowheads="1"/>
          </p:cNvSpPr>
          <p:nvPr/>
        </p:nvSpPr>
        <p:spPr bwMode="auto">
          <a:xfrm rot="19905004">
            <a:off x="4546600" y="474663"/>
            <a:ext cx="2301875" cy="1176337"/>
          </a:xfrm>
          <a:prstGeom prst="rect">
            <a:avLst/>
          </a:prstGeom>
          <a:noFill/>
          <a:ln w="9525">
            <a:noFill/>
            <a:miter lim="800000"/>
            <a:headEnd/>
            <a:tailEnd/>
          </a:ln>
        </p:spPr>
        <p:txBody>
          <a:bodyPr lIns="90023" tIns="45011" rIns="90023" bIns="45011">
            <a:spAutoFit/>
          </a:bodyPr>
          <a:lstStyle/>
          <a:p>
            <a:pPr defTabSz="900113">
              <a:defRPr/>
            </a:pPr>
            <a:r>
              <a:rPr lang="en-US" sz="3500" b="1" i="1" dirty="0">
                <a:latin typeface="+mj-lt"/>
              </a:rPr>
              <a:t>Time for Meds!</a:t>
            </a:r>
          </a:p>
        </p:txBody>
      </p:sp>
      <p:sp>
        <p:nvSpPr>
          <p:cNvPr id="49158" name="Text Box 5270">
            <a:extLst>
              <a:ext uri="{FF2B5EF4-FFF2-40B4-BE49-F238E27FC236}">
                <a16:creationId xmlns:a16="http://schemas.microsoft.com/office/drawing/2014/main" xmlns="" id="{280CD7C0-70DE-997F-65EC-40C8B289BBE0}"/>
              </a:ext>
            </a:extLst>
          </p:cNvPr>
          <p:cNvSpPr txBox="1">
            <a:spLocks noChangeArrowheads="1"/>
          </p:cNvSpPr>
          <p:nvPr/>
        </p:nvSpPr>
        <p:spPr bwMode="auto">
          <a:xfrm>
            <a:off x="3490913" y="2011363"/>
            <a:ext cx="5405437" cy="483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rgbClr val="CC3300"/>
                </a:solidFill>
                <a:latin typeface="Tahoma" panose="020B0604030504040204" pitchFamily="34" charset="0"/>
              </a:rPr>
              <a:t>Do not speak</a:t>
            </a:r>
          </a:p>
          <a:p>
            <a:pPr algn="ctr"/>
            <a:r>
              <a:rPr lang="en-US" altLang="en-US" sz="4400" b="1">
                <a:solidFill>
                  <a:srgbClr val="CC3300"/>
                </a:solidFill>
                <a:latin typeface="Tahoma" panose="020B0604030504040204" pitchFamily="34" charset="0"/>
              </a:rPr>
              <a:t>any louder than</a:t>
            </a:r>
          </a:p>
          <a:p>
            <a:pPr algn="ctr"/>
            <a:r>
              <a:rPr lang="en-US" altLang="en-US" sz="4400" b="1">
                <a:solidFill>
                  <a:srgbClr val="CC3300"/>
                </a:solidFill>
                <a:latin typeface="Tahoma" panose="020B0604030504040204" pitchFamily="34" charset="0"/>
              </a:rPr>
              <a:t>necessary for</a:t>
            </a:r>
          </a:p>
          <a:p>
            <a:pPr algn="ctr"/>
            <a:r>
              <a:rPr lang="en-US" altLang="en-US" sz="4400" b="1">
                <a:solidFill>
                  <a:srgbClr val="CC3300"/>
                </a:solidFill>
                <a:latin typeface="Tahoma" panose="020B0604030504040204" pitchFamily="34" charset="0"/>
              </a:rPr>
              <a:t>the person to</a:t>
            </a:r>
          </a:p>
          <a:p>
            <a:pPr algn="ctr"/>
            <a:r>
              <a:rPr lang="en-US" altLang="en-US" sz="4400" b="1">
                <a:solidFill>
                  <a:srgbClr val="CC3300"/>
                </a:solidFill>
                <a:latin typeface="Tahoma" panose="020B0604030504040204" pitchFamily="34" charset="0"/>
              </a:rPr>
              <a:t>whom you</a:t>
            </a:r>
          </a:p>
          <a:p>
            <a:pPr algn="ctr"/>
            <a:r>
              <a:rPr lang="en-US" altLang="en-US" sz="4400" b="1">
                <a:solidFill>
                  <a:srgbClr val="CC3300"/>
                </a:solidFill>
                <a:latin typeface="Tahoma" panose="020B0604030504040204" pitchFamily="34" charset="0"/>
              </a:rPr>
              <a:t>are speaking</a:t>
            </a:r>
          </a:p>
          <a:p>
            <a:pPr algn="ctr"/>
            <a:r>
              <a:rPr lang="en-US" altLang="en-US" sz="4400" b="1">
                <a:solidFill>
                  <a:srgbClr val="CC3300"/>
                </a:solidFill>
                <a:latin typeface="Tahoma" panose="020B0604030504040204" pitchFamily="34" charset="0"/>
              </a:rPr>
              <a:t>to hear you.</a:t>
            </a:r>
          </a:p>
        </p:txBody>
      </p:sp>
    </p:spTree>
    <p:extLst>
      <p:ext uri="{BB962C8B-B14F-4D97-AF65-F5344CB8AC3E}">
        <p14:creationId xmlns:p14="http://schemas.microsoft.com/office/powerpoint/2010/main" val="374911310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49158"/>
                                        </p:tgtEl>
                                        <p:attrNameLst>
                                          <p:attrName>style.visibility</p:attrName>
                                        </p:attrNameLst>
                                      </p:cBhvr>
                                      <p:to>
                                        <p:strVal val="visible"/>
                                      </p:to>
                                    </p:set>
                                    <p:anim calcmode="lin" valueType="num">
                                      <p:cBhvr>
                                        <p:cTn id="7" dur="1000" fill="hold"/>
                                        <p:tgtEl>
                                          <p:spTgt spid="49158"/>
                                        </p:tgtEl>
                                        <p:attrNameLst>
                                          <p:attrName>ppt_h</p:attrName>
                                        </p:attrNameLst>
                                      </p:cBhvr>
                                      <p:tavLst>
                                        <p:tav tm="0">
                                          <p:val>
                                            <p:strVal val="#ppt_h/20"/>
                                          </p:val>
                                        </p:tav>
                                        <p:tav tm="50000">
                                          <p:val>
                                            <p:strVal val="#ppt_h/20"/>
                                          </p:val>
                                        </p:tav>
                                        <p:tav tm="100000">
                                          <p:val>
                                            <p:strVal val="#ppt_h"/>
                                          </p:val>
                                        </p:tav>
                                      </p:tavLst>
                                    </p:anim>
                                    <p:anim calcmode="lin" valueType="num">
                                      <p:cBhvr>
                                        <p:cTn id="8" dur="1000" fill="hold"/>
                                        <p:tgtEl>
                                          <p:spTgt spid="49158"/>
                                        </p:tgtEl>
                                        <p:attrNameLst>
                                          <p:attrName>ppt_w</p:attrName>
                                        </p:attrNameLst>
                                      </p:cBhvr>
                                      <p:tavLst>
                                        <p:tav tm="0">
                                          <p:val>
                                            <p:strVal val="#ppt_w+.3"/>
                                          </p:val>
                                        </p:tav>
                                        <p:tav tm="50000">
                                          <p:val>
                                            <p:strVal val="#ppt_w+.3"/>
                                          </p:val>
                                        </p:tav>
                                        <p:tav tm="100000">
                                          <p:val>
                                            <p:strVal val="#ppt_w"/>
                                          </p:val>
                                        </p:tav>
                                      </p:tavLst>
                                    </p:anim>
                                    <p:anim calcmode="lin" valueType="num">
                                      <p:cBhvr>
                                        <p:cTn id="9" dur="1000" fill="hold"/>
                                        <p:tgtEl>
                                          <p:spTgt spid="49158"/>
                                        </p:tgtEl>
                                        <p:attrNameLst>
                                          <p:attrName>ppt_x</p:attrName>
                                        </p:attrNameLst>
                                      </p:cBhvr>
                                      <p:tavLst>
                                        <p:tav tm="0">
                                          <p:val>
                                            <p:strVal val="#ppt_x-.3"/>
                                          </p:val>
                                        </p:tav>
                                        <p:tav tm="50000">
                                          <p:val>
                                            <p:strVal val="#ppt_x"/>
                                          </p:val>
                                        </p:tav>
                                        <p:tav tm="100000">
                                          <p:val>
                                            <p:strVal val="#ppt_x"/>
                                          </p:val>
                                        </p:tav>
                                      </p:tavLst>
                                    </p:anim>
                                    <p:anim calcmode="lin" valueType="num">
                                      <p:cBhvr>
                                        <p:cTn id="10" dur="1000" fill="hold"/>
                                        <p:tgtEl>
                                          <p:spTgt spid="491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8" grpId="0"/>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ext Box 3">
            <a:extLst>
              <a:ext uri="{FF2B5EF4-FFF2-40B4-BE49-F238E27FC236}">
                <a16:creationId xmlns:a16="http://schemas.microsoft.com/office/drawing/2014/main" xmlns="" id="{CB3415F7-1C42-F965-D184-62167A0B9493}"/>
              </a:ext>
            </a:extLst>
          </p:cNvPr>
          <p:cNvSpPr txBox="1">
            <a:spLocks noChangeArrowheads="1"/>
          </p:cNvSpPr>
          <p:nvPr/>
        </p:nvSpPr>
        <p:spPr bwMode="auto">
          <a:xfrm>
            <a:off x="449263" y="225425"/>
            <a:ext cx="7700962" cy="67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buFont typeface="Monotype Sorts"/>
              <a:buNone/>
            </a:pPr>
            <a:r>
              <a:rPr lang="en-US" altLang="en-US" sz="4300" b="1">
                <a:solidFill>
                  <a:srgbClr val="336600"/>
                </a:solidFill>
                <a:latin typeface="Arial" panose="020B0604020202020204" pitchFamily="34" charset="0"/>
              </a:rPr>
              <a:t>Move Furniture Not People</a:t>
            </a:r>
            <a:endParaRPr lang="en-US" altLang="en-US" sz="4300" b="1">
              <a:solidFill>
                <a:schemeClr val="accent2"/>
              </a:solidFill>
              <a:latin typeface="Arial" panose="020B0604020202020204" pitchFamily="34" charset="0"/>
            </a:endParaRPr>
          </a:p>
        </p:txBody>
      </p:sp>
      <p:sp>
        <p:nvSpPr>
          <p:cNvPr id="20483" name="Rectangle 4">
            <a:extLst>
              <a:ext uri="{FF2B5EF4-FFF2-40B4-BE49-F238E27FC236}">
                <a16:creationId xmlns:a16="http://schemas.microsoft.com/office/drawing/2014/main" xmlns="" id="{932CD89C-65DD-6269-7F01-160AE99C72C9}"/>
              </a:ext>
            </a:extLst>
          </p:cNvPr>
          <p:cNvSpPr>
            <a:spLocks noChangeArrowheads="1"/>
          </p:cNvSpPr>
          <p:nvPr/>
        </p:nvSpPr>
        <p:spPr bwMode="auto">
          <a:xfrm>
            <a:off x="4557713" y="2773363"/>
            <a:ext cx="3889375" cy="3236912"/>
          </a:xfrm>
          <a:prstGeom prst="rect">
            <a:avLst/>
          </a:prstGeom>
          <a:noFill/>
          <a:ln w="9525">
            <a:noFill/>
            <a:miter lim="800000"/>
            <a:headEnd/>
            <a:tailEnd/>
          </a:ln>
        </p:spPr>
        <p:txBody>
          <a:bodyPr lIns="0" tIns="0" rIns="0" bIns="0"/>
          <a:lstStyle/>
          <a:p>
            <a:pPr algn="ctr" defTabSz="463550">
              <a:spcBef>
                <a:spcPts val="0"/>
              </a:spcBef>
              <a:buClr>
                <a:srgbClr val="000000"/>
              </a:buClr>
              <a:buSzPct val="75000"/>
              <a:buFont typeface="Wingdings" pitchFamily="2" charset="2"/>
              <a:buNone/>
              <a:defRPr/>
            </a:pPr>
            <a:r>
              <a:rPr lang="en-US" sz="4400" b="1" i="1" dirty="0">
                <a:solidFill>
                  <a:schemeClr val="accent1">
                    <a:lumMod val="60000"/>
                    <a:lumOff val="40000"/>
                  </a:schemeClr>
                </a:solidFill>
                <a:latin typeface="+mn-lt"/>
              </a:rPr>
              <a:t>Never assist        anyone in </a:t>
            </a:r>
          </a:p>
          <a:p>
            <a:pPr algn="ctr" defTabSz="463550">
              <a:spcBef>
                <a:spcPts val="0"/>
              </a:spcBef>
              <a:buClr>
                <a:srgbClr val="000000"/>
              </a:buClr>
              <a:buSzPct val="75000"/>
              <a:buFont typeface="Wingdings" pitchFamily="2" charset="2"/>
              <a:buNone/>
              <a:defRPr/>
            </a:pPr>
            <a:r>
              <a:rPr lang="en-US" sz="4400" b="1" i="1" dirty="0">
                <a:solidFill>
                  <a:schemeClr val="accent1">
                    <a:lumMod val="60000"/>
                    <a:lumOff val="40000"/>
                  </a:schemeClr>
                </a:solidFill>
                <a:latin typeface="+mn-lt"/>
              </a:rPr>
              <a:t>  moving   without </a:t>
            </a:r>
          </a:p>
          <a:p>
            <a:pPr algn="ctr" defTabSz="463550">
              <a:spcBef>
                <a:spcPts val="0"/>
              </a:spcBef>
              <a:buClr>
                <a:srgbClr val="000000"/>
              </a:buClr>
              <a:buSzPct val="75000"/>
              <a:buFont typeface="Wingdings" pitchFamily="2" charset="2"/>
              <a:buNone/>
              <a:defRPr/>
            </a:pPr>
            <a:r>
              <a:rPr lang="en-US" sz="4400" b="1" i="1" dirty="0">
                <a:solidFill>
                  <a:schemeClr val="accent1">
                    <a:lumMod val="60000"/>
                    <a:lumOff val="40000"/>
                  </a:schemeClr>
                </a:solidFill>
                <a:latin typeface="+mn-lt"/>
              </a:rPr>
              <a:t>their </a:t>
            </a:r>
          </a:p>
          <a:p>
            <a:pPr algn="ctr" defTabSz="463550">
              <a:spcBef>
                <a:spcPts val="0"/>
              </a:spcBef>
              <a:buClr>
                <a:srgbClr val="000000"/>
              </a:buClr>
              <a:buSzPct val="75000"/>
              <a:buFont typeface="Wingdings" pitchFamily="2" charset="2"/>
              <a:buNone/>
              <a:defRPr/>
            </a:pPr>
            <a:r>
              <a:rPr lang="en-US" sz="4400" b="1" i="1" dirty="0">
                <a:solidFill>
                  <a:schemeClr val="accent1">
                    <a:lumMod val="60000"/>
                    <a:lumOff val="40000"/>
                  </a:schemeClr>
                </a:solidFill>
                <a:latin typeface="+mn-lt"/>
              </a:rPr>
              <a:t>permission!</a:t>
            </a:r>
          </a:p>
        </p:txBody>
      </p:sp>
      <p:pic>
        <p:nvPicPr>
          <p:cNvPr id="179205" name="whoa1.jpg">
            <a:hlinkClick r:id="" action="ppaction://media"/>
            <a:extLst>
              <a:ext uri="{FF2B5EF4-FFF2-40B4-BE49-F238E27FC236}">
                <a16:creationId xmlns:a16="http://schemas.microsoft.com/office/drawing/2014/main" xmlns="" id="{1F239124-1F59-CCE5-844A-C2CABC0A2FA4}"/>
              </a:ext>
            </a:extLst>
          </p:cNvPr>
          <p:cNvPicPr>
            <a:picLocks noRot="1" noChangeAspect="1" noChangeArrowheads="1"/>
          </p:cNvPicPr>
          <p:nvPr>
            <a:videoFile r:link="rId1"/>
          </p:nvPr>
        </p:nvPicPr>
        <p:blipFill>
          <a:blip r:embed="rId3">
            <a:lum contrast="12000"/>
            <a:extLst>
              <a:ext uri="{28A0092B-C50C-407E-A947-70E740481C1C}">
                <a14:useLocalDpi xmlns:a14="http://schemas.microsoft.com/office/drawing/2010/main" val="0"/>
              </a:ext>
            </a:extLst>
          </a:blip>
          <a:srcRect/>
          <a:stretch>
            <a:fillRect/>
          </a:stretch>
        </p:blipFill>
        <p:spPr bwMode="auto">
          <a:xfrm>
            <a:off x="177800" y="979488"/>
            <a:ext cx="4532313" cy="564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6" name="AutoShape 6">
            <a:extLst>
              <a:ext uri="{FF2B5EF4-FFF2-40B4-BE49-F238E27FC236}">
                <a16:creationId xmlns:a16="http://schemas.microsoft.com/office/drawing/2014/main" xmlns="" id="{A22553B7-71C5-F8E5-E0EC-C405FD1A02FC}"/>
              </a:ext>
            </a:extLst>
          </p:cNvPr>
          <p:cNvSpPr>
            <a:spLocks noChangeArrowheads="1"/>
          </p:cNvSpPr>
          <p:nvPr/>
        </p:nvSpPr>
        <p:spPr bwMode="auto">
          <a:xfrm>
            <a:off x="4489450" y="1204913"/>
            <a:ext cx="2019300" cy="1430337"/>
          </a:xfrm>
          <a:prstGeom prst="wedgeRoundRectCallout">
            <a:avLst>
              <a:gd name="adj1" fmla="val -136556"/>
              <a:gd name="adj2" fmla="val 66537"/>
              <a:gd name="adj3" fmla="val 16667"/>
            </a:avLst>
          </a:prstGeom>
          <a:solidFill>
            <a:srgbClr val="FFFFCC"/>
          </a:solidFill>
          <a:ln w="12700">
            <a:solidFill>
              <a:srgbClr val="000000"/>
            </a:solidFill>
            <a:miter lim="800000"/>
            <a:headEnd/>
            <a:tailEnd/>
          </a:ln>
          <a:effectLst>
            <a:outerShdw dist="45791" dir="2021404" algn="ctr" rotWithShape="0">
              <a:srgbClr val="808080"/>
            </a:outerShdw>
          </a:effectLst>
        </p:spPr>
        <p:txBody>
          <a:bodyPr wrap="none" lIns="90012" tIns="45006" rIns="90012" bIns="45006" anchor="ctr"/>
          <a:lstStyle/>
          <a:p>
            <a:pPr algn="ctr" defTabSz="900113">
              <a:defRPr/>
            </a:pPr>
            <a:r>
              <a:rPr lang="en-US" sz="4300" b="1" i="1" dirty="0">
                <a:solidFill>
                  <a:srgbClr val="3366FF"/>
                </a:solidFill>
                <a:latin typeface="+mn-lt"/>
              </a:rPr>
              <a:t>WHOA!</a:t>
            </a:r>
            <a:endParaRPr lang="en-US" sz="2800" dirty="0">
              <a:solidFill>
                <a:srgbClr val="3366FF"/>
              </a:solidFill>
              <a:latin typeface="+mn-lt"/>
            </a:endParaRPr>
          </a:p>
        </p:txBody>
      </p:sp>
      <p:sp>
        <p:nvSpPr>
          <p:cNvPr id="106502" name="Line 7">
            <a:extLst>
              <a:ext uri="{FF2B5EF4-FFF2-40B4-BE49-F238E27FC236}">
                <a16:creationId xmlns:a16="http://schemas.microsoft.com/office/drawing/2014/main" xmlns="" id="{534F96B0-BC9F-70E7-8804-6C4042FAE10D}"/>
              </a:ext>
            </a:extLst>
          </p:cNvPr>
          <p:cNvSpPr>
            <a:spLocks noChangeShapeType="1"/>
          </p:cNvSpPr>
          <p:nvPr/>
        </p:nvSpPr>
        <p:spPr bwMode="auto">
          <a:xfrm>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351062273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diamond(in)">
                                      <p:cBhvr>
                                        <p:cTn id="7" dur="2000"/>
                                        <p:tgtEl>
                                          <p:spTgt spid="20483"/>
                                        </p:tgtEl>
                                      </p:cBhvr>
                                    </p:animEffect>
                                  </p:childTnLst>
                                </p:cTn>
                              </p:par>
                              <p:par>
                                <p:cTn id="8" presetID="34" presetClass="entr" presetSubtype="0" fill="hold" nodeType="withEffect">
                                  <p:stCondLst>
                                    <p:cond delay="0"/>
                                  </p:stCondLst>
                                  <p:childTnLst>
                                    <p:set>
                                      <p:cBhvr>
                                        <p:cTn id="9" dur="1" fill="hold">
                                          <p:stCondLst>
                                            <p:cond delay="0"/>
                                          </p:stCondLst>
                                        </p:cTn>
                                        <p:tgtEl>
                                          <p:spTgt spid="179205"/>
                                        </p:tgtEl>
                                        <p:attrNameLst>
                                          <p:attrName>style.visibility</p:attrName>
                                        </p:attrNameLst>
                                      </p:cBhvr>
                                      <p:to>
                                        <p:strVal val="visible"/>
                                      </p:to>
                                    </p:set>
                                    <p:anim from="(-#ppt_w/2)" to="(#ppt_x)" calcmode="lin" valueType="num">
                                      <p:cBhvr>
                                        <p:cTn id="10" dur="600" fill="hold">
                                          <p:stCondLst>
                                            <p:cond delay="0"/>
                                          </p:stCondLst>
                                        </p:cTn>
                                        <p:tgtEl>
                                          <p:spTgt spid="179205"/>
                                        </p:tgtEl>
                                        <p:attrNameLst>
                                          <p:attrName>ppt_x</p:attrName>
                                        </p:attrNameLst>
                                      </p:cBhvr>
                                    </p:anim>
                                    <p:anim from="0" to="-1.0" calcmode="lin" valueType="num">
                                      <p:cBhvr>
                                        <p:cTn id="11" dur="200" decel="50000" autoRev="1" fill="hold">
                                          <p:stCondLst>
                                            <p:cond delay="600"/>
                                          </p:stCondLst>
                                        </p:cTn>
                                        <p:tgtEl>
                                          <p:spTgt spid="179205"/>
                                        </p:tgtEl>
                                        <p:attrNameLst>
                                          <p:attrName>xshear</p:attrName>
                                        </p:attrNameLst>
                                      </p:cBhvr>
                                    </p:anim>
                                    <p:animScale>
                                      <p:cBhvr>
                                        <p:cTn id="12" dur="200" decel="100000" autoRev="1" fill="hold">
                                          <p:stCondLst>
                                            <p:cond delay="600"/>
                                          </p:stCondLst>
                                        </p:cTn>
                                        <p:tgtEl>
                                          <p:spTgt spid="179205"/>
                                        </p:tgtEl>
                                      </p:cBhvr>
                                      <p:from x="100000" y="100000"/>
                                      <p:to x="80000" y="100000"/>
                                    </p:animScale>
                                    <p:anim by="(#ppt_h/3+#ppt_w*0.1)" calcmode="lin" valueType="num">
                                      <p:cBhvr additive="sum">
                                        <p:cTn id="13" dur="200" decel="100000" autoRev="1" fill="hold">
                                          <p:stCondLst>
                                            <p:cond delay="600"/>
                                          </p:stCondLst>
                                        </p:cTn>
                                        <p:tgtEl>
                                          <p:spTgt spid="179205"/>
                                        </p:tgtEl>
                                        <p:attrNameLst>
                                          <p:attrName>ppt_x</p:attrName>
                                        </p:attrNameLst>
                                      </p:cBhvr>
                                    </p:anim>
                                  </p:childTnLst>
                                </p:cTn>
                              </p:par>
                              <p:par>
                                <p:cTn id="14" presetID="34" presetClass="entr" presetSubtype="0" fill="hold" grpId="0" nodeType="withEffect">
                                  <p:stCondLst>
                                    <p:cond delay="0"/>
                                  </p:stCondLst>
                                  <p:childTnLst>
                                    <p:set>
                                      <p:cBhvr>
                                        <p:cTn id="15" dur="1" fill="hold">
                                          <p:stCondLst>
                                            <p:cond delay="0"/>
                                          </p:stCondLst>
                                        </p:cTn>
                                        <p:tgtEl>
                                          <p:spTgt spid="179206"/>
                                        </p:tgtEl>
                                        <p:attrNameLst>
                                          <p:attrName>style.visibility</p:attrName>
                                        </p:attrNameLst>
                                      </p:cBhvr>
                                      <p:to>
                                        <p:strVal val="visible"/>
                                      </p:to>
                                    </p:set>
                                    <p:anim from="(-#ppt_w/2)" to="(#ppt_x)" calcmode="lin" valueType="num">
                                      <p:cBhvr>
                                        <p:cTn id="16" dur="600" fill="hold">
                                          <p:stCondLst>
                                            <p:cond delay="0"/>
                                          </p:stCondLst>
                                        </p:cTn>
                                        <p:tgtEl>
                                          <p:spTgt spid="179206"/>
                                        </p:tgtEl>
                                        <p:attrNameLst>
                                          <p:attrName>ppt_x</p:attrName>
                                        </p:attrNameLst>
                                      </p:cBhvr>
                                    </p:anim>
                                    <p:anim from="0" to="-1.0" calcmode="lin" valueType="num">
                                      <p:cBhvr>
                                        <p:cTn id="17" dur="200" decel="50000" autoRev="1" fill="hold">
                                          <p:stCondLst>
                                            <p:cond delay="600"/>
                                          </p:stCondLst>
                                        </p:cTn>
                                        <p:tgtEl>
                                          <p:spTgt spid="179206"/>
                                        </p:tgtEl>
                                        <p:attrNameLst>
                                          <p:attrName>xshear</p:attrName>
                                        </p:attrNameLst>
                                      </p:cBhvr>
                                    </p:anim>
                                    <p:animScale>
                                      <p:cBhvr>
                                        <p:cTn id="18" dur="200" decel="100000" autoRev="1" fill="hold">
                                          <p:stCondLst>
                                            <p:cond delay="600"/>
                                          </p:stCondLst>
                                        </p:cTn>
                                        <p:tgtEl>
                                          <p:spTgt spid="179206"/>
                                        </p:tgtEl>
                                      </p:cBhvr>
                                      <p:from x="100000" y="100000"/>
                                      <p:to x="80000" y="100000"/>
                                    </p:animScale>
                                    <p:anim by="(#ppt_h/3+#ppt_w*0.1)" calcmode="lin" valueType="num">
                                      <p:cBhvr additive="sum">
                                        <p:cTn id="19" dur="200" decel="100000" autoRev="1" fill="hold">
                                          <p:stCondLst>
                                            <p:cond delay="600"/>
                                          </p:stCondLst>
                                        </p:cTn>
                                        <p:tgtEl>
                                          <p:spTgt spid="179206"/>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video>
              <p:cMediaNode>
                <p:cTn id="20" fill="hold" display="0">
                  <p:stCondLst>
                    <p:cond delay="indefinite"/>
                  </p:stCondLst>
                  <p:endCondLst>
                    <p:cond evt="onNext" delay="0">
                      <p:tgtEl>
                        <p:sldTgt/>
                      </p:tgtEl>
                    </p:cond>
                    <p:cond evt="onPrev" delay="0">
                      <p:tgtEl>
                        <p:sldTgt/>
                      </p:tgtEl>
                    </p:cond>
                  </p:endCondLst>
                </p:cTn>
                <p:tgtEl>
                  <p:spTgt spid="179205"/>
                </p:tgtEl>
              </p:cMediaNode>
            </p:video>
          </p:childTnLst>
        </p:cTn>
      </p:par>
    </p:tnLst>
    <p:bldLst>
      <p:bldP spid="20483" grpId="0"/>
      <p:bldP spid="179206" grpId="0" animBg="1"/>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ext Box 3">
            <a:extLst>
              <a:ext uri="{FF2B5EF4-FFF2-40B4-BE49-F238E27FC236}">
                <a16:creationId xmlns:a16="http://schemas.microsoft.com/office/drawing/2014/main" xmlns="" id="{FD6D3F08-9945-6C18-57C4-A8EECE386FF8}"/>
              </a:ext>
            </a:extLst>
          </p:cNvPr>
          <p:cNvSpPr txBox="1">
            <a:spLocks noChangeArrowheads="1"/>
          </p:cNvSpPr>
          <p:nvPr/>
        </p:nvSpPr>
        <p:spPr bwMode="auto">
          <a:xfrm>
            <a:off x="449263" y="0"/>
            <a:ext cx="7700962"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buFont typeface="Monotype Sorts"/>
              <a:buNone/>
            </a:pPr>
            <a:r>
              <a:rPr lang="en-US" altLang="en-US" sz="4300" b="1">
                <a:solidFill>
                  <a:srgbClr val="336600"/>
                </a:solidFill>
                <a:latin typeface="Arial" panose="020B0604020202020204" pitchFamily="34" charset="0"/>
              </a:rPr>
              <a:t>Request Permission</a:t>
            </a:r>
            <a:endParaRPr lang="en-US" altLang="en-US" sz="4300" b="1">
              <a:solidFill>
                <a:schemeClr val="accent2"/>
              </a:solidFill>
              <a:latin typeface="Arial" panose="020B0604020202020204" pitchFamily="34" charset="0"/>
            </a:endParaRPr>
          </a:p>
        </p:txBody>
      </p:sp>
      <p:sp>
        <p:nvSpPr>
          <p:cNvPr id="21507" name="Rectangle 4">
            <a:extLst>
              <a:ext uri="{FF2B5EF4-FFF2-40B4-BE49-F238E27FC236}">
                <a16:creationId xmlns:a16="http://schemas.microsoft.com/office/drawing/2014/main" xmlns="" id="{D15F8CDD-C836-DB89-0F84-FFD5A41F92F5}"/>
              </a:ext>
            </a:extLst>
          </p:cNvPr>
          <p:cNvSpPr>
            <a:spLocks noChangeArrowheads="1"/>
          </p:cNvSpPr>
          <p:nvPr/>
        </p:nvSpPr>
        <p:spPr bwMode="auto">
          <a:xfrm>
            <a:off x="449263" y="5572125"/>
            <a:ext cx="8005762" cy="601663"/>
          </a:xfrm>
          <a:prstGeom prst="rect">
            <a:avLst/>
          </a:prstGeom>
          <a:noFill/>
          <a:ln w="9525">
            <a:noFill/>
            <a:miter lim="800000"/>
            <a:headEnd/>
            <a:tailEnd/>
          </a:ln>
        </p:spPr>
        <p:txBody>
          <a:bodyPr lIns="0" tIns="0" rIns="0" bIns="0"/>
          <a:lstStyle/>
          <a:p>
            <a:pPr algn="ctr" defTabSz="463550">
              <a:spcBef>
                <a:spcPct val="20000"/>
              </a:spcBef>
              <a:buClr>
                <a:srgbClr val="000000"/>
              </a:buClr>
              <a:buSzPct val="75000"/>
              <a:buFont typeface="Wingdings" pitchFamily="2" charset="2"/>
              <a:buNone/>
              <a:defRPr/>
            </a:pPr>
            <a:r>
              <a:rPr lang="en-US" sz="3900" b="1" i="1" dirty="0">
                <a:solidFill>
                  <a:srgbClr val="0066CC"/>
                </a:solidFill>
                <a:latin typeface="+mn-lt"/>
              </a:rPr>
              <a:t>Never assist anyone in moving without their permission!</a:t>
            </a:r>
          </a:p>
        </p:txBody>
      </p:sp>
      <p:pic>
        <p:nvPicPr>
          <p:cNvPr id="180229" name="blargh1.jpg">
            <a:hlinkClick r:id="" action="ppaction://media"/>
            <a:extLst>
              <a:ext uri="{FF2B5EF4-FFF2-40B4-BE49-F238E27FC236}">
                <a16:creationId xmlns:a16="http://schemas.microsoft.com/office/drawing/2014/main" xmlns="" id="{3759ED92-D2F3-84E4-80CD-7C953EB3DB15}"/>
              </a:ext>
            </a:extLst>
          </p:cNvPr>
          <p:cNvPicPr>
            <a:picLocks noRot="1" noChangeAspect="1" noChangeArrowheads="1"/>
          </p:cNvPicPr>
          <p:nvPr>
            <a:videoFile r:link="rId1"/>
          </p:nvPr>
        </p:nvPicPr>
        <p:blipFill>
          <a:blip r:embed="rId3">
            <a:lum contrast="24000"/>
            <a:extLst>
              <a:ext uri="{28A0092B-C50C-407E-A947-70E740481C1C}">
                <a14:useLocalDpi xmlns:a14="http://schemas.microsoft.com/office/drawing/2010/main" val="0"/>
              </a:ext>
            </a:extLst>
          </a:blip>
          <a:srcRect/>
          <a:stretch>
            <a:fillRect/>
          </a:stretch>
        </p:blipFill>
        <p:spPr bwMode="auto">
          <a:xfrm>
            <a:off x="223838" y="846138"/>
            <a:ext cx="5537200" cy="475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5" name="AutoShape 6">
            <a:extLst>
              <a:ext uri="{FF2B5EF4-FFF2-40B4-BE49-F238E27FC236}">
                <a16:creationId xmlns:a16="http://schemas.microsoft.com/office/drawing/2014/main" xmlns="" id="{847407FA-0F9E-9550-D391-487286F11ED5}"/>
              </a:ext>
            </a:extLst>
          </p:cNvPr>
          <p:cNvSpPr>
            <a:spLocks noChangeArrowheads="1"/>
          </p:cNvSpPr>
          <p:nvPr/>
        </p:nvSpPr>
        <p:spPr bwMode="auto">
          <a:xfrm>
            <a:off x="5548313" y="1249363"/>
            <a:ext cx="2606675" cy="2362200"/>
          </a:xfrm>
          <a:prstGeom prst="wedgeRoundRectCallout">
            <a:avLst>
              <a:gd name="adj1" fmla="val -116667"/>
              <a:gd name="adj2" fmla="val -12032"/>
              <a:gd name="adj3" fmla="val 16667"/>
            </a:avLst>
          </a:prstGeom>
          <a:solidFill>
            <a:srgbClr val="FFFFCC"/>
          </a:solidFill>
          <a:ln w="12700">
            <a:solidFill>
              <a:srgbClr val="000000"/>
            </a:solidFill>
            <a:miter lim="800000"/>
            <a:headEnd/>
            <a:tailEnd/>
          </a:ln>
          <a:effectLst>
            <a:outerShdw dist="45791" dir="2021404" algn="ctr" rotWithShape="0">
              <a:srgbClr val="808080"/>
            </a:outerShdw>
          </a:effectLst>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600" b="1">
                <a:solidFill>
                  <a:schemeClr val="folHlink"/>
                </a:solidFill>
                <a:latin typeface="Arial Narrow" panose="020B0606020202030204" pitchFamily="34" charset="0"/>
              </a:rPr>
              <a:t>Are you ready </a:t>
            </a:r>
            <a:br>
              <a:rPr lang="en-US" altLang="en-US" sz="3600" b="1">
                <a:solidFill>
                  <a:schemeClr val="folHlink"/>
                </a:solidFill>
                <a:latin typeface="Arial Narrow" panose="020B0606020202030204" pitchFamily="34" charset="0"/>
              </a:rPr>
            </a:br>
            <a:r>
              <a:rPr lang="en-US" altLang="en-US" sz="3600" b="1">
                <a:solidFill>
                  <a:schemeClr val="folHlink"/>
                </a:solidFill>
                <a:latin typeface="Arial Narrow" panose="020B0606020202030204" pitchFamily="34" charset="0"/>
              </a:rPr>
              <a:t>to go to the </a:t>
            </a:r>
            <a:br>
              <a:rPr lang="en-US" altLang="en-US" sz="3600" b="1">
                <a:solidFill>
                  <a:schemeClr val="folHlink"/>
                </a:solidFill>
                <a:latin typeface="Arial Narrow" panose="020B0606020202030204" pitchFamily="34" charset="0"/>
              </a:rPr>
            </a:br>
            <a:r>
              <a:rPr lang="en-US" altLang="en-US" sz="3600" b="1">
                <a:solidFill>
                  <a:schemeClr val="folHlink"/>
                </a:solidFill>
                <a:latin typeface="Arial Narrow" panose="020B0606020202030204" pitchFamily="34" charset="0"/>
              </a:rPr>
              <a:t>dining</a:t>
            </a:r>
            <a:br>
              <a:rPr lang="en-US" altLang="en-US" sz="3600" b="1">
                <a:solidFill>
                  <a:schemeClr val="folHlink"/>
                </a:solidFill>
                <a:latin typeface="Arial Narrow" panose="020B0606020202030204" pitchFamily="34" charset="0"/>
              </a:rPr>
            </a:br>
            <a:r>
              <a:rPr lang="en-US" altLang="en-US" sz="3600" b="1">
                <a:solidFill>
                  <a:schemeClr val="folHlink"/>
                </a:solidFill>
                <a:latin typeface="Arial Narrow" panose="020B0606020202030204" pitchFamily="34" charset="0"/>
              </a:rPr>
              <a:t>room now?</a:t>
            </a:r>
          </a:p>
        </p:txBody>
      </p:sp>
      <p:sp>
        <p:nvSpPr>
          <p:cNvPr id="107526" name="Line 7">
            <a:extLst>
              <a:ext uri="{FF2B5EF4-FFF2-40B4-BE49-F238E27FC236}">
                <a16:creationId xmlns:a16="http://schemas.microsoft.com/office/drawing/2014/main" xmlns="" id="{2FA3DF92-DFB6-FD71-8481-A63DDA8B6393}"/>
              </a:ext>
            </a:extLst>
          </p:cNvPr>
          <p:cNvSpPr>
            <a:spLocks noChangeShapeType="1"/>
          </p:cNvSpPr>
          <p:nvPr/>
        </p:nvSpPr>
        <p:spPr bwMode="auto">
          <a:xfrm>
            <a:off x="523875" y="9032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191434876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1507"/>
                                        </p:tgtEl>
                                        <p:attrNameLst>
                                          <p:attrName>style.visibility</p:attrName>
                                        </p:attrNameLst>
                                      </p:cBhvr>
                                      <p:to>
                                        <p:strVal val="visible"/>
                                      </p:to>
                                    </p:set>
                                    <p:anim calcmode="lin" valueType="num">
                                      <p:cBhvr>
                                        <p:cTn id="7" dur="500" fill="hold"/>
                                        <p:tgtEl>
                                          <p:spTgt spid="21507"/>
                                        </p:tgtEl>
                                        <p:attrNameLst>
                                          <p:attrName>ppt_w</p:attrName>
                                        </p:attrNameLst>
                                      </p:cBhvr>
                                      <p:tavLst>
                                        <p:tav tm="0">
                                          <p:val>
                                            <p:fltVal val="0"/>
                                          </p:val>
                                        </p:tav>
                                        <p:tav tm="100000">
                                          <p:val>
                                            <p:strVal val="#ppt_w"/>
                                          </p:val>
                                        </p:tav>
                                      </p:tavLst>
                                    </p:anim>
                                    <p:anim calcmode="lin" valueType="num">
                                      <p:cBhvr>
                                        <p:cTn id="8" dur="500" fill="hold"/>
                                        <p:tgtEl>
                                          <p:spTgt spid="2150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p:cTn id="9" fill="hold" display="0">
                  <p:stCondLst>
                    <p:cond delay="indefinite"/>
                  </p:stCondLst>
                  <p:endCondLst>
                    <p:cond evt="onNext" delay="0">
                      <p:tgtEl>
                        <p:sldTgt/>
                      </p:tgtEl>
                    </p:cond>
                    <p:cond evt="onPrev" delay="0">
                      <p:tgtEl>
                        <p:sldTgt/>
                      </p:tgtEl>
                    </p:cond>
                  </p:endCondLst>
                </p:cTn>
                <p:tgtEl>
                  <p:spTgt spid="180229"/>
                </p:tgtEl>
              </p:cMediaNode>
            </p:video>
          </p:childTnLst>
        </p:cTn>
      </p:par>
    </p:tnLst>
    <p:bldLst>
      <p:bldP spid="21507" grpId="0"/>
    </p:bld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descr="CorectiveFeedback">
            <a:extLst>
              <a:ext uri="{FF2B5EF4-FFF2-40B4-BE49-F238E27FC236}">
                <a16:creationId xmlns:a16="http://schemas.microsoft.com/office/drawing/2014/main" xmlns="" id="{CE7ECC18-EC6D-1028-F6C9-942D7FBB1D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8" y="979488"/>
            <a:ext cx="8229600" cy="481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7" name="Text Box 4">
            <a:extLst>
              <a:ext uri="{FF2B5EF4-FFF2-40B4-BE49-F238E27FC236}">
                <a16:creationId xmlns:a16="http://schemas.microsoft.com/office/drawing/2014/main" xmlns="" id="{E63D7C3E-2C74-F3D6-25A6-76C1C081F5AB}"/>
              </a:ext>
            </a:extLst>
          </p:cNvPr>
          <p:cNvSpPr txBox="1">
            <a:spLocks noChangeArrowheads="1"/>
          </p:cNvSpPr>
          <p:nvPr/>
        </p:nvSpPr>
        <p:spPr bwMode="auto">
          <a:xfrm>
            <a:off x="523875" y="225425"/>
            <a:ext cx="7626350"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buFont typeface="Monotype Sorts"/>
              <a:buNone/>
            </a:pPr>
            <a:r>
              <a:rPr lang="en-US" altLang="en-US" sz="4300" b="1">
                <a:solidFill>
                  <a:srgbClr val="336600"/>
                </a:solidFill>
                <a:latin typeface="Arial" panose="020B0604020202020204" pitchFamily="34" charset="0"/>
              </a:rPr>
              <a:t>Corrective Feedback</a:t>
            </a:r>
          </a:p>
        </p:txBody>
      </p:sp>
      <p:sp>
        <p:nvSpPr>
          <p:cNvPr id="108548" name="Rectangle 5">
            <a:extLst>
              <a:ext uri="{FF2B5EF4-FFF2-40B4-BE49-F238E27FC236}">
                <a16:creationId xmlns:a16="http://schemas.microsoft.com/office/drawing/2014/main" xmlns="" id="{1C52E7CD-39CA-C78B-D543-B26494C88F53}"/>
              </a:ext>
            </a:extLst>
          </p:cNvPr>
          <p:cNvSpPr>
            <a:spLocks noChangeArrowheads="1"/>
          </p:cNvSpPr>
          <p:nvPr/>
        </p:nvSpPr>
        <p:spPr bwMode="auto">
          <a:xfrm>
            <a:off x="987425" y="6057900"/>
            <a:ext cx="79009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17513">
              <a:defRPr sz="2400">
                <a:solidFill>
                  <a:schemeClr val="tx1"/>
                </a:solidFill>
                <a:latin typeface="Times New Roman" panose="02020603050405020304" pitchFamily="18" charset="0"/>
              </a:defRPr>
            </a:lvl1pPr>
            <a:lvl2pPr marL="742950" indent="-285750" defTabSz="417513">
              <a:defRPr sz="2400">
                <a:solidFill>
                  <a:schemeClr val="tx1"/>
                </a:solidFill>
                <a:latin typeface="Times New Roman" panose="02020603050405020304" pitchFamily="18" charset="0"/>
              </a:defRPr>
            </a:lvl2pPr>
            <a:lvl3pPr marL="1143000" indent="-228600" defTabSz="417513">
              <a:defRPr sz="2400">
                <a:solidFill>
                  <a:schemeClr val="tx1"/>
                </a:solidFill>
                <a:latin typeface="Times New Roman" panose="02020603050405020304" pitchFamily="18" charset="0"/>
              </a:defRPr>
            </a:lvl3pPr>
            <a:lvl4pPr marL="1600200" indent="-228600" defTabSz="417513">
              <a:defRPr sz="2400">
                <a:solidFill>
                  <a:schemeClr val="tx1"/>
                </a:solidFill>
                <a:latin typeface="Times New Roman" panose="02020603050405020304" pitchFamily="18" charset="0"/>
              </a:defRPr>
            </a:lvl4pPr>
            <a:lvl5pPr marL="2057400" indent="-228600" defTabSz="417513">
              <a:defRPr sz="2400">
                <a:solidFill>
                  <a:schemeClr val="tx1"/>
                </a:solidFill>
                <a:latin typeface="Times New Roman" panose="02020603050405020304" pitchFamily="18" charset="0"/>
              </a:defRPr>
            </a:lvl5pPr>
            <a:lvl6pPr marL="2514600" indent="-228600" defTabSz="4175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175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175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175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rgbClr val="000000"/>
              </a:buClr>
              <a:buSzPct val="75000"/>
              <a:buFont typeface="Wingdings" panose="05000000000000000000" pitchFamily="2" charset="2"/>
              <a:buNone/>
            </a:pPr>
            <a:endParaRPr lang="en-US" altLang="en-US" sz="2600" b="1" i="1">
              <a:latin typeface="Arial" panose="020B0604020202020204" pitchFamily="34" charset="0"/>
            </a:endParaRPr>
          </a:p>
        </p:txBody>
      </p:sp>
      <p:sp>
        <p:nvSpPr>
          <p:cNvPr id="108549" name="AutoShape 6">
            <a:extLst>
              <a:ext uri="{FF2B5EF4-FFF2-40B4-BE49-F238E27FC236}">
                <a16:creationId xmlns:a16="http://schemas.microsoft.com/office/drawing/2014/main" xmlns="" id="{60D9DCF5-E2A4-0917-6014-1B3BFB8FAD8F}"/>
              </a:ext>
            </a:extLst>
          </p:cNvPr>
          <p:cNvSpPr>
            <a:spLocks noChangeArrowheads="1"/>
          </p:cNvSpPr>
          <p:nvPr/>
        </p:nvSpPr>
        <p:spPr bwMode="auto">
          <a:xfrm>
            <a:off x="374650" y="979488"/>
            <a:ext cx="3441700" cy="676275"/>
          </a:xfrm>
          <a:prstGeom prst="wedgeRoundRectCallout">
            <a:avLst>
              <a:gd name="adj1" fmla="val 11231"/>
              <a:gd name="adj2" fmla="val 101389"/>
              <a:gd name="adj3" fmla="val 16667"/>
            </a:avLst>
          </a:prstGeom>
          <a:solidFill>
            <a:srgbClr val="FFFFCC"/>
          </a:solidFill>
          <a:ln w="19050">
            <a:solidFill>
              <a:srgbClr val="000000"/>
            </a:solidFill>
            <a:miter lim="800000"/>
            <a:headEnd/>
            <a:tailEnd/>
          </a:ln>
          <a:effectLst>
            <a:outerShdw dist="45791" dir="2021404" algn="ctr" rotWithShape="0">
              <a:srgbClr val="808080"/>
            </a:outerShdw>
          </a:effectLst>
        </p:spPr>
        <p:txBody>
          <a:bodyPr wrap="none" lIns="100303" tIns="50151" rIns="100303" bIns="50151" anchor="ct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a:spcBef>
                <a:spcPct val="0"/>
              </a:spcBef>
            </a:pPr>
            <a:r>
              <a:rPr lang="en-US" altLang="en-US" sz="2000">
                <a:latin typeface="Comic Sans MS" panose="030F0702030302020204" pitchFamily="66" charset="0"/>
              </a:rPr>
              <a:t>Mary your slip is showing, </a:t>
            </a:r>
          </a:p>
          <a:p>
            <a:pPr algn="ctr">
              <a:spcBef>
                <a:spcPct val="0"/>
              </a:spcBef>
            </a:pPr>
            <a:r>
              <a:rPr lang="en-US" altLang="en-US" sz="2000">
                <a:latin typeface="Comic Sans MS" panose="030F0702030302020204" pitchFamily="66" charset="0"/>
              </a:rPr>
              <a:t>please pull it up.</a:t>
            </a:r>
          </a:p>
        </p:txBody>
      </p:sp>
      <p:sp>
        <p:nvSpPr>
          <p:cNvPr id="28678" name="Text Box 7">
            <a:extLst>
              <a:ext uri="{FF2B5EF4-FFF2-40B4-BE49-F238E27FC236}">
                <a16:creationId xmlns:a16="http://schemas.microsoft.com/office/drawing/2014/main" xmlns="" id="{F304A0BE-D2C0-9DD3-294B-73344C5A8035}"/>
              </a:ext>
            </a:extLst>
          </p:cNvPr>
          <p:cNvSpPr txBox="1">
            <a:spLocks noChangeArrowheads="1"/>
          </p:cNvSpPr>
          <p:nvPr/>
        </p:nvSpPr>
        <p:spPr bwMode="auto">
          <a:xfrm>
            <a:off x="300038" y="5572125"/>
            <a:ext cx="8304212"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00303" tIns="50151" rIns="100303" bIns="50151">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a:spcBef>
                <a:spcPct val="50000"/>
              </a:spcBef>
            </a:pPr>
            <a:r>
              <a:rPr lang="en-US" altLang="en-US" sz="2400" b="1">
                <a:solidFill>
                  <a:schemeClr val="folHlink"/>
                </a:solidFill>
              </a:rPr>
              <a:t>Corrective feedback should always be given quietly. </a:t>
            </a:r>
            <a:br>
              <a:rPr lang="en-US" altLang="en-US" sz="2400" b="1">
                <a:solidFill>
                  <a:schemeClr val="folHlink"/>
                </a:solidFill>
              </a:rPr>
            </a:br>
            <a:r>
              <a:rPr lang="en-US" altLang="en-US" sz="2400" b="1">
                <a:solidFill>
                  <a:schemeClr val="folHlink"/>
                </a:solidFill>
              </a:rPr>
              <a:t>It is nobody's business other than the person with whom you are sharing the feedback.</a:t>
            </a:r>
          </a:p>
        </p:txBody>
      </p:sp>
      <p:sp>
        <p:nvSpPr>
          <p:cNvPr id="108551" name="Line 8">
            <a:extLst>
              <a:ext uri="{FF2B5EF4-FFF2-40B4-BE49-F238E27FC236}">
                <a16:creationId xmlns:a16="http://schemas.microsoft.com/office/drawing/2014/main" xmlns="" id="{F05F7578-51C0-7A85-769F-A51E45795BB0}"/>
              </a:ext>
            </a:extLst>
          </p:cNvPr>
          <p:cNvSpPr>
            <a:spLocks noChangeShapeType="1"/>
          </p:cNvSpPr>
          <p:nvPr/>
        </p:nvSpPr>
        <p:spPr bwMode="auto">
          <a:xfrm>
            <a:off x="598488" y="903288"/>
            <a:ext cx="725805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27951910"/>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8678"/>
                                        </p:tgtEl>
                                        <p:attrNameLst>
                                          <p:attrName>style.visibility</p:attrName>
                                        </p:attrNameLst>
                                      </p:cBhvr>
                                      <p:to>
                                        <p:strVal val="visible"/>
                                      </p:to>
                                    </p:set>
                                    <p:anim calcmode="lin" valueType="num">
                                      <p:cBhvr>
                                        <p:cTn id="7" dur="500" fill="hold"/>
                                        <p:tgtEl>
                                          <p:spTgt spid="28678"/>
                                        </p:tgtEl>
                                        <p:attrNameLst>
                                          <p:attrName>ppt_w</p:attrName>
                                        </p:attrNameLst>
                                      </p:cBhvr>
                                      <p:tavLst>
                                        <p:tav tm="0">
                                          <p:val>
                                            <p:fltVal val="0"/>
                                          </p:val>
                                        </p:tav>
                                        <p:tav tm="100000">
                                          <p:val>
                                            <p:strVal val="#ppt_w"/>
                                          </p:val>
                                        </p:tav>
                                      </p:tavLst>
                                    </p:anim>
                                    <p:anim calcmode="lin" valueType="num">
                                      <p:cBhvr>
                                        <p:cTn id="8" dur="500" fill="hold"/>
                                        <p:tgtEl>
                                          <p:spTgt spid="2867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8" grpId="0"/>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 Box 3">
            <a:extLst>
              <a:ext uri="{FF2B5EF4-FFF2-40B4-BE49-F238E27FC236}">
                <a16:creationId xmlns:a16="http://schemas.microsoft.com/office/drawing/2014/main" xmlns="" id="{79665A75-4E64-9E28-42F3-A0A137B83115}"/>
              </a:ext>
            </a:extLst>
          </p:cNvPr>
          <p:cNvSpPr txBox="1">
            <a:spLocks noChangeArrowheads="1"/>
          </p:cNvSpPr>
          <p:nvPr/>
        </p:nvSpPr>
        <p:spPr bwMode="auto">
          <a:xfrm>
            <a:off x="449263" y="0"/>
            <a:ext cx="7551737"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2060"/>
              </a:buClr>
              <a:buSzPct val="90000"/>
              <a:buFont typeface="Monotype Sorts"/>
              <a:buNone/>
            </a:pPr>
            <a:r>
              <a:rPr lang="en-US" altLang="en-US" sz="4400" b="1">
                <a:solidFill>
                  <a:srgbClr val="336600"/>
                </a:solidFill>
                <a:latin typeface="Arial" panose="020B0604020202020204" pitchFamily="34" charset="0"/>
              </a:rPr>
              <a:t>Being a Good Listener</a:t>
            </a:r>
          </a:p>
        </p:txBody>
      </p:sp>
      <p:sp>
        <p:nvSpPr>
          <p:cNvPr id="110595" name="Rectangle 4">
            <a:extLst>
              <a:ext uri="{FF2B5EF4-FFF2-40B4-BE49-F238E27FC236}">
                <a16:creationId xmlns:a16="http://schemas.microsoft.com/office/drawing/2014/main" xmlns="" id="{299EBE4F-B6F1-D469-2912-212C9B57B13F}"/>
              </a:ext>
            </a:extLst>
          </p:cNvPr>
          <p:cNvSpPr>
            <a:spLocks noChangeArrowheads="1"/>
          </p:cNvSpPr>
          <p:nvPr/>
        </p:nvSpPr>
        <p:spPr bwMode="auto">
          <a:xfrm>
            <a:off x="987425" y="6057900"/>
            <a:ext cx="79009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17513">
              <a:defRPr sz="2400">
                <a:solidFill>
                  <a:schemeClr val="tx1"/>
                </a:solidFill>
                <a:latin typeface="Times New Roman" panose="02020603050405020304" pitchFamily="18" charset="0"/>
              </a:defRPr>
            </a:lvl1pPr>
            <a:lvl2pPr marL="742950" indent="-285750" defTabSz="417513">
              <a:defRPr sz="2400">
                <a:solidFill>
                  <a:schemeClr val="tx1"/>
                </a:solidFill>
                <a:latin typeface="Times New Roman" panose="02020603050405020304" pitchFamily="18" charset="0"/>
              </a:defRPr>
            </a:lvl2pPr>
            <a:lvl3pPr marL="1143000" indent="-228600" defTabSz="417513">
              <a:defRPr sz="2400">
                <a:solidFill>
                  <a:schemeClr val="tx1"/>
                </a:solidFill>
                <a:latin typeface="Times New Roman" panose="02020603050405020304" pitchFamily="18" charset="0"/>
              </a:defRPr>
            </a:lvl3pPr>
            <a:lvl4pPr marL="1600200" indent="-228600" defTabSz="417513">
              <a:defRPr sz="2400">
                <a:solidFill>
                  <a:schemeClr val="tx1"/>
                </a:solidFill>
                <a:latin typeface="Times New Roman" panose="02020603050405020304" pitchFamily="18" charset="0"/>
              </a:defRPr>
            </a:lvl4pPr>
            <a:lvl5pPr marL="2057400" indent="-228600" defTabSz="417513">
              <a:defRPr sz="2400">
                <a:solidFill>
                  <a:schemeClr val="tx1"/>
                </a:solidFill>
                <a:latin typeface="Times New Roman" panose="02020603050405020304" pitchFamily="18" charset="0"/>
              </a:defRPr>
            </a:lvl5pPr>
            <a:lvl6pPr marL="2514600" indent="-228600" defTabSz="4175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175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175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175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rgbClr val="000000"/>
              </a:buClr>
              <a:buSzPct val="75000"/>
              <a:buFont typeface="Wingdings" panose="05000000000000000000" pitchFamily="2" charset="2"/>
              <a:buNone/>
            </a:pPr>
            <a:endParaRPr lang="en-US" altLang="en-US" sz="2600" b="1" i="1">
              <a:solidFill>
                <a:schemeClr val="accent2"/>
              </a:solidFill>
              <a:latin typeface="Arial" panose="020B0604020202020204" pitchFamily="34" charset="0"/>
            </a:endParaRPr>
          </a:p>
        </p:txBody>
      </p:sp>
      <p:pic>
        <p:nvPicPr>
          <p:cNvPr id="110596" name="Picture 6" descr="COPLDNNG">
            <a:extLst>
              <a:ext uri="{FF2B5EF4-FFF2-40B4-BE49-F238E27FC236}">
                <a16:creationId xmlns:a16="http://schemas.microsoft.com/office/drawing/2014/main" xmlns="" id="{D6381DA6-E0D0-35D9-4D13-080B74651A4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5313" y="2011363"/>
            <a:ext cx="7780337" cy="349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7" name="Line 8">
            <a:extLst>
              <a:ext uri="{FF2B5EF4-FFF2-40B4-BE49-F238E27FC236}">
                <a16:creationId xmlns:a16="http://schemas.microsoft.com/office/drawing/2014/main" xmlns="" id="{3054571A-B321-7421-A769-947311458F9F}"/>
              </a:ext>
            </a:extLst>
          </p:cNvPr>
          <p:cNvSpPr>
            <a:spLocks noChangeShapeType="1"/>
          </p:cNvSpPr>
          <p:nvPr/>
        </p:nvSpPr>
        <p:spPr bwMode="auto">
          <a:xfrm flipV="1">
            <a:off x="523875" y="9032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graphicFrame>
        <p:nvGraphicFramePr>
          <p:cNvPr id="110598" name="Rectangle 2048">
            <a:extLst>
              <a:ext uri="{FF2B5EF4-FFF2-40B4-BE49-F238E27FC236}">
                <a16:creationId xmlns:a16="http://schemas.microsoft.com/office/drawing/2014/main" xmlns="" id="{69619C78-34AC-BAB8-A402-61F58EAE6A2A}"/>
              </a:ext>
            </a:extLst>
          </p:cNvPr>
          <p:cNvGraphicFramePr>
            <a:graphicFrameLocks/>
          </p:cNvGraphicFramePr>
          <p:nvPr/>
        </p:nvGraphicFramePr>
        <p:xfrm>
          <a:off x="1646238" y="1631950"/>
          <a:ext cx="6583362" cy="4416425"/>
        </p:xfrm>
        <a:graphic>
          <a:graphicData uri="http://schemas.openxmlformats.org/presentationml/2006/ole">
            <mc:AlternateContent xmlns:mc="http://schemas.openxmlformats.org/markup-compatibility/2006">
              <mc:Choice xmlns:v="urn:schemas-microsoft-com:vml" Requires="v">
                <p:oleObj spid="_x0000_s5123" name="Clip" r:id="rId4" imgW="0" imgH="0" progId="MS_ClipArt_Gallery.2">
                  <p:embed/>
                </p:oleObj>
              </mc:Choice>
              <mc:Fallback>
                <p:oleObj name="Clip" r:id="rId4" imgW="0" imgH="0" progId="MS_ClipArt_Gallery.2">
                  <p:embed/>
                  <p:pic>
                    <p:nvPicPr>
                      <p:cNvPr id="110598" name="Rectangle 2048">
                        <a:extLst>
                          <a:ext uri="{FF2B5EF4-FFF2-40B4-BE49-F238E27FC236}">
                            <a16:creationId xmlns:a16="http://schemas.microsoft.com/office/drawing/2014/main" xmlns="" id="{69619C78-34AC-BAB8-A402-61F58EAE6A2A}"/>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6238" y="1631950"/>
                        <a:ext cx="6583362" cy="4416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01740" name="Text Box 12">
            <a:extLst>
              <a:ext uri="{FF2B5EF4-FFF2-40B4-BE49-F238E27FC236}">
                <a16:creationId xmlns:a16="http://schemas.microsoft.com/office/drawing/2014/main" xmlns="" id="{FB30B690-061D-B581-8311-C001BAB54FA2}"/>
              </a:ext>
            </a:extLst>
          </p:cNvPr>
          <p:cNvSpPr txBox="1">
            <a:spLocks noChangeArrowheads="1"/>
          </p:cNvSpPr>
          <p:nvPr/>
        </p:nvSpPr>
        <p:spPr bwMode="auto">
          <a:xfrm>
            <a:off x="374650" y="828675"/>
            <a:ext cx="8080375" cy="1290638"/>
          </a:xfrm>
          <a:prstGeom prst="rect">
            <a:avLst/>
          </a:prstGeom>
          <a:noFill/>
          <a:ln w="9525">
            <a:noFill/>
            <a:miter lim="800000"/>
            <a:headEnd/>
            <a:tailEnd/>
          </a:ln>
          <a:effectLst/>
        </p:spPr>
        <p:txBody>
          <a:bodyPr lIns="90023" tIns="45011" rIns="90023" bIns="45011">
            <a:spAutoFit/>
            <a:flatTx/>
          </a:bodyPr>
          <a:lstStyle/>
          <a:p>
            <a:pPr defTabSz="900113">
              <a:defRPr/>
            </a:pPr>
            <a:r>
              <a:rPr lang="en-US" sz="3900" b="1" dirty="0">
                <a:solidFill>
                  <a:schemeClr val="accent2"/>
                </a:solidFill>
                <a:effectLst>
                  <a:outerShdw blurRad="38100" dist="38100" dir="2700000" algn="tl">
                    <a:srgbClr val="C0C0C0"/>
                  </a:outerShdw>
                </a:effectLst>
                <a:latin typeface="Tahoma" pitchFamily="34" charset="0"/>
              </a:rPr>
              <a:t>Listener’s Code:  Never Pass Up</a:t>
            </a:r>
          </a:p>
          <a:p>
            <a:pPr defTabSz="900113">
              <a:defRPr/>
            </a:pPr>
            <a:r>
              <a:rPr lang="en-US" sz="3900" b="1" dirty="0">
                <a:solidFill>
                  <a:schemeClr val="accent2"/>
                </a:solidFill>
                <a:effectLst>
                  <a:outerShdw blurRad="38100" dist="38100" dir="2700000" algn="tl">
                    <a:srgbClr val="C0C0C0"/>
                  </a:outerShdw>
                </a:effectLst>
                <a:latin typeface="Tahoma" pitchFamily="34" charset="0"/>
              </a:rPr>
              <a:t> The Opportunity To Be Silent</a:t>
            </a:r>
          </a:p>
        </p:txBody>
      </p:sp>
      <p:sp>
        <p:nvSpPr>
          <p:cNvPr id="9" name="TextBox 8">
            <a:extLst>
              <a:ext uri="{FF2B5EF4-FFF2-40B4-BE49-F238E27FC236}">
                <a16:creationId xmlns:a16="http://schemas.microsoft.com/office/drawing/2014/main" xmlns="" id="{D475A4AA-7AE2-3A8F-DB77-AD8443110A93}"/>
              </a:ext>
            </a:extLst>
          </p:cNvPr>
          <p:cNvSpPr txBox="1"/>
          <p:nvPr/>
        </p:nvSpPr>
        <p:spPr>
          <a:xfrm>
            <a:off x="290513" y="5364163"/>
            <a:ext cx="8305800" cy="1631950"/>
          </a:xfrm>
          <a:prstGeom prst="rect">
            <a:avLst/>
          </a:prstGeom>
          <a:noFill/>
        </p:spPr>
        <p:txBody>
          <a:bodyPr>
            <a:spAutoFit/>
          </a:bodyPr>
          <a:lstStyle/>
          <a:p>
            <a:pPr>
              <a:defRPr/>
            </a:pPr>
            <a:r>
              <a:rPr lang="en-US" sz="4000" dirty="0">
                <a:solidFill>
                  <a:srgbClr val="84582C"/>
                </a:solidFill>
                <a:latin typeface="Arial Black" pitchFamily="34" charset="0"/>
              </a:rPr>
              <a:t>    </a:t>
            </a:r>
            <a:r>
              <a:rPr lang="en-US" sz="4000" dirty="0">
                <a:solidFill>
                  <a:srgbClr val="873F29"/>
                </a:solidFill>
                <a:latin typeface="Arial Black" pitchFamily="34" charset="0"/>
              </a:rPr>
              <a:t>Definition of  Listening:</a:t>
            </a:r>
          </a:p>
          <a:p>
            <a:pPr>
              <a:defRPr/>
            </a:pPr>
            <a:r>
              <a:rPr lang="en-US" sz="4000" dirty="0">
                <a:latin typeface="Arial Black" pitchFamily="34" charset="0"/>
              </a:rPr>
              <a:t>                  </a:t>
            </a:r>
            <a:r>
              <a:rPr lang="en-US" sz="6000" dirty="0">
                <a:solidFill>
                  <a:schemeClr val="accent6">
                    <a:lumMod val="75000"/>
                  </a:schemeClr>
                </a:solidFill>
                <a:latin typeface="Arial Black" pitchFamily="34" charset="0"/>
              </a:rPr>
              <a:t>Quiet</a:t>
            </a:r>
          </a:p>
        </p:txBody>
      </p:sp>
    </p:spTree>
    <p:extLst>
      <p:ext uri="{BB962C8B-B14F-4D97-AF65-F5344CB8AC3E}">
        <p14:creationId xmlns:p14="http://schemas.microsoft.com/office/powerpoint/2010/main" val="6279023"/>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201740"/>
                                        </p:tgtEl>
                                        <p:attrNameLst>
                                          <p:attrName>style.visibility</p:attrName>
                                        </p:attrNameLst>
                                      </p:cBhvr>
                                      <p:to>
                                        <p:strVal val="visible"/>
                                      </p:to>
                                    </p:set>
                                    <p:anim calcmode="lin" valueType="num">
                                      <p:cBhvr>
                                        <p:cTn id="7" dur="500" fill="hold"/>
                                        <p:tgtEl>
                                          <p:spTgt spid="201740"/>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201740"/>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201740"/>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201740"/>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 calcmode="lin" valueType="num">
                                      <p:cBhvr>
                                        <p:cTn id="15" dur="500" fill="hold"/>
                                        <p:tgtEl>
                                          <p:spTgt spid="9">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9">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9">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500"/>
                            </p:stCondLst>
                            <p:childTnLst>
                              <p:par>
                                <p:cTn id="20" presetID="51" presetClass="entr" presetSubtype="0" fill="hold" nodeType="after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770" decel="100000"/>
                                        <p:tgtEl>
                                          <p:spTgt spid="9">
                                            <p:txEl>
                                              <p:pRg st="1" end="1"/>
                                            </p:txEl>
                                          </p:spTgt>
                                        </p:tgtEl>
                                      </p:cBhvr>
                                    </p:animEffect>
                                    <p:animScale>
                                      <p:cBhvr>
                                        <p:cTn id="23" dur="770" decel="100000"/>
                                        <p:tgtEl>
                                          <p:spTgt spid="9">
                                            <p:txEl>
                                              <p:pRg st="1" end="1"/>
                                            </p:txEl>
                                          </p:spTgt>
                                        </p:tgtEl>
                                      </p:cBhvr>
                                      <p:from x="10000" y="10000"/>
                                      <p:to x="200000" y="450000"/>
                                    </p:animScale>
                                    <p:animScale>
                                      <p:cBhvr>
                                        <p:cTn id="24" dur="1230" accel="100000" fill="hold">
                                          <p:stCondLst>
                                            <p:cond delay="770"/>
                                          </p:stCondLst>
                                        </p:cTn>
                                        <p:tgtEl>
                                          <p:spTgt spid="9">
                                            <p:txEl>
                                              <p:pRg st="1" end="1"/>
                                            </p:txEl>
                                          </p:spTgt>
                                        </p:tgtEl>
                                      </p:cBhvr>
                                      <p:from x="200000" y="450000"/>
                                      <p:to x="100000" y="100000"/>
                                    </p:animScale>
                                    <p:set>
                                      <p:cBhvr>
                                        <p:cTn id="25" dur="770" fill="hold"/>
                                        <p:tgtEl>
                                          <p:spTgt spid="9">
                                            <p:txEl>
                                              <p:pRg st="1" end="1"/>
                                            </p:txEl>
                                          </p:spTgt>
                                        </p:tgtEl>
                                        <p:attrNameLst>
                                          <p:attrName>ppt_x</p:attrName>
                                        </p:attrNameLst>
                                      </p:cBhvr>
                                      <p:to>
                                        <p:strVal val="(0.5)"/>
                                      </p:to>
                                    </p:set>
                                    <p:anim from="(0.5)" to="(#ppt_x)" calcmode="lin" valueType="num">
                                      <p:cBhvr>
                                        <p:cTn id="26" dur="1230" accel="100000" fill="hold">
                                          <p:stCondLst>
                                            <p:cond delay="770"/>
                                          </p:stCondLst>
                                        </p:cTn>
                                        <p:tgtEl>
                                          <p:spTgt spid="9">
                                            <p:txEl>
                                              <p:pRg st="1" end="1"/>
                                            </p:txEl>
                                          </p:spTgt>
                                        </p:tgtEl>
                                        <p:attrNameLst>
                                          <p:attrName>ppt_x</p:attrName>
                                        </p:attrNameLst>
                                      </p:cBhvr>
                                    </p:anim>
                                    <p:set>
                                      <p:cBhvr>
                                        <p:cTn id="27" dur="770" fill="hold"/>
                                        <p:tgtEl>
                                          <p:spTgt spid="9">
                                            <p:txEl>
                                              <p:pRg st="1" end="1"/>
                                            </p:txEl>
                                          </p:spTgt>
                                        </p:tgtEl>
                                        <p:attrNameLst>
                                          <p:attrName>ppt_y</p:attrName>
                                        </p:attrNameLst>
                                      </p:cBhvr>
                                      <p:to>
                                        <p:strVal val="(#ppt_y+0.4)"/>
                                      </p:to>
                                    </p:set>
                                    <p:anim from="(#ppt_y+0.4)" to="(#ppt_y)" calcmode="lin" valueType="num">
                                      <p:cBhvr>
                                        <p:cTn id="28" dur="1230" accel="100000" fill="hold">
                                          <p:stCondLst>
                                            <p:cond delay="770"/>
                                          </p:stCondLst>
                                        </p:cTn>
                                        <p:tgtEl>
                                          <p:spTgt spid="9">
                                            <p:txEl>
                                              <p:pRg st="1" end="1"/>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40" grpId="0"/>
    </p:bld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Line 2">
            <a:extLst>
              <a:ext uri="{FF2B5EF4-FFF2-40B4-BE49-F238E27FC236}">
                <a16:creationId xmlns:a16="http://schemas.microsoft.com/office/drawing/2014/main" xmlns="" id="{17F20BE0-0509-E3EB-7442-46BA0F074894}"/>
              </a:ext>
            </a:extLst>
          </p:cNvPr>
          <p:cNvSpPr>
            <a:spLocks noChangeShapeType="1"/>
          </p:cNvSpPr>
          <p:nvPr/>
        </p:nvSpPr>
        <p:spPr bwMode="auto">
          <a:xfrm>
            <a:off x="519113" y="8683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8003" name="Rectangle 3">
            <a:extLst>
              <a:ext uri="{FF2B5EF4-FFF2-40B4-BE49-F238E27FC236}">
                <a16:creationId xmlns:a16="http://schemas.microsoft.com/office/drawing/2014/main" xmlns="" id="{8BE5CED9-2669-F6D8-0EE8-D31105E98DB5}"/>
              </a:ext>
            </a:extLst>
          </p:cNvPr>
          <p:cNvSpPr>
            <a:spLocks noGrp="1" noChangeArrowheads="1"/>
          </p:cNvSpPr>
          <p:nvPr>
            <p:ph type="title" sz="quarter"/>
          </p:nvPr>
        </p:nvSpPr>
        <p:spPr>
          <a:xfrm>
            <a:off x="519113" y="334963"/>
            <a:ext cx="8058150" cy="457200"/>
          </a:xfrm>
        </p:spPr>
        <p:txBody>
          <a:bodyPr/>
          <a:lstStyle/>
          <a:p>
            <a:r>
              <a:rPr lang="en-US" altLang="en-US" sz="4400"/>
              <a:t>Be Sensitive</a:t>
            </a:r>
          </a:p>
        </p:txBody>
      </p:sp>
      <p:sp>
        <p:nvSpPr>
          <p:cNvPr id="152580" name="Text Box 4">
            <a:extLst>
              <a:ext uri="{FF2B5EF4-FFF2-40B4-BE49-F238E27FC236}">
                <a16:creationId xmlns:a16="http://schemas.microsoft.com/office/drawing/2014/main" xmlns="" id="{01A9E833-5DCF-043B-779A-2A29C17F7715}"/>
              </a:ext>
            </a:extLst>
          </p:cNvPr>
          <p:cNvSpPr txBox="1">
            <a:spLocks noChangeArrowheads="1"/>
          </p:cNvSpPr>
          <p:nvPr/>
        </p:nvSpPr>
        <p:spPr bwMode="auto">
          <a:xfrm>
            <a:off x="290513" y="944563"/>
            <a:ext cx="5959475" cy="594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9600" b="1">
                <a:solidFill>
                  <a:srgbClr val="FF6600"/>
                </a:solidFill>
                <a:latin typeface="Arial Black" panose="020B0A04020102020204" pitchFamily="34" charset="0"/>
              </a:rPr>
              <a:t>To belittle is to be little.</a:t>
            </a:r>
          </a:p>
        </p:txBody>
      </p:sp>
      <p:pic>
        <p:nvPicPr>
          <p:cNvPr id="128005" name="Picture 5" descr="MCj02321000000[1]">
            <a:extLst>
              <a:ext uri="{FF2B5EF4-FFF2-40B4-BE49-F238E27FC236}">
                <a16:creationId xmlns:a16="http://schemas.microsoft.com/office/drawing/2014/main" xmlns="" id="{BFFDD2B6-99E0-40A0-A0C7-729CF46DC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4113" y="411163"/>
            <a:ext cx="3086100" cy="702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3209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fade">
                                      <p:cBhvr>
                                        <p:cTn id="7" dur="770" decel="100000"/>
                                        <p:tgtEl>
                                          <p:spTgt spid="152580"/>
                                        </p:tgtEl>
                                      </p:cBhvr>
                                    </p:animEffect>
                                    <p:animScale>
                                      <p:cBhvr>
                                        <p:cTn id="8" dur="770" decel="100000"/>
                                        <p:tgtEl>
                                          <p:spTgt spid="152580"/>
                                        </p:tgtEl>
                                      </p:cBhvr>
                                      <p:from x="10000" y="10000"/>
                                      <p:to x="200000" y="450000"/>
                                    </p:animScale>
                                    <p:animScale>
                                      <p:cBhvr>
                                        <p:cTn id="9" dur="1230" accel="100000" fill="hold">
                                          <p:stCondLst>
                                            <p:cond delay="770"/>
                                          </p:stCondLst>
                                        </p:cTn>
                                        <p:tgtEl>
                                          <p:spTgt spid="152580"/>
                                        </p:tgtEl>
                                      </p:cBhvr>
                                      <p:from x="200000" y="450000"/>
                                      <p:to x="100000" y="100000"/>
                                    </p:animScale>
                                    <p:set>
                                      <p:cBhvr>
                                        <p:cTn id="10" dur="770" fill="hold"/>
                                        <p:tgtEl>
                                          <p:spTgt spid="152580"/>
                                        </p:tgtEl>
                                        <p:attrNameLst>
                                          <p:attrName>ppt_x</p:attrName>
                                        </p:attrNameLst>
                                      </p:cBhvr>
                                      <p:to>
                                        <p:strVal val="(0.5)"/>
                                      </p:to>
                                    </p:set>
                                    <p:anim from="(0.5)" to="(#ppt_x)" calcmode="lin" valueType="num">
                                      <p:cBhvr>
                                        <p:cTn id="11" dur="1230" accel="100000" fill="hold">
                                          <p:stCondLst>
                                            <p:cond delay="770"/>
                                          </p:stCondLst>
                                        </p:cTn>
                                        <p:tgtEl>
                                          <p:spTgt spid="152580"/>
                                        </p:tgtEl>
                                        <p:attrNameLst>
                                          <p:attrName>ppt_x</p:attrName>
                                        </p:attrNameLst>
                                      </p:cBhvr>
                                    </p:anim>
                                    <p:set>
                                      <p:cBhvr>
                                        <p:cTn id="12" dur="770" fill="hold"/>
                                        <p:tgtEl>
                                          <p:spTgt spid="152580"/>
                                        </p:tgtEl>
                                        <p:attrNameLst>
                                          <p:attrName>ppt_y</p:attrName>
                                        </p:attrNameLst>
                                      </p:cBhvr>
                                      <p:to>
                                        <p:strVal val="(#ppt_y+0.4)"/>
                                      </p:to>
                                    </p:set>
                                    <p:anim from="(#ppt_y+0.4)" to="(#ppt_y)" calcmode="lin" valueType="num">
                                      <p:cBhvr>
                                        <p:cTn id="13" dur="1230" accel="100000" fill="hold">
                                          <p:stCondLst>
                                            <p:cond delay="770"/>
                                          </p:stCondLst>
                                        </p:cTn>
                                        <p:tgtEl>
                                          <p:spTgt spid="152580"/>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p:bld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ext Box 3">
            <a:extLst>
              <a:ext uri="{FF2B5EF4-FFF2-40B4-BE49-F238E27FC236}">
                <a16:creationId xmlns:a16="http://schemas.microsoft.com/office/drawing/2014/main" xmlns="" id="{751FF889-003A-E3AB-B3B4-E100EBA79B18}"/>
              </a:ext>
            </a:extLst>
          </p:cNvPr>
          <p:cNvSpPr txBox="1">
            <a:spLocks noChangeArrowheads="1"/>
          </p:cNvSpPr>
          <p:nvPr/>
        </p:nvSpPr>
        <p:spPr bwMode="auto">
          <a:xfrm>
            <a:off x="374650" y="225425"/>
            <a:ext cx="7775575"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buFont typeface="Monotype Sorts"/>
              <a:buNone/>
            </a:pPr>
            <a:r>
              <a:rPr lang="en-US" altLang="en-US" sz="4300" b="1">
                <a:solidFill>
                  <a:srgbClr val="336600"/>
                </a:solidFill>
                <a:latin typeface="Arial" panose="020B0604020202020204" pitchFamily="34" charset="0"/>
              </a:rPr>
              <a:t>Talk With - Not About</a:t>
            </a:r>
            <a:endParaRPr lang="en-US" altLang="en-US" sz="4300" b="1">
              <a:solidFill>
                <a:schemeClr val="accent2"/>
              </a:solidFill>
              <a:latin typeface="Arial" panose="020B0604020202020204" pitchFamily="34" charset="0"/>
            </a:endParaRPr>
          </a:p>
        </p:txBody>
      </p:sp>
      <p:sp>
        <p:nvSpPr>
          <p:cNvPr id="19459" name="Rectangle 4">
            <a:extLst>
              <a:ext uri="{FF2B5EF4-FFF2-40B4-BE49-F238E27FC236}">
                <a16:creationId xmlns:a16="http://schemas.microsoft.com/office/drawing/2014/main" xmlns="" id="{372B4431-CCB6-D489-D175-2712709850FC}"/>
              </a:ext>
            </a:extLst>
          </p:cNvPr>
          <p:cNvSpPr>
            <a:spLocks noChangeArrowheads="1"/>
          </p:cNvSpPr>
          <p:nvPr/>
        </p:nvSpPr>
        <p:spPr bwMode="auto">
          <a:xfrm>
            <a:off x="374650" y="5572125"/>
            <a:ext cx="8080375" cy="60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20000"/>
              </a:spcBef>
              <a:buClr>
                <a:srgbClr val="000000"/>
              </a:buClr>
              <a:buSzPct val="75000"/>
              <a:buFont typeface="Wingdings" panose="05000000000000000000" pitchFamily="2" charset="2"/>
              <a:buNone/>
            </a:pPr>
            <a:r>
              <a:rPr lang="en-US" altLang="en-US" sz="4000" b="1" i="1">
                <a:solidFill>
                  <a:srgbClr val="CC0000"/>
                </a:solidFill>
                <a:cs typeface="Times New Roman" panose="02020603050405020304" pitchFamily="18" charset="0"/>
              </a:rPr>
              <a:t>Do not talk about individuals in front of them!</a:t>
            </a:r>
          </a:p>
        </p:txBody>
      </p:sp>
      <p:pic>
        <p:nvPicPr>
          <p:cNvPr id="178181" name="ack.jpg">
            <a:hlinkClick r:id="" action="ppaction://media"/>
            <a:extLst>
              <a:ext uri="{FF2B5EF4-FFF2-40B4-BE49-F238E27FC236}">
                <a16:creationId xmlns:a16="http://schemas.microsoft.com/office/drawing/2014/main" xmlns="" id="{565B766E-A86A-EF46-2BBC-F7625D2F1A78}"/>
              </a:ext>
            </a:extLst>
          </p:cNvPr>
          <p:cNvPicPr>
            <a:picLocks noRot="1" noChangeAspect="1" noChangeArrowheads="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0" y="903288"/>
            <a:ext cx="6583363" cy="477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81" name="AutoShape 6">
            <a:extLst>
              <a:ext uri="{FF2B5EF4-FFF2-40B4-BE49-F238E27FC236}">
                <a16:creationId xmlns:a16="http://schemas.microsoft.com/office/drawing/2014/main" xmlns="" id="{BB763C88-A3EA-9789-72B4-FE676EE68307}"/>
              </a:ext>
            </a:extLst>
          </p:cNvPr>
          <p:cNvSpPr>
            <a:spLocks noChangeArrowheads="1"/>
          </p:cNvSpPr>
          <p:nvPr/>
        </p:nvSpPr>
        <p:spPr bwMode="auto">
          <a:xfrm>
            <a:off x="5537200" y="1054100"/>
            <a:ext cx="2690813" cy="1658938"/>
          </a:xfrm>
          <a:prstGeom prst="wedgeRoundRectCallout">
            <a:avLst>
              <a:gd name="adj1" fmla="val -68588"/>
              <a:gd name="adj2" fmla="val 30417"/>
              <a:gd name="adj3" fmla="val 16667"/>
            </a:avLst>
          </a:prstGeom>
          <a:solidFill>
            <a:srgbClr val="FFFFCC"/>
          </a:solidFill>
          <a:ln w="12700">
            <a:solidFill>
              <a:srgbClr val="000000"/>
            </a:solidFill>
            <a:miter lim="800000"/>
            <a:headEnd/>
            <a:tailEnd/>
          </a:ln>
          <a:effectLst>
            <a:outerShdw dist="45791" dir="2021404" algn="ctr" rotWithShape="0">
              <a:srgbClr val="808080"/>
            </a:outerShdw>
          </a:effectLst>
        </p:spPr>
        <p:txBody>
          <a:bodyPr wrap="none" lIns="90012" tIns="45006" rIns="90012" bIns="45006"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800" b="1">
                <a:solidFill>
                  <a:srgbClr val="CC0000"/>
                </a:solidFill>
                <a:latin typeface="Arial Narrow" panose="020B0606020202030204" pitchFamily="34" charset="0"/>
              </a:rPr>
              <a:t>Bob’s a drooler - </a:t>
            </a:r>
            <a:br>
              <a:rPr lang="en-US" altLang="en-US" sz="2800" b="1">
                <a:solidFill>
                  <a:srgbClr val="CC0000"/>
                </a:solidFill>
                <a:latin typeface="Arial Narrow" panose="020B0606020202030204" pitchFamily="34" charset="0"/>
              </a:rPr>
            </a:br>
            <a:r>
              <a:rPr lang="en-US" altLang="en-US" sz="2800" b="1">
                <a:solidFill>
                  <a:srgbClr val="CC0000"/>
                </a:solidFill>
                <a:latin typeface="Arial Narrow" panose="020B0606020202030204" pitchFamily="34" charset="0"/>
              </a:rPr>
              <a:t>I’ve got to dry his </a:t>
            </a:r>
            <a:br>
              <a:rPr lang="en-US" altLang="en-US" sz="2800" b="1">
                <a:solidFill>
                  <a:srgbClr val="CC0000"/>
                </a:solidFill>
                <a:latin typeface="Arial Narrow" panose="020B0606020202030204" pitchFamily="34" charset="0"/>
              </a:rPr>
            </a:br>
            <a:r>
              <a:rPr lang="en-US" altLang="en-US" sz="2800" b="1">
                <a:solidFill>
                  <a:srgbClr val="CC0000"/>
                </a:solidFill>
                <a:latin typeface="Arial Narrow" panose="020B0606020202030204" pitchFamily="34" charset="0"/>
              </a:rPr>
              <a:t>face constantly!</a:t>
            </a:r>
          </a:p>
        </p:txBody>
      </p:sp>
      <p:sp>
        <p:nvSpPr>
          <p:cNvPr id="101382" name="Line 7">
            <a:extLst>
              <a:ext uri="{FF2B5EF4-FFF2-40B4-BE49-F238E27FC236}">
                <a16:creationId xmlns:a16="http://schemas.microsoft.com/office/drawing/2014/main" xmlns="" id="{E9539D37-BB0F-3C5D-5FF1-720344E90FE5}"/>
              </a:ext>
            </a:extLst>
          </p:cNvPr>
          <p:cNvSpPr>
            <a:spLocks noChangeShapeType="1"/>
          </p:cNvSpPr>
          <p:nvPr/>
        </p:nvSpPr>
        <p:spPr bwMode="auto">
          <a:xfrm>
            <a:off x="449263" y="903288"/>
            <a:ext cx="73310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187295754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Effect transition="in" filter="fade">
                                      <p:cBhvr>
                                        <p:cTn id="7" dur="1000"/>
                                        <p:tgtEl>
                                          <p:spTgt spid="19459"/>
                                        </p:tgtEl>
                                      </p:cBhvr>
                                    </p:animEffect>
                                    <p:anim calcmode="lin" valueType="num">
                                      <p:cBhvr>
                                        <p:cTn id="8" dur="1000" fill="hold"/>
                                        <p:tgtEl>
                                          <p:spTgt spid="19459"/>
                                        </p:tgtEl>
                                        <p:attrNameLst>
                                          <p:attrName>ppt_x</p:attrName>
                                        </p:attrNameLst>
                                      </p:cBhvr>
                                      <p:tavLst>
                                        <p:tav tm="0">
                                          <p:val>
                                            <p:strVal val="#ppt_x"/>
                                          </p:val>
                                        </p:tav>
                                        <p:tav tm="100000">
                                          <p:val>
                                            <p:strVal val="#ppt_x"/>
                                          </p:val>
                                        </p:tav>
                                      </p:tavLst>
                                    </p:anim>
                                    <p:anim calcmode="lin" valueType="num">
                                      <p:cBhvr>
                                        <p:cTn id="9" dur="900" decel="100000" fill="hold"/>
                                        <p:tgtEl>
                                          <p:spTgt spid="19459"/>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945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endCondLst>
                    <p:cond evt="onNext" delay="0">
                      <p:tgtEl>
                        <p:sldTgt/>
                      </p:tgtEl>
                    </p:cond>
                    <p:cond evt="onPrev" delay="0">
                      <p:tgtEl>
                        <p:sldTgt/>
                      </p:tgtEl>
                    </p:cond>
                  </p:endCondLst>
                </p:cTn>
                <p:tgtEl>
                  <p:spTgt spid="178181"/>
                </p:tgtEl>
              </p:cMediaNode>
            </p:video>
          </p:childTnLst>
        </p:cTn>
      </p:par>
    </p:tnLst>
    <p:bldLst>
      <p:bldP spid="19459" grpId="0"/>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xmlns="" id="{1A46A42B-EC05-2EC6-9AA5-A3BE1A924E60}"/>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02403" name="Title 6">
            <a:extLst>
              <a:ext uri="{FF2B5EF4-FFF2-40B4-BE49-F238E27FC236}">
                <a16:creationId xmlns:a16="http://schemas.microsoft.com/office/drawing/2014/main" xmlns="" id="{CEAF8A3D-ABC2-E6FB-CFD8-4C46A99014EF}"/>
              </a:ext>
            </a:extLst>
          </p:cNvPr>
          <p:cNvSpPr>
            <a:spLocks noGrp="1" noChangeArrowheads="1"/>
          </p:cNvSpPr>
          <p:nvPr>
            <p:ph type="title" sz="quarter"/>
          </p:nvPr>
        </p:nvSpPr>
        <p:spPr>
          <a:xfrm>
            <a:off x="290513" y="0"/>
            <a:ext cx="8058150" cy="1044575"/>
          </a:xfrm>
        </p:spPr>
        <p:txBody>
          <a:bodyPr/>
          <a:lstStyle/>
          <a:p>
            <a:r>
              <a:rPr lang="en-US" altLang="en-US" sz="4400"/>
              <a:t>Speak To Me</a:t>
            </a:r>
          </a:p>
        </p:txBody>
      </p:sp>
      <p:pic>
        <p:nvPicPr>
          <p:cNvPr id="2053" name="Picture 5" descr="http://lorib.me.s3.amazonaws.com/wp-content/uploads/2009/09/dont_speak.gif">
            <a:extLst>
              <a:ext uri="{FF2B5EF4-FFF2-40B4-BE49-F238E27FC236}">
                <a16:creationId xmlns:a16="http://schemas.microsoft.com/office/drawing/2014/main" xmlns="" id="{7C4B3E66-C38B-62FA-0762-FFECB0CD2A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913" y="3611563"/>
            <a:ext cx="80010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4E8E62E1-B5C5-F8F9-B872-2281E3DE2FBF}"/>
              </a:ext>
            </a:extLst>
          </p:cNvPr>
          <p:cNvSpPr txBox="1">
            <a:spLocks noChangeArrowheads="1"/>
          </p:cNvSpPr>
          <p:nvPr/>
        </p:nvSpPr>
        <p:spPr bwMode="auto">
          <a:xfrm>
            <a:off x="290513" y="792163"/>
            <a:ext cx="8305800" cy="312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800" b="1">
                <a:solidFill>
                  <a:srgbClr val="0070C0"/>
                </a:solidFill>
              </a:rPr>
              <a:t>Don’t “talk for” people when they cannot communicate;</a:t>
            </a:r>
          </a:p>
          <a:p>
            <a:pPr algn="ctr"/>
            <a:r>
              <a:rPr lang="en-US" altLang="en-US" sz="4800" b="1">
                <a:solidFill>
                  <a:srgbClr val="0070C0"/>
                </a:solidFill>
              </a:rPr>
              <a:t>talk “to them” to relay the communication to others.</a:t>
            </a:r>
          </a:p>
        </p:txBody>
      </p:sp>
    </p:spTree>
    <p:extLst>
      <p:ext uri="{BB962C8B-B14F-4D97-AF65-F5344CB8AC3E}">
        <p14:creationId xmlns:p14="http://schemas.microsoft.com/office/powerpoint/2010/main" val="4600289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8" presetClass="entr" presetSubtype="0" accel="100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strVal val="#ppt_w*2.5"/>
                                          </p:val>
                                        </p:tav>
                                        <p:tav tm="100000">
                                          <p:val>
                                            <p:strVal val="#ppt_w"/>
                                          </p:val>
                                        </p:tav>
                                      </p:tavLst>
                                    </p:anim>
                                    <p:anim calcmode="lin" valueType="num">
                                      <p:cBhvr>
                                        <p:cTn id="8" dur="2000" fill="hold"/>
                                        <p:tgtEl>
                                          <p:spTgt spid="5"/>
                                        </p:tgtEl>
                                        <p:attrNameLst>
                                          <p:attrName>ppt_h</p:attrName>
                                        </p:attrNameLst>
                                      </p:cBhvr>
                                      <p:tavLst>
                                        <p:tav tm="0">
                                          <p:val>
                                            <p:strVal val="#ppt_h*0.01"/>
                                          </p:val>
                                        </p:tav>
                                        <p:tav tm="100000">
                                          <p:val>
                                            <p:strVal val="#ppt_h"/>
                                          </p:val>
                                        </p:tav>
                                      </p:tavLst>
                                    </p:anim>
                                    <p:anim calcmode="lin" valueType="num">
                                      <p:cBhvr>
                                        <p:cTn id="9" dur="2000" fill="hold"/>
                                        <p:tgtEl>
                                          <p:spTgt spid="5"/>
                                        </p:tgtEl>
                                        <p:attrNameLst>
                                          <p:attrName>ppt_x</p:attrName>
                                        </p:attrNameLst>
                                      </p:cBhvr>
                                      <p:tavLst>
                                        <p:tav tm="0">
                                          <p:val>
                                            <p:strVal val="#ppt_x"/>
                                          </p:val>
                                        </p:tav>
                                        <p:tav tm="100000">
                                          <p:val>
                                            <p:strVal val="#ppt_x"/>
                                          </p:val>
                                        </p:tav>
                                      </p:tavLst>
                                    </p:anim>
                                    <p:anim calcmode="lin" valueType="num">
                                      <p:cBhvr>
                                        <p:cTn id="10" dur="2000" fill="hold"/>
                                        <p:tgtEl>
                                          <p:spTgt spid="5"/>
                                        </p:tgtEl>
                                        <p:attrNameLst>
                                          <p:attrName>ppt_y</p:attrName>
                                        </p:attrNameLst>
                                      </p:cBhvr>
                                      <p:tavLst>
                                        <p:tav tm="0">
                                          <p:val>
                                            <p:strVal val="#ppt_h+1"/>
                                          </p:val>
                                        </p:tav>
                                        <p:tav tm="100000">
                                          <p:val>
                                            <p:strVal val="#ppt_y"/>
                                          </p:val>
                                        </p:tav>
                                      </p:tavLst>
                                    </p:anim>
                                    <p:animEffect transition="in" filter="fade">
                                      <p:cBhvr>
                                        <p:cTn id="11" dur="2000"/>
                                        <p:tgtEl>
                                          <p:spTgt spid="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58" presetClass="entr" presetSubtype="0" accel="100000" fill="hold" nodeType="clickEffect">
                                  <p:stCondLst>
                                    <p:cond delay="0"/>
                                  </p:stCondLst>
                                  <p:childTnLst>
                                    <p:set>
                                      <p:cBhvr>
                                        <p:cTn id="15" dur="1" fill="hold">
                                          <p:stCondLst>
                                            <p:cond delay="0"/>
                                          </p:stCondLst>
                                        </p:cTn>
                                        <p:tgtEl>
                                          <p:spTgt spid="2053"/>
                                        </p:tgtEl>
                                        <p:attrNameLst>
                                          <p:attrName>style.visibility</p:attrName>
                                        </p:attrNameLst>
                                      </p:cBhvr>
                                      <p:to>
                                        <p:strVal val="visible"/>
                                      </p:to>
                                    </p:set>
                                    <p:anim calcmode="lin" valueType="num">
                                      <p:cBhvr>
                                        <p:cTn id="16" dur="2000" fill="hold"/>
                                        <p:tgtEl>
                                          <p:spTgt spid="2053"/>
                                        </p:tgtEl>
                                        <p:attrNameLst>
                                          <p:attrName>ppt_w</p:attrName>
                                        </p:attrNameLst>
                                      </p:cBhvr>
                                      <p:tavLst>
                                        <p:tav tm="0">
                                          <p:val>
                                            <p:strVal val="#ppt_w*2.5"/>
                                          </p:val>
                                        </p:tav>
                                        <p:tav tm="100000">
                                          <p:val>
                                            <p:strVal val="#ppt_w"/>
                                          </p:val>
                                        </p:tav>
                                      </p:tavLst>
                                    </p:anim>
                                    <p:anim calcmode="lin" valueType="num">
                                      <p:cBhvr>
                                        <p:cTn id="17" dur="2000" fill="hold"/>
                                        <p:tgtEl>
                                          <p:spTgt spid="2053"/>
                                        </p:tgtEl>
                                        <p:attrNameLst>
                                          <p:attrName>ppt_h</p:attrName>
                                        </p:attrNameLst>
                                      </p:cBhvr>
                                      <p:tavLst>
                                        <p:tav tm="0">
                                          <p:val>
                                            <p:strVal val="#ppt_h*0.01"/>
                                          </p:val>
                                        </p:tav>
                                        <p:tav tm="100000">
                                          <p:val>
                                            <p:strVal val="#ppt_h"/>
                                          </p:val>
                                        </p:tav>
                                      </p:tavLst>
                                    </p:anim>
                                    <p:anim calcmode="lin" valueType="num">
                                      <p:cBhvr>
                                        <p:cTn id="18" dur="2000" fill="hold"/>
                                        <p:tgtEl>
                                          <p:spTgt spid="2053"/>
                                        </p:tgtEl>
                                        <p:attrNameLst>
                                          <p:attrName>ppt_x</p:attrName>
                                        </p:attrNameLst>
                                      </p:cBhvr>
                                      <p:tavLst>
                                        <p:tav tm="0">
                                          <p:val>
                                            <p:strVal val="#ppt_x"/>
                                          </p:val>
                                        </p:tav>
                                        <p:tav tm="100000">
                                          <p:val>
                                            <p:strVal val="#ppt_x"/>
                                          </p:val>
                                        </p:tav>
                                      </p:tavLst>
                                    </p:anim>
                                    <p:anim calcmode="lin" valueType="num">
                                      <p:cBhvr>
                                        <p:cTn id="19" dur="2000" fill="hold"/>
                                        <p:tgtEl>
                                          <p:spTgt spid="2053"/>
                                        </p:tgtEl>
                                        <p:attrNameLst>
                                          <p:attrName>ppt_y</p:attrName>
                                        </p:attrNameLst>
                                      </p:cBhvr>
                                      <p:tavLst>
                                        <p:tav tm="0">
                                          <p:val>
                                            <p:strVal val="#ppt_h+1"/>
                                          </p:val>
                                        </p:tav>
                                        <p:tav tm="100000">
                                          <p:val>
                                            <p:strVal val="#ppt_y"/>
                                          </p:val>
                                        </p:tav>
                                      </p:tavLst>
                                    </p:anim>
                                    <p:animEffect transition="in" filter="fade">
                                      <p:cBhvr>
                                        <p:cTn id="20" dur="20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ext Box 2">
            <a:extLst>
              <a:ext uri="{FF2B5EF4-FFF2-40B4-BE49-F238E27FC236}">
                <a16:creationId xmlns:a16="http://schemas.microsoft.com/office/drawing/2014/main" xmlns="" id="{42A31071-D253-BF7B-3F6B-A2EB3410DF05}"/>
              </a:ext>
            </a:extLst>
          </p:cNvPr>
          <p:cNvSpPr txBox="1">
            <a:spLocks noChangeArrowheads="1"/>
          </p:cNvSpPr>
          <p:nvPr/>
        </p:nvSpPr>
        <p:spPr bwMode="auto">
          <a:xfrm>
            <a:off x="523875" y="225425"/>
            <a:ext cx="8924925" cy="1109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519113">
              <a:defRPr sz="2400">
                <a:solidFill>
                  <a:schemeClr val="tx1"/>
                </a:solidFill>
                <a:latin typeface="Times New Roman" panose="02020603050405020304" pitchFamily="18" charset="0"/>
              </a:defRPr>
            </a:lvl1pPr>
            <a:lvl2pPr marL="742950" indent="-285750" defTabSz="519113">
              <a:defRPr sz="2400">
                <a:solidFill>
                  <a:schemeClr val="tx1"/>
                </a:solidFill>
                <a:latin typeface="Times New Roman" panose="02020603050405020304" pitchFamily="18" charset="0"/>
              </a:defRPr>
            </a:lvl2pPr>
            <a:lvl3pPr marL="1143000" indent="-228600" defTabSz="519113">
              <a:defRPr sz="2400">
                <a:solidFill>
                  <a:schemeClr val="tx1"/>
                </a:solidFill>
                <a:latin typeface="Times New Roman" panose="02020603050405020304" pitchFamily="18" charset="0"/>
              </a:defRPr>
            </a:lvl3pPr>
            <a:lvl4pPr marL="1600200" indent="-228600" defTabSz="519113">
              <a:defRPr sz="2400">
                <a:solidFill>
                  <a:schemeClr val="tx1"/>
                </a:solidFill>
                <a:latin typeface="Times New Roman" panose="02020603050405020304" pitchFamily="18" charset="0"/>
              </a:defRPr>
            </a:lvl4pPr>
            <a:lvl5pPr marL="2057400" indent="-228600" defTabSz="519113">
              <a:defRPr sz="2400">
                <a:solidFill>
                  <a:schemeClr val="tx1"/>
                </a:solidFill>
                <a:latin typeface="Times New Roman" panose="02020603050405020304" pitchFamily="18" charset="0"/>
              </a:defRPr>
            </a:lvl5pPr>
            <a:lvl6pPr marL="2514600" indent="-228600" defTabSz="519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19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19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19113" eaLnBrk="0" fontAlgn="base" hangingPunct="0">
              <a:spcBef>
                <a:spcPct val="0"/>
              </a:spcBef>
              <a:spcAft>
                <a:spcPct val="0"/>
              </a:spcAft>
              <a:defRPr sz="2400">
                <a:solidFill>
                  <a:schemeClr val="tx1"/>
                </a:solidFill>
                <a:latin typeface="Times New Roman" panose="02020603050405020304" pitchFamily="18" charset="0"/>
              </a:defRPr>
            </a:lvl9pPr>
          </a:lstStyle>
          <a:p>
            <a:pPr>
              <a:buClr>
                <a:srgbClr val="002060"/>
              </a:buClr>
              <a:buSzPct val="90000"/>
              <a:buFont typeface="Monotype Sorts"/>
              <a:buNone/>
            </a:pPr>
            <a:r>
              <a:rPr lang="en-US" altLang="en-US" sz="4300" b="1">
                <a:solidFill>
                  <a:srgbClr val="336600"/>
                </a:solidFill>
                <a:latin typeface="Arial" panose="020B0604020202020204" pitchFamily="34" charset="0"/>
              </a:rPr>
              <a:t>Eye Contact…</a:t>
            </a:r>
          </a:p>
        </p:txBody>
      </p:sp>
      <p:sp>
        <p:nvSpPr>
          <p:cNvPr id="4102" name="Text Box 4">
            <a:extLst>
              <a:ext uri="{FF2B5EF4-FFF2-40B4-BE49-F238E27FC236}">
                <a16:creationId xmlns:a16="http://schemas.microsoft.com/office/drawing/2014/main" xmlns="" id="{0FF17C14-9396-A0A3-4E7F-8F66C92BB79D}"/>
              </a:ext>
            </a:extLst>
          </p:cNvPr>
          <p:cNvSpPr txBox="1">
            <a:spLocks noChangeArrowheads="1"/>
          </p:cNvSpPr>
          <p:nvPr/>
        </p:nvSpPr>
        <p:spPr bwMode="auto">
          <a:xfrm>
            <a:off x="595313" y="3306763"/>
            <a:ext cx="8034337" cy="354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303" tIns="50151" rIns="100303" bIns="50151">
            <a:spAutoFit/>
          </a:bodyP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spcBef>
                <a:spcPct val="0"/>
              </a:spcBef>
            </a:pPr>
            <a:endParaRPr lang="en-US" altLang="en-US" sz="3200" b="1">
              <a:solidFill>
                <a:srgbClr val="FF6600"/>
              </a:solidFill>
              <a:latin typeface="Tahoma" panose="020B0604030504040204" pitchFamily="34" charset="0"/>
            </a:endParaRPr>
          </a:p>
          <a:p>
            <a:pPr>
              <a:spcBef>
                <a:spcPct val="0"/>
              </a:spcBef>
            </a:pPr>
            <a:r>
              <a:rPr lang="en-US" altLang="en-US" sz="3200" b="1">
                <a:solidFill>
                  <a:srgbClr val="FF6600"/>
                </a:solidFill>
                <a:latin typeface="Tahoma" panose="020B0604030504040204" pitchFamily="34" charset="0"/>
              </a:rPr>
              <a:t>    </a:t>
            </a:r>
            <a:r>
              <a:rPr lang="en-US" altLang="en-US" sz="3200" b="1">
                <a:solidFill>
                  <a:srgbClr val="FF0000"/>
                </a:solidFill>
                <a:latin typeface="Tahoma" panose="020B0604030504040204" pitchFamily="34" charset="0"/>
              </a:rPr>
              <a:t>Is the way in which you give others an emotional  hug</a:t>
            </a:r>
          </a:p>
          <a:p>
            <a:pPr>
              <a:spcBef>
                <a:spcPct val="0"/>
              </a:spcBef>
              <a:buClr>
                <a:srgbClr val="CC00CC"/>
              </a:buClr>
              <a:buSzPct val="45000"/>
              <a:buFont typeface="Monotype Sorts"/>
              <a:buNone/>
            </a:pPr>
            <a:r>
              <a:rPr lang="en-US" altLang="en-US" sz="3200" b="1">
                <a:solidFill>
                  <a:srgbClr val="FF6600"/>
                </a:solidFill>
                <a:latin typeface="Tahoma" panose="020B0604030504040204" pitchFamily="34" charset="0"/>
              </a:rPr>
              <a:t>   </a:t>
            </a:r>
            <a:r>
              <a:rPr lang="en-US" altLang="en-US" sz="3200" b="1">
                <a:latin typeface="Tahoma" panose="020B0604030504040204" pitchFamily="34" charset="0"/>
              </a:rPr>
              <a:t>Says that I trust you - I can be vulnerable</a:t>
            </a:r>
          </a:p>
          <a:p>
            <a:pPr>
              <a:spcBef>
                <a:spcPct val="0"/>
              </a:spcBef>
              <a:buClr>
                <a:srgbClr val="CC00CC"/>
              </a:buClr>
              <a:buSzPct val="45000"/>
              <a:buFont typeface="Monotype Sorts"/>
              <a:buNone/>
            </a:pPr>
            <a:r>
              <a:rPr lang="en-US" altLang="en-US" sz="3200" b="1">
                <a:solidFill>
                  <a:srgbClr val="FF6600"/>
                </a:solidFill>
                <a:latin typeface="Tahoma" panose="020B0604030504040204" pitchFamily="34" charset="0"/>
              </a:rPr>
              <a:t>   </a:t>
            </a:r>
            <a:r>
              <a:rPr lang="en-US" altLang="en-US" sz="3200" b="1">
                <a:solidFill>
                  <a:srgbClr val="FF0000"/>
                </a:solidFill>
                <a:latin typeface="Tahoma" panose="020B0604030504040204" pitchFamily="34" charset="0"/>
              </a:rPr>
              <a:t>Communicates that I listen - what you say is  important</a:t>
            </a:r>
          </a:p>
        </p:txBody>
      </p:sp>
      <p:sp>
        <p:nvSpPr>
          <p:cNvPr id="103428" name="Line 244">
            <a:extLst>
              <a:ext uri="{FF2B5EF4-FFF2-40B4-BE49-F238E27FC236}">
                <a16:creationId xmlns:a16="http://schemas.microsoft.com/office/drawing/2014/main" xmlns="" id="{C71776C1-F786-EA7B-73D2-BB18CF8259E4}"/>
              </a:ext>
            </a:extLst>
          </p:cNvPr>
          <p:cNvSpPr>
            <a:spLocks noChangeShapeType="1"/>
          </p:cNvSpPr>
          <p:nvPr/>
        </p:nvSpPr>
        <p:spPr bwMode="auto">
          <a:xfrm>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103429" name="Picture 249" descr="bd06809_">
            <a:extLst>
              <a:ext uri="{FF2B5EF4-FFF2-40B4-BE49-F238E27FC236}">
                <a16:creationId xmlns:a16="http://schemas.microsoft.com/office/drawing/2014/main" xmlns="" id="{381F41CF-A05A-E1EB-3BE6-A6FF45458FD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38513" y="715963"/>
            <a:ext cx="32766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30" name="Picture 251" descr="bd06118_">
            <a:extLst>
              <a:ext uri="{FF2B5EF4-FFF2-40B4-BE49-F238E27FC236}">
                <a16:creationId xmlns:a16="http://schemas.microsoft.com/office/drawing/2014/main" xmlns="" id="{7D72AE0C-A6FB-B633-F734-49D4AE48301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9988" y="639763"/>
            <a:ext cx="3262312"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31" name="Picture 252" descr="BD05468_">
            <a:extLst>
              <a:ext uri="{FF2B5EF4-FFF2-40B4-BE49-F238E27FC236}">
                <a16:creationId xmlns:a16="http://schemas.microsoft.com/office/drawing/2014/main" xmlns="" id="{66AAAA5C-B9AE-8932-8876-0FAD938797C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4650" y="944563"/>
            <a:ext cx="3116263"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5469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4102">
                                            <p:txEl>
                                              <p:pRg st="1" end="1"/>
                                            </p:txEl>
                                          </p:spTgt>
                                        </p:tgtEl>
                                        <p:attrNameLst>
                                          <p:attrName>style.visibility</p:attrName>
                                        </p:attrNameLst>
                                      </p:cBhvr>
                                      <p:to>
                                        <p:strVal val="visible"/>
                                      </p:to>
                                    </p:set>
                                    <p:anim calcmode="lin" valueType="num">
                                      <p:cBhvr>
                                        <p:cTn id="7" dur="500" fill="hold"/>
                                        <p:tgtEl>
                                          <p:spTgt spid="4102">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4102">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4102">
                                            <p:txEl>
                                              <p:pRg st="2" end="2"/>
                                            </p:txEl>
                                          </p:spTgt>
                                        </p:tgtEl>
                                        <p:attrNameLst>
                                          <p:attrName>style.visibility</p:attrName>
                                        </p:attrNameLst>
                                      </p:cBhvr>
                                      <p:to>
                                        <p:strVal val="visible"/>
                                      </p:to>
                                    </p:set>
                                    <p:anim calcmode="lin" valueType="num">
                                      <p:cBhvr>
                                        <p:cTn id="13" dur="500" fill="hold"/>
                                        <p:tgtEl>
                                          <p:spTgt spid="4102">
                                            <p:txEl>
                                              <p:pRg st="2" end="2"/>
                                            </p:txEl>
                                          </p:spTgt>
                                        </p:tgtEl>
                                        <p:attrNameLst>
                                          <p:attrName>ppt_w</p:attrName>
                                        </p:attrNameLst>
                                      </p:cBhvr>
                                      <p:tavLst>
                                        <p:tav tm="0">
                                          <p:val>
                                            <p:fltVal val="0"/>
                                          </p:val>
                                        </p:tav>
                                        <p:tav tm="100000">
                                          <p:val>
                                            <p:strVal val="#ppt_w"/>
                                          </p:val>
                                        </p:tav>
                                      </p:tavLst>
                                    </p:anim>
                                    <p:anim calcmode="lin" valueType="num">
                                      <p:cBhvr>
                                        <p:cTn id="14" dur="500" fill="hold"/>
                                        <p:tgtEl>
                                          <p:spTgt spid="410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4102">
                                            <p:txEl>
                                              <p:pRg st="3" end="3"/>
                                            </p:txEl>
                                          </p:spTgt>
                                        </p:tgtEl>
                                        <p:attrNameLst>
                                          <p:attrName>style.visibility</p:attrName>
                                        </p:attrNameLst>
                                      </p:cBhvr>
                                      <p:to>
                                        <p:strVal val="visible"/>
                                      </p:to>
                                    </p:set>
                                    <p:anim calcmode="lin" valueType="num">
                                      <p:cBhvr>
                                        <p:cTn id="19" dur="500" fill="hold"/>
                                        <p:tgtEl>
                                          <p:spTgt spid="4102">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4102">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5122" descr="Smile">
            <a:extLst>
              <a:ext uri="{FF2B5EF4-FFF2-40B4-BE49-F238E27FC236}">
                <a16:creationId xmlns:a16="http://schemas.microsoft.com/office/drawing/2014/main" xmlns="" id="{CF9302A0-7466-D304-B8A2-56953133B946}"/>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b="3838"/>
          <a:stretch>
            <a:fillRect/>
          </a:stretch>
        </p:blipFill>
        <p:spPr bwMode="auto">
          <a:xfrm>
            <a:off x="2532063" y="1706563"/>
            <a:ext cx="7343775"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1" name="Rectangle 5123">
            <a:extLst>
              <a:ext uri="{FF2B5EF4-FFF2-40B4-BE49-F238E27FC236}">
                <a16:creationId xmlns:a16="http://schemas.microsoft.com/office/drawing/2014/main" xmlns="" id="{575522B8-4A46-BAE0-1D60-D11C2FFEC129}"/>
              </a:ext>
            </a:extLst>
          </p:cNvPr>
          <p:cNvSpPr>
            <a:spLocks noGrp="1" noChangeArrowheads="1"/>
          </p:cNvSpPr>
          <p:nvPr>
            <p:ph type="title"/>
          </p:nvPr>
        </p:nvSpPr>
        <p:spPr>
          <a:xfrm>
            <a:off x="546100" y="150813"/>
            <a:ext cx="8058150" cy="903287"/>
          </a:xfrm>
        </p:spPr>
        <p:txBody>
          <a:bodyPr/>
          <a:lstStyle/>
          <a:p>
            <a:r>
              <a:rPr lang="en-US" altLang="en-US" sz="4300">
                <a:solidFill>
                  <a:srgbClr val="006600"/>
                </a:solidFill>
              </a:rPr>
              <a:t>Smiling…</a:t>
            </a:r>
          </a:p>
        </p:txBody>
      </p:sp>
      <p:sp>
        <p:nvSpPr>
          <p:cNvPr id="48132" name="Rectangle 5124">
            <a:extLst>
              <a:ext uri="{FF2B5EF4-FFF2-40B4-BE49-F238E27FC236}">
                <a16:creationId xmlns:a16="http://schemas.microsoft.com/office/drawing/2014/main" xmlns="" id="{A562B6C0-D493-50B8-14CA-2EA56F686406}"/>
              </a:ext>
            </a:extLst>
          </p:cNvPr>
          <p:cNvSpPr>
            <a:spLocks noGrp="1" noChangeArrowheads="1"/>
          </p:cNvSpPr>
          <p:nvPr>
            <p:ph type="body" idx="1"/>
          </p:nvPr>
        </p:nvSpPr>
        <p:spPr>
          <a:xfrm>
            <a:off x="290513" y="3763963"/>
            <a:ext cx="3579812" cy="2259012"/>
          </a:xfrm>
        </p:spPr>
        <p:txBody>
          <a:bodyPr/>
          <a:lstStyle/>
          <a:p>
            <a:pPr marL="0" indent="0">
              <a:lnSpc>
                <a:spcPct val="110000"/>
              </a:lnSpc>
              <a:spcBef>
                <a:spcPts val="0"/>
              </a:spcBef>
              <a:buClr>
                <a:srgbClr val="244A2E"/>
              </a:buClr>
              <a:defRPr/>
            </a:pPr>
            <a:r>
              <a:rPr lang="en-US" sz="4000" b="1" dirty="0">
                <a:solidFill>
                  <a:schemeClr val="accent2">
                    <a:lumMod val="50000"/>
                  </a:schemeClr>
                </a:solidFill>
              </a:rPr>
              <a:t>…says that  </a:t>
            </a:r>
          </a:p>
          <a:p>
            <a:pPr marL="0" indent="0">
              <a:lnSpc>
                <a:spcPct val="110000"/>
              </a:lnSpc>
              <a:spcBef>
                <a:spcPts val="0"/>
              </a:spcBef>
              <a:buClr>
                <a:srgbClr val="244A2E"/>
              </a:buClr>
              <a:defRPr/>
            </a:pPr>
            <a:r>
              <a:rPr lang="en-US" sz="4000" b="1" dirty="0">
                <a:solidFill>
                  <a:schemeClr val="accent2">
                    <a:lumMod val="50000"/>
                  </a:schemeClr>
                </a:solidFill>
              </a:rPr>
              <a:t>you are approachable</a:t>
            </a:r>
          </a:p>
        </p:txBody>
      </p:sp>
      <p:sp>
        <p:nvSpPr>
          <p:cNvPr id="104453" name="Line 5125">
            <a:extLst>
              <a:ext uri="{FF2B5EF4-FFF2-40B4-BE49-F238E27FC236}">
                <a16:creationId xmlns:a16="http://schemas.microsoft.com/office/drawing/2014/main" xmlns="" id="{88097D83-E95B-C171-3C19-1DEF135A2640}"/>
              </a:ext>
            </a:extLst>
          </p:cNvPr>
          <p:cNvSpPr>
            <a:spLocks noChangeShapeType="1"/>
          </p:cNvSpPr>
          <p:nvPr/>
        </p:nvSpPr>
        <p:spPr bwMode="auto">
          <a:xfrm>
            <a:off x="449263" y="903288"/>
            <a:ext cx="643413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8134" name="Rectangle 5126">
            <a:extLst>
              <a:ext uri="{FF2B5EF4-FFF2-40B4-BE49-F238E27FC236}">
                <a16:creationId xmlns:a16="http://schemas.microsoft.com/office/drawing/2014/main" xmlns="" id="{6053751A-08CC-C161-4915-444AA3E5566C}"/>
              </a:ext>
            </a:extLst>
          </p:cNvPr>
          <p:cNvSpPr>
            <a:spLocks noChangeArrowheads="1"/>
          </p:cNvSpPr>
          <p:nvPr/>
        </p:nvSpPr>
        <p:spPr bwMode="auto">
          <a:xfrm>
            <a:off x="4557713" y="258763"/>
            <a:ext cx="5105400" cy="1430337"/>
          </a:xfrm>
          <a:prstGeom prst="rect">
            <a:avLst/>
          </a:prstGeom>
          <a:noFill/>
          <a:ln w="9525">
            <a:noFill/>
            <a:miter lim="800000"/>
            <a:headEnd/>
            <a:tailEnd/>
          </a:ln>
        </p:spPr>
        <p:txBody>
          <a:bodyPr lIns="90023" tIns="45011" rIns="90023" bIns="45011"/>
          <a:lstStyle/>
          <a:p>
            <a:pPr defTabSz="900113">
              <a:lnSpc>
                <a:spcPct val="110000"/>
              </a:lnSpc>
              <a:spcBef>
                <a:spcPts val="0"/>
              </a:spcBef>
              <a:buClr>
                <a:srgbClr val="244A2E"/>
              </a:buClr>
              <a:defRPr/>
            </a:pPr>
            <a:r>
              <a:rPr lang="en-US" sz="4000" b="1" dirty="0">
                <a:solidFill>
                  <a:schemeClr val="accent2">
                    <a:lumMod val="50000"/>
                  </a:schemeClr>
                </a:solidFill>
                <a:latin typeface="Arial" pitchFamily="34" charset="0"/>
              </a:rPr>
              <a:t>…is the way the</a:t>
            </a:r>
          </a:p>
          <a:p>
            <a:pPr defTabSz="900113">
              <a:lnSpc>
                <a:spcPct val="110000"/>
              </a:lnSpc>
              <a:spcBef>
                <a:spcPts val="0"/>
              </a:spcBef>
              <a:buClr>
                <a:srgbClr val="244A2E"/>
              </a:buClr>
              <a:defRPr/>
            </a:pPr>
            <a:r>
              <a:rPr lang="en-US" sz="4000" b="1" dirty="0">
                <a:solidFill>
                  <a:schemeClr val="accent2">
                    <a:lumMod val="50000"/>
                  </a:schemeClr>
                </a:solidFill>
                <a:latin typeface="Arial" pitchFamily="34" charset="0"/>
              </a:rPr>
              <a:t> face gives an </a:t>
            </a:r>
          </a:p>
          <a:p>
            <a:pPr defTabSz="900113">
              <a:lnSpc>
                <a:spcPct val="110000"/>
              </a:lnSpc>
              <a:spcBef>
                <a:spcPts val="0"/>
              </a:spcBef>
              <a:buClr>
                <a:srgbClr val="244A2E"/>
              </a:buClr>
              <a:defRPr/>
            </a:pPr>
            <a:r>
              <a:rPr lang="en-US" sz="4000" b="1" dirty="0">
                <a:solidFill>
                  <a:schemeClr val="accent2">
                    <a:lumMod val="50000"/>
                  </a:schemeClr>
                </a:solidFill>
                <a:latin typeface="Arial" pitchFamily="34" charset="0"/>
              </a:rPr>
              <a:t> emotional hug</a:t>
            </a:r>
          </a:p>
        </p:txBody>
      </p:sp>
      <p:sp>
        <p:nvSpPr>
          <p:cNvPr id="48135" name="Rectangle 5127">
            <a:extLst>
              <a:ext uri="{FF2B5EF4-FFF2-40B4-BE49-F238E27FC236}">
                <a16:creationId xmlns:a16="http://schemas.microsoft.com/office/drawing/2014/main" xmlns="" id="{BCC47D74-9D6C-7616-9C1F-83A798FE26C9}"/>
              </a:ext>
            </a:extLst>
          </p:cNvPr>
          <p:cNvSpPr>
            <a:spLocks noChangeArrowheads="1"/>
          </p:cNvSpPr>
          <p:nvPr/>
        </p:nvSpPr>
        <p:spPr bwMode="auto">
          <a:xfrm>
            <a:off x="442913" y="868363"/>
            <a:ext cx="4564062" cy="173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110000"/>
              </a:lnSpc>
              <a:buClr>
                <a:srgbClr val="244A2E"/>
              </a:buClr>
            </a:pPr>
            <a:r>
              <a:rPr lang="en-US" altLang="en-US" sz="4000" b="1">
                <a:solidFill>
                  <a:srgbClr val="622B20"/>
                </a:solidFill>
                <a:latin typeface="Arial" panose="020B0604020202020204" pitchFamily="34" charset="0"/>
              </a:rPr>
              <a:t>…communicates that you are feeling good about yourself</a:t>
            </a:r>
          </a:p>
        </p:txBody>
      </p:sp>
    </p:spTree>
    <p:extLst>
      <p:ext uri="{BB962C8B-B14F-4D97-AF65-F5344CB8AC3E}">
        <p14:creationId xmlns:p14="http://schemas.microsoft.com/office/powerpoint/2010/main" val="32055257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8135"/>
                                        </p:tgtEl>
                                        <p:attrNameLst>
                                          <p:attrName>style.visibility</p:attrName>
                                        </p:attrNameLst>
                                      </p:cBhvr>
                                      <p:to>
                                        <p:strVal val="visible"/>
                                      </p:to>
                                    </p:set>
                                    <p:animScale>
                                      <p:cBhvr>
                                        <p:cTn id="7" dur="1000" decel="50000" fill="hold">
                                          <p:stCondLst>
                                            <p:cond delay="0"/>
                                          </p:stCondLst>
                                        </p:cTn>
                                        <p:tgtEl>
                                          <p:spTgt spid="4813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8135"/>
                                        </p:tgtEl>
                                        <p:attrNameLst>
                                          <p:attrName>ppt_x</p:attrName>
                                          <p:attrName>ppt_y</p:attrName>
                                        </p:attrNameLst>
                                      </p:cBhvr>
                                    </p:animMotion>
                                    <p:animEffect transition="in" filter="fade">
                                      <p:cBhvr>
                                        <p:cTn id="9" dur="1000"/>
                                        <p:tgtEl>
                                          <p:spTgt spid="48135"/>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48134"/>
                                        </p:tgtEl>
                                        <p:attrNameLst>
                                          <p:attrName>style.visibility</p:attrName>
                                        </p:attrNameLst>
                                      </p:cBhvr>
                                      <p:to>
                                        <p:strVal val="visible"/>
                                      </p:to>
                                    </p:set>
                                    <p:animScale>
                                      <p:cBhvr>
                                        <p:cTn id="14" dur="1000" decel="50000" fill="hold">
                                          <p:stCondLst>
                                            <p:cond delay="0"/>
                                          </p:stCondLst>
                                        </p:cTn>
                                        <p:tgtEl>
                                          <p:spTgt spid="4813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48134"/>
                                        </p:tgtEl>
                                        <p:attrNameLst>
                                          <p:attrName>ppt_x</p:attrName>
                                          <p:attrName>ppt_y</p:attrName>
                                        </p:attrNameLst>
                                      </p:cBhvr>
                                    </p:animMotion>
                                    <p:animEffect transition="in" filter="fade">
                                      <p:cBhvr>
                                        <p:cTn id="16" dur="1000"/>
                                        <p:tgtEl>
                                          <p:spTgt spid="4813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2" presetClass="entr" presetSubtype="0" fill="hold" nodeType="clickEffect">
                                  <p:stCondLst>
                                    <p:cond delay="0"/>
                                  </p:stCondLst>
                                  <p:childTnLst>
                                    <p:set>
                                      <p:cBhvr>
                                        <p:cTn id="20" dur="1" fill="hold">
                                          <p:stCondLst>
                                            <p:cond delay="0"/>
                                          </p:stCondLst>
                                        </p:cTn>
                                        <p:tgtEl>
                                          <p:spTgt spid="48132">
                                            <p:txEl>
                                              <p:pRg st="0" end="0"/>
                                            </p:txEl>
                                          </p:spTgt>
                                        </p:tgtEl>
                                        <p:attrNameLst>
                                          <p:attrName>style.visibility</p:attrName>
                                        </p:attrNameLst>
                                      </p:cBhvr>
                                      <p:to>
                                        <p:strVal val="visible"/>
                                      </p:to>
                                    </p:set>
                                    <p:animScale>
                                      <p:cBhvr>
                                        <p:cTn id="21" dur="1000" decel="50000" fill="hold">
                                          <p:stCondLst>
                                            <p:cond delay="0"/>
                                          </p:stCondLst>
                                        </p:cTn>
                                        <p:tgtEl>
                                          <p:spTgt spid="48132">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48132">
                                            <p:txEl>
                                              <p:pRg st="0" end="0"/>
                                            </p:txEl>
                                          </p:spTgt>
                                        </p:tgtEl>
                                        <p:attrNameLst>
                                          <p:attrName>ppt_x</p:attrName>
                                          <p:attrName>ppt_y</p:attrName>
                                        </p:attrNameLst>
                                      </p:cBhvr>
                                    </p:animMotion>
                                    <p:animEffect transition="in" filter="fade">
                                      <p:cBhvr>
                                        <p:cTn id="23" dur="1000"/>
                                        <p:tgtEl>
                                          <p:spTgt spid="48132">
                                            <p:txEl>
                                              <p:pRg st="0" end="0"/>
                                            </p:txEl>
                                          </p:spTgt>
                                        </p:tgtEl>
                                      </p:cBhvr>
                                    </p:animEffect>
                                  </p:childTnLst>
                                </p:cTn>
                              </p:par>
                              <p:par>
                                <p:cTn id="24" presetID="52" presetClass="entr" presetSubtype="0" fill="hold" nodeType="withEffect">
                                  <p:stCondLst>
                                    <p:cond delay="0"/>
                                  </p:stCondLst>
                                  <p:childTnLst>
                                    <p:set>
                                      <p:cBhvr>
                                        <p:cTn id="25" dur="1" fill="hold">
                                          <p:stCondLst>
                                            <p:cond delay="0"/>
                                          </p:stCondLst>
                                        </p:cTn>
                                        <p:tgtEl>
                                          <p:spTgt spid="48132">
                                            <p:txEl>
                                              <p:pRg st="1" end="1"/>
                                            </p:txEl>
                                          </p:spTgt>
                                        </p:tgtEl>
                                        <p:attrNameLst>
                                          <p:attrName>style.visibility</p:attrName>
                                        </p:attrNameLst>
                                      </p:cBhvr>
                                      <p:to>
                                        <p:strVal val="visible"/>
                                      </p:to>
                                    </p:set>
                                    <p:animScale>
                                      <p:cBhvr>
                                        <p:cTn id="26" dur="1000" decel="50000" fill="hold">
                                          <p:stCondLst>
                                            <p:cond delay="0"/>
                                          </p:stCondLst>
                                        </p:cTn>
                                        <p:tgtEl>
                                          <p:spTgt spid="48132">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7" dur="1000" decel="50000" fill="hold">
                                          <p:stCondLst>
                                            <p:cond delay="0"/>
                                          </p:stCondLst>
                                        </p:cTn>
                                        <p:tgtEl>
                                          <p:spTgt spid="48132">
                                            <p:txEl>
                                              <p:pRg st="1" end="1"/>
                                            </p:txEl>
                                          </p:spTgt>
                                        </p:tgtEl>
                                        <p:attrNameLst>
                                          <p:attrName>ppt_x</p:attrName>
                                          <p:attrName>ppt_y</p:attrName>
                                        </p:attrNameLst>
                                      </p:cBhvr>
                                    </p:animMotion>
                                    <p:animEffect transition="in" filter="fade">
                                      <p:cBhvr>
                                        <p:cTn id="28" dur="1000"/>
                                        <p:tgtEl>
                                          <p:spTgt spid="4813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4" grpId="0"/>
      <p:bldP spid="48135" grpId="0"/>
    </p:bld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4103"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a:t>
            </a:r>
            <a:br>
              <a:rPr lang="en-US" altLang="en-US" sz="4400"/>
            </a:br>
            <a:endParaRPr lang="en-US" altLang="en-US" sz="4400"/>
          </a:p>
        </p:txBody>
      </p:sp>
      <p:sp>
        <p:nvSpPr>
          <p:cNvPr id="4" name="TextBox 3"/>
          <p:cNvSpPr txBox="1"/>
          <p:nvPr/>
        </p:nvSpPr>
        <p:spPr>
          <a:xfrm>
            <a:off x="289719" y="944562"/>
            <a:ext cx="7696200" cy="5262979"/>
          </a:xfrm>
          <a:prstGeom prst="rect">
            <a:avLst/>
          </a:prstGeom>
          <a:solidFill>
            <a:srgbClr val="FFD011"/>
          </a:solidFill>
          <a:ln>
            <a:noFill/>
          </a:ln>
          <a:effectLst>
            <a:softEdge rad="139700"/>
          </a:effec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defRPr/>
            </a:pPr>
            <a:r>
              <a:rPr lang="en-US" altLang="en-US" sz="4800" i="1">
                <a:latin typeface="Arial Black" panose="020B0A04020102020204" pitchFamily="34" charset="0"/>
              </a:rPr>
              <a:t>“Every time you smile at someone, it is an act of of love, a gift to that person, a beautiful thing.”</a:t>
            </a:r>
          </a:p>
          <a:p>
            <a:pPr algn="ctr">
              <a:defRPr/>
            </a:pPr>
            <a:endParaRPr lang="en-US" altLang="en-US" sz="4800" i="1">
              <a:latin typeface="Arial Black" panose="020B0A04020102020204" pitchFamily="34" charset="0"/>
            </a:endParaRPr>
          </a:p>
          <a:p>
            <a:pPr>
              <a:defRPr/>
            </a:pPr>
            <a:r>
              <a:rPr lang="en-US" altLang="en-US" sz="4800" i="1">
                <a:latin typeface="Arial Black" panose="020B0A04020102020204" pitchFamily="34" charset="0"/>
              </a:rPr>
              <a:t>-Mother Teresa </a:t>
            </a:r>
            <a:endParaRPr lang="en-US" altLang="en-US" sz="5400" i="1">
              <a:latin typeface="Arial Black" panose="020B0A04020102020204" pitchFamily="34" charset="0"/>
            </a:endParaRPr>
          </a:p>
        </p:txBody>
      </p:sp>
      <p:pic>
        <p:nvPicPr>
          <p:cNvPr id="5" name="Picture 4"/>
          <p:cNvPicPr>
            <a:picLocks noChangeAspect="1"/>
          </p:cNvPicPr>
          <p:nvPr/>
        </p:nvPicPr>
        <p:blipFill>
          <a:blip r:embed="rId2"/>
          <a:srcRect l="30212"/>
          <a:stretch>
            <a:fillRect/>
          </a:stretch>
        </p:blipFill>
        <p:spPr bwMode="auto">
          <a:xfrm>
            <a:off x="5776913" y="4733925"/>
            <a:ext cx="2879725" cy="2063750"/>
          </a:xfrm>
          <a:prstGeom prst="rect">
            <a:avLst/>
          </a:prstGeom>
          <a:noFill/>
          <a:ln w="38100" cap="sq">
            <a:solidFill>
              <a:srgbClr val="000000"/>
            </a:solidFill>
            <a:miter lim="800000"/>
            <a:headEnd/>
            <a:tailEnd/>
          </a:ln>
          <a:effectLst>
            <a:outerShdw blurRad="50800" dist="38100" dir="2700000" algn="tl" rotWithShape="0">
              <a:srgbClr val="808080">
                <a:alpha val="42999"/>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33897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123"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4"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5"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6"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5127"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r="7732"/>
          <a:stretch>
            <a:fillRect/>
          </a:stretch>
        </p:blipFill>
        <p:spPr bwMode="auto">
          <a:xfrm>
            <a:off x="366713" y="1325563"/>
            <a:ext cx="7505700" cy="542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1"/>
          <p:cNvPicPr>
            <a:picLocks noChangeAspect="1"/>
          </p:cNvPicPr>
          <p:nvPr/>
        </p:nvPicPr>
        <p:blipFill>
          <a:blip r:embed="rId3">
            <a:extLst>
              <a:ext uri="{28A0092B-C50C-407E-A947-70E740481C1C}">
                <a14:useLocalDpi xmlns:a14="http://schemas.microsoft.com/office/drawing/2010/main" val="0"/>
              </a:ext>
            </a:extLst>
          </a:blip>
          <a:srcRect l="17934"/>
          <a:stretch>
            <a:fillRect/>
          </a:stretch>
        </p:blipFill>
        <p:spPr bwMode="auto">
          <a:xfrm rot="789940">
            <a:off x="5727700" y="1317625"/>
            <a:ext cx="2536825" cy="316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12522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7"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8"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49"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50"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6151"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4" name="Picture 3"/>
          <p:cNvPicPr>
            <a:picLocks noChangeAspect="1"/>
          </p:cNvPicPr>
          <p:nvPr/>
        </p:nvPicPr>
        <p:blipFill rotWithShape="1">
          <a:blip r:embed="rId2"/>
          <a:srcRect l="43521" r="13923"/>
          <a:stretch/>
        </p:blipFill>
        <p:spPr>
          <a:xfrm>
            <a:off x="4937919" y="1249362"/>
            <a:ext cx="3581400" cy="5259835"/>
          </a:xfrm>
          <a:prstGeom prst="rect">
            <a:avLst/>
          </a:prstGeom>
          <a:effectLst>
            <a:softEdge rad="304800"/>
          </a:effectLst>
        </p:spPr>
      </p:pic>
      <p:pic>
        <p:nvPicPr>
          <p:cNvPr id="615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0513" y="1020763"/>
            <a:ext cx="4784725" cy="560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73096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171"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2"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3"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4"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7175"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85913" y="1173163"/>
            <a:ext cx="5702300" cy="5105400"/>
          </a:xfrm>
          <a:prstGeom prst="rect">
            <a:avLst/>
          </a:prstGeom>
          <a:noFill/>
          <a:ln w="76200">
            <a:solidFill>
              <a:srgbClr val="F3750D"/>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3684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rot="804924">
            <a:off x="5781466" y="1232183"/>
            <a:ext cx="2480278" cy="5592763"/>
          </a:xfrm>
          <a:prstGeom prst="rect">
            <a:avLst/>
          </a:prstGeom>
          <a:effectLst>
            <a:softEdge rad="304800"/>
          </a:effectLst>
        </p:spPr>
      </p:pic>
      <p:sp>
        <p:nvSpPr>
          <p:cNvPr id="8195"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6"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7"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8"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199"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8200"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3" name="Picture 2"/>
          <p:cNvPicPr>
            <a:picLocks noChangeAspect="1"/>
          </p:cNvPicPr>
          <p:nvPr/>
        </p:nvPicPr>
        <p:blipFill>
          <a:blip r:embed="rId3"/>
          <a:stretch>
            <a:fillRect/>
          </a:stretch>
        </p:blipFill>
        <p:spPr>
          <a:xfrm>
            <a:off x="213519" y="715962"/>
            <a:ext cx="6360319" cy="5791200"/>
          </a:xfrm>
          <a:prstGeom prst="rect">
            <a:avLst/>
          </a:prstGeom>
          <a:effectLst>
            <a:softEdge rad="304800"/>
          </a:effectLst>
        </p:spPr>
      </p:pic>
    </p:spTree>
    <p:extLst>
      <p:ext uri="{BB962C8B-B14F-4D97-AF65-F5344CB8AC3E}">
        <p14:creationId xmlns:p14="http://schemas.microsoft.com/office/powerpoint/2010/main" val="29692872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219"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0"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1"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2"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9223"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2" name="Picture 1"/>
          <p:cNvPicPr>
            <a:picLocks noChangeAspect="1"/>
          </p:cNvPicPr>
          <p:nvPr/>
        </p:nvPicPr>
        <p:blipFill rotWithShape="1">
          <a:blip r:embed="rId2"/>
          <a:srcRect t="5021" b="7297"/>
          <a:stretch/>
        </p:blipFill>
        <p:spPr>
          <a:xfrm>
            <a:off x="670719" y="1173162"/>
            <a:ext cx="7429500" cy="522262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587449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Line 3"/>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0243" name="AutoShape 5"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10244" name="AutoShape 7"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10245" name="AutoShape 9"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10246" name="AutoShape 11" descr="http://mail.aol.com/38466-111/aol-6/en-us/mail/get-attachment.aspx?uid=29589111&amp;folder=NewMail&amp;partId=1"/>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endParaRPr lang="en-US" altLang="en-US"/>
          </a:p>
        </p:txBody>
      </p:sp>
      <p:sp>
        <p:nvSpPr>
          <p:cNvPr id="10247" name="Title 10"/>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Smile </a:t>
            </a:r>
            <a:r>
              <a:rPr lang="en-US" altLang="en-US" sz="2000"/>
              <a:t>(cont’d)</a:t>
            </a:r>
            <a:r>
              <a:rPr lang="en-US" altLang="en-US" sz="4400"/>
              <a:t/>
            </a:r>
            <a:br>
              <a:rPr lang="en-US" altLang="en-US" sz="4400"/>
            </a:br>
            <a:endParaRPr lang="en-US" altLang="en-US" sz="440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rot="-701028">
            <a:off x="654050" y="1668463"/>
            <a:ext cx="3722688" cy="322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rcRect l="12396" t="7591" r="10127" b="20416"/>
          <a:stretch>
            <a:fillRect/>
          </a:stretch>
        </p:blipFill>
        <p:spPr bwMode="auto">
          <a:xfrm>
            <a:off x="4521200" y="3078163"/>
            <a:ext cx="3868738" cy="3595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807368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0"/>
                                  </p:stCondLst>
                                  <p:childTnLst>
                                    <p:set>
                                      <p:cBhvr>
                                        <p:cTn id="9"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 Box 2">
            <a:extLst>
              <a:ext uri="{FF2B5EF4-FFF2-40B4-BE49-F238E27FC236}">
                <a16:creationId xmlns:a16="http://schemas.microsoft.com/office/drawing/2014/main" xmlns="" id="{40506860-41D5-E540-6D79-22B63F94D75D}"/>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10243" name="Rectangle 3">
            <a:extLst>
              <a:ext uri="{FF2B5EF4-FFF2-40B4-BE49-F238E27FC236}">
                <a16:creationId xmlns:a16="http://schemas.microsoft.com/office/drawing/2014/main" xmlns="" id="{030A2508-D6B8-1F3B-D29A-821EE3169831}"/>
              </a:ext>
            </a:extLst>
          </p:cNvPr>
          <p:cNvSpPr>
            <a:spLocks noChangeArrowheads="1"/>
          </p:cNvSpPr>
          <p:nvPr/>
        </p:nvSpPr>
        <p:spPr bwMode="auto">
          <a:xfrm>
            <a:off x="449263" y="6099175"/>
            <a:ext cx="8080375" cy="601663"/>
          </a:xfrm>
          <a:prstGeom prst="rect">
            <a:avLst/>
          </a:prstGeom>
          <a:noFill/>
          <a:ln w="9525">
            <a:noFill/>
            <a:miter lim="800000"/>
            <a:headEnd/>
            <a:tailEnd/>
          </a:ln>
        </p:spPr>
        <p:txBody>
          <a:bodyPr lIns="0" tIns="0" rIns="0" bIns="0"/>
          <a:lstStyle/>
          <a:p>
            <a:pPr defTabSz="463550">
              <a:spcBef>
                <a:spcPct val="20000"/>
              </a:spcBef>
              <a:buClr>
                <a:srgbClr val="000000"/>
              </a:buClr>
              <a:buSzPct val="75000"/>
              <a:defRPr/>
            </a:pPr>
            <a:r>
              <a:rPr lang="en-US" sz="3500" b="1" i="1" dirty="0">
                <a:solidFill>
                  <a:schemeClr val="accent2"/>
                </a:solidFill>
                <a:latin typeface="+mn-lt"/>
              </a:rPr>
              <a:t>It must start with respecting yourself!</a:t>
            </a:r>
          </a:p>
        </p:txBody>
      </p:sp>
      <p:sp>
        <p:nvSpPr>
          <p:cNvPr id="111620" name="Line 4">
            <a:extLst>
              <a:ext uri="{FF2B5EF4-FFF2-40B4-BE49-F238E27FC236}">
                <a16:creationId xmlns:a16="http://schemas.microsoft.com/office/drawing/2014/main" xmlns="" id="{2B056234-9B74-9D53-2020-EEF4DE6D5975}"/>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5F1E9B47-145A-7E47-6D8C-C26C1D8E3E7F}"/>
              </a:ext>
            </a:extLst>
          </p:cNvPr>
          <p:cNvSpPr txBox="1">
            <a:spLocks noChangeArrowheads="1"/>
          </p:cNvSpPr>
          <p:nvPr/>
        </p:nvSpPr>
        <p:spPr bwMode="auto">
          <a:xfrm>
            <a:off x="300038" y="1069975"/>
            <a:ext cx="12863512" cy="5246688"/>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xpediting</a:t>
            </a:r>
          </a:p>
          <a:p>
            <a:pPr>
              <a:defRPr/>
            </a:pPr>
            <a:r>
              <a:rPr lang="en-US" sz="4700" b="1" dirty="0">
                <a:solidFill>
                  <a:srgbClr val="FF3300"/>
                </a:solidFill>
                <a:latin typeface="Curlz MT" pitchFamily="82" charset="0"/>
              </a:rPr>
              <a:t>           </a:t>
            </a:r>
            <a:r>
              <a:rPr lang="en-US" sz="4700" b="1" dirty="0">
                <a:solidFill>
                  <a:schemeClr val="accent6"/>
                </a:solidFill>
                <a:latin typeface="+mn-lt"/>
              </a:rPr>
              <a:t>C</a:t>
            </a:r>
            <a:r>
              <a:rPr lang="en-US" sz="4700" b="1" dirty="0">
                <a:solidFill>
                  <a:srgbClr val="FF3300"/>
                </a:solidFill>
                <a:latin typeface="+mn-lt"/>
              </a:rPr>
              <a:t>aring</a:t>
            </a:r>
          </a:p>
          <a:p>
            <a:pPr>
              <a:defRPr/>
            </a:pPr>
            <a:r>
              <a:rPr lang="en-US" sz="4700" b="1" dirty="0">
                <a:solidFill>
                  <a:srgbClr val="FF3300"/>
                </a:solidFill>
                <a:latin typeface="Curlz MT" pitchFamily="82" charset="0"/>
              </a:rPr>
              <a:t>             </a:t>
            </a:r>
            <a:r>
              <a:rPr lang="en-US" sz="4700" b="1" dirty="0">
                <a:solidFill>
                  <a:schemeClr val="accent6"/>
                </a:solidFill>
                <a:latin typeface="+mn-lt"/>
              </a:rPr>
              <a:t>T</a:t>
            </a:r>
            <a:r>
              <a:rPr lang="en-US" sz="4700" b="1" dirty="0">
                <a:solidFill>
                  <a:srgbClr val="FF3300"/>
                </a:solidFill>
                <a:latin typeface="+mn-lt"/>
              </a:rPr>
              <a:t>houghtful</a:t>
            </a:r>
            <a:r>
              <a:rPr lang="en-US" sz="4700" b="1" dirty="0">
                <a:solidFill>
                  <a:srgbClr val="FF3300"/>
                </a:solidFill>
                <a:latin typeface="Curlz MT" pitchFamily="82" charset="0"/>
              </a:rPr>
              <a:t>              </a:t>
            </a:r>
          </a:p>
        </p:txBody>
      </p:sp>
      <p:pic>
        <p:nvPicPr>
          <p:cNvPr id="10246" name="Picture 14" descr="BD07150_">
            <a:extLst>
              <a:ext uri="{FF2B5EF4-FFF2-40B4-BE49-F238E27FC236}">
                <a16:creationId xmlns:a16="http://schemas.microsoft.com/office/drawing/2014/main" xmlns="" id="{7AF96CB5-1346-A756-3A00-C7A82FCB04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113" y="411163"/>
            <a:ext cx="4495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4429355"/>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fade">
                                      <p:cBhvr>
                                        <p:cTn id="7" dur="770" decel="100000"/>
                                        <p:tgtEl>
                                          <p:spTgt spid="10243"/>
                                        </p:tgtEl>
                                      </p:cBhvr>
                                    </p:animEffect>
                                    <p:animScale>
                                      <p:cBhvr>
                                        <p:cTn id="8" dur="770" decel="100000"/>
                                        <p:tgtEl>
                                          <p:spTgt spid="10243"/>
                                        </p:tgtEl>
                                      </p:cBhvr>
                                      <p:from x="10000" y="10000"/>
                                      <p:to x="200000" y="450000"/>
                                    </p:animScale>
                                    <p:animScale>
                                      <p:cBhvr>
                                        <p:cTn id="9" dur="1230" accel="100000" fill="hold">
                                          <p:stCondLst>
                                            <p:cond delay="770"/>
                                          </p:stCondLst>
                                        </p:cTn>
                                        <p:tgtEl>
                                          <p:spTgt spid="10243"/>
                                        </p:tgtEl>
                                      </p:cBhvr>
                                      <p:from x="200000" y="450000"/>
                                      <p:to x="100000" y="100000"/>
                                    </p:animScale>
                                    <p:set>
                                      <p:cBhvr>
                                        <p:cTn id="10" dur="770" fill="hold"/>
                                        <p:tgtEl>
                                          <p:spTgt spid="10243"/>
                                        </p:tgtEl>
                                        <p:attrNameLst>
                                          <p:attrName>ppt_x</p:attrName>
                                        </p:attrNameLst>
                                      </p:cBhvr>
                                      <p:to>
                                        <p:strVal val="(0.5)"/>
                                      </p:to>
                                    </p:set>
                                    <p:anim from="(0.5)" to="(#ppt_x)" calcmode="lin" valueType="num">
                                      <p:cBhvr>
                                        <p:cTn id="11" dur="1230" accel="100000" fill="hold">
                                          <p:stCondLst>
                                            <p:cond delay="770"/>
                                          </p:stCondLst>
                                        </p:cTn>
                                        <p:tgtEl>
                                          <p:spTgt spid="10243"/>
                                        </p:tgtEl>
                                        <p:attrNameLst>
                                          <p:attrName>ppt_x</p:attrName>
                                        </p:attrNameLst>
                                      </p:cBhvr>
                                    </p:anim>
                                    <p:set>
                                      <p:cBhvr>
                                        <p:cTn id="12" dur="770" fill="hold"/>
                                        <p:tgtEl>
                                          <p:spTgt spid="10243"/>
                                        </p:tgtEl>
                                        <p:attrNameLst>
                                          <p:attrName>ppt_y</p:attrName>
                                        </p:attrNameLst>
                                      </p:cBhvr>
                                      <p:to>
                                        <p:strVal val="(#ppt_y+0.4)"/>
                                      </p:to>
                                    </p:set>
                                    <p:anim from="(#ppt_y+0.4)" to="(#ppt_y)" calcmode="lin" valueType="num">
                                      <p:cBhvr>
                                        <p:cTn id="13" dur="1230" accel="100000" fill="hold">
                                          <p:stCondLst>
                                            <p:cond delay="770"/>
                                          </p:stCondLst>
                                        </p:cTn>
                                        <p:tgtEl>
                                          <p:spTgt spid="10243"/>
                                        </p:tgtEl>
                                        <p:attrNameLst>
                                          <p:attrName>ppt_y</p:attrName>
                                        </p:attrNameLst>
                                      </p:cBhvr>
                                    </p:anim>
                                  </p:childTnLst>
                                </p:cTn>
                              </p:par>
                              <p:par>
                                <p:cTn id="14" presetID="51" presetClass="entr" presetSubtype="0" fill="hold" nodeType="withEffect">
                                  <p:stCondLst>
                                    <p:cond delay="0"/>
                                  </p:stCondLst>
                                  <p:childTnLst>
                                    <p:set>
                                      <p:cBhvr>
                                        <p:cTn id="15" dur="1" fill="hold">
                                          <p:stCondLst>
                                            <p:cond delay="0"/>
                                          </p:stCondLst>
                                        </p:cTn>
                                        <p:tgtEl>
                                          <p:spTgt spid="10246"/>
                                        </p:tgtEl>
                                        <p:attrNameLst>
                                          <p:attrName>style.visibility</p:attrName>
                                        </p:attrNameLst>
                                      </p:cBhvr>
                                      <p:to>
                                        <p:strVal val="visible"/>
                                      </p:to>
                                    </p:set>
                                    <p:animEffect transition="in" filter="fade">
                                      <p:cBhvr>
                                        <p:cTn id="16" dur="770" decel="100000"/>
                                        <p:tgtEl>
                                          <p:spTgt spid="10246"/>
                                        </p:tgtEl>
                                      </p:cBhvr>
                                    </p:animEffect>
                                    <p:animScale>
                                      <p:cBhvr>
                                        <p:cTn id="17" dur="770" decel="100000"/>
                                        <p:tgtEl>
                                          <p:spTgt spid="10246"/>
                                        </p:tgtEl>
                                      </p:cBhvr>
                                      <p:from x="10000" y="10000"/>
                                      <p:to x="200000" y="450000"/>
                                    </p:animScale>
                                    <p:animScale>
                                      <p:cBhvr>
                                        <p:cTn id="18" dur="1230" accel="100000" fill="hold">
                                          <p:stCondLst>
                                            <p:cond delay="770"/>
                                          </p:stCondLst>
                                        </p:cTn>
                                        <p:tgtEl>
                                          <p:spTgt spid="10246"/>
                                        </p:tgtEl>
                                      </p:cBhvr>
                                      <p:from x="200000" y="450000"/>
                                      <p:to x="100000" y="100000"/>
                                    </p:animScale>
                                    <p:set>
                                      <p:cBhvr>
                                        <p:cTn id="19" dur="770" fill="hold"/>
                                        <p:tgtEl>
                                          <p:spTgt spid="10246"/>
                                        </p:tgtEl>
                                        <p:attrNameLst>
                                          <p:attrName>ppt_x</p:attrName>
                                        </p:attrNameLst>
                                      </p:cBhvr>
                                      <p:to>
                                        <p:strVal val="(0.5)"/>
                                      </p:to>
                                    </p:set>
                                    <p:anim from="(0.5)" to="(#ppt_x)" calcmode="lin" valueType="num">
                                      <p:cBhvr>
                                        <p:cTn id="20" dur="1230" accel="100000" fill="hold">
                                          <p:stCondLst>
                                            <p:cond delay="770"/>
                                          </p:stCondLst>
                                        </p:cTn>
                                        <p:tgtEl>
                                          <p:spTgt spid="10246"/>
                                        </p:tgtEl>
                                        <p:attrNameLst>
                                          <p:attrName>ppt_x</p:attrName>
                                        </p:attrNameLst>
                                      </p:cBhvr>
                                    </p:anim>
                                    <p:set>
                                      <p:cBhvr>
                                        <p:cTn id="21" dur="770" fill="hold"/>
                                        <p:tgtEl>
                                          <p:spTgt spid="10246"/>
                                        </p:tgtEl>
                                        <p:attrNameLst>
                                          <p:attrName>ppt_y</p:attrName>
                                        </p:attrNameLst>
                                      </p:cBhvr>
                                      <p:to>
                                        <p:strVal val="(#ppt_y+0.4)"/>
                                      </p:to>
                                    </p:set>
                                    <p:anim from="(#ppt_y+0.4)" to="(#ppt_y)" calcmode="lin" valueType="num">
                                      <p:cBhvr>
                                        <p:cTn id="22" dur="1230" accel="100000" fill="hold">
                                          <p:stCondLst>
                                            <p:cond delay="770"/>
                                          </p:stCondLst>
                                        </p:cTn>
                                        <p:tgtEl>
                                          <p:spTgt spid="10246"/>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xmlns="" id="{99284591-F20B-0A14-F537-175FE2CC34B3}"/>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a:t>
            </a:r>
          </a:p>
        </p:txBody>
      </p:sp>
      <p:sp>
        <p:nvSpPr>
          <p:cNvPr id="112643" name="Line 3">
            <a:extLst>
              <a:ext uri="{FF2B5EF4-FFF2-40B4-BE49-F238E27FC236}">
                <a16:creationId xmlns:a16="http://schemas.microsoft.com/office/drawing/2014/main" xmlns="" id="{A244F794-C58B-411B-3077-27AE8D19C585}"/>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79556" name="Text Box 4">
            <a:extLst>
              <a:ext uri="{FF2B5EF4-FFF2-40B4-BE49-F238E27FC236}">
                <a16:creationId xmlns:a16="http://schemas.microsoft.com/office/drawing/2014/main" xmlns="" id="{23183F44-0ED5-6A57-E1F4-9B8CDD86D81F}"/>
              </a:ext>
            </a:extLst>
          </p:cNvPr>
          <p:cNvSpPr txBox="1">
            <a:spLocks noChangeArrowheads="1"/>
          </p:cNvSpPr>
          <p:nvPr/>
        </p:nvSpPr>
        <p:spPr bwMode="auto">
          <a:xfrm>
            <a:off x="290513" y="2316163"/>
            <a:ext cx="8686800" cy="136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Forget the records: Get to know US</a:t>
            </a:r>
          </a:p>
          <a:p>
            <a:pPr>
              <a:lnSpc>
                <a:spcPct val="65000"/>
              </a:lnSpc>
              <a:spcBef>
                <a:spcPct val="50000"/>
              </a:spcBef>
            </a:pPr>
            <a:r>
              <a:rPr lang="en-US" altLang="en-US" sz="2800" b="1" i="1">
                <a:solidFill>
                  <a:srgbClr val="990033"/>
                </a:solidFill>
                <a:latin typeface="Tahoma" panose="020B0604030504040204" pitchFamily="34" charset="0"/>
              </a:rPr>
              <a:t>    as people</a:t>
            </a:r>
          </a:p>
          <a:p>
            <a:pPr>
              <a:lnSpc>
                <a:spcPct val="65000"/>
              </a:lnSpc>
              <a:spcBef>
                <a:spcPct val="50000"/>
              </a:spcBef>
              <a:buFont typeface="Wingdings" panose="05000000000000000000" pitchFamily="2" charset="2"/>
              <a:buNone/>
            </a:pPr>
            <a:r>
              <a:rPr lang="en-US" altLang="en-US" sz="2800" b="1" i="1">
                <a:solidFill>
                  <a:srgbClr val="990033"/>
                </a:solidFill>
                <a:latin typeface="Tahoma" panose="020B0604030504040204" pitchFamily="34" charset="0"/>
              </a:rPr>
              <a:t>   </a:t>
            </a:r>
          </a:p>
        </p:txBody>
      </p:sp>
      <p:sp>
        <p:nvSpPr>
          <p:cNvPr id="112645" name="Text Box 5">
            <a:extLst>
              <a:ext uri="{FF2B5EF4-FFF2-40B4-BE49-F238E27FC236}">
                <a16:creationId xmlns:a16="http://schemas.microsoft.com/office/drawing/2014/main" xmlns="" id="{29110613-07FC-0C54-CBF1-84DCEDD4A86C}"/>
              </a:ext>
            </a:extLst>
          </p:cNvPr>
          <p:cNvSpPr txBox="1">
            <a:spLocks noChangeArrowheads="1"/>
          </p:cNvSpPr>
          <p:nvPr/>
        </p:nvSpPr>
        <p:spPr bwMode="auto">
          <a:xfrm>
            <a:off x="290513" y="5821363"/>
            <a:ext cx="837882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endParaRPr lang="en-US" altLang="en-US" sz="3200">
              <a:latin typeface="Tahoma" panose="020B0604030504040204" pitchFamily="34" charset="0"/>
            </a:endParaRPr>
          </a:p>
        </p:txBody>
      </p:sp>
      <p:sp>
        <p:nvSpPr>
          <p:cNvPr id="112646" name="Text Box 6">
            <a:extLst>
              <a:ext uri="{FF2B5EF4-FFF2-40B4-BE49-F238E27FC236}">
                <a16:creationId xmlns:a16="http://schemas.microsoft.com/office/drawing/2014/main" xmlns="" id="{7D04C3D9-779C-598D-0DA8-27A92B42A428}"/>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2647" name="Text Box 7">
            <a:extLst>
              <a:ext uri="{FF2B5EF4-FFF2-40B4-BE49-F238E27FC236}">
                <a16:creationId xmlns:a16="http://schemas.microsoft.com/office/drawing/2014/main" xmlns="" id="{796512A0-0B1F-A3E7-EB80-FFE0C32FE7AD}"/>
              </a:ext>
            </a:extLst>
          </p:cNvPr>
          <p:cNvSpPr txBox="1">
            <a:spLocks noChangeArrowheads="1"/>
          </p:cNvSpPr>
          <p:nvPr/>
        </p:nvSpPr>
        <p:spPr bwMode="auto">
          <a:xfrm>
            <a:off x="290513" y="8683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 Top Ten Things You Should Do When</a:t>
            </a:r>
          </a:p>
          <a:p>
            <a:r>
              <a:rPr lang="en-US" altLang="en-US" sz="3200" b="1">
                <a:latin typeface="Tahoma" panose="020B0604030504040204" pitchFamily="34" charset="0"/>
              </a:rPr>
              <a:t>                    You Support Us</a:t>
            </a:r>
          </a:p>
        </p:txBody>
      </p:sp>
      <p:pic>
        <p:nvPicPr>
          <p:cNvPr id="112648" name="Picture 8" descr="j0078738">
            <a:extLst>
              <a:ext uri="{FF2B5EF4-FFF2-40B4-BE49-F238E27FC236}">
                <a16:creationId xmlns:a16="http://schemas.microsoft.com/office/drawing/2014/main" xmlns="" id="{89D296F4-C0EB-D997-2A64-0FA29CFB745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4313" y="563563"/>
            <a:ext cx="1828800"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57071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79556">
                                            <p:txEl>
                                              <p:pRg st="0" end="0"/>
                                            </p:txEl>
                                          </p:spTgt>
                                        </p:tgtEl>
                                        <p:attrNameLst>
                                          <p:attrName>style.visibility</p:attrName>
                                        </p:attrNameLst>
                                      </p:cBhvr>
                                      <p:to>
                                        <p:strVal val="visible"/>
                                      </p:to>
                                    </p:set>
                                    <p:anim calcmode="lin" valueType="num">
                                      <p:cBhvr additive="base">
                                        <p:cTn id="7" dur="1000" fill="hold"/>
                                        <p:tgtEl>
                                          <p:spTgt spid="279556">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27955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79556">
                                            <p:txEl>
                                              <p:pRg st="1" end="1"/>
                                            </p:txEl>
                                          </p:spTgt>
                                        </p:tgtEl>
                                        <p:attrNameLst>
                                          <p:attrName>style.visibility</p:attrName>
                                        </p:attrNameLst>
                                      </p:cBhvr>
                                      <p:to>
                                        <p:strVal val="visible"/>
                                      </p:to>
                                    </p:set>
                                    <p:anim calcmode="lin" valueType="num">
                                      <p:cBhvr additive="base">
                                        <p:cTn id="11" dur="1000" fill="hold"/>
                                        <p:tgtEl>
                                          <p:spTgt spid="279556">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279556">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Line 2">
            <a:extLst>
              <a:ext uri="{FF2B5EF4-FFF2-40B4-BE49-F238E27FC236}">
                <a16:creationId xmlns:a16="http://schemas.microsoft.com/office/drawing/2014/main" xmlns="" id="{C3F10E80-4808-3723-0A6F-2C2F199673DE}"/>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3667" name="Rectangle 3">
            <a:extLst>
              <a:ext uri="{FF2B5EF4-FFF2-40B4-BE49-F238E27FC236}">
                <a16:creationId xmlns:a16="http://schemas.microsoft.com/office/drawing/2014/main" xmlns="" id="{D612E039-B1A9-D0C3-F320-00BD97A11FFF}"/>
              </a:ext>
            </a:extLst>
          </p:cNvPr>
          <p:cNvSpPr>
            <a:spLocks noGrp="1" noChangeArrowheads="1"/>
          </p:cNvSpPr>
          <p:nvPr>
            <p:ph type="title"/>
          </p:nvPr>
        </p:nvSpPr>
        <p:spPr>
          <a:xfrm>
            <a:off x="465138" y="334963"/>
            <a:ext cx="8058150" cy="457200"/>
          </a:xfrm>
        </p:spPr>
        <p:txBody>
          <a:bodyPr/>
          <a:lstStyle/>
          <a:p>
            <a:r>
              <a:rPr lang="en-US" altLang="en-US" sz="4400"/>
              <a:t>Know Us As People</a:t>
            </a:r>
          </a:p>
        </p:txBody>
      </p:sp>
      <p:pic>
        <p:nvPicPr>
          <p:cNvPr id="128004" name="Picture 4" descr="MCj00787030000[1]">
            <a:extLst>
              <a:ext uri="{FF2B5EF4-FFF2-40B4-BE49-F238E27FC236}">
                <a16:creationId xmlns:a16="http://schemas.microsoft.com/office/drawing/2014/main" xmlns="" id="{8BD0AB35-B916-9559-48C6-E96C084CD55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6713" y="2849563"/>
            <a:ext cx="31623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5" name="Picture 5" descr="MCj00788330000[1]">
            <a:extLst>
              <a:ext uri="{FF2B5EF4-FFF2-40B4-BE49-F238E27FC236}">
                <a16:creationId xmlns:a16="http://schemas.microsoft.com/office/drawing/2014/main" xmlns="" id="{E7AB808A-C44F-3327-AD81-D4CBF07CF3E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6313" y="2620963"/>
            <a:ext cx="4876800" cy="436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6" name="Text Box 6">
            <a:extLst>
              <a:ext uri="{FF2B5EF4-FFF2-40B4-BE49-F238E27FC236}">
                <a16:creationId xmlns:a16="http://schemas.microsoft.com/office/drawing/2014/main" xmlns="" id="{D1A0CB62-3568-C04C-A5B8-6B5061726D8D}"/>
              </a:ext>
            </a:extLst>
          </p:cNvPr>
          <p:cNvSpPr txBox="1">
            <a:spLocks noChangeArrowheads="1"/>
          </p:cNvSpPr>
          <p:nvPr/>
        </p:nvSpPr>
        <p:spPr bwMode="auto">
          <a:xfrm>
            <a:off x="3719513" y="4144963"/>
            <a:ext cx="12096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7200">
                <a:solidFill>
                  <a:srgbClr val="009900"/>
                </a:solidFill>
                <a:latin typeface="Arial" panose="020B0604020202020204" pitchFamily="34" charset="0"/>
              </a:rPr>
              <a:t>vs</a:t>
            </a:r>
          </a:p>
        </p:txBody>
      </p:sp>
      <p:sp>
        <p:nvSpPr>
          <p:cNvPr id="128007" name="Text Box 7">
            <a:extLst>
              <a:ext uri="{FF2B5EF4-FFF2-40B4-BE49-F238E27FC236}">
                <a16:creationId xmlns:a16="http://schemas.microsoft.com/office/drawing/2014/main" xmlns="" id="{46826E07-51E0-4BFE-4428-B0BF621F6684}"/>
              </a:ext>
            </a:extLst>
          </p:cNvPr>
          <p:cNvSpPr txBox="1">
            <a:spLocks noChangeArrowheads="1"/>
          </p:cNvSpPr>
          <p:nvPr/>
        </p:nvSpPr>
        <p:spPr bwMode="auto">
          <a:xfrm>
            <a:off x="442913" y="792163"/>
            <a:ext cx="8077200" cy="301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800">
                <a:solidFill>
                  <a:srgbClr val="FF3399"/>
                </a:solidFill>
                <a:latin typeface="Tahoma" panose="020B0604030504040204" pitchFamily="34" charset="0"/>
              </a:rPr>
              <a:t>I’m not a behavior needing to be extinguished, I am a person!</a:t>
            </a:r>
          </a:p>
        </p:txBody>
      </p:sp>
    </p:spTree>
    <p:extLst>
      <p:ext uri="{BB962C8B-B14F-4D97-AF65-F5344CB8AC3E}">
        <p14:creationId xmlns:p14="http://schemas.microsoft.com/office/powerpoint/2010/main" val="40848057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128007">
                                            <p:txEl>
                                              <p:pRg st="0" end="0"/>
                                            </p:txEl>
                                          </p:spTgt>
                                        </p:tgtEl>
                                        <p:attrNameLst>
                                          <p:attrName>style.visibility</p:attrName>
                                        </p:attrNameLst>
                                      </p:cBhvr>
                                      <p:to>
                                        <p:strVal val="visible"/>
                                      </p:to>
                                    </p:set>
                                    <p:animEffect transition="in" filter="fade">
                                      <p:cBhvr>
                                        <p:cTn id="7" dur="2000"/>
                                        <p:tgtEl>
                                          <p:spTgt spid="128007">
                                            <p:txEl>
                                              <p:pRg st="0" end="0"/>
                                            </p:txEl>
                                          </p:spTgt>
                                        </p:tgtEl>
                                      </p:cBhvr>
                                    </p:animEffect>
                                    <p:anim calcmode="lin" valueType="num">
                                      <p:cBhvr>
                                        <p:cTn id="8" dur="2000" fill="hold"/>
                                        <p:tgtEl>
                                          <p:spTgt spid="128007">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28007">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28007">
                                            <p:txEl>
                                              <p:pRg st="0" end="0"/>
                                            </p:txEl>
                                          </p:spTgt>
                                        </p:tgtEl>
                                        <p:attrNameLst>
                                          <p:attrName>ppt_w</p:attrName>
                                        </p:attrNameLst>
                                      </p:cBhvr>
                                      <p:tavLst>
                                        <p:tav tm="0">
                                          <p:val>
                                            <p:fltVal val="0"/>
                                          </p:val>
                                        </p:tav>
                                        <p:tav tm="100000">
                                          <p:val>
                                            <p:strVal val="#ppt_w"/>
                                          </p:val>
                                        </p:tav>
                                      </p:tavLst>
                                    </p:anim>
                                  </p:childTnLst>
                                </p:cTn>
                              </p:par>
                            </p:childTnLst>
                          </p:cTn>
                        </p:par>
                        <p:par>
                          <p:cTn id="11" fill="hold" nodeType="afterGroup">
                            <p:stCondLst>
                              <p:cond delay="2000"/>
                            </p:stCondLst>
                            <p:childTnLst>
                              <p:par>
                                <p:cTn id="12" presetID="26" presetClass="entr" presetSubtype="0" fill="hold" nodeType="afterEffect">
                                  <p:stCondLst>
                                    <p:cond delay="0"/>
                                  </p:stCondLst>
                                  <p:childTnLst>
                                    <p:set>
                                      <p:cBhvr>
                                        <p:cTn id="13" dur="1" fill="hold">
                                          <p:stCondLst>
                                            <p:cond delay="0"/>
                                          </p:stCondLst>
                                        </p:cTn>
                                        <p:tgtEl>
                                          <p:spTgt spid="128004"/>
                                        </p:tgtEl>
                                        <p:attrNameLst>
                                          <p:attrName>style.visibility</p:attrName>
                                        </p:attrNameLst>
                                      </p:cBhvr>
                                      <p:to>
                                        <p:strVal val="visible"/>
                                      </p:to>
                                    </p:set>
                                    <p:animEffect transition="in" filter="wipe(down)">
                                      <p:cBhvr>
                                        <p:cTn id="14" dur="580">
                                          <p:stCondLst>
                                            <p:cond delay="0"/>
                                          </p:stCondLst>
                                        </p:cTn>
                                        <p:tgtEl>
                                          <p:spTgt spid="128004"/>
                                        </p:tgtEl>
                                      </p:cBhvr>
                                    </p:animEffect>
                                    <p:anim calcmode="lin" valueType="num">
                                      <p:cBhvr>
                                        <p:cTn id="15" dur="1822" tmFilter="0,0; 0.14,0.36; 0.43,0.73; 0.71,0.91; 1.0,1.0">
                                          <p:stCondLst>
                                            <p:cond delay="0"/>
                                          </p:stCondLst>
                                        </p:cTn>
                                        <p:tgtEl>
                                          <p:spTgt spid="12800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2800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2800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2800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28004"/>
                                        </p:tgtEl>
                                        <p:attrNameLst>
                                          <p:attrName>ppt_y</p:attrName>
                                        </p:attrNameLst>
                                      </p:cBhvr>
                                      <p:tavLst>
                                        <p:tav tm="0" fmla="#ppt_y-sin(pi*$)/81">
                                          <p:val>
                                            <p:fltVal val="0"/>
                                          </p:val>
                                        </p:tav>
                                        <p:tav tm="100000">
                                          <p:val>
                                            <p:fltVal val="1"/>
                                          </p:val>
                                        </p:tav>
                                      </p:tavLst>
                                    </p:anim>
                                    <p:animScale>
                                      <p:cBhvr>
                                        <p:cTn id="20" dur="26">
                                          <p:stCondLst>
                                            <p:cond delay="650"/>
                                          </p:stCondLst>
                                        </p:cTn>
                                        <p:tgtEl>
                                          <p:spTgt spid="128004"/>
                                        </p:tgtEl>
                                      </p:cBhvr>
                                      <p:to x="100000" y="60000"/>
                                    </p:animScale>
                                    <p:animScale>
                                      <p:cBhvr>
                                        <p:cTn id="21" dur="166" decel="50000">
                                          <p:stCondLst>
                                            <p:cond delay="676"/>
                                          </p:stCondLst>
                                        </p:cTn>
                                        <p:tgtEl>
                                          <p:spTgt spid="128004"/>
                                        </p:tgtEl>
                                      </p:cBhvr>
                                      <p:to x="100000" y="100000"/>
                                    </p:animScale>
                                    <p:animScale>
                                      <p:cBhvr>
                                        <p:cTn id="22" dur="26">
                                          <p:stCondLst>
                                            <p:cond delay="1312"/>
                                          </p:stCondLst>
                                        </p:cTn>
                                        <p:tgtEl>
                                          <p:spTgt spid="128004"/>
                                        </p:tgtEl>
                                      </p:cBhvr>
                                      <p:to x="100000" y="80000"/>
                                    </p:animScale>
                                    <p:animScale>
                                      <p:cBhvr>
                                        <p:cTn id="23" dur="166" decel="50000">
                                          <p:stCondLst>
                                            <p:cond delay="1338"/>
                                          </p:stCondLst>
                                        </p:cTn>
                                        <p:tgtEl>
                                          <p:spTgt spid="128004"/>
                                        </p:tgtEl>
                                      </p:cBhvr>
                                      <p:to x="100000" y="100000"/>
                                    </p:animScale>
                                    <p:animScale>
                                      <p:cBhvr>
                                        <p:cTn id="24" dur="26">
                                          <p:stCondLst>
                                            <p:cond delay="1642"/>
                                          </p:stCondLst>
                                        </p:cTn>
                                        <p:tgtEl>
                                          <p:spTgt spid="128004"/>
                                        </p:tgtEl>
                                      </p:cBhvr>
                                      <p:to x="100000" y="90000"/>
                                    </p:animScale>
                                    <p:animScale>
                                      <p:cBhvr>
                                        <p:cTn id="25" dur="166" decel="50000">
                                          <p:stCondLst>
                                            <p:cond delay="1668"/>
                                          </p:stCondLst>
                                        </p:cTn>
                                        <p:tgtEl>
                                          <p:spTgt spid="128004"/>
                                        </p:tgtEl>
                                      </p:cBhvr>
                                      <p:to x="100000" y="100000"/>
                                    </p:animScale>
                                    <p:animScale>
                                      <p:cBhvr>
                                        <p:cTn id="26" dur="26">
                                          <p:stCondLst>
                                            <p:cond delay="1808"/>
                                          </p:stCondLst>
                                        </p:cTn>
                                        <p:tgtEl>
                                          <p:spTgt spid="128004"/>
                                        </p:tgtEl>
                                      </p:cBhvr>
                                      <p:to x="100000" y="95000"/>
                                    </p:animScale>
                                    <p:animScale>
                                      <p:cBhvr>
                                        <p:cTn id="27" dur="166" decel="50000">
                                          <p:stCondLst>
                                            <p:cond delay="1834"/>
                                          </p:stCondLst>
                                        </p:cTn>
                                        <p:tgtEl>
                                          <p:spTgt spid="128004"/>
                                        </p:tgtEl>
                                      </p:cBhvr>
                                      <p:to x="100000" y="100000"/>
                                    </p:animScale>
                                  </p:childTnLst>
                                </p:cTn>
                              </p:par>
                            </p:childTnLst>
                          </p:cTn>
                        </p:par>
                        <p:par>
                          <p:cTn id="28" fill="hold" nodeType="afterGroup">
                            <p:stCondLst>
                              <p:cond delay="4000"/>
                            </p:stCondLst>
                            <p:childTnLst>
                              <p:par>
                                <p:cTn id="29" presetID="9" presetClass="entr" presetSubtype="0" fill="hold" grpId="0" nodeType="afterEffect">
                                  <p:stCondLst>
                                    <p:cond delay="0"/>
                                  </p:stCondLst>
                                  <p:childTnLst>
                                    <p:set>
                                      <p:cBhvr>
                                        <p:cTn id="30" dur="1" fill="hold">
                                          <p:stCondLst>
                                            <p:cond delay="0"/>
                                          </p:stCondLst>
                                        </p:cTn>
                                        <p:tgtEl>
                                          <p:spTgt spid="128006"/>
                                        </p:tgtEl>
                                        <p:attrNameLst>
                                          <p:attrName>style.visibility</p:attrName>
                                        </p:attrNameLst>
                                      </p:cBhvr>
                                      <p:to>
                                        <p:strVal val="visible"/>
                                      </p:to>
                                    </p:set>
                                    <p:animEffect transition="in" filter="dissolve">
                                      <p:cBhvr>
                                        <p:cTn id="31" dur="500"/>
                                        <p:tgtEl>
                                          <p:spTgt spid="128006"/>
                                        </p:tgtEl>
                                      </p:cBhvr>
                                    </p:animEffect>
                                  </p:childTnLst>
                                </p:cTn>
                              </p:par>
                            </p:childTnLst>
                          </p:cTn>
                        </p:par>
                        <p:par>
                          <p:cTn id="32" fill="hold" nodeType="afterGroup">
                            <p:stCondLst>
                              <p:cond delay="4500"/>
                            </p:stCondLst>
                            <p:childTnLst>
                              <p:par>
                                <p:cTn id="33" presetID="2" presetClass="entr" presetSubtype="8" fill="hold" nodeType="afterEffect">
                                  <p:stCondLst>
                                    <p:cond delay="0"/>
                                  </p:stCondLst>
                                  <p:childTnLst>
                                    <p:set>
                                      <p:cBhvr>
                                        <p:cTn id="34" dur="1" fill="hold">
                                          <p:stCondLst>
                                            <p:cond delay="0"/>
                                          </p:stCondLst>
                                        </p:cTn>
                                        <p:tgtEl>
                                          <p:spTgt spid="128005"/>
                                        </p:tgtEl>
                                        <p:attrNameLst>
                                          <p:attrName>style.visibility</p:attrName>
                                        </p:attrNameLst>
                                      </p:cBhvr>
                                      <p:to>
                                        <p:strVal val="visible"/>
                                      </p:to>
                                    </p:set>
                                    <p:anim calcmode="lin" valueType="num">
                                      <p:cBhvr additive="base">
                                        <p:cTn id="35" dur="1000" fill="hold"/>
                                        <p:tgtEl>
                                          <p:spTgt spid="128005"/>
                                        </p:tgtEl>
                                        <p:attrNameLst>
                                          <p:attrName>ppt_x</p:attrName>
                                        </p:attrNameLst>
                                      </p:cBhvr>
                                      <p:tavLst>
                                        <p:tav tm="0">
                                          <p:val>
                                            <p:strVal val="0-#ppt_w/2"/>
                                          </p:val>
                                        </p:tav>
                                        <p:tav tm="100000">
                                          <p:val>
                                            <p:strVal val="#ppt_x"/>
                                          </p:val>
                                        </p:tav>
                                      </p:tavLst>
                                    </p:anim>
                                    <p:anim calcmode="lin" valueType="num">
                                      <p:cBhvr additive="base">
                                        <p:cTn id="36" dur="1000" fill="hold"/>
                                        <p:tgtEl>
                                          <p:spTgt spid="1280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6" grpId="0"/>
    </p:bld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xmlns="" id="{5F42BFD1-69B7-9B27-47B1-6C2F9DE6AEDB}"/>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4691" name="Line 3">
            <a:extLst>
              <a:ext uri="{FF2B5EF4-FFF2-40B4-BE49-F238E27FC236}">
                <a16:creationId xmlns:a16="http://schemas.microsoft.com/office/drawing/2014/main" xmlns="" id="{867E01C6-0F96-46D1-397C-E80271D272A5}"/>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3636" name="Text Box 4">
            <a:extLst>
              <a:ext uri="{FF2B5EF4-FFF2-40B4-BE49-F238E27FC236}">
                <a16:creationId xmlns:a16="http://schemas.microsoft.com/office/drawing/2014/main" xmlns="" id="{0962C90E-8AD2-D38F-5404-B8B44AD998D7}"/>
              </a:ext>
            </a:extLst>
          </p:cNvPr>
          <p:cNvSpPr txBox="1">
            <a:spLocks noChangeArrowheads="1"/>
          </p:cNvSpPr>
          <p:nvPr/>
        </p:nvSpPr>
        <p:spPr bwMode="auto">
          <a:xfrm>
            <a:off x="214313" y="2011363"/>
            <a:ext cx="86868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Forget the records: Get to know </a:t>
            </a:r>
          </a:p>
          <a:p>
            <a:pPr>
              <a:lnSpc>
                <a:spcPct val="65000"/>
              </a:lnSpc>
              <a:spcBef>
                <a:spcPct val="50000"/>
              </a:spcBef>
            </a:pPr>
            <a:r>
              <a:rPr lang="en-US" altLang="en-US" sz="2800" b="1" i="1">
                <a:solidFill>
                  <a:srgbClr val="990033"/>
                </a:solidFill>
                <a:latin typeface="Tahoma" panose="020B0604030504040204" pitchFamily="34" charset="0"/>
              </a:rPr>
              <a:t>      US as People</a:t>
            </a:r>
          </a:p>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Listen and Hear our voice: </a:t>
            </a:r>
          </a:p>
          <a:p>
            <a:pPr>
              <a:lnSpc>
                <a:spcPct val="65000"/>
              </a:lnSpc>
              <a:spcBef>
                <a:spcPct val="50000"/>
              </a:spcBef>
            </a:pPr>
            <a:r>
              <a:rPr lang="en-US" altLang="en-US" sz="2800" b="1" i="1">
                <a:solidFill>
                  <a:srgbClr val="990033"/>
                </a:solidFill>
                <a:latin typeface="Tahoma" panose="020B0604030504040204" pitchFamily="34" charset="0"/>
              </a:rPr>
              <a:t>     We’ve got a lot to say</a:t>
            </a:r>
          </a:p>
          <a:p>
            <a:pPr>
              <a:lnSpc>
                <a:spcPct val="65000"/>
              </a:lnSpc>
              <a:spcBef>
                <a:spcPct val="50000"/>
              </a:spcBef>
              <a:buFont typeface="Wingdings" panose="05000000000000000000" pitchFamily="2" charset="2"/>
              <a:buNone/>
            </a:pPr>
            <a:r>
              <a:rPr lang="en-US" altLang="en-US" sz="2800" b="1" i="1">
                <a:solidFill>
                  <a:srgbClr val="990033"/>
                </a:solidFill>
                <a:latin typeface="Tahoma" panose="020B0604030504040204" pitchFamily="34" charset="0"/>
              </a:rPr>
              <a:t>   </a:t>
            </a:r>
          </a:p>
        </p:txBody>
      </p:sp>
      <p:sp>
        <p:nvSpPr>
          <p:cNvPr id="114693" name="Text Box 5">
            <a:extLst>
              <a:ext uri="{FF2B5EF4-FFF2-40B4-BE49-F238E27FC236}">
                <a16:creationId xmlns:a16="http://schemas.microsoft.com/office/drawing/2014/main" xmlns="" id="{E8118B9B-591F-73E9-E5A7-87C31E3508EB}"/>
              </a:ext>
            </a:extLst>
          </p:cNvPr>
          <p:cNvSpPr txBox="1">
            <a:spLocks noChangeArrowheads="1"/>
          </p:cNvSpPr>
          <p:nvPr/>
        </p:nvSpPr>
        <p:spPr bwMode="auto">
          <a:xfrm>
            <a:off x="290513" y="5821363"/>
            <a:ext cx="837882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endParaRPr lang="en-US" altLang="en-US" sz="3200">
              <a:latin typeface="Tahoma" panose="020B0604030504040204" pitchFamily="34" charset="0"/>
            </a:endParaRPr>
          </a:p>
        </p:txBody>
      </p:sp>
      <p:sp>
        <p:nvSpPr>
          <p:cNvPr id="114694" name="Text Box 6">
            <a:extLst>
              <a:ext uri="{FF2B5EF4-FFF2-40B4-BE49-F238E27FC236}">
                <a16:creationId xmlns:a16="http://schemas.microsoft.com/office/drawing/2014/main" xmlns="" id="{8E2A681A-9AD6-BF47-84D5-B87B8FBBEC32}"/>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4695" name="Text Box 7">
            <a:extLst>
              <a:ext uri="{FF2B5EF4-FFF2-40B4-BE49-F238E27FC236}">
                <a16:creationId xmlns:a16="http://schemas.microsoft.com/office/drawing/2014/main" xmlns="" id="{61396013-F650-7F09-6157-E6BAA540F05C}"/>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a:t>
            </a:r>
          </a:p>
          <a:p>
            <a:r>
              <a:rPr lang="en-US" altLang="en-US" sz="3200" b="1">
                <a:latin typeface="Tahoma" panose="020B0604030504040204" pitchFamily="34" charset="0"/>
              </a:rPr>
              <a:t>                   You Support Us</a:t>
            </a:r>
          </a:p>
        </p:txBody>
      </p:sp>
      <p:pic>
        <p:nvPicPr>
          <p:cNvPr id="114696" name="Picture 8" descr="j0078738">
            <a:extLst>
              <a:ext uri="{FF2B5EF4-FFF2-40B4-BE49-F238E27FC236}">
                <a16:creationId xmlns:a16="http://schemas.microsoft.com/office/drawing/2014/main" xmlns="" id="{580FC1F5-510A-E004-76EB-5C43E4FC22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86713" y="563563"/>
            <a:ext cx="1889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24260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3636">
                                            <p:txEl>
                                              <p:pRg st="2" end="2"/>
                                            </p:txEl>
                                          </p:spTgt>
                                        </p:tgtEl>
                                        <p:attrNameLst>
                                          <p:attrName>style.visibility</p:attrName>
                                        </p:attrNameLst>
                                      </p:cBhvr>
                                      <p:to>
                                        <p:strVal val="visible"/>
                                      </p:to>
                                    </p:set>
                                    <p:anim calcmode="lin" valueType="num">
                                      <p:cBhvr additive="base">
                                        <p:cTn id="7" dur="3000" fill="hold"/>
                                        <p:tgtEl>
                                          <p:spTgt spid="453636">
                                            <p:txEl>
                                              <p:pRg st="2" end="2"/>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3636">
                                            <p:txEl>
                                              <p:pRg st="2" end="2"/>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53636">
                                            <p:txEl>
                                              <p:pRg st="3" end="3"/>
                                            </p:txEl>
                                          </p:spTgt>
                                        </p:tgtEl>
                                        <p:attrNameLst>
                                          <p:attrName>style.visibility</p:attrName>
                                        </p:attrNameLst>
                                      </p:cBhvr>
                                      <p:to>
                                        <p:strVal val="visible"/>
                                      </p:to>
                                    </p:set>
                                    <p:anim calcmode="lin" valueType="num">
                                      <p:cBhvr additive="base">
                                        <p:cTn id="11" dur="3000" fill="hold"/>
                                        <p:tgtEl>
                                          <p:spTgt spid="453636">
                                            <p:txEl>
                                              <p:pRg st="3" end="3"/>
                                            </p:txEl>
                                          </p:spTgt>
                                        </p:tgtEl>
                                        <p:attrNameLst>
                                          <p:attrName>ppt_x</p:attrName>
                                        </p:attrNameLst>
                                      </p:cBhvr>
                                      <p:tavLst>
                                        <p:tav tm="0">
                                          <p:val>
                                            <p:strVal val="0-#ppt_w/2"/>
                                          </p:val>
                                        </p:tav>
                                        <p:tav tm="100000">
                                          <p:val>
                                            <p:strVal val="#ppt_x"/>
                                          </p:val>
                                        </p:tav>
                                      </p:tavLst>
                                    </p:anim>
                                    <p:anim calcmode="lin" valueType="num">
                                      <p:cBhvr additive="base">
                                        <p:cTn id="12" dur="3000" fill="hold"/>
                                        <p:tgtEl>
                                          <p:spTgt spid="45363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Line 2">
            <a:extLst>
              <a:ext uri="{FF2B5EF4-FFF2-40B4-BE49-F238E27FC236}">
                <a16:creationId xmlns:a16="http://schemas.microsoft.com/office/drawing/2014/main" xmlns="" id="{8ACAE4EB-4F24-E440-3169-210B5CEC9254}"/>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5715" name="Rectangle 3">
            <a:extLst>
              <a:ext uri="{FF2B5EF4-FFF2-40B4-BE49-F238E27FC236}">
                <a16:creationId xmlns:a16="http://schemas.microsoft.com/office/drawing/2014/main" xmlns="" id="{D44F5331-D342-6F30-E33E-C4863D8ACF3D}"/>
              </a:ext>
            </a:extLst>
          </p:cNvPr>
          <p:cNvSpPr>
            <a:spLocks noGrp="1" noChangeArrowheads="1"/>
          </p:cNvSpPr>
          <p:nvPr>
            <p:ph type="title"/>
          </p:nvPr>
        </p:nvSpPr>
        <p:spPr>
          <a:xfrm>
            <a:off x="465138" y="334963"/>
            <a:ext cx="8058150" cy="457200"/>
          </a:xfrm>
        </p:spPr>
        <p:txBody>
          <a:bodyPr/>
          <a:lstStyle/>
          <a:p>
            <a:r>
              <a:rPr lang="en-US" altLang="en-US" sz="4400"/>
              <a:t>Hear Our Voices</a:t>
            </a:r>
          </a:p>
        </p:txBody>
      </p:sp>
      <p:sp>
        <p:nvSpPr>
          <p:cNvPr id="393220" name="Text Box 4">
            <a:extLst>
              <a:ext uri="{FF2B5EF4-FFF2-40B4-BE49-F238E27FC236}">
                <a16:creationId xmlns:a16="http://schemas.microsoft.com/office/drawing/2014/main" xmlns="" id="{7465D506-8432-E873-9F20-2DD72F66B145}"/>
              </a:ext>
            </a:extLst>
          </p:cNvPr>
          <p:cNvSpPr txBox="1">
            <a:spLocks noChangeArrowheads="1"/>
          </p:cNvSpPr>
          <p:nvPr/>
        </p:nvSpPr>
        <p:spPr bwMode="auto">
          <a:xfrm>
            <a:off x="290513" y="935038"/>
            <a:ext cx="7016750" cy="5837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85000"/>
              </a:lnSpc>
            </a:pPr>
            <a:r>
              <a:rPr lang="en-US" altLang="en-US" sz="4000">
                <a:latin typeface="Tahoma" panose="020B0604030504040204" pitchFamily="34" charset="0"/>
              </a:rPr>
              <a:t>How do you hear the </a:t>
            </a:r>
          </a:p>
          <a:p>
            <a:pPr>
              <a:lnSpc>
                <a:spcPct val="85000"/>
              </a:lnSpc>
            </a:pPr>
            <a:r>
              <a:rPr lang="en-US" altLang="en-US" sz="4000">
                <a:latin typeface="Tahoma" panose="020B0604030504040204" pitchFamily="34" charset="0"/>
              </a:rPr>
              <a:t> voices of people who lack </a:t>
            </a:r>
          </a:p>
          <a:p>
            <a:pPr>
              <a:lnSpc>
                <a:spcPct val="85000"/>
              </a:lnSpc>
            </a:pPr>
            <a:r>
              <a:rPr lang="en-US" altLang="en-US" sz="4000">
                <a:latin typeface="Tahoma" panose="020B0604030504040204" pitchFamily="34" charset="0"/>
              </a:rPr>
              <a:t> language and speech?</a:t>
            </a:r>
          </a:p>
          <a:p>
            <a:pPr>
              <a:lnSpc>
                <a:spcPct val="85000"/>
              </a:lnSpc>
            </a:pPr>
            <a:r>
              <a:rPr lang="en-US" altLang="en-US">
                <a:solidFill>
                  <a:srgbClr val="824100"/>
                </a:solidFill>
                <a:latin typeface="Tahoma" panose="020B0604030504040204" pitchFamily="34" charset="0"/>
              </a:rPr>
              <a:t>Be sensitive to:</a:t>
            </a:r>
          </a:p>
          <a:p>
            <a:pPr>
              <a:lnSpc>
                <a:spcPct val="85000"/>
              </a:lnSpc>
              <a:buFontTx/>
              <a:buChar char="•"/>
            </a:pPr>
            <a:r>
              <a:rPr lang="en-US" altLang="en-US" sz="4000">
                <a:latin typeface="Tahoma" panose="020B0604030504040204" pitchFamily="34" charset="0"/>
              </a:rPr>
              <a:t>Frown or smile</a:t>
            </a:r>
          </a:p>
          <a:p>
            <a:pPr>
              <a:lnSpc>
                <a:spcPct val="85000"/>
              </a:lnSpc>
              <a:buFontTx/>
              <a:buChar char="•"/>
            </a:pPr>
            <a:r>
              <a:rPr lang="en-US" altLang="en-US" sz="4000">
                <a:solidFill>
                  <a:srgbClr val="824100"/>
                </a:solidFill>
                <a:latin typeface="Tahoma" panose="020B0604030504040204" pitchFamily="34" charset="0"/>
              </a:rPr>
              <a:t>Head up or head down</a:t>
            </a:r>
          </a:p>
          <a:p>
            <a:pPr>
              <a:lnSpc>
                <a:spcPct val="85000"/>
              </a:lnSpc>
              <a:buFontTx/>
              <a:buChar char="•"/>
            </a:pPr>
            <a:r>
              <a:rPr lang="en-US" altLang="en-US" sz="4000">
                <a:latin typeface="Tahoma" panose="020B0604030504040204" pitchFamily="34" charset="0"/>
              </a:rPr>
              <a:t>Attentive eyes or eyes</a:t>
            </a:r>
          </a:p>
          <a:p>
            <a:pPr>
              <a:lnSpc>
                <a:spcPct val="85000"/>
              </a:lnSpc>
            </a:pPr>
            <a:r>
              <a:rPr lang="en-US" altLang="en-US" sz="4000">
                <a:latin typeface="Tahoma" panose="020B0604030504040204" pitchFamily="34" charset="0"/>
              </a:rPr>
              <a:t>  not engaged</a:t>
            </a:r>
          </a:p>
          <a:p>
            <a:pPr>
              <a:lnSpc>
                <a:spcPct val="85000"/>
              </a:lnSpc>
              <a:buFontTx/>
              <a:buChar char="•"/>
            </a:pPr>
            <a:r>
              <a:rPr lang="en-US" altLang="en-US" sz="4000">
                <a:solidFill>
                  <a:srgbClr val="824100"/>
                </a:solidFill>
                <a:latin typeface="Tahoma" panose="020B0604030504040204" pitchFamily="34" charset="0"/>
              </a:rPr>
              <a:t>Silent or boisterous</a:t>
            </a:r>
          </a:p>
          <a:p>
            <a:pPr>
              <a:lnSpc>
                <a:spcPct val="85000"/>
              </a:lnSpc>
              <a:buFontTx/>
              <a:buChar char="•"/>
            </a:pPr>
            <a:r>
              <a:rPr lang="en-US" altLang="en-US" sz="4000">
                <a:latin typeface="Tahoma" panose="020B0604030504040204" pitchFamily="34" charset="0"/>
              </a:rPr>
              <a:t>Hands outstretched or </a:t>
            </a:r>
          </a:p>
          <a:p>
            <a:pPr>
              <a:lnSpc>
                <a:spcPct val="85000"/>
              </a:lnSpc>
            </a:pPr>
            <a:r>
              <a:rPr lang="en-US" altLang="en-US" sz="4000">
                <a:latin typeface="Tahoma" panose="020B0604030504040204" pitchFamily="34" charset="0"/>
              </a:rPr>
              <a:t>  hands retracted, etc.</a:t>
            </a:r>
          </a:p>
        </p:txBody>
      </p:sp>
      <p:pic>
        <p:nvPicPr>
          <p:cNvPr id="115717" name="Picture 5" descr="MCPE07009_0000[1]">
            <a:extLst>
              <a:ext uri="{FF2B5EF4-FFF2-40B4-BE49-F238E27FC236}">
                <a16:creationId xmlns:a16="http://schemas.microsoft.com/office/drawing/2014/main" xmlns="" id="{4F167B25-5F2E-9F75-0EFA-8A5F59C8FA8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19913" y="2773363"/>
            <a:ext cx="2554287"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8" name="Picture 6" descr="MCPE07004_0000[1]">
            <a:extLst>
              <a:ext uri="{FF2B5EF4-FFF2-40B4-BE49-F238E27FC236}">
                <a16:creationId xmlns:a16="http://schemas.microsoft.com/office/drawing/2014/main" xmlns="" id="{8C3C43E5-9B36-3912-FF77-D230833A219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72313" y="334963"/>
            <a:ext cx="2408237"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9" name="Picture 7" descr="MCPE06924_0000[1]">
            <a:extLst>
              <a:ext uri="{FF2B5EF4-FFF2-40B4-BE49-F238E27FC236}">
                <a16:creationId xmlns:a16="http://schemas.microsoft.com/office/drawing/2014/main" xmlns="" id="{A7B725B6-CBAC-4C49-7F7C-D1FCC02F441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19913" y="5059363"/>
            <a:ext cx="2665412"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15660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393220">
                                            <p:txEl>
                                              <p:pRg st="3" end="3"/>
                                            </p:txEl>
                                          </p:spTgt>
                                        </p:tgtEl>
                                        <p:attrNameLst>
                                          <p:attrName>style.visibility</p:attrName>
                                        </p:attrNameLst>
                                      </p:cBhvr>
                                      <p:to>
                                        <p:strVal val="visible"/>
                                      </p:to>
                                    </p:set>
                                    <p:animEffect transition="in" filter="fade">
                                      <p:cBhvr>
                                        <p:cTn id="7" dur="2000"/>
                                        <p:tgtEl>
                                          <p:spTgt spid="393220">
                                            <p:txEl>
                                              <p:pRg st="3" end="3"/>
                                            </p:txEl>
                                          </p:spTgt>
                                        </p:tgtEl>
                                      </p:cBhvr>
                                    </p:animEffect>
                                    <p:anim calcmode="lin" valueType="num">
                                      <p:cBhvr>
                                        <p:cTn id="8" dur="2000" fill="hold"/>
                                        <p:tgtEl>
                                          <p:spTgt spid="393220">
                                            <p:txEl>
                                              <p:pRg st="3" end="3"/>
                                            </p:txEl>
                                          </p:spTgt>
                                        </p:tgtEl>
                                        <p:attrNameLst>
                                          <p:attrName>style.rotation</p:attrName>
                                        </p:attrNameLst>
                                      </p:cBhvr>
                                      <p:tavLst>
                                        <p:tav tm="0">
                                          <p:val>
                                            <p:fltVal val="720"/>
                                          </p:val>
                                        </p:tav>
                                        <p:tav tm="100000">
                                          <p:val>
                                            <p:fltVal val="0"/>
                                          </p:val>
                                        </p:tav>
                                      </p:tavLst>
                                    </p:anim>
                                    <p:anim calcmode="lin" valueType="num">
                                      <p:cBhvr>
                                        <p:cTn id="9" dur="2000" fill="hold"/>
                                        <p:tgtEl>
                                          <p:spTgt spid="393220">
                                            <p:txEl>
                                              <p:pRg st="3" end="3"/>
                                            </p:txEl>
                                          </p:spTgt>
                                        </p:tgtEl>
                                        <p:attrNameLst>
                                          <p:attrName>ppt_h</p:attrName>
                                        </p:attrNameLst>
                                      </p:cBhvr>
                                      <p:tavLst>
                                        <p:tav tm="0">
                                          <p:val>
                                            <p:fltVal val="0"/>
                                          </p:val>
                                        </p:tav>
                                        <p:tav tm="100000">
                                          <p:val>
                                            <p:strVal val="#ppt_h"/>
                                          </p:val>
                                        </p:tav>
                                      </p:tavLst>
                                    </p:anim>
                                    <p:anim calcmode="lin" valueType="num">
                                      <p:cBhvr>
                                        <p:cTn id="10" dur="2000" fill="hold"/>
                                        <p:tgtEl>
                                          <p:spTgt spid="393220">
                                            <p:txEl>
                                              <p:pRg st="3" end="3"/>
                                            </p:txEl>
                                          </p:spTgt>
                                        </p:tgtEl>
                                        <p:attrNameLst>
                                          <p:attrName>ppt_w</p:attrName>
                                        </p:attrNameLst>
                                      </p:cBhvr>
                                      <p:tavLst>
                                        <p:tav tm="0">
                                          <p:val>
                                            <p:fltVal val="0"/>
                                          </p:val>
                                        </p:tav>
                                        <p:tav tm="100000">
                                          <p:val>
                                            <p:strVal val="#ppt_w"/>
                                          </p:val>
                                        </p:tav>
                                      </p:tavLst>
                                    </p:anim>
                                  </p:childTnLst>
                                </p:cTn>
                              </p:par>
                            </p:childTnLst>
                          </p:cTn>
                        </p:par>
                        <p:par>
                          <p:cTn id="11" fill="hold" nodeType="afterGroup">
                            <p:stCondLst>
                              <p:cond delay="2000"/>
                            </p:stCondLst>
                            <p:childTnLst>
                              <p:par>
                                <p:cTn id="12" presetID="9" presetClass="entr" presetSubtype="0" fill="hold" nodeType="afterEffect">
                                  <p:stCondLst>
                                    <p:cond delay="0"/>
                                  </p:stCondLst>
                                  <p:childTnLst>
                                    <p:set>
                                      <p:cBhvr>
                                        <p:cTn id="13" dur="1" fill="hold">
                                          <p:stCondLst>
                                            <p:cond delay="0"/>
                                          </p:stCondLst>
                                        </p:cTn>
                                        <p:tgtEl>
                                          <p:spTgt spid="393220">
                                            <p:txEl>
                                              <p:pRg st="4" end="4"/>
                                            </p:txEl>
                                          </p:spTgt>
                                        </p:tgtEl>
                                        <p:attrNameLst>
                                          <p:attrName>style.visibility</p:attrName>
                                        </p:attrNameLst>
                                      </p:cBhvr>
                                      <p:to>
                                        <p:strVal val="visible"/>
                                      </p:to>
                                    </p:set>
                                    <p:animEffect transition="in" filter="dissolve">
                                      <p:cBhvr>
                                        <p:cTn id="14" dur="1000"/>
                                        <p:tgtEl>
                                          <p:spTgt spid="393220">
                                            <p:txEl>
                                              <p:pRg st="4" end="4"/>
                                            </p:txEl>
                                          </p:spTgt>
                                        </p:tgtEl>
                                      </p:cBhvr>
                                    </p:animEffect>
                                  </p:childTnLst>
                                </p:cTn>
                              </p:par>
                            </p:childTnLst>
                          </p:cTn>
                        </p:par>
                        <p:par>
                          <p:cTn id="15" fill="hold" nodeType="afterGroup">
                            <p:stCondLst>
                              <p:cond delay="3000"/>
                            </p:stCondLst>
                            <p:childTnLst>
                              <p:par>
                                <p:cTn id="16" presetID="9" presetClass="entr" presetSubtype="0" fill="hold" nodeType="afterEffect">
                                  <p:stCondLst>
                                    <p:cond delay="0"/>
                                  </p:stCondLst>
                                  <p:childTnLst>
                                    <p:set>
                                      <p:cBhvr>
                                        <p:cTn id="17" dur="1" fill="hold">
                                          <p:stCondLst>
                                            <p:cond delay="0"/>
                                          </p:stCondLst>
                                        </p:cTn>
                                        <p:tgtEl>
                                          <p:spTgt spid="393220">
                                            <p:txEl>
                                              <p:pRg st="5" end="5"/>
                                            </p:txEl>
                                          </p:spTgt>
                                        </p:tgtEl>
                                        <p:attrNameLst>
                                          <p:attrName>style.visibility</p:attrName>
                                        </p:attrNameLst>
                                      </p:cBhvr>
                                      <p:to>
                                        <p:strVal val="visible"/>
                                      </p:to>
                                    </p:set>
                                    <p:animEffect transition="in" filter="dissolve">
                                      <p:cBhvr>
                                        <p:cTn id="18" dur="1000"/>
                                        <p:tgtEl>
                                          <p:spTgt spid="393220">
                                            <p:txEl>
                                              <p:pRg st="5" end="5"/>
                                            </p:txEl>
                                          </p:spTgt>
                                        </p:tgtEl>
                                      </p:cBhvr>
                                    </p:animEffect>
                                  </p:childTnLst>
                                </p:cTn>
                              </p:par>
                            </p:childTnLst>
                          </p:cTn>
                        </p:par>
                        <p:par>
                          <p:cTn id="19" fill="hold" nodeType="afterGroup">
                            <p:stCondLst>
                              <p:cond delay="4000"/>
                            </p:stCondLst>
                            <p:childTnLst>
                              <p:par>
                                <p:cTn id="20" presetID="9" presetClass="entr" presetSubtype="0" fill="hold" nodeType="afterEffect">
                                  <p:stCondLst>
                                    <p:cond delay="0"/>
                                  </p:stCondLst>
                                  <p:childTnLst>
                                    <p:set>
                                      <p:cBhvr>
                                        <p:cTn id="21" dur="1" fill="hold">
                                          <p:stCondLst>
                                            <p:cond delay="0"/>
                                          </p:stCondLst>
                                        </p:cTn>
                                        <p:tgtEl>
                                          <p:spTgt spid="393220">
                                            <p:txEl>
                                              <p:pRg st="6" end="6"/>
                                            </p:txEl>
                                          </p:spTgt>
                                        </p:tgtEl>
                                        <p:attrNameLst>
                                          <p:attrName>style.visibility</p:attrName>
                                        </p:attrNameLst>
                                      </p:cBhvr>
                                      <p:to>
                                        <p:strVal val="visible"/>
                                      </p:to>
                                    </p:set>
                                    <p:animEffect transition="in" filter="dissolve">
                                      <p:cBhvr>
                                        <p:cTn id="22" dur="1000"/>
                                        <p:tgtEl>
                                          <p:spTgt spid="393220">
                                            <p:txEl>
                                              <p:pRg st="6" end="6"/>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393220">
                                            <p:txEl>
                                              <p:pRg st="7" end="7"/>
                                            </p:txEl>
                                          </p:spTgt>
                                        </p:tgtEl>
                                        <p:attrNameLst>
                                          <p:attrName>style.visibility</p:attrName>
                                        </p:attrNameLst>
                                      </p:cBhvr>
                                      <p:to>
                                        <p:strVal val="visible"/>
                                      </p:to>
                                    </p:set>
                                    <p:animEffect transition="in" filter="dissolve">
                                      <p:cBhvr>
                                        <p:cTn id="25" dur="1000"/>
                                        <p:tgtEl>
                                          <p:spTgt spid="393220">
                                            <p:txEl>
                                              <p:pRg st="7" end="7"/>
                                            </p:txEl>
                                          </p:spTgt>
                                        </p:tgtEl>
                                      </p:cBhvr>
                                    </p:animEffect>
                                  </p:childTnLst>
                                </p:cTn>
                              </p:par>
                            </p:childTnLst>
                          </p:cTn>
                        </p:par>
                        <p:par>
                          <p:cTn id="26" fill="hold" nodeType="afterGroup">
                            <p:stCondLst>
                              <p:cond delay="5000"/>
                            </p:stCondLst>
                            <p:childTnLst>
                              <p:par>
                                <p:cTn id="27" presetID="9" presetClass="entr" presetSubtype="0" fill="hold" nodeType="afterEffect">
                                  <p:stCondLst>
                                    <p:cond delay="0"/>
                                  </p:stCondLst>
                                  <p:childTnLst>
                                    <p:set>
                                      <p:cBhvr>
                                        <p:cTn id="28" dur="1" fill="hold">
                                          <p:stCondLst>
                                            <p:cond delay="0"/>
                                          </p:stCondLst>
                                        </p:cTn>
                                        <p:tgtEl>
                                          <p:spTgt spid="393220">
                                            <p:txEl>
                                              <p:pRg st="8" end="8"/>
                                            </p:txEl>
                                          </p:spTgt>
                                        </p:tgtEl>
                                        <p:attrNameLst>
                                          <p:attrName>style.visibility</p:attrName>
                                        </p:attrNameLst>
                                      </p:cBhvr>
                                      <p:to>
                                        <p:strVal val="visible"/>
                                      </p:to>
                                    </p:set>
                                    <p:animEffect transition="in" filter="dissolve">
                                      <p:cBhvr>
                                        <p:cTn id="29" dur="1000"/>
                                        <p:tgtEl>
                                          <p:spTgt spid="393220">
                                            <p:txEl>
                                              <p:pRg st="8" end="8"/>
                                            </p:txEl>
                                          </p:spTgt>
                                        </p:tgtEl>
                                      </p:cBhvr>
                                    </p:animEffect>
                                  </p:childTnLst>
                                </p:cTn>
                              </p:par>
                            </p:childTnLst>
                          </p:cTn>
                        </p:par>
                        <p:par>
                          <p:cTn id="30" fill="hold" nodeType="afterGroup">
                            <p:stCondLst>
                              <p:cond delay="6000"/>
                            </p:stCondLst>
                            <p:childTnLst>
                              <p:par>
                                <p:cTn id="31" presetID="9" presetClass="entr" presetSubtype="0" fill="hold" nodeType="afterEffect">
                                  <p:stCondLst>
                                    <p:cond delay="0"/>
                                  </p:stCondLst>
                                  <p:childTnLst>
                                    <p:set>
                                      <p:cBhvr>
                                        <p:cTn id="32" dur="1" fill="hold">
                                          <p:stCondLst>
                                            <p:cond delay="0"/>
                                          </p:stCondLst>
                                        </p:cTn>
                                        <p:tgtEl>
                                          <p:spTgt spid="393220">
                                            <p:txEl>
                                              <p:pRg st="9" end="9"/>
                                            </p:txEl>
                                          </p:spTgt>
                                        </p:tgtEl>
                                        <p:attrNameLst>
                                          <p:attrName>style.visibility</p:attrName>
                                        </p:attrNameLst>
                                      </p:cBhvr>
                                      <p:to>
                                        <p:strVal val="visible"/>
                                      </p:to>
                                    </p:set>
                                    <p:animEffect transition="in" filter="dissolve">
                                      <p:cBhvr>
                                        <p:cTn id="33" dur="1000"/>
                                        <p:tgtEl>
                                          <p:spTgt spid="393220">
                                            <p:txEl>
                                              <p:pRg st="9" end="9"/>
                                            </p:txEl>
                                          </p:spTgt>
                                        </p:tgtEl>
                                      </p:cBhvr>
                                    </p:animEffect>
                                  </p:childTnLst>
                                </p:cTn>
                              </p:par>
                              <p:par>
                                <p:cTn id="34" presetID="9" presetClass="entr" presetSubtype="0" fill="hold" nodeType="withEffect">
                                  <p:stCondLst>
                                    <p:cond delay="0"/>
                                  </p:stCondLst>
                                  <p:childTnLst>
                                    <p:set>
                                      <p:cBhvr>
                                        <p:cTn id="35" dur="1" fill="hold">
                                          <p:stCondLst>
                                            <p:cond delay="0"/>
                                          </p:stCondLst>
                                        </p:cTn>
                                        <p:tgtEl>
                                          <p:spTgt spid="393220">
                                            <p:txEl>
                                              <p:pRg st="10" end="10"/>
                                            </p:txEl>
                                          </p:spTgt>
                                        </p:tgtEl>
                                        <p:attrNameLst>
                                          <p:attrName>style.visibility</p:attrName>
                                        </p:attrNameLst>
                                      </p:cBhvr>
                                      <p:to>
                                        <p:strVal val="visible"/>
                                      </p:to>
                                    </p:set>
                                    <p:animEffect transition="in" filter="dissolve">
                                      <p:cBhvr>
                                        <p:cTn id="36" dur="1000"/>
                                        <p:tgtEl>
                                          <p:spTgt spid="39322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xmlns="" id="{5C2F2011-2AA5-8562-153B-AD12EBF6E30F}"/>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6739" name="Line 3">
            <a:extLst>
              <a:ext uri="{FF2B5EF4-FFF2-40B4-BE49-F238E27FC236}">
                <a16:creationId xmlns:a16="http://schemas.microsoft.com/office/drawing/2014/main" xmlns="" id="{E54D544B-B39F-1490-29E4-6B771F3A89FE}"/>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4660" name="Text Box 4">
            <a:extLst>
              <a:ext uri="{FF2B5EF4-FFF2-40B4-BE49-F238E27FC236}">
                <a16:creationId xmlns:a16="http://schemas.microsoft.com/office/drawing/2014/main" xmlns="" id="{B6A26DE4-5B36-9E6B-63F7-C9C26D390C30}"/>
              </a:ext>
            </a:extLst>
          </p:cNvPr>
          <p:cNvSpPr txBox="1">
            <a:spLocks noChangeArrowheads="1"/>
          </p:cNvSpPr>
          <p:nvPr/>
        </p:nvSpPr>
        <p:spPr bwMode="auto">
          <a:xfrm>
            <a:off x="366713" y="1935163"/>
            <a:ext cx="8686800"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a:t>
            </a:r>
          </a:p>
          <a:p>
            <a:pPr>
              <a:lnSpc>
                <a:spcPct val="65000"/>
              </a:lnSpc>
              <a:spcBef>
                <a:spcPct val="50000"/>
              </a:spcBef>
            </a:pPr>
            <a:r>
              <a:rPr lang="en-US" altLang="en-US" b="1" i="1">
                <a:solidFill>
                  <a:srgbClr val="990033"/>
                </a:solidFill>
                <a:latin typeface="Tahoma" panose="020B0604030504040204" pitchFamily="34" charset="0"/>
              </a:rPr>
              <a:t>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 </a:t>
            </a:r>
          </a:p>
          <a:p>
            <a:pPr>
              <a:lnSpc>
                <a:spcPct val="65000"/>
              </a:lnSpc>
              <a:spcBef>
                <a:spcPct val="50000"/>
              </a:spcBef>
            </a:pPr>
            <a:r>
              <a:rPr lang="en-US" altLang="en-US" b="1" i="1">
                <a:solidFill>
                  <a:srgbClr val="990033"/>
                </a:solidFill>
                <a:latin typeface="Tahoma" panose="020B0604030504040204" pitchFamily="34" charset="0"/>
              </a:rPr>
              <a: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a:t>
            </a:r>
          </a:p>
        </p:txBody>
      </p:sp>
      <p:sp>
        <p:nvSpPr>
          <p:cNvPr id="116741" name="Text Box 6">
            <a:extLst>
              <a:ext uri="{FF2B5EF4-FFF2-40B4-BE49-F238E27FC236}">
                <a16:creationId xmlns:a16="http://schemas.microsoft.com/office/drawing/2014/main" xmlns="" id="{B096D51F-0F52-6A87-A02B-EC3AADA4820C}"/>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6742" name="Text Box 7">
            <a:extLst>
              <a:ext uri="{FF2B5EF4-FFF2-40B4-BE49-F238E27FC236}">
                <a16:creationId xmlns:a16="http://schemas.microsoft.com/office/drawing/2014/main" xmlns="" id="{68DB75BA-1878-63D5-220B-E0CEC6F4A5AA}"/>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 You Support Us</a:t>
            </a:r>
          </a:p>
        </p:txBody>
      </p:sp>
      <p:pic>
        <p:nvPicPr>
          <p:cNvPr id="116743" name="Picture 8" descr="j0078738">
            <a:extLst>
              <a:ext uri="{FF2B5EF4-FFF2-40B4-BE49-F238E27FC236}">
                <a16:creationId xmlns:a16="http://schemas.microsoft.com/office/drawing/2014/main" xmlns="" id="{D578B106-CAA1-3112-4F8D-475B809475C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81913" y="487363"/>
            <a:ext cx="1981200" cy="701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32244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4660">
                                            <p:txEl>
                                              <p:pRg st="5" end="5"/>
                                            </p:txEl>
                                          </p:spTgt>
                                        </p:tgtEl>
                                        <p:attrNameLst>
                                          <p:attrName>style.visibility</p:attrName>
                                        </p:attrNameLst>
                                      </p:cBhvr>
                                      <p:to>
                                        <p:strVal val="visible"/>
                                      </p:to>
                                    </p:set>
                                    <p:anim calcmode="lin" valueType="num">
                                      <p:cBhvr additive="base">
                                        <p:cTn id="7" dur="3000" fill="hold"/>
                                        <p:tgtEl>
                                          <p:spTgt spid="454660">
                                            <p:txEl>
                                              <p:pRg st="5" end="5"/>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466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4660">
                                            <p:txEl>
                                              <p:pRg st="6" end="6"/>
                                            </p:txEl>
                                          </p:spTgt>
                                        </p:tgtEl>
                                        <p:attrNameLst>
                                          <p:attrName>style.visibility</p:attrName>
                                        </p:attrNameLst>
                                      </p:cBhvr>
                                      <p:to>
                                        <p:strVal val="visible"/>
                                      </p:to>
                                    </p:set>
                                    <p:anim calcmode="lin" valueType="num">
                                      <p:cBhvr additive="base">
                                        <p:cTn id="13" dur="3000" fill="hold"/>
                                        <p:tgtEl>
                                          <p:spTgt spid="454660">
                                            <p:txEl>
                                              <p:pRg st="6" end="6"/>
                                            </p:txEl>
                                          </p:spTgt>
                                        </p:tgtEl>
                                        <p:attrNameLst>
                                          <p:attrName>ppt_x</p:attrName>
                                        </p:attrNameLst>
                                      </p:cBhvr>
                                      <p:tavLst>
                                        <p:tav tm="0">
                                          <p:val>
                                            <p:strVal val="0-#ppt_w/2"/>
                                          </p:val>
                                        </p:tav>
                                        <p:tav tm="100000">
                                          <p:val>
                                            <p:strVal val="#ppt_x"/>
                                          </p:val>
                                        </p:tav>
                                      </p:tavLst>
                                    </p:anim>
                                    <p:anim calcmode="lin" valueType="num">
                                      <p:cBhvr additive="base">
                                        <p:cTn id="14" dur="3000" fill="hold"/>
                                        <p:tgtEl>
                                          <p:spTgt spid="454660">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454660">
                                            <p:txEl>
                                              <p:pRg st="7" end="7"/>
                                            </p:txEl>
                                          </p:spTgt>
                                        </p:tgtEl>
                                        <p:attrNameLst>
                                          <p:attrName>style.visibility</p:attrName>
                                        </p:attrNameLst>
                                      </p:cBhvr>
                                      <p:to>
                                        <p:strVal val="visible"/>
                                      </p:to>
                                    </p:set>
                                    <p:anim calcmode="lin" valueType="num">
                                      <p:cBhvr additive="base">
                                        <p:cTn id="19" dur="3000" fill="hold"/>
                                        <p:tgtEl>
                                          <p:spTgt spid="454660">
                                            <p:txEl>
                                              <p:pRg st="7" end="7"/>
                                            </p:txEl>
                                          </p:spTgt>
                                        </p:tgtEl>
                                        <p:attrNameLst>
                                          <p:attrName>ppt_x</p:attrName>
                                        </p:attrNameLst>
                                      </p:cBhvr>
                                      <p:tavLst>
                                        <p:tav tm="0">
                                          <p:val>
                                            <p:strVal val="0-#ppt_w/2"/>
                                          </p:val>
                                        </p:tav>
                                        <p:tav tm="100000">
                                          <p:val>
                                            <p:strVal val="#ppt_x"/>
                                          </p:val>
                                        </p:tav>
                                      </p:tavLst>
                                    </p:anim>
                                    <p:anim calcmode="lin" valueType="num">
                                      <p:cBhvr additive="base">
                                        <p:cTn id="20" dur="3000" fill="hold"/>
                                        <p:tgtEl>
                                          <p:spTgt spid="454660">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454660">
                                            <p:txEl>
                                              <p:pRg st="8" end="8"/>
                                            </p:txEl>
                                          </p:spTgt>
                                        </p:tgtEl>
                                        <p:attrNameLst>
                                          <p:attrName>style.visibility</p:attrName>
                                        </p:attrNameLst>
                                      </p:cBhvr>
                                      <p:to>
                                        <p:strVal val="visible"/>
                                      </p:to>
                                    </p:set>
                                    <p:anim calcmode="lin" valueType="num">
                                      <p:cBhvr additive="base">
                                        <p:cTn id="25" dur="3000" fill="hold"/>
                                        <p:tgtEl>
                                          <p:spTgt spid="454660">
                                            <p:txEl>
                                              <p:pRg st="8" end="8"/>
                                            </p:txEl>
                                          </p:spTgt>
                                        </p:tgtEl>
                                        <p:attrNameLst>
                                          <p:attrName>ppt_x</p:attrName>
                                        </p:attrNameLst>
                                      </p:cBhvr>
                                      <p:tavLst>
                                        <p:tav tm="0">
                                          <p:val>
                                            <p:strVal val="0-#ppt_w/2"/>
                                          </p:val>
                                        </p:tav>
                                        <p:tav tm="100000">
                                          <p:val>
                                            <p:strVal val="#ppt_x"/>
                                          </p:val>
                                        </p:tav>
                                      </p:tavLst>
                                    </p:anim>
                                    <p:anim calcmode="lin" valueType="num">
                                      <p:cBhvr additive="base">
                                        <p:cTn id="26" dur="3000" fill="hold"/>
                                        <p:tgtEl>
                                          <p:spTgt spid="454660">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454660">
                                            <p:txEl>
                                              <p:pRg st="9" end="9"/>
                                            </p:txEl>
                                          </p:spTgt>
                                        </p:tgtEl>
                                        <p:attrNameLst>
                                          <p:attrName>style.visibility</p:attrName>
                                        </p:attrNameLst>
                                      </p:cBhvr>
                                      <p:to>
                                        <p:strVal val="visible"/>
                                      </p:to>
                                    </p:set>
                                    <p:anim calcmode="lin" valueType="num">
                                      <p:cBhvr additive="base">
                                        <p:cTn id="31" dur="3000" fill="hold"/>
                                        <p:tgtEl>
                                          <p:spTgt spid="454660">
                                            <p:txEl>
                                              <p:pRg st="9" end="9"/>
                                            </p:txEl>
                                          </p:spTgt>
                                        </p:tgtEl>
                                        <p:attrNameLst>
                                          <p:attrName>ppt_x</p:attrName>
                                        </p:attrNameLst>
                                      </p:cBhvr>
                                      <p:tavLst>
                                        <p:tav tm="0">
                                          <p:val>
                                            <p:strVal val="0-#ppt_w/2"/>
                                          </p:val>
                                        </p:tav>
                                        <p:tav tm="100000">
                                          <p:val>
                                            <p:strVal val="#ppt_x"/>
                                          </p:val>
                                        </p:tav>
                                      </p:tavLst>
                                    </p:anim>
                                    <p:anim calcmode="lin" valueType="num">
                                      <p:cBhvr additive="base">
                                        <p:cTn id="32" dur="3000" fill="hold"/>
                                        <p:tgtEl>
                                          <p:spTgt spid="454660">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Line 2">
            <a:extLst>
              <a:ext uri="{FF2B5EF4-FFF2-40B4-BE49-F238E27FC236}">
                <a16:creationId xmlns:a16="http://schemas.microsoft.com/office/drawing/2014/main" xmlns="" id="{A2F740CA-302B-907F-EFF3-3645B869B0FD}"/>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7763" name="Rectangle 3">
            <a:extLst>
              <a:ext uri="{FF2B5EF4-FFF2-40B4-BE49-F238E27FC236}">
                <a16:creationId xmlns:a16="http://schemas.microsoft.com/office/drawing/2014/main" xmlns="" id="{A4641D6B-6757-1E2C-2917-FFF0A46079E7}"/>
              </a:ext>
            </a:extLst>
          </p:cNvPr>
          <p:cNvSpPr>
            <a:spLocks noGrp="1" noChangeArrowheads="1"/>
          </p:cNvSpPr>
          <p:nvPr>
            <p:ph type="title"/>
          </p:nvPr>
        </p:nvSpPr>
        <p:spPr>
          <a:xfrm>
            <a:off x="465138" y="381000"/>
            <a:ext cx="8056562" cy="457200"/>
          </a:xfrm>
        </p:spPr>
        <p:txBody>
          <a:bodyPr/>
          <a:lstStyle/>
          <a:p>
            <a:r>
              <a:rPr lang="en-US" altLang="en-US"/>
              <a:t>Tell Us The Truth</a:t>
            </a:r>
          </a:p>
        </p:txBody>
      </p:sp>
      <p:sp>
        <p:nvSpPr>
          <p:cNvPr id="355332" name="Text Box 4">
            <a:extLst>
              <a:ext uri="{FF2B5EF4-FFF2-40B4-BE49-F238E27FC236}">
                <a16:creationId xmlns:a16="http://schemas.microsoft.com/office/drawing/2014/main" xmlns="" id="{80B42841-937A-EFA4-D265-02D830365586}"/>
              </a:ext>
            </a:extLst>
          </p:cNvPr>
          <p:cNvSpPr txBox="1">
            <a:spLocks noChangeArrowheads="1"/>
          </p:cNvSpPr>
          <p:nvPr/>
        </p:nvSpPr>
        <p:spPr bwMode="auto">
          <a:xfrm>
            <a:off x="290513" y="5516563"/>
            <a:ext cx="8305800" cy="118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5000"/>
              </a:lnSpc>
            </a:pPr>
            <a:r>
              <a:rPr lang="en-US" altLang="en-US" sz="2800">
                <a:latin typeface="Tahoma" panose="020B0604030504040204" pitchFamily="34" charset="0"/>
              </a:rPr>
              <a:t>How can this man with profound intellectual disabilities be supported in realizing his “dreams” in socially acceptable ways?</a:t>
            </a:r>
          </a:p>
        </p:txBody>
      </p:sp>
      <p:pic>
        <p:nvPicPr>
          <p:cNvPr id="117765" name="Picture 5" descr="j0230554">
            <a:extLst>
              <a:ext uri="{FF2B5EF4-FFF2-40B4-BE49-F238E27FC236}">
                <a16:creationId xmlns:a16="http://schemas.microsoft.com/office/drawing/2014/main" xmlns="" id="{96102847-9B04-6A78-3844-7AF94F16EBD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8800" y="1600200"/>
            <a:ext cx="50292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6" name="Picture 6" descr="j0199364">
            <a:extLst>
              <a:ext uri="{FF2B5EF4-FFF2-40B4-BE49-F238E27FC236}">
                <a16:creationId xmlns:a16="http://schemas.microsoft.com/office/drawing/2014/main" xmlns="" id="{BD260ABE-D992-1B72-F470-7E6092B551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3200" y="2667000"/>
            <a:ext cx="1754188" cy="168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3" name="AutoShape 7">
            <a:extLst>
              <a:ext uri="{FF2B5EF4-FFF2-40B4-BE49-F238E27FC236}">
                <a16:creationId xmlns:a16="http://schemas.microsoft.com/office/drawing/2014/main" xmlns="" id="{13B97A77-C8C0-F80D-5D24-E619EAAD0EA5}"/>
              </a:ext>
            </a:extLst>
          </p:cNvPr>
          <p:cNvSpPr>
            <a:spLocks noChangeArrowheads="1"/>
          </p:cNvSpPr>
          <p:nvPr/>
        </p:nvSpPr>
        <p:spPr bwMode="auto">
          <a:xfrm>
            <a:off x="2819400" y="838200"/>
            <a:ext cx="1446213" cy="1143000"/>
          </a:xfrm>
          <a:prstGeom prst="cloudCallout">
            <a:avLst>
              <a:gd name="adj1" fmla="val 61292"/>
              <a:gd name="adj2" fmla="val 70139"/>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17768" name="Text Box 8">
            <a:extLst>
              <a:ext uri="{FF2B5EF4-FFF2-40B4-BE49-F238E27FC236}">
                <a16:creationId xmlns:a16="http://schemas.microsoft.com/office/drawing/2014/main" xmlns="" id="{DB8D8D73-049F-8C80-413C-D63F8940EE0E}"/>
              </a:ext>
            </a:extLst>
          </p:cNvPr>
          <p:cNvSpPr txBox="1">
            <a:spLocks noChangeArrowheads="1"/>
          </p:cNvSpPr>
          <p:nvPr/>
        </p:nvSpPr>
        <p:spPr bwMode="auto">
          <a:xfrm>
            <a:off x="5181600" y="1184275"/>
            <a:ext cx="396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7769" name="Text Box 9">
            <a:extLst>
              <a:ext uri="{FF2B5EF4-FFF2-40B4-BE49-F238E27FC236}">
                <a16:creationId xmlns:a16="http://schemas.microsoft.com/office/drawing/2014/main" xmlns="" id="{1F4C8A12-E080-AEE0-A58E-D5BFB28146F4}"/>
              </a:ext>
            </a:extLst>
          </p:cNvPr>
          <p:cNvSpPr txBox="1">
            <a:spLocks noChangeArrowheads="1"/>
          </p:cNvSpPr>
          <p:nvPr/>
        </p:nvSpPr>
        <p:spPr bwMode="auto">
          <a:xfrm>
            <a:off x="5318125" y="1260475"/>
            <a:ext cx="777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132106" name="Picture 10" descr="j0138387">
            <a:extLst>
              <a:ext uri="{FF2B5EF4-FFF2-40B4-BE49-F238E27FC236}">
                <a16:creationId xmlns:a16="http://schemas.microsoft.com/office/drawing/2014/main" xmlns="" id="{B9C59BBD-2543-22A3-7526-2DF23549033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1800" y="990600"/>
            <a:ext cx="1482725"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7" name="AutoShape 11">
            <a:extLst>
              <a:ext uri="{FF2B5EF4-FFF2-40B4-BE49-F238E27FC236}">
                <a16:creationId xmlns:a16="http://schemas.microsoft.com/office/drawing/2014/main" xmlns="" id="{BBD10D66-4ECF-4BD8-6037-C7EF591306EE}"/>
              </a:ext>
            </a:extLst>
          </p:cNvPr>
          <p:cNvSpPr>
            <a:spLocks noChangeArrowheads="1"/>
          </p:cNvSpPr>
          <p:nvPr/>
        </p:nvSpPr>
        <p:spPr bwMode="auto">
          <a:xfrm>
            <a:off x="1371600" y="838200"/>
            <a:ext cx="1296988" cy="1219200"/>
          </a:xfrm>
          <a:prstGeom prst="cloudCallout">
            <a:avLst>
              <a:gd name="adj1" fmla="val 88481"/>
              <a:gd name="adj2" fmla="val 76301"/>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08" name="Picture 12" descr="HH01194_">
            <a:extLst>
              <a:ext uri="{FF2B5EF4-FFF2-40B4-BE49-F238E27FC236}">
                <a16:creationId xmlns:a16="http://schemas.microsoft.com/office/drawing/2014/main" xmlns="" id="{20801038-0CAF-3B9D-6348-177E7FC16FD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5588" y="990600"/>
            <a:ext cx="9144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9" name="AutoShape 13">
            <a:extLst>
              <a:ext uri="{FF2B5EF4-FFF2-40B4-BE49-F238E27FC236}">
                <a16:creationId xmlns:a16="http://schemas.microsoft.com/office/drawing/2014/main" xmlns="" id="{0522B255-1D7B-C2F7-FC0C-B42EFAE854FD}"/>
              </a:ext>
            </a:extLst>
          </p:cNvPr>
          <p:cNvSpPr>
            <a:spLocks noChangeArrowheads="1"/>
          </p:cNvSpPr>
          <p:nvPr/>
        </p:nvSpPr>
        <p:spPr bwMode="auto">
          <a:xfrm>
            <a:off x="4722813" y="838200"/>
            <a:ext cx="1373187" cy="990600"/>
          </a:xfrm>
          <a:prstGeom prst="cloudCallout">
            <a:avLst>
              <a:gd name="adj1" fmla="val -42477"/>
              <a:gd name="adj2" fmla="val 89903"/>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10" name="Picture 14" descr="j0251735">
            <a:extLst>
              <a:ext uri="{FF2B5EF4-FFF2-40B4-BE49-F238E27FC236}">
                <a16:creationId xmlns:a16="http://schemas.microsoft.com/office/drawing/2014/main" xmlns="" id="{982FEF43-CEC1-D7A3-BA6A-9DCD416A489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53000" y="990600"/>
            <a:ext cx="1044575"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11" name="AutoShape 15">
            <a:extLst>
              <a:ext uri="{FF2B5EF4-FFF2-40B4-BE49-F238E27FC236}">
                <a16:creationId xmlns:a16="http://schemas.microsoft.com/office/drawing/2014/main" xmlns="" id="{22DBB6AA-D9A8-DE47-6D1D-8CF4DFAA66F3}"/>
              </a:ext>
            </a:extLst>
          </p:cNvPr>
          <p:cNvSpPr>
            <a:spLocks noChangeArrowheads="1"/>
          </p:cNvSpPr>
          <p:nvPr/>
        </p:nvSpPr>
        <p:spPr bwMode="auto">
          <a:xfrm>
            <a:off x="304800" y="2057400"/>
            <a:ext cx="1371600" cy="1219200"/>
          </a:xfrm>
          <a:prstGeom prst="cloudCallout">
            <a:avLst>
              <a:gd name="adj1" fmla="val 154167"/>
              <a:gd name="adj2" fmla="val -17319"/>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12" name="Picture 16" descr="PE03297_">
            <a:extLst>
              <a:ext uri="{FF2B5EF4-FFF2-40B4-BE49-F238E27FC236}">
                <a16:creationId xmlns:a16="http://schemas.microsoft.com/office/drawing/2014/main" xmlns="" id="{17F197ED-0241-5813-5090-428DA584EAD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3400" y="2057400"/>
            <a:ext cx="944563"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13" name="AutoShape 17">
            <a:extLst>
              <a:ext uri="{FF2B5EF4-FFF2-40B4-BE49-F238E27FC236}">
                <a16:creationId xmlns:a16="http://schemas.microsoft.com/office/drawing/2014/main" xmlns="" id="{46CF45F2-5CE3-24C4-C243-374A7E464101}"/>
              </a:ext>
            </a:extLst>
          </p:cNvPr>
          <p:cNvSpPr>
            <a:spLocks noChangeArrowheads="1"/>
          </p:cNvSpPr>
          <p:nvPr/>
        </p:nvSpPr>
        <p:spPr bwMode="auto">
          <a:xfrm>
            <a:off x="7239000" y="1219200"/>
            <a:ext cx="1981200" cy="1219200"/>
          </a:xfrm>
          <a:prstGeom prst="wedgeRoundRectCallout">
            <a:avLst>
              <a:gd name="adj1" fmla="val -118588"/>
              <a:gd name="adj2" fmla="val 68620"/>
              <a:gd name="adj3" fmla="val 16667"/>
            </a:avLst>
          </a:prstGeom>
          <a:solidFill>
            <a:srgbClr val="FFFFCC"/>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32114" name="Text Box 18">
            <a:extLst>
              <a:ext uri="{FF2B5EF4-FFF2-40B4-BE49-F238E27FC236}">
                <a16:creationId xmlns:a16="http://schemas.microsoft.com/office/drawing/2014/main" xmlns="" id="{56CD1293-C796-4D7C-F089-EFAF5D164B4B}"/>
              </a:ext>
            </a:extLst>
          </p:cNvPr>
          <p:cNvSpPr txBox="1">
            <a:spLocks noChangeArrowheads="1"/>
          </p:cNvSpPr>
          <p:nvPr/>
        </p:nvSpPr>
        <p:spPr bwMode="auto">
          <a:xfrm>
            <a:off x="7391400" y="1219200"/>
            <a:ext cx="17494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Hey, look at</a:t>
            </a:r>
          </a:p>
          <a:p>
            <a:r>
              <a:rPr lang="en-US" altLang="en-US"/>
              <a:t>me!  I’m a</a:t>
            </a:r>
          </a:p>
          <a:p>
            <a:r>
              <a:rPr lang="en-US" altLang="en-US"/>
              <a:t>cowboy!</a:t>
            </a:r>
          </a:p>
        </p:txBody>
      </p:sp>
    </p:spTree>
    <p:extLst>
      <p:ext uri="{BB962C8B-B14F-4D97-AF65-F5344CB8AC3E}">
        <p14:creationId xmlns:p14="http://schemas.microsoft.com/office/powerpoint/2010/main" val="2003418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afterEffect">
                                  <p:stCondLst>
                                    <p:cond delay="0"/>
                                  </p:stCondLst>
                                  <p:childTnLst>
                                    <p:set>
                                      <p:cBhvr>
                                        <p:cTn id="6" dur="1" fill="hold">
                                          <p:stCondLst>
                                            <p:cond delay="0"/>
                                          </p:stCondLst>
                                        </p:cTn>
                                        <p:tgtEl>
                                          <p:spTgt spid="132112"/>
                                        </p:tgtEl>
                                        <p:attrNameLst>
                                          <p:attrName>style.visibility</p:attrName>
                                        </p:attrNameLst>
                                      </p:cBhvr>
                                      <p:to>
                                        <p:strVal val="visible"/>
                                      </p:to>
                                    </p:set>
                                    <p:animEffect transition="in" filter="wipe(down)">
                                      <p:cBhvr>
                                        <p:cTn id="7" dur="290">
                                          <p:stCondLst>
                                            <p:cond delay="0"/>
                                          </p:stCondLst>
                                        </p:cTn>
                                        <p:tgtEl>
                                          <p:spTgt spid="132112"/>
                                        </p:tgtEl>
                                      </p:cBhvr>
                                    </p:animEffect>
                                    <p:anim calcmode="lin" valueType="num">
                                      <p:cBhvr>
                                        <p:cTn id="8" dur="911" tmFilter="0,0; 0.14,0.36; 0.43,0.73; 0.71,0.91; 1.0,1.0">
                                          <p:stCondLst>
                                            <p:cond delay="0"/>
                                          </p:stCondLst>
                                        </p:cTn>
                                        <p:tgtEl>
                                          <p:spTgt spid="132112"/>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32112"/>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32112"/>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32112"/>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32112"/>
                                        </p:tgtEl>
                                        <p:attrNameLst>
                                          <p:attrName>ppt_y</p:attrName>
                                        </p:attrNameLst>
                                      </p:cBhvr>
                                      <p:tavLst>
                                        <p:tav tm="0" fmla="#ppt_y-sin(pi*$)/81">
                                          <p:val>
                                            <p:fltVal val="0"/>
                                          </p:val>
                                        </p:tav>
                                        <p:tav tm="100000">
                                          <p:val>
                                            <p:fltVal val="1"/>
                                          </p:val>
                                        </p:tav>
                                      </p:tavLst>
                                    </p:anim>
                                    <p:animScale>
                                      <p:cBhvr>
                                        <p:cTn id="13" dur="13">
                                          <p:stCondLst>
                                            <p:cond delay="325"/>
                                          </p:stCondLst>
                                        </p:cTn>
                                        <p:tgtEl>
                                          <p:spTgt spid="132112"/>
                                        </p:tgtEl>
                                      </p:cBhvr>
                                      <p:to x="100000" y="60000"/>
                                    </p:animScale>
                                    <p:animScale>
                                      <p:cBhvr>
                                        <p:cTn id="14" dur="83" decel="50000">
                                          <p:stCondLst>
                                            <p:cond delay="338"/>
                                          </p:stCondLst>
                                        </p:cTn>
                                        <p:tgtEl>
                                          <p:spTgt spid="132112"/>
                                        </p:tgtEl>
                                      </p:cBhvr>
                                      <p:to x="100000" y="100000"/>
                                    </p:animScale>
                                    <p:animScale>
                                      <p:cBhvr>
                                        <p:cTn id="15" dur="13">
                                          <p:stCondLst>
                                            <p:cond delay="656"/>
                                          </p:stCondLst>
                                        </p:cTn>
                                        <p:tgtEl>
                                          <p:spTgt spid="132112"/>
                                        </p:tgtEl>
                                      </p:cBhvr>
                                      <p:to x="100000" y="80000"/>
                                    </p:animScale>
                                    <p:animScale>
                                      <p:cBhvr>
                                        <p:cTn id="16" dur="83" decel="50000">
                                          <p:stCondLst>
                                            <p:cond delay="669"/>
                                          </p:stCondLst>
                                        </p:cTn>
                                        <p:tgtEl>
                                          <p:spTgt spid="132112"/>
                                        </p:tgtEl>
                                      </p:cBhvr>
                                      <p:to x="100000" y="100000"/>
                                    </p:animScale>
                                    <p:animScale>
                                      <p:cBhvr>
                                        <p:cTn id="17" dur="13">
                                          <p:stCondLst>
                                            <p:cond delay="821"/>
                                          </p:stCondLst>
                                        </p:cTn>
                                        <p:tgtEl>
                                          <p:spTgt spid="132112"/>
                                        </p:tgtEl>
                                      </p:cBhvr>
                                      <p:to x="100000" y="90000"/>
                                    </p:animScale>
                                    <p:animScale>
                                      <p:cBhvr>
                                        <p:cTn id="18" dur="83" decel="50000">
                                          <p:stCondLst>
                                            <p:cond delay="834"/>
                                          </p:stCondLst>
                                        </p:cTn>
                                        <p:tgtEl>
                                          <p:spTgt spid="132112"/>
                                        </p:tgtEl>
                                      </p:cBhvr>
                                      <p:to x="100000" y="100000"/>
                                    </p:animScale>
                                    <p:animScale>
                                      <p:cBhvr>
                                        <p:cTn id="19" dur="13">
                                          <p:stCondLst>
                                            <p:cond delay="904"/>
                                          </p:stCondLst>
                                        </p:cTn>
                                        <p:tgtEl>
                                          <p:spTgt spid="132112"/>
                                        </p:tgtEl>
                                      </p:cBhvr>
                                      <p:to x="100000" y="95000"/>
                                    </p:animScale>
                                    <p:animScale>
                                      <p:cBhvr>
                                        <p:cTn id="20" dur="83" decel="50000">
                                          <p:stCondLst>
                                            <p:cond delay="917"/>
                                          </p:stCondLst>
                                        </p:cTn>
                                        <p:tgtEl>
                                          <p:spTgt spid="132112"/>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32111"/>
                                        </p:tgtEl>
                                        <p:attrNameLst>
                                          <p:attrName>style.visibility</p:attrName>
                                        </p:attrNameLst>
                                      </p:cBhvr>
                                      <p:to>
                                        <p:strVal val="visible"/>
                                      </p:to>
                                    </p:set>
                                    <p:animEffect transition="in" filter="wipe(down)">
                                      <p:cBhvr>
                                        <p:cTn id="23" dur="290">
                                          <p:stCondLst>
                                            <p:cond delay="0"/>
                                          </p:stCondLst>
                                        </p:cTn>
                                        <p:tgtEl>
                                          <p:spTgt spid="132111"/>
                                        </p:tgtEl>
                                      </p:cBhvr>
                                    </p:animEffect>
                                    <p:anim calcmode="lin" valueType="num">
                                      <p:cBhvr>
                                        <p:cTn id="24" dur="911" tmFilter="0,0; 0.14,0.36; 0.43,0.73; 0.71,0.91; 1.0,1.0">
                                          <p:stCondLst>
                                            <p:cond delay="0"/>
                                          </p:stCondLst>
                                        </p:cTn>
                                        <p:tgtEl>
                                          <p:spTgt spid="132111"/>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132111"/>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132111"/>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132111"/>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132111"/>
                                        </p:tgtEl>
                                        <p:attrNameLst>
                                          <p:attrName>ppt_y</p:attrName>
                                        </p:attrNameLst>
                                      </p:cBhvr>
                                      <p:tavLst>
                                        <p:tav tm="0" fmla="#ppt_y-sin(pi*$)/81">
                                          <p:val>
                                            <p:fltVal val="0"/>
                                          </p:val>
                                        </p:tav>
                                        <p:tav tm="100000">
                                          <p:val>
                                            <p:fltVal val="1"/>
                                          </p:val>
                                        </p:tav>
                                      </p:tavLst>
                                    </p:anim>
                                    <p:animScale>
                                      <p:cBhvr>
                                        <p:cTn id="29" dur="13">
                                          <p:stCondLst>
                                            <p:cond delay="325"/>
                                          </p:stCondLst>
                                        </p:cTn>
                                        <p:tgtEl>
                                          <p:spTgt spid="132111"/>
                                        </p:tgtEl>
                                      </p:cBhvr>
                                      <p:to x="100000" y="60000"/>
                                    </p:animScale>
                                    <p:animScale>
                                      <p:cBhvr>
                                        <p:cTn id="30" dur="83" decel="50000">
                                          <p:stCondLst>
                                            <p:cond delay="338"/>
                                          </p:stCondLst>
                                        </p:cTn>
                                        <p:tgtEl>
                                          <p:spTgt spid="132111"/>
                                        </p:tgtEl>
                                      </p:cBhvr>
                                      <p:to x="100000" y="100000"/>
                                    </p:animScale>
                                    <p:animScale>
                                      <p:cBhvr>
                                        <p:cTn id="31" dur="13">
                                          <p:stCondLst>
                                            <p:cond delay="656"/>
                                          </p:stCondLst>
                                        </p:cTn>
                                        <p:tgtEl>
                                          <p:spTgt spid="132111"/>
                                        </p:tgtEl>
                                      </p:cBhvr>
                                      <p:to x="100000" y="80000"/>
                                    </p:animScale>
                                    <p:animScale>
                                      <p:cBhvr>
                                        <p:cTn id="32" dur="83" decel="50000">
                                          <p:stCondLst>
                                            <p:cond delay="669"/>
                                          </p:stCondLst>
                                        </p:cTn>
                                        <p:tgtEl>
                                          <p:spTgt spid="132111"/>
                                        </p:tgtEl>
                                      </p:cBhvr>
                                      <p:to x="100000" y="100000"/>
                                    </p:animScale>
                                    <p:animScale>
                                      <p:cBhvr>
                                        <p:cTn id="33" dur="13">
                                          <p:stCondLst>
                                            <p:cond delay="821"/>
                                          </p:stCondLst>
                                        </p:cTn>
                                        <p:tgtEl>
                                          <p:spTgt spid="132111"/>
                                        </p:tgtEl>
                                      </p:cBhvr>
                                      <p:to x="100000" y="90000"/>
                                    </p:animScale>
                                    <p:animScale>
                                      <p:cBhvr>
                                        <p:cTn id="34" dur="83" decel="50000">
                                          <p:stCondLst>
                                            <p:cond delay="834"/>
                                          </p:stCondLst>
                                        </p:cTn>
                                        <p:tgtEl>
                                          <p:spTgt spid="132111"/>
                                        </p:tgtEl>
                                      </p:cBhvr>
                                      <p:to x="100000" y="100000"/>
                                    </p:animScale>
                                    <p:animScale>
                                      <p:cBhvr>
                                        <p:cTn id="35" dur="13">
                                          <p:stCondLst>
                                            <p:cond delay="904"/>
                                          </p:stCondLst>
                                        </p:cTn>
                                        <p:tgtEl>
                                          <p:spTgt spid="132111"/>
                                        </p:tgtEl>
                                      </p:cBhvr>
                                      <p:to x="100000" y="95000"/>
                                    </p:animScale>
                                    <p:animScale>
                                      <p:cBhvr>
                                        <p:cTn id="36" dur="83" decel="50000">
                                          <p:stCondLst>
                                            <p:cond delay="917"/>
                                          </p:stCondLst>
                                        </p:cTn>
                                        <p:tgtEl>
                                          <p:spTgt spid="132111"/>
                                        </p:tgtEl>
                                      </p:cBhvr>
                                      <p:to x="100000" y="100000"/>
                                    </p:animScale>
                                  </p:childTnLst>
                                </p:cTn>
                              </p:par>
                            </p:childTnLst>
                          </p:cTn>
                        </p:par>
                        <p:par>
                          <p:cTn id="37" fill="hold" nodeType="afterGroup">
                            <p:stCondLst>
                              <p:cond delay="1000"/>
                            </p:stCondLst>
                            <p:childTnLst>
                              <p:par>
                                <p:cTn id="38" presetID="26" presetClass="entr" presetSubtype="0" fill="hold" nodeType="afterEffect">
                                  <p:stCondLst>
                                    <p:cond delay="0"/>
                                  </p:stCondLst>
                                  <p:childTnLst>
                                    <p:set>
                                      <p:cBhvr>
                                        <p:cTn id="39" dur="1" fill="hold">
                                          <p:stCondLst>
                                            <p:cond delay="0"/>
                                          </p:stCondLst>
                                        </p:cTn>
                                        <p:tgtEl>
                                          <p:spTgt spid="132108"/>
                                        </p:tgtEl>
                                        <p:attrNameLst>
                                          <p:attrName>style.visibility</p:attrName>
                                        </p:attrNameLst>
                                      </p:cBhvr>
                                      <p:to>
                                        <p:strVal val="visible"/>
                                      </p:to>
                                    </p:set>
                                    <p:animEffect transition="in" filter="wipe(down)">
                                      <p:cBhvr>
                                        <p:cTn id="40" dur="290">
                                          <p:stCondLst>
                                            <p:cond delay="0"/>
                                          </p:stCondLst>
                                        </p:cTn>
                                        <p:tgtEl>
                                          <p:spTgt spid="132108"/>
                                        </p:tgtEl>
                                      </p:cBhvr>
                                    </p:animEffect>
                                    <p:anim calcmode="lin" valueType="num">
                                      <p:cBhvr>
                                        <p:cTn id="41" dur="911" tmFilter="0,0; 0.14,0.36; 0.43,0.73; 0.71,0.91; 1.0,1.0">
                                          <p:stCondLst>
                                            <p:cond delay="0"/>
                                          </p:stCondLst>
                                        </p:cTn>
                                        <p:tgtEl>
                                          <p:spTgt spid="132108"/>
                                        </p:tgtEl>
                                        <p:attrNameLst>
                                          <p:attrName>ppt_x</p:attrName>
                                        </p:attrNameLst>
                                      </p:cBhvr>
                                      <p:tavLst>
                                        <p:tav tm="0">
                                          <p:val>
                                            <p:strVal val="#ppt_x-0.25"/>
                                          </p:val>
                                        </p:tav>
                                        <p:tav tm="100000">
                                          <p:val>
                                            <p:strVal val="#ppt_x"/>
                                          </p:val>
                                        </p:tav>
                                      </p:tavLst>
                                    </p:anim>
                                    <p:anim calcmode="lin" valueType="num">
                                      <p:cBhvr>
                                        <p:cTn id="42" dur="332" tmFilter="0.0,0.0; 0.25,0.07; 0.50,0.2; 0.75,0.467; 1.0,1.0">
                                          <p:stCondLst>
                                            <p:cond delay="0"/>
                                          </p:stCondLst>
                                        </p:cTn>
                                        <p:tgtEl>
                                          <p:spTgt spid="132108"/>
                                        </p:tgtEl>
                                        <p:attrNameLst>
                                          <p:attrName>ppt_y</p:attrName>
                                        </p:attrNameLst>
                                      </p:cBhvr>
                                      <p:tavLst>
                                        <p:tav tm="0" fmla="#ppt_y-sin(pi*$)/3">
                                          <p:val>
                                            <p:fltVal val="0.5"/>
                                          </p:val>
                                        </p:tav>
                                        <p:tav tm="100000">
                                          <p:val>
                                            <p:fltVal val="1"/>
                                          </p:val>
                                        </p:tav>
                                      </p:tavLst>
                                    </p:anim>
                                    <p:anim calcmode="lin" valueType="num">
                                      <p:cBhvr>
                                        <p:cTn id="43" dur="332" tmFilter="0, 0; 0.125,0.2665; 0.25,0.4; 0.375,0.465; 0.5,0.5;  0.625,0.535; 0.75,0.6; 0.875,0.7335; 1,1">
                                          <p:stCondLst>
                                            <p:cond delay="332"/>
                                          </p:stCondLst>
                                        </p:cTn>
                                        <p:tgtEl>
                                          <p:spTgt spid="132108"/>
                                        </p:tgtEl>
                                        <p:attrNameLst>
                                          <p:attrName>ppt_y</p:attrName>
                                        </p:attrNameLst>
                                      </p:cBhvr>
                                      <p:tavLst>
                                        <p:tav tm="0" fmla="#ppt_y-sin(pi*$)/9">
                                          <p:val>
                                            <p:fltVal val="0"/>
                                          </p:val>
                                        </p:tav>
                                        <p:tav tm="100000">
                                          <p:val>
                                            <p:fltVal val="1"/>
                                          </p:val>
                                        </p:tav>
                                      </p:tavLst>
                                    </p:anim>
                                    <p:anim calcmode="lin" valueType="num">
                                      <p:cBhvr>
                                        <p:cTn id="44" dur="166" tmFilter="0, 0; 0.125,0.2665; 0.25,0.4; 0.375,0.465; 0.5,0.5;  0.625,0.535; 0.75,0.6; 0.875,0.7335; 1,1">
                                          <p:stCondLst>
                                            <p:cond delay="662"/>
                                          </p:stCondLst>
                                        </p:cTn>
                                        <p:tgtEl>
                                          <p:spTgt spid="132108"/>
                                        </p:tgtEl>
                                        <p:attrNameLst>
                                          <p:attrName>ppt_y</p:attrName>
                                        </p:attrNameLst>
                                      </p:cBhvr>
                                      <p:tavLst>
                                        <p:tav tm="0" fmla="#ppt_y-sin(pi*$)/27">
                                          <p:val>
                                            <p:fltVal val="0"/>
                                          </p:val>
                                        </p:tav>
                                        <p:tav tm="100000">
                                          <p:val>
                                            <p:fltVal val="1"/>
                                          </p:val>
                                        </p:tav>
                                      </p:tavLst>
                                    </p:anim>
                                    <p:anim calcmode="lin" valueType="num">
                                      <p:cBhvr>
                                        <p:cTn id="45" dur="82" tmFilter="0, 0; 0.125,0.2665; 0.25,0.4; 0.375,0.465; 0.5,0.5;  0.625,0.535; 0.75,0.6; 0.875,0.7335; 1,1">
                                          <p:stCondLst>
                                            <p:cond delay="828"/>
                                          </p:stCondLst>
                                        </p:cTn>
                                        <p:tgtEl>
                                          <p:spTgt spid="132108"/>
                                        </p:tgtEl>
                                        <p:attrNameLst>
                                          <p:attrName>ppt_y</p:attrName>
                                        </p:attrNameLst>
                                      </p:cBhvr>
                                      <p:tavLst>
                                        <p:tav tm="0" fmla="#ppt_y-sin(pi*$)/81">
                                          <p:val>
                                            <p:fltVal val="0"/>
                                          </p:val>
                                        </p:tav>
                                        <p:tav tm="100000">
                                          <p:val>
                                            <p:fltVal val="1"/>
                                          </p:val>
                                        </p:tav>
                                      </p:tavLst>
                                    </p:anim>
                                    <p:animScale>
                                      <p:cBhvr>
                                        <p:cTn id="46" dur="13">
                                          <p:stCondLst>
                                            <p:cond delay="325"/>
                                          </p:stCondLst>
                                        </p:cTn>
                                        <p:tgtEl>
                                          <p:spTgt spid="132108"/>
                                        </p:tgtEl>
                                      </p:cBhvr>
                                      <p:to x="100000" y="60000"/>
                                    </p:animScale>
                                    <p:animScale>
                                      <p:cBhvr>
                                        <p:cTn id="47" dur="83" decel="50000">
                                          <p:stCondLst>
                                            <p:cond delay="338"/>
                                          </p:stCondLst>
                                        </p:cTn>
                                        <p:tgtEl>
                                          <p:spTgt spid="132108"/>
                                        </p:tgtEl>
                                      </p:cBhvr>
                                      <p:to x="100000" y="100000"/>
                                    </p:animScale>
                                    <p:animScale>
                                      <p:cBhvr>
                                        <p:cTn id="48" dur="13">
                                          <p:stCondLst>
                                            <p:cond delay="656"/>
                                          </p:stCondLst>
                                        </p:cTn>
                                        <p:tgtEl>
                                          <p:spTgt spid="132108"/>
                                        </p:tgtEl>
                                      </p:cBhvr>
                                      <p:to x="100000" y="80000"/>
                                    </p:animScale>
                                    <p:animScale>
                                      <p:cBhvr>
                                        <p:cTn id="49" dur="83" decel="50000">
                                          <p:stCondLst>
                                            <p:cond delay="669"/>
                                          </p:stCondLst>
                                        </p:cTn>
                                        <p:tgtEl>
                                          <p:spTgt spid="132108"/>
                                        </p:tgtEl>
                                      </p:cBhvr>
                                      <p:to x="100000" y="100000"/>
                                    </p:animScale>
                                    <p:animScale>
                                      <p:cBhvr>
                                        <p:cTn id="50" dur="13">
                                          <p:stCondLst>
                                            <p:cond delay="821"/>
                                          </p:stCondLst>
                                        </p:cTn>
                                        <p:tgtEl>
                                          <p:spTgt spid="132108"/>
                                        </p:tgtEl>
                                      </p:cBhvr>
                                      <p:to x="100000" y="90000"/>
                                    </p:animScale>
                                    <p:animScale>
                                      <p:cBhvr>
                                        <p:cTn id="51" dur="83" decel="50000">
                                          <p:stCondLst>
                                            <p:cond delay="834"/>
                                          </p:stCondLst>
                                        </p:cTn>
                                        <p:tgtEl>
                                          <p:spTgt spid="132108"/>
                                        </p:tgtEl>
                                      </p:cBhvr>
                                      <p:to x="100000" y="100000"/>
                                    </p:animScale>
                                    <p:animScale>
                                      <p:cBhvr>
                                        <p:cTn id="52" dur="13">
                                          <p:stCondLst>
                                            <p:cond delay="904"/>
                                          </p:stCondLst>
                                        </p:cTn>
                                        <p:tgtEl>
                                          <p:spTgt spid="132108"/>
                                        </p:tgtEl>
                                      </p:cBhvr>
                                      <p:to x="100000" y="95000"/>
                                    </p:animScale>
                                    <p:animScale>
                                      <p:cBhvr>
                                        <p:cTn id="53" dur="83" decel="50000">
                                          <p:stCondLst>
                                            <p:cond delay="917"/>
                                          </p:stCondLst>
                                        </p:cTn>
                                        <p:tgtEl>
                                          <p:spTgt spid="132108"/>
                                        </p:tgtEl>
                                      </p:cBhvr>
                                      <p:to x="100000" y="100000"/>
                                    </p:animScale>
                                  </p:childTnLst>
                                </p:cTn>
                              </p:par>
                              <p:par>
                                <p:cTn id="54" presetID="26" presetClass="entr" presetSubtype="0" fill="hold" grpId="0" nodeType="withEffect">
                                  <p:stCondLst>
                                    <p:cond delay="0"/>
                                  </p:stCondLst>
                                  <p:childTnLst>
                                    <p:set>
                                      <p:cBhvr>
                                        <p:cTn id="55" dur="1" fill="hold">
                                          <p:stCondLst>
                                            <p:cond delay="0"/>
                                          </p:stCondLst>
                                        </p:cTn>
                                        <p:tgtEl>
                                          <p:spTgt spid="132107"/>
                                        </p:tgtEl>
                                        <p:attrNameLst>
                                          <p:attrName>style.visibility</p:attrName>
                                        </p:attrNameLst>
                                      </p:cBhvr>
                                      <p:to>
                                        <p:strVal val="visible"/>
                                      </p:to>
                                    </p:set>
                                    <p:animEffect transition="in" filter="wipe(down)">
                                      <p:cBhvr>
                                        <p:cTn id="56" dur="290">
                                          <p:stCondLst>
                                            <p:cond delay="0"/>
                                          </p:stCondLst>
                                        </p:cTn>
                                        <p:tgtEl>
                                          <p:spTgt spid="132107"/>
                                        </p:tgtEl>
                                      </p:cBhvr>
                                    </p:animEffect>
                                    <p:anim calcmode="lin" valueType="num">
                                      <p:cBhvr>
                                        <p:cTn id="57" dur="911" tmFilter="0,0; 0.14,0.36; 0.43,0.73; 0.71,0.91; 1.0,1.0">
                                          <p:stCondLst>
                                            <p:cond delay="0"/>
                                          </p:stCondLst>
                                        </p:cTn>
                                        <p:tgtEl>
                                          <p:spTgt spid="132107"/>
                                        </p:tgtEl>
                                        <p:attrNameLst>
                                          <p:attrName>ppt_x</p:attrName>
                                        </p:attrNameLst>
                                      </p:cBhvr>
                                      <p:tavLst>
                                        <p:tav tm="0">
                                          <p:val>
                                            <p:strVal val="#ppt_x-0.25"/>
                                          </p:val>
                                        </p:tav>
                                        <p:tav tm="100000">
                                          <p:val>
                                            <p:strVal val="#ppt_x"/>
                                          </p:val>
                                        </p:tav>
                                      </p:tavLst>
                                    </p:anim>
                                    <p:anim calcmode="lin" valueType="num">
                                      <p:cBhvr>
                                        <p:cTn id="58" dur="332" tmFilter="0.0,0.0; 0.25,0.07; 0.50,0.2; 0.75,0.467; 1.0,1.0">
                                          <p:stCondLst>
                                            <p:cond delay="0"/>
                                          </p:stCondLst>
                                        </p:cTn>
                                        <p:tgtEl>
                                          <p:spTgt spid="132107"/>
                                        </p:tgtEl>
                                        <p:attrNameLst>
                                          <p:attrName>ppt_y</p:attrName>
                                        </p:attrNameLst>
                                      </p:cBhvr>
                                      <p:tavLst>
                                        <p:tav tm="0" fmla="#ppt_y-sin(pi*$)/3">
                                          <p:val>
                                            <p:fltVal val="0.5"/>
                                          </p:val>
                                        </p:tav>
                                        <p:tav tm="100000">
                                          <p:val>
                                            <p:fltVal val="1"/>
                                          </p:val>
                                        </p:tav>
                                      </p:tavLst>
                                    </p:anim>
                                    <p:anim calcmode="lin" valueType="num">
                                      <p:cBhvr>
                                        <p:cTn id="59" dur="332" tmFilter="0, 0; 0.125,0.2665; 0.25,0.4; 0.375,0.465; 0.5,0.5;  0.625,0.535; 0.75,0.6; 0.875,0.7335; 1,1">
                                          <p:stCondLst>
                                            <p:cond delay="332"/>
                                          </p:stCondLst>
                                        </p:cTn>
                                        <p:tgtEl>
                                          <p:spTgt spid="132107"/>
                                        </p:tgtEl>
                                        <p:attrNameLst>
                                          <p:attrName>ppt_y</p:attrName>
                                        </p:attrNameLst>
                                      </p:cBhvr>
                                      <p:tavLst>
                                        <p:tav tm="0" fmla="#ppt_y-sin(pi*$)/9">
                                          <p:val>
                                            <p:fltVal val="0"/>
                                          </p:val>
                                        </p:tav>
                                        <p:tav tm="100000">
                                          <p:val>
                                            <p:fltVal val="1"/>
                                          </p:val>
                                        </p:tav>
                                      </p:tavLst>
                                    </p:anim>
                                    <p:anim calcmode="lin" valueType="num">
                                      <p:cBhvr>
                                        <p:cTn id="60" dur="166" tmFilter="0, 0; 0.125,0.2665; 0.25,0.4; 0.375,0.465; 0.5,0.5;  0.625,0.535; 0.75,0.6; 0.875,0.7335; 1,1">
                                          <p:stCondLst>
                                            <p:cond delay="662"/>
                                          </p:stCondLst>
                                        </p:cTn>
                                        <p:tgtEl>
                                          <p:spTgt spid="132107"/>
                                        </p:tgtEl>
                                        <p:attrNameLst>
                                          <p:attrName>ppt_y</p:attrName>
                                        </p:attrNameLst>
                                      </p:cBhvr>
                                      <p:tavLst>
                                        <p:tav tm="0" fmla="#ppt_y-sin(pi*$)/27">
                                          <p:val>
                                            <p:fltVal val="0"/>
                                          </p:val>
                                        </p:tav>
                                        <p:tav tm="100000">
                                          <p:val>
                                            <p:fltVal val="1"/>
                                          </p:val>
                                        </p:tav>
                                      </p:tavLst>
                                    </p:anim>
                                    <p:anim calcmode="lin" valueType="num">
                                      <p:cBhvr>
                                        <p:cTn id="61" dur="82" tmFilter="0, 0; 0.125,0.2665; 0.25,0.4; 0.375,0.465; 0.5,0.5;  0.625,0.535; 0.75,0.6; 0.875,0.7335; 1,1">
                                          <p:stCondLst>
                                            <p:cond delay="828"/>
                                          </p:stCondLst>
                                        </p:cTn>
                                        <p:tgtEl>
                                          <p:spTgt spid="132107"/>
                                        </p:tgtEl>
                                        <p:attrNameLst>
                                          <p:attrName>ppt_y</p:attrName>
                                        </p:attrNameLst>
                                      </p:cBhvr>
                                      <p:tavLst>
                                        <p:tav tm="0" fmla="#ppt_y-sin(pi*$)/81">
                                          <p:val>
                                            <p:fltVal val="0"/>
                                          </p:val>
                                        </p:tav>
                                        <p:tav tm="100000">
                                          <p:val>
                                            <p:fltVal val="1"/>
                                          </p:val>
                                        </p:tav>
                                      </p:tavLst>
                                    </p:anim>
                                    <p:animScale>
                                      <p:cBhvr>
                                        <p:cTn id="62" dur="13">
                                          <p:stCondLst>
                                            <p:cond delay="325"/>
                                          </p:stCondLst>
                                        </p:cTn>
                                        <p:tgtEl>
                                          <p:spTgt spid="132107"/>
                                        </p:tgtEl>
                                      </p:cBhvr>
                                      <p:to x="100000" y="60000"/>
                                    </p:animScale>
                                    <p:animScale>
                                      <p:cBhvr>
                                        <p:cTn id="63" dur="83" decel="50000">
                                          <p:stCondLst>
                                            <p:cond delay="338"/>
                                          </p:stCondLst>
                                        </p:cTn>
                                        <p:tgtEl>
                                          <p:spTgt spid="132107"/>
                                        </p:tgtEl>
                                      </p:cBhvr>
                                      <p:to x="100000" y="100000"/>
                                    </p:animScale>
                                    <p:animScale>
                                      <p:cBhvr>
                                        <p:cTn id="64" dur="13">
                                          <p:stCondLst>
                                            <p:cond delay="656"/>
                                          </p:stCondLst>
                                        </p:cTn>
                                        <p:tgtEl>
                                          <p:spTgt spid="132107"/>
                                        </p:tgtEl>
                                      </p:cBhvr>
                                      <p:to x="100000" y="80000"/>
                                    </p:animScale>
                                    <p:animScale>
                                      <p:cBhvr>
                                        <p:cTn id="65" dur="83" decel="50000">
                                          <p:stCondLst>
                                            <p:cond delay="669"/>
                                          </p:stCondLst>
                                        </p:cTn>
                                        <p:tgtEl>
                                          <p:spTgt spid="132107"/>
                                        </p:tgtEl>
                                      </p:cBhvr>
                                      <p:to x="100000" y="100000"/>
                                    </p:animScale>
                                    <p:animScale>
                                      <p:cBhvr>
                                        <p:cTn id="66" dur="13">
                                          <p:stCondLst>
                                            <p:cond delay="821"/>
                                          </p:stCondLst>
                                        </p:cTn>
                                        <p:tgtEl>
                                          <p:spTgt spid="132107"/>
                                        </p:tgtEl>
                                      </p:cBhvr>
                                      <p:to x="100000" y="90000"/>
                                    </p:animScale>
                                    <p:animScale>
                                      <p:cBhvr>
                                        <p:cTn id="67" dur="83" decel="50000">
                                          <p:stCondLst>
                                            <p:cond delay="834"/>
                                          </p:stCondLst>
                                        </p:cTn>
                                        <p:tgtEl>
                                          <p:spTgt spid="132107"/>
                                        </p:tgtEl>
                                      </p:cBhvr>
                                      <p:to x="100000" y="100000"/>
                                    </p:animScale>
                                    <p:animScale>
                                      <p:cBhvr>
                                        <p:cTn id="68" dur="13">
                                          <p:stCondLst>
                                            <p:cond delay="904"/>
                                          </p:stCondLst>
                                        </p:cTn>
                                        <p:tgtEl>
                                          <p:spTgt spid="132107"/>
                                        </p:tgtEl>
                                      </p:cBhvr>
                                      <p:to x="100000" y="95000"/>
                                    </p:animScale>
                                    <p:animScale>
                                      <p:cBhvr>
                                        <p:cTn id="69" dur="83" decel="50000">
                                          <p:stCondLst>
                                            <p:cond delay="917"/>
                                          </p:stCondLst>
                                        </p:cTn>
                                        <p:tgtEl>
                                          <p:spTgt spid="132107"/>
                                        </p:tgtEl>
                                      </p:cBhvr>
                                      <p:to x="100000" y="100000"/>
                                    </p:animScale>
                                  </p:childTnLst>
                                </p:cTn>
                              </p:par>
                            </p:childTnLst>
                          </p:cTn>
                        </p:par>
                        <p:par>
                          <p:cTn id="70" fill="hold" nodeType="afterGroup">
                            <p:stCondLst>
                              <p:cond delay="2000"/>
                            </p:stCondLst>
                            <p:childTnLst>
                              <p:par>
                                <p:cTn id="71" presetID="26" presetClass="entr" presetSubtype="0" fill="hold" nodeType="afterEffect">
                                  <p:stCondLst>
                                    <p:cond delay="0"/>
                                  </p:stCondLst>
                                  <p:childTnLst>
                                    <p:set>
                                      <p:cBhvr>
                                        <p:cTn id="72" dur="1" fill="hold">
                                          <p:stCondLst>
                                            <p:cond delay="0"/>
                                          </p:stCondLst>
                                        </p:cTn>
                                        <p:tgtEl>
                                          <p:spTgt spid="132106"/>
                                        </p:tgtEl>
                                        <p:attrNameLst>
                                          <p:attrName>style.visibility</p:attrName>
                                        </p:attrNameLst>
                                      </p:cBhvr>
                                      <p:to>
                                        <p:strVal val="visible"/>
                                      </p:to>
                                    </p:set>
                                    <p:animEffect transition="in" filter="wipe(down)">
                                      <p:cBhvr>
                                        <p:cTn id="73" dur="290">
                                          <p:stCondLst>
                                            <p:cond delay="0"/>
                                          </p:stCondLst>
                                        </p:cTn>
                                        <p:tgtEl>
                                          <p:spTgt spid="132106"/>
                                        </p:tgtEl>
                                      </p:cBhvr>
                                    </p:animEffect>
                                    <p:anim calcmode="lin" valueType="num">
                                      <p:cBhvr>
                                        <p:cTn id="74" dur="911" tmFilter="0,0; 0.14,0.36; 0.43,0.73; 0.71,0.91; 1.0,1.0">
                                          <p:stCondLst>
                                            <p:cond delay="0"/>
                                          </p:stCondLst>
                                        </p:cTn>
                                        <p:tgtEl>
                                          <p:spTgt spid="132106"/>
                                        </p:tgtEl>
                                        <p:attrNameLst>
                                          <p:attrName>ppt_x</p:attrName>
                                        </p:attrNameLst>
                                      </p:cBhvr>
                                      <p:tavLst>
                                        <p:tav tm="0">
                                          <p:val>
                                            <p:strVal val="#ppt_x-0.25"/>
                                          </p:val>
                                        </p:tav>
                                        <p:tav tm="100000">
                                          <p:val>
                                            <p:strVal val="#ppt_x"/>
                                          </p:val>
                                        </p:tav>
                                      </p:tavLst>
                                    </p:anim>
                                    <p:anim calcmode="lin" valueType="num">
                                      <p:cBhvr>
                                        <p:cTn id="75" dur="332" tmFilter="0.0,0.0; 0.25,0.07; 0.50,0.2; 0.75,0.467; 1.0,1.0">
                                          <p:stCondLst>
                                            <p:cond delay="0"/>
                                          </p:stCondLst>
                                        </p:cTn>
                                        <p:tgtEl>
                                          <p:spTgt spid="132106"/>
                                        </p:tgtEl>
                                        <p:attrNameLst>
                                          <p:attrName>ppt_y</p:attrName>
                                        </p:attrNameLst>
                                      </p:cBhvr>
                                      <p:tavLst>
                                        <p:tav tm="0" fmla="#ppt_y-sin(pi*$)/3">
                                          <p:val>
                                            <p:fltVal val="0.5"/>
                                          </p:val>
                                        </p:tav>
                                        <p:tav tm="100000">
                                          <p:val>
                                            <p:fltVal val="1"/>
                                          </p:val>
                                        </p:tav>
                                      </p:tavLst>
                                    </p:anim>
                                    <p:anim calcmode="lin" valueType="num">
                                      <p:cBhvr>
                                        <p:cTn id="76" dur="332" tmFilter="0, 0; 0.125,0.2665; 0.25,0.4; 0.375,0.465; 0.5,0.5;  0.625,0.535; 0.75,0.6; 0.875,0.7335; 1,1">
                                          <p:stCondLst>
                                            <p:cond delay="332"/>
                                          </p:stCondLst>
                                        </p:cTn>
                                        <p:tgtEl>
                                          <p:spTgt spid="132106"/>
                                        </p:tgtEl>
                                        <p:attrNameLst>
                                          <p:attrName>ppt_y</p:attrName>
                                        </p:attrNameLst>
                                      </p:cBhvr>
                                      <p:tavLst>
                                        <p:tav tm="0" fmla="#ppt_y-sin(pi*$)/9">
                                          <p:val>
                                            <p:fltVal val="0"/>
                                          </p:val>
                                        </p:tav>
                                        <p:tav tm="100000">
                                          <p:val>
                                            <p:fltVal val="1"/>
                                          </p:val>
                                        </p:tav>
                                      </p:tavLst>
                                    </p:anim>
                                    <p:anim calcmode="lin" valueType="num">
                                      <p:cBhvr>
                                        <p:cTn id="77" dur="166" tmFilter="0, 0; 0.125,0.2665; 0.25,0.4; 0.375,0.465; 0.5,0.5;  0.625,0.535; 0.75,0.6; 0.875,0.7335; 1,1">
                                          <p:stCondLst>
                                            <p:cond delay="662"/>
                                          </p:stCondLst>
                                        </p:cTn>
                                        <p:tgtEl>
                                          <p:spTgt spid="132106"/>
                                        </p:tgtEl>
                                        <p:attrNameLst>
                                          <p:attrName>ppt_y</p:attrName>
                                        </p:attrNameLst>
                                      </p:cBhvr>
                                      <p:tavLst>
                                        <p:tav tm="0" fmla="#ppt_y-sin(pi*$)/27">
                                          <p:val>
                                            <p:fltVal val="0"/>
                                          </p:val>
                                        </p:tav>
                                        <p:tav tm="100000">
                                          <p:val>
                                            <p:fltVal val="1"/>
                                          </p:val>
                                        </p:tav>
                                      </p:tavLst>
                                    </p:anim>
                                    <p:anim calcmode="lin" valueType="num">
                                      <p:cBhvr>
                                        <p:cTn id="78" dur="82" tmFilter="0, 0; 0.125,0.2665; 0.25,0.4; 0.375,0.465; 0.5,0.5;  0.625,0.535; 0.75,0.6; 0.875,0.7335; 1,1">
                                          <p:stCondLst>
                                            <p:cond delay="828"/>
                                          </p:stCondLst>
                                        </p:cTn>
                                        <p:tgtEl>
                                          <p:spTgt spid="132106"/>
                                        </p:tgtEl>
                                        <p:attrNameLst>
                                          <p:attrName>ppt_y</p:attrName>
                                        </p:attrNameLst>
                                      </p:cBhvr>
                                      <p:tavLst>
                                        <p:tav tm="0" fmla="#ppt_y-sin(pi*$)/81">
                                          <p:val>
                                            <p:fltVal val="0"/>
                                          </p:val>
                                        </p:tav>
                                        <p:tav tm="100000">
                                          <p:val>
                                            <p:fltVal val="1"/>
                                          </p:val>
                                        </p:tav>
                                      </p:tavLst>
                                    </p:anim>
                                    <p:animScale>
                                      <p:cBhvr>
                                        <p:cTn id="79" dur="13">
                                          <p:stCondLst>
                                            <p:cond delay="325"/>
                                          </p:stCondLst>
                                        </p:cTn>
                                        <p:tgtEl>
                                          <p:spTgt spid="132106"/>
                                        </p:tgtEl>
                                      </p:cBhvr>
                                      <p:to x="100000" y="60000"/>
                                    </p:animScale>
                                    <p:animScale>
                                      <p:cBhvr>
                                        <p:cTn id="80" dur="83" decel="50000">
                                          <p:stCondLst>
                                            <p:cond delay="338"/>
                                          </p:stCondLst>
                                        </p:cTn>
                                        <p:tgtEl>
                                          <p:spTgt spid="132106"/>
                                        </p:tgtEl>
                                      </p:cBhvr>
                                      <p:to x="100000" y="100000"/>
                                    </p:animScale>
                                    <p:animScale>
                                      <p:cBhvr>
                                        <p:cTn id="81" dur="13">
                                          <p:stCondLst>
                                            <p:cond delay="656"/>
                                          </p:stCondLst>
                                        </p:cTn>
                                        <p:tgtEl>
                                          <p:spTgt spid="132106"/>
                                        </p:tgtEl>
                                      </p:cBhvr>
                                      <p:to x="100000" y="80000"/>
                                    </p:animScale>
                                    <p:animScale>
                                      <p:cBhvr>
                                        <p:cTn id="82" dur="83" decel="50000">
                                          <p:stCondLst>
                                            <p:cond delay="669"/>
                                          </p:stCondLst>
                                        </p:cTn>
                                        <p:tgtEl>
                                          <p:spTgt spid="132106"/>
                                        </p:tgtEl>
                                      </p:cBhvr>
                                      <p:to x="100000" y="100000"/>
                                    </p:animScale>
                                    <p:animScale>
                                      <p:cBhvr>
                                        <p:cTn id="83" dur="13">
                                          <p:stCondLst>
                                            <p:cond delay="821"/>
                                          </p:stCondLst>
                                        </p:cTn>
                                        <p:tgtEl>
                                          <p:spTgt spid="132106"/>
                                        </p:tgtEl>
                                      </p:cBhvr>
                                      <p:to x="100000" y="90000"/>
                                    </p:animScale>
                                    <p:animScale>
                                      <p:cBhvr>
                                        <p:cTn id="84" dur="83" decel="50000">
                                          <p:stCondLst>
                                            <p:cond delay="834"/>
                                          </p:stCondLst>
                                        </p:cTn>
                                        <p:tgtEl>
                                          <p:spTgt spid="132106"/>
                                        </p:tgtEl>
                                      </p:cBhvr>
                                      <p:to x="100000" y="100000"/>
                                    </p:animScale>
                                    <p:animScale>
                                      <p:cBhvr>
                                        <p:cTn id="85" dur="13">
                                          <p:stCondLst>
                                            <p:cond delay="904"/>
                                          </p:stCondLst>
                                        </p:cTn>
                                        <p:tgtEl>
                                          <p:spTgt spid="132106"/>
                                        </p:tgtEl>
                                      </p:cBhvr>
                                      <p:to x="100000" y="95000"/>
                                    </p:animScale>
                                    <p:animScale>
                                      <p:cBhvr>
                                        <p:cTn id="86" dur="83" decel="50000">
                                          <p:stCondLst>
                                            <p:cond delay="917"/>
                                          </p:stCondLst>
                                        </p:cTn>
                                        <p:tgtEl>
                                          <p:spTgt spid="132106"/>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132103"/>
                                        </p:tgtEl>
                                        <p:attrNameLst>
                                          <p:attrName>style.visibility</p:attrName>
                                        </p:attrNameLst>
                                      </p:cBhvr>
                                      <p:to>
                                        <p:strVal val="visible"/>
                                      </p:to>
                                    </p:set>
                                    <p:animEffect transition="in" filter="wipe(down)">
                                      <p:cBhvr>
                                        <p:cTn id="89" dur="290">
                                          <p:stCondLst>
                                            <p:cond delay="0"/>
                                          </p:stCondLst>
                                        </p:cTn>
                                        <p:tgtEl>
                                          <p:spTgt spid="132103"/>
                                        </p:tgtEl>
                                      </p:cBhvr>
                                    </p:animEffect>
                                    <p:anim calcmode="lin" valueType="num">
                                      <p:cBhvr>
                                        <p:cTn id="90" dur="911" tmFilter="0,0; 0.14,0.36; 0.43,0.73; 0.71,0.91; 1.0,1.0">
                                          <p:stCondLst>
                                            <p:cond delay="0"/>
                                          </p:stCondLst>
                                        </p:cTn>
                                        <p:tgtEl>
                                          <p:spTgt spid="132103"/>
                                        </p:tgtEl>
                                        <p:attrNameLst>
                                          <p:attrName>ppt_x</p:attrName>
                                        </p:attrNameLst>
                                      </p:cBhvr>
                                      <p:tavLst>
                                        <p:tav tm="0">
                                          <p:val>
                                            <p:strVal val="#ppt_x-0.25"/>
                                          </p:val>
                                        </p:tav>
                                        <p:tav tm="100000">
                                          <p:val>
                                            <p:strVal val="#ppt_x"/>
                                          </p:val>
                                        </p:tav>
                                      </p:tavLst>
                                    </p:anim>
                                    <p:anim calcmode="lin" valueType="num">
                                      <p:cBhvr>
                                        <p:cTn id="91" dur="332" tmFilter="0.0,0.0; 0.25,0.07; 0.50,0.2; 0.75,0.467; 1.0,1.0">
                                          <p:stCondLst>
                                            <p:cond delay="0"/>
                                          </p:stCondLst>
                                        </p:cTn>
                                        <p:tgtEl>
                                          <p:spTgt spid="132103"/>
                                        </p:tgtEl>
                                        <p:attrNameLst>
                                          <p:attrName>ppt_y</p:attrName>
                                        </p:attrNameLst>
                                      </p:cBhvr>
                                      <p:tavLst>
                                        <p:tav tm="0" fmla="#ppt_y-sin(pi*$)/3">
                                          <p:val>
                                            <p:fltVal val="0.5"/>
                                          </p:val>
                                        </p:tav>
                                        <p:tav tm="100000">
                                          <p:val>
                                            <p:fltVal val="1"/>
                                          </p:val>
                                        </p:tav>
                                      </p:tavLst>
                                    </p:anim>
                                    <p:anim calcmode="lin" valueType="num">
                                      <p:cBhvr>
                                        <p:cTn id="92" dur="332" tmFilter="0, 0; 0.125,0.2665; 0.25,0.4; 0.375,0.465; 0.5,0.5;  0.625,0.535; 0.75,0.6; 0.875,0.7335; 1,1">
                                          <p:stCondLst>
                                            <p:cond delay="332"/>
                                          </p:stCondLst>
                                        </p:cTn>
                                        <p:tgtEl>
                                          <p:spTgt spid="132103"/>
                                        </p:tgtEl>
                                        <p:attrNameLst>
                                          <p:attrName>ppt_y</p:attrName>
                                        </p:attrNameLst>
                                      </p:cBhvr>
                                      <p:tavLst>
                                        <p:tav tm="0" fmla="#ppt_y-sin(pi*$)/9">
                                          <p:val>
                                            <p:fltVal val="0"/>
                                          </p:val>
                                        </p:tav>
                                        <p:tav tm="100000">
                                          <p:val>
                                            <p:fltVal val="1"/>
                                          </p:val>
                                        </p:tav>
                                      </p:tavLst>
                                    </p:anim>
                                    <p:anim calcmode="lin" valueType="num">
                                      <p:cBhvr>
                                        <p:cTn id="93" dur="166" tmFilter="0, 0; 0.125,0.2665; 0.25,0.4; 0.375,0.465; 0.5,0.5;  0.625,0.535; 0.75,0.6; 0.875,0.7335; 1,1">
                                          <p:stCondLst>
                                            <p:cond delay="662"/>
                                          </p:stCondLst>
                                        </p:cTn>
                                        <p:tgtEl>
                                          <p:spTgt spid="132103"/>
                                        </p:tgtEl>
                                        <p:attrNameLst>
                                          <p:attrName>ppt_y</p:attrName>
                                        </p:attrNameLst>
                                      </p:cBhvr>
                                      <p:tavLst>
                                        <p:tav tm="0" fmla="#ppt_y-sin(pi*$)/27">
                                          <p:val>
                                            <p:fltVal val="0"/>
                                          </p:val>
                                        </p:tav>
                                        <p:tav tm="100000">
                                          <p:val>
                                            <p:fltVal val="1"/>
                                          </p:val>
                                        </p:tav>
                                      </p:tavLst>
                                    </p:anim>
                                    <p:anim calcmode="lin" valueType="num">
                                      <p:cBhvr>
                                        <p:cTn id="94" dur="82" tmFilter="0, 0; 0.125,0.2665; 0.25,0.4; 0.375,0.465; 0.5,0.5;  0.625,0.535; 0.75,0.6; 0.875,0.7335; 1,1">
                                          <p:stCondLst>
                                            <p:cond delay="828"/>
                                          </p:stCondLst>
                                        </p:cTn>
                                        <p:tgtEl>
                                          <p:spTgt spid="132103"/>
                                        </p:tgtEl>
                                        <p:attrNameLst>
                                          <p:attrName>ppt_y</p:attrName>
                                        </p:attrNameLst>
                                      </p:cBhvr>
                                      <p:tavLst>
                                        <p:tav tm="0" fmla="#ppt_y-sin(pi*$)/81">
                                          <p:val>
                                            <p:fltVal val="0"/>
                                          </p:val>
                                        </p:tav>
                                        <p:tav tm="100000">
                                          <p:val>
                                            <p:fltVal val="1"/>
                                          </p:val>
                                        </p:tav>
                                      </p:tavLst>
                                    </p:anim>
                                    <p:animScale>
                                      <p:cBhvr>
                                        <p:cTn id="95" dur="13">
                                          <p:stCondLst>
                                            <p:cond delay="325"/>
                                          </p:stCondLst>
                                        </p:cTn>
                                        <p:tgtEl>
                                          <p:spTgt spid="132103"/>
                                        </p:tgtEl>
                                      </p:cBhvr>
                                      <p:to x="100000" y="60000"/>
                                    </p:animScale>
                                    <p:animScale>
                                      <p:cBhvr>
                                        <p:cTn id="96" dur="83" decel="50000">
                                          <p:stCondLst>
                                            <p:cond delay="338"/>
                                          </p:stCondLst>
                                        </p:cTn>
                                        <p:tgtEl>
                                          <p:spTgt spid="132103"/>
                                        </p:tgtEl>
                                      </p:cBhvr>
                                      <p:to x="100000" y="100000"/>
                                    </p:animScale>
                                    <p:animScale>
                                      <p:cBhvr>
                                        <p:cTn id="97" dur="13">
                                          <p:stCondLst>
                                            <p:cond delay="656"/>
                                          </p:stCondLst>
                                        </p:cTn>
                                        <p:tgtEl>
                                          <p:spTgt spid="132103"/>
                                        </p:tgtEl>
                                      </p:cBhvr>
                                      <p:to x="100000" y="80000"/>
                                    </p:animScale>
                                    <p:animScale>
                                      <p:cBhvr>
                                        <p:cTn id="98" dur="83" decel="50000">
                                          <p:stCondLst>
                                            <p:cond delay="669"/>
                                          </p:stCondLst>
                                        </p:cTn>
                                        <p:tgtEl>
                                          <p:spTgt spid="132103"/>
                                        </p:tgtEl>
                                      </p:cBhvr>
                                      <p:to x="100000" y="100000"/>
                                    </p:animScale>
                                    <p:animScale>
                                      <p:cBhvr>
                                        <p:cTn id="99" dur="13">
                                          <p:stCondLst>
                                            <p:cond delay="821"/>
                                          </p:stCondLst>
                                        </p:cTn>
                                        <p:tgtEl>
                                          <p:spTgt spid="132103"/>
                                        </p:tgtEl>
                                      </p:cBhvr>
                                      <p:to x="100000" y="90000"/>
                                    </p:animScale>
                                    <p:animScale>
                                      <p:cBhvr>
                                        <p:cTn id="100" dur="83" decel="50000">
                                          <p:stCondLst>
                                            <p:cond delay="834"/>
                                          </p:stCondLst>
                                        </p:cTn>
                                        <p:tgtEl>
                                          <p:spTgt spid="132103"/>
                                        </p:tgtEl>
                                      </p:cBhvr>
                                      <p:to x="100000" y="100000"/>
                                    </p:animScale>
                                    <p:animScale>
                                      <p:cBhvr>
                                        <p:cTn id="101" dur="13">
                                          <p:stCondLst>
                                            <p:cond delay="904"/>
                                          </p:stCondLst>
                                        </p:cTn>
                                        <p:tgtEl>
                                          <p:spTgt spid="132103"/>
                                        </p:tgtEl>
                                      </p:cBhvr>
                                      <p:to x="100000" y="95000"/>
                                    </p:animScale>
                                    <p:animScale>
                                      <p:cBhvr>
                                        <p:cTn id="102" dur="83" decel="50000">
                                          <p:stCondLst>
                                            <p:cond delay="917"/>
                                          </p:stCondLst>
                                        </p:cTn>
                                        <p:tgtEl>
                                          <p:spTgt spid="132103"/>
                                        </p:tgtEl>
                                      </p:cBhvr>
                                      <p:to x="100000" y="100000"/>
                                    </p:animScale>
                                  </p:childTnLst>
                                </p:cTn>
                              </p:par>
                            </p:childTnLst>
                          </p:cTn>
                        </p:par>
                        <p:par>
                          <p:cTn id="103" fill="hold" nodeType="afterGroup">
                            <p:stCondLst>
                              <p:cond delay="3000"/>
                            </p:stCondLst>
                            <p:childTnLst>
                              <p:par>
                                <p:cTn id="104" presetID="26" presetClass="entr" presetSubtype="0" fill="hold" nodeType="afterEffect">
                                  <p:stCondLst>
                                    <p:cond delay="0"/>
                                  </p:stCondLst>
                                  <p:childTnLst>
                                    <p:set>
                                      <p:cBhvr>
                                        <p:cTn id="105" dur="1" fill="hold">
                                          <p:stCondLst>
                                            <p:cond delay="0"/>
                                          </p:stCondLst>
                                        </p:cTn>
                                        <p:tgtEl>
                                          <p:spTgt spid="132110"/>
                                        </p:tgtEl>
                                        <p:attrNameLst>
                                          <p:attrName>style.visibility</p:attrName>
                                        </p:attrNameLst>
                                      </p:cBhvr>
                                      <p:to>
                                        <p:strVal val="visible"/>
                                      </p:to>
                                    </p:set>
                                    <p:animEffect transition="in" filter="wipe(down)">
                                      <p:cBhvr>
                                        <p:cTn id="106" dur="290">
                                          <p:stCondLst>
                                            <p:cond delay="0"/>
                                          </p:stCondLst>
                                        </p:cTn>
                                        <p:tgtEl>
                                          <p:spTgt spid="132110"/>
                                        </p:tgtEl>
                                      </p:cBhvr>
                                    </p:animEffect>
                                    <p:anim calcmode="lin" valueType="num">
                                      <p:cBhvr>
                                        <p:cTn id="107" dur="911" tmFilter="0,0; 0.14,0.36; 0.43,0.73; 0.71,0.91; 1.0,1.0">
                                          <p:stCondLst>
                                            <p:cond delay="0"/>
                                          </p:stCondLst>
                                        </p:cTn>
                                        <p:tgtEl>
                                          <p:spTgt spid="132110"/>
                                        </p:tgtEl>
                                        <p:attrNameLst>
                                          <p:attrName>ppt_x</p:attrName>
                                        </p:attrNameLst>
                                      </p:cBhvr>
                                      <p:tavLst>
                                        <p:tav tm="0">
                                          <p:val>
                                            <p:strVal val="#ppt_x-0.25"/>
                                          </p:val>
                                        </p:tav>
                                        <p:tav tm="100000">
                                          <p:val>
                                            <p:strVal val="#ppt_x"/>
                                          </p:val>
                                        </p:tav>
                                      </p:tavLst>
                                    </p:anim>
                                    <p:anim calcmode="lin" valueType="num">
                                      <p:cBhvr>
                                        <p:cTn id="108" dur="332" tmFilter="0.0,0.0; 0.25,0.07; 0.50,0.2; 0.75,0.467; 1.0,1.0">
                                          <p:stCondLst>
                                            <p:cond delay="0"/>
                                          </p:stCondLst>
                                        </p:cTn>
                                        <p:tgtEl>
                                          <p:spTgt spid="132110"/>
                                        </p:tgtEl>
                                        <p:attrNameLst>
                                          <p:attrName>ppt_y</p:attrName>
                                        </p:attrNameLst>
                                      </p:cBhvr>
                                      <p:tavLst>
                                        <p:tav tm="0" fmla="#ppt_y-sin(pi*$)/3">
                                          <p:val>
                                            <p:fltVal val="0.5"/>
                                          </p:val>
                                        </p:tav>
                                        <p:tav tm="100000">
                                          <p:val>
                                            <p:fltVal val="1"/>
                                          </p:val>
                                        </p:tav>
                                      </p:tavLst>
                                    </p:anim>
                                    <p:anim calcmode="lin" valueType="num">
                                      <p:cBhvr>
                                        <p:cTn id="109" dur="332" tmFilter="0, 0; 0.125,0.2665; 0.25,0.4; 0.375,0.465; 0.5,0.5;  0.625,0.535; 0.75,0.6; 0.875,0.7335; 1,1">
                                          <p:stCondLst>
                                            <p:cond delay="332"/>
                                          </p:stCondLst>
                                        </p:cTn>
                                        <p:tgtEl>
                                          <p:spTgt spid="132110"/>
                                        </p:tgtEl>
                                        <p:attrNameLst>
                                          <p:attrName>ppt_y</p:attrName>
                                        </p:attrNameLst>
                                      </p:cBhvr>
                                      <p:tavLst>
                                        <p:tav tm="0" fmla="#ppt_y-sin(pi*$)/9">
                                          <p:val>
                                            <p:fltVal val="0"/>
                                          </p:val>
                                        </p:tav>
                                        <p:tav tm="100000">
                                          <p:val>
                                            <p:fltVal val="1"/>
                                          </p:val>
                                        </p:tav>
                                      </p:tavLst>
                                    </p:anim>
                                    <p:anim calcmode="lin" valueType="num">
                                      <p:cBhvr>
                                        <p:cTn id="110" dur="166" tmFilter="0, 0; 0.125,0.2665; 0.25,0.4; 0.375,0.465; 0.5,0.5;  0.625,0.535; 0.75,0.6; 0.875,0.7335; 1,1">
                                          <p:stCondLst>
                                            <p:cond delay="662"/>
                                          </p:stCondLst>
                                        </p:cTn>
                                        <p:tgtEl>
                                          <p:spTgt spid="132110"/>
                                        </p:tgtEl>
                                        <p:attrNameLst>
                                          <p:attrName>ppt_y</p:attrName>
                                        </p:attrNameLst>
                                      </p:cBhvr>
                                      <p:tavLst>
                                        <p:tav tm="0" fmla="#ppt_y-sin(pi*$)/27">
                                          <p:val>
                                            <p:fltVal val="0"/>
                                          </p:val>
                                        </p:tav>
                                        <p:tav tm="100000">
                                          <p:val>
                                            <p:fltVal val="1"/>
                                          </p:val>
                                        </p:tav>
                                      </p:tavLst>
                                    </p:anim>
                                    <p:anim calcmode="lin" valueType="num">
                                      <p:cBhvr>
                                        <p:cTn id="111" dur="82" tmFilter="0, 0; 0.125,0.2665; 0.25,0.4; 0.375,0.465; 0.5,0.5;  0.625,0.535; 0.75,0.6; 0.875,0.7335; 1,1">
                                          <p:stCondLst>
                                            <p:cond delay="828"/>
                                          </p:stCondLst>
                                        </p:cTn>
                                        <p:tgtEl>
                                          <p:spTgt spid="132110"/>
                                        </p:tgtEl>
                                        <p:attrNameLst>
                                          <p:attrName>ppt_y</p:attrName>
                                        </p:attrNameLst>
                                      </p:cBhvr>
                                      <p:tavLst>
                                        <p:tav tm="0" fmla="#ppt_y-sin(pi*$)/81">
                                          <p:val>
                                            <p:fltVal val="0"/>
                                          </p:val>
                                        </p:tav>
                                        <p:tav tm="100000">
                                          <p:val>
                                            <p:fltVal val="1"/>
                                          </p:val>
                                        </p:tav>
                                      </p:tavLst>
                                    </p:anim>
                                    <p:animScale>
                                      <p:cBhvr>
                                        <p:cTn id="112" dur="13">
                                          <p:stCondLst>
                                            <p:cond delay="325"/>
                                          </p:stCondLst>
                                        </p:cTn>
                                        <p:tgtEl>
                                          <p:spTgt spid="132110"/>
                                        </p:tgtEl>
                                      </p:cBhvr>
                                      <p:to x="100000" y="60000"/>
                                    </p:animScale>
                                    <p:animScale>
                                      <p:cBhvr>
                                        <p:cTn id="113" dur="83" decel="50000">
                                          <p:stCondLst>
                                            <p:cond delay="338"/>
                                          </p:stCondLst>
                                        </p:cTn>
                                        <p:tgtEl>
                                          <p:spTgt spid="132110"/>
                                        </p:tgtEl>
                                      </p:cBhvr>
                                      <p:to x="100000" y="100000"/>
                                    </p:animScale>
                                    <p:animScale>
                                      <p:cBhvr>
                                        <p:cTn id="114" dur="13">
                                          <p:stCondLst>
                                            <p:cond delay="656"/>
                                          </p:stCondLst>
                                        </p:cTn>
                                        <p:tgtEl>
                                          <p:spTgt spid="132110"/>
                                        </p:tgtEl>
                                      </p:cBhvr>
                                      <p:to x="100000" y="80000"/>
                                    </p:animScale>
                                    <p:animScale>
                                      <p:cBhvr>
                                        <p:cTn id="115" dur="83" decel="50000">
                                          <p:stCondLst>
                                            <p:cond delay="669"/>
                                          </p:stCondLst>
                                        </p:cTn>
                                        <p:tgtEl>
                                          <p:spTgt spid="132110"/>
                                        </p:tgtEl>
                                      </p:cBhvr>
                                      <p:to x="100000" y="100000"/>
                                    </p:animScale>
                                    <p:animScale>
                                      <p:cBhvr>
                                        <p:cTn id="116" dur="13">
                                          <p:stCondLst>
                                            <p:cond delay="821"/>
                                          </p:stCondLst>
                                        </p:cTn>
                                        <p:tgtEl>
                                          <p:spTgt spid="132110"/>
                                        </p:tgtEl>
                                      </p:cBhvr>
                                      <p:to x="100000" y="90000"/>
                                    </p:animScale>
                                    <p:animScale>
                                      <p:cBhvr>
                                        <p:cTn id="117" dur="83" decel="50000">
                                          <p:stCondLst>
                                            <p:cond delay="834"/>
                                          </p:stCondLst>
                                        </p:cTn>
                                        <p:tgtEl>
                                          <p:spTgt spid="132110"/>
                                        </p:tgtEl>
                                      </p:cBhvr>
                                      <p:to x="100000" y="100000"/>
                                    </p:animScale>
                                    <p:animScale>
                                      <p:cBhvr>
                                        <p:cTn id="118" dur="13">
                                          <p:stCondLst>
                                            <p:cond delay="904"/>
                                          </p:stCondLst>
                                        </p:cTn>
                                        <p:tgtEl>
                                          <p:spTgt spid="132110"/>
                                        </p:tgtEl>
                                      </p:cBhvr>
                                      <p:to x="100000" y="95000"/>
                                    </p:animScale>
                                    <p:animScale>
                                      <p:cBhvr>
                                        <p:cTn id="119" dur="83" decel="50000">
                                          <p:stCondLst>
                                            <p:cond delay="917"/>
                                          </p:stCondLst>
                                        </p:cTn>
                                        <p:tgtEl>
                                          <p:spTgt spid="132110"/>
                                        </p:tgtEl>
                                      </p:cBhvr>
                                      <p:to x="100000" y="100000"/>
                                    </p:animScale>
                                  </p:childTnLst>
                                </p:cTn>
                              </p:par>
                              <p:par>
                                <p:cTn id="120" presetID="26" presetClass="entr" presetSubtype="0" fill="hold" grpId="0" nodeType="withEffect">
                                  <p:stCondLst>
                                    <p:cond delay="0"/>
                                  </p:stCondLst>
                                  <p:childTnLst>
                                    <p:set>
                                      <p:cBhvr>
                                        <p:cTn id="121" dur="1" fill="hold">
                                          <p:stCondLst>
                                            <p:cond delay="0"/>
                                          </p:stCondLst>
                                        </p:cTn>
                                        <p:tgtEl>
                                          <p:spTgt spid="132109"/>
                                        </p:tgtEl>
                                        <p:attrNameLst>
                                          <p:attrName>style.visibility</p:attrName>
                                        </p:attrNameLst>
                                      </p:cBhvr>
                                      <p:to>
                                        <p:strVal val="visible"/>
                                      </p:to>
                                    </p:set>
                                    <p:animEffect transition="in" filter="wipe(down)">
                                      <p:cBhvr>
                                        <p:cTn id="122" dur="290">
                                          <p:stCondLst>
                                            <p:cond delay="0"/>
                                          </p:stCondLst>
                                        </p:cTn>
                                        <p:tgtEl>
                                          <p:spTgt spid="132109"/>
                                        </p:tgtEl>
                                      </p:cBhvr>
                                    </p:animEffect>
                                    <p:anim calcmode="lin" valueType="num">
                                      <p:cBhvr>
                                        <p:cTn id="123" dur="911" tmFilter="0,0; 0.14,0.36; 0.43,0.73; 0.71,0.91; 1.0,1.0">
                                          <p:stCondLst>
                                            <p:cond delay="0"/>
                                          </p:stCondLst>
                                        </p:cTn>
                                        <p:tgtEl>
                                          <p:spTgt spid="132109"/>
                                        </p:tgtEl>
                                        <p:attrNameLst>
                                          <p:attrName>ppt_x</p:attrName>
                                        </p:attrNameLst>
                                      </p:cBhvr>
                                      <p:tavLst>
                                        <p:tav tm="0">
                                          <p:val>
                                            <p:strVal val="#ppt_x-0.25"/>
                                          </p:val>
                                        </p:tav>
                                        <p:tav tm="100000">
                                          <p:val>
                                            <p:strVal val="#ppt_x"/>
                                          </p:val>
                                        </p:tav>
                                      </p:tavLst>
                                    </p:anim>
                                    <p:anim calcmode="lin" valueType="num">
                                      <p:cBhvr>
                                        <p:cTn id="124" dur="332" tmFilter="0.0,0.0; 0.25,0.07; 0.50,0.2; 0.75,0.467; 1.0,1.0">
                                          <p:stCondLst>
                                            <p:cond delay="0"/>
                                          </p:stCondLst>
                                        </p:cTn>
                                        <p:tgtEl>
                                          <p:spTgt spid="132109"/>
                                        </p:tgtEl>
                                        <p:attrNameLst>
                                          <p:attrName>ppt_y</p:attrName>
                                        </p:attrNameLst>
                                      </p:cBhvr>
                                      <p:tavLst>
                                        <p:tav tm="0" fmla="#ppt_y-sin(pi*$)/3">
                                          <p:val>
                                            <p:fltVal val="0.5"/>
                                          </p:val>
                                        </p:tav>
                                        <p:tav tm="100000">
                                          <p:val>
                                            <p:fltVal val="1"/>
                                          </p:val>
                                        </p:tav>
                                      </p:tavLst>
                                    </p:anim>
                                    <p:anim calcmode="lin" valueType="num">
                                      <p:cBhvr>
                                        <p:cTn id="125" dur="332" tmFilter="0, 0; 0.125,0.2665; 0.25,0.4; 0.375,0.465; 0.5,0.5;  0.625,0.535; 0.75,0.6; 0.875,0.7335; 1,1">
                                          <p:stCondLst>
                                            <p:cond delay="332"/>
                                          </p:stCondLst>
                                        </p:cTn>
                                        <p:tgtEl>
                                          <p:spTgt spid="132109"/>
                                        </p:tgtEl>
                                        <p:attrNameLst>
                                          <p:attrName>ppt_y</p:attrName>
                                        </p:attrNameLst>
                                      </p:cBhvr>
                                      <p:tavLst>
                                        <p:tav tm="0" fmla="#ppt_y-sin(pi*$)/9">
                                          <p:val>
                                            <p:fltVal val="0"/>
                                          </p:val>
                                        </p:tav>
                                        <p:tav tm="100000">
                                          <p:val>
                                            <p:fltVal val="1"/>
                                          </p:val>
                                        </p:tav>
                                      </p:tavLst>
                                    </p:anim>
                                    <p:anim calcmode="lin" valueType="num">
                                      <p:cBhvr>
                                        <p:cTn id="126" dur="166" tmFilter="0, 0; 0.125,0.2665; 0.25,0.4; 0.375,0.465; 0.5,0.5;  0.625,0.535; 0.75,0.6; 0.875,0.7335; 1,1">
                                          <p:stCondLst>
                                            <p:cond delay="662"/>
                                          </p:stCondLst>
                                        </p:cTn>
                                        <p:tgtEl>
                                          <p:spTgt spid="132109"/>
                                        </p:tgtEl>
                                        <p:attrNameLst>
                                          <p:attrName>ppt_y</p:attrName>
                                        </p:attrNameLst>
                                      </p:cBhvr>
                                      <p:tavLst>
                                        <p:tav tm="0" fmla="#ppt_y-sin(pi*$)/27">
                                          <p:val>
                                            <p:fltVal val="0"/>
                                          </p:val>
                                        </p:tav>
                                        <p:tav tm="100000">
                                          <p:val>
                                            <p:fltVal val="1"/>
                                          </p:val>
                                        </p:tav>
                                      </p:tavLst>
                                    </p:anim>
                                    <p:anim calcmode="lin" valueType="num">
                                      <p:cBhvr>
                                        <p:cTn id="127" dur="82" tmFilter="0, 0; 0.125,0.2665; 0.25,0.4; 0.375,0.465; 0.5,0.5;  0.625,0.535; 0.75,0.6; 0.875,0.7335; 1,1">
                                          <p:stCondLst>
                                            <p:cond delay="828"/>
                                          </p:stCondLst>
                                        </p:cTn>
                                        <p:tgtEl>
                                          <p:spTgt spid="132109"/>
                                        </p:tgtEl>
                                        <p:attrNameLst>
                                          <p:attrName>ppt_y</p:attrName>
                                        </p:attrNameLst>
                                      </p:cBhvr>
                                      <p:tavLst>
                                        <p:tav tm="0" fmla="#ppt_y-sin(pi*$)/81">
                                          <p:val>
                                            <p:fltVal val="0"/>
                                          </p:val>
                                        </p:tav>
                                        <p:tav tm="100000">
                                          <p:val>
                                            <p:fltVal val="1"/>
                                          </p:val>
                                        </p:tav>
                                      </p:tavLst>
                                    </p:anim>
                                    <p:animScale>
                                      <p:cBhvr>
                                        <p:cTn id="128" dur="13">
                                          <p:stCondLst>
                                            <p:cond delay="325"/>
                                          </p:stCondLst>
                                        </p:cTn>
                                        <p:tgtEl>
                                          <p:spTgt spid="132109"/>
                                        </p:tgtEl>
                                      </p:cBhvr>
                                      <p:to x="100000" y="60000"/>
                                    </p:animScale>
                                    <p:animScale>
                                      <p:cBhvr>
                                        <p:cTn id="129" dur="83" decel="50000">
                                          <p:stCondLst>
                                            <p:cond delay="338"/>
                                          </p:stCondLst>
                                        </p:cTn>
                                        <p:tgtEl>
                                          <p:spTgt spid="132109"/>
                                        </p:tgtEl>
                                      </p:cBhvr>
                                      <p:to x="100000" y="100000"/>
                                    </p:animScale>
                                    <p:animScale>
                                      <p:cBhvr>
                                        <p:cTn id="130" dur="13">
                                          <p:stCondLst>
                                            <p:cond delay="656"/>
                                          </p:stCondLst>
                                        </p:cTn>
                                        <p:tgtEl>
                                          <p:spTgt spid="132109"/>
                                        </p:tgtEl>
                                      </p:cBhvr>
                                      <p:to x="100000" y="80000"/>
                                    </p:animScale>
                                    <p:animScale>
                                      <p:cBhvr>
                                        <p:cTn id="131" dur="83" decel="50000">
                                          <p:stCondLst>
                                            <p:cond delay="669"/>
                                          </p:stCondLst>
                                        </p:cTn>
                                        <p:tgtEl>
                                          <p:spTgt spid="132109"/>
                                        </p:tgtEl>
                                      </p:cBhvr>
                                      <p:to x="100000" y="100000"/>
                                    </p:animScale>
                                    <p:animScale>
                                      <p:cBhvr>
                                        <p:cTn id="132" dur="13">
                                          <p:stCondLst>
                                            <p:cond delay="821"/>
                                          </p:stCondLst>
                                        </p:cTn>
                                        <p:tgtEl>
                                          <p:spTgt spid="132109"/>
                                        </p:tgtEl>
                                      </p:cBhvr>
                                      <p:to x="100000" y="90000"/>
                                    </p:animScale>
                                    <p:animScale>
                                      <p:cBhvr>
                                        <p:cTn id="133" dur="83" decel="50000">
                                          <p:stCondLst>
                                            <p:cond delay="834"/>
                                          </p:stCondLst>
                                        </p:cTn>
                                        <p:tgtEl>
                                          <p:spTgt spid="132109"/>
                                        </p:tgtEl>
                                      </p:cBhvr>
                                      <p:to x="100000" y="100000"/>
                                    </p:animScale>
                                    <p:animScale>
                                      <p:cBhvr>
                                        <p:cTn id="134" dur="13">
                                          <p:stCondLst>
                                            <p:cond delay="904"/>
                                          </p:stCondLst>
                                        </p:cTn>
                                        <p:tgtEl>
                                          <p:spTgt spid="132109"/>
                                        </p:tgtEl>
                                      </p:cBhvr>
                                      <p:to x="100000" y="95000"/>
                                    </p:animScale>
                                    <p:animScale>
                                      <p:cBhvr>
                                        <p:cTn id="135" dur="83" decel="50000">
                                          <p:stCondLst>
                                            <p:cond delay="917"/>
                                          </p:stCondLst>
                                        </p:cTn>
                                        <p:tgtEl>
                                          <p:spTgt spid="132109"/>
                                        </p:tgtEl>
                                      </p:cBhvr>
                                      <p:to x="100000" y="100000"/>
                                    </p:animScale>
                                  </p:childTnLst>
                                </p:cTn>
                              </p:par>
                            </p:childTnLst>
                          </p:cTn>
                        </p:par>
                        <p:par>
                          <p:cTn id="136" fill="hold" nodeType="afterGroup">
                            <p:stCondLst>
                              <p:cond delay="4000"/>
                            </p:stCondLst>
                            <p:childTnLst>
                              <p:par>
                                <p:cTn id="137" presetID="9" presetClass="entr" presetSubtype="0" fill="hold" grpId="0" nodeType="afterEffect">
                                  <p:stCondLst>
                                    <p:cond delay="0"/>
                                  </p:stCondLst>
                                  <p:childTnLst>
                                    <p:set>
                                      <p:cBhvr>
                                        <p:cTn id="138" dur="1" fill="hold">
                                          <p:stCondLst>
                                            <p:cond delay="0"/>
                                          </p:stCondLst>
                                        </p:cTn>
                                        <p:tgtEl>
                                          <p:spTgt spid="132114"/>
                                        </p:tgtEl>
                                        <p:attrNameLst>
                                          <p:attrName>style.visibility</p:attrName>
                                        </p:attrNameLst>
                                      </p:cBhvr>
                                      <p:to>
                                        <p:strVal val="visible"/>
                                      </p:to>
                                    </p:set>
                                    <p:animEffect transition="in" filter="dissolve">
                                      <p:cBhvr>
                                        <p:cTn id="139" dur="1000"/>
                                        <p:tgtEl>
                                          <p:spTgt spid="132114"/>
                                        </p:tgtEl>
                                      </p:cBhvr>
                                    </p:animEffect>
                                  </p:childTnLst>
                                </p:cTn>
                              </p:par>
                              <p:par>
                                <p:cTn id="140" presetID="9" presetClass="entr" presetSubtype="0" fill="hold" grpId="0" nodeType="withEffect">
                                  <p:stCondLst>
                                    <p:cond delay="0"/>
                                  </p:stCondLst>
                                  <p:childTnLst>
                                    <p:set>
                                      <p:cBhvr>
                                        <p:cTn id="141" dur="1" fill="hold">
                                          <p:stCondLst>
                                            <p:cond delay="0"/>
                                          </p:stCondLst>
                                        </p:cTn>
                                        <p:tgtEl>
                                          <p:spTgt spid="132113"/>
                                        </p:tgtEl>
                                        <p:attrNameLst>
                                          <p:attrName>style.visibility</p:attrName>
                                        </p:attrNameLst>
                                      </p:cBhvr>
                                      <p:to>
                                        <p:strVal val="visible"/>
                                      </p:to>
                                    </p:set>
                                    <p:animEffect transition="in" filter="dissolve">
                                      <p:cBhvr>
                                        <p:cTn id="142" dur="1000"/>
                                        <p:tgtEl>
                                          <p:spTgt spid="132113"/>
                                        </p:tgtEl>
                                      </p:cBhvr>
                                    </p:animEffect>
                                  </p:childTnLst>
                                </p:cTn>
                              </p:par>
                            </p:childTnLst>
                          </p:cTn>
                        </p:par>
                        <p:par>
                          <p:cTn id="143" fill="hold" nodeType="afterGroup">
                            <p:stCondLst>
                              <p:cond delay="5000"/>
                            </p:stCondLst>
                            <p:childTnLst>
                              <p:par>
                                <p:cTn id="144" presetID="41" presetClass="entr" presetSubtype="0" fill="hold" grpId="0" nodeType="afterEffect">
                                  <p:stCondLst>
                                    <p:cond delay="0"/>
                                  </p:stCondLst>
                                  <p:iterate type="lt">
                                    <p:tmPct val="10000"/>
                                  </p:iterate>
                                  <p:childTnLst>
                                    <p:set>
                                      <p:cBhvr>
                                        <p:cTn id="145" dur="1" fill="hold">
                                          <p:stCondLst>
                                            <p:cond delay="0"/>
                                          </p:stCondLst>
                                        </p:cTn>
                                        <p:tgtEl>
                                          <p:spTgt spid="355332"/>
                                        </p:tgtEl>
                                        <p:attrNameLst>
                                          <p:attrName>style.visibility</p:attrName>
                                        </p:attrNameLst>
                                      </p:cBhvr>
                                      <p:to>
                                        <p:strVal val="visible"/>
                                      </p:to>
                                    </p:set>
                                    <p:anim calcmode="lin" valueType="num">
                                      <p:cBhvr>
                                        <p:cTn id="146" dur="500" fill="hold"/>
                                        <p:tgtEl>
                                          <p:spTgt spid="355332"/>
                                        </p:tgtEl>
                                        <p:attrNameLst>
                                          <p:attrName>ppt_x</p:attrName>
                                        </p:attrNameLst>
                                      </p:cBhvr>
                                      <p:tavLst>
                                        <p:tav tm="0">
                                          <p:val>
                                            <p:strVal val="#ppt_x"/>
                                          </p:val>
                                        </p:tav>
                                        <p:tav tm="50000">
                                          <p:val>
                                            <p:strVal val="#ppt_x+.1"/>
                                          </p:val>
                                        </p:tav>
                                        <p:tav tm="100000">
                                          <p:val>
                                            <p:strVal val="#ppt_x"/>
                                          </p:val>
                                        </p:tav>
                                      </p:tavLst>
                                    </p:anim>
                                    <p:anim calcmode="lin" valueType="num">
                                      <p:cBhvr>
                                        <p:cTn id="147" dur="500" fill="hold"/>
                                        <p:tgtEl>
                                          <p:spTgt spid="355332"/>
                                        </p:tgtEl>
                                        <p:attrNameLst>
                                          <p:attrName>ppt_y</p:attrName>
                                        </p:attrNameLst>
                                      </p:cBhvr>
                                      <p:tavLst>
                                        <p:tav tm="0">
                                          <p:val>
                                            <p:strVal val="#ppt_y"/>
                                          </p:val>
                                        </p:tav>
                                        <p:tav tm="100000">
                                          <p:val>
                                            <p:strVal val="#ppt_y"/>
                                          </p:val>
                                        </p:tav>
                                      </p:tavLst>
                                    </p:anim>
                                    <p:anim calcmode="lin" valueType="num">
                                      <p:cBhvr>
                                        <p:cTn id="148" dur="500" fill="hold"/>
                                        <p:tgtEl>
                                          <p:spTgt spid="355332"/>
                                        </p:tgtEl>
                                        <p:attrNameLst>
                                          <p:attrName>ppt_h</p:attrName>
                                        </p:attrNameLst>
                                      </p:cBhvr>
                                      <p:tavLst>
                                        <p:tav tm="0">
                                          <p:val>
                                            <p:strVal val="#ppt_h/10"/>
                                          </p:val>
                                        </p:tav>
                                        <p:tav tm="50000">
                                          <p:val>
                                            <p:strVal val="#ppt_h+.01"/>
                                          </p:val>
                                        </p:tav>
                                        <p:tav tm="100000">
                                          <p:val>
                                            <p:strVal val="#ppt_h"/>
                                          </p:val>
                                        </p:tav>
                                      </p:tavLst>
                                    </p:anim>
                                    <p:anim calcmode="lin" valueType="num">
                                      <p:cBhvr>
                                        <p:cTn id="149" dur="500" fill="hold"/>
                                        <p:tgtEl>
                                          <p:spTgt spid="355332"/>
                                        </p:tgtEl>
                                        <p:attrNameLst>
                                          <p:attrName>ppt_w</p:attrName>
                                        </p:attrNameLst>
                                      </p:cBhvr>
                                      <p:tavLst>
                                        <p:tav tm="0">
                                          <p:val>
                                            <p:strVal val="#ppt_w/10"/>
                                          </p:val>
                                        </p:tav>
                                        <p:tav tm="50000">
                                          <p:val>
                                            <p:strVal val="#ppt_w+.01"/>
                                          </p:val>
                                        </p:tav>
                                        <p:tav tm="100000">
                                          <p:val>
                                            <p:strVal val="#ppt_w"/>
                                          </p:val>
                                        </p:tav>
                                      </p:tavLst>
                                    </p:anim>
                                    <p:animEffect transition="in" filter="fade">
                                      <p:cBhvr>
                                        <p:cTn id="150" dur="500" tmFilter="0,0; .5, 1; 1, 1"/>
                                        <p:tgtEl>
                                          <p:spTgt spid="3553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5332" grpId="0"/>
      <p:bldP spid="132103" grpId="0" animBg="1"/>
      <p:bldP spid="132107" grpId="0" animBg="1"/>
      <p:bldP spid="132109" grpId="0" animBg="1"/>
      <p:bldP spid="132111" grpId="0" animBg="1"/>
      <p:bldP spid="132113" grpId="0" animBg="1"/>
      <p:bldP spid="132114" grpId="0"/>
    </p:bld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yui_3_5_1_1_1456583977309_1677" descr="https://sp.yimg.com/xj/th?id=OIP.M6eb7a9f95b8ad31f7cd01469742a7e4bo0&amp;pid=15.1&amp;P=0&amp;w=300&amp;h=300">
            <a:extLst>
              <a:ext uri="{FF2B5EF4-FFF2-40B4-BE49-F238E27FC236}">
                <a16:creationId xmlns:a16="http://schemas.microsoft.com/office/drawing/2014/main" xmlns="" id="{E701B0DD-43D0-6DC1-931C-562DF31390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0713" y="2697163"/>
            <a:ext cx="5105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7" name="Line 3">
            <a:extLst>
              <a:ext uri="{FF2B5EF4-FFF2-40B4-BE49-F238E27FC236}">
                <a16:creationId xmlns:a16="http://schemas.microsoft.com/office/drawing/2014/main" xmlns="" id="{5FA017E1-B39E-8FA7-7827-17F637345970}"/>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8788" name="AutoShape 5" descr="http://mail.aol.com/38466-111/aol-6/en-us/mail/get-attachment.aspx?uid=29589111&amp;folder=NewMail&amp;partId=1">
            <a:extLst>
              <a:ext uri="{FF2B5EF4-FFF2-40B4-BE49-F238E27FC236}">
                <a16:creationId xmlns:a16="http://schemas.microsoft.com/office/drawing/2014/main" xmlns="" id="{8E40082B-3A6F-C2EB-D51A-AC0365775D7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89" name="AutoShape 7" descr="http://mail.aol.com/38466-111/aol-6/en-us/mail/get-attachment.aspx?uid=29589111&amp;folder=NewMail&amp;partId=1">
            <a:extLst>
              <a:ext uri="{FF2B5EF4-FFF2-40B4-BE49-F238E27FC236}">
                <a16:creationId xmlns:a16="http://schemas.microsoft.com/office/drawing/2014/main" xmlns="" id="{562FF1C8-78D8-7954-B915-B85FF4C3DF6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0" name="AutoShape 9" descr="http://mail.aol.com/38466-111/aol-6/en-us/mail/get-attachment.aspx?uid=29589111&amp;folder=NewMail&amp;partId=1">
            <a:extLst>
              <a:ext uri="{FF2B5EF4-FFF2-40B4-BE49-F238E27FC236}">
                <a16:creationId xmlns:a16="http://schemas.microsoft.com/office/drawing/2014/main" xmlns="" id="{5D552FBE-6340-F15B-A670-347DEEBE928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1" name="AutoShape 11" descr="http://mail.aol.com/38466-111/aol-6/en-us/mail/get-attachment.aspx?uid=29589111&amp;folder=NewMail&amp;partId=1">
            <a:extLst>
              <a:ext uri="{FF2B5EF4-FFF2-40B4-BE49-F238E27FC236}">
                <a16:creationId xmlns:a16="http://schemas.microsoft.com/office/drawing/2014/main" xmlns="" id="{77E65657-ACCB-0598-03CC-92302F30FB8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2" name="Title 10">
            <a:extLst>
              <a:ext uri="{FF2B5EF4-FFF2-40B4-BE49-F238E27FC236}">
                <a16:creationId xmlns:a16="http://schemas.microsoft.com/office/drawing/2014/main" xmlns="" id="{E07556EE-3881-1D7A-55D1-9F53915C8859}"/>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Tell Us the Truth </a:t>
            </a:r>
            <a:r>
              <a:rPr lang="en-US" altLang="en-US" sz="2000"/>
              <a:t>(cont’d)</a:t>
            </a:r>
            <a:r>
              <a:rPr lang="en-US" altLang="en-US" sz="4400"/>
              <a:t/>
            </a:r>
            <a:br>
              <a:rPr lang="en-US" altLang="en-US" sz="4400"/>
            </a:br>
            <a:endParaRPr lang="en-US" altLang="en-US" sz="4400"/>
          </a:p>
        </p:txBody>
      </p:sp>
      <p:sp>
        <p:nvSpPr>
          <p:cNvPr id="2" name="TextBox 1">
            <a:extLst>
              <a:ext uri="{FF2B5EF4-FFF2-40B4-BE49-F238E27FC236}">
                <a16:creationId xmlns:a16="http://schemas.microsoft.com/office/drawing/2014/main" xmlns="" id="{A7E63661-B0E2-4CEE-15C7-EDD2A18E9ADC}"/>
              </a:ext>
            </a:extLst>
          </p:cNvPr>
          <p:cNvSpPr txBox="1">
            <a:spLocks noChangeArrowheads="1"/>
          </p:cNvSpPr>
          <p:nvPr/>
        </p:nvSpPr>
        <p:spPr bwMode="auto">
          <a:xfrm>
            <a:off x="442913" y="1096963"/>
            <a:ext cx="8001000" cy="550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solidFill>
                  <a:srgbClr val="003F00"/>
                </a:solidFill>
                <a:latin typeface="Franklin Gothic Medium" panose="020B0603020102020204" pitchFamily="34" charset="0"/>
                <a:ea typeface="MS PGothic" panose="020B0600070205080204" pitchFamily="34" charset="-128"/>
              </a:rPr>
              <a:t>When you tell me the truth, please make it a thoughtful process – deception is insincere.</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Explain the truth to me in a way that I can understand</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Focus on emphasizing the possibilities</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nurture/encourage seemingly unrealistic goals</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protect me from my feelings – I have a right to them</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make me the last to be informed – if it’s about me shouldn’t I know first?</a:t>
            </a:r>
          </a:p>
        </p:txBody>
      </p:sp>
    </p:spTree>
    <p:extLst>
      <p:ext uri="{BB962C8B-B14F-4D97-AF65-F5344CB8AC3E}">
        <p14:creationId xmlns:p14="http://schemas.microsoft.com/office/powerpoint/2010/main" val="11050164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8" fill="hold" nodeType="clickPar">
                      <p:stCondLst>
                        <p:cond delay="indefinite"/>
                      </p:stCondLst>
                      <p:childTnLst>
                        <p:par>
                          <p:cTn id="9" fill="hold" nodeType="withGroup">
                            <p:stCondLst>
                              <p:cond delay="0"/>
                            </p:stCondLst>
                            <p:childTnLst>
                              <p:par>
                                <p:cTn id="10" presetID="55"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 calcmode="lin" valueType="num">
                                      <p:cBhvr>
                                        <p:cTn id="12"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13"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14" dur="1000"/>
                                        <p:tgtEl>
                                          <p:spTgt spid="2">
                                            <p:txEl>
                                              <p:pRg st="1" end="1"/>
                                            </p:txEl>
                                          </p:spTgt>
                                        </p:tgtEl>
                                      </p:cBhvr>
                                    </p:animEffect>
                                  </p:childTnLst>
                                  <p:subTnLst>
                                    <p:animClr clrSpc="rgb" dir="cw">
                                      <p:cBhvr override="childStyle">
                                        <p:cTn dur="1" fill="hold" display="0" masterRel="nextClick" afterEffect="1"/>
                                        <p:tgtEl>
                                          <p:spTgt spid="2">
                                            <p:txEl>
                                              <p:pRg st="1" end="1"/>
                                            </p:txEl>
                                          </p:spTgt>
                                        </p:tgtEl>
                                        <p:attrNameLst>
                                          <p:attrName>ppt_c</p:attrName>
                                        </p:attrNameLst>
                                      </p:cBhvr>
                                      <p:to>
                                        <a:schemeClr val="tx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55"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2" end="2"/>
                                            </p:txEl>
                                          </p:spTgt>
                                        </p:tgtEl>
                                      </p:cBhvr>
                                    </p:animEffect>
                                  </p:childTnLst>
                                  <p:subTnLst>
                                    <p:animClr clrSpc="rgb" dir="cw">
                                      <p:cBhvr override="childStyle">
                                        <p:cTn dur="1" fill="hold" display="0" masterRel="nextClick" afterEffect="1"/>
                                        <p:tgtEl>
                                          <p:spTgt spid="2">
                                            <p:txEl>
                                              <p:pRg st="2" end="2"/>
                                            </p:txEl>
                                          </p:spTgt>
                                        </p:tgtEl>
                                        <p:attrNameLst>
                                          <p:attrName>ppt_c</p:attrName>
                                        </p:attrNameLst>
                                      </p:cBhvr>
                                      <p:to>
                                        <a:schemeClr val="tx1"/>
                                      </p:to>
                                    </p:animClr>
                                  </p:subTnLst>
                                </p:cTn>
                              </p:par>
                            </p:childTnLst>
                          </p:cTn>
                        </p:par>
                      </p:childTnLst>
                    </p:cTn>
                  </p:par>
                  <p:par>
                    <p:cTn id="22" fill="hold" nodeType="clickPar">
                      <p:stCondLst>
                        <p:cond delay="indefinite"/>
                      </p:stCondLst>
                      <p:childTnLst>
                        <p:par>
                          <p:cTn id="23" fill="hold" nodeType="withGroup">
                            <p:stCondLst>
                              <p:cond delay="0"/>
                            </p:stCondLst>
                            <p:childTnLst>
                              <p:par>
                                <p:cTn id="24" presetID="55" presetClass="entr" presetSubtype="0" fill="hold"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 calcmode="lin" valueType="num">
                                      <p:cBhvr>
                                        <p:cTn id="26"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27"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28" dur="1000"/>
                                        <p:tgtEl>
                                          <p:spTgt spid="2">
                                            <p:txEl>
                                              <p:pRg st="3" end="3"/>
                                            </p:txEl>
                                          </p:spTgt>
                                        </p:tgtEl>
                                      </p:cBhvr>
                                    </p:animEffect>
                                  </p:childTnLst>
                                  <p:subTnLst>
                                    <p:animClr clrSpc="rgb" dir="cw">
                                      <p:cBhvr override="childStyle">
                                        <p:cTn dur="1" fill="hold" display="0" masterRel="nextClick" afterEffect="1"/>
                                        <p:tgtEl>
                                          <p:spTgt spid="2">
                                            <p:txEl>
                                              <p:pRg st="3" end="3"/>
                                            </p:txEl>
                                          </p:spTgt>
                                        </p:tgtEl>
                                        <p:attrNameLst>
                                          <p:attrName>ppt_c</p:attrName>
                                        </p:attrNameLst>
                                      </p:cBhvr>
                                      <p:to>
                                        <a:schemeClr val="tx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55"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 calcmode="lin" valueType="num">
                                      <p:cBhvr>
                                        <p:cTn id="33"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4"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5" dur="1000"/>
                                        <p:tgtEl>
                                          <p:spTgt spid="2">
                                            <p:txEl>
                                              <p:pRg st="4" end="4"/>
                                            </p:txEl>
                                          </p:spTgt>
                                        </p:tgtEl>
                                      </p:cBhvr>
                                    </p:animEffect>
                                  </p:childTnLst>
                                  <p:subTnLst>
                                    <p:animClr clrSpc="rgb" dir="cw">
                                      <p:cBhvr override="childStyle">
                                        <p:cTn dur="1" fill="hold" display="0" masterRel="nextClick" afterEffect="1"/>
                                        <p:tgtEl>
                                          <p:spTgt spid="2">
                                            <p:txEl>
                                              <p:pRg st="4" end="4"/>
                                            </p:txEl>
                                          </p:spTgt>
                                        </p:tgtEl>
                                        <p:attrNameLst>
                                          <p:attrName>ppt_c</p:attrName>
                                        </p:attrNameLst>
                                      </p:cBhvr>
                                      <p:to>
                                        <a:schemeClr val="tx1"/>
                                      </p:to>
                                    </p:animClr>
                                  </p:subTnLst>
                                </p:cTn>
                              </p:par>
                            </p:childTnLst>
                          </p:cTn>
                        </p:par>
                      </p:childTnLst>
                    </p:cTn>
                  </p:par>
                  <p:par>
                    <p:cTn id="36" fill="hold" nodeType="clickPar">
                      <p:stCondLst>
                        <p:cond delay="indefinite"/>
                      </p:stCondLst>
                      <p:childTnLst>
                        <p:par>
                          <p:cTn id="37" fill="hold" nodeType="withGroup">
                            <p:stCondLst>
                              <p:cond delay="0"/>
                            </p:stCondLst>
                            <p:childTnLst>
                              <p:par>
                                <p:cTn id="38" presetID="55" presetClass="entr" presetSubtype="0" fill="hold" nodeType="clickEffect">
                                  <p:stCondLst>
                                    <p:cond delay="0"/>
                                  </p:stCondLst>
                                  <p:childTnLst>
                                    <p:set>
                                      <p:cBhvr>
                                        <p:cTn id="39" dur="1" fill="hold">
                                          <p:stCondLst>
                                            <p:cond delay="0"/>
                                          </p:stCondLst>
                                        </p:cTn>
                                        <p:tgtEl>
                                          <p:spTgt spid="2">
                                            <p:txEl>
                                              <p:pRg st="5" end="5"/>
                                            </p:txEl>
                                          </p:spTgt>
                                        </p:tgtEl>
                                        <p:attrNameLst>
                                          <p:attrName>style.visibility</p:attrName>
                                        </p:attrNameLst>
                                      </p:cBhvr>
                                      <p:to>
                                        <p:strVal val="visible"/>
                                      </p:to>
                                    </p:set>
                                    <p:anim calcmode="lin" valueType="num">
                                      <p:cBhvr>
                                        <p:cTn id="40"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1"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2" dur="1000"/>
                                        <p:tgtEl>
                                          <p:spTgt spid="2">
                                            <p:txEl>
                                              <p:pRg st="5" end="5"/>
                                            </p:txEl>
                                          </p:spTgt>
                                        </p:tgtEl>
                                      </p:cBhvr>
                                    </p:animEffect>
                                  </p:childTnLst>
                                  <p:subTnLst>
                                    <p:animClr clrSpc="rgb" dir="cw">
                                      <p:cBhvr override="childStyle">
                                        <p:cTn dur="1" fill="hold" display="0" masterRel="nextClick" afterEffect="1"/>
                                        <p:tgtEl>
                                          <p:spTgt spid="2">
                                            <p:txEl>
                                              <p:pRg st="5" end="5"/>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xmlns="" id="{10153E7E-A17F-B26A-52A1-72F0C33126AD}"/>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9811" name="Line 3">
            <a:extLst>
              <a:ext uri="{FF2B5EF4-FFF2-40B4-BE49-F238E27FC236}">
                <a16:creationId xmlns:a16="http://schemas.microsoft.com/office/drawing/2014/main" xmlns="" id="{01064672-F4A7-853F-DE76-049C956C2ED4}"/>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5684" name="Text Box 4">
            <a:extLst>
              <a:ext uri="{FF2B5EF4-FFF2-40B4-BE49-F238E27FC236}">
                <a16:creationId xmlns:a16="http://schemas.microsoft.com/office/drawing/2014/main" xmlns="" id="{ECD2B2C2-0E21-F940-1C39-AA66C95FCAB7}"/>
              </a:ext>
            </a:extLst>
          </p:cNvPr>
          <p:cNvSpPr txBox="1">
            <a:spLocks noChangeArrowheads="1"/>
          </p:cNvSpPr>
          <p:nvPr/>
        </p:nvSpPr>
        <p:spPr bwMode="auto">
          <a:xfrm>
            <a:off x="366713" y="1858963"/>
            <a:ext cx="8686800" cy="498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a:t>
            </a:r>
          </a:p>
          <a:p>
            <a:pPr>
              <a:lnSpc>
                <a:spcPct val="65000"/>
              </a:lnSpc>
              <a:spcBef>
                <a:spcPct val="50000"/>
              </a:spcBef>
            </a:pPr>
            <a:r>
              <a:rPr lang="en-US" altLang="en-US" b="1" i="1">
                <a:solidFill>
                  <a:srgbClr val="990033"/>
                </a:solidFill>
                <a:latin typeface="Tahoma" panose="020B0604030504040204" pitchFamily="34" charset="0"/>
              </a:rPr>
              <a:t>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a:t>
            </a:r>
          </a:p>
          <a:p>
            <a:pPr>
              <a:lnSpc>
                <a:spcPct val="65000"/>
              </a:lnSpc>
              <a:spcBef>
                <a:spcPct val="50000"/>
              </a:spcBef>
            </a:pPr>
            <a:r>
              <a:rPr lang="en-US" altLang="en-US" b="1" i="1">
                <a:solidFill>
                  <a:srgbClr val="990033"/>
                </a:solidFill>
                <a:latin typeface="Tahoma" panose="020B0604030504040204" pitchFamily="34" charset="0"/>
              </a:rPr>
              <a: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Believe in us and our Dreams</a:t>
            </a:r>
          </a:p>
          <a:p>
            <a:pPr>
              <a:lnSpc>
                <a:spcPct val="60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a:t>
            </a:r>
          </a:p>
        </p:txBody>
      </p:sp>
      <p:sp>
        <p:nvSpPr>
          <p:cNvPr id="101381" name="Text Box 6">
            <a:extLst>
              <a:ext uri="{FF2B5EF4-FFF2-40B4-BE49-F238E27FC236}">
                <a16:creationId xmlns:a16="http://schemas.microsoft.com/office/drawing/2014/main" xmlns="" id="{92FD294E-4F94-2DAA-D68E-5D500599751C}"/>
              </a:ext>
            </a:extLst>
          </p:cNvPr>
          <p:cNvSpPr txBox="1">
            <a:spLocks noChangeArrowheads="1"/>
          </p:cNvSpPr>
          <p:nvPr/>
        </p:nvSpPr>
        <p:spPr bwMode="auto">
          <a:xfrm>
            <a:off x="290513" y="6430963"/>
            <a:ext cx="3733800" cy="252412"/>
          </a:xfrm>
          <a:prstGeom prst="rect">
            <a:avLst/>
          </a:prstGeom>
          <a:noFill/>
          <a:ln>
            <a:noFill/>
          </a:ln>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defRPr/>
            </a:pPr>
            <a:r>
              <a:rPr lang="en-US" altLang="en-US" sz="1050" b="1" dirty="0">
                <a:latin typeface="Arial" panose="020B0604020202020204" pitchFamily="34" charset="0"/>
              </a:rPr>
              <a:t>SABE Conference – Providence, RI, September, 2000</a:t>
            </a:r>
          </a:p>
        </p:txBody>
      </p:sp>
      <p:sp>
        <p:nvSpPr>
          <p:cNvPr id="119814" name="Text Box 7">
            <a:extLst>
              <a:ext uri="{FF2B5EF4-FFF2-40B4-BE49-F238E27FC236}">
                <a16:creationId xmlns:a16="http://schemas.microsoft.com/office/drawing/2014/main" xmlns="" id="{F5977997-435A-88E2-C91B-67EF47C3715A}"/>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a:t>
            </a:r>
          </a:p>
          <a:p>
            <a:r>
              <a:rPr lang="en-US" altLang="en-US" sz="3200" b="1">
                <a:latin typeface="Tahoma" panose="020B0604030504040204" pitchFamily="34" charset="0"/>
              </a:rPr>
              <a:t>                  You Support Us</a:t>
            </a:r>
          </a:p>
        </p:txBody>
      </p:sp>
      <p:pic>
        <p:nvPicPr>
          <p:cNvPr id="119815" name="Picture 8" descr="j0078738">
            <a:extLst>
              <a:ext uri="{FF2B5EF4-FFF2-40B4-BE49-F238E27FC236}">
                <a16:creationId xmlns:a16="http://schemas.microsoft.com/office/drawing/2014/main" xmlns="" id="{DC6579A1-3E44-B3B6-0C5C-F483C9BF8B9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05713" y="334963"/>
            <a:ext cx="2057400" cy="701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8326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55684"/>
                                        </p:tgtEl>
                                        <p:attrNameLst>
                                          <p:attrName>style.visibility</p:attrName>
                                        </p:attrNameLst>
                                      </p:cBhvr>
                                      <p:to>
                                        <p:strVal val="visible"/>
                                      </p:to>
                                    </p:set>
                                    <p:animEffect transition="in" filter="fade">
                                      <p:cBhvr>
                                        <p:cTn id="7" dur="1000"/>
                                        <p:tgtEl>
                                          <p:spTgt spid="455684"/>
                                        </p:tgtEl>
                                      </p:cBhvr>
                                    </p:animEffect>
                                    <p:anim calcmode="lin" valueType="num">
                                      <p:cBhvr>
                                        <p:cTn id="8" dur="1000" fill="hold"/>
                                        <p:tgtEl>
                                          <p:spTgt spid="455684"/>
                                        </p:tgtEl>
                                        <p:attrNameLst>
                                          <p:attrName>ppt_x</p:attrName>
                                        </p:attrNameLst>
                                      </p:cBhvr>
                                      <p:tavLst>
                                        <p:tav tm="0">
                                          <p:val>
                                            <p:strVal val="#ppt_x"/>
                                          </p:val>
                                        </p:tav>
                                        <p:tav tm="100000">
                                          <p:val>
                                            <p:strVal val="#ppt_x"/>
                                          </p:val>
                                        </p:tav>
                                      </p:tavLst>
                                    </p:anim>
                                    <p:anim calcmode="lin" valueType="num">
                                      <p:cBhvr>
                                        <p:cTn id="9" dur="1000" fill="hold"/>
                                        <p:tgtEl>
                                          <p:spTgt spid="45568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55684">
                                            <p:txEl>
                                              <p:pRg st="2" end="2"/>
                                            </p:txEl>
                                          </p:spTgt>
                                        </p:tgtEl>
                                        <p:attrNameLst>
                                          <p:attrName>style.visibility</p:attrName>
                                        </p:attrNameLst>
                                      </p:cBhvr>
                                      <p:to>
                                        <p:strVal val="visible"/>
                                      </p:to>
                                    </p:set>
                                    <p:animEffect transition="in" filter="fade">
                                      <p:cBhvr>
                                        <p:cTn id="14" dur="1000"/>
                                        <p:tgtEl>
                                          <p:spTgt spid="455684">
                                            <p:txEl>
                                              <p:pRg st="2" end="2"/>
                                            </p:txEl>
                                          </p:spTgt>
                                        </p:tgtEl>
                                      </p:cBhvr>
                                    </p:animEffect>
                                    <p:anim calcmode="lin" valueType="num">
                                      <p:cBhvr>
                                        <p:cTn id="15" dur="1000" fill="hold"/>
                                        <p:tgtEl>
                                          <p:spTgt spid="45568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55684">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55684">
                                            <p:txEl>
                                              <p:pRg st="3" end="3"/>
                                            </p:txEl>
                                          </p:spTgt>
                                        </p:tgtEl>
                                        <p:attrNameLst>
                                          <p:attrName>style.visibility</p:attrName>
                                        </p:attrNameLst>
                                      </p:cBhvr>
                                      <p:to>
                                        <p:strVal val="visible"/>
                                      </p:to>
                                    </p:set>
                                    <p:animEffect transition="in" filter="fade">
                                      <p:cBhvr>
                                        <p:cTn id="19" dur="1000"/>
                                        <p:tgtEl>
                                          <p:spTgt spid="455684">
                                            <p:txEl>
                                              <p:pRg st="3" end="3"/>
                                            </p:txEl>
                                          </p:spTgt>
                                        </p:tgtEl>
                                      </p:cBhvr>
                                    </p:animEffect>
                                    <p:anim calcmode="lin" valueType="num">
                                      <p:cBhvr>
                                        <p:cTn id="20" dur="1000" fill="hold"/>
                                        <p:tgtEl>
                                          <p:spTgt spid="455684">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45568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42" presetClass="entr" presetSubtype="0" fill="hold" nodeType="clickEffect">
                                  <p:stCondLst>
                                    <p:cond delay="0"/>
                                  </p:stCondLst>
                                  <p:childTnLst>
                                    <p:set>
                                      <p:cBhvr>
                                        <p:cTn id="25" dur="1" fill="hold">
                                          <p:stCondLst>
                                            <p:cond delay="0"/>
                                          </p:stCondLst>
                                        </p:cTn>
                                        <p:tgtEl>
                                          <p:spTgt spid="455684">
                                            <p:txEl>
                                              <p:pRg st="4" end="4"/>
                                            </p:txEl>
                                          </p:spTgt>
                                        </p:tgtEl>
                                        <p:attrNameLst>
                                          <p:attrName>style.visibility</p:attrName>
                                        </p:attrNameLst>
                                      </p:cBhvr>
                                      <p:to>
                                        <p:strVal val="visible"/>
                                      </p:to>
                                    </p:set>
                                    <p:animEffect transition="in" filter="fade">
                                      <p:cBhvr>
                                        <p:cTn id="26" dur="1000"/>
                                        <p:tgtEl>
                                          <p:spTgt spid="455684">
                                            <p:txEl>
                                              <p:pRg st="4" end="4"/>
                                            </p:txEl>
                                          </p:spTgt>
                                        </p:tgtEl>
                                      </p:cBhvr>
                                    </p:animEffect>
                                    <p:anim calcmode="lin" valueType="num">
                                      <p:cBhvr>
                                        <p:cTn id="27" dur="1000" fill="hold"/>
                                        <p:tgtEl>
                                          <p:spTgt spid="455684">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45568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42" presetClass="entr" presetSubtype="0" fill="hold" nodeType="clickEffect">
                                  <p:stCondLst>
                                    <p:cond delay="0"/>
                                  </p:stCondLst>
                                  <p:childTnLst>
                                    <p:set>
                                      <p:cBhvr>
                                        <p:cTn id="32" dur="1" fill="hold">
                                          <p:stCondLst>
                                            <p:cond delay="0"/>
                                          </p:stCondLst>
                                        </p:cTn>
                                        <p:tgtEl>
                                          <p:spTgt spid="455684">
                                            <p:txEl>
                                              <p:pRg st="5" end="5"/>
                                            </p:txEl>
                                          </p:spTgt>
                                        </p:tgtEl>
                                        <p:attrNameLst>
                                          <p:attrName>style.visibility</p:attrName>
                                        </p:attrNameLst>
                                      </p:cBhvr>
                                      <p:to>
                                        <p:strVal val="visible"/>
                                      </p:to>
                                    </p:set>
                                    <p:animEffect transition="in" filter="fade">
                                      <p:cBhvr>
                                        <p:cTn id="33" dur="1000"/>
                                        <p:tgtEl>
                                          <p:spTgt spid="455684">
                                            <p:txEl>
                                              <p:pRg st="5" end="5"/>
                                            </p:txEl>
                                          </p:spTgt>
                                        </p:tgtEl>
                                      </p:cBhvr>
                                    </p:animEffect>
                                    <p:anim calcmode="lin" valueType="num">
                                      <p:cBhvr>
                                        <p:cTn id="34" dur="1000" fill="hold"/>
                                        <p:tgtEl>
                                          <p:spTgt spid="455684">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45568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42" presetClass="entr" presetSubtype="0" fill="hold" nodeType="clickEffect">
                                  <p:stCondLst>
                                    <p:cond delay="0"/>
                                  </p:stCondLst>
                                  <p:childTnLst>
                                    <p:set>
                                      <p:cBhvr>
                                        <p:cTn id="39" dur="1" fill="hold">
                                          <p:stCondLst>
                                            <p:cond delay="0"/>
                                          </p:stCondLst>
                                        </p:cTn>
                                        <p:tgtEl>
                                          <p:spTgt spid="455684">
                                            <p:txEl>
                                              <p:pRg st="6" end="6"/>
                                            </p:txEl>
                                          </p:spTgt>
                                        </p:tgtEl>
                                        <p:attrNameLst>
                                          <p:attrName>style.visibility</p:attrName>
                                        </p:attrNameLst>
                                      </p:cBhvr>
                                      <p:to>
                                        <p:strVal val="visible"/>
                                      </p:to>
                                    </p:set>
                                    <p:animEffect transition="in" filter="fade">
                                      <p:cBhvr>
                                        <p:cTn id="40" dur="1000"/>
                                        <p:tgtEl>
                                          <p:spTgt spid="455684">
                                            <p:txEl>
                                              <p:pRg st="6" end="6"/>
                                            </p:txEl>
                                          </p:spTgt>
                                        </p:tgtEl>
                                      </p:cBhvr>
                                    </p:animEffect>
                                    <p:anim calcmode="lin" valueType="num">
                                      <p:cBhvr>
                                        <p:cTn id="41" dur="1000" fill="hold"/>
                                        <p:tgtEl>
                                          <p:spTgt spid="455684">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45568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42" presetClass="entr" presetSubtype="0" fill="hold" nodeType="clickEffect">
                                  <p:stCondLst>
                                    <p:cond delay="0"/>
                                  </p:stCondLst>
                                  <p:childTnLst>
                                    <p:set>
                                      <p:cBhvr>
                                        <p:cTn id="46" dur="1" fill="hold">
                                          <p:stCondLst>
                                            <p:cond delay="0"/>
                                          </p:stCondLst>
                                        </p:cTn>
                                        <p:tgtEl>
                                          <p:spTgt spid="455684">
                                            <p:txEl>
                                              <p:pRg st="7" end="7"/>
                                            </p:txEl>
                                          </p:spTgt>
                                        </p:tgtEl>
                                        <p:attrNameLst>
                                          <p:attrName>style.visibility</p:attrName>
                                        </p:attrNameLst>
                                      </p:cBhvr>
                                      <p:to>
                                        <p:strVal val="visible"/>
                                      </p:to>
                                    </p:set>
                                    <p:animEffect transition="in" filter="fade">
                                      <p:cBhvr>
                                        <p:cTn id="47" dur="1000"/>
                                        <p:tgtEl>
                                          <p:spTgt spid="455684">
                                            <p:txEl>
                                              <p:pRg st="7" end="7"/>
                                            </p:txEl>
                                          </p:spTgt>
                                        </p:tgtEl>
                                      </p:cBhvr>
                                    </p:animEffect>
                                    <p:anim calcmode="lin" valueType="num">
                                      <p:cBhvr>
                                        <p:cTn id="48" dur="1000" fill="hold"/>
                                        <p:tgtEl>
                                          <p:spTgt spid="45568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5568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nodeType="withGroup">
                            <p:stCondLst>
                              <p:cond delay="0"/>
                            </p:stCondLst>
                            <p:childTnLst>
                              <p:par>
                                <p:cTn id="52" presetID="42" presetClass="entr" presetSubtype="0" fill="hold" nodeType="clickEffect">
                                  <p:stCondLst>
                                    <p:cond delay="0"/>
                                  </p:stCondLst>
                                  <p:childTnLst>
                                    <p:set>
                                      <p:cBhvr>
                                        <p:cTn id="53" dur="1" fill="hold">
                                          <p:stCondLst>
                                            <p:cond delay="0"/>
                                          </p:stCondLst>
                                        </p:cTn>
                                        <p:tgtEl>
                                          <p:spTgt spid="455684">
                                            <p:txEl>
                                              <p:pRg st="8" end="8"/>
                                            </p:txEl>
                                          </p:spTgt>
                                        </p:tgtEl>
                                        <p:attrNameLst>
                                          <p:attrName>style.visibility</p:attrName>
                                        </p:attrNameLst>
                                      </p:cBhvr>
                                      <p:to>
                                        <p:strVal val="visible"/>
                                      </p:to>
                                    </p:set>
                                    <p:animEffect transition="in" filter="fade">
                                      <p:cBhvr>
                                        <p:cTn id="54" dur="1000"/>
                                        <p:tgtEl>
                                          <p:spTgt spid="455684">
                                            <p:txEl>
                                              <p:pRg st="8" end="8"/>
                                            </p:txEl>
                                          </p:spTgt>
                                        </p:tgtEl>
                                      </p:cBhvr>
                                    </p:animEffect>
                                    <p:anim calcmode="lin" valueType="num">
                                      <p:cBhvr>
                                        <p:cTn id="55" dur="1000" fill="hold"/>
                                        <p:tgtEl>
                                          <p:spTgt spid="455684">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45568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42" presetClass="entr" presetSubtype="0" fill="hold" nodeType="clickEffect">
                                  <p:stCondLst>
                                    <p:cond delay="0"/>
                                  </p:stCondLst>
                                  <p:childTnLst>
                                    <p:set>
                                      <p:cBhvr>
                                        <p:cTn id="60" dur="1" fill="hold">
                                          <p:stCondLst>
                                            <p:cond delay="0"/>
                                          </p:stCondLst>
                                        </p:cTn>
                                        <p:tgtEl>
                                          <p:spTgt spid="455684">
                                            <p:txEl>
                                              <p:pRg st="9" end="9"/>
                                            </p:txEl>
                                          </p:spTgt>
                                        </p:tgtEl>
                                        <p:attrNameLst>
                                          <p:attrName>style.visibility</p:attrName>
                                        </p:attrNameLst>
                                      </p:cBhvr>
                                      <p:to>
                                        <p:strVal val="visible"/>
                                      </p:to>
                                    </p:set>
                                    <p:animEffect transition="in" filter="fade">
                                      <p:cBhvr>
                                        <p:cTn id="61" dur="1000"/>
                                        <p:tgtEl>
                                          <p:spTgt spid="455684">
                                            <p:txEl>
                                              <p:pRg st="9" end="9"/>
                                            </p:txEl>
                                          </p:spTgt>
                                        </p:tgtEl>
                                      </p:cBhvr>
                                    </p:animEffect>
                                    <p:anim calcmode="lin" valueType="num">
                                      <p:cBhvr>
                                        <p:cTn id="62" dur="1000" fill="hold"/>
                                        <p:tgtEl>
                                          <p:spTgt spid="455684">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45568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4" fill="hold" nodeType="clickPar">
                      <p:stCondLst>
                        <p:cond delay="indefinite"/>
                      </p:stCondLst>
                      <p:childTnLst>
                        <p:par>
                          <p:cTn id="65" fill="hold" nodeType="withGroup">
                            <p:stCondLst>
                              <p:cond delay="0"/>
                            </p:stCondLst>
                            <p:childTnLst>
                              <p:par>
                                <p:cTn id="66" presetID="42" presetClass="entr" presetSubtype="0" fill="hold" nodeType="clickEffect">
                                  <p:stCondLst>
                                    <p:cond delay="0"/>
                                  </p:stCondLst>
                                  <p:childTnLst>
                                    <p:set>
                                      <p:cBhvr>
                                        <p:cTn id="67" dur="1" fill="hold">
                                          <p:stCondLst>
                                            <p:cond delay="0"/>
                                          </p:stCondLst>
                                        </p:cTn>
                                        <p:tgtEl>
                                          <p:spTgt spid="455684">
                                            <p:txEl>
                                              <p:pRg st="10" end="10"/>
                                            </p:txEl>
                                          </p:spTgt>
                                        </p:tgtEl>
                                        <p:attrNameLst>
                                          <p:attrName>style.visibility</p:attrName>
                                        </p:attrNameLst>
                                      </p:cBhvr>
                                      <p:to>
                                        <p:strVal val="visible"/>
                                      </p:to>
                                    </p:set>
                                    <p:animEffect transition="in" filter="fade">
                                      <p:cBhvr>
                                        <p:cTn id="68" dur="1000"/>
                                        <p:tgtEl>
                                          <p:spTgt spid="455684">
                                            <p:txEl>
                                              <p:pRg st="10" end="10"/>
                                            </p:txEl>
                                          </p:spTgt>
                                        </p:tgtEl>
                                      </p:cBhvr>
                                    </p:animEffect>
                                    <p:anim calcmode="lin" valueType="num">
                                      <p:cBhvr>
                                        <p:cTn id="69" dur="1000" fill="hold"/>
                                        <p:tgtEl>
                                          <p:spTgt spid="455684">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455684">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5684" grpId="0"/>
    </p:bld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xmlns="" id="{34664847-2058-F9FF-56AA-E5501380F128}"/>
              </a:ext>
            </a:extLst>
          </p:cNvPr>
          <p:cNvSpPr>
            <a:spLocks noGrp="1" noChangeArrowheads="1"/>
          </p:cNvSpPr>
          <p:nvPr>
            <p:ph type="title"/>
          </p:nvPr>
        </p:nvSpPr>
        <p:spPr>
          <a:xfrm>
            <a:off x="465138" y="301625"/>
            <a:ext cx="8056562" cy="527050"/>
          </a:xfrm>
        </p:spPr>
        <p:txBody>
          <a:bodyPr/>
          <a:lstStyle/>
          <a:p>
            <a:r>
              <a:rPr lang="en-US" altLang="en-US" sz="4300"/>
              <a:t>A Regulatory Nightmare</a:t>
            </a:r>
          </a:p>
        </p:txBody>
      </p:sp>
      <p:sp>
        <p:nvSpPr>
          <p:cNvPr id="120835" name="Text Box 3">
            <a:extLst>
              <a:ext uri="{FF2B5EF4-FFF2-40B4-BE49-F238E27FC236}">
                <a16:creationId xmlns:a16="http://schemas.microsoft.com/office/drawing/2014/main" xmlns="" id="{0016E69F-65D7-986E-3257-D831A39F7DA4}"/>
              </a:ext>
            </a:extLst>
          </p:cNvPr>
          <p:cNvSpPr txBox="1">
            <a:spLocks noChangeArrowheads="1"/>
          </p:cNvSpPr>
          <p:nvPr/>
        </p:nvSpPr>
        <p:spPr bwMode="auto">
          <a:xfrm>
            <a:off x="376238" y="903288"/>
            <a:ext cx="82280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a:solidFill>
                  <a:srgbClr val="B71F35"/>
                </a:solidFill>
                <a:latin typeface="Tahoma" panose="020B0604030504040204" pitchFamily="34" charset="0"/>
              </a:rPr>
              <a:t>“I have a dream……………..”</a:t>
            </a:r>
          </a:p>
        </p:txBody>
      </p:sp>
      <p:sp>
        <p:nvSpPr>
          <p:cNvPr id="120836" name="Text Box 4">
            <a:extLst>
              <a:ext uri="{FF2B5EF4-FFF2-40B4-BE49-F238E27FC236}">
                <a16:creationId xmlns:a16="http://schemas.microsoft.com/office/drawing/2014/main" xmlns="" id="{A73BB3AA-305F-0B80-BFD5-44DA4E607515}"/>
              </a:ext>
            </a:extLst>
          </p:cNvPr>
          <p:cNvSpPr txBox="1">
            <a:spLocks noChangeArrowheads="1"/>
          </p:cNvSpPr>
          <p:nvPr/>
        </p:nvSpPr>
        <p:spPr bwMode="auto">
          <a:xfrm>
            <a:off x="4564063" y="1430338"/>
            <a:ext cx="3890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a:latin typeface="VAG Rounded Light"/>
              </a:rPr>
              <a:t>Dr. Martin Luther King, JR.</a:t>
            </a:r>
          </a:p>
        </p:txBody>
      </p:sp>
      <p:sp>
        <p:nvSpPr>
          <p:cNvPr id="6153" name="Text Box 5">
            <a:extLst>
              <a:ext uri="{FF2B5EF4-FFF2-40B4-BE49-F238E27FC236}">
                <a16:creationId xmlns:a16="http://schemas.microsoft.com/office/drawing/2014/main" xmlns="" id="{BF785D67-EADE-39FE-3FC3-418BB4A440F2}"/>
              </a:ext>
            </a:extLst>
          </p:cNvPr>
          <p:cNvSpPr txBox="1">
            <a:spLocks noChangeArrowheads="1"/>
          </p:cNvSpPr>
          <p:nvPr/>
        </p:nvSpPr>
        <p:spPr bwMode="auto">
          <a:xfrm>
            <a:off x="595313" y="1630363"/>
            <a:ext cx="3838575"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a:solidFill>
                  <a:srgbClr val="B71F35"/>
                </a:solidFill>
                <a:latin typeface="Tahoma" panose="020B0604030504040204" pitchFamily="34" charset="0"/>
              </a:rPr>
              <a:t>He </a:t>
            </a:r>
            <a:r>
              <a:rPr lang="en-US" altLang="en-US" sz="4000" u="sng">
                <a:solidFill>
                  <a:srgbClr val="B71F35"/>
                </a:solidFill>
                <a:latin typeface="Tahoma" panose="020B0604030504040204" pitchFamily="34" charset="0"/>
              </a:rPr>
              <a:t>didn’t</a:t>
            </a:r>
            <a:r>
              <a:rPr lang="en-US" altLang="en-US" sz="4000">
                <a:solidFill>
                  <a:srgbClr val="B71F35"/>
                </a:solidFill>
                <a:latin typeface="Tahoma" panose="020B0604030504040204" pitchFamily="34" charset="0"/>
              </a:rPr>
              <a:t> say:</a:t>
            </a:r>
          </a:p>
        </p:txBody>
      </p:sp>
      <p:sp>
        <p:nvSpPr>
          <p:cNvPr id="290822" name="Text Box 6">
            <a:extLst>
              <a:ext uri="{FF2B5EF4-FFF2-40B4-BE49-F238E27FC236}">
                <a16:creationId xmlns:a16="http://schemas.microsoft.com/office/drawing/2014/main" xmlns="" id="{7B6C5D5B-A0D9-1183-45B6-3C94E7CF2FD2}"/>
              </a:ext>
            </a:extLst>
          </p:cNvPr>
          <p:cNvSpPr txBox="1">
            <a:spLocks noChangeArrowheads="1"/>
          </p:cNvSpPr>
          <p:nvPr/>
        </p:nvSpPr>
        <p:spPr bwMode="auto">
          <a:xfrm>
            <a:off x="4414838" y="1806575"/>
            <a:ext cx="4116387"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200"/>
              <a:t>“I have a dream, that someday everyone will have - a behavior management plan, seasonably adjusted menus, skill acquisition objectives, interdisciplinary assessments and a discharge plan.”</a:t>
            </a:r>
          </a:p>
        </p:txBody>
      </p:sp>
      <p:graphicFrame>
        <p:nvGraphicFramePr>
          <p:cNvPr id="120839" name="Rectangle 7">
            <a:extLst>
              <a:ext uri="{FF2B5EF4-FFF2-40B4-BE49-F238E27FC236}">
                <a16:creationId xmlns:a16="http://schemas.microsoft.com/office/drawing/2014/main" xmlns="" id="{7AA01563-E0F1-DCE0-E83F-8AB6D2BAE21B}"/>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6150" name="Clip" r:id="rId3" imgW="0" imgH="0" progId="">
                  <p:embed/>
                </p:oleObj>
              </mc:Choice>
              <mc:Fallback>
                <p:oleObj name="Clip" r:id="rId3" imgW="0" imgH="0" progId="">
                  <p:embed/>
                  <p:pic>
                    <p:nvPicPr>
                      <p:cNvPr id="120839" name="Rectangle 7">
                        <a:extLst>
                          <a:ext uri="{FF2B5EF4-FFF2-40B4-BE49-F238E27FC236}">
                            <a16:creationId xmlns:a16="http://schemas.microsoft.com/office/drawing/2014/main" xmlns="" id="{7AA01563-E0F1-DCE0-E83F-8AB6D2BAE21B}"/>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0" name="Rectangle 8">
            <a:extLst>
              <a:ext uri="{FF2B5EF4-FFF2-40B4-BE49-F238E27FC236}">
                <a16:creationId xmlns:a16="http://schemas.microsoft.com/office/drawing/2014/main" xmlns="" id="{7D844AC1-C7AF-D53A-3F5E-CFB2B732BA93}"/>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6151" name="Clip" r:id="rId4" imgW="0" imgH="0" progId="">
                  <p:embed/>
                </p:oleObj>
              </mc:Choice>
              <mc:Fallback>
                <p:oleObj name="Clip" r:id="rId4" imgW="0" imgH="0" progId="">
                  <p:embed/>
                  <p:pic>
                    <p:nvPicPr>
                      <p:cNvPr id="120840" name="Rectangle 8">
                        <a:extLst>
                          <a:ext uri="{FF2B5EF4-FFF2-40B4-BE49-F238E27FC236}">
                            <a16:creationId xmlns:a16="http://schemas.microsoft.com/office/drawing/2014/main" xmlns="" id="{7D844AC1-C7AF-D53A-3F5E-CFB2B732BA93}"/>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1" name="Rectangle 9">
            <a:extLst>
              <a:ext uri="{FF2B5EF4-FFF2-40B4-BE49-F238E27FC236}">
                <a16:creationId xmlns:a16="http://schemas.microsoft.com/office/drawing/2014/main" xmlns="" id="{9D741687-0E2B-400D-DD59-F4381DBC87FB}"/>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6152" name="Clip" r:id="rId5" imgW="0" imgH="0" progId="">
                  <p:embed/>
                </p:oleObj>
              </mc:Choice>
              <mc:Fallback>
                <p:oleObj name="Clip" r:id="rId5" imgW="0" imgH="0" progId="">
                  <p:embed/>
                  <p:pic>
                    <p:nvPicPr>
                      <p:cNvPr id="120841" name="Rectangle 9">
                        <a:extLst>
                          <a:ext uri="{FF2B5EF4-FFF2-40B4-BE49-F238E27FC236}">
                            <a16:creationId xmlns:a16="http://schemas.microsoft.com/office/drawing/2014/main" xmlns="" id="{9D741687-0E2B-400D-DD59-F4381DBC87FB}"/>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2" name="Rectangle 10">
            <a:extLst>
              <a:ext uri="{FF2B5EF4-FFF2-40B4-BE49-F238E27FC236}">
                <a16:creationId xmlns:a16="http://schemas.microsoft.com/office/drawing/2014/main" xmlns="" id="{913E6B2C-2560-701C-01D4-9178B511857C}"/>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6153" name="Clip" r:id="rId6" imgW="0" imgH="0" progId="">
                  <p:embed/>
                </p:oleObj>
              </mc:Choice>
              <mc:Fallback>
                <p:oleObj name="Clip" r:id="rId6" imgW="0" imgH="0" progId="">
                  <p:embed/>
                  <p:pic>
                    <p:nvPicPr>
                      <p:cNvPr id="120842" name="Rectangle 10">
                        <a:extLst>
                          <a:ext uri="{FF2B5EF4-FFF2-40B4-BE49-F238E27FC236}">
                            <a16:creationId xmlns:a16="http://schemas.microsoft.com/office/drawing/2014/main" xmlns="" id="{913E6B2C-2560-701C-01D4-9178B511857C}"/>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0843" name="Line 11">
            <a:extLst>
              <a:ext uri="{FF2B5EF4-FFF2-40B4-BE49-F238E27FC236}">
                <a16:creationId xmlns:a16="http://schemas.microsoft.com/office/drawing/2014/main" xmlns="" id="{967B43B1-A1BE-1B8A-5C48-114B99640CDE}"/>
              </a:ext>
            </a:extLst>
          </p:cNvPr>
          <p:cNvSpPr>
            <a:spLocks noChangeShapeType="1"/>
          </p:cNvSpPr>
          <p:nvPr/>
        </p:nvSpPr>
        <p:spPr bwMode="auto">
          <a:xfrm flipV="1">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120844" name="Picture 12" descr="j0092865">
            <a:extLst>
              <a:ext uri="{FF2B5EF4-FFF2-40B4-BE49-F238E27FC236}">
                <a16:creationId xmlns:a16="http://schemas.microsoft.com/office/drawing/2014/main" xmlns="" id="{231B8E99-24F9-B019-6D6C-CB4414056F4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0188" y="2087563"/>
            <a:ext cx="4559300" cy="476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6196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6153"/>
                                        </p:tgtEl>
                                        <p:attrNameLst>
                                          <p:attrName>style.visibility</p:attrName>
                                        </p:attrNameLst>
                                      </p:cBhvr>
                                      <p:to>
                                        <p:strVal val="visible"/>
                                      </p:to>
                                    </p:set>
                                    <p:animEffect transition="in" filter="dissolve">
                                      <p:cBhvr>
                                        <p:cTn id="7" dur="500"/>
                                        <p:tgtEl>
                                          <p:spTgt spid="6153"/>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290822"/>
                                        </p:tgtEl>
                                        <p:attrNameLst>
                                          <p:attrName>style.visibility</p:attrName>
                                        </p:attrNameLst>
                                      </p:cBhvr>
                                      <p:to>
                                        <p:strVal val="visible"/>
                                      </p:to>
                                    </p:set>
                                    <p:animEffect transition="in" filter="dissolve">
                                      <p:cBhvr>
                                        <p:cTn id="11" dur="1000"/>
                                        <p:tgtEl>
                                          <p:spTgt spid="290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3" grpId="0"/>
      <p:bldP spid="290822" grpId="0"/>
    </p:bld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xmlns="" id="{4E1322FA-0F6B-E8BC-919F-728DF337F3A6}"/>
              </a:ext>
            </a:extLst>
          </p:cNvPr>
          <p:cNvSpPr>
            <a:spLocks noChangeArrowheads="1"/>
          </p:cNvSpPr>
          <p:nvPr/>
        </p:nvSpPr>
        <p:spPr bwMode="auto">
          <a:xfrm>
            <a:off x="442913" y="301625"/>
            <a:ext cx="8161337"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21859" name="Line 3">
            <a:extLst>
              <a:ext uri="{FF2B5EF4-FFF2-40B4-BE49-F238E27FC236}">
                <a16:creationId xmlns:a16="http://schemas.microsoft.com/office/drawing/2014/main" xmlns="" id="{700175C9-610F-888C-30F0-B5C5E67490B9}"/>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6708" name="Text Box 4">
            <a:extLst>
              <a:ext uri="{FF2B5EF4-FFF2-40B4-BE49-F238E27FC236}">
                <a16:creationId xmlns:a16="http://schemas.microsoft.com/office/drawing/2014/main" xmlns="" id="{193A96A4-1FC2-3D9A-C432-4F3D21C514C8}"/>
              </a:ext>
            </a:extLst>
          </p:cNvPr>
          <p:cNvSpPr txBox="1">
            <a:spLocks noChangeArrowheads="1"/>
          </p:cNvSpPr>
          <p:nvPr/>
        </p:nvSpPr>
        <p:spPr bwMode="auto">
          <a:xfrm>
            <a:off x="304800" y="1295400"/>
            <a:ext cx="8686800" cy="454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Believe in us and our Dreams</a:t>
            </a:r>
          </a:p>
          <a:p>
            <a:pPr>
              <a:lnSpc>
                <a:spcPct val="60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 good to yourself – We need you to be </a:t>
            </a:r>
          </a:p>
          <a:p>
            <a:pPr>
              <a:lnSpc>
                <a:spcPct val="60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energized!</a:t>
            </a:r>
          </a:p>
        </p:txBody>
      </p:sp>
      <p:sp>
        <p:nvSpPr>
          <p:cNvPr id="456709" name="Text Box 5">
            <a:extLst>
              <a:ext uri="{FF2B5EF4-FFF2-40B4-BE49-F238E27FC236}">
                <a16:creationId xmlns:a16="http://schemas.microsoft.com/office/drawing/2014/main" xmlns="" id="{6B885914-3796-8C07-5ABD-10902DC60C4C}"/>
              </a:ext>
            </a:extLst>
          </p:cNvPr>
          <p:cNvSpPr txBox="1">
            <a:spLocks noChangeArrowheads="1"/>
          </p:cNvSpPr>
          <p:nvPr/>
        </p:nvSpPr>
        <p:spPr bwMode="auto">
          <a:xfrm>
            <a:off x="290513" y="5821363"/>
            <a:ext cx="8378825" cy="87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r>
              <a:rPr lang="en-US" altLang="en-US" sz="3200" b="1">
                <a:latin typeface="Tahoma" panose="020B0604030504040204" pitchFamily="34" charset="0"/>
              </a:rPr>
              <a:t>Thanks for the Great Work You Do in  </a:t>
            </a:r>
          </a:p>
          <a:p>
            <a:pPr algn="ctr">
              <a:lnSpc>
                <a:spcPct val="80000"/>
              </a:lnSpc>
            </a:pPr>
            <a:r>
              <a:rPr lang="en-US" altLang="en-US" sz="3200" b="1">
                <a:latin typeface="Tahoma" panose="020B0604030504040204" pitchFamily="34" charset="0"/>
              </a:rPr>
              <a:t>      Supporting US!</a:t>
            </a:r>
          </a:p>
        </p:txBody>
      </p:sp>
      <p:sp>
        <p:nvSpPr>
          <p:cNvPr id="121862" name="Text Box 6">
            <a:extLst>
              <a:ext uri="{FF2B5EF4-FFF2-40B4-BE49-F238E27FC236}">
                <a16:creationId xmlns:a16="http://schemas.microsoft.com/office/drawing/2014/main" xmlns="" id="{C473CC4D-9BC7-D835-C23F-9DF1B6B2FCCF}"/>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21863" name="Text Box 7">
            <a:extLst>
              <a:ext uri="{FF2B5EF4-FFF2-40B4-BE49-F238E27FC236}">
                <a16:creationId xmlns:a16="http://schemas.microsoft.com/office/drawing/2014/main" xmlns="" id="{E21B666B-2D1C-F9AE-E28A-A027B4D2FC93}"/>
              </a:ext>
            </a:extLst>
          </p:cNvPr>
          <p:cNvSpPr txBox="1">
            <a:spLocks noChangeArrowheads="1"/>
          </p:cNvSpPr>
          <p:nvPr/>
        </p:nvSpPr>
        <p:spPr bwMode="auto">
          <a:xfrm>
            <a:off x="290513" y="792163"/>
            <a:ext cx="84804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latin typeface="Tahoma" panose="020B0604030504040204" pitchFamily="34" charset="0"/>
              </a:rPr>
              <a:t>Top Ten Things You Should Do When You Support Us</a:t>
            </a:r>
          </a:p>
        </p:txBody>
      </p:sp>
      <p:pic>
        <p:nvPicPr>
          <p:cNvPr id="121864" name="Picture 8" descr="j0078738">
            <a:extLst>
              <a:ext uri="{FF2B5EF4-FFF2-40B4-BE49-F238E27FC236}">
                <a16:creationId xmlns:a16="http://schemas.microsoft.com/office/drawing/2014/main" xmlns="" id="{B044C70B-D681-0849-1F2A-277BCDB3F24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1400" y="1981200"/>
            <a:ext cx="2174875"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21677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6708">
                                            <p:txEl>
                                              <p:pRg st="9" end="9"/>
                                            </p:txEl>
                                          </p:spTgt>
                                        </p:tgtEl>
                                        <p:attrNameLst>
                                          <p:attrName>style.visibility</p:attrName>
                                        </p:attrNameLst>
                                      </p:cBhvr>
                                      <p:to>
                                        <p:strVal val="visible"/>
                                      </p:to>
                                    </p:set>
                                    <p:anim calcmode="lin" valueType="num">
                                      <p:cBhvr additive="base">
                                        <p:cTn id="7" dur="3000" fill="hold"/>
                                        <p:tgtEl>
                                          <p:spTgt spid="456708">
                                            <p:txEl>
                                              <p:pRg st="9" end="9"/>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6708">
                                            <p:txEl>
                                              <p:pRg st="9" end="9"/>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56708">
                                            <p:txEl>
                                              <p:pRg st="10" end="10"/>
                                            </p:txEl>
                                          </p:spTgt>
                                        </p:tgtEl>
                                        <p:attrNameLst>
                                          <p:attrName>style.visibility</p:attrName>
                                        </p:attrNameLst>
                                      </p:cBhvr>
                                      <p:to>
                                        <p:strVal val="visible"/>
                                      </p:to>
                                    </p:set>
                                    <p:anim calcmode="lin" valueType="num">
                                      <p:cBhvr additive="base">
                                        <p:cTn id="11" dur="3000" fill="hold"/>
                                        <p:tgtEl>
                                          <p:spTgt spid="456708">
                                            <p:txEl>
                                              <p:pRg st="10" end="10"/>
                                            </p:txEl>
                                          </p:spTgt>
                                        </p:tgtEl>
                                        <p:attrNameLst>
                                          <p:attrName>ppt_x</p:attrName>
                                        </p:attrNameLst>
                                      </p:cBhvr>
                                      <p:tavLst>
                                        <p:tav tm="0">
                                          <p:val>
                                            <p:strVal val="0-#ppt_w/2"/>
                                          </p:val>
                                        </p:tav>
                                        <p:tav tm="100000">
                                          <p:val>
                                            <p:strVal val="#ppt_x"/>
                                          </p:val>
                                        </p:tav>
                                      </p:tavLst>
                                    </p:anim>
                                    <p:anim calcmode="lin" valueType="num">
                                      <p:cBhvr additive="base">
                                        <p:cTn id="12" dur="3000" fill="hold"/>
                                        <p:tgtEl>
                                          <p:spTgt spid="456708">
                                            <p:txEl>
                                              <p:pRg st="10" end="10"/>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3000"/>
                            </p:stCondLst>
                            <p:childTnLst>
                              <p:par>
                                <p:cTn id="14" presetID="3" presetClass="entr" presetSubtype="10" fill="hold" grpId="0" nodeType="afterEffect">
                                  <p:stCondLst>
                                    <p:cond delay="0"/>
                                  </p:stCondLst>
                                  <p:childTnLst>
                                    <p:set>
                                      <p:cBhvr>
                                        <p:cTn id="15" dur="1" fill="hold">
                                          <p:stCondLst>
                                            <p:cond delay="0"/>
                                          </p:stCondLst>
                                        </p:cTn>
                                        <p:tgtEl>
                                          <p:spTgt spid="456709"/>
                                        </p:tgtEl>
                                        <p:attrNameLst>
                                          <p:attrName>style.visibility</p:attrName>
                                        </p:attrNameLst>
                                      </p:cBhvr>
                                      <p:to>
                                        <p:strVal val="visible"/>
                                      </p:to>
                                    </p:set>
                                    <p:animEffect transition="in" filter="blinds(horizontal)">
                                      <p:cBhvr>
                                        <p:cTn id="16" dur="1000"/>
                                        <p:tgtEl>
                                          <p:spTgt spid="456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6709" grpId="0"/>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xmlns="" id="{E8043405-B021-B607-D8F6-FEC854092321}"/>
              </a:ext>
            </a:extLst>
          </p:cNvPr>
          <p:cNvSpPr>
            <a:spLocks noGrp="1" noChangeArrowheads="1"/>
          </p:cNvSpPr>
          <p:nvPr>
            <p:ph type="title"/>
          </p:nvPr>
        </p:nvSpPr>
        <p:spPr>
          <a:xfrm>
            <a:off x="465138" y="376238"/>
            <a:ext cx="8056562" cy="527050"/>
          </a:xfrm>
        </p:spPr>
        <p:txBody>
          <a:bodyPr/>
          <a:lstStyle/>
          <a:p>
            <a:r>
              <a:rPr lang="en-US" altLang="en-US" sz="4300"/>
              <a:t>Blue Ribbon Staff</a:t>
            </a:r>
          </a:p>
        </p:txBody>
      </p:sp>
      <p:sp>
        <p:nvSpPr>
          <p:cNvPr id="122883" name="Line 3">
            <a:extLst>
              <a:ext uri="{FF2B5EF4-FFF2-40B4-BE49-F238E27FC236}">
                <a16:creationId xmlns:a16="http://schemas.microsoft.com/office/drawing/2014/main" xmlns="" id="{37EE8D42-A777-93B3-FBF6-B9572DFC8334}"/>
              </a:ext>
            </a:extLst>
          </p:cNvPr>
          <p:cNvSpPr>
            <a:spLocks noChangeShapeType="1"/>
          </p:cNvSpPr>
          <p:nvPr/>
        </p:nvSpPr>
        <p:spPr bwMode="auto">
          <a:xfrm>
            <a:off x="598488" y="903288"/>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2884" name="Text Box 4">
            <a:extLst>
              <a:ext uri="{FF2B5EF4-FFF2-40B4-BE49-F238E27FC236}">
                <a16:creationId xmlns:a16="http://schemas.microsoft.com/office/drawing/2014/main" xmlns="" id="{8044C0B3-1838-F728-7472-0B3C33B41F41}"/>
              </a:ext>
            </a:extLst>
          </p:cNvPr>
          <p:cNvSpPr txBox="1">
            <a:spLocks noChangeArrowheads="1"/>
          </p:cNvSpPr>
          <p:nvPr/>
        </p:nvSpPr>
        <p:spPr bwMode="auto">
          <a:xfrm>
            <a:off x="508000" y="1019175"/>
            <a:ext cx="18256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253" name="Text Box 5">
            <a:extLst>
              <a:ext uri="{FF2B5EF4-FFF2-40B4-BE49-F238E27FC236}">
                <a16:creationId xmlns:a16="http://schemas.microsoft.com/office/drawing/2014/main" xmlns="" id="{897C8A38-F33A-5811-4700-252C383C673C}"/>
              </a:ext>
            </a:extLst>
          </p:cNvPr>
          <p:cNvSpPr txBox="1">
            <a:spLocks noChangeArrowheads="1"/>
          </p:cNvSpPr>
          <p:nvPr/>
        </p:nvSpPr>
        <p:spPr bwMode="auto">
          <a:xfrm>
            <a:off x="366713" y="944563"/>
            <a:ext cx="8027987"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a:solidFill>
                  <a:srgbClr val="003399"/>
                </a:solidFill>
                <a:latin typeface="Tahoma" panose="020B0604030504040204" pitchFamily="34" charset="0"/>
              </a:rPr>
              <a:t>Sensitive and effective Support Staff, their supervisors and clinical staff who serve as their resources need “fire in their bellies.”</a:t>
            </a:r>
          </a:p>
          <a:p>
            <a:r>
              <a:rPr lang="en-US" altLang="en-US" sz="2800" b="1">
                <a:solidFill>
                  <a:srgbClr val="A50021"/>
                </a:solidFill>
                <a:latin typeface="Tahoma" panose="020B0604030504040204" pitchFamily="34" charset="0"/>
              </a:rPr>
              <a:t>Check those characteristics depicting how you present yourself to the individuals you support:</a:t>
            </a:r>
          </a:p>
        </p:txBody>
      </p:sp>
      <p:sp>
        <p:nvSpPr>
          <p:cNvPr id="51206" name="Text Box 6">
            <a:extLst>
              <a:ext uri="{FF2B5EF4-FFF2-40B4-BE49-F238E27FC236}">
                <a16:creationId xmlns:a16="http://schemas.microsoft.com/office/drawing/2014/main" xmlns="" id="{C001AC2B-7F7D-5605-9F3E-1908F3B23FBF}"/>
              </a:ext>
            </a:extLst>
          </p:cNvPr>
          <p:cNvSpPr txBox="1">
            <a:spLocks noChangeArrowheads="1"/>
          </p:cNvSpPr>
          <p:nvPr/>
        </p:nvSpPr>
        <p:spPr bwMode="auto">
          <a:xfrm>
            <a:off x="823913" y="3840163"/>
            <a:ext cx="2667000"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i="1">
                <a:solidFill>
                  <a:srgbClr val="003399"/>
                </a:solidFill>
                <a:latin typeface="Tahoma" panose="020B0604030504040204" pitchFamily="34" charset="0"/>
              </a:rPr>
              <a:t>Energetic</a:t>
            </a:r>
          </a:p>
          <a:p>
            <a:r>
              <a:rPr lang="en-US" altLang="en-US" sz="2800" b="1" i="1">
                <a:solidFill>
                  <a:srgbClr val="003399"/>
                </a:solidFill>
                <a:latin typeface="Tahoma" panose="020B0604030504040204" pitchFamily="34" charset="0"/>
              </a:rPr>
              <a:t>Happy</a:t>
            </a:r>
          </a:p>
          <a:p>
            <a:r>
              <a:rPr lang="en-US" altLang="en-US" sz="2800" b="1" i="1">
                <a:solidFill>
                  <a:srgbClr val="003399"/>
                </a:solidFill>
                <a:latin typeface="Tahoma" panose="020B0604030504040204" pitchFamily="34" charset="0"/>
              </a:rPr>
              <a:t>Motivated</a:t>
            </a:r>
          </a:p>
          <a:p>
            <a:r>
              <a:rPr lang="en-US" altLang="en-US" sz="2800" b="1" i="1">
                <a:solidFill>
                  <a:srgbClr val="003399"/>
                </a:solidFill>
                <a:latin typeface="Tahoma" panose="020B0604030504040204" pitchFamily="34" charset="0"/>
              </a:rPr>
              <a:t>Inspired</a:t>
            </a:r>
          </a:p>
          <a:p>
            <a:r>
              <a:rPr lang="en-US" altLang="en-US" sz="2800" b="1" i="1">
                <a:solidFill>
                  <a:srgbClr val="003399"/>
                </a:solidFill>
                <a:latin typeface="Tahoma" panose="020B0604030504040204" pitchFamily="34" charset="0"/>
              </a:rPr>
              <a:t>Excited</a:t>
            </a:r>
          </a:p>
          <a:p>
            <a:r>
              <a:rPr lang="en-US" altLang="en-US" sz="2800" b="1" i="1">
                <a:solidFill>
                  <a:srgbClr val="003399"/>
                </a:solidFill>
                <a:latin typeface="Tahoma" panose="020B0604030504040204" pitchFamily="34" charset="0"/>
              </a:rPr>
              <a:t>Enthusiastic</a:t>
            </a:r>
          </a:p>
        </p:txBody>
      </p:sp>
      <p:sp>
        <p:nvSpPr>
          <p:cNvPr id="51207" name="Text Box 7">
            <a:extLst>
              <a:ext uri="{FF2B5EF4-FFF2-40B4-BE49-F238E27FC236}">
                <a16:creationId xmlns:a16="http://schemas.microsoft.com/office/drawing/2014/main" xmlns="" id="{B9E7179C-67AE-5D21-4D33-3CDC7601F6B2}"/>
              </a:ext>
            </a:extLst>
          </p:cNvPr>
          <p:cNvSpPr txBox="1">
            <a:spLocks noChangeArrowheads="1"/>
          </p:cNvSpPr>
          <p:nvPr/>
        </p:nvSpPr>
        <p:spPr bwMode="auto">
          <a:xfrm>
            <a:off x="3965575" y="3840163"/>
            <a:ext cx="3216275"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i="1">
                <a:solidFill>
                  <a:srgbClr val="003399"/>
                </a:solidFill>
                <a:latin typeface="Tahoma" panose="020B0604030504040204" pitchFamily="34" charset="0"/>
              </a:rPr>
              <a:t>Encouraging</a:t>
            </a:r>
          </a:p>
          <a:p>
            <a:r>
              <a:rPr lang="en-US" altLang="en-US" sz="2800" b="1" i="1">
                <a:solidFill>
                  <a:srgbClr val="003399"/>
                </a:solidFill>
                <a:latin typeface="Tahoma" panose="020B0604030504040204" pitchFamily="34" charset="0"/>
              </a:rPr>
              <a:t>Proud</a:t>
            </a:r>
          </a:p>
          <a:p>
            <a:r>
              <a:rPr lang="en-US" altLang="en-US" sz="2800" b="1" i="1">
                <a:solidFill>
                  <a:srgbClr val="003399"/>
                </a:solidFill>
                <a:latin typeface="Tahoma" panose="020B0604030504040204" pitchFamily="34" charset="0"/>
              </a:rPr>
              <a:t>Self Confident</a:t>
            </a:r>
          </a:p>
          <a:p>
            <a:r>
              <a:rPr lang="en-US" altLang="en-US" sz="2800" b="1" i="1">
                <a:solidFill>
                  <a:srgbClr val="003399"/>
                </a:solidFill>
                <a:latin typeface="Tahoma" panose="020B0604030504040204" pitchFamily="34" charset="0"/>
              </a:rPr>
              <a:t>Willing</a:t>
            </a:r>
          </a:p>
          <a:p>
            <a:r>
              <a:rPr lang="en-US" altLang="en-US" sz="2800" b="1" i="1">
                <a:solidFill>
                  <a:srgbClr val="003399"/>
                </a:solidFill>
                <a:latin typeface="Tahoma" panose="020B0604030504040204" pitchFamily="34" charset="0"/>
              </a:rPr>
              <a:t>A leader</a:t>
            </a:r>
          </a:p>
          <a:p>
            <a:r>
              <a:rPr lang="en-US" altLang="en-US" sz="2800" b="1" i="1">
                <a:solidFill>
                  <a:srgbClr val="003399"/>
                </a:solidFill>
                <a:latin typeface="Tahoma" panose="020B0604030504040204" pitchFamily="34" charset="0"/>
              </a:rPr>
              <a:t>Determined</a:t>
            </a:r>
          </a:p>
        </p:txBody>
      </p:sp>
      <p:pic>
        <p:nvPicPr>
          <p:cNvPr id="122888" name="Picture 9" descr="WB01388_">
            <a:extLst>
              <a:ext uri="{FF2B5EF4-FFF2-40B4-BE49-F238E27FC236}">
                <a16:creationId xmlns:a16="http://schemas.microsoft.com/office/drawing/2014/main" xmlns="" id="{04A47F91-0728-924B-BBDB-5E58D15ABF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3990975"/>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89" name="Picture 10" descr="WB01388_">
            <a:extLst>
              <a:ext uri="{FF2B5EF4-FFF2-40B4-BE49-F238E27FC236}">
                <a16:creationId xmlns:a16="http://schemas.microsoft.com/office/drawing/2014/main" xmlns="" id="{F55022EA-E851-2B0A-0D66-01D432479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5270500"/>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0" name="Picture 11" descr="WB01388_">
            <a:extLst>
              <a:ext uri="{FF2B5EF4-FFF2-40B4-BE49-F238E27FC236}">
                <a16:creationId xmlns:a16="http://schemas.microsoft.com/office/drawing/2014/main" xmlns="" id="{208925D1-AA9C-D036-43F2-DCBBECDF56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5722938"/>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1" name="Picture 12" descr="WB01388_">
            <a:extLst>
              <a:ext uri="{FF2B5EF4-FFF2-40B4-BE49-F238E27FC236}">
                <a16:creationId xmlns:a16="http://schemas.microsoft.com/office/drawing/2014/main" xmlns="" id="{B1DD5099-9BF6-E272-0719-61865EA40E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6099175"/>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2" name="Picture 13" descr="WB01388_">
            <a:extLst>
              <a:ext uri="{FF2B5EF4-FFF2-40B4-BE49-F238E27FC236}">
                <a16:creationId xmlns:a16="http://schemas.microsoft.com/office/drawing/2014/main" xmlns="" id="{A0AD343F-E352-042A-1437-B88CF0744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5270500"/>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3" name="Picture 14" descr="WB01388_">
            <a:extLst>
              <a:ext uri="{FF2B5EF4-FFF2-40B4-BE49-F238E27FC236}">
                <a16:creationId xmlns:a16="http://schemas.microsoft.com/office/drawing/2014/main" xmlns="" id="{C384B75D-D9BC-3094-465E-786A96A946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4819650"/>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4" name="Picture 15" descr="WB01388_">
            <a:extLst>
              <a:ext uri="{FF2B5EF4-FFF2-40B4-BE49-F238E27FC236}">
                <a16:creationId xmlns:a16="http://schemas.microsoft.com/office/drawing/2014/main" xmlns="" id="{8906E530-6F04-7803-2384-9845B2920E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4441825"/>
            <a:ext cx="2254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5" name="Picture 16" descr="WB01388_">
            <a:extLst>
              <a:ext uri="{FF2B5EF4-FFF2-40B4-BE49-F238E27FC236}">
                <a16:creationId xmlns:a16="http://schemas.microsoft.com/office/drawing/2014/main" xmlns="" id="{235AAF3B-8948-7243-E732-64F6F7D39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3990975"/>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6" name="Picture 17" descr="WB01388_">
            <a:extLst>
              <a:ext uri="{FF2B5EF4-FFF2-40B4-BE49-F238E27FC236}">
                <a16:creationId xmlns:a16="http://schemas.microsoft.com/office/drawing/2014/main" xmlns="" id="{827896A2-A344-BD10-591F-48B124668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6024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7" name="Picture 18" descr="WB01388_">
            <a:extLst>
              <a:ext uri="{FF2B5EF4-FFF2-40B4-BE49-F238E27FC236}">
                <a16:creationId xmlns:a16="http://schemas.microsoft.com/office/drawing/2014/main" xmlns="" id="{42C848BB-EA41-5F06-07AB-088E3A73EE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5646738"/>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8" name="Picture 19" descr="WB01388_">
            <a:extLst>
              <a:ext uri="{FF2B5EF4-FFF2-40B4-BE49-F238E27FC236}">
                <a16:creationId xmlns:a16="http://schemas.microsoft.com/office/drawing/2014/main" xmlns="" id="{9369EF99-C40E-2AC2-2F8C-C16B4F3408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4819650"/>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9" name="Picture 20" descr="WB01388_">
            <a:extLst>
              <a:ext uri="{FF2B5EF4-FFF2-40B4-BE49-F238E27FC236}">
                <a16:creationId xmlns:a16="http://schemas.microsoft.com/office/drawing/2014/main" xmlns="" id="{63E1DB16-5E19-E3B2-23AF-644CC3AA37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4441825"/>
            <a:ext cx="223838"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1" name="Picture 21" descr="PE04246_">
            <a:extLst>
              <a:ext uri="{FF2B5EF4-FFF2-40B4-BE49-F238E27FC236}">
                <a16:creationId xmlns:a16="http://schemas.microsoft.com/office/drawing/2014/main" xmlns="" id="{09F9909F-4FC8-DF14-6B77-91ACBD35AC9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91313" y="3154363"/>
            <a:ext cx="28956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4" name="Picture 24" descr="C:\Users\Diane\AppData\Local\Microsoft\Windows\Temporary Internet Files\Content.IE5\II02DWK2\MC900434665[1].wmf">
            <a:extLst>
              <a:ext uri="{FF2B5EF4-FFF2-40B4-BE49-F238E27FC236}">
                <a16:creationId xmlns:a16="http://schemas.microsoft.com/office/drawing/2014/main" xmlns="" id="{90444FF9-49B0-F69F-105F-61C522AD214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9113" y="36877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4" descr="C:\Users\Diane\AppData\Local\Microsoft\Windows\Temporary Internet Files\Content.IE5\II02DWK2\MC900434665[1].wmf">
            <a:extLst>
              <a:ext uri="{FF2B5EF4-FFF2-40B4-BE49-F238E27FC236}">
                <a16:creationId xmlns:a16="http://schemas.microsoft.com/office/drawing/2014/main" xmlns="" id="{0B242213-156A-7555-11F8-AB0CE979F7B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144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4" descr="C:\Users\Diane\AppData\Local\Microsoft\Windows\Temporary Internet Files\Content.IE5\II02DWK2\MC900434665[1].wmf">
            <a:extLst>
              <a:ext uri="{FF2B5EF4-FFF2-40B4-BE49-F238E27FC236}">
                <a16:creationId xmlns:a16="http://schemas.microsoft.com/office/drawing/2014/main" xmlns="" id="{EF31847B-D59F-23DD-621A-B9D30B78A30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9831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4" descr="C:\Users\Diane\AppData\Local\Microsoft\Windows\Temporary Internet Files\Content.IE5\II02DWK2\MC900434665[1].wmf">
            <a:extLst>
              <a:ext uri="{FF2B5EF4-FFF2-40B4-BE49-F238E27FC236}">
                <a16:creationId xmlns:a16="http://schemas.microsoft.com/office/drawing/2014/main" xmlns="" id="{F4F214BB-E0AB-C9AC-3361-E798EC50E37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525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4" descr="C:\Users\Diane\AppData\Local\Microsoft\Windows\Temporary Internet Files\Content.IE5\II02DWK2\MC900434665[1].wmf">
            <a:extLst>
              <a:ext uri="{FF2B5EF4-FFF2-40B4-BE49-F238E27FC236}">
                <a16:creationId xmlns:a16="http://schemas.microsoft.com/office/drawing/2014/main" xmlns="" id="{BA62BE9A-08D2-D403-DF59-C933D0D05EA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58975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24" descr="C:\Users\Diane\AppData\Local\Microsoft\Windows\Temporary Internet Files\Content.IE5\II02DWK2\MC900434665[1].wmf">
            <a:extLst>
              <a:ext uri="{FF2B5EF4-FFF2-40B4-BE49-F238E27FC236}">
                <a16:creationId xmlns:a16="http://schemas.microsoft.com/office/drawing/2014/main" xmlns="" id="{13B7EF5A-AC59-EE21-E166-2D8405E168D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9113" y="5440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24" descr="C:\Users\Diane\AppData\Local\Microsoft\Windows\Temporary Internet Files\Content.IE5\II02DWK2\MC900434665[1].wmf">
            <a:extLst>
              <a:ext uri="{FF2B5EF4-FFF2-40B4-BE49-F238E27FC236}">
                <a16:creationId xmlns:a16="http://schemas.microsoft.com/office/drawing/2014/main" xmlns="" id="{39113D78-B16D-9588-0E11-8A3AE155E30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4144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24" descr="C:\Users\Diane\AppData\Local\Microsoft\Windows\Temporary Internet Files\Content.IE5\II02DWK2\MC900434665[1].wmf">
            <a:extLst>
              <a:ext uri="{FF2B5EF4-FFF2-40B4-BE49-F238E27FC236}">
                <a16:creationId xmlns:a16="http://schemas.microsoft.com/office/drawing/2014/main" xmlns="" id="{EDD1FF07-730C-9CA2-D605-E2B67933E26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36877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24" descr="C:\Users\Diane\AppData\Local\Microsoft\Windows\Temporary Internet Files\Content.IE5\II02DWK2\MC900434665[1].wmf">
            <a:extLst>
              <a:ext uri="{FF2B5EF4-FFF2-40B4-BE49-F238E27FC236}">
                <a16:creationId xmlns:a16="http://schemas.microsoft.com/office/drawing/2014/main" xmlns="" id="{A3BBDB09-0B13-769E-ABA4-5CDF1977A1D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46021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24" descr="C:\Users\Diane\AppData\Local\Microsoft\Windows\Temporary Internet Files\Content.IE5\II02DWK2\MC900434665[1].wmf">
            <a:extLst>
              <a:ext uri="{FF2B5EF4-FFF2-40B4-BE49-F238E27FC236}">
                <a16:creationId xmlns:a16="http://schemas.microsoft.com/office/drawing/2014/main" xmlns="" id="{F637D9AC-242B-41AB-E4DC-5F5FEED56CB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5059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Picture 24" descr="C:\Users\Diane\AppData\Local\Microsoft\Windows\Temporary Internet Files\Content.IE5\II02DWK2\MC900434665[1].wmf">
            <a:extLst>
              <a:ext uri="{FF2B5EF4-FFF2-40B4-BE49-F238E27FC236}">
                <a16:creationId xmlns:a16="http://schemas.microsoft.com/office/drawing/2014/main" xmlns="" id="{57D0E1C5-69BD-5165-F6B4-5BCBD9CE0E2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5821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C:\Users\Diane\AppData\Local\Microsoft\Windows\Temporary Internet Files\Content.IE5\II02DWK2\MC900434665[1].wmf">
            <a:extLst>
              <a:ext uri="{FF2B5EF4-FFF2-40B4-BE49-F238E27FC236}">
                <a16:creationId xmlns:a16="http://schemas.microsoft.com/office/drawing/2014/main" xmlns="" id="{CB9D1262-B19B-C3FB-5695-D6B5D8D82FF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67113" y="5440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34802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nodeType="clickEffect">
                                  <p:stCondLst>
                                    <p:cond delay="0"/>
                                  </p:stCondLst>
                                  <p:childTnLst>
                                    <p:set>
                                      <p:cBhvr>
                                        <p:cTn id="6" dur="1" fill="hold">
                                          <p:stCondLst>
                                            <p:cond delay="0"/>
                                          </p:stCondLst>
                                        </p:cTn>
                                        <p:tgtEl>
                                          <p:spTgt spid="309253">
                                            <p:txEl>
                                              <p:pRg st="1" end="1"/>
                                            </p:txEl>
                                          </p:spTgt>
                                        </p:tgtEl>
                                        <p:attrNameLst>
                                          <p:attrName>style.visibility</p:attrName>
                                        </p:attrNameLst>
                                      </p:cBhvr>
                                      <p:to>
                                        <p:strVal val="visible"/>
                                      </p:to>
                                    </p:set>
                                    <p:animEffect transition="in" filter="fade">
                                      <p:cBhvr>
                                        <p:cTn id="7" dur="1000"/>
                                        <p:tgtEl>
                                          <p:spTgt spid="309253">
                                            <p:txEl>
                                              <p:pRg st="1" end="1"/>
                                            </p:txEl>
                                          </p:spTgt>
                                        </p:tgtEl>
                                      </p:cBhvr>
                                    </p:animEffect>
                                    <p:anim calcmode="lin" valueType="num">
                                      <p:cBhvr>
                                        <p:cTn id="8" dur="1000" fill="hold"/>
                                        <p:tgtEl>
                                          <p:spTgt spid="30925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0925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09253">
                                            <p:txEl>
                                              <p:pRg st="1" end="1"/>
                                            </p:txEl>
                                          </p:spTgt>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5" presetClass="entr" presetSubtype="0" fill="hold" nodeType="afterEffect">
                                  <p:stCondLst>
                                    <p:cond delay="0"/>
                                  </p:stCondLst>
                                  <p:childTnLst>
                                    <p:set>
                                      <p:cBhvr>
                                        <p:cTn id="13" dur="1" fill="hold">
                                          <p:stCondLst>
                                            <p:cond delay="0"/>
                                          </p:stCondLst>
                                        </p:cTn>
                                        <p:tgtEl>
                                          <p:spTgt spid="51206">
                                            <p:txEl>
                                              <p:pRg st="0" end="0"/>
                                            </p:txEl>
                                          </p:spTgt>
                                        </p:tgtEl>
                                        <p:attrNameLst>
                                          <p:attrName>style.visibility</p:attrName>
                                        </p:attrNameLst>
                                      </p:cBhvr>
                                      <p:to>
                                        <p:strVal val="visible"/>
                                      </p:to>
                                    </p:set>
                                    <p:animEffect transition="in" filter="fade">
                                      <p:cBhvr>
                                        <p:cTn id="14" dur="1000"/>
                                        <p:tgtEl>
                                          <p:spTgt spid="51206">
                                            <p:txEl>
                                              <p:pRg st="0" end="0"/>
                                            </p:txEl>
                                          </p:spTgt>
                                        </p:tgtEl>
                                      </p:cBhvr>
                                    </p:animEffect>
                                    <p:anim calcmode="lin" valueType="num">
                                      <p:cBhvr>
                                        <p:cTn id="15" dur="1000" fill="hold"/>
                                        <p:tgtEl>
                                          <p:spTgt spid="51206">
                                            <p:txEl>
                                              <p:pRg st="0" end="0"/>
                                            </p:txEl>
                                          </p:spTgt>
                                        </p:tgtEl>
                                        <p:attrNameLst>
                                          <p:attrName>style.rotation</p:attrName>
                                        </p:attrNameLst>
                                      </p:cBhvr>
                                      <p:tavLst>
                                        <p:tav tm="0">
                                          <p:val>
                                            <p:fltVal val="720"/>
                                          </p:val>
                                        </p:tav>
                                        <p:tav tm="100000">
                                          <p:val>
                                            <p:fltVal val="0"/>
                                          </p:val>
                                        </p:tav>
                                      </p:tavLst>
                                    </p:anim>
                                    <p:anim calcmode="lin" valueType="num">
                                      <p:cBhvr>
                                        <p:cTn id="16" dur="1000" fill="hold"/>
                                        <p:tgtEl>
                                          <p:spTgt spid="5120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51206">
                                            <p:txEl>
                                              <p:pRg st="0" end="0"/>
                                            </p:txEl>
                                          </p:spTgt>
                                        </p:tgtEl>
                                        <p:attrNameLst>
                                          <p:attrName>ppt_w</p:attrName>
                                        </p:attrNameLst>
                                      </p:cBhvr>
                                      <p:tavLst>
                                        <p:tav tm="0">
                                          <p:val>
                                            <p:fltVal val="0"/>
                                          </p:val>
                                        </p:tav>
                                        <p:tav tm="100000">
                                          <p:val>
                                            <p:strVal val="#ppt_w"/>
                                          </p:val>
                                        </p:tav>
                                      </p:tavLst>
                                    </p:anim>
                                  </p:childTnLst>
                                </p:cTn>
                              </p:par>
                              <p:par>
                                <p:cTn id="18" presetID="35" presetClass="entr" presetSubtype="0" fill="hold" nodeType="withEffect">
                                  <p:stCondLst>
                                    <p:cond delay="0"/>
                                  </p:stCondLst>
                                  <p:childTnLst>
                                    <p:set>
                                      <p:cBhvr>
                                        <p:cTn id="19" dur="1" fill="hold">
                                          <p:stCondLst>
                                            <p:cond delay="0"/>
                                          </p:stCondLst>
                                        </p:cTn>
                                        <p:tgtEl>
                                          <p:spTgt spid="51221"/>
                                        </p:tgtEl>
                                        <p:attrNameLst>
                                          <p:attrName>style.visibility</p:attrName>
                                        </p:attrNameLst>
                                      </p:cBhvr>
                                      <p:to>
                                        <p:strVal val="visible"/>
                                      </p:to>
                                    </p:set>
                                    <p:animEffect transition="in" filter="fade">
                                      <p:cBhvr>
                                        <p:cTn id="20" dur="1000"/>
                                        <p:tgtEl>
                                          <p:spTgt spid="51221"/>
                                        </p:tgtEl>
                                      </p:cBhvr>
                                    </p:animEffect>
                                    <p:anim calcmode="lin" valueType="num">
                                      <p:cBhvr>
                                        <p:cTn id="21" dur="1000" fill="hold"/>
                                        <p:tgtEl>
                                          <p:spTgt spid="51221"/>
                                        </p:tgtEl>
                                        <p:attrNameLst>
                                          <p:attrName>style.rotation</p:attrName>
                                        </p:attrNameLst>
                                      </p:cBhvr>
                                      <p:tavLst>
                                        <p:tav tm="0">
                                          <p:val>
                                            <p:fltVal val="720"/>
                                          </p:val>
                                        </p:tav>
                                        <p:tav tm="100000">
                                          <p:val>
                                            <p:fltVal val="0"/>
                                          </p:val>
                                        </p:tav>
                                      </p:tavLst>
                                    </p:anim>
                                    <p:anim calcmode="lin" valueType="num">
                                      <p:cBhvr>
                                        <p:cTn id="22" dur="1000" fill="hold"/>
                                        <p:tgtEl>
                                          <p:spTgt spid="51221"/>
                                        </p:tgtEl>
                                        <p:attrNameLst>
                                          <p:attrName>ppt_h</p:attrName>
                                        </p:attrNameLst>
                                      </p:cBhvr>
                                      <p:tavLst>
                                        <p:tav tm="0">
                                          <p:val>
                                            <p:fltVal val="0"/>
                                          </p:val>
                                        </p:tav>
                                        <p:tav tm="100000">
                                          <p:val>
                                            <p:strVal val="#ppt_h"/>
                                          </p:val>
                                        </p:tav>
                                      </p:tavLst>
                                    </p:anim>
                                    <p:anim calcmode="lin" valueType="num">
                                      <p:cBhvr>
                                        <p:cTn id="23" dur="1000" fill="hold"/>
                                        <p:tgtEl>
                                          <p:spTgt spid="51221"/>
                                        </p:tgtEl>
                                        <p:attrNameLst>
                                          <p:attrName>ppt_w</p:attrName>
                                        </p:attrNameLst>
                                      </p:cBhvr>
                                      <p:tavLst>
                                        <p:tav tm="0">
                                          <p:val>
                                            <p:fltVal val="0"/>
                                          </p:val>
                                        </p:tav>
                                        <p:tav tm="100000">
                                          <p:val>
                                            <p:strVal val="#ppt_w"/>
                                          </p:val>
                                        </p:tav>
                                      </p:tavLst>
                                    </p:anim>
                                  </p:childTnLst>
                                </p:cTn>
                              </p:par>
                            </p:childTnLst>
                          </p:cTn>
                        </p:par>
                        <p:par>
                          <p:cTn id="24" fill="hold" nodeType="afterGroup">
                            <p:stCondLst>
                              <p:cond delay="2000"/>
                            </p:stCondLst>
                            <p:childTnLst>
                              <p:par>
                                <p:cTn id="25" presetID="35" presetClass="entr" presetSubtype="0" fill="hold" nodeType="afterEffect">
                                  <p:stCondLst>
                                    <p:cond delay="0"/>
                                  </p:stCondLst>
                                  <p:childTnLst>
                                    <p:set>
                                      <p:cBhvr>
                                        <p:cTn id="26" dur="1" fill="hold">
                                          <p:stCondLst>
                                            <p:cond delay="0"/>
                                          </p:stCondLst>
                                        </p:cTn>
                                        <p:tgtEl>
                                          <p:spTgt spid="51206">
                                            <p:txEl>
                                              <p:pRg st="1" end="1"/>
                                            </p:txEl>
                                          </p:spTgt>
                                        </p:tgtEl>
                                        <p:attrNameLst>
                                          <p:attrName>style.visibility</p:attrName>
                                        </p:attrNameLst>
                                      </p:cBhvr>
                                      <p:to>
                                        <p:strVal val="visible"/>
                                      </p:to>
                                    </p:set>
                                    <p:animEffect transition="in" filter="fade">
                                      <p:cBhvr>
                                        <p:cTn id="27" dur="1000"/>
                                        <p:tgtEl>
                                          <p:spTgt spid="51206">
                                            <p:txEl>
                                              <p:pRg st="1" end="1"/>
                                            </p:txEl>
                                          </p:spTgt>
                                        </p:tgtEl>
                                      </p:cBhvr>
                                    </p:animEffect>
                                    <p:anim calcmode="lin" valueType="num">
                                      <p:cBhvr>
                                        <p:cTn id="28" dur="1000" fill="hold"/>
                                        <p:tgtEl>
                                          <p:spTgt spid="51206">
                                            <p:txEl>
                                              <p:pRg st="1" end="1"/>
                                            </p:txEl>
                                          </p:spTgt>
                                        </p:tgtEl>
                                        <p:attrNameLst>
                                          <p:attrName>style.rotation</p:attrName>
                                        </p:attrNameLst>
                                      </p:cBhvr>
                                      <p:tavLst>
                                        <p:tav tm="0">
                                          <p:val>
                                            <p:fltVal val="720"/>
                                          </p:val>
                                        </p:tav>
                                        <p:tav tm="100000">
                                          <p:val>
                                            <p:fltVal val="0"/>
                                          </p:val>
                                        </p:tav>
                                      </p:tavLst>
                                    </p:anim>
                                    <p:anim calcmode="lin" valueType="num">
                                      <p:cBhvr>
                                        <p:cTn id="29" dur="1000" fill="hold"/>
                                        <p:tgtEl>
                                          <p:spTgt spid="51206">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51206">
                                            <p:txEl>
                                              <p:pRg st="1" end="1"/>
                                            </p:txEl>
                                          </p:spTgt>
                                        </p:tgtEl>
                                        <p:attrNameLst>
                                          <p:attrName>ppt_w</p:attrName>
                                        </p:attrNameLst>
                                      </p:cBhvr>
                                      <p:tavLst>
                                        <p:tav tm="0">
                                          <p:val>
                                            <p:fltVal val="0"/>
                                          </p:val>
                                        </p:tav>
                                        <p:tav tm="100000">
                                          <p:val>
                                            <p:strVal val="#ppt_w"/>
                                          </p:val>
                                        </p:tav>
                                      </p:tavLst>
                                    </p:anim>
                                  </p:childTnLst>
                                </p:cTn>
                              </p:par>
                            </p:childTnLst>
                          </p:cTn>
                        </p:par>
                        <p:par>
                          <p:cTn id="31" fill="hold" nodeType="afterGroup">
                            <p:stCondLst>
                              <p:cond delay="3000"/>
                            </p:stCondLst>
                            <p:childTnLst>
                              <p:par>
                                <p:cTn id="32" presetID="35" presetClass="entr" presetSubtype="0" fill="hold" nodeType="afterEffect">
                                  <p:stCondLst>
                                    <p:cond delay="0"/>
                                  </p:stCondLst>
                                  <p:childTnLst>
                                    <p:set>
                                      <p:cBhvr>
                                        <p:cTn id="33" dur="1" fill="hold">
                                          <p:stCondLst>
                                            <p:cond delay="0"/>
                                          </p:stCondLst>
                                        </p:cTn>
                                        <p:tgtEl>
                                          <p:spTgt spid="51206">
                                            <p:txEl>
                                              <p:pRg st="2" end="2"/>
                                            </p:txEl>
                                          </p:spTgt>
                                        </p:tgtEl>
                                        <p:attrNameLst>
                                          <p:attrName>style.visibility</p:attrName>
                                        </p:attrNameLst>
                                      </p:cBhvr>
                                      <p:to>
                                        <p:strVal val="visible"/>
                                      </p:to>
                                    </p:set>
                                    <p:animEffect transition="in" filter="fade">
                                      <p:cBhvr>
                                        <p:cTn id="34" dur="1000"/>
                                        <p:tgtEl>
                                          <p:spTgt spid="51206">
                                            <p:txEl>
                                              <p:pRg st="2" end="2"/>
                                            </p:txEl>
                                          </p:spTgt>
                                        </p:tgtEl>
                                      </p:cBhvr>
                                    </p:animEffect>
                                    <p:anim calcmode="lin" valueType="num">
                                      <p:cBhvr>
                                        <p:cTn id="35" dur="1000" fill="hold"/>
                                        <p:tgtEl>
                                          <p:spTgt spid="51206">
                                            <p:txEl>
                                              <p:pRg st="2" end="2"/>
                                            </p:txEl>
                                          </p:spTgt>
                                        </p:tgtEl>
                                        <p:attrNameLst>
                                          <p:attrName>style.rotation</p:attrName>
                                        </p:attrNameLst>
                                      </p:cBhvr>
                                      <p:tavLst>
                                        <p:tav tm="0">
                                          <p:val>
                                            <p:fltVal val="720"/>
                                          </p:val>
                                        </p:tav>
                                        <p:tav tm="100000">
                                          <p:val>
                                            <p:fltVal val="0"/>
                                          </p:val>
                                        </p:tav>
                                      </p:tavLst>
                                    </p:anim>
                                    <p:anim calcmode="lin" valueType="num">
                                      <p:cBhvr>
                                        <p:cTn id="36" dur="1000" fill="hold"/>
                                        <p:tgtEl>
                                          <p:spTgt spid="51206">
                                            <p:txEl>
                                              <p:pRg st="2" end="2"/>
                                            </p:txEl>
                                          </p:spTgt>
                                        </p:tgtEl>
                                        <p:attrNameLst>
                                          <p:attrName>ppt_h</p:attrName>
                                        </p:attrNameLst>
                                      </p:cBhvr>
                                      <p:tavLst>
                                        <p:tav tm="0">
                                          <p:val>
                                            <p:fltVal val="0"/>
                                          </p:val>
                                        </p:tav>
                                        <p:tav tm="100000">
                                          <p:val>
                                            <p:strVal val="#ppt_h"/>
                                          </p:val>
                                        </p:tav>
                                      </p:tavLst>
                                    </p:anim>
                                    <p:anim calcmode="lin" valueType="num">
                                      <p:cBhvr>
                                        <p:cTn id="37" dur="1000" fill="hold"/>
                                        <p:tgtEl>
                                          <p:spTgt spid="51206">
                                            <p:txEl>
                                              <p:pRg st="2" end="2"/>
                                            </p:txEl>
                                          </p:spTgt>
                                        </p:tgtEl>
                                        <p:attrNameLst>
                                          <p:attrName>ppt_w</p:attrName>
                                        </p:attrNameLst>
                                      </p:cBhvr>
                                      <p:tavLst>
                                        <p:tav tm="0">
                                          <p:val>
                                            <p:fltVal val="0"/>
                                          </p:val>
                                        </p:tav>
                                        <p:tav tm="100000">
                                          <p:val>
                                            <p:strVal val="#ppt_w"/>
                                          </p:val>
                                        </p:tav>
                                      </p:tavLst>
                                    </p:anim>
                                  </p:childTnLst>
                                </p:cTn>
                              </p:par>
                            </p:childTnLst>
                          </p:cTn>
                        </p:par>
                        <p:par>
                          <p:cTn id="38" fill="hold" nodeType="afterGroup">
                            <p:stCondLst>
                              <p:cond delay="4000"/>
                            </p:stCondLst>
                            <p:childTnLst>
                              <p:par>
                                <p:cTn id="39" presetID="35" presetClass="entr" presetSubtype="0" fill="hold" nodeType="afterEffect">
                                  <p:stCondLst>
                                    <p:cond delay="0"/>
                                  </p:stCondLst>
                                  <p:childTnLst>
                                    <p:set>
                                      <p:cBhvr>
                                        <p:cTn id="40" dur="1" fill="hold">
                                          <p:stCondLst>
                                            <p:cond delay="0"/>
                                          </p:stCondLst>
                                        </p:cTn>
                                        <p:tgtEl>
                                          <p:spTgt spid="51206">
                                            <p:txEl>
                                              <p:pRg st="3" end="3"/>
                                            </p:txEl>
                                          </p:spTgt>
                                        </p:tgtEl>
                                        <p:attrNameLst>
                                          <p:attrName>style.visibility</p:attrName>
                                        </p:attrNameLst>
                                      </p:cBhvr>
                                      <p:to>
                                        <p:strVal val="visible"/>
                                      </p:to>
                                    </p:set>
                                    <p:animEffect transition="in" filter="fade">
                                      <p:cBhvr>
                                        <p:cTn id="41" dur="1000"/>
                                        <p:tgtEl>
                                          <p:spTgt spid="51206">
                                            <p:txEl>
                                              <p:pRg st="3" end="3"/>
                                            </p:txEl>
                                          </p:spTgt>
                                        </p:tgtEl>
                                      </p:cBhvr>
                                    </p:animEffect>
                                    <p:anim calcmode="lin" valueType="num">
                                      <p:cBhvr>
                                        <p:cTn id="42" dur="1000" fill="hold"/>
                                        <p:tgtEl>
                                          <p:spTgt spid="51206">
                                            <p:txEl>
                                              <p:pRg st="3" end="3"/>
                                            </p:txEl>
                                          </p:spTgt>
                                        </p:tgtEl>
                                        <p:attrNameLst>
                                          <p:attrName>style.rotation</p:attrName>
                                        </p:attrNameLst>
                                      </p:cBhvr>
                                      <p:tavLst>
                                        <p:tav tm="0">
                                          <p:val>
                                            <p:fltVal val="720"/>
                                          </p:val>
                                        </p:tav>
                                        <p:tav tm="100000">
                                          <p:val>
                                            <p:fltVal val="0"/>
                                          </p:val>
                                        </p:tav>
                                      </p:tavLst>
                                    </p:anim>
                                    <p:anim calcmode="lin" valueType="num">
                                      <p:cBhvr>
                                        <p:cTn id="43" dur="1000" fill="hold"/>
                                        <p:tgtEl>
                                          <p:spTgt spid="51206">
                                            <p:txEl>
                                              <p:pRg st="3" end="3"/>
                                            </p:txEl>
                                          </p:spTgt>
                                        </p:tgtEl>
                                        <p:attrNameLst>
                                          <p:attrName>ppt_h</p:attrName>
                                        </p:attrNameLst>
                                      </p:cBhvr>
                                      <p:tavLst>
                                        <p:tav tm="0">
                                          <p:val>
                                            <p:fltVal val="0"/>
                                          </p:val>
                                        </p:tav>
                                        <p:tav tm="100000">
                                          <p:val>
                                            <p:strVal val="#ppt_h"/>
                                          </p:val>
                                        </p:tav>
                                      </p:tavLst>
                                    </p:anim>
                                    <p:anim calcmode="lin" valueType="num">
                                      <p:cBhvr>
                                        <p:cTn id="44" dur="1000" fill="hold"/>
                                        <p:tgtEl>
                                          <p:spTgt spid="51206">
                                            <p:txEl>
                                              <p:pRg st="3" end="3"/>
                                            </p:txEl>
                                          </p:spTgt>
                                        </p:tgtEl>
                                        <p:attrNameLst>
                                          <p:attrName>ppt_w</p:attrName>
                                        </p:attrNameLst>
                                      </p:cBhvr>
                                      <p:tavLst>
                                        <p:tav tm="0">
                                          <p:val>
                                            <p:fltVal val="0"/>
                                          </p:val>
                                        </p:tav>
                                        <p:tav tm="100000">
                                          <p:val>
                                            <p:strVal val="#ppt_w"/>
                                          </p:val>
                                        </p:tav>
                                      </p:tavLst>
                                    </p:anim>
                                  </p:childTnLst>
                                </p:cTn>
                              </p:par>
                            </p:childTnLst>
                          </p:cTn>
                        </p:par>
                        <p:par>
                          <p:cTn id="45" fill="hold" nodeType="afterGroup">
                            <p:stCondLst>
                              <p:cond delay="5000"/>
                            </p:stCondLst>
                            <p:childTnLst>
                              <p:par>
                                <p:cTn id="46" presetID="35" presetClass="entr" presetSubtype="0" fill="hold" nodeType="afterEffect">
                                  <p:stCondLst>
                                    <p:cond delay="0"/>
                                  </p:stCondLst>
                                  <p:childTnLst>
                                    <p:set>
                                      <p:cBhvr>
                                        <p:cTn id="47" dur="1" fill="hold">
                                          <p:stCondLst>
                                            <p:cond delay="0"/>
                                          </p:stCondLst>
                                        </p:cTn>
                                        <p:tgtEl>
                                          <p:spTgt spid="51206">
                                            <p:txEl>
                                              <p:pRg st="4" end="4"/>
                                            </p:txEl>
                                          </p:spTgt>
                                        </p:tgtEl>
                                        <p:attrNameLst>
                                          <p:attrName>style.visibility</p:attrName>
                                        </p:attrNameLst>
                                      </p:cBhvr>
                                      <p:to>
                                        <p:strVal val="visible"/>
                                      </p:to>
                                    </p:set>
                                    <p:animEffect transition="in" filter="fade">
                                      <p:cBhvr>
                                        <p:cTn id="48" dur="1000"/>
                                        <p:tgtEl>
                                          <p:spTgt spid="51206">
                                            <p:txEl>
                                              <p:pRg st="4" end="4"/>
                                            </p:txEl>
                                          </p:spTgt>
                                        </p:tgtEl>
                                      </p:cBhvr>
                                    </p:animEffect>
                                    <p:anim calcmode="lin" valueType="num">
                                      <p:cBhvr>
                                        <p:cTn id="49" dur="1000" fill="hold"/>
                                        <p:tgtEl>
                                          <p:spTgt spid="51206">
                                            <p:txEl>
                                              <p:pRg st="4" end="4"/>
                                            </p:txEl>
                                          </p:spTgt>
                                        </p:tgtEl>
                                        <p:attrNameLst>
                                          <p:attrName>style.rotation</p:attrName>
                                        </p:attrNameLst>
                                      </p:cBhvr>
                                      <p:tavLst>
                                        <p:tav tm="0">
                                          <p:val>
                                            <p:fltVal val="720"/>
                                          </p:val>
                                        </p:tav>
                                        <p:tav tm="100000">
                                          <p:val>
                                            <p:fltVal val="0"/>
                                          </p:val>
                                        </p:tav>
                                      </p:tavLst>
                                    </p:anim>
                                    <p:anim calcmode="lin" valueType="num">
                                      <p:cBhvr>
                                        <p:cTn id="50" dur="1000" fill="hold"/>
                                        <p:tgtEl>
                                          <p:spTgt spid="51206">
                                            <p:txEl>
                                              <p:pRg st="4" end="4"/>
                                            </p:txEl>
                                          </p:spTgt>
                                        </p:tgtEl>
                                        <p:attrNameLst>
                                          <p:attrName>ppt_h</p:attrName>
                                        </p:attrNameLst>
                                      </p:cBhvr>
                                      <p:tavLst>
                                        <p:tav tm="0">
                                          <p:val>
                                            <p:fltVal val="0"/>
                                          </p:val>
                                        </p:tav>
                                        <p:tav tm="100000">
                                          <p:val>
                                            <p:strVal val="#ppt_h"/>
                                          </p:val>
                                        </p:tav>
                                      </p:tavLst>
                                    </p:anim>
                                    <p:anim calcmode="lin" valueType="num">
                                      <p:cBhvr>
                                        <p:cTn id="51" dur="1000" fill="hold"/>
                                        <p:tgtEl>
                                          <p:spTgt spid="51206">
                                            <p:txEl>
                                              <p:pRg st="4" end="4"/>
                                            </p:txEl>
                                          </p:spTgt>
                                        </p:tgtEl>
                                        <p:attrNameLst>
                                          <p:attrName>ppt_w</p:attrName>
                                        </p:attrNameLst>
                                      </p:cBhvr>
                                      <p:tavLst>
                                        <p:tav tm="0">
                                          <p:val>
                                            <p:fltVal val="0"/>
                                          </p:val>
                                        </p:tav>
                                        <p:tav tm="100000">
                                          <p:val>
                                            <p:strVal val="#ppt_w"/>
                                          </p:val>
                                        </p:tav>
                                      </p:tavLst>
                                    </p:anim>
                                  </p:childTnLst>
                                </p:cTn>
                              </p:par>
                            </p:childTnLst>
                          </p:cTn>
                        </p:par>
                        <p:par>
                          <p:cTn id="52" fill="hold" nodeType="afterGroup">
                            <p:stCondLst>
                              <p:cond delay="6000"/>
                            </p:stCondLst>
                            <p:childTnLst>
                              <p:par>
                                <p:cTn id="53" presetID="35" presetClass="entr" presetSubtype="0" fill="hold" nodeType="afterEffect">
                                  <p:stCondLst>
                                    <p:cond delay="0"/>
                                  </p:stCondLst>
                                  <p:childTnLst>
                                    <p:set>
                                      <p:cBhvr>
                                        <p:cTn id="54" dur="1" fill="hold">
                                          <p:stCondLst>
                                            <p:cond delay="0"/>
                                          </p:stCondLst>
                                        </p:cTn>
                                        <p:tgtEl>
                                          <p:spTgt spid="51206">
                                            <p:txEl>
                                              <p:pRg st="5" end="5"/>
                                            </p:txEl>
                                          </p:spTgt>
                                        </p:tgtEl>
                                        <p:attrNameLst>
                                          <p:attrName>style.visibility</p:attrName>
                                        </p:attrNameLst>
                                      </p:cBhvr>
                                      <p:to>
                                        <p:strVal val="visible"/>
                                      </p:to>
                                    </p:set>
                                    <p:animEffect transition="in" filter="fade">
                                      <p:cBhvr>
                                        <p:cTn id="55" dur="1000"/>
                                        <p:tgtEl>
                                          <p:spTgt spid="51206">
                                            <p:txEl>
                                              <p:pRg st="5" end="5"/>
                                            </p:txEl>
                                          </p:spTgt>
                                        </p:tgtEl>
                                      </p:cBhvr>
                                    </p:animEffect>
                                    <p:anim calcmode="lin" valueType="num">
                                      <p:cBhvr>
                                        <p:cTn id="56" dur="1000" fill="hold"/>
                                        <p:tgtEl>
                                          <p:spTgt spid="51206">
                                            <p:txEl>
                                              <p:pRg st="5" end="5"/>
                                            </p:txEl>
                                          </p:spTgt>
                                        </p:tgtEl>
                                        <p:attrNameLst>
                                          <p:attrName>style.rotation</p:attrName>
                                        </p:attrNameLst>
                                      </p:cBhvr>
                                      <p:tavLst>
                                        <p:tav tm="0">
                                          <p:val>
                                            <p:fltVal val="720"/>
                                          </p:val>
                                        </p:tav>
                                        <p:tav tm="100000">
                                          <p:val>
                                            <p:fltVal val="0"/>
                                          </p:val>
                                        </p:tav>
                                      </p:tavLst>
                                    </p:anim>
                                    <p:anim calcmode="lin" valueType="num">
                                      <p:cBhvr>
                                        <p:cTn id="57" dur="1000" fill="hold"/>
                                        <p:tgtEl>
                                          <p:spTgt spid="51206">
                                            <p:txEl>
                                              <p:pRg st="5" end="5"/>
                                            </p:txEl>
                                          </p:spTgt>
                                        </p:tgtEl>
                                        <p:attrNameLst>
                                          <p:attrName>ppt_h</p:attrName>
                                        </p:attrNameLst>
                                      </p:cBhvr>
                                      <p:tavLst>
                                        <p:tav tm="0">
                                          <p:val>
                                            <p:fltVal val="0"/>
                                          </p:val>
                                        </p:tav>
                                        <p:tav tm="100000">
                                          <p:val>
                                            <p:strVal val="#ppt_h"/>
                                          </p:val>
                                        </p:tav>
                                      </p:tavLst>
                                    </p:anim>
                                    <p:anim calcmode="lin" valueType="num">
                                      <p:cBhvr>
                                        <p:cTn id="58" dur="1000" fill="hold"/>
                                        <p:tgtEl>
                                          <p:spTgt spid="51206">
                                            <p:txEl>
                                              <p:pRg st="5" end="5"/>
                                            </p:txEl>
                                          </p:spTgt>
                                        </p:tgtEl>
                                        <p:attrNameLst>
                                          <p:attrName>ppt_w</p:attrName>
                                        </p:attrNameLst>
                                      </p:cBhvr>
                                      <p:tavLst>
                                        <p:tav tm="0">
                                          <p:val>
                                            <p:fltVal val="0"/>
                                          </p:val>
                                        </p:tav>
                                        <p:tav tm="100000">
                                          <p:val>
                                            <p:strVal val="#ppt_w"/>
                                          </p:val>
                                        </p:tav>
                                      </p:tavLst>
                                    </p:anim>
                                  </p:childTnLst>
                                </p:cTn>
                              </p:par>
                            </p:childTnLst>
                          </p:cTn>
                        </p:par>
                        <p:par>
                          <p:cTn id="59" fill="hold" nodeType="afterGroup">
                            <p:stCondLst>
                              <p:cond delay="7000"/>
                            </p:stCondLst>
                            <p:childTnLst>
                              <p:par>
                                <p:cTn id="60" presetID="35" presetClass="entr" presetSubtype="0" fill="hold" nodeType="afterEffect">
                                  <p:stCondLst>
                                    <p:cond delay="0"/>
                                  </p:stCondLst>
                                  <p:childTnLst>
                                    <p:set>
                                      <p:cBhvr>
                                        <p:cTn id="61" dur="1" fill="hold">
                                          <p:stCondLst>
                                            <p:cond delay="0"/>
                                          </p:stCondLst>
                                        </p:cTn>
                                        <p:tgtEl>
                                          <p:spTgt spid="51207">
                                            <p:txEl>
                                              <p:pRg st="0" end="0"/>
                                            </p:txEl>
                                          </p:spTgt>
                                        </p:tgtEl>
                                        <p:attrNameLst>
                                          <p:attrName>style.visibility</p:attrName>
                                        </p:attrNameLst>
                                      </p:cBhvr>
                                      <p:to>
                                        <p:strVal val="visible"/>
                                      </p:to>
                                    </p:set>
                                    <p:animEffect transition="in" filter="fade">
                                      <p:cBhvr>
                                        <p:cTn id="62" dur="1000"/>
                                        <p:tgtEl>
                                          <p:spTgt spid="51207">
                                            <p:txEl>
                                              <p:pRg st="0" end="0"/>
                                            </p:txEl>
                                          </p:spTgt>
                                        </p:tgtEl>
                                      </p:cBhvr>
                                    </p:animEffect>
                                    <p:anim calcmode="lin" valueType="num">
                                      <p:cBhvr>
                                        <p:cTn id="63" dur="1000" fill="hold"/>
                                        <p:tgtEl>
                                          <p:spTgt spid="51207">
                                            <p:txEl>
                                              <p:pRg st="0" end="0"/>
                                            </p:txEl>
                                          </p:spTgt>
                                        </p:tgtEl>
                                        <p:attrNameLst>
                                          <p:attrName>style.rotation</p:attrName>
                                        </p:attrNameLst>
                                      </p:cBhvr>
                                      <p:tavLst>
                                        <p:tav tm="0">
                                          <p:val>
                                            <p:fltVal val="720"/>
                                          </p:val>
                                        </p:tav>
                                        <p:tav tm="100000">
                                          <p:val>
                                            <p:fltVal val="0"/>
                                          </p:val>
                                        </p:tav>
                                      </p:tavLst>
                                    </p:anim>
                                    <p:anim calcmode="lin" valueType="num">
                                      <p:cBhvr>
                                        <p:cTn id="64" dur="1000" fill="hold"/>
                                        <p:tgtEl>
                                          <p:spTgt spid="51207">
                                            <p:txEl>
                                              <p:pRg st="0" end="0"/>
                                            </p:txEl>
                                          </p:spTgt>
                                        </p:tgtEl>
                                        <p:attrNameLst>
                                          <p:attrName>ppt_h</p:attrName>
                                        </p:attrNameLst>
                                      </p:cBhvr>
                                      <p:tavLst>
                                        <p:tav tm="0">
                                          <p:val>
                                            <p:fltVal val="0"/>
                                          </p:val>
                                        </p:tav>
                                        <p:tav tm="100000">
                                          <p:val>
                                            <p:strVal val="#ppt_h"/>
                                          </p:val>
                                        </p:tav>
                                      </p:tavLst>
                                    </p:anim>
                                    <p:anim calcmode="lin" valueType="num">
                                      <p:cBhvr>
                                        <p:cTn id="65" dur="1000" fill="hold"/>
                                        <p:tgtEl>
                                          <p:spTgt spid="51207">
                                            <p:txEl>
                                              <p:pRg st="0" end="0"/>
                                            </p:txEl>
                                          </p:spTgt>
                                        </p:tgtEl>
                                        <p:attrNameLst>
                                          <p:attrName>ppt_w</p:attrName>
                                        </p:attrNameLst>
                                      </p:cBhvr>
                                      <p:tavLst>
                                        <p:tav tm="0">
                                          <p:val>
                                            <p:fltVal val="0"/>
                                          </p:val>
                                        </p:tav>
                                        <p:tav tm="100000">
                                          <p:val>
                                            <p:strVal val="#ppt_w"/>
                                          </p:val>
                                        </p:tav>
                                      </p:tavLst>
                                    </p:anim>
                                  </p:childTnLst>
                                </p:cTn>
                              </p:par>
                            </p:childTnLst>
                          </p:cTn>
                        </p:par>
                        <p:par>
                          <p:cTn id="66" fill="hold" nodeType="afterGroup">
                            <p:stCondLst>
                              <p:cond delay="8000"/>
                            </p:stCondLst>
                            <p:childTnLst>
                              <p:par>
                                <p:cTn id="67" presetID="35" presetClass="entr" presetSubtype="0" fill="hold" nodeType="afterEffect">
                                  <p:stCondLst>
                                    <p:cond delay="0"/>
                                  </p:stCondLst>
                                  <p:childTnLst>
                                    <p:set>
                                      <p:cBhvr>
                                        <p:cTn id="68" dur="1" fill="hold">
                                          <p:stCondLst>
                                            <p:cond delay="0"/>
                                          </p:stCondLst>
                                        </p:cTn>
                                        <p:tgtEl>
                                          <p:spTgt spid="51207">
                                            <p:txEl>
                                              <p:pRg st="1" end="1"/>
                                            </p:txEl>
                                          </p:spTgt>
                                        </p:tgtEl>
                                        <p:attrNameLst>
                                          <p:attrName>style.visibility</p:attrName>
                                        </p:attrNameLst>
                                      </p:cBhvr>
                                      <p:to>
                                        <p:strVal val="visible"/>
                                      </p:to>
                                    </p:set>
                                    <p:animEffect transition="in" filter="fade">
                                      <p:cBhvr>
                                        <p:cTn id="69" dur="1000"/>
                                        <p:tgtEl>
                                          <p:spTgt spid="51207">
                                            <p:txEl>
                                              <p:pRg st="1" end="1"/>
                                            </p:txEl>
                                          </p:spTgt>
                                        </p:tgtEl>
                                      </p:cBhvr>
                                    </p:animEffect>
                                    <p:anim calcmode="lin" valueType="num">
                                      <p:cBhvr>
                                        <p:cTn id="70" dur="1000" fill="hold"/>
                                        <p:tgtEl>
                                          <p:spTgt spid="51207">
                                            <p:txEl>
                                              <p:pRg st="1" end="1"/>
                                            </p:txEl>
                                          </p:spTgt>
                                        </p:tgtEl>
                                        <p:attrNameLst>
                                          <p:attrName>style.rotation</p:attrName>
                                        </p:attrNameLst>
                                      </p:cBhvr>
                                      <p:tavLst>
                                        <p:tav tm="0">
                                          <p:val>
                                            <p:fltVal val="720"/>
                                          </p:val>
                                        </p:tav>
                                        <p:tav tm="100000">
                                          <p:val>
                                            <p:fltVal val="0"/>
                                          </p:val>
                                        </p:tav>
                                      </p:tavLst>
                                    </p:anim>
                                    <p:anim calcmode="lin" valueType="num">
                                      <p:cBhvr>
                                        <p:cTn id="71" dur="1000" fill="hold"/>
                                        <p:tgtEl>
                                          <p:spTgt spid="51207">
                                            <p:txEl>
                                              <p:pRg st="1" end="1"/>
                                            </p:txEl>
                                          </p:spTgt>
                                        </p:tgtEl>
                                        <p:attrNameLst>
                                          <p:attrName>ppt_h</p:attrName>
                                        </p:attrNameLst>
                                      </p:cBhvr>
                                      <p:tavLst>
                                        <p:tav tm="0">
                                          <p:val>
                                            <p:fltVal val="0"/>
                                          </p:val>
                                        </p:tav>
                                        <p:tav tm="100000">
                                          <p:val>
                                            <p:strVal val="#ppt_h"/>
                                          </p:val>
                                        </p:tav>
                                      </p:tavLst>
                                    </p:anim>
                                    <p:anim calcmode="lin" valueType="num">
                                      <p:cBhvr>
                                        <p:cTn id="72" dur="1000" fill="hold"/>
                                        <p:tgtEl>
                                          <p:spTgt spid="51207">
                                            <p:txEl>
                                              <p:pRg st="1" end="1"/>
                                            </p:txEl>
                                          </p:spTgt>
                                        </p:tgtEl>
                                        <p:attrNameLst>
                                          <p:attrName>ppt_w</p:attrName>
                                        </p:attrNameLst>
                                      </p:cBhvr>
                                      <p:tavLst>
                                        <p:tav tm="0">
                                          <p:val>
                                            <p:fltVal val="0"/>
                                          </p:val>
                                        </p:tav>
                                        <p:tav tm="100000">
                                          <p:val>
                                            <p:strVal val="#ppt_w"/>
                                          </p:val>
                                        </p:tav>
                                      </p:tavLst>
                                    </p:anim>
                                  </p:childTnLst>
                                </p:cTn>
                              </p:par>
                            </p:childTnLst>
                          </p:cTn>
                        </p:par>
                        <p:par>
                          <p:cTn id="73" fill="hold" nodeType="afterGroup">
                            <p:stCondLst>
                              <p:cond delay="9000"/>
                            </p:stCondLst>
                            <p:childTnLst>
                              <p:par>
                                <p:cTn id="74" presetID="35" presetClass="entr" presetSubtype="0" fill="hold" nodeType="afterEffect">
                                  <p:stCondLst>
                                    <p:cond delay="0"/>
                                  </p:stCondLst>
                                  <p:childTnLst>
                                    <p:set>
                                      <p:cBhvr>
                                        <p:cTn id="75" dur="1" fill="hold">
                                          <p:stCondLst>
                                            <p:cond delay="0"/>
                                          </p:stCondLst>
                                        </p:cTn>
                                        <p:tgtEl>
                                          <p:spTgt spid="51207">
                                            <p:txEl>
                                              <p:pRg st="2" end="2"/>
                                            </p:txEl>
                                          </p:spTgt>
                                        </p:tgtEl>
                                        <p:attrNameLst>
                                          <p:attrName>style.visibility</p:attrName>
                                        </p:attrNameLst>
                                      </p:cBhvr>
                                      <p:to>
                                        <p:strVal val="visible"/>
                                      </p:to>
                                    </p:set>
                                    <p:animEffect transition="in" filter="fade">
                                      <p:cBhvr>
                                        <p:cTn id="76" dur="1000"/>
                                        <p:tgtEl>
                                          <p:spTgt spid="51207">
                                            <p:txEl>
                                              <p:pRg st="2" end="2"/>
                                            </p:txEl>
                                          </p:spTgt>
                                        </p:tgtEl>
                                      </p:cBhvr>
                                    </p:animEffect>
                                    <p:anim calcmode="lin" valueType="num">
                                      <p:cBhvr>
                                        <p:cTn id="77" dur="1000" fill="hold"/>
                                        <p:tgtEl>
                                          <p:spTgt spid="51207">
                                            <p:txEl>
                                              <p:pRg st="2" end="2"/>
                                            </p:txEl>
                                          </p:spTgt>
                                        </p:tgtEl>
                                        <p:attrNameLst>
                                          <p:attrName>style.rotation</p:attrName>
                                        </p:attrNameLst>
                                      </p:cBhvr>
                                      <p:tavLst>
                                        <p:tav tm="0">
                                          <p:val>
                                            <p:fltVal val="720"/>
                                          </p:val>
                                        </p:tav>
                                        <p:tav tm="100000">
                                          <p:val>
                                            <p:fltVal val="0"/>
                                          </p:val>
                                        </p:tav>
                                      </p:tavLst>
                                    </p:anim>
                                    <p:anim calcmode="lin" valueType="num">
                                      <p:cBhvr>
                                        <p:cTn id="78" dur="1000" fill="hold"/>
                                        <p:tgtEl>
                                          <p:spTgt spid="51207">
                                            <p:txEl>
                                              <p:pRg st="2" end="2"/>
                                            </p:txEl>
                                          </p:spTgt>
                                        </p:tgtEl>
                                        <p:attrNameLst>
                                          <p:attrName>ppt_h</p:attrName>
                                        </p:attrNameLst>
                                      </p:cBhvr>
                                      <p:tavLst>
                                        <p:tav tm="0">
                                          <p:val>
                                            <p:fltVal val="0"/>
                                          </p:val>
                                        </p:tav>
                                        <p:tav tm="100000">
                                          <p:val>
                                            <p:strVal val="#ppt_h"/>
                                          </p:val>
                                        </p:tav>
                                      </p:tavLst>
                                    </p:anim>
                                    <p:anim calcmode="lin" valueType="num">
                                      <p:cBhvr>
                                        <p:cTn id="79" dur="1000" fill="hold"/>
                                        <p:tgtEl>
                                          <p:spTgt spid="51207">
                                            <p:txEl>
                                              <p:pRg st="2" end="2"/>
                                            </p:txEl>
                                          </p:spTgt>
                                        </p:tgtEl>
                                        <p:attrNameLst>
                                          <p:attrName>ppt_w</p:attrName>
                                        </p:attrNameLst>
                                      </p:cBhvr>
                                      <p:tavLst>
                                        <p:tav tm="0">
                                          <p:val>
                                            <p:fltVal val="0"/>
                                          </p:val>
                                        </p:tav>
                                        <p:tav tm="100000">
                                          <p:val>
                                            <p:strVal val="#ppt_w"/>
                                          </p:val>
                                        </p:tav>
                                      </p:tavLst>
                                    </p:anim>
                                  </p:childTnLst>
                                </p:cTn>
                              </p:par>
                            </p:childTnLst>
                          </p:cTn>
                        </p:par>
                        <p:par>
                          <p:cTn id="80" fill="hold" nodeType="afterGroup">
                            <p:stCondLst>
                              <p:cond delay="10000"/>
                            </p:stCondLst>
                            <p:childTnLst>
                              <p:par>
                                <p:cTn id="81" presetID="35" presetClass="entr" presetSubtype="0" fill="hold" nodeType="afterEffect">
                                  <p:stCondLst>
                                    <p:cond delay="0"/>
                                  </p:stCondLst>
                                  <p:childTnLst>
                                    <p:set>
                                      <p:cBhvr>
                                        <p:cTn id="82" dur="1" fill="hold">
                                          <p:stCondLst>
                                            <p:cond delay="0"/>
                                          </p:stCondLst>
                                        </p:cTn>
                                        <p:tgtEl>
                                          <p:spTgt spid="51207">
                                            <p:txEl>
                                              <p:pRg st="3" end="3"/>
                                            </p:txEl>
                                          </p:spTgt>
                                        </p:tgtEl>
                                        <p:attrNameLst>
                                          <p:attrName>style.visibility</p:attrName>
                                        </p:attrNameLst>
                                      </p:cBhvr>
                                      <p:to>
                                        <p:strVal val="visible"/>
                                      </p:to>
                                    </p:set>
                                    <p:animEffect transition="in" filter="fade">
                                      <p:cBhvr>
                                        <p:cTn id="83" dur="1000"/>
                                        <p:tgtEl>
                                          <p:spTgt spid="51207">
                                            <p:txEl>
                                              <p:pRg st="3" end="3"/>
                                            </p:txEl>
                                          </p:spTgt>
                                        </p:tgtEl>
                                      </p:cBhvr>
                                    </p:animEffect>
                                    <p:anim calcmode="lin" valueType="num">
                                      <p:cBhvr>
                                        <p:cTn id="84" dur="1000" fill="hold"/>
                                        <p:tgtEl>
                                          <p:spTgt spid="51207">
                                            <p:txEl>
                                              <p:pRg st="3" end="3"/>
                                            </p:txEl>
                                          </p:spTgt>
                                        </p:tgtEl>
                                        <p:attrNameLst>
                                          <p:attrName>style.rotation</p:attrName>
                                        </p:attrNameLst>
                                      </p:cBhvr>
                                      <p:tavLst>
                                        <p:tav tm="0">
                                          <p:val>
                                            <p:fltVal val="720"/>
                                          </p:val>
                                        </p:tav>
                                        <p:tav tm="100000">
                                          <p:val>
                                            <p:fltVal val="0"/>
                                          </p:val>
                                        </p:tav>
                                      </p:tavLst>
                                    </p:anim>
                                    <p:anim calcmode="lin" valueType="num">
                                      <p:cBhvr>
                                        <p:cTn id="85" dur="1000" fill="hold"/>
                                        <p:tgtEl>
                                          <p:spTgt spid="51207">
                                            <p:txEl>
                                              <p:pRg st="3" end="3"/>
                                            </p:txEl>
                                          </p:spTgt>
                                        </p:tgtEl>
                                        <p:attrNameLst>
                                          <p:attrName>ppt_h</p:attrName>
                                        </p:attrNameLst>
                                      </p:cBhvr>
                                      <p:tavLst>
                                        <p:tav tm="0">
                                          <p:val>
                                            <p:fltVal val="0"/>
                                          </p:val>
                                        </p:tav>
                                        <p:tav tm="100000">
                                          <p:val>
                                            <p:strVal val="#ppt_h"/>
                                          </p:val>
                                        </p:tav>
                                      </p:tavLst>
                                    </p:anim>
                                    <p:anim calcmode="lin" valueType="num">
                                      <p:cBhvr>
                                        <p:cTn id="86" dur="1000" fill="hold"/>
                                        <p:tgtEl>
                                          <p:spTgt spid="51207">
                                            <p:txEl>
                                              <p:pRg st="3" end="3"/>
                                            </p:txEl>
                                          </p:spTgt>
                                        </p:tgtEl>
                                        <p:attrNameLst>
                                          <p:attrName>ppt_w</p:attrName>
                                        </p:attrNameLst>
                                      </p:cBhvr>
                                      <p:tavLst>
                                        <p:tav tm="0">
                                          <p:val>
                                            <p:fltVal val="0"/>
                                          </p:val>
                                        </p:tav>
                                        <p:tav tm="100000">
                                          <p:val>
                                            <p:strVal val="#ppt_w"/>
                                          </p:val>
                                        </p:tav>
                                      </p:tavLst>
                                    </p:anim>
                                  </p:childTnLst>
                                </p:cTn>
                              </p:par>
                            </p:childTnLst>
                          </p:cTn>
                        </p:par>
                        <p:par>
                          <p:cTn id="87" fill="hold" nodeType="afterGroup">
                            <p:stCondLst>
                              <p:cond delay="11000"/>
                            </p:stCondLst>
                            <p:childTnLst>
                              <p:par>
                                <p:cTn id="88" presetID="35" presetClass="entr" presetSubtype="0" fill="hold" nodeType="afterEffect">
                                  <p:stCondLst>
                                    <p:cond delay="0"/>
                                  </p:stCondLst>
                                  <p:childTnLst>
                                    <p:set>
                                      <p:cBhvr>
                                        <p:cTn id="89" dur="1" fill="hold">
                                          <p:stCondLst>
                                            <p:cond delay="0"/>
                                          </p:stCondLst>
                                        </p:cTn>
                                        <p:tgtEl>
                                          <p:spTgt spid="51207">
                                            <p:txEl>
                                              <p:pRg st="4" end="4"/>
                                            </p:txEl>
                                          </p:spTgt>
                                        </p:tgtEl>
                                        <p:attrNameLst>
                                          <p:attrName>style.visibility</p:attrName>
                                        </p:attrNameLst>
                                      </p:cBhvr>
                                      <p:to>
                                        <p:strVal val="visible"/>
                                      </p:to>
                                    </p:set>
                                    <p:animEffect transition="in" filter="fade">
                                      <p:cBhvr>
                                        <p:cTn id="90" dur="1000"/>
                                        <p:tgtEl>
                                          <p:spTgt spid="51207">
                                            <p:txEl>
                                              <p:pRg st="4" end="4"/>
                                            </p:txEl>
                                          </p:spTgt>
                                        </p:tgtEl>
                                      </p:cBhvr>
                                    </p:animEffect>
                                    <p:anim calcmode="lin" valueType="num">
                                      <p:cBhvr>
                                        <p:cTn id="91" dur="1000" fill="hold"/>
                                        <p:tgtEl>
                                          <p:spTgt spid="51207">
                                            <p:txEl>
                                              <p:pRg st="4" end="4"/>
                                            </p:txEl>
                                          </p:spTgt>
                                        </p:tgtEl>
                                        <p:attrNameLst>
                                          <p:attrName>style.rotation</p:attrName>
                                        </p:attrNameLst>
                                      </p:cBhvr>
                                      <p:tavLst>
                                        <p:tav tm="0">
                                          <p:val>
                                            <p:fltVal val="720"/>
                                          </p:val>
                                        </p:tav>
                                        <p:tav tm="100000">
                                          <p:val>
                                            <p:fltVal val="0"/>
                                          </p:val>
                                        </p:tav>
                                      </p:tavLst>
                                    </p:anim>
                                    <p:anim calcmode="lin" valueType="num">
                                      <p:cBhvr>
                                        <p:cTn id="92" dur="1000" fill="hold"/>
                                        <p:tgtEl>
                                          <p:spTgt spid="51207">
                                            <p:txEl>
                                              <p:pRg st="4" end="4"/>
                                            </p:txEl>
                                          </p:spTgt>
                                        </p:tgtEl>
                                        <p:attrNameLst>
                                          <p:attrName>ppt_h</p:attrName>
                                        </p:attrNameLst>
                                      </p:cBhvr>
                                      <p:tavLst>
                                        <p:tav tm="0">
                                          <p:val>
                                            <p:fltVal val="0"/>
                                          </p:val>
                                        </p:tav>
                                        <p:tav tm="100000">
                                          <p:val>
                                            <p:strVal val="#ppt_h"/>
                                          </p:val>
                                        </p:tav>
                                      </p:tavLst>
                                    </p:anim>
                                    <p:anim calcmode="lin" valueType="num">
                                      <p:cBhvr>
                                        <p:cTn id="93" dur="1000" fill="hold"/>
                                        <p:tgtEl>
                                          <p:spTgt spid="51207">
                                            <p:txEl>
                                              <p:pRg st="4" end="4"/>
                                            </p:txEl>
                                          </p:spTgt>
                                        </p:tgtEl>
                                        <p:attrNameLst>
                                          <p:attrName>ppt_w</p:attrName>
                                        </p:attrNameLst>
                                      </p:cBhvr>
                                      <p:tavLst>
                                        <p:tav tm="0">
                                          <p:val>
                                            <p:fltVal val="0"/>
                                          </p:val>
                                        </p:tav>
                                        <p:tav tm="100000">
                                          <p:val>
                                            <p:strVal val="#ppt_w"/>
                                          </p:val>
                                        </p:tav>
                                      </p:tavLst>
                                    </p:anim>
                                  </p:childTnLst>
                                </p:cTn>
                              </p:par>
                            </p:childTnLst>
                          </p:cTn>
                        </p:par>
                        <p:par>
                          <p:cTn id="94" fill="hold" nodeType="afterGroup">
                            <p:stCondLst>
                              <p:cond delay="12000"/>
                            </p:stCondLst>
                            <p:childTnLst>
                              <p:par>
                                <p:cTn id="95" presetID="35" presetClass="entr" presetSubtype="0" fill="hold" nodeType="afterEffect">
                                  <p:stCondLst>
                                    <p:cond delay="0"/>
                                  </p:stCondLst>
                                  <p:childTnLst>
                                    <p:set>
                                      <p:cBhvr>
                                        <p:cTn id="96" dur="1" fill="hold">
                                          <p:stCondLst>
                                            <p:cond delay="0"/>
                                          </p:stCondLst>
                                        </p:cTn>
                                        <p:tgtEl>
                                          <p:spTgt spid="51207">
                                            <p:txEl>
                                              <p:pRg st="5" end="5"/>
                                            </p:txEl>
                                          </p:spTgt>
                                        </p:tgtEl>
                                        <p:attrNameLst>
                                          <p:attrName>style.visibility</p:attrName>
                                        </p:attrNameLst>
                                      </p:cBhvr>
                                      <p:to>
                                        <p:strVal val="visible"/>
                                      </p:to>
                                    </p:set>
                                    <p:animEffect transition="in" filter="fade">
                                      <p:cBhvr>
                                        <p:cTn id="97" dur="1000"/>
                                        <p:tgtEl>
                                          <p:spTgt spid="51207">
                                            <p:txEl>
                                              <p:pRg st="5" end="5"/>
                                            </p:txEl>
                                          </p:spTgt>
                                        </p:tgtEl>
                                      </p:cBhvr>
                                    </p:animEffect>
                                    <p:anim calcmode="lin" valueType="num">
                                      <p:cBhvr>
                                        <p:cTn id="98" dur="1000" fill="hold"/>
                                        <p:tgtEl>
                                          <p:spTgt spid="51207">
                                            <p:txEl>
                                              <p:pRg st="5" end="5"/>
                                            </p:txEl>
                                          </p:spTgt>
                                        </p:tgtEl>
                                        <p:attrNameLst>
                                          <p:attrName>style.rotation</p:attrName>
                                        </p:attrNameLst>
                                      </p:cBhvr>
                                      <p:tavLst>
                                        <p:tav tm="0">
                                          <p:val>
                                            <p:fltVal val="720"/>
                                          </p:val>
                                        </p:tav>
                                        <p:tav tm="100000">
                                          <p:val>
                                            <p:fltVal val="0"/>
                                          </p:val>
                                        </p:tav>
                                      </p:tavLst>
                                    </p:anim>
                                    <p:anim calcmode="lin" valueType="num">
                                      <p:cBhvr>
                                        <p:cTn id="99" dur="1000" fill="hold"/>
                                        <p:tgtEl>
                                          <p:spTgt spid="51207">
                                            <p:txEl>
                                              <p:pRg st="5" end="5"/>
                                            </p:txEl>
                                          </p:spTgt>
                                        </p:tgtEl>
                                        <p:attrNameLst>
                                          <p:attrName>ppt_h</p:attrName>
                                        </p:attrNameLst>
                                      </p:cBhvr>
                                      <p:tavLst>
                                        <p:tav tm="0">
                                          <p:val>
                                            <p:fltVal val="0"/>
                                          </p:val>
                                        </p:tav>
                                        <p:tav tm="100000">
                                          <p:val>
                                            <p:strVal val="#ppt_h"/>
                                          </p:val>
                                        </p:tav>
                                      </p:tavLst>
                                    </p:anim>
                                    <p:anim calcmode="lin" valueType="num">
                                      <p:cBhvr>
                                        <p:cTn id="100" dur="1000" fill="hold"/>
                                        <p:tgtEl>
                                          <p:spTgt spid="51207">
                                            <p:txEl>
                                              <p:pRg st="5" end="5"/>
                                            </p:txEl>
                                          </p:spTgt>
                                        </p:tgtEl>
                                        <p:attrNameLst>
                                          <p:attrName>ppt_w</p:attrName>
                                        </p:attrNameLst>
                                      </p:cBhvr>
                                      <p:tavLst>
                                        <p:tav tm="0">
                                          <p:val>
                                            <p:fltVal val="0"/>
                                          </p:val>
                                        </p:tav>
                                        <p:tav tm="100000">
                                          <p:val>
                                            <p:strVal val="#ppt_w"/>
                                          </p:val>
                                        </p:tav>
                                      </p:tavLst>
                                    </p:anim>
                                  </p:childTnLst>
                                </p:cTn>
                              </p:par>
                            </p:childTnLst>
                          </p:cTn>
                        </p:par>
                        <p:par>
                          <p:cTn id="101" fill="hold" nodeType="afterGroup">
                            <p:stCondLst>
                              <p:cond delay="13000"/>
                            </p:stCondLst>
                            <p:childTnLst>
                              <p:par>
                                <p:cTn id="102" presetID="48" presetClass="entr" presetSubtype="0" accel="50000" fill="hold" nodeType="afterEffect">
                                  <p:stCondLst>
                                    <p:cond delay="0"/>
                                  </p:stCondLst>
                                  <p:childTnLst>
                                    <p:set>
                                      <p:cBhvr>
                                        <p:cTn id="103" dur="1" fill="hold">
                                          <p:stCondLst>
                                            <p:cond delay="0"/>
                                          </p:stCondLst>
                                        </p:cTn>
                                        <p:tgtEl>
                                          <p:spTgt spid="51224"/>
                                        </p:tgtEl>
                                        <p:attrNameLst>
                                          <p:attrName>style.visibility</p:attrName>
                                        </p:attrNameLst>
                                      </p:cBhvr>
                                      <p:to>
                                        <p:strVal val="visible"/>
                                      </p:to>
                                    </p:set>
                                    <p:anim calcmode="lin" valueType="num">
                                      <p:cBhvr>
                                        <p:cTn id="104" dur="500" fill="hold"/>
                                        <p:tgtEl>
                                          <p:spTgt spid="5122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05" dur="500" fill="hold"/>
                                        <p:tgtEl>
                                          <p:spTgt spid="51224"/>
                                        </p:tgtEl>
                                        <p:attrNameLst>
                                          <p:attrName>ppt_x</p:attrName>
                                        </p:attrNameLst>
                                      </p:cBhvr>
                                      <p:tavLst>
                                        <p:tav tm="0">
                                          <p:val>
                                            <p:fltVal val="-1"/>
                                          </p:val>
                                        </p:tav>
                                        <p:tav tm="50000">
                                          <p:val>
                                            <p:fltVal val="0.95"/>
                                          </p:val>
                                        </p:tav>
                                        <p:tav tm="100000">
                                          <p:val>
                                            <p:strVal val="#ppt_x"/>
                                          </p:val>
                                        </p:tav>
                                      </p:tavLst>
                                    </p:anim>
                                    <p:anim calcmode="lin" valueType="num">
                                      <p:cBhvr>
                                        <p:cTn id="106" dur="500" fill="hold"/>
                                        <p:tgtEl>
                                          <p:spTgt spid="51224"/>
                                        </p:tgtEl>
                                        <p:attrNameLst>
                                          <p:attrName>ppt_y</p:attrName>
                                        </p:attrNameLst>
                                      </p:cBhvr>
                                      <p:tavLst>
                                        <p:tav tm="0">
                                          <p:val>
                                            <p:strVal val="#ppt_y"/>
                                          </p:val>
                                        </p:tav>
                                        <p:tav tm="100000">
                                          <p:val>
                                            <p:strVal val="#ppt_y"/>
                                          </p:val>
                                        </p:tav>
                                      </p:tavLst>
                                    </p:anim>
                                    <p:animEffect transition="in" filter="fade">
                                      <p:cBhvr>
                                        <p:cTn id="107" dur="500"/>
                                        <p:tgtEl>
                                          <p:spTgt spid="51224"/>
                                        </p:tgtEl>
                                      </p:cBhvr>
                                    </p:animEffect>
                                  </p:childTnLst>
                                </p:cTn>
                              </p:par>
                            </p:childTnLst>
                          </p:cTn>
                        </p:par>
                        <p:par>
                          <p:cTn id="108" fill="hold" nodeType="afterGroup">
                            <p:stCondLst>
                              <p:cond delay="13500"/>
                            </p:stCondLst>
                            <p:childTnLst>
                              <p:par>
                                <p:cTn id="109" presetID="48" presetClass="entr" presetSubtype="0" accel="50000" fill="hold" nodeType="afterEffect">
                                  <p:stCondLst>
                                    <p:cond delay="0"/>
                                  </p:stCondLst>
                                  <p:childTnLst>
                                    <p:set>
                                      <p:cBhvr>
                                        <p:cTn id="110" dur="1" fill="hold">
                                          <p:stCondLst>
                                            <p:cond delay="0"/>
                                          </p:stCondLst>
                                        </p:cTn>
                                        <p:tgtEl>
                                          <p:spTgt spid="27"/>
                                        </p:tgtEl>
                                        <p:attrNameLst>
                                          <p:attrName>style.visibility</p:attrName>
                                        </p:attrNameLst>
                                      </p:cBhvr>
                                      <p:to>
                                        <p:strVal val="visible"/>
                                      </p:to>
                                    </p:set>
                                    <p:anim calcmode="lin" valueType="num">
                                      <p:cBhvr>
                                        <p:cTn id="111" dur="500" fill="hold"/>
                                        <p:tgtEl>
                                          <p:spTgt spid="27"/>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12" dur="500" fill="hold"/>
                                        <p:tgtEl>
                                          <p:spTgt spid="27"/>
                                        </p:tgtEl>
                                        <p:attrNameLst>
                                          <p:attrName>ppt_x</p:attrName>
                                        </p:attrNameLst>
                                      </p:cBhvr>
                                      <p:tavLst>
                                        <p:tav tm="0">
                                          <p:val>
                                            <p:fltVal val="-1"/>
                                          </p:val>
                                        </p:tav>
                                        <p:tav tm="50000">
                                          <p:val>
                                            <p:fltVal val="0.95"/>
                                          </p:val>
                                        </p:tav>
                                        <p:tav tm="100000">
                                          <p:val>
                                            <p:strVal val="#ppt_x"/>
                                          </p:val>
                                        </p:tav>
                                      </p:tavLst>
                                    </p:anim>
                                    <p:anim calcmode="lin" valueType="num">
                                      <p:cBhvr>
                                        <p:cTn id="113" dur="500" fill="hold"/>
                                        <p:tgtEl>
                                          <p:spTgt spid="27"/>
                                        </p:tgtEl>
                                        <p:attrNameLst>
                                          <p:attrName>ppt_y</p:attrName>
                                        </p:attrNameLst>
                                      </p:cBhvr>
                                      <p:tavLst>
                                        <p:tav tm="0">
                                          <p:val>
                                            <p:strVal val="#ppt_y"/>
                                          </p:val>
                                        </p:tav>
                                        <p:tav tm="100000">
                                          <p:val>
                                            <p:strVal val="#ppt_y"/>
                                          </p:val>
                                        </p:tav>
                                      </p:tavLst>
                                    </p:anim>
                                    <p:animEffect transition="in" filter="fade">
                                      <p:cBhvr>
                                        <p:cTn id="114" dur="500"/>
                                        <p:tgtEl>
                                          <p:spTgt spid="27"/>
                                        </p:tgtEl>
                                      </p:cBhvr>
                                    </p:animEffect>
                                  </p:childTnLst>
                                </p:cTn>
                              </p:par>
                            </p:childTnLst>
                          </p:cTn>
                        </p:par>
                        <p:par>
                          <p:cTn id="115" fill="hold" nodeType="afterGroup">
                            <p:stCondLst>
                              <p:cond delay="14000"/>
                            </p:stCondLst>
                            <p:childTnLst>
                              <p:par>
                                <p:cTn id="116" presetID="48" presetClass="entr" presetSubtype="0" accel="50000" fill="hold" nodeType="afterEffect">
                                  <p:stCondLst>
                                    <p:cond delay="0"/>
                                  </p:stCondLst>
                                  <p:childTnLst>
                                    <p:set>
                                      <p:cBhvr>
                                        <p:cTn id="117" dur="1" fill="hold">
                                          <p:stCondLst>
                                            <p:cond delay="0"/>
                                          </p:stCondLst>
                                        </p:cTn>
                                        <p:tgtEl>
                                          <p:spTgt spid="29"/>
                                        </p:tgtEl>
                                        <p:attrNameLst>
                                          <p:attrName>style.visibility</p:attrName>
                                        </p:attrNameLst>
                                      </p:cBhvr>
                                      <p:to>
                                        <p:strVal val="visible"/>
                                      </p:to>
                                    </p:set>
                                    <p:anim calcmode="lin" valueType="num">
                                      <p:cBhvr>
                                        <p:cTn id="118" dur="500" fill="hold"/>
                                        <p:tgtEl>
                                          <p:spTgt spid="29"/>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19" dur="500" fill="hold"/>
                                        <p:tgtEl>
                                          <p:spTgt spid="29"/>
                                        </p:tgtEl>
                                        <p:attrNameLst>
                                          <p:attrName>ppt_x</p:attrName>
                                        </p:attrNameLst>
                                      </p:cBhvr>
                                      <p:tavLst>
                                        <p:tav tm="0">
                                          <p:val>
                                            <p:fltVal val="-1"/>
                                          </p:val>
                                        </p:tav>
                                        <p:tav tm="50000">
                                          <p:val>
                                            <p:fltVal val="0.95"/>
                                          </p:val>
                                        </p:tav>
                                        <p:tav tm="100000">
                                          <p:val>
                                            <p:strVal val="#ppt_x"/>
                                          </p:val>
                                        </p:tav>
                                      </p:tavLst>
                                    </p:anim>
                                    <p:anim calcmode="lin" valueType="num">
                                      <p:cBhvr>
                                        <p:cTn id="120" dur="500" fill="hold"/>
                                        <p:tgtEl>
                                          <p:spTgt spid="29"/>
                                        </p:tgtEl>
                                        <p:attrNameLst>
                                          <p:attrName>ppt_y</p:attrName>
                                        </p:attrNameLst>
                                      </p:cBhvr>
                                      <p:tavLst>
                                        <p:tav tm="0">
                                          <p:val>
                                            <p:strVal val="#ppt_y"/>
                                          </p:val>
                                        </p:tav>
                                        <p:tav tm="100000">
                                          <p:val>
                                            <p:strVal val="#ppt_y"/>
                                          </p:val>
                                        </p:tav>
                                      </p:tavLst>
                                    </p:anim>
                                    <p:animEffect transition="in" filter="fade">
                                      <p:cBhvr>
                                        <p:cTn id="121" dur="500"/>
                                        <p:tgtEl>
                                          <p:spTgt spid="29"/>
                                        </p:tgtEl>
                                      </p:cBhvr>
                                    </p:animEffect>
                                  </p:childTnLst>
                                </p:cTn>
                              </p:par>
                            </p:childTnLst>
                          </p:cTn>
                        </p:par>
                        <p:par>
                          <p:cTn id="122" fill="hold" nodeType="afterGroup">
                            <p:stCondLst>
                              <p:cond delay="14500"/>
                            </p:stCondLst>
                            <p:childTnLst>
                              <p:par>
                                <p:cTn id="123" presetID="48" presetClass="entr" presetSubtype="0" accel="50000" fill="hold" nodeType="afterEffect">
                                  <p:stCondLst>
                                    <p:cond delay="0"/>
                                  </p:stCondLst>
                                  <p:childTnLst>
                                    <p:set>
                                      <p:cBhvr>
                                        <p:cTn id="124" dur="1" fill="hold">
                                          <p:stCondLst>
                                            <p:cond delay="0"/>
                                          </p:stCondLst>
                                        </p:cTn>
                                        <p:tgtEl>
                                          <p:spTgt spid="28"/>
                                        </p:tgtEl>
                                        <p:attrNameLst>
                                          <p:attrName>style.visibility</p:attrName>
                                        </p:attrNameLst>
                                      </p:cBhvr>
                                      <p:to>
                                        <p:strVal val="visible"/>
                                      </p:to>
                                    </p:set>
                                    <p:anim calcmode="lin" valueType="num">
                                      <p:cBhvr>
                                        <p:cTn id="125" dur="500" fill="hold"/>
                                        <p:tgtEl>
                                          <p:spTgt spid="28"/>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26" dur="500" fill="hold"/>
                                        <p:tgtEl>
                                          <p:spTgt spid="28"/>
                                        </p:tgtEl>
                                        <p:attrNameLst>
                                          <p:attrName>ppt_x</p:attrName>
                                        </p:attrNameLst>
                                      </p:cBhvr>
                                      <p:tavLst>
                                        <p:tav tm="0">
                                          <p:val>
                                            <p:fltVal val="-1"/>
                                          </p:val>
                                        </p:tav>
                                        <p:tav tm="50000">
                                          <p:val>
                                            <p:fltVal val="0.95"/>
                                          </p:val>
                                        </p:tav>
                                        <p:tav tm="100000">
                                          <p:val>
                                            <p:strVal val="#ppt_x"/>
                                          </p:val>
                                        </p:tav>
                                      </p:tavLst>
                                    </p:anim>
                                    <p:anim calcmode="lin" valueType="num">
                                      <p:cBhvr>
                                        <p:cTn id="127" dur="500" fill="hold"/>
                                        <p:tgtEl>
                                          <p:spTgt spid="28"/>
                                        </p:tgtEl>
                                        <p:attrNameLst>
                                          <p:attrName>ppt_y</p:attrName>
                                        </p:attrNameLst>
                                      </p:cBhvr>
                                      <p:tavLst>
                                        <p:tav tm="0">
                                          <p:val>
                                            <p:strVal val="#ppt_y"/>
                                          </p:val>
                                        </p:tav>
                                        <p:tav tm="100000">
                                          <p:val>
                                            <p:strVal val="#ppt_y"/>
                                          </p:val>
                                        </p:tav>
                                      </p:tavLst>
                                    </p:anim>
                                    <p:animEffect transition="in" filter="fade">
                                      <p:cBhvr>
                                        <p:cTn id="128" dur="500"/>
                                        <p:tgtEl>
                                          <p:spTgt spid="28"/>
                                        </p:tgtEl>
                                      </p:cBhvr>
                                    </p:animEffect>
                                  </p:childTnLst>
                                </p:cTn>
                              </p:par>
                            </p:childTnLst>
                          </p:cTn>
                        </p:par>
                        <p:par>
                          <p:cTn id="129" fill="hold" nodeType="afterGroup">
                            <p:stCondLst>
                              <p:cond delay="15000"/>
                            </p:stCondLst>
                            <p:childTnLst>
                              <p:par>
                                <p:cTn id="130" presetID="48" presetClass="entr" presetSubtype="0" accel="50000" fill="hold" nodeType="afterEffect">
                                  <p:stCondLst>
                                    <p:cond delay="0"/>
                                  </p:stCondLst>
                                  <p:childTnLst>
                                    <p:set>
                                      <p:cBhvr>
                                        <p:cTn id="131" dur="1" fill="hold">
                                          <p:stCondLst>
                                            <p:cond delay="0"/>
                                          </p:stCondLst>
                                        </p:cTn>
                                        <p:tgtEl>
                                          <p:spTgt spid="31"/>
                                        </p:tgtEl>
                                        <p:attrNameLst>
                                          <p:attrName>style.visibility</p:attrName>
                                        </p:attrNameLst>
                                      </p:cBhvr>
                                      <p:to>
                                        <p:strVal val="visible"/>
                                      </p:to>
                                    </p:set>
                                    <p:anim calcmode="lin" valueType="num">
                                      <p:cBhvr>
                                        <p:cTn id="132" dur="500" fill="hold"/>
                                        <p:tgtEl>
                                          <p:spTgt spid="31"/>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33" dur="500" fill="hold"/>
                                        <p:tgtEl>
                                          <p:spTgt spid="31"/>
                                        </p:tgtEl>
                                        <p:attrNameLst>
                                          <p:attrName>ppt_x</p:attrName>
                                        </p:attrNameLst>
                                      </p:cBhvr>
                                      <p:tavLst>
                                        <p:tav tm="0">
                                          <p:val>
                                            <p:fltVal val="-1"/>
                                          </p:val>
                                        </p:tav>
                                        <p:tav tm="50000">
                                          <p:val>
                                            <p:fltVal val="0.95"/>
                                          </p:val>
                                        </p:tav>
                                        <p:tav tm="100000">
                                          <p:val>
                                            <p:strVal val="#ppt_x"/>
                                          </p:val>
                                        </p:tav>
                                      </p:tavLst>
                                    </p:anim>
                                    <p:anim calcmode="lin" valueType="num">
                                      <p:cBhvr>
                                        <p:cTn id="134" dur="500" fill="hold"/>
                                        <p:tgtEl>
                                          <p:spTgt spid="31"/>
                                        </p:tgtEl>
                                        <p:attrNameLst>
                                          <p:attrName>ppt_y</p:attrName>
                                        </p:attrNameLst>
                                      </p:cBhvr>
                                      <p:tavLst>
                                        <p:tav tm="0">
                                          <p:val>
                                            <p:strVal val="#ppt_y"/>
                                          </p:val>
                                        </p:tav>
                                        <p:tav tm="100000">
                                          <p:val>
                                            <p:strVal val="#ppt_y"/>
                                          </p:val>
                                        </p:tav>
                                      </p:tavLst>
                                    </p:anim>
                                    <p:animEffect transition="in" filter="fade">
                                      <p:cBhvr>
                                        <p:cTn id="135" dur="500"/>
                                        <p:tgtEl>
                                          <p:spTgt spid="31"/>
                                        </p:tgtEl>
                                      </p:cBhvr>
                                    </p:animEffect>
                                  </p:childTnLst>
                                </p:cTn>
                              </p:par>
                            </p:childTnLst>
                          </p:cTn>
                        </p:par>
                        <p:par>
                          <p:cTn id="136" fill="hold" nodeType="afterGroup">
                            <p:stCondLst>
                              <p:cond delay="15500"/>
                            </p:stCondLst>
                            <p:childTnLst>
                              <p:par>
                                <p:cTn id="137" presetID="48" presetClass="entr" presetSubtype="0" accel="50000" fill="hold" nodeType="afterEffect">
                                  <p:stCondLst>
                                    <p:cond delay="0"/>
                                  </p:stCondLst>
                                  <p:childTnLst>
                                    <p:set>
                                      <p:cBhvr>
                                        <p:cTn id="138" dur="1" fill="hold">
                                          <p:stCondLst>
                                            <p:cond delay="0"/>
                                          </p:stCondLst>
                                        </p:cTn>
                                        <p:tgtEl>
                                          <p:spTgt spid="30"/>
                                        </p:tgtEl>
                                        <p:attrNameLst>
                                          <p:attrName>style.visibility</p:attrName>
                                        </p:attrNameLst>
                                      </p:cBhvr>
                                      <p:to>
                                        <p:strVal val="visible"/>
                                      </p:to>
                                    </p:set>
                                    <p:anim calcmode="lin" valueType="num">
                                      <p:cBhvr>
                                        <p:cTn id="139" dur="500" fill="hold"/>
                                        <p:tgtEl>
                                          <p:spTgt spid="30"/>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40" dur="500" fill="hold"/>
                                        <p:tgtEl>
                                          <p:spTgt spid="30"/>
                                        </p:tgtEl>
                                        <p:attrNameLst>
                                          <p:attrName>ppt_x</p:attrName>
                                        </p:attrNameLst>
                                      </p:cBhvr>
                                      <p:tavLst>
                                        <p:tav tm="0">
                                          <p:val>
                                            <p:fltVal val="-1"/>
                                          </p:val>
                                        </p:tav>
                                        <p:tav tm="50000">
                                          <p:val>
                                            <p:fltVal val="0.95"/>
                                          </p:val>
                                        </p:tav>
                                        <p:tav tm="100000">
                                          <p:val>
                                            <p:strVal val="#ppt_x"/>
                                          </p:val>
                                        </p:tav>
                                      </p:tavLst>
                                    </p:anim>
                                    <p:anim calcmode="lin" valueType="num">
                                      <p:cBhvr>
                                        <p:cTn id="141" dur="500" fill="hold"/>
                                        <p:tgtEl>
                                          <p:spTgt spid="30"/>
                                        </p:tgtEl>
                                        <p:attrNameLst>
                                          <p:attrName>ppt_y</p:attrName>
                                        </p:attrNameLst>
                                      </p:cBhvr>
                                      <p:tavLst>
                                        <p:tav tm="0">
                                          <p:val>
                                            <p:strVal val="#ppt_y"/>
                                          </p:val>
                                        </p:tav>
                                        <p:tav tm="100000">
                                          <p:val>
                                            <p:strVal val="#ppt_y"/>
                                          </p:val>
                                        </p:tav>
                                      </p:tavLst>
                                    </p:anim>
                                    <p:animEffect transition="in" filter="fade">
                                      <p:cBhvr>
                                        <p:cTn id="142" dur="500"/>
                                        <p:tgtEl>
                                          <p:spTgt spid="30"/>
                                        </p:tgtEl>
                                      </p:cBhvr>
                                    </p:animEffect>
                                  </p:childTnLst>
                                </p:cTn>
                              </p:par>
                            </p:childTnLst>
                          </p:cTn>
                        </p:par>
                        <p:par>
                          <p:cTn id="143" fill="hold" nodeType="afterGroup">
                            <p:stCondLst>
                              <p:cond delay="16000"/>
                            </p:stCondLst>
                            <p:childTnLst>
                              <p:par>
                                <p:cTn id="144" presetID="48" presetClass="entr" presetSubtype="0" accel="50000" fill="hold" nodeType="afterEffect">
                                  <p:stCondLst>
                                    <p:cond delay="0"/>
                                  </p:stCondLst>
                                  <p:childTnLst>
                                    <p:set>
                                      <p:cBhvr>
                                        <p:cTn id="145" dur="1" fill="hold">
                                          <p:stCondLst>
                                            <p:cond delay="0"/>
                                          </p:stCondLst>
                                        </p:cTn>
                                        <p:tgtEl>
                                          <p:spTgt spid="33"/>
                                        </p:tgtEl>
                                        <p:attrNameLst>
                                          <p:attrName>style.visibility</p:attrName>
                                        </p:attrNameLst>
                                      </p:cBhvr>
                                      <p:to>
                                        <p:strVal val="visible"/>
                                      </p:to>
                                    </p:set>
                                    <p:anim calcmode="lin" valueType="num">
                                      <p:cBhvr>
                                        <p:cTn id="146" dur="500" fill="hold"/>
                                        <p:tgtEl>
                                          <p:spTgt spid="33"/>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47" dur="500" fill="hold"/>
                                        <p:tgtEl>
                                          <p:spTgt spid="33"/>
                                        </p:tgtEl>
                                        <p:attrNameLst>
                                          <p:attrName>ppt_x</p:attrName>
                                        </p:attrNameLst>
                                      </p:cBhvr>
                                      <p:tavLst>
                                        <p:tav tm="0">
                                          <p:val>
                                            <p:fltVal val="-1"/>
                                          </p:val>
                                        </p:tav>
                                        <p:tav tm="50000">
                                          <p:val>
                                            <p:fltVal val="0.95"/>
                                          </p:val>
                                        </p:tav>
                                        <p:tav tm="100000">
                                          <p:val>
                                            <p:strVal val="#ppt_x"/>
                                          </p:val>
                                        </p:tav>
                                      </p:tavLst>
                                    </p:anim>
                                    <p:anim calcmode="lin" valueType="num">
                                      <p:cBhvr>
                                        <p:cTn id="148" dur="500" fill="hold"/>
                                        <p:tgtEl>
                                          <p:spTgt spid="33"/>
                                        </p:tgtEl>
                                        <p:attrNameLst>
                                          <p:attrName>ppt_y</p:attrName>
                                        </p:attrNameLst>
                                      </p:cBhvr>
                                      <p:tavLst>
                                        <p:tav tm="0">
                                          <p:val>
                                            <p:strVal val="#ppt_y"/>
                                          </p:val>
                                        </p:tav>
                                        <p:tav tm="100000">
                                          <p:val>
                                            <p:strVal val="#ppt_y"/>
                                          </p:val>
                                        </p:tav>
                                      </p:tavLst>
                                    </p:anim>
                                    <p:animEffect transition="in" filter="fade">
                                      <p:cBhvr>
                                        <p:cTn id="149" dur="500"/>
                                        <p:tgtEl>
                                          <p:spTgt spid="33"/>
                                        </p:tgtEl>
                                      </p:cBhvr>
                                    </p:animEffect>
                                  </p:childTnLst>
                                </p:cTn>
                              </p:par>
                            </p:childTnLst>
                          </p:cTn>
                        </p:par>
                        <p:par>
                          <p:cTn id="150" fill="hold" nodeType="afterGroup">
                            <p:stCondLst>
                              <p:cond delay="16500"/>
                            </p:stCondLst>
                            <p:childTnLst>
                              <p:par>
                                <p:cTn id="151" presetID="48" presetClass="entr" presetSubtype="0" accel="50000" fill="hold" nodeType="afterEffect">
                                  <p:stCondLst>
                                    <p:cond delay="0"/>
                                  </p:stCondLst>
                                  <p:childTnLst>
                                    <p:set>
                                      <p:cBhvr>
                                        <p:cTn id="152" dur="1" fill="hold">
                                          <p:stCondLst>
                                            <p:cond delay="0"/>
                                          </p:stCondLst>
                                        </p:cTn>
                                        <p:tgtEl>
                                          <p:spTgt spid="32"/>
                                        </p:tgtEl>
                                        <p:attrNameLst>
                                          <p:attrName>style.visibility</p:attrName>
                                        </p:attrNameLst>
                                      </p:cBhvr>
                                      <p:to>
                                        <p:strVal val="visible"/>
                                      </p:to>
                                    </p:set>
                                    <p:anim calcmode="lin" valueType="num">
                                      <p:cBhvr>
                                        <p:cTn id="153" dur="500" fill="hold"/>
                                        <p:tgtEl>
                                          <p:spTgt spid="32"/>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54" dur="500" fill="hold"/>
                                        <p:tgtEl>
                                          <p:spTgt spid="32"/>
                                        </p:tgtEl>
                                        <p:attrNameLst>
                                          <p:attrName>ppt_x</p:attrName>
                                        </p:attrNameLst>
                                      </p:cBhvr>
                                      <p:tavLst>
                                        <p:tav tm="0">
                                          <p:val>
                                            <p:fltVal val="-1"/>
                                          </p:val>
                                        </p:tav>
                                        <p:tav tm="50000">
                                          <p:val>
                                            <p:fltVal val="0.95"/>
                                          </p:val>
                                        </p:tav>
                                        <p:tav tm="100000">
                                          <p:val>
                                            <p:strVal val="#ppt_x"/>
                                          </p:val>
                                        </p:tav>
                                      </p:tavLst>
                                    </p:anim>
                                    <p:anim calcmode="lin" valueType="num">
                                      <p:cBhvr>
                                        <p:cTn id="155" dur="500" fill="hold"/>
                                        <p:tgtEl>
                                          <p:spTgt spid="32"/>
                                        </p:tgtEl>
                                        <p:attrNameLst>
                                          <p:attrName>ppt_y</p:attrName>
                                        </p:attrNameLst>
                                      </p:cBhvr>
                                      <p:tavLst>
                                        <p:tav tm="0">
                                          <p:val>
                                            <p:strVal val="#ppt_y"/>
                                          </p:val>
                                        </p:tav>
                                        <p:tav tm="100000">
                                          <p:val>
                                            <p:strVal val="#ppt_y"/>
                                          </p:val>
                                        </p:tav>
                                      </p:tavLst>
                                    </p:anim>
                                    <p:animEffect transition="in" filter="fade">
                                      <p:cBhvr>
                                        <p:cTn id="156" dur="500"/>
                                        <p:tgtEl>
                                          <p:spTgt spid="32"/>
                                        </p:tgtEl>
                                      </p:cBhvr>
                                    </p:animEffect>
                                  </p:childTnLst>
                                </p:cTn>
                              </p:par>
                            </p:childTnLst>
                          </p:cTn>
                        </p:par>
                        <p:par>
                          <p:cTn id="157" fill="hold" nodeType="afterGroup">
                            <p:stCondLst>
                              <p:cond delay="17000"/>
                            </p:stCondLst>
                            <p:childTnLst>
                              <p:par>
                                <p:cTn id="158" presetID="48" presetClass="entr" presetSubtype="0" accel="50000" fill="hold" nodeType="afterEffect">
                                  <p:stCondLst>
                                    <p:cond delay="0"/>
                                  </p:stCondLst>
                                  <p:childTnLst>
                                    <p:set>
                                      <p:cBhvr>
                                        <p:cTn id="159" dur="1" fill="hold">
                                          <p:stCondLst>
                                            <p:cond delay="0"/>
                                          </p:stCondLst>
                                        </p:cTn>
                                        <p:tgtEl>
                                          <p:spTgt spid="34"/>
                                        </p:tgtEl>
                                        <p:attrNameLst>
                                          <p:attrName>style.visibility</p:attrName>
                                        </p:attrNameLst>
                                      </p:cBhvr>
                                      <p:to>
                                        <p:strVal val="visible"/>
                                      </p:to>
                                    </p:set>
                                    <p:anim calcmode="lin" valueType="num">
                                      <p:cBhvr>
                                        <p:cTn id="160" dur="500" fill="hold"/>
                                        <p:tgtEl>
                                          <p:spTgt spid="3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61" dur="500" fill="hold"/>
                                        <p:tgtEl>
                                          <p:spTgt spid="34"/>
                                        </p:tgtEl>
                                        <p:attrNameLst>
                                          <p:attrName>ppt_x</p:attrName>
                                        </p:attrNameLst>
                                      </p:cBhvr>
                                      <p:tavLst>
                                        <p:tav tm="0">
                                          <p:val>
                                            <p:fltVal val="-1"/>
                                          </p:val>
                                        </p:tav>
                                        <p:tav tm="50000">
                                          <p:val>
                                            <p:fltVal val="0.95"/>
                                          </p:val>
                                        </p:tav>
                                        <p:tav tm="100000">
                                          <p:val>
                                            <p:strVal val="#ppt_x"/>
                                          </p:val>
                                        </p:tav>
                                      </p:tavLst>
                                    </p:anim>
                                    <p:anim calcmode="lin" valueType="num">
                                      <p:cBhvr>
                                        <p:cTn id="162" dur="500" fill="hold"/>
                                        <p:tgtEl>
                                          <p:spTgt spid="34"/>
                                        </p:tgtEl>
                                        <p:attrNameLst>
                                          <p:attrName>ppt_y</p:attrName>
                                        </p:attrNameLst>
                                      </p:cBhvr>
                                      <p:tavLst>
                                        <p:tav tm="0">
                                          <p:val>
                                            <p:strVal val="#ppt_y"/>
                                          </p:val>
                                        </p:tav>
                                        <p:tav tm="100000">
                                          <p:val>
                                            <p:strVal val="#ppt_y"/>
                                          </p:val>
                                        </p:tav>
                                      </p:tavLst>
                                    </p:anim>
                                    <p:animEffect transition="in" filter="fade">
                                      <p:cBhvr>
                                        <p:cTn id="163" dur="500"/>
                                        <p:tgtEl>
                                          <p:spTgt spid="34"/>
                                        </p:tgtEl>
                                      </p:cBhvr>
                                    </p:animEffect>
                                  </p:childTnLst>
                                </p:cTn>
                              </p:par>
                            </p:childTnLst>
                          </p:cTn>
                        </p:par>
                        <p:par>
                          <p:cTn id="164" fill="hold" nodeType="afterGroup">
                            <p:stCondLst>
                              <p:cond delay="17500"/>
                            </p:stCondLst>
                            <p:childTnLst>
                              <p:par>
                                <p:cTn id="165" presetID="48" presetClass="entr" presetSubtype="0" accel="50000" fill="hold" nodeType="afterEffect">
                                  <p:stCondLst>
                                    <p:cond delay="0"/>
                                  </p:stCondLst>
                                  <p:childTnLst>
                                    <p:set>
                                      <p:cBhvr>
                                        <p:cTn id="166" dur="1" fill="hold">
                                          <p:stCondLst>
                                            <p:cond delay="0"/>
                                          </p:stCondLst>
                                        </p:cTn>
                                        <p:tgtEl>
                                          <p:spTgt spid="35"/>
                                        </p:tgtEl>
                                        <p:attrNameLst>
                                          <p:attrName>style.visibility</p:attrName>
                                        </p:attrNameLst>
                                      </p:cBhvr>
                                      <p:to>
                                        <p:strVal val="visible"/>
                                      </p:to>
                                    </p:set>
                                    <p:anim calcmode="lin" valueType="num">
                                      <p:cBhvr>
                                        <p:cTn id="167" dur="500" fill="hold"/>
                                        <p:tgtEl>
                                          <p:spTgt spid="35"/>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68" dur="500" fill="hold"/>
                                        <p:tgtEl>
                                          <p:spTgt spid="35"/>
                                        </p:tgtEl>
                                        <p:attrNameLst>
                                          <p:attrName>ppt_x</p:attrName>
                                        </p:attrNameLst>
                                      </p:cBhvr>
                                      <p:tavLst>
                                        <p:tav tm="0">
                                          <p:val>
                                            <p:fltVal val="-1"/>
                                          </p:val>
                                        </p:tav>
                                        <p:tav tm="50000">
                                          <p:val>
                                            <p:fltVal val="0.95"/>
                                          </p:val>
                                        </p:tav>
                                        <p:tav tm="100000">
                                          <p:val>
                                            <p:strVal val="#ppt_x"/>
                                          </p:val>
                                        </p:tav>
                                      </p:tavLst>
                                    </p:anim>
                                    <p:anim calcmode="lin" valueType="num">
                                      <p:cBhvr>
                                        <p:cTn id="169" dur="500" fill="hold"/>
                                        <p:tgtEl>
                                          <p:spTgt spid="35"/>
                                        </p:tgtEl>
                                        <p:attrNameLst>
                                          <p:attrName>ppt_y</p:attrName>
                                        </p:attrNameLst>
                                      </p:cBhvr>
                                      <p:tavLst>
                                        <p:tav tm="0">
                                          <p:val>
                                            <p:strVal val="#ppt_y"/>
                                          </p:val>
                                        </p:tav>
                                        <p:tav tm="100000">
                                          <p:val>
                                            <p:strVal val="#ppt_y"/>
                                          </p:val>
                                        </p:tav>
                                      </p:tavLst>
                                    </p:anim>
                                    <p:animEffect transition="in" filter="fade">
                                      <p:cBhvr>
                                        <p:cTn id="170" dur="500"/>
                                        <p:tgtEl>
                                          <p:spTgt spid="35"/>
                                        </p:tgtEl>
                                      </p:cBhvr>
                                    </p:animEffect>
                                  </p:childTnLst>
                                </p:cTn>
                              </p:par>
                            </p:childTnLst>
                          </p:cTn>
                        </p:par>
                        <p:par>
                          <p:cTn id="171" fill="hold" nodeType="afterGroup">
                            <p:stCondLst>
                              <p:cond delay="18000"/>
                            </p:stCondLst>
                            <p:childTnLst>
                              <p:par>
                                <p:cTn id="172" presetID="48" presetClass="entr" presetSubtype="0" accel="50000" fill="hold" nodeType="afterEffect">
                                  <p:stCondLst>
                                    <p:cond delay="0"/>
                                  </p:stCondLst>
                                  <p:childTnLst>
                                    <p:set>
                                      <p:cBhvr>
                                        <p:cTn id="173" dur="1" fill="hold">
                                          <p:stCondLst>
                                            <p:cond delay="0"/>
                                          </p:stCondLst>
                                        </p:cTn>
                                        <p:tgtEl>
                                          <p:spTgt spid="37"/>
                                        </p:tgtEl>
                                        <p:attrNameLst>
                                          <p:attrName>style.visibility</p:attrName>
                                        </p:attrNameLst>
                                      </p:cBhvr>
                                      <p:to>
                                        <p:strVal val="visible"/>
                                      </p:to>
                                    </p:set>
                                    <p:anim calcmode="lin" valueType="num">
                                      <p:cBhvr>
                                        <p:cTn id="174" dur="500" fill="hold"/>
                                        <p:tgtEl>
                                          <p:spTgt spid="37"/>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75" dur="500" fill="hold"/>
                                        <p:tgtEl>
                                          <p:spTgt spid="37"/>
                                        </p:tgtEl>
                                        <p:attrNameLst>
                                          <p:attrName>ppt_x</p:attrName>
                                        </p:attrNameLst>
                                      </p:cBhvr>
                                      <p:tavLst>
                                        <p:tav tm="0">
                                          <p:val>
                                            <p:fltVal val="-1"/>
                                          </p:val>
                                        </p:tav>
                                        <p:tav tm="50000">
                                          <p:val>
                                            <p:fltVal val="0.95"/>
                                          </p:val>
                                        </p:tav>
                                        <p:tav tm="100000">
                                          <p:val>
                                            <p:strVal val="#ppt_x"/>
                                          </p:val>
                                        </p:tav>
                                      </p:tavLst>
                                    </p:anim>
                                    <p:anim calcmode="lin" valueType="num">
                                      <p:cBhvr>
                                        <p:cTn id="176" dur="500" fill="hold"/>
                                        <p:tgtEl>
                                          <p:spTgt spid="37"/>
                                        </p:tgtEl>
                                        <p:attrNameLst>
                                          <p:attrName>ppt_y</p:attrName>
                                        </p:attrNameLst>
                                      </p:cBhvr>
                                      <p:tavLst>
                                        <p:tav tm="0">
                                          <p:val>
                                            <p:strVal val="#ppt_y"/>
                                          </p:val>
                                        </p:tav>
                                        <p:tav tm="100000">
                                          <p:val>
                                            <p:strVal val="#ppt_y"/>
                                          </p:val>
                                        </p:tav>
                                      </p:tavLst>
                                    </p:anim>
                                    <p:animEffect transition="in" filter="fade">
                                      <p:cBhvr>
                                        <p:cTn id="177" dur="500"/>
                                        <p:tgtEl>
                                          <p:spTgt spid="37"/>
                                        </p:tgtEl>
                                      </p:cBhvr>
                                    </p:animEffect>
                                  </p:childTnLst>
                                </p:cTn>
                              </p:par>
                            </p:childTnLst>
                          </p:cTn>
                        </p:par>
                        <p:par>
                          <p:cTn id="178" fill="hold" nodeType="afterGroup">
                            <p:stCondLst>
                              <p:cond delay="18500"/>
                            </p:stCondLst>
                            <p:childTnLst>
                              <p:par>
                                <p:cTn id="179" presetID="48" presetClass="entr" presetSubtype="0" accel="50000" fill="hold" nodeType="afterEffect">
                                  <p:stCondLst>
                                    <p:cond delay="0"/>
                                  </p:stCondLst>
                                  <p:childTnLst>
                                    <p:set>
                                      <p:cBhvr>
                                        <p:cTn id="180" dur="1" fill="hold">
                                          <p:stCondLst>
                                            <p:cond delay="0"/>
                                          </p:stCondLst>
                                        </p:cTn>
                                        <p:tgtEl>
                                          <p:spTgt spid="36"/>
                                        </p:tgtEl>
                                        <p:attrNameLst>
                                          <p:attrName>style.visibility</p:attrName>
                                        </p:attrNameLst>
                                      </p:cBhvr>
                                      <p:to>
                                        <p:strVal val="visible"/>
                                      </p:to>
                                    </p:set>
                                    <p:anim calcmode="lin" valueType="num">
                                      <p:cBhvr>
                                        <p:cTn id="181" dur="1000" fill="hold"/>
                                        <p:tgtEl>
                                          <p:spTgt spid="36"/>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82" dur="1000" fill="hold"/>
                                        <p:tgtEl>
                                          <p:spTgt spid="36"/>
                                        </p:tgtEl>
                                        <p:attrNameLst>
                                          <p:attrName>ppt_x</p:attrName>
                                        </p:attrNameLst>
                                      </p:cBhvr>
                                      <p:tavLst>
                                        <p:tav tm="0">
                                          <p:val>
                                            <p:fltVal val="-1"/>
                                          </p:val>
                                        </p:tav>
                                        <p:tav tm="50000">
                                          <p:val>
                                            <p:fltVal val="0.95"/>
                                          </p:val>
                                        </p:tav>
                                        <p:tav tm="100000">
                                          <p:val>
                                            <p:strVal val="#ppt_x"/>
                                          </p:val>
                                        </p:tav>
                                      </p:tavLst>
                                    </p:anim>
                                    <p:anim calcmode="lin" valueType="num">
                                      <p:cBhvr>
                                        <p:cTn id="183" dur="1000" fill="hold"/>
                                        <p:tgtEl>
                                          <p:spTgt spid="36"/>
                                        </p:tgtEl>
                                        <p:attrNameLst>
                                          <p:attrName>ppt_y</p:attrName>
                                        </p:attrNameLst>
                                      </p:cBhvr>
                                      <p:tavLst>
                                        <p:tav tm="0">
                                          <p:val>
                                            <p:strVal val="#ppt_y"/>
                                          </p:val>
                                        </p:tav>
                                        <p:tav tm="100000">
                                          <p:val>
                                            <p:strVal val="#ppt_y"/>
                                          </p:val>
                                        </p:tav>
                                      </p:tavLst>
                                    </p:anim>
                                    <p:animEffect transition="in" filter="fade">
                                      <p:cBhvr>
                                        <p:cTn id="184"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xmlns="" id="{E71BA72F-BCD0-C6D3-7A57-541838D6E9C0}"/>
              </a:ext>
            </a:extLst>
          </p:cNvPr>
          <p:cNvSpPr>
            <a:spLocks noGrp="1" noChangeArrowheads="1"/>
          </p:cNvSpPr>
          <p:nvPr>
            <p:ph type="title"/>
          </p:nvPr>
        </p:nvSpPr>
        <p:spPr>
          <a:xfrm>
            <a:off x="442913" y="334963"/>
            <a:ext cx="8054975" cy="527050"/>
          </a:xfrm>
        </p:spPr>
        <p:txBody>
          <a:bodyPr/>
          <a:lstStyle/>
          <a:p>
            <a:r>
              <a:rPr lang="en-US" altLang="en-US" sz="4300"/>
              <a:t>Blue Ribbon Staff </a:t>
            </a:r>
            <a:r>
              <a:rPr lang="en-US" altLang="en-US" sz="2000"/>
              <a:t>(cont’d.)</a:t>
            </a:r>
          </a:p>
        </p:txBody>
      </p:sp>
      <p:sp>
        <p:nvSpPr>
          <p:cNvPr id="123907" name="Line 3">
            <a:extLst>
              <a:ext uri="{FF2B5EF4-FFF2-40B4-BE49-F238E27FC236}">
                <a16:creationId xmlns:a16="http://schemas.microsoft.com/office/drawing/2014/main" xmlns="" id="{3758CD99-53A8-5ED9-F8F1-0288366626FE}"/>
              </a:ext>
            </a:extLst>
          </p:cNvPr>
          <p:cNvSpPr>
            <a:spLocks noChangeShapeType="1"/>
          </p:cNvSpPr>
          <p:nvPr/>
        </p:nvSpPr>
        <p:spPr bwMode="auto">
          <a:xfrm flipV="1">
            <a:off x="519113" y="9445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08" name="Text Box 4">
            <a:extLst>
              <a:ext uri="{FF2B5EF4-FFF2-40B4-BE49-F238E27FC236}">
                <a16:creationId xmlns:a16="http://schemas.microsoft.com/office/drawing/2014/main" xmlns="" id="{5D4C0690-E888-2DC1-5AB1-1C905BF8F7E3}"/>
              </a:ext>
            </a:extLst>
          </p:cNvPr>
          <p:cNvSpPr txBox="1">
            <a:spLocks noChangeArrowheads="1"/>
          </p:cNvSpPr>
          <p:nvPr/>
        </p:nvSpPr>
        <p:spPr bwMode="auto">
          <a:xfrm>
            <a:off x="366713" y="868363"/>
            <a:ext cx="5149850"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300" b="1">
                <a:solidFill>
                  <a:srgbClr val="990099"/>
                </a:solidFill>
                <a:latin typeface="Tahoma" panose="020B0604030504040204" pitchFamily="34" charset="0"/>
              </a:rPr>
              <a:t>or…</a:t>
            </a:r>
          </a:p>
        </p:txBody>
      </p:sp>
      <p:sp>
        <p:nvSpPr>
          <p:cNvPr id="52229" name="Text Box 5">
            <a:extLst>
              <a:ext uri="{FF2B5EF4-FFF2-40B4-BE49-F238E27FC236}">
                <a16:creationId xmlns:a16="http://schemas.microsoft.com/office/drawing/2014/main" xmlns="" id="{CD13C944-CA8D-EA45-0500-D4D5678266A1}"/>
              </a:ext>
            </a:extLst>
          </p:cNvPr>
          <p:cNvSpPr txBox="1">
            <a:spLocks noChangeArrowheads="1"/>
          </p:cNvSpPr>
          <p:nvPr/>
        </p:nvSpPr>
        <p:spPr bwMode="auto">
          <a:xfrm>
            <a:off x="823913" y="1858963"/>
            <a:ext cx="274320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Tired</a:t>
            </a:r>
          </a:p>
          <a:p>
            <a:r>
              <a:rPr lang="en-US" altLang="en-US" sz="3200" b="1">
                <a:latin typeface="Tahoma" panose="020B0604030504040204" pitchFamily="34" charset="0"/>
              </a:rPr>
              <a:t>Depressed</a:t>
            </a:r>
          </a:p>
          <a:p>
            <a:r>
              <a:rPr lang="en-US" altLang="en-US" sz="3200" b="1">
                <a:latin typeface="Tahoma" panose="020B0604030504040204" pitchFamily="34" charset="0"/>
              </a:rPr>
              <a:t>Discouraged</a:t>
            </a:r>
          </a:p>
          <a:p>
            <a:r>
              <a:rPr lang="en-US" altLang="en-US" sz="3200" b="1">
                <a:latin typeface="Tahoma" panose="020B0604030504040204" pitchFamily="34" charset="0"/>
              </a:rPr>
              <a:t>Indifferent</a:t>
            </a:r>
          </a:p>
          <a:p>
            <a:r>
              <a:rPr lang="en-US" altLang="en-US" sz="3200" b="1">
                <a:latin typeface="Tahoma" panose="020B0604030504040204" pitchFamily="34" charset="0"/>
              </a:rPr>
              <a:t>Spent</a:t>
            </a:r>
          </a:p>
          <a:p>
            <a:r>
              <a:rPr lang="en-US" altLang="en-US" sz="3200" b="1">
                <a:latin typeface="Tahoma" panose="020B0604030504040204" pitchFamily="34" charset="0"/>
              </a:rPr>
              <a:t>Pessimistic</a:t>
            </a:r>
          </a:p>
        </p:txBody>
      </p:sp>
      <p:sp>
        <p:nvSpPr>
          <p:cNvPr id="52230" name="Text Box 6">
            <a:extLst>
              <a:ext uri="{FF2B5EF4-FFF2-40B4-BE49-F238E27FC236}">
                <a16:creationId xmlns:a16="http://schemas.microsoft.com/office/drawing/2014/main" xmlns="" id="{0B065E3E-D859-22FF-772F-FF2C5E8F96B3}"/>
              </a:ext>
            </a:extLst>
          </p:cNvPr>
          <p:cNvSpPr txBox="1">
            <a:spLocks noChangeArrowheads="1"/>
          </p:cNvSpPr>
          <p:nvPr/>
        </p:nvSpPr>
        <p:spPr bwMode="auto">
          <a:xfrm>
            <a:off x="3795713" y="1858963"/>
            <a:ext cx="441960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Reluctant</a:t>
            </a:r>
          </a:p>
          <a:p>
            <a:r>
              <a:rPr lang="en-US" altLang="en-US" sz="3200" b="1">
                <a:latin typeface="Tahoma" panose="020B0604030504040204" pitchFamily="34" charset="0"/>
              </a:rPr>
              <a:t>Inflexible</a:t>
            </a:r>
          </a:p>
          <a:p>
            <a:r>
              <a:rPr lang="en-US" altLang="en-US" sz="3200" b="1">
                <a:latin typeface="Tahoma" panose="020B0604030504040204" pitchFamily="34" charset="0"/>
              </a:rPr>
              <a:t>Angry</a:t>
            </a:r>
          </a:p>
          <a:p>
            <a:r>
              <a:rPr lang="en-US" altLang="en-US" sz="3200" b="1">
                <a:latin typeface="Tahoma" panose="020B0604030504040204" pitchFamily="34" charset="0"/>
              </a:rPr>
              <a:t>Passive/Aggressive</a:t>
            </a:r>
          </a:p>
          <a:p>
            <a:r>
              <a:rPr lang="en-US" altLang="en-US" sz="3200" b="1">
                <a:latin typeface="Tahoma" panose="020B0604030504040204" pitchFamily="34" charset="0"/>
              </a:rPr>
              <a:t>Needy</a:t>
            </a:r>
          </a:p>
          <a:p>
            <a:r>
              <a:rPr lang="en-US" altLang="en-US" sz="3200" b="1">
                <a:latin typeface="Tahoma" panose="020B0604030504040204" pitchFamily="34" charset="0"/>
              </a:rPr>
              <a:t>Cranky</a:t>
            </a:r>
          </a:p>
        </p:txBody>
      </p:sp>
      <p:sp>
        <p:nvSpPr>
          <p:cNvPr id="310279" name="Text Box 7">
            <a:extLst>
              <a:ext uri="{FF2B5EF4-FFF2-40B4-BE49-F238E27FC236}">
                <a16:creationId xmlns:a16="http://schemas.microsoft.com/office/drawing/2014/main" xmlns="" id="{99F8301B-3C1D-2D5C-7BD4-A76A9AC8D127}"/>
              </a:ext>
            </a:extLst>
          </p:cNvPr>
          <p:cNvSpPr txBox="1">
            <a:spLocks noChangeArrowheads="1"/>
          </p:cNvSpPr>
          <p:nvPr/>
        </p:nvSpPr>
        <p:spPr bwMode="auto">
          <a:xfrm>
            <a:off x="290513" y="5059363"/>
            <a:ext cx="8077200" cy="158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90000"/>
              </a:lnSpc>
            </a:pPr>
            <a:r>
              <a:rPr lang="en-US" altLang="en-US" sz="3600" b="1">
                <a:solidFill>
                  <a:srgbClr val="990099"/>
                </a:solidFill>
                <a:latin typeface="Tahoma" panose="020B0604030504040204" pitchFamily="34" charset="0"/>
              </a:rPr>
              <a:t>Which staff would you prefer to have </a:t>
            </a:r>
          </a:p>
          <a:p>
            <a:pPr algn="ctr">
              <a:lnSpc>
                <a:spcPct val="90000"/>
              </a:lnSpc>
            </a:pPr>
            <a:r>
              <a:rPr lang="en-US" altLang="en-US" sz="3600" b="1">
                <a:solidFill>
                  <a:srgbClr val="990099"/>
                </a:solidFill>
                <a:latin typeface="Tahoma" panose="020B0604030504040204" pitchFamily="34" charset="0"/>
              </a:rPr>
              <a:t>supporting you?</a:t>
            </a:r>
          </a:p>
        </p:txBody>
      </p:sp>
      <p:pic>
        <p:nvPicPr>
          <p:cNvPr id="52232" name="Picture 8" descr="j0119669">
            <a:extLst>
              <a:ext uri="{FF2B5EF4-FFF2-40B4-BE49-F238E27FC236}">
                <a16:creationId xmlns:a16="http://schemas.microsoft.com/office/drawing/2014/main" xmlns="" id="{3E899F39-9FD9-38FD-4422-5D12D5AE97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4313" y="487363"/>
            <a:ext cx="1828800" cy="693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3" name="Picture 9" descr="WB01388_">
            <a:extLst>
              <a:ext uri="{FF2B5EF4-FFF2-40B4-BE49-F238E27FC236}">
                <a16:creationId xmlns:a16="http://schemas.microsoft.com/office/drawing/2014/main" xmlns="" id="{3C03A0E3-0731-7BF9-A4C5-886F5BE8A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20113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4" name="Picture 10" descr="WB01388_">
            <a:extLst>
              <a:ext uri="{FF2B5EF4-FFF2-40B4-BE49-F238E27FC236}">
                <a16:creationId xmlns:a16="http://schemas.microsoft.com/office/drawing/2014/main" xmlns="" id="{6774D3F4-F107-63C3-EE00-280DD1EA0A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4591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5" name="Picture 11" descr="WB01388_">
            <a:extLst>
              <a:ext uri="{FF2B5EF4-FFF2-40B4-BE49-F238E27FC236}">
                <a16:creationId xmlns:a16="http://schemas.microsoft.com/office/drawing/2014/main" xmlns="" id="{3EE48F35-93E5-57D5-4DB7-CD2774B82C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9925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6" name="Picture 12" descr="WB01388_">
            <a:extLst>
              <a:ext uri="{FF2B5EF4-FFF2-40B4-BE49-F238E27FC236}">
                <a16:creationId xmlns:a16="http://schemas.microsoft.com/office/drawing/2014/main" xmlns="" id="{3D8F71A2-09E2-EF26-2923-76FC8BA69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44497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7" name="Picture 13" descr="WB01388_">
            <a:extLst>
              <a:ext uri="{FF2B5EF4-FFF2-40B4-BE49-F238E27FC236}">
                <a16:creationId xmlns:a16="http://schemas.microsoft.com/office/drawing/2014/main" xmlns="" id="{108A23FE-EA10-6611-AAFC-8797991C4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44497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8" name="Picture 14" descr="WB01388_">
            <a:extLst>
              <a:ext uri="{FF2B5EF4-FFF2-40B4-BE49-F238E27FC236}">
                <a16:creationId xmlns:a16="http://schemas.microsoft.com/office/drawing/2014/main" xmlns="" id="{A4D05139-5527-1A71-2A45-F976DCAD4C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992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9" name="Picture 15" descr="WB01388_">
            <a:extLst>
              <a:ext uri="{FF2B5EF4-FFF2-40B4-BE49-F238E27FC236}">
                <a16:creationId xmlns:a16="http://schemas.microsoft.com/office/drawing/2014/main" xmlns="" id="{90D04269-AE36-54FF-4916-0D9190C3F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5353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0" name="Picture 16" descr="WB01388_">
            <a:extLst>
              <a:ext uri="{FF2B5EF4-FFF2-40B4-BE49-F238E27FC236}">
                <a16:creationId xmlns:a16="http://schemas.microsoft.com/office/drawing/2014/main" xmlns="" id="{D485BC2D-7E21-995C-9AF1-1E1E3AA56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0019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1" name="Picture 17" descr="WB01388_">
            <a:extLst>
              <a:ext uri="{FF2B5EF4-FFF2-40B4-BE49-F238E27FC236}">
                <a16:creationId xmlns:a16="http://schemas.microsoft.com/office/drawing/2014/main" xmlns="" id="{C271FE6F-9E4E-A535-2142-4F2F0E5231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24685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2" name="Picture 18" descr="WB01388_">
            <a:extLst>
              <a:ext uri="{FF2B5EF4-FFF2-40B4-BE49-F238E27FC236}">
                <a16:creationId xmlns:a16="http://schemas.microsoft.com/office/drawing/2014/main" xmlns="" id="{BB67EC24-79E1-B766-54FB-E2C692DBF3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2087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3" name="Picture 19" descr="WB01388_">
            <a:extLst>
              <a:ext uri="{FF2B5EF4-FFF2-40B4-BE49-F238E27FC236}">
                <a16:creationId xmlns:a16="http://schemas.microsoft.com/office/drawing/2014/main" xmlns="" id="{5B989DA1-65F0-A159-F315-047F324A93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2468563"/>
            <a:ext cx="223837"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4" name="Picture 20" descr="WB01388_">
            <a:extLst>
              <a:ext uri="{FF2B5EF4-FFF2-40B4-BE49-F238E27FC236}">
                <a16:creationId xmlns:a16="http://schemas.microsoft.com/office/drawing/2014/main" xmlns="" id="{C7504E9A-2AAB-8966-2769-B26130A47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001963"/>
            <a:ext cx="223837"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8097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2229">
                                            <p:txEl>
                                              <p:pRg st="0" end="0"/>
                                            </p:txEl>
                                          </p:spTgt>
                                        </p:tgtEl>
                                        <p:attrNameLst>
                                          <p:attrName>style.visibility</p:attrName>
                                        </p:attrNameLst>
                                      </p:cBhvr>
                                      <p:to>
                                        <p:strVal val="visible"/>
                                      </p:to>
                                    </p:set>
                                    <p:animEffect transition="in" filter="dissolve">
                                      <p:cBhvr>
                                        <p:cTn id="7" dur="500"/>
                                        <p:tgtEl>
                                          <p:spTgt spid="5222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52229">
                                            <p:txEl>
                                              <p:pRg st="1" end="1"/>
                                            </p:txEl>
                                          </p:spTgt>
                                        </p:tgtEl>
                                        <p:attrNameLst>
                                          <p:attrName>style.visibility</p:attrName>
                                        </p:attrNameLst>
                                      </p:cBhvr>
                                      <p:to>
                                        <p:strVal val="visible"/>
                                      </p:to>
                                    </p:set>
                                    <p:animEffect transition="in" filter="dissolve">
                                      <p:cBhvr>
                                        <p:cTn id="12" dur="500"/>
                                        <p:tgtEl>
                                          <p:spTgt spid="52229">
                                            <p:txEl>
                                              <p:pRg st="1" end="1"/>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52232"/>
                                        </p:tgtEl>
                                        <p:attrNameLst>
                                          <p:attrName>style.visibility</p:attrName>
                                        </p:attrNameLst>
                                      </p:cBhvr>
                                      <p:to>
                                        <p:strVal val="visible"/>
                                      </p:to>
                                    </p:set>
                                    <p:animEffect transition="in" filter="dissolve">
                                      <p:cBhvr>
                                        <p:cTn id="15" dur="500"/>
                                        <p:tgtEl>
                                          <p:spTgt spid="52232"/>
                                        </p:tgtEl>
                                      </p:cBhvr>
                                    </p:animEffect>
                                  </p:childTnLst>
                                </p:cTn>
                              </p:par>
                            </p:childTnLst>
                          </p:cTn>
                        </p:par>
                        <p:par>
                          <p:cTn id="16" fill="hold" nodeType="afterGroup">
                            <p:stCondLst>
                              <p:cond delay="500"/>
                            </p:stCondLst>
                            <p:childTnLst>
                              <p:par>
                                <p:cTn id="17" presetID="9" presetClass="entr" presetSubtype="0" fill="hold" nodeType="afterEffect">
                                  <p:stCondLst>
                                    <p:cond delay="0"/>
                                  </p:stCondLst>
                                  <p:childTnLst>
                                    <p:set>
                                      <p:cBhvr>
                                        <p:cTn id="18" dur="1" fill="hold">
                                          <p:stCondLst>
                                            <p:cond delay="0"/>
                                          </p:stCondLst>
                                        </p:cTn>
                                        <p:tgtEl>
                                          <p:spTgt spid="52229">
                                            <p:txEl>
                                              <p:pRg st="2" end="2"/>
                                            </p:txEl>
                                          </p:spTgt>
                                        </p:tgtEl>
                                        <p:attrNameLst>
                                          <p:attrName>style.visibility</p:attrName>
                                        </p:attrNameLst>
                                      </p:cBhvr>
                                      <p:to>
                                        <p:strVal val="visible"/>
                                      </p:to>
                                    </p:set>
                                    <p:animEffect transition="in" filter="dissolve">
                                      <p:cBhvr>
                                        <p:cTn id="19" dur="500"/>
                                        <p:tgtEl>
                                          <p:spTgt spid="52229">
                                            <p:txEl>
                                              <p:pRg st="2" end="2"/>
                                            </p:txEl>
                                          </p:spTgt>
                                        </p:tgtEl>
                                      </p:cBhvr>
                                    </p:animEffect>
                                  </p:childTnLst>
                                </p:cTn>
                              </p:par>
                            </p:childTnLst>
                          </p:cTn>
                        </p:par>
                        <p:par>
                          <p:cTn id="20" fill="hold" nodeType="afterGroup">
                            <p:stCondLst>
                              <p:cond delay="1000"/>
                            </p:stCondLst>
                            <p:childTnLst>
                              <p:par>
                                <p:cTn id="21" presetID="9" presetClass="entr" presetSubtype="0" fill="hold" nodeType="afterEffect">
                                  <p:stCondLst>
                                    <p:cond delay="0"/>
                                  </p:stCondLst>
                                  <p:childTnLst>
                                    <p:set>
                                      <p:cBhvr>
                                        <p:cTn id="22" dur="1" fill="hold">
                                          <p:stCondLst>
                                            <p:cond delay="0"/>
                                          </p:stCondLst>
                                        </p:cTn>
                                        <p:tgtEl>
                                          <p:spTgt spid="52229">
                                            <p:txEl>
                                              <p:pRg st="3" end="3"/>
                                            </p:txEl>
                                          </p:spTgt>
                                        </p:tgtEl>
                                        <p:attrNameLst>
                                          <p:attrName>style.visibility</p:attrName>
                                        </p:attrNameLst>
                                      </p:cBhvr>
                                      <p:to>
                                        <p:strVal val="visible"/>
                                      </p:to>
                                    </p:set>
                                    <p:animEffect transition="in" filter="dissolve">
                                      <p:cBhvr>
                                        <p:cTn id="23" dur="500"/>
                                        <p:tgtEl>
                                          <p:spTgt spid="52229">
                                            <p:txEl>
                                              <p:pRg st="3" end="3"/>
                                            </p:txEl>
                                          </p:spTgt>
                                        </p:tgtEl>
                                      </p:cBhvr>
                                    </p:animEffect>
                                  </p:childTnLst>
                                </p:cTn>
                              </p:par>
                            </p:childTnLst>
                          </p:cTn>
                        </p:par>
                        <p:par>
                          <p:cTn id="24" fill="hold" nodeType="afterGroup">
                            <p:stCondLst>
                              <p:cond delay="1500"/>
                            </p:stCondLst>
                            <p:childTnLst>
                              <p:par>
                                <p:cTn id="25" presetID="9" presetClass="entr" presetSubtype="0" fill="hold" nodeType="afterEffect">
                                  <p:stCondLst>
                                    <p:cond delay="0"/>
                                  </p:stCondLst>
                                  <p:childTnLst>
                                    <p:set>
                                      <p:cBhvr>
                                        <p:cTn id="26" dur="1" fill="hold">
                                          <p:stCondLst>
                                            <p:cond delay="0"/>
                                          </p:stCondLst>
                                        </p:cTn>
                                        <p:tgtEl>
                                          <p:spTgt spid="52229">
                                            <p:txEl>
                                              <p:pRg st="4" end="4"/>
                                            </p:txEl>
                                          </p:spTgt>
                                        </p:tgtEl>
                                        <p:attrNameLst>
                                          <p:attrName>style.visibility</p:attrName>
                                        </p:attrNameLst>
                                      </p:cBhvr>
                                      <p:to>
                                        <p:strVal val="visible"/>
                                      </p:to>
                                    </p:set>
                                    <p:animEffect transition="in" filter="dissolve">
                                      <p:cBhvr>
                                        <p:cTn id="27" dur="500"/>
                                        <p:tgtEl>
                                          <p:spTgt spid="52229">
                                            <p:txEl>
                                              <p:pRg st="4" end="4"/>
                                            </p:txEl>
                                          </p:spTgt>
                                        </p:tgtEl>
                                      </p:cBhvr>
                                    </p:animEffect>
                                  </p:childTnLst>
                                </p:cTn>
                              </p:par>
                            </p:childTnLst>
                          </p:cTn>
                        </p:par>
                        <p:par>
                          <p:cTn id="28" fill="hold" nodeType="afterGroup">
                            <p:stCondLst>
                              <p:cond delay="2000"/>
                            </p:stCondLst>
                            <p:childTnLst>
                              <p:par>
                                <p:cTn id="29" presetID="9" presetClass="entr" presetSubtype="0" fill="hold" nodeType="afterEffect">
                                  <p:stCondLst>
                                    <p:cond delay="0"/>
                                  </p:stCondLst>
                                  <p:childTnLst>
                                    <p:set>
                                      <p:cBhvr>
                                        <p:cTn id="30" dur="1" fill="hold">
                                          <p:stCondLst>
                                            <p:cond delay="0"/>
                                          </p:stCondLst>
                                        </p:cTn>
                                        <p:tgtEl>
                                          <p:spTgt spid="52229">
                                            <p:txEl>
                                              <p:pRg st="5" end="5"/>
                                            </p:txEl>
                                          </p:spTgt>
                                        </p:tgtEl>
                                        <p:attrNameLst>
                                          <p:attrName>style.visibility</p:attrName>
                                        </p:attrNameLst>
                                      </p:cBhvr>
                                      <p:to>
                                        <p:strVal val="visible"/>
                                      </p:to>
                                    </p:set>
                                    <p:animEffect transition="in" filter="dissolve">
                                      <p:cBhvr>
                                        <p:cTn id="31" dur="500"/>
                                        <p:tgtEl>
                                          <p:spTgt spid="52229">
                                            <p:txEl>
                                              <p:pRg st="5" end="5"/>
                                            </p:txEl>
                                          </p:spTgt>
                                        </p:tgtEl>
                                      </p:cBhvr>
                                    </p:animEffect>
                                  </p:childTnLst>
                                </p:cTn>
                              </p:par>
                            </p:childTnLst>
                          </p:cTn>
                        </p:par>
                        <p:par>
                          <p:cTn id="32" fill="hold" nodeType="afterGroup">
                            <p:stCondLst>
                              <p:cond delay="2500"/>
                            </p:stCondLst>
                            <p:childTnLst>
                              <p:par>
                                <p:cTn id="33" presetID="9" presetClass="entr" presetSubtype="0" fill="hold" nodeType="afterEffect">
                                  <p:stCondLst>
                                    <p:cond delay="0"/>
                                  </p:stCondLst>
                                  <p:childTnLst>
                                    <p:set>
                                      <p:cBhvr>
                                        <p:cTn id="34" dur="1" fill="hold">
                                          <p:stCondLst>
                                            <p:cond delay="0"/>
                                          </p:stCondLst>
                                        </p:cTn>
                                        <p:tgtEl>
                                          <p:spTgt spid="52230">
                                            <p:txEl>
                                              <p:pRg st="0" end="0"/>
                                            </p:txEl>
                                          </p:spTgt>
                                        </p:tgtEl>
                                        <p:attrNameLst>
                                          <p:attrName>style.visibility</p:attrName>
                                        </p:attrNameLst>
                                      </p:cBhvr>
                                      <p:to>
                                        <p:strVal val="visible"/>
                                      </p:to>
                                    </p:set>
                                    <p:animEffect transition="in" filter="dissolve">
                                      <p:cBhvr>
                                        <p:cTn id="35" dur="500"/>
                                        <p:tgtEl>
                                          <p:spTgt spid="52230">
                                            <p:txEl>
                                              <p:pRg st="0" end="0"/>
                                            </p:txEl>
                                          </p:spTgt>
                                        </p:tgtEl>
                                      </p:cBhvr>
                                    </p:animEffect>
                                  </p:childTnLst>
                                </p:cTn>
                              </p:par>
                            </p:childTnLst>
                          </p:cTn>
                        </p:par>
                        <p:par>
                          <p:cTn id="36" fill="hold" nodeType="afterGroup">
                            <p:stCondLst>
                              <p:cond delay="3000"/>
                            </p:stCondLst>
                            <p:childTnLst>
                              <p:par>
                                <p:cTn id="37" presetID="9" presetClass="entr" presetSubtype="0" fill="hold" nodeType="afterEffect">
                                  <p:stCondLst>
                                    <p:cond delay="0"/>
                                  </p:stCondLst>
                                  <p:childTnLst>
                                    <p:set>
                                      <p:cBhvr>
                                        <p:cTn id="38" dur="1" fill="hold">
                                          <p:stCondLst>
                                            <p:cond delay="0"/>
                                          </p:stCondLst>
                                        </p:cTn>
                                        <p:tgtEl>
                                          <p:spTgt spid="52230">
                                            <p:txEl>
                                              <p:pRg st="1" end="1"/>
                                            </p:txEl>
                                          </p:spTgt>
                                        </p:tgtEl>
                                        <p:attrNameLst>
                                          <p:attrName>style.visibility</p:attrName>
                                        </p:attrNameLst>
                                      </p:cBhvr>
                                      <p:to>
                                        <p:strVal val="visible"/>
                                      </p:to>
                                    </p:set>
                                    <p:animEffect transition="in" filter="dissolve">
                                      <p:cBhvr>
                                        <p:cTn id="39" dur="500"/>
                                        <p:tgtEl>
                                          <p:spTgt spid="52230">
                                            <p:txEl>
                                              <p:pRg st="1" end="1"/>
                                            </p:txEl>
                                          </p:spTgt>
                                        </p:tgtEl>
                                      </p:cBhvr>
                                    </p:animEffect>
                                  </p:childTnLst>
                                </p:cTn>
                              </p:par>
                            </p:childTnLst>
                          </p:cTn>
                        </p:par>
                        <p:par>
                          <p:cTn id="40" fill="hold" nodeType="afterGroup">
                            <p:stCondLst>
                              <p:cond delay="3500"/>
                            </p:stCondLst>
                            <p:childTnLst>
                              <p:par>
                                <p:cTn id="41" presetID="9" presetClass="entr" presetSubtype="0" fill="hold" nodeType="afterEffect">
                                  <p:stCondLst>
                                    <p:cond delay="0"/>
                                  </p:stCondLst>
                                  <p:childTnLst>
                                    <p:set>
                                      <p:cBhvr>
                                        <p:cTn id="42" dur="1" fill="hold">
                                          <p:stCondLst>
                                            <p:cond delay="0"/>
                                          </p:stCondLst>
                                        </p:cTn>
                                        <p:tgtEl>
                                          <p:spTgt spid="52230">
                                            <p:txEl>
                                              <p:pRg st="2" end="2"/>
                                            </p:txEl>
                                          </p:spTgt>
                                        </p:tgtEl>
                                        <p:attrNameLst>
                                          <p:attrName>style.visibility</p:attrName>
                                        </p:attrNameLst>
                                      </p:cBhvr>
                                      <p:to>
                                        <p:strVal val="visible"/>
                                      </p:to>
                                    </p:set>
                                    <p:animEffect transition="in" filter="dissolve">
                                      <p:cBhvr>
                                        <p:cTn id="43" dur="500"/>
                                        <p:tgtEl>
                                          <p:spTgt spid="52230">
                                            <p:txEl>
                                              <p:pRg st="2" end="2"/>
                                            </p:txEl>
                                          </p:spTgt>
                                        </p:tgtEl>
                                      </p:cBhvr>
                                    </p:animEffect>
                                  </p:childTnLst>
                                </p:cTn>
                              </p:par>
                            </p:childTnLst>
                          </p:cTn>
                        </p:par>
                        <p:par>
                          <p:cTn id="44" fill="hold" nodeType="afterGroup">
                            <p:stCondLst>
                              <p:cond delay="4000"/>
                            </p:stCondLst>
                            <p:childTnLst>
                              <p:par>
                                <p:cTn id="45" presetID="9" presetClass="entr" presetSubtype="0" fill="hold" nodeType="afterEffect">
                                  <p:stCondLst>
                                    <p:cond delay="0"/>
                                  </p:stCondLst>
                                  <p:childTnLst>
                                    <p:set>
                                      <p:cBhvr>
                                        <p:cTn id="46" dur="1" fill="hold">
                                          <p:stCondLst>
                                            <p:cond delay="0"/>
                                          </p:stCondLst>
                                        </p:cTn>
                                        <p:tgtEl>
                                          <p:spTgt spid="52230">
                                            <p:txEl>
                                              <p:pRg st="3" end="3"/>
                                            </p:txEl>
                                          </p:spTgt>
                                        </p:tgtEl>
                                        <p:attrNameLst>
                                          <p:attrName>style.visibility</p:attrName>
                                        </p:attrNameLst>
                                      </p:cBhvr>
                                      <p:to>
                                        <p:strVal val="visible"/>
                                      </p:to>
                                    </p:set>
                                    <p:animEffect transition="in" filter="dissolve">
                                      <p:cBhvr>
                                        <p:cTn id="47" dur="500"/>
                                        <p:tgtEl>
                                          <p:spTgt spid="52230">
                                            <p:txEl>
                                              <p:pRg st="3" end="3"/>
                                            </p:txEl>
                                          </p:spTgt>
                                        </p:tgtEl>
                                      </p:cBhvr>
                                    </p:animEffect>
                                  </p:childTnLst>
                                </p:cTn>
                              </p:par>
                            </p:childTnLst>
                          </p:cTn>
                        </p:par>
                        <p:par>
                          <p:cTn id="48" fill="hold" nodeType="afterGroup">
                            <p:stCondLst>
                              <p:cond delay="4500"/>
                            </p:stCondLst>
                            <p:childTnLst>
                              <p:par>
                                <p:cTn id="49" presetID="9" presetClass="entr" presetSubtype="0" fill="hold" nodeType="afterEffect">
                                  <p:stCondLst>
                                    <p:cond delay="0"/>
                                  </p:stCondLst>
                                  <p:childTnLst>
                                    <p:set>
                                      <p:cBhvr>
                                        <p:cTn id="50" dur="1" fill="hold">
                                          <p:stCondLst>
                                            <p:cond delay="0"/>
                                          </p:stCondLst>
                                        </p:cTn>
                                        <p:tgtEl>
                                          <p:spTgt spid="52230">
                                            <p:txEl>
                                              <p:pRg st="4" end="4"/>
                                            </p:txEl>
                                          </p:spTgt>
                                        </p:tgtEl>
                                        <p:attrNameLst>
                                          <p:attrName>style.visibility</p:attrName>
                                        </p:attrNameLst>
                                      </p:cBhvr>
                                      <p:to>
                                        <p:strVal val="visible"/>
                                      </p:to>
                                    </p:set>
                                    <p:animEffect transition="in" filter="dissolve">
                                      <p:cBhvr>
                                        <p:cTn id="51" dur="500"/>
                                        <p:tgtEl>
                                          <p:spTgt spid="52230">
                                            <p:txEl>
                                              <p:pRg st="4" end="4"/>
                                            </p:txEl>
                                          </p:spTgt>
                                        </p:tgtEl>
                                      </p:cBhvr>
                                    </p:animEffect>
                                  </p:childTnLst>
                                </p:cTn>
                              </p:par>
                            </p:childTnLst>
                          </p:cTn>
                        </p:par>
                        <p:par>
                          <p:cTn id="52" fill="hold" nodeType="afterGroup">
                            <p:stCondLst>
                              <p:cond delay="5000"/>
                            </p:stCondLst>
                            <p:childTnLst>
                              <p:par>
                                <p:cTn id="53" presetID="9" presetClass="entr" presetSubtype="0" fill="hold" nodeType="afterEffect">
                                  <p:stCondLst>
                                    <p:cond delay="0"/>
                                  </p:stCondLst>
                                  <p:childTnLst>
                                    <p:set>
                                      <p:cBhvr>
                                        <p:cTn id="54" dur="1" fill="hold">
                                          <p:stCondLst>
                                            <p:cond delay="0"/>
                                          </p:stCondLst>
                                        </p:cTn>
                                        <p:tgtEl>
                                          <p:spTgt spid="52230">
                                            <p:txEl>
                                              <p:pRg st="5" end="5"/>
                                            </p:txEl>
                                          </p:spTgt>
                                        </p:tgtEl>
                                        <p:attrNameLst>
                                          <p:attrName>style.visibility</p:attrName>
                                        </p:attrNameLst>
                                      </p:cBhvr>
                                      <p:to>
                                        <p:strVal val="visible"/>
                                      </p:to>
                                    </p:set>
                                    <p:animEffect transition="in" filter="dissolve">
                                      <p:cBhvr>
                                        <p:cTn id="55" dur="500"/>
                                        <p:tgtEl>
                                          <p:spTgt spid="52230">
                                            <p:txEl>
                                              <p:pRg st="5" end="5"/>
                                            </p:txEl>
                                          </p:spTgt>
                                        </p:tgtEl>
                                      </p:cBhvr>
                                    </p:animEffect>
                                  </p:childTnLst>
                                </p:cTn>
                              </p:par>
                            </p:childTnLst>
                          </p:cTn>
                        </p:par>
                        <p:par>
                          <p:cTn id="56" fill="hold" nodeType="afterGroup">
                            <p:stCondLst>
                              <p:cond delay="5500"/>
                            </p:stCondLst>
                            <p:childTnLst>
                              <p:par>
                                <p:cTn id="57" presetID="53" presetClass="entr" presetSubtype="0" fill="hold" nodeType="afterEffect">
                                  <p:stCondLst>
                                    <p:cond delay="0"/>
                                  </p:stCondLst>
                                  <p:childTnLst>
                                    <p:set>
                                      <p:cBhvr>
                                        <p:cTn id="58" dur="1" fill="hold">
                                          <p:stCondLst>
                                            <p:cond delay="0"/>
                                          </p:stCondLst>
                                        </p:cTn>
                                        <p:tgtEl>
                                          <p:spTgt spid="310279">
                                            <p:txEl>
                                              <p:pRg st="0" end="0"/>
                                            </p:txEl>
                                          </p:spTgt>
                                        </p:tgtEl>
                                        <p:attrNameLst>
                                          <p:attrName>style.visibility</p:attrName>
                                        </p:attrNameLst>
                                      </p:cBhvr>
                                      <p:to>
                                        <p:strVal val="visible"/>
                                      </p:to>
                                    </p:set>
                                    <p:anim calcmode="lin" valueType="num">
                                      <p:cBhvr>
                                        <p:cTn id="59" dur="1000" fill="hold"/>
                                        <p:tgtEl>
                                          <p:spTgt spid="310279">
                                            <p:txEl>
                                              <p:pRg st="0" end="0"/>
                                            </p:txEl>
                                          </p:spTgt>
                                        </p:tgtEl>
                                        <p:attrNameLst>
                                          <p:attrName>ppt_w</p:attrName>
                                        </p:attrNameLst>
                                      </p:cBhvr>
                                      <p:tavLst>
                                        <p:tav tm="0">
                                          <p:val>
                                            <p:fltVal val="0"/>
                                          </p:val>
                                        </p:tav>
                                        <p:tav tm="100000">
                                          <p:val>
                                            <p:strVal val="#ppt_w"/>
                                          </p:val>
                                        </p:tav>
                                      </p:tavLst>
                                    </p:anim>
                                    <p:anim calcmode="lin" valueType="num">
                                      <p:cBhvr>
                                        <p:cTn id="60" dur="1000" fill="hold"/>
                                        <p:tgtEl>
                                          <p:spTgt spid="310279">
                                            <p:txEl>
                                              <p:pRg st="0" end="0"/>
                                            </p:txEl>
                                          </p:spTgt>
                                        </p:tgtEl>
                                        <p:attrNameLst>
                                          <p:attrName>ppt_h</p:attrName>
                                        </p:attrNameLst>
                                      </p:cBhvr>
                                      <p:tavLst>
                                        <p:tav tm="0">
                                          <p:val>
                                            <p:fltVal val="0"/>
                                          </p:val>
                                        </p:tav>
                                        <p:tav tm="100000">
                                          <p:val>
                                            <p:strVal val="#ppt_h"/>
                                          </p:val>
                                        </p:tav>
                                      </p:tavLst>
                                    </p:anim>
                                    <p:animEffect transition="in" filter="fade">
                                      <p:cBhvr>
                                        <p:cTn id="61" dur="1000"/>
                                        <p:tgtEl>
                                          <p:spTgt spid="310279">
                                            <p:txEl>
                                              <p:pRg st="0" end="0"/>
                                            </p:txEl>
                                          </p:spTgt>
                                        </p:tgtEl>
                                      </p:cBhvr>
                                    </p:animEffect>
                                  </p:childTnLst>
                                </p:cTn>
                              </p:par>
                              <p:par>
                                <p:cTn id="62" presetID="53" presetClass="entr" presetSubtype="0" fill="hold" nodeType="withEffect">
                                  <p:stCondLst>
                                    <p:cond delay="0"/>
                                  </p:stCondLst>
                                  <p:childTnLst>
                                    <p:set>
                                      <p:cBhvr>
                                        <p:cTn id="63" dur="1" fill="hold">
                                          <p:stCondLst>
                                            <p:cond delay="0"/>
                                          </p:stCondLst>
                                        </p:cTn>
                                        <p:tgtEl>
                                          <p:spTgt spid="310279">
                                            <p:txEl>
                                              <p:pRg st="1" end="1"/>
                                            </p:txEl>
                                          </p:spTgt>
                                        </p:tgtEl>
                                        <p:attrNameLst>
                                          <p:attrName>style.visibility</p:attrName>
                                        </p:attrNameLst>
                                      </p:cBhvr>
                                      <p:to>
                                        <p:strVal val="visible"/>
                                      </p:to>
                                    </p:set>
                                    <p:anim calcmode="lin" valueType="num">
                                      <p:cBhvr>
                                        <p:cTn id="64" dur="1000" fill="hold"/>
                                        <p:tgtEl>
                                          <p:spTgt spid="310279">
                                            <p:txEl>
                                              <p:pRg st="1" end="1"/>
                                            </p:txEl>
                                          </p:spTgt>
                                        </p:tgtEl>
                                        <p:attrNameLst>
                                          <p:attrName>ppt_w</p:attrName>
                                        </p:attrNameLst>
                                      </p:cBhvr>
                                      <p:tavLst>
                                        <p:tav tm="0">
                                          <p:val>
                                            <p:fltVal val="0"/>
                                          </p:val>
                                        </p:tav>
                                        <p:tav tm="100000">
                                          <p:val>
                                            <p:strVal val="#ppt_w"/>
                                          </p:val>
                                        </p:tav>
                                      </p:tavLst>
                                    </p:anim>
                                    <p:anim calcmode="lin" valueType="num">
                                      <p:cBhvr>
                                        <p:cTn id="65" dur="1000" fill="hold"/>
                                        <p:tgtEl>
                                          <p:spTgt spid="310279">
                                            <p:txEl>
                                              <p:pRg st="1" end="1"/>
                                            </p:txEl>
                                          </p:spTgt>
                                        </p:tgtEl>
                                        <p:attrNameLst>
                                          <p:attrName>ppt_h</p:attrName>
                                        </p:attrNameLst>
                                      </p:cBhvr>
                                      <p:tavLst>
                                        <p:tav tm="0">
                                          <p:val>
                                            <p:fltVal val="0"/>
                                          </p:val>
                                        </p:tav>
                                        <p:tav tm="100000">
                                          <p:val>
                                            <p:strVal val="#ppt_h"/>
                                          </p:val>
                                        </p:tav>
                                      </p:tavLst>
                                    </p:anim>
                                    <p:animEffect transition="in" filter="fade">
                                      <p:cBhvr>
                                        <p:cTn id="66" dur="1000"/>
                                        <p:tgtEl>
                                          <p:spTgt spid="3102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xmlns="" id="{81DE1314-E1EB-269A-A770-156D2A89E7DB}"/>
              </a:ext>
            </a:extLst>
          </p:cNvPr>
          <p:cNvSpPr>
            <a:spLocks noChangeArrowheads="1"/>
          </p:cNvSpPr>
          <p:nvPr/>
        </p:nvSpPr>
        <p:spPr bwMode="auto">
          <a:xfrm>
            <a:off x="547688" y="152400"/>
            <a:ext cx="8056562"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Don’ts</a:t>
            </a:r>
          </a:p>
        </p:txBody>
      </p:sp>
      <p:sp>
        <p:nvSpPr>
          <p:cNvPr id="125955" name="Line 3">
            <a:extLst>
              <a:ext uri="{FF2B5EF4-FFF2-40B4-BE49-F238E27FC236}">
                <a16:creationId xmlns:a16="http://schemas.microsoft.com/office/drawing/2014/main" xmlns="" id="{4D7CD38B-DB45-E37B-0A64-7F3639D2BC33}"/>
              </a:ext>
            </a:extLst>
          </p:cNvPr>
          <p:cNvSpPr>
            <a:spLocks noChangeShapeType="1"/>
          </p:cNvSpPr>
          <p:nvPr/>
        </p:nvSpPr>
        <p:spPr bwMode="auto">
          <a:xfrm>
            <a:off x="381000" y="914400"/>
            <a:ext cx="655320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0580" name="Text Box 4">
            <a:extLst>
              <a:ext uri="{FF2B5EF4-FFF2-40B4-BE49-F238E27FC236}">
                <a16:creationId xmlns:a16="http://schemas.microsoft.com/office/drawing/2014/main" xmlns="" id="{6A123322-0971-7D6C-93EB-876E682FF2FC}"/>
              </a:ext>
            </a:extLst>
          </p:cNvPr>
          <p:cNvSpPr txBox="1">
            <a:spLocks noChangeArrowheads="1"/>
          </p:cNvSpPr>
          <p:nvPr/>
        </p:nvSpPr>
        <p:spPr bwMode="auto">
          <a:xfrm>
            <a:off x="304800" y="2286000"/>
            <a:ext cx="8686800" cy="428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think we don’t think</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change your tone of voice when you see us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touch our property without asking us</a:t>
            </a:r>
          </a:p>
          <a:p>
            <a:pPr>
              <a:lnSpc>
                <a:spcPct val="55000"/>
              </a:lnSpc>
              <a:spcBef>
                <a:spcPct val="50000"/>
              </a:spcBef>
              <a:buFont typeface="Wingdings" panose="05000000000000000000" pitchFamily="2" charset="2"/>
              <a:buChar char="q"/>
            </a:pPr>
            <a:r>
              <a:rPr lang="en-US" altLang="en-US" b="1" i="1">
                <a:latin typeface="Arial" panose="020B0604020202020204" pitchFamily="34" charset="0"/>
              </a:rPr>
              <a:t>   Never ask someone else what we want - ASK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make decisions for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have meetings about us without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talk to us in an authoritative way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discount our abilities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think that we are all the same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patronize us</a:t>
            </a:r>
          </a:p>
        </p:txBody>
      </p:sp>
      <p:sp>
        <p:nvSpPr>
          <p:cNvPr id="125957" name="Text Box 5">
            <a:extLst>
              <a:ext uri="{FF2B5EF4-FFF2-40B4-BE49-F238E27FC236}">
                <a16:creationId xmlns:a16="http://schemas.microsoft.com/office/drawing/2014/main" xmlns="" id="{3FE6C753-2FE7-D643-9BB5-487E66A5FF90}"/>
              </a:ext>
            </a:extLst>
          </p:cNvPr>
          <p:cNvSpPr txBox="1">
            <a:spLocks noChangeArrowheads="1"/>
          </p:cNvSpPr>
          <p:nvPr/>
        </p:nvSpPr>
        <p:spPr bwMode="auto">
          <a:xfrm>
            <a:off x="3338513" y="6507163"/>
            <a:ext cx="342900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1000" i="1">
                <a:latin typeface="Arial" panose="020B0604020202020204" pitchFamily="34" charset="0"/>
              </a:rPr>
              <a:t>SABE Conference – Providence, RI, September, 2000</a:t>
            </a:r>
          </a:p>
        </p:txBody>
      </p:sp>
      <p:sp>
        <p:nvSpPr>
          <p:cNvPr id="125958" name="Text Box 6">
            <a:extLst>
              <a:ext uri="{FF2B5EF4-FFF2-40B4-BE49-F238E27FC236}">
                <a16:creationId xmlns:a16="http://schemas.microsoft.com/office/drawing/2014/main" xmlns="" id="{7AA63161-28C2-2360-3AEB-FD865B962401}"/>
              </a:ext>
            </a:extLst>
          </p:cNvPr>
          <p:cNvSpPr txBox="1">
            <a:spLocks noChangeArrowheads="1"/>
          </p:cNvSpPr>
          <p:nvPr/>
        </p:nvSpPr>
        <p:spPr bwMode="auto">
          <a:xfrm>
            <a:off x="214313" y="1020763"/>
            <a:ext cx="8234362"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r>
              <a:rPr lang="en-US" altLang="en-US" sz="4000" b="1">
                <a:solidFill>
                  <a:srgbClr val="007370"/>
                </a:solidFill>
                <a:latin typeface="Tahoma" panose="020B0604030504040204" pitchFamily="34" charset="0"/>
              </a:rPr>
              <a:t>Top Ten Things You Shouldn’t Do When You Support Us:</a:t>
            </a:r>
          </a:p>
        </p:txBody>
      </p:sp>
      <p:pic>
        <p:nvPicPr>
          <p:cNvPr id="280583" name="Picture 7" descr="PE06576_">
            <a:extLst>
              <a:ext uri="{FF2B5EF4-FFF2-40B4-BE49-F238E27FC236}">
                <a16:creationId xmlns:a16="http://schemas.microsoft.com/office/drawing/2014/main" xmlns="" id="{EE700B80-4E94-9820-3E70-24829CDE27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3713" y="3810000"/>
            <a:ext cx="2813050" cy="361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8940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80580">
                                            <p:txEl>
                                              <p:pRg st="0" end="0"/>
                                            </p:txEl>
                                          </p:spTgt>
                                        </p:tgtEl>
                                        <p:attrNameLst>
                                          <p:attrName>style.visibility</p:attrName>
                                        </p:attrNameLst>
                                      </p:cBhvr>
                                      <p:to>
                                        <p:strVal val="visible"/>
                                      </p:to>
                                    </p:set>
                                    <p:anim calcmode="lin" valueType="num">
                                      <p:cBhvr additive="base">
                                        <p:cTn id="7" dur="3000" fill="hold"/>
                                        <p:tgtEl>
                                          <p:spTgt spid="280580">
                                            <p:txEl>
                                              <p:pRg st="0" end="0"/>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28058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3000"/>
                            </p:stCondLst>
                            <p:childTnLst>
                              <p:par>
                                <p:cTn id="10" presetID="2" presetClass="entr" presetSubtype="8" fill="hold" nodeType="afterEffect">
                                  <p:stCondLst>
                                    <p:cond delay="0"/>
                                  </p:stCondLst>
                                  <p:childTnLst>
                                    <p:set>
                                      <p:cBhvr>
                                        <p:cTn id="11" dur="1" fill="hold">
                                          <p:stCondLst>
                                            <p:cond delay="0"/>
                                          </p:stCondLst>
                                        </p:cTn>
                                        <p:tgtEl>
                                          <p:spTgt spid="280580">
                                            <p:txEl>
                                              <p:pRg st="1" end="1"/>
                                            </p:txEl>
                                          </p:spTgt>
                                        </p:tgtEl>
                                        <p:attrNameLst>
                                          <p:attrName>style.visibility</p:attrName>
                                        </p:attrNameLst>
                                      </p:cBhvr>
                                      <p:to>
                                        <p:strVal val="visible"/>
                                      </p:to>
                                    </p:set>
                                    <p:anim calcmode="lin" valueType="num">
                                      <p:cBhvr additive="base">
                                        <p:cTn id="12" dur="3000" fill="hold"/>
                                        <p:tgtEl>
                                          <p:spTgt spid="280580">
                                            <p:txEl>
                                              <p:pRg st="1" end="1"/>
                                            </p:txEl>
                                          </p:spTgt>
                                        </p:tgtEl>
                                        <p:attrNameLst>
                                          <p:attrName>ppt_x</p:attrName>
                                        </p:attrNameLst>
                                      </p:cBhvr>
                                      <p:tavLst>
                                        <p:tav tm="0">
                                          <p:val>
                                            <p:strVal val="0-#ppt_w/2"/>
                                          </p:val>
                                        </p:tav>
                                        <p:tav tm="100000">
                                          <p:val>
                                            <p:strVal val="#ppt_x"/>
                                          </p:val>
                                        </p:tav>
                                      </p:tavLst>
                                    </p:anim>
                                    <p:anim calcmode="lin" valueType="num">
                                      <p:cBhvr additive="base">
                                        <p:cTn id="13" dur="3000" fill="hold"/>
                                        <p:tgtEl>
                                          <p:spTgt spid="28058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000"/>
                            </p:stCondLst>
                            <p:childTnLst>
                              <p:par>
                                <p:cTn id="15" presetID="2" presetClass="entr" presetSubtype="8" fill="hold" nodeType="afterEffect">
                                  <p:stCondLst>
                                    <p:cond delay="0"/>
                                  </p:stCondLst>
                                  <p:childTnLst>
                                    <p:set>
                                      <p:cBhvr>
                                        <p:cTn id="16" dur="1" fill="hold">
                                          <p:stCondLst>
                                            <p:cond delay="0"/>
                                          </p:stCondLst>
                                        </p:cTn>
                                        <p:tgtEl>
                                          <p:spTgt spid="280580">
                                            <p:txEl>
                                              <p:pRg st="2" end="2"/>
                                            </p:txEl>
                                          </p:spTgt>
                                        </p:tgtEl>
                                        <p:attrNameLst>
                                          <p:attrName>style.visibility</p:attrName>
                                        </p:attrNameLst>
                                      </p:cBhvr>
                                      <p:to>
                                        <p:strVal val="visible"/>
                                      </p:to>
                                    </p:set>
                                    <p:anim calcmode="lin" valueType="num">
                                      <p:cBhvr additive="base">
                                        <p:cTn id="17" dur="3000" fill="hold"/>
                                        <p:tgtEl>
                                          <p:spTgt spid="280580">
                                            <p:txEl>
                                              <p:pRg st="2" end="2"/>
                                            </p:txEl>
                                          </p:spTgt>
                                        </p:tgtEl>
                                        <p:attrNameLst>
                                          <p:attrName>ppt_x</p:attrName>
                                        </p:attrNameLst>
                                      </p:cBhvr>
                                      <p:tavLst>
                                        <p:tav tm="0">
                                          <p:val>
                                            <p:strVal val="0-#ppt_w/2"/>
                                          </p:val>
                                        </p:tav>
                                        <p:tav tm="100000">
                                          <p:val>
                                            <p:strVal val="#ppt_x"/>
                                          </p:val>
                                        </p:tav>
                                      </p:tavLst>
                                    </p:anim>
                                    <p:anim calcmode="lin" valueType="num">
                                      <p:cBhvr additive="base">
                                        <p:cTn id="18" dur="3000" fill="hold"/>
                                        <p:tgtEl>
                                          <p:spTgt spid="280580">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9000"/>
                            </p:stCondLst>
                            <p:childTnLst>
                              <p:par>
                                <p:cTn id="20" presetID="2" presetClass="entr" presetSubtype="8" fill="hold" nodeType="afterEffect">
                                  <p:stCondLst>
                                    <p:cond delay="0"/>
                                  </p:stCondLst>
                                  <p:childTnLst>
                                    <p:set>
                                      <p:cBhvr>
                                        <p:cTn id="21" dur="1" fill="hold">
                                          <p:stCondLst>
                                            <p:cond delay="0"/>
                                          </p:stCondLst>
                                        </p:cTn>
                                        <p:tgtEl>
                                          <p:spTgt spid="280580">
                                            <p:txEl>
                                              <p:pRg st="3" end="3"/>
                                            </p:txEl>
                                          </p:spTgt>
                                        </p:tgtEl>
                                        <p:attrNameLst>
                                          <p:attrName>style.visibility</p:attrName>
                                        </p:attrNameLst>
                                      </p:cBhvr>
                                      <p:to>
                                        <p:strVal val="visible"/>
                                      </p:to>
                                    </p:set>
                                    <p:anim calcmode="lin" valueType="num">
                                      <p:cBhvr additive="base">
                                        <p:cTn id="22" dur="3000" fill="hold"/>
                                        <p:tgtEl>
                                          <p:spTgt spid="280580">
                                            <p:txEl>
                                              <p:pRg st="3" end="3"/>
                                            </p:txEl>
                                          </p:spTgt>
                                        </p:tgtEl>
                                        <p:attrNameLst>
                                          <p:attrName>ppt_x</p:attrName>
                                        </p:attrNameLst>
                                      </p:cBhvr>
                                      <p:tavLst>
                                        <p:tav tm="0">
                                          <p:val>
                                            <p:strVal val="0-#ppt_w/2"/>
                                          </p:val>
                                        </p:tav>
                                        <p:tav tm="100000">
                                          <p:val>
                                            <p:strVal val="#ppt_x"/>
                                          </p:val>
                                        </p:tav>
                                      </p:tavLst>
                                    </p:anim>
                                    <p:anim calcmode="lin" valueType="num">
                                      <p:cBhvr additive="base">
                                        <p:cTn id="23" dur="3000" fill="hold"/>
                                        <p:tgtEl>
                                          <p:spTgt spid="280580">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12000"/>
                            </p:stCondLst>
                            <p:childTnLst>
                              <p:par>
                                <p:cTn id="25" presetID="2" presetClass="entr" presetSubtype="8" fill="hold" nodeType="afterEffect">
                                  <p:stCondLst>
                                    <p:cond delay="0"/>
                                  </p:stCondLst>
                                  <p:childTnLst>
                                    <p:set>
                                      <p:cBhvr>
                                        <p:cTn id="26" dur="1" fill="hold">
                                          <p:stCondLst>
                                            <p:cond delay="0"/>
                                          </p:stCondLst>
                                        </p:cTn>
                                        <p:tgtEl>
                                          <p:spTgt spid="280580">
                                            <p:txEl>
                                              <p:pRg st="4" end="4"/>
                                            </p:txEl>
                                          </p:spTgt>
                                        </p:tgtEl>
                                        <p:attrNameLst>
                                          <p:attrName>style.visibility</p:attrName>
                                        </p:attrNameLst>
                                      </p:cBhvr>
                                      <p:to>
                                        <p:strVal val="visible"/>
                                      </p:to>
                                    </p:set>
                                    <p:anim calcmode="lin" valueType="num">
                                      <p:cBhvr additive="base">
                                        <p:cTn id="27" dur="3000" fill="hold"/>
                                        <p:tgtEl>
                                          <p:spTgt spid="280580">
                                            <p:txEl>
                                              <p:pRg st="4" end="4"/>
                                            </p:txEl>
                                          </p:spTgt>
                                        </p:tgtEl>
                                        <p:attrNameLst>
                                          <p:attrName>ppt_x</p:attrName>
                                        </p:attrNameLst>
                                      </p:cBhvr>
                                      <p:tavLst>
                                        <p:tav tm="0">
                                          <p:val>
                                            <p:strVal val="0-#ppt_w/2"/>
                                          </p:val>
                                        </p:tav>
                                        <p:tav tm="100000">
                                          <p:val>
                                            <p:strVal val="#ppt_x"/>
                                          </p:val>
                                        </p:tav>
                                      </p:tavLst>
                                    </p:anim>
                                    <p:anim calcmode="lin" valueType="num">
                                      <p:cBhvr additive="base">
                                        <p:cTn id="28" dur="3000" fill="hold"/>
                                        <p:tgtEl>
                                          <p:spTgt spid="280580">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15000"/>
                            </p:stCondLst>
                            <p:childTnLst>
                              <p:par>
                                <p:cTn id="30" presetID="2" presetClass="entr" presetSubtype="8" fill="hold" nodeType="afterEffect">
                                  <p:stCondLst>
                                    <p:cond delay="0"/>
                                  </p:stCondLst>
                                  <p:childTnLst>
                                    <p:set>
                                      <p:cBhvr>
                                        <p:cTn id="31" dur="1" fill="hold">
                                          <p:stCondLst>
                                            <p:cond delay="0"/>
                                          </p:stCondLst>
                                        </p:cTn>
                                        <p:tgtEl>
                                          <p:spTgt spid="280580">
                                            <p:txEl>
                                              <p:pRg st="5" end="5"/>
                                            </p:txEl>
                                          </p:spTgt>
                                        </p:tgtEl>
                                        <p:attrNameLst>
                                          <p:attrName>style.visibility</p:attrName>
                                        </p:attrNameLst>
                                      </p:cBhvr>
                                      <p:to>
                                        <p:strVal val="visible"/>
                                      </p:to>
                                    </p:set>
                                    <p:anim calcmode="lin" valueType="num">
                                      <p:cBhvr additive="base">
                                        <p:cTn id="32" dur="3000" fill="hold"/>
                                        <p:tgtEl>
                                          <p:spTgt spid="280580">
                                            <p:txEl>
                                              <p:pRg st="5" end="5"/>
                                            </p:txEl>
                                          </p:spTgt>
                                        </p:tgtEl>
                                        <p:attrNameLst>
                                          <p:attrName>ppt_x</p:attrName>
                                        </p:attrNameLst>
                                      </p:cBhvr>
                                      <p:tavLst>
                                        <p:tav tm="0">
                                          <p:val>
                                            <p:strVal val="0-#ppt_w/2"/>
                                          </p:val>
                                        </p:tav>
                                        <p:tav tm="100000">
                                          <p:val>
                                            <p:strVal val="#ppt_x"/>
                                          </p:val>
                                        </p:tav>
                                      </p:tavLst>
                                    </p:anim>
                                    <p:anim calcmode="lin" valueType="num">
                                      <p:cBhvr additive="base">
                                        <p:cTn id="33" dur="3000" fill="hold"/>
                                        <p:tgtEl>
                                          <p:spTgt spid="280580">
                                            <p:txEl>
                                              <p:pRg st="5" end="5"/>
                                            </p:txEl>
                                          </p:spTgt>
                                        </p:tgtEl>
                                        <p:attrNameLst>
                                          <p:attrName>ppt_y</p:attrName>
                                        </p:attrNameLst>
                                      </p:cBhvr>
                                      <p:tavLst>
                                        <p:tav tm="0">
                                          <p:val>
                                            <p:strVal val="#ppt_y"/>
                                          </p:val>
                                        </p:tav>
                                        <p:tav tm="100000">
                                          <p:val>
                                            <p:strVal val="#ppt_y"/>
                                          </p:val>
                                        </p:tav>
                                      </p:tavLst>
                                    </p:anim>
                                  </p:childTnLst>
                                </p:cTn>
                              </p:par>
                            </p:childTnLst>
                          </p:cTn>
                        </p:par>
                        <p:par>
                          <p:cTn id="34" fill="hold" nodeType="afterGroup">
                            <p:stCondLst>
                              <p:cond delay="18000"/>
                            </p:stCondLst>
                            <p:childTnLst>
                              <p:par>
                                <p:cTn id="35" presetID="2" presetClass="entr" presetSubtype="4" fill="hold" nodeType="afterEffect">
                                  <p:stCondLst>
                                    <p:cond delay="0"/>
                                  </p:stCondLst>
                                  <p:childTnLst>
                                    <p:set>
                                      <p:cBhvr>
                                        <p:cTn id="36" dur="1" fill="hold">
                                          <p:stCondLst>
                                            <p:cond delay="0"/>
                                          </p:stCondLst>
                                        </p:cTn>
                                        <p:tgtEl>
                                          <p:spTgt spid="280583"/>
                                        </p:tgtEl>
                                        <p:attrNameLst>
                                          <p:attrName>style.visibility</p:attrName>
                                        </p:attrNameLst>
                                      </p:cBhvr>
                                      <p:to>
                                        <p:strVal val="visible"/>
                                      </p:to>
                                    </p:set>
                                    <p:anim calcmode="lin" valueType="num">
                                      <p:cBhvr additive="base">
                                        <p:cTn id="37" dur="3000" fill="hold"/>
                                        <p:tgtEl>
                                          <p:spTgt spid="280583"/>
                                        </p:tgtEl>
                                        <p:attrNameLst>
                                          <p:attrName>ppt_x</p:attrName>
                                        </p:attrNameLst>
                                      </p:cBhvr>
                                      <p:tavLst>
                                        <p:tav tm="0">
                                          <p:val>
                                            <p:strVal val="#ppt_x"/>
                                          </p:val>
                                        </p:tav>
                                        <p:tav tm="100000">
                                          <p:val>
                                            <p:strVal val="#ppt_x"/>
                                          </p:val>
                                        </p:tav>
                                      </p:tavLst>
                                    </p:anim>
                                    <p:anim calcmode="lin" valueType="num">
                                      <p:cBhvr additive="base">
                                        <p:cTn id="38" dur="3000" fill="hold"/>
                                        <p:tgtEl>
                                          <p:spTgt spid="280583"/>
                                        </p:tgtEl>
                                        <p:attrNameLst>
                                          <p:attrName>ppt_y</p:attrName>
                                        </p:attrNameLst>
                                      </p:cBhvr>
                                      <p:tavLst>
                                        <p:tav tm="0">
                                          <p:val>
                                            <p:strVal val="1+#ppt_h/2"/>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280580">
                                            <p:txEl>
                                              <p:pRg st="6" end="6"/>
                                            </p:txEl>
                                          </p:spTgt>
                                        </p:tgtEl>
                                        <p:attrNameLst>
                                          <p:attrName>style.visibility</p:attrName>
                                        </p:attrNameLst>
                                      </p:cBhvr>
                                      <p:to>
                                        <p:strVal val="visible"/>
                                      </p:to>
                                    </p:set>
                                    <p:anim calcmode="lin" valueType="num">
                                      <p:cBhvr additive="base">
                                        <p:cTn id="41" dur="3000" fill="hold"/>
                                        <p:tgtEl>
                                          <p:spTgt spid="280580">
                                            <p:txEl>
                                              <p:pRg st="6" end="6"/>
                                            </p:txEl>
                                          </p:spTgt>
                                        </p:tgtEl>
                                        <p:attrNameLst>
                                          <p:attrName>ppt_x</p:attrName>
                                        </p:attrNameLst>
                                      </p:cBhvr>
                                      <p:tavLst>
                                        <p:tav tm="0">
                                          <p:val>
                                            <p:strVal val="0-#ppt_w/2"/>
                                          </p:val>
                                        </p:tav>
                                        <p:tav tm="100000">
                                          <p:val>
                                            <p:strVal val="#ppt_x"/>
                                          </p:val>
                                        </p:tav>
                                      </p:tavLst>
                                    </p:anim>
                                    <p:anim calcmode="lin" valueType="num">
                                      <p:cBhvr additive="base">
                                        <p:cTn id="42" dur="3000" fill="hold"/>
                                        <p:tgtEl>
                                          <p:spTgt spid="280580">
                                            <p:txEl>
                                              <p:pRg st="6" end="6"/>
                                            </p:txEl>
                                          </p:spTgt>
                                        </p:tgtEl>
                                        <p:attrNameLst>
                                          <p:attrName>ppt_y</p:attrName>
                                        </p:attrNameLst>
                                      </p:cBhvr>
                                      <p:tavLst>
                                        <p:tav tm="0">
                                          <p:val>
                                            <p:strVal val="#ppt_y"/>
                                          </p:val>
                                        </p:tav>
                                        <p:tav tm="100000">
                                          <p:val>
                                            <p:strVal val="#ppt_y"/>
                                          </p:val>
                                        </p:tav>
                                      </p:tavLst>
                                    </p:anim>
                                  </p:childTnLst>
                                </p:cTn>
                              </p:par>
                            </p:childTnLst>
                          </p:cTn>
                        </p:par>
                        <p:par>
                          <p:cTn id="43" fill="hold" nodeType="afterGroup">
                            <p:stCondLst>
                              <p:cond delay="21000"/>
                            </p:stCondLst>
                            <p:childTnLst>
                              <p:par>
                                <p:cTn id="44" presetID="2" presetClass="entr" presetSubtype="8" fill="hold" nodeType="afterEffect">
                                  <p:stCondLst>
                                    <p:cond delay="0"/>
                                  </p:stCondLst>
                                  <p:childTnLst>
                                    <p:set>
                                      <p:cBhvr>
                                        <p:cTn id="45" dur="1" fill="hold">
                                          <p:stCondLst>
                                            <p:cond delay="0"/>
                                          </p:stCondLst>
                                        </p:cTn>
                                        <p:tgtEl>
                                          <p:spTgt spid="280580">
                                            <p:txEl>
                                              <p:pRg st="7" end="7"/>
                                            </p:txEl>
                                          </p:spTgt>
                                        </p:tgtEl>
                                        <p:attrNameLst>
                                          <p:attrName>style.visibility</p:attrName>
                                        </p:attrNameLst>
                                      </p:cBhvr>
                                      <p:to>
                                        <p:strVal val="visible"/>
                                      </p:to>
                                    </p:set>
                                    <p:anim calcmode="lin" valueType="num">
                                      <p:cBhvr additive="base">
                                        <p:cTn id="46" dur="3000" fill="hold"/>
                                        <p:tgtEl>
                                          <p:spTgt spid="280580">
                                            <p:txEl>
                                              <p:pRg st="7" end="7"/>
                                            </p:txEl>
                                          </p:spTgt>
                                        </p:tgtEl>
                                        <p:attrNameLst>
                                          <p:attrName>ppt_x</p:attrName>
                                        </p:attrNameLst>
                                      </p:cBhvr>
                                      <p:tavLst>
                                        <p:tav tm="0">
                                          <p:val>
                                            <p:strVal val="0-#ppt_w/2"/>
                                          </p:val>
                                        </p:tav>
                                        <p:tav tm="100000">
                                          <p:val>
                                            <p:strVal val="#ppt_x"/>
                                          </p:val>
                                        </p:tav>
                                      </p:tavLst>
                                    </p:anim>
                                    <p:anim calcmode="lin" valueType="num">
                                      <p:cBhvr additive="base">
                                        <p:cTn id="47" dur="3000" fill="hold"/>
                                        <p:tgtEl>
                                          <p:spTgt spid="280580">
                                            <p:txEl>
                                              <p:pRg st="7" end="7"/>
                                            </p:txEl>
                                          </p:spTgt>
                                        </p:tgtEl>
                                        <p:attrNameLst>
                                          <p:attrName>ppt_y</p:attrName>
                                        </p:attrNameLst>
                                      </p:cBhvr>
                                      <p:tavLst>
                                        <p:tav tm="0">
                                          <p:val>
                                            <p:strVal val="#ppt_y"/>
                                          </p:val>
                                        </p:tav>
                                        <p:tav tm="100000">
                                          <p:val>
                                            <p:strVal val="#ppt_y"/>
                                          </p:val>
                                        </p:tav>
                                      </p:tavLst>
                                    </p:anim>
                                  </p:childTnLst>
                                </p:cTn>
                              </p:par>
                            </p:childTnLst>
                          </p:cTn>
                        </p:par>
                        <p:par>
                          <p:cTn id="48" fill="hold" nodeType="afterGroup">
                            <p:stCondLst>
                              <p:cond delay="24000"/>
                            </p:stCondLst>
                            <p:childTnLst>
                              <p:par>
                                <p:cTn id="49" presetID="2" presetClass="entr" presetSubtype="8" fill="hold" nodeType="afterEffect">
                                  <p:stCondLst>
                                    <p:cond delay="0"/>
                                  </p:stCondLst>
                                  <p:childTnLst>
                                    <p:set>
                                      <p:cBhvr>
                                        <p:cTn id="50" dur="1" fill="hold">
                                          <p:stCondLst>
                                            <p:cond delay="0"/>
                                          </p:stCondLst>
                                        </p:cTn>
                                        <p:tgtEl>
                                          <p:spTgt spid="280580">
                                            <p:txEl>
                                              <p:pRg st="8" end="8"/>
                                            </p:txEl>
                                          </p:spTgt>
                                        </p:tgtEl>
                                        <p:attrNameLst>
                                          <p:attrName>style.visibility</p:attrName>
                                        </p:attrNameLst>
                                      </p:cBhvr>
                                      <p:to>
                                        <p:strVal val="visible"/>
                                      </p:to>
                                    </p:set>
                                    <p:anim calcmode="lin" valueType="num">
                                      <p:cBhvr additive="base">
                                        <p:cTn id="51" dur="3000" fill="hold"/>
                                        <p:tgtEl>
                                          <p:spTgt spid="280580">
                                            <p:txEl>
                                              <p:pRg st="8" end="8"/>
                                            </p:txEl>
                                          </p:spTgt>
                                        </p:tgtEl>
                                        <p:attrNameLst>
                                          <p:attrName>ppt_x</p:attrName>
                                        </p:attrNameLst>
                                      </p:cBhvr>
                                      <p:tavLst>
                                        <p:tav tm="0">
                                          <p:val>
                                            <p:strVal val="0-#ppt_w/2"/>
                                          </p:val>
                                        </p:tav>
                                        <p:tav tm="100000">
                                          <p:val>
                                            <p:strVal val="#ppt_x"/>
                                          </p:val>
                                        </p:tav>
                                      </p:tavLst>
                                    </p:anim>
                                    <p:anim calcmode="lin" valueType="num">
                                      <p:cBhvr additive="base">
                                        <p:cTn id="52" dur="3000" fill="hold"/>
                                        <p:tgtEl>
                                          <p:spTgt spid="280580">
                                            <p:txEl>
                                              <p:pRg st="8" end="8"/>
                                            </p:txEl>
                                          </p:spTgt>
                                        </p:tgtEl>
                                        <p:attrNameLst>
                                          <p:attrName>ppt_y</p:attrName>
                                        </p:attrNameLst>
                                      </p:cBhvr>
                                      <p:tavLst>
                                        <p:tav tm="0">
                                          <p:val>
                                            <p:strVal val="#ppt_y"/>
                                          </p:val>
                                        </p:tav>
                                        <p:tav tm="100000">
                                          <p:val>
                                            <p:strVal val="#ppt_y"/>
                                          </p:val>
                                        </p:tav>
                                      </p:tavLst>
                                    </p:anim>
                                  </p:childTnLst>
                                </p:cTn>
                              </p:par>
                            </p:childTnLst>
                          </p:cTn>
                        </p:par>
                        <p:par>
                          <p:cTn id="53" fill="hold" nodeType="afterGroup">
                            <p:stCondLst>
                              <p:cond delay="27000"/>
                            </p:stCondLst>
                            <p:childTnLst>
                              <p:par>
                                <p:cTn id="54" presetID="2" presetClass="entr" presetSubtype="8" fill="hold" nodeType="afterEffect">
                                  <p:stCondLst>
                                    <p:cond delay="0"/>
                                  </p:stCondLst>
                                  <p:childTnLst>
                                    <p:set>
                                      <p:cBhvr>
                                        <p:cTn id="55" dur="1" fill="hold">
                                          <p:stCondLst>
                                            <p:cond delay="0"/>
                                          </p:stCondLst>
                                        </p:cTn>
                                        <p:tgtEl>
                                          <p:spTgt spid="280580">
                                            <p:txEl>
                                              <p:pRg st="9" end="9"/>
                                            </p:txEl>
                                          </p:spTgt>
                                        </p:tgtEl>
                                        <p:attrNameLst>
                                          <p:attrName>style.visibility</p:attrName>
                                        </p:attrNameLst>
                                      </p:cBhvr>
                                      <p:to>
                                        <p:strVal val="visible"/>
                                      </p:to>
                                    </p:set>
                                    <p:anim calcmode="lin" valueType="num">
                                      <p:cBhvr additive="base">
                                        <p:cTn id="56" dur="3000" fill="hold"/>
                                        <p:tgtEl>
                                          <p:spTgt spid="280580">
                                            <p:txEl>
                                              <p:pRg st="9" end="9"/>
                                            </p:txEl>
                                          </p:spTgt>
                                        </p:tgtEl>
                                        <p:attrNameLst>
                                          <p:attrName>ppt_x</p:attrName>
                                        </p:attrNameLst>
                                      </p:cBhvr>
                                      <p:tavLst>
                                        <p:tav tm="0">
                                          <p:val>
                                            <p:strVal val="0-#ppt_w/2"/>
                                          </p:val>
                                        </p:tav>
                                        <p:tav tm="100000">
                                          <p:val>
                                            <p:strVal val="#ppt_x"/>
                                          </p:val>
                                        </p:tav>
                                      </p:tavLst>
                                    </p:anim>
                                    <p:anim calcmode="lin" valueType="num">
                                      <p:cBhvr additive="base">
                                        <p:cTn id="57" dur="3000" fill="hold"/>
                                        <p:tgtEl>
                                          <p:spTgt spid="280580">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Line 3">
            <a:extLst>
              <a:ext uri="{FF2B5EF4-FFF2-40B4-BE49-F238E27FC236}">
                <a16:creationId xmlns:a16="http://schemas.microsoft.com/office/drawing/2014/main" xmlns="" id="{8ACB9451-1FA4-9F58-D6FF-BA6FA3DD7DED}"/>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9027" name="AutoShape 5" descr="http://mail.aol.com/38466-111/aol-6/en-us/mail/get-attachment.aspx?uid=29589111&amp;folder=NewMail&amp;partId=1">
            <a:extLst>
              <a:ext uri="{FF2B5EF4-FFF2-40B4-BE49-F238E27FC236}">
                <a16:creationId xmlns:a16="http://schemas.microsoft.com/office/drawing/2014/main" xmlns="" id="{CA962FA9-FCF8-9F7E-8EFD-C6F365F6BEA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28" name="AutoShape 7" descr="http://mail.aol.com/38466-111/aol-6/en-us/mail/get-attachment.aspx?uid=29589111&amp;folder=NewMail&amp;partId=1">
            <a:extLst>
              <a:ext uri="{FF2B5EF4-FFF2-40B4-BE49-F238E27FC236}">
                <a16:creationId xmlns:a16="http://schemas.microsoft.com/office/drawing/2014/main" xmlns="" id="{ADA0C088-C282-D67E-8236-64ACCDBBBB4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29" name="AutoShape 9" descr="http://mail.aol.com/38466-111/aol-6/en-us/mail/get-attachment.aspx?uid=29589111&amp;folder=NewMail&amp;partId=1">
            <a:extLst>
              <a:ext uri="{FF2B5EF4-FFF2-40B4-BE49-F238E27FC236}">
                <a16:creationId xmlns:a16="http://schemas.microsoft.com/office/drawing/2014/main" xmlns="" id="{1978CDCC-3A39-A068-589D-D9D2E9B2EEC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30" name="AutoShape 11" descr="http://mail.aol.com/38466-111/aol-6/en-us/mail/get-attachment.aspx?uid=29589111&amp;folder=NewMail&amp;partId=1">
            <a:extLst>
              <a:ext uri="{FF2B5EF4-FFF2-40B4-BE49-F238E27FC236}">
                <a16:creationId xmlns:a16="http://schemas.microsoft.com/office/drawing/2014/main" xmlns="" id="{3F02785F-4A92-574B-9F84-769E342359A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31" name="Title 10">
            <a:extLst>
              <a:ext uri="{FF2B5EF4-FFF2-40B4-BE49-F238E27FC236}">
                <a16:creationId xmlns:a16="http://schemas.microsoft.com/office/drawing/2014/main" xmlns="" id="{D063DFCF-4347-EAEA-745A-AD8796307CAB}"/>
              </a:ext>
            </a:extLst>
          </p:cNvPr>
          <p:cNvSpPr>
            <a:spLocks noGrp="1" noChangeArrowheads="1"/>
          </p:cNvSpPr>
          <p:nvPr>
            <p:ph type="title" sz="quarter"/>
          </p:nvPr>
        </p:nvSpPr>
        <p:spPr>
          <a:xfrm>
            <a:off x="366713" y="0"/>
            <a:ext cx="8058150" cy="1044575"/>
          </a:xfrm>
        </p:spPr>
        <p:txBody>
          <a:bodyPr/>
          <a:lstStyle/>
          <a:p>
            <a:r>
              <a:rPr lang="en-US" altLang="en-US" sz="4400"/>
              <a:t>Hurt People</a:t>
            </a:r>
          </a:p>
        </p:txBody>
      </p:sp>
      <p:pic>
        <p:nvPicPr>
          <p:cNvPr id="129032" name="Picture 9" descr="http://www.motivationalquotesabout.com/images/quotes/hurt-people-hurt-people.jpg">
            <a:extLst>
              <a:ext uri="{FF2B5EF4-FFF2-40B4-BE49-F238E27FC236}">
                <a16:creationId xmlns:a16="http://schemas.microsoft.com/office/drawing/2014/main" xmlns="" id="{9E830069-B708-3318-8739-68409C2E59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600" y="1019175"/>
            <a:ext cx="8204200" cy="577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4560231"/>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Line 3">
            <a:extLst>
              <a:ext uri="{FF2B5EF4-FFF2-40B4-BE49-F238E27FC236}">
                <a16:creationId xmlns:a16="http://schemas.microsoft.com/office/drawing/2014/main" xmlns="" id="{6C39C0A8-6713-4581-FD38-3233D1564CC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3123" name="AutoShape 5" descr="http://mail.aol.com/38466-111/aol-6/en-us/mail/get-attachment.aspx?uid=29589111&amp;folder=NewMail&amp;partId=1">
            <a:extLst>
              <a:ext uri="{FF2B5EF4-FFF2-40B4-BE49-F238E27FC236}">
                <a16:creationId xmlns:a16="http://schemas.microsoft.com/office/drawing/2014/main" xmlns="" id="{1A78B5EC-54E1-9D41-DA9C-3FC005F88B7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4" name="AutoShape 7" descr="http://mail.aol.com/38466-111/aol-6/en-us/mail/get-attachment.aspx?uid=29589111&amp;folder=NewMail&amp;partId=1">
            <a:extLst>
              <a:ext uri="{FF2B5EF4-FFF2-40B4-BE49-F238E27FC236}">
                <a16:creationId xmlns:a16="http://schemas.microsoft.com/office/drawing/2014/main" xmlns="" id="{AABBCA45-C037-146D-AC45-70DFE70F66B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5" name="AutoShape 9" descr="http://mail.aol.com/38466-111/aol-6/en-us/mail/get-attachment.aspx?uid=29589111&amp;folder=NewMail&amp;partId=1">
            <a:extLst>
              <a:ext uri="{FF2B5EF4-FFF2-40B4-BE49-F238E27FC236}">
                <a16:creationId xmlns:a16="http://schemas.microsoft.com/office/drawing/2014/main" xmlns="" id="{D6A1F4DE-8D86-1B6E-A322-1AFBD1FFBC3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6" name="AutoShape 11" descr="http://mail.aol.com/38466-111/aol-6/en-us/mail/get-attachment.aspx?uid=29589111&amp;folder=NewMail&amp;partId=1">
            <a:extLst>
              <a:ext uri="{FF2B5EF4-FFF2-40B4-BE49-F238E27FC236}">
                <a16:creationId xmlns:a16="http://schemas.microsoft.com/office/drawing/2014/main" xmlns="" id="{F335B9A3-1027-A9B4-4CC9-35EF2F8CE02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7" name="Title 10">
            <a:extLst>
              <a:ext uri="{FF2B5EF4-FFF2-40B4-BE49-F238E27FC236}">
                <a16:creationId xmlns:a16="http://schemas.microsoft.com/office/drawing/2014/main" xmlns="" id="{7B5CCAC8-A8D1-579F-29FB-3725EE2CD183}"/>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How Do You See Them?</a:t>
            </a:r>
            <a:br>
              <a:rPr lang="en-US" altLang="en-US" sz="4400"/>
            </a:br>
            <a:endParaRPr lang="en-US" altLang="en-US" sz="4400"/>
          </a:p>
        </p:txBody>
      </p:sp>
      <p:pic>
        <p:nvPicPr>
          <p:cNvPr id="2" name="Picture 1" descr="Blinking_Eye_Animation_by_danny_phantom_luver.gif">
            <a:extLst>
              <a:ext uri="{FF2B5EF4-FFF2-40B4-BE49-F238E27FC236}">
                <a16:creationId xmlns:a16="http://schemas.microsoft.com/office/drawing/2014/main" xmlns="" id="{0BA509B3-00D9-299F-91D2-82B2548A92A1}"/>
              </a:ext>
            </a:extLst>
          </p:cNvPr>
          <p:cNvPicPr>
            <a:picLocks noChangeAspect="1"/>
          </p:cNvPicPr>
          <p:nvPr/>
        </p:nvPicPr>
        <p:blipFill>
          <a:blip r:embed="rId2"/>
          <a:stretch>
            <a:fillRect/>
          </a:stretch>
        </p:blipFill>
        <p:spPr>
          <a:xfrm>
            <a:off x="289719" y="944562"/>
            <a:ext cx="8305800" cy="5638800"/>
          </a:xfrm>
          <a:prstGeom prst="rect">
            <a:avLst/>
          </a:prstGeom>
          <a:effectLst>
            <a:softEdge rad="203200"/>
          </a:effectLst>
        </p:spPr>
      </p:pic>
      <p:sp>
        <p:nvSpPr>
          <p:cNvPr id="3" name="TextBox 2">
            <a:extLst>
              <a:ext uri="{FF2B5EF4-FFF2-40B4-BE49-F238E27FC236}">
                <a16:creationId xmlns:a16="http://schemas.microsoft.com/office/drawing/2014/main" xmlns="" id="{8BC52C38-0F07-5097-6937-BBE1B9D3E08F}"/>
              </a:ext>
            </a:extLst>
          </p:cNvPr>
          <p:cNvSpPr txBox="1">
            <a:spLocks noChangeArrowheads="1"/>
          </p:cNvSpPr>
          <p:nvPr/>
        </p:nvSpPr>
        <p:spPr bwMode="auto">
          <a:xfrm>
            <a:off x="442913" y="792163"/>
            <a:ext cx="78486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500" b="1">
                <a:solidFill>
                  <a:srgbClr val="3366FF"/>
                </a:solidFill>
                <a:ea typeface="MS PGothic" panose="020B0600070205080204" pitchFamily="34" charset="-128"/>
              </a:rPr>
              <a:t>The way you see people is the way you treat them, </a:t>
            </a:r>
          </a:p>
        </p:txBody>
      </p:sp>
      <p:sp>
        <p:nvSpPr>
          <p:cNvPr id="11" name="TextBox 10">
            <a:extLst>
              <a:ext uri="{FF2B5EF4-FFF2-40B4-BE49-F238E27FC236}">
                <a16:creationId xmlns:a16="http://schemas.microsoft.com/office/drawing/2014/main" xmlns="" id="{E452A061-85BE-0546-E4F3-B892E4A23740}"/>
              </a:ext>
            </a:extLst>
          </p:cNvPr>
          <p:cNvSpPr txBox="1">
            <a:spLocks noChangeArrowheads="1"/>
          </p:cNvSpPr>
          <p:nvPr/>
        </p:nvSpPr>
        <p:spPr bwMode="auto">
          <a:xfrm>
            <a:off x="366713" y="4678363"/>
            <a:ext cx="81534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500" b="1">
                <a:solidFill>
                  <a:srgbClr val="3366FF"/>
                </a:solidFill>
                <a:ea typeface="MS PGothic" panose="020B0600070205080204" pitchFamily="34" charset="-128"/>
              </a:rPr>
              <a:t>and the way you treat them is what they become.</a:t>
            </a:r>
          </a:p>
        </p:txBody>
      </p:sp>
      <p:sp>
        <p:nvSpPr>
          <p:cNvPr id="133131" name="TextBox 5">
            <a:extLst>
              <a:ext uri="{FF2B5EF4-FFF2-40B4-BE49-F238E27FC236}">
                <a16:creationId xmlns:a16="http://schemas.microsoft.com/office/drawing/2014/main" xmlns="" id="{0D0265AF-BA06-85AF-C2FC-2FB6B91B5B11}"/>
              </a:ext>
            </a:extLst>
          </p:cNvPr>
          <p:cNvSpPr txBox="1">
            <a:spLocks noChangeArrowheads="1"/>
          </p:cNvSpPr>
          <p:nvPr/>
        </p:nvSpPr>
        <p:spPr bwMode="auto">
          <a:xfrm>
            <a:off x="7615238" y="6507163"/>
            <a:ext cx="2286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800" b="1">
                <a:ea typeface="MS PGothic" panose="020B0600070205080204" pitchFamily="34" charset="-128"/>
              </a:rPr>
              <a:t>Goethe</a:t>
            </a:r>
          </a:p>
        </p:txBody>
      </p:sp>
    </p:spTree>
    <p:extLst>
      <p:ext uri="{BB962C8B-B14F-4D97-AF65-F5344CB8AC3E}">
        <p14:creationId xmlns:p14="http://schemas.microsoft.com/office/powerpoint/2010/main" val="127710600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nodeType="afterGroup">
                            <p:stCondLst>
                              <p:cond delay="0"/>
                            </p:stCondLst>
                            <p:childTnLst>
                              <p:par>
                                <p:cTn id="8" presetID="6" presetClass="emph" presetSubtype="0" fill="hold" nodeType="afterEffect">
                                  <p:stCondLst>
                                    <p:cond delay="1000"/>
                                  </p:stCondLst>
                                  <p:childTnLst>
                                    <p:animScale>
                                      <p:cBhvr>
                                        <p:cTn id="9" dur="5000" fill="hold"/>
                                        <p:tgtEl>
                                          <p:spTgt spid="2"/>
                                        </p:tgtEl>
                                      </p:cBhvr>
                                      <p:by x="25000" y="25000"/>
                                    </p:animScale>
                                  </p:childTnLst>
                                </p:cTn>
                              </p:par>
                            </p:childTnLst>
                          </p:cTn>
                        </p:par>
                        <p:par>
                          <p:cTn id="10" fill="hold" nodeType="afterGroup">
                            <p:stCondLst>
                              <p:cond delay="6000"/>
                            </p:stCondLst>
                            <p:childTnLst>
                              <p:par>
                                <p:cTn id="11" presetID="1"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childTnLst>
                                </p:cTn>
                              </p:par>
                            </p:childTnLst>
                          </p:cTn>
                        </p:par>
                        <p:par>
                          <p:cTn id="13" fill="hold" nodeType="afterGroup">
                            <p:stCondLst>
                              <p:cond delay="7000"/>
                            </p:stCondLst>
                            <p:childTnLst>
                              <p:par>
                                <p:cTn id="14" presetID="1" presetClass="entr" presetSubtype="0" fill="hold" grpId="0" nodeType="afterEffect">
                                  <p:stCondLst>
                                    <p:cond delay="200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door_cop_color">
            <a:extLst>
              <a:ext uri="{FF2B5EF4-FFF2-40B4-BE49-F238E27FC236}">
                <a16:creationId xmlns:a16="http://schemas.microsoft.com/office/drawing/2014/main" xmlns="" id="{A5D8C516-12E5-2652-7ACE-31993977A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650" y="828675"/>
            <a:ext cx="8143875" cy="508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3" name="Text Box 3">
            <a:extLst>
              <a:ext uri="{FF2B5EF4-FFF2-40B4-BE49-F238E27FC236}">
                <a16:creationId xmlns:a16="http://schemas.microsoft.com/office/drawing/2014/main" xmlns="" id="{4993E61A-523A-D558-0B8F-A71C68EBB88E}"/>
              </a:ext>
            </a:extLst>
          </p:cNvPr>
          <p:cNvSpPr txBox="1">
            <a:spLocks noChangeArrowheads="1"/>
          </p:cNvSpPr>
          <p:nvPr/>
        </p:nvSpPr>
        <p:spPr bwMode="auto">
          <a:xfrm>
            <a:off x="300038" y="0"/>
            <a:ext cx="8154987" cy="112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Universal Enhancement Police</a:t>
            </a:r>
          </a:p>
        </p:txBody>
      </p:sp>
      <p:sp>
        <p:nvSpPr>
          <p:cNvPr id="81924" name="AutoShape 5">
            <a:extLst>
              <a:ext uri="{FF2B5EF4-FFF2-40B4-BE49-F238E27FC236}">
                <a16:creationId xmlns:a16="http://schemas.microsoft.com/office/drawing/2014/main" xmlns="" id="{1ACCC310-7863-8B3C-E9D1-6577FAAD2233}"/>
              </a:ext>
            </a:extLst>
          </p:cNvPr>
          <p:cNvSpPr>
            <a:spLocks noChangeArrowheads="1"/>
          </p:cNvSpPr>
          <p:nvPr/>
        </p:nvSpPr>
        <p:spPr bwMode="auto">
          <a:xfrm>
            <a:off x="5686425" y="979488"/>
            <a:ext cx="2543175" cy="1128712"/>
          </a:xfrm>
          <a:prstGeom prst="wedgeRoundRectCallout">
            <a:avLst>
              <a:gd name="adj1" fmla="val -79597"/>
              <a:gd name="adj2" fmla="val 38889"/>
              <a:gd name="adj3" fmla="val 16667"/>
            </a:avLst>
          </a:prstGeom>
          <a:solidFill>
            <a:srgbClr val="FFFFCC"/>
          </a:solidFill>
          <a:ln w="19050">
            <a:solidFill>
              <a:srgbClr val="000000"/>
            </a:solidFill>
            <a:miter lim="800000"/>
            <a:headEnd/>
            <a:tailEnd/>
          </a:ln>
          <a:effectLst>
            <a:outerShdw dist="45791" dir="2021404" algn="ctr" rotWithShape="0">
              <a:srgbClr val="808080"/>
            </a:outerShdw>
          </a:effectLst>
        </p:spPr>
        <p:txBody>
          <a:bodyPr wrap="none" lIns="100303" tIns="50151" rIns="100303" bIns="50151" anchor="ctr"/>
          <a:lstStyle>
            <a:lvl1pPr defTabSz="1003300">
              <a:spcBef>
                <a:spcPct val="20000"/>
              </a:spcBef>
              <a:defRPr sz="3500">
                <a:solidFill>
                  <a:schemeClr val="tx1"/>
                </a:solidFill>
                <a:latin typeface="Arial" panose="020B0604020202020204" pitchFamily="34" charset="0"/>
              </a:defRPr>
            </a:lvl1pPr>
            <a:lvl2pPr marL="742950" indent="-285750" defTabSz="1003300">
              <a:spcBef>
                <a:spcPct val="20000"/>
              </a:spcBef>
              <a:buChar char="–"/>
              <a:defRPr sz="3100">
                <a:solidFill>
                  <a:schemeClr val="tx1"/>
                </a:solidFill>
                <a:latin typeface="Arial" panose="020B0604020202020204" pitchFamily="34" charset="0"/>
              </a:defRPr>
            </a:lvl2pPr>
            <a:lvl3pPr marL="1143000" indent="-228600" defTabSz="1003300">
              <a:spcBef>
                <a:spcPct val="20000"/>
              </a:spcBef>
              <a:buChar char="•"/>
              <a:defRPr sz="2600">
                <a:solidFill>
                  <a:schemeClr val="tx1"/>
                </a:solidFill>
                <a:latin typeface="Arial" panose="020B0604020202020204" pitchFamily="34" charset="0"/>
              </a:defRPr>
            </a:lvl3pPr>
            <a:lvl4pPr marL="1600200" indent="-228600" defTabSz="1003300">
              <a:spcBef>
                <a:spcPct val="20000"/>
              </a:spcBef>
              <a:buChar char="–"/>
              <a:defRPr sz="2200">
                <a:solidFill>
                  <a:schemeClr val="tx1"/>
                </a:solidFill>
                <a:latin typeface="Arial" panose="020B0604020202020204" pitchFamily="34" charset="0"/>
              </a:defRPr>
            </a:lvl4pPr>
            <a:lvl5pPr marL="2057400" indent="-228600" defTabSz="1003300">
              <a:spcBef>
                <a:spcPct val="20000"/>
              </a:spcBef>
              <a:buChar char="»"/>
              <a:defRPr sz="22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200">
                <a:solidFill>
                  <a:schemeClr val="tx1"/>
                </a:solidFill>
                <a:latin typeface="Arial" panose="020B0604020202020204" pitchFamily="34" charset="0"/>
              </a:defRPr>
            </a:lvl9pPr>
          </a:lstStyle>
          <a:p>
            <a:pPr algn="ctr">
              <a:spcBef>
                <a:spcPct val="0"/>
              </a:spcBef>
            </a:pPr>
            <a:r>
              <a:rPr lang="en-US" altLang="en-US" sz="2200" b="1">
                <a:solidFill>
                  <a:schemeClr val="folHlink"/>
                </a:solidFill>
                <a:latin typeface="Comic Sans MS" panose="030F0702030302020204" pitchFamily="66" charset="0"/>
              </a:rPr>
              <a:t>I’m going to call </a:t>
            </a:r>
            <a:br>
              <a:rPr lang="en-US" altLang="en-US" sz="2200" b="1">
                <a:solidFill>
                  <a:schemeClr val="folHlink"/>
                </a:solidFill>
                <a:latin typeface="Comic Sans MS" panose="030F0702030302020204" pitchFamily="66" charset="0"/>
              </a:rPr>
            </a:br>
            <a:r>
              <a:rPr lang="en-US" altLang="en-US" sz="2200" b="1">
                <a:solidFill>
                  <a:schemeClr val="folHlink"/>
                </a:solidFill>
                <a:latin typeface="Comic Sans MS" panose="030F0702030302020204" pitchFamily="66" charset="0"/>
              </a:rPr>
              <a:t>the UE Police!</a:t>
            </a:r>
          </a:p>
        </p:txBody>
      </p:sp>
      <p:sp>
        <p:nvSpPr>
          <p:cNvPr id="81925" name="Rectangle 6">
            <a:extLst>
              <a:ext uri="{FF2B5EF4-FFF2-40B4-BE49-F238E27FC236}">
                <a16:creationId xmlns:a16="http://schemas.microsoft.com/office/drawing/2014/main" xmlns="" id="{F5939B6A-2C32-A5A4-09D4-5951B9D85290}"/>
              </a:ext>
            </a:extLst>
          </p:cNvPr>
          <p:cNvSpPr>
            <a:spLocks noChangeArrowheads="1"/>
          </p:cNvSpPr>
          <p:nvPr/>
        </p:nvSpPr>
        <p:spPr bwMode="auto">
          <a:xfrm rot="-777957">
            <a:off x="6804025" y="3125788"/>
            <a:ext cx="10128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15925">
              <a:defRPr sz="2400">
                <a:solidFill>
                  <a:schemeClr val="tx1"/>
                </a:solidFill>
                <a:latin typeface="Times New Roman" panose="02020603050405020304" pitchFamily="18" charset="0"/>
              </a:defRPr>
            </a:lvl1pPr>
            <a:lvl2pPr marL="742950" indent="-285750" defTabSz="415925">
              <a:defRPr sz="2400">
                <a:solidFill>
                  <a:schemeClr val="tx1"/>
                </a:solidFill>
                <a:latin typeface="Times New Roman" panose="02020603050405020304" pitchFamily="18" charset="0"/>
              </a:defRPr>
            </a:lvl2pPr>
            <a:lvl3pPr marL="1143000" indent="-228600" defTabSz="415925">
              <a:defRPr sz="2400">
                <a:solidFill>
                  <a:schemeClr val="tx1"/>
                </a:solidFill>
                <a:latin typeface="Times New Roman" panose="02020603050405020304" pitchFamily="18" charset="0"/>
              </a:defRPr>
            </a:lvl3pPr>
            <a:lvl4pPr marL="1600200" indent="-228600" defTabSz="415925">
              <a:defRPr sz="2400">
                <a:solidFill>
                  <a:schemeClr val="tx1"/>
                </a:solidFill>
                <a:latin typeface="Times New Roman" panose="02020603050405020304" pitchFamily="18" charset="0"/>
              </a:defRPr>
            </a:lvl4pPr>
            <a:lvl5pPr marL="2057400" indent="-228600" defTabSz="415925">
              <a:defRPr sz="2400">
                <a:solidFill>
                  <a:schemeClr val="tx1"/>
                </a:solidFill>
                <a:latin typeface="Times New Roman" panose="02020603050405020304" pitchFamily="18" charset="0"/>
              </a:defRPr>
            </a:lvl5pPr>
            <a:lvl6pPr marL="2514600" indent="-228600" defTabSz="4159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159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159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15925"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rgbClr val="000000"/>
              </a:buClr>
              <a:buSzPct val="75000"/>
            </a:pPr>
            <a:r>
              <a:rPr lang="en-US" altLang="en-US" sz="1600" b="1" i="1">
                <a:solidFill>
                  <a:schemeClr val="accent2"/>
                </a:solidFill>
                <a:latin typeface="Arial Black" panose="020B0A04020102020204" pitchFamily="34" charset="0"/>
              </a:rPr>
              <a:t>UE</a:t>
            </a:r>
            <a:endParaRPr lang="en-US" altLang="en-US" sz="1600" b="1" i="1">
              <a:latin typeface="Arial" panose="020B0604020202020204" pitchFamily="34" charset="0"/>
            </a:endParaRPr>
          </a:p>
        </p:txBody>
      </p:sp>
      <p:sp>
        <p:nvSpPr>
          <p:cNvPr id="81926" name="Line 7">
            <a:extLst>
              <a:ext uri="{FF2B5EF4-FFF2-40B4-BE49-F238E27FC236}">
                <a16:creationId xmlns:a16="http://schemas.microsoft.com/office/drawing/2014/main" xmlns="" id="{2B8AF7EE-F30B-F9A5-2871-466FA983C0EC}"/>
              </a:ext>
            </a:extLst>
          </p:cNvPr>
          <p:cNvSpPr>
            <a:spLocks noChangeShapeType="1"/>
          </p:cNvSpPr>
          <p:nvPr/>
        </p:nvSpPr>
        <p:spPr bwMode="auto">
          <a:xfrm flipV="1">
            <a:off x="449263" y="903288"/>
            <a:ext cx="740727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8199" name="Text Box 9">
            <a:extLst>
              <a:ext uri="{FF2B5EF4-FFF2-40B4-BE49-F238E27FC236}">
                <a16:creationId xmlns:a16="http://schemas.microsoft.com/office/drawing/2014/main" xmlns="" id="{C4CE06B9-689D-021F-9657-3A3E1C9CCBE4}"/>
              </a:ext>
            </a:extLst>
          </p:cNvPr>
          <p:cNvSpPr txBox="1">
            <a:spLocks noChangeArrowheads="1"/>
          </p:cNvSpPr>
          <p:nvPr/>
        </p:nvSpPr>
        <p:spPr bwMode="auto">
          <a:xfrm>
            <a:off x="433388" y="5572125"/>
            <a:ext cx="8161337" cy="123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900" b="1">
                <a:solidFill>
                  <a:schemeClr val="accent2"/>
                </a:solidFill>
                <a:latin typeface="Tahoma" panose="020B0604030504040204" pitchFamily="34" charset="0"/>
              </a:rPr>
              <a:t>THE UE POLICE</a:t>
            </a:r>
          </a:p>
          <a:p>
            <a:pPr algn="ctr"/>
            <a:r>
              <a:rPr lang="en-US" altLang="en-US" sz="3200" b="1">
                <a:solidFill>
                  <a:schemeClr val="folHlink"/>
                </a:solidFill>
                <a:latin typeface="Tahoma" panose="020B0604030504040204" pitchFamily="34" charset="0"/>
              </a:rPr>
              <a:t> </a:t>
            </a:r>
            <a:r>
              <a:rPr lang="en-US" altLang="en-US" sz="3500" b="1">
                <a:solidFill>
                  <a:schemeClr val="folHlink"/>
                </a:solidFill>
                <a:latin typeface="Tahoma" panose="020B0604030504040204" pitchFamily="34" charset="0"/>
              </a:rPr>
              <a:t>Enforcers of Dignity and Respect</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8199"/>
                                        </p:tgtEl>
                                        <p:attrNameLst>
                                          <p:attrName>style.visibility</p:attrName>
                                        </p:attrNameLst>
                                      </p:cBhvr>
                                      <p:to>
                                        <p:strVal val="visible"/>
                                      </p:to>
                                    </p:set>
                                    <p:animEffect transition="in" filter="diamond(in)">
                                      <p:cBhvr>
                                        <p:cTn id="7" dur="2000"/>
                                        <p:tgtEl>
                                          <p:spTgt spid="8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9" grpId="0"/>
    </p:bld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 Box 2">
            <a:extLst>
              <a:ext uri="{FF2B5EF4-FFF2-40B4-BE49-F238E27FC236}">
                <a16:creationId xmlns:a16="http://schemas.microsoft.com/office/drawing/2014/main" xmlns="" id="{40506860-41D5-E540-6D79-22B63F94D75D}"/>
              </a:ext>
            </a:extLst>
          </p:cNvPr>
          <p:cNvSpPr txBox="1">
            <a:spLocks noChangeArrowheads="1"/>
          </p:cNvSpPr>
          <p:nvPr/>
        </p:nvSpPr>
        <p:spPr bwMode="auto">
          <a:xfrm>
            <a:off x="523875" y="376238"/>
            <a:ext cx="7626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3550">
              <a:defRPr sz="2400">
                <a:solidFill>
                  <a:schemeClr val="tx1"/>
                </a:solidFill>
                <a:latin typeface="Times New Roman" panose="02020603050405020304" pitchFamily="18" charset="0"/>
              </a:defRPr>
            </a:lvl1pPr>
            <a:lvl2pPr marL="742950" indent="-285750" defTabSz="463550">
              <a:defRPr sz="2400">
                <a:solidFill>
                  <a:schemeClr val="tx1"/>
                </a:solidFill>
                <a:latin typeface="Times New Roman" panose="02020603050405020304" pitchFamily="18" charset="0"/>
              </a:defRPr>
            </a:lvl2pPr>
            <a:lvl3pPr marL="1143000" indent="-228600" defTabSz="463550">
              <a:defRPr sz="2400">
                <a:solidFill>
                  <a:schemeClr val="tx1"/>
                </a:solidFill>
                <a:latin typeface="Times New Roman" panose="02020603050405020304" pitchFamily="18" charset="0"/>
              </a:defRPr>
            </a:lvl3pPr>
            <a:lvl4pPr marL="1600200" indent="-228600" defTabSz="463550">
              <a:defRPr sz="2400">
                <a:solidFill>
                  <a:schemeClr val="tx1"/>
                </a:solidFill>
                <a:latin typeface="Times New Roman" panose="02020603050405020304" pitchFamily="18" charset="0"/>
              </a:defRPr>
            </a:lvl4pPr>
            <a:lvl5pPr marL="2057400" indent="-228600" defTabSz="463550">
              <a:defRPr sz="2400">
                <a:solidFill>
                  <a:schemeClr val="tx1"/>
                </a:solidFill>
                <a:latin typeface="Times New Roman" panose="02020603050405020304" pitchFamily="18" charset="0"/>
              </a:defRPr>
            </a:lvl5pPr>
            <a:lvl6pPr marL="2514600" indent="-228600" defTabSz="46355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46355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46355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463550" eaLnBrk="0" fontAlgn="base" hangingPunct="0">
              <a:spcBef>
                <a:spcPct val="0"/>
              </a:spcBef>
              <a:spcAft>
                <a:spcPct val="0"/>
              </a:spcAft>
              <a:defRPr sz="2400">
                <a:solidFill>
                  <a:schemeClr val="tx1"/>
                </a:solidFill>
                <a:latin typeface="Times New Roman" panose="02020603050405020304" pitchFamily="18" charset="0"/>
              </a:defRPr>
            </a:lvl9pPr>
          </a:lstStyle>
          <a:p>
            <a:pPr algn="just">
              <a:buClr>
                <a:srgbClr val="002060"/>
              </a:buClr>
              <a:buSzPct val="90000"/>
            </a:pPr>
            <a:r>
              <a:rPr lang="en-US" altLang="en-US" sz="4300" b="1">
                <a:solidFill>
                  <a:srgbClr val="336600"/>
                </a:solidFill>
                <a:latin typeface="Arial" panose="020B0604020202020204" pitchFamily="34" charset="0"/>
              </a:rPr>
              <a:t>Respect</a:t>
            </a:r>
          </a:p>
        </p:txBody>
      </p:sp>
      <p:sp>
        <p:nvSpPr>
          <p:cNvPr id="10243" name="Rectangle 3">
            <a:extLst>
              <a:ext uri="{FF2B5EF4-FFF2-40B4-BE49-F238E27FC236}">
                <a16:creationId xmlns:a16="http://schemas.microsoft.com/office/drawing/2014/main" xmlns="" id="{030A2508-D6B8-1F3B-D29A-821EE3169831}"/>
              </a:ext>
            </a:extLst>
          </p:cNvPr>
          <p:cNvSpPr>
            <a:spLocks noChangeArrowheads="1"/>
          </p:cNvSpPr>
          <p:nvPr/>
        </p:nvSpPr>
        <p:spPr bwMode="auto">
          <a:xfrm>
            <a:off x="449263" y="6099175"/>
            <a:ext cx="8080375" cy="601663"/>
          </a:xfrm>
          <a:prstGeom prst="rect">
            <a:avLst/>
          </a:prstGeom>
          <a:noFill/>
          <a:ln w="9525">
            <a:noFill/>
            <a:miter lim="800000"/>
            <a:headEnd/>
            <a:tailEnd/>
          </a:ln>
        </p:spPr>
        <p:txBody>
          <a:bodyPr lIns="0" tIns="0" rIns="0" bIns="0"/>
          <a:lstStyle/>
          <a:p>
            <a:pPr defTabSz="463550">
              <a:spcBef>
                <a:spcPct val="20000"/>
              </a:spcBef>
              <a:buClr>
                <a:srgbClr val="000000"/>
              </a:buClr>
              <a:buSzPct val="75000"/>
              <a:defRPr/>
            </a:pPr>
            <a:r>
              <a:rPr lang="en-US" sz="3500" b="1" i="1" dirty="0">
                <a:solidFill>
                  <a:schemeClr val="accent2"/>
                </a:solidFill>
                <a:latin typeface="+mn-lt"/>
              </a:rPr>
              <a:t>It must start with respecting yourself!</a:t>
            </a:r>
          </a:p>
        </p:txBody>
      </p:sp>
      <p:sp>
        <p:nvSpPr>
          <p:cNvPr id="111620" name="Line 4">
            <a:extLst>
              <a:ext uri="{FF2B5EF4-FFF2-40B4-BE49-F238E27FC236}">
                <a16:creationId xmlns:a16="http://schemas.microsoft.com/office/drawing/2014/main" xmlns="" id="{2B056234-9B74-9D53-2020-EEF4DE6D5975}"/>
              </a:ext>
            </a:extLst>
          </p:cNvPr>
          <p:cNvSpPr>
            <a:spLocks noChangeShapeType="1"/>
          </p:cNvSpPr>
          <p:nvPr/>
        </p:nvSpPr>
        <p:spPr bwMode="auto">
          <a:xfrm flipV="1">
            <a:off x="523875" y="979488"/>
            <a:ext cx="72564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0245" name="Text Box 13">
            <a:extLst>
              <a:ext uri="{FF2B5EF4-FFF2-40B4-BE49-F238E27FC236}">
                <a16:creationId xmlns:a16="http://schemas.microsoft.com/office/drawing/2014/main" xmlns="" id="{5F1E9B47-145A-7E47-6D8C-C26C1D8E3E7F}"/>
              </a:ext>
            </a:extLst>
          </p:cNvPr>
          <p:cNvSpPr txBox="1">
            <a:spLocks noChangeArrowheads="1"/>
          </p:cNvSpPr>
          <p:nvPr/>
        </p:nvSpPr>
        <p:spPr bwMode="auto">
          <a:xfrm>
            <a:off x="300038" y="1069975"/>
            <a:ext cx="12863512" cy="5246688"/>
          </a:xfrm>
          <a:prstGeom prst="rect">
            <a:avLst/>
          </a:prstGeom>
          <a:noFill/>
          <a:ln w="9525">
            <a:noFill/>
            <a:miter lim="800000"/>
            <a:headEnd/>
            <a:tailEnd/>
          </a:ln>
        </p:spPr>
        <p:txBody>
          <a:bodyPr lIns="90023" tIns="45011" rIns="90023" bIns="45011">
            <a:spAutoFit/>
          </a:bodyPr>
          <a:lstStyle/>
          <a:p>
            <a:pPr>
              <a:defRPr/>
            </a:pPr>
            <a:r>
              <a:rPr lang="en-US" sz="4700" b="1" dirty="0">
                <a:solidFill>
                  <a:schemeClr val="accent6"/>
                </a:solidFill>
                <a:latin typeface="+mn-lt"/>
              </a:rPr>
              <a:t>R</a:t>
            </a:r>
            <a:r>
              <a:rPr lang="en-US" sz="4700" b="1" dirty="0">
                <a:solidFill>
                  <a:srgbClr val="FF3300"/>
                </a:solidFill>
                <a:latin typeface="+mn-lt"/>
              </a:rPr>
              <a:t>esponsive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ncouraging</a:t>
            </a:r>
          </a:p>
          <a:p>
            <a:pPr>
              <a:defRPr/>
            </a:pPr>
            <a:r>
              <a:rPr lang="en-US" sz="4700" b="1" dirty="0">
                <a:solidFill>
                  <a:srgbClr val="FF3300"/>
                </a:solidFill>
                <a:latin typeface="Curlz MT" pitchFamily="82" charset="0"/>
              </a:rPr>
              <a:t>     </a:t>
            </a:r>
            <a:r>
              <a:rPr lang="en-US" sz="4700" b="1" dirty="0">
                <a:solidFill>
                  <a:schemeClr val="accent6"/>
                </a:solidFill>
                <a:latin typeface="+mn-lt"/>
              </a:rPr>
              <a:t>S</a:t>
            </a:r>
            <a:r>
              <a:rPr lang="en-US" sz="4700" b="1" dirty="0">
                <a:solidFill>
                  <a:srgbClr val="FF3300"/>
                </a:solidFill>
                <a:latin typeface="+mn-lt"/>
              </a:rPr>
              <a:t>ensitive</a:t>
            </a:r>
          </a:p>
          <a:p>
            <a:pPr>
              <a:defRPr/>
            </a:pPr>
            <a:r>
              <a:rPr lang="en-US" sz="4700" b="1" dirty="0">
                <a:solidFill>
                  <a:srgbClr val="FF3300"/>
                </a:solidFill>
                <a:latin typeface="+mn-lt"/>
              </a:rPr>
              <a:t>        </a:t>
            </a:r>
            <a:r>
              <a:rPr lang="en-US" sz="4700" b="1" dirty="0">
                <a:solidFill>
                  <a:schemeClr val="accent6"/>
                </a:solidFill>
                <a:latin typeface="+mn-lt"/>
              </a:rPr>
              <a:t>P</a:t>
            </a:r>
            <a:r>
              <a:rPr lang="en-US" sz="4700" b="1" dirty="0">
                <a:solidFill>
                  <a:srgbClr val="FF3300"/>
                </a:solidFill>
                <a:latin typeface="+mn-lt"/>
              </a:rPr>
              <a:t>erceptive</a:t>
            </a:r>
          </a:p>
          <a:p>
            <a:pPr>
              <a:defRPr/>
            </a:pPr>
            <a:r>
              <a:rPr lang="en-US" sz="4700" b="1" dirty="0">
                <a:solidFill>
                  <a:srgbClr val="FF3300"/>
                </a:solidFill>
                <a:latin typeface="Curlz MT" pitchFamily="82" charset="0"/>
              </a:rPr>
              <a:t>         </a:t>
            </a:r>
            <a:r>
              <a:rPr lang="en-US" sz="4700" b="1" dirty="0">
                <a:solidFill>
                  <a:schemeClr val="accent6"/>
                </a:solidFill>
                <a:latin typeface="+mn-lt"/>
              </a:rPr>
              <a:t>E</a:t>
            </a:r>
            <a:r>
              <a:rPr lang="en-US" sz="4700" b="1" dirty="0">
                <a:solidFill>
                  <a:srgbClr val="FF3300"/>
                </a:solidFill>
                <a:latin typeface="+mn-lt"/>
              </a:rPr>
              <a:t>xpediting</a:t>
            </a:r>
          </a:p>
          <a:p>
            <a:pPr>
              <a:defRPr/>
            </a:pPr>
            <a:r>
              <a:rPr lang="en-US" sz="4700" b="1" dirty="0">
                <a:solidFill>
                  <a:srgbClr val="FF3300"/>
                </a:solidFill>
                <a:latin typeface="Curlz MT" pitchFamily="82" charset="0"/>
              </a:rPr>
              <a:t>           </a:t>
            </a:r>
            <a:r>
              <a:rPr lang="en-US" sz="4700" b="1" dirty="0">
                <a:solidFill>
                  <a:schemeClr val="accent6"/>
                </a:solidFill>
                <a:latin typeface="+mn-lt"/>
              </a:rPr>
              <a:t>C</a:t>
            </a:r>
            <a:r>
              <a:rPr lang="en-US" sz="4700" b="1" dirty="0">
                <a:solidFill>
                  <a:srgbClr val="FF3300"/>
                </a:solidFill>
                <a:latin typeface="+mn-lt"/>
              </a:rPr>
              <a:t>aring</a:t>
            </a:r>
          </a:p>
          <a:p>
            <a:pPr>
              <a:defRPr/>
            </a:pPr>
            <a:r>
              <a:rPr lang="en-US" sz="4700" b="1" dirty="0">
                <a:solidFill>
                  <a:srgbClr val="FF3300"/>
                </a:solidFill>
                <a:latin typeface="Curlz MT" pitchFamily="82" charset="0"/>
              </a:rPr>
              <a:t>             </a:t>
            </a:r>
            <a:r>
              <a:rPr lang="en-US" sz="4700" b="1" dirty="0">
                <a:solidFill>
                  <a:schemeClr val="accent6"/>
                </a:solidFill>
                <a:latin typeface="+mn-lt"/>
              </a:rPr>
              <a:t>T</a:t>
            </a:r>
            <a:r>
              <a:rPr lang="en-US" sz="4700" b="1" dirty="0">
                <a:solidFill>
                  <a:srgbClr val="FF3300"/>
                </a:solidFill>
                <a:latin typeface="+mn-lt"/>
              </a:rPr>
              <a:t>houghtful</a:t>
            </a:r>
            <a:r>
              <a:rPr lang="en-US" sz="4700" b="1" dirty="0">
                <a:solidFill>
                  <a:srgbClr val="FF3300"/>
                </a:solidFill>
                <a:latin typeface="Curlz MT" pitchFamily="82" charset="0"/>
              </a:rPr>
              <a:t>              </a:t>
            </a:r>
          </a:p>
        </p:txBody>
      </p:sp>
      <p:pic>
        <p:nvPicPr>
          <p:cNvPr id="10246" name="Picture 14" descr="BD07150_">
            <a:extLst>
              <a:ext uri="{FF2B5EF4-FFF2-40B4-BE49-F238E27FC236}">
                <a16:creationId xmlns:a16="http://schemas.microsoft.com/office/drawing/2014/main" xmlns="" id="{7AF96CB5-1346-A756-3A00-C7A82FCB04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113" y="411163"/>
            <a:ext cx="4495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fade">
                                      <p:cBhvr>
                                        <p:cTn id="7" dur="770" decel="100000"/>
                                        <p:tgtEl>
                                          <p:spTgt spid="10243"/>
                                        </p:tgtEl>
                                      </p:cBhvr>
                                    </p:animEffect>
                                    <p:animScale>
                                      <p:cBhvr>
                                        <p:cTn id="8" dur="770" decel="100000"/>
                                        <p:tgtEl>
                                          <p:spTgt spid="10243"/>
                                        </p:tgtEl>
                                      </p:cBhvr>
                                      <p:from x="10000" y="10000"/>
                                      <p:to x="200000" y="450000"/>
                                    </p:animScale>
                                    <p:animScale>
                                      <p:cBhvr>
                                        <p:cTn id="9" dur="1230" accel="100000" fill="hold">
                                          <p:stCondLst>
                                            <p:cond delay="770"/>
                                          </p:stCondLst>
                                        </p:cTn>
                                        <p:tgtEl>
                                          <p:spTgt spid="10243"/>
                                        </p:tgtEl>
                                      </p:cBhvr>
                                      <p:from x="200000" y="450000"/>
                                      <p:to x="100000" y="100000"/>
                                    </p:animScale>
                                    <p:set>
                                      <p:cBhvr>
                                        <p:cTn id="10" dur="770" fill="hold"/>
                                        <p:tgtEl>
                                          <p:spTgt spid="10243"/>
                                        </p:tgtEl>
                                        <p:attrNameLst>
                                          <p:attrName>ppt_x</p:attrName>
                                        </p:attrNameLst>
                                      </p:cBhvr>
                                      <p:to>
                                        <p:strVal val="(0.5)"/>
                                      </p:to>
                                    </p:set>
                                    <p:anim from="(0.5)" to="(#ppt_x)" calcmode="lin" valueType="num">
                                      <p:cBhvr>
                                        <p:cTn id="11" dur="1230" accel="100000" fill="hold">
                                          <p:stCondLst>
                                            <p:cond delay="770"/>
                                          </p:stCondLst>
                                        </p:cTn>
                                        <p:tgtEl>
                                          <p:spTgt spid="10243"/>
                                        </p:tgtEl>
                                        <p:attrNameLst>
                                          <p:attrName>ppt_x</p:attrName>
                                        </p:attrNameLst>
                                      </p:cBhvr>
                                    </p:anim>
                                    <p:set>
                                      <p:cBhvr>
                                        <p:cTn id="12" dur="770" fill="hold"/>
                                        <p:tgtEl>
                                          <p:spTgt spid="10243"/>
                                        </p:tgtEl>
                                        <p:attrNameLst>
                                          <p:attrName>ppt_y</p:attrName>
                                        </p:attrNameLst>
                                      </p:cBhvr>
                                      <p:to>
                                        <p:strVal val="(#ppt_y+0.4)"/>
                                      </p:to>
                                    </p:set>
                                    <p:anim from="(#ppt_y+0.4)" to="(#ppt_y)" calcmode="lin" valueType="num">
                                      <p:cBhvr>
                                        <p:cTn id="13" dur="1230" accel="100000" fill="hold">
                                          <p:stCondLst>
                                            <p:cond delay="770"/>
                                          </p:stCondLst>
                                        </p:cTn>
                                        <p:tgtEl>
                                          <p:spTgt spid="10243"/>
                                        </p:tgtEl>
                                        <p:attrNameLst>
                                          <p:attrName>ppt_y</p:attrName>
                                        </p:attrNameLst>
                                      </p:cBhvr>
                                    </p:anim>
                                  </p:childTnLst>
                                </p:cTn>
                              </p:par>
                              <p:par>
                                <p:cTn id="14" presetID="51" presetClass="entr" presetSubtype="0" fill="hold" nodeType="withEffect">
                                  <p:stCondLst>
                                    <p:cond delay="0"/>
                                  </p:stCondLst>
                                  <p:childTnLst>
                                    <p:set>
                                      <p:cBhvr>
                                        <p:cTn id="15" dur="1" fill="hold">
                                          <p:stCondLst>
                                            <p:cond delay="0"/>
                                          </p:stCondLst>
                                        </p:cTn>
                                        <p:tgtEl>
                                          <p:spTgt spid="10246"/>
                                        </p:tgtEl>
                                        <p:attrNameLst>
                                          <p:attrName>style.visibility</p:attrName>
                                        </p:attrNameLst>
                                      </p:cBhvr>
                                      <p:to>
                                        <p:strVal val="visible"/>
                                      </p:to>
                                    </p:set>
                                    <p:animEffect transition="in" filter="fade">
                                      <p:cBhvr>
                                        <p:cTn id="16" dur="770" decel="100000"/>
                                        <p:tgtEl>
                                          <p:spTgt spid="10246"/>
                                        </p:tgtEl>
                                      </p:cBhvr>
                                    </p:animEffect>
                                    <p:animScale>
                                      <p:cBhvr>
                                        <p:cTn id="17" dur="770" decel="100000"/>
                                        <p:tgtEl>
                                          <p:spTgt spid="10246"/>
                                        </p:tgtEl>
                                      </p:cBhvr>
                                      <p:from x="10000" y="10000"/>
                                      <p:to x="200000" y="450000"/>
                                    </p:animScale>
                                    <p:animScale>
                                      <p:cBhvr>
                                        <p:cTn id="18" dur="1230" accel="100000" fill="hold">
                                          <p:stCondLst>
                                            <p:cond delay="770"/>
                                          </p:stCondLst>
                                        </p:cTn>
                                        <p:tgtEl>
                                          <p:spTgt spid="10246"/>
                                        </p:tgtEl>
                                      </p:cBhvr>
                                      <p:from x="200000" y="450000"/>
                                      <p:to x="100000" y="100000"/>
                                    </p:animScale>
                                    <p:set>
                                      <p:cBhvr>
                                        <p:cTn id="19" dur="770" fill="hold"/>
                                        <p:tgtEl>
                                          <p:spTgt spid="10246"/>
                                        </p:tgtEl>
                                        <p:attrNameLst>
                                          <p:attrName>ppt_x</p:attrName>
                                        </p:attrNameLst>
                                      </p:cBhvr>
                                      <p:to>
                                        <p:strVal val="(0.5)"/>
                                      </p:to>
                                    </p:set>
                                    <p:anim from="(0.5)" to="(#ppt_x)" calcmode="lin" valueType="num">
                                      <p:cBhvr>
                                        <p:cTn id="20" dur="1230" accel="100000" fill="hold">
                                          <p:stCondLst>
                                            <p:cond delay="770"/>
                                          </p:stCondLst>
                                        </p:cTn>
                                        <p:tgtEl>
                                          <p:spTgt spid="10246"/>
                                        </p:tgtEl>
                                        <p:attrNameLst>
                                          <p:attrName>ppt_x</p:attrName>
                                        </p:attrNameLst>
                                      </p:cBhvr>
                                    </p:anim>
                                    <p:set>
                                      <p:cBhvr>
                                        <p:cTn id="21" dur="770" fill="hold"/>
                                        <p:tgtEl>
                                          <p:spTgt spid="10246"/>
                                        </p:tgtEl>
                                        <p:attrNameLst>
                                          <p:attrName>ppt_y</p:attrName>
                                        </p:attrNameLst>
                                      </p:cBhvr>
                                      <p:to>
                                        <p:strVal val="(#ppt_y+0.4)"/>
                                      </p:to>
                                    </p:set>
                                    <p:anim from="(#ppt_y+0.4)" to="(#ppt_y)" calcmode="lin" valueType="num">
                                      <p:cBhvr>
                                        <p:cTn id="22" dur="1230" accel="100000" fill="hold">
                                          <p:stCondLst>
                                            <p:cond delay="770"/>
                                          </p:stCondLst>
                                        </p:cTn>
                                        <p:tgtEl>
                                          <p:spTgt spid="10246"/>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xmlns="" id="{99284591-F20B-0A14-F537-175FE2CC34B3}"/>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a:t>
            </a:r>
          </a:p>
        </p:txBody>
      </p:sp>
      <p:sp>
        <p:nvSpPr>
          <p:cNvPr id="112643" name="Line 3">
            <a:extLst>
              <a:ext uri="{FF2B5EF4-FFF2-40B4-BE49-F238E27FC236}">
                <a16:creationId xmlns:a16="http://schemas.microsoft.com/office/drawing/2014/main" xmlns="" id="{A244F794-C58B-411B-3077-27AE8D19C585}"/>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79556" name="Text Box 4">
            <a:extLst>
              <a:ext uri="{FF2B5EF4-FFF2-40B4-BE49-F238E27FC236}">
                <a16:creationId xmlns:a16="http://schemas.microsoft.com/office/drawing/2014/main" xmlns="" id="{23183F44-0ED5-6A57-E1F4-9B8CDD86D81F}"/>
              </a:ext>
            </a:extLst>
          </p:cNvPr>
          <p:cNvSpPr txBox="1">
            <a:spLocks noChangeArrowheads="1"/>
          </p:cNvSpPr>
          <p:nvPr/>
        </p:nvSpPr>
        <p:spPr bwMode="auto">
          <a:xfrm>
            <a:off x="290513" y="2316163"/>
            <a:ext cx="8686800" cy="136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Forget the records: Get to know US</a:t>
            </a:r>
          </a:p>
          <a:p>
            <a:pPr>
              <a:lnSpc>
                <a:spcPct val="65000"/>
              </a:lnSpc>
              <a:spcBef>
                <a:spcPct val="50000"/>
              </a:spcBef>
            </a:pPr>
            <a:r>
              <a:rPr lang="en-US" altLang="en-US" sz="2800" b="1" i="1">
                <a:solidFill>
                  <a:srgbClr val="990033"/>
                </a:solidFill>
                <a:latin typeface="Tahoma" panose="020B0604030504040204" pitchFamily="34" charset="0"/>
              </a:rPr>
              <a:t>    as people</a:t>
            </a:r>
          </a:p>
          <a:p>
            <a:pPr>
              <a:lnSpc>
                <a:spcPct val="65000"/>
              </a:lnSpc>
              <a:spcBef>
                <a:spcPct val="50000"/>
              </a:spcBef>
              <a:buFont typeface="Wingdings" panose="05000000000000000000" pitchFamily="2" charset="2"/>
              <a:buNone/>
            </a:pPr>
            <a:r>
              <a:rPr lang="en-US" altLang="en-US" sz="2800" b="1" i="1">
                <a:solidFill>
                  <a:srgbClr val="990033"/>
                </a:solidFill>
                <a:latin typeface="Tahoma" panose="020B0604030504040204" pitchFamily="34" charset="0"/>
              </a:rPr>
              <a:t>   </a:t>
            </a:r>
          </a:p>
        </p:txBody>
      </p:sp>
      <p:sp>
        <p:nvSpPr>
          <p:cNvPr id="112645" name="Text Box 5">
            <a:extLst>
              <a:ext uri="{FF2B5EF4-FFF2-40B4-BE49-F238E27FC236}">
                <a16:creationId xmlns:a16="http://schemas.microsoft.com/office/drawing/2014/main" xmlns="" id="{29110613-07FC-0C54-CBF1-84DCEDD4A86C}"/>
              </a:ext>
            </a:extLst>
          </p:cNvPr>
          <p:cNvSpPr txBox="1">
            <a:spLocks noChangeArrowheads="1"/>
          </p:cNvSpPr>
          <p:nvPr/>
        </p:nvSpPr>
        <p:spPr bwMode="auto">
          <a:xfrm>
            <a:off x="290513" y="5821363"/>
            <a:ext cx="837882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endParaRPr lang="en-US" altLang="en-US" sz="3200">
              <a:latin typeface="Tahoma" panose="020B0604030504040204" pitchFamily="34" charset="0"/>
            </a:endParaRPr>
          </a:p>
        </p:txBody>
      </p:sp>
      <p:sp>
        <p:nvSpPr>
          <p:cNvPr id="112646" name="Text Box 6">
            <a:extLst>
              <a:ext uri="{FF2B5EF4-FFF2-40B4-BE49-F238E27FC236}">
                <a16:creationId xmlns:a16="http://schemas.microsoft.com/office/drawing/2014/main" xmlns="" id="{7D04C3D9-779C-598D-0DA8-27A92B42A428}"/>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2647" name="Text Box 7">
            <a:extLst>
              <a:ext uri="{FF2B5EF4-FFF2-40B4-BE49-F238E27FC236}">
                <a16:creationId xmlns:a16="http://schemas.microsoft.com/office/drawing/2014/main" xmlns="" id="{796512A0-0B1F-A3E7-EB80-FFE0C32FE7AD}"/>
              </a:ext>
            </a:extLst>
          </p:cNvPr>
          <p:cNvSpPr txBox="1">
            <a:spLocks noChangeArrowheads="1"/>
          </p:cNvSpPr>
          <p:nvPr/>
        </p:nvSpPr>
        <p:spPr bwMode="auto">
          <a:xfrm>
            <a:off x="290513" y="8683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 Top Ten Things You Should Do When</a:t>
            </a:r>
          </a:p>
          <a:p>
            <a:r>
              <a:rPr lang="en-US" altLang="en-US" sz="3200" b="1">
                <a:latin typeface="Tahoma" panose="020B0604030504040204" pitchFamily="34" charset="0"/>
              </a:rPr>
              <a:t>                    You Support Us</a:t>
            </a:r>
          </a:p>
        </p:txBody>
      </p:sp>
      <p:pic>
        <p:nvPicPr>
          <p:cNvPr id="112648" name="Picture 8" descr="j0078738">
            <a:extLst>
              <a:ext uri="{FF2B5EF4-FFF2-40B4-BE49-F238E27FC236}">
                <a16:creationId xmlns:a16="http://schemas.microsoft.com/office/drawing/2014/main" xmlns="" id="{89D296F4-C0EB-D997-2A64-0FA29CFB745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4313" y="563563"/>
            <a:ext cx="1828800"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79556">
                                            <p:txEl>
                                              <p:pRg st="0" end="0"/>
                                            </p:txEl>
                                          </p:spTgt>
                                        </p:tgtEl>
                                        <p:attrNameLst>
                                          <p:attrName>style.visibility</p:attrName>
                                        </p:attrNameLst>
                                      </p:cBhvr>
                                      <p:to>
                                        <p:strVal val="visible"/>
                                      </p:to>
                                    </p:set>
                                    <p:anim calcmode="lin" valueType="num">
                                      <p:cBhvr additive="base">
                                        <p:cTn id="7" dur="1000" fill="hold"/>
                                        <p:tgtEl>
                                          <p:spTgt spid="279556">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27955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79556">
                                            <p:txEl>
                                              <p:pRg st="1" end="1"/>
                                            </p:txEl>
                                          </p:spTgt>
                                        </p:tgtEl>
                                        <p:attrNameLst>
                                          <p:attrName>style.visibility</p:attrName>
                                        </p:attrNameLst>
                                      </p:cBhvr>
                                      <p:to>
                                        <p:strVal val="visible"/>
                                      </p:to>
                                    </p:set>
                                    <p:anim calcmode="lin" valueType="num">
                                      <p:cBhvr additive="base">
                                        <p:cTn id="11" dur="1000" fill="hold"/>
                                        <p:tgtEl>
                                          <p:spTgt spid="279556">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279556">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Line 2">
            <a:extLst>
              <a:ext uri="{FF2B5EF4-FFF2-40B4-BE49-F238E27FC236}">
                <a16:creationId xmlns:a16="http://schemas.microsoft.com/office/drawing/2014/main" xmlns="" id="{C3F10E80-4808-3723-0A6F-2C2F199673DE}"/>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3667" name="Rectangle 3">
            <a:extLst>
              <a:ext uri="{FF2B5EF4-FFF2-40B4-BE49-F238E27FC236}">
                <a16:creationId xmlns:a16="http://schemas.microsoft.com/office/drawing/2014/main" xmlns="" id="{D612E039-B1A9-D0C3-F320-00BD97A11FFF}"/>
              </a:ext>
            </a:extLst>
          </p:cNvPr>
          <p:cNvSpPr>
            <a:spLocks noGrp="1" noChangeArrowheads="1"/>
          </p:cNvSpPr>
          <p:nvPr>
            <p:ph type="title"/>
          </p:nvPr>
        </p:nvSpPr>
        <p:spPr>
          <a:xfrm>
            <a:off x="465138" y="334963"/>
            <a:ext cx="8058150" cy="457200"/>
          </a:xfrm>
        </p:spPr>
        <p:txBody>
          <a:bodyPr/>
          <a:lstStyle/>
          <a:p>
            <a:r>
              <a:rPr lang="en-US" altLang="en-US" sz="4400"/>
              <a:t>Know Us As People</a:t>
            </a:r>
          </a:p>
        </p:txBody>
      </p:sp>
      <p:pic>
        <p:nvPicPr>
          <p:cNvPr id="128004" name="Picture 4" descr="MCj00787030000[1]">
            <a:extLst>
              <a:ext uri="{FF2B5EF4-FFF2-40B4-BE49-F238E27FC236}">
                <a16:creationId xmlns:a16="http://schemas.microsoft.com/office/drawing/2014/main" xmlns="" id="{8BD0AB35-B916-9559-48C6-E96C084CD55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6713" y="2849563"/>
            <a:ext cx="31623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5" name="Picture 5" descr="MCj00788330000[1]">
            <a:extLst>
              <a:ext uri="{FF2B5EF4-FFF2-40B4-BE49-F238E27FC236}">
                <a16:creationId xmlns:a16="http://schemas.microsoft.com/office/drawing/2014/main" xmlns="" id="{E7AB808A-C44F-3327-AD81-D4CBF07CF3E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6313" y="2620963"/>
            <a:ext cx="4876800" cy="436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6" name="Text Box 6">
            <a:extLst>
              <a:ext uri="{FF2B5EF4-FFF2-40B4-BE49-F238E27FC236}">
                <a16:creationId xmlns:a16="http://schemas.microsoft.com/office/drawing/2014/main" xmlns="" id="{D1A0CB62-3568-C04C-A5B8-6B5061726D8D}"/>
              </a:ext>
            </a:extLst>
          </p:cNvPr>
          <p:cNvSpPr txBox="1">
            <a:spLocks noChangeArrowheads="1"/>
          </p:cNvSpPr>
          <p:nvPr/>
        </p:nvSpPr>
        <p:spPr bwMode="auto">
          <a:xfrm>
            <a:off x="3719513" y="4144963"/>
            <a:ext cx="12096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7200">
                <a:solidFill>
                  <a:srgbClr val="009900"/>
                </a:solidFill>
                <a:latin typeface="Arial" panose="020B0604020202020204" pitchFamily="34" charset="0"/>
              </a:rPr>
              <a:t>vs</a:t>
            </a:r>
          </a:p>
        </p:txBody>
      </p:sp>
      <p:sp>
        <p:nvSpPr>
          <p:cNvPr id="128007" name="Text Box 7">
            <a:extLst>
              <a:ext uri="{FF2B5EF4-FFF2-40B4-BE49-F238E27FC236}">
                <a16:creationId xmlns:a16="http://schemas.microsoft.com/office/drawing/2014/main" xmlns="" id="{46826E07-51E0-4BFE-4428-B0BF621F6684}"/>
              </a:ext>
            </a:extLst>
          </p:cNvPr>
          <p:cNvSpPr txBox="1">
            <a:spLocks noChangeArrowheads="1"/>
          </p:cNvSpPr>
          <p:nvPr/>
        </p:nvSpPr>
        <p:spPr bwMode="auto">
          <a:xfrm>
            <a:off x="442913" y="792163"/>
            <a:ext cx="8077200" cy="301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800">
                <a:solidFill>
                  <a:srgbClr val="FF3399"/>
                </a:solidFill>
                <a:latin typeface="Tahoma" panose="020B0604030504040204" pitchFamily="34" charset="0"/>
              </a:rPr>
              <a:t>I’m not a behavior needing to be extinguished, I am a person!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128007">
                                            <p:txEl>
                                              <p:pRg st="0" end="0"/>
                                            </p:txEl>
                                          </p:spTgt>
                                        </p:tgtEl>
                                        <p:attrNameLst>
                                          <p:attrName>style.visibility</p:attrName>
                                        </p:attrNameLst>
                                      </p:cBhvr>
                                      <p:to>
                                        <p:strVal val="visible"/>
                                      </p:to>
                                    </p:set>
                                    <p:animEffect transition="in" filter="fade">
                                      <p:cBhvr>
                                        <p:cTn id="7" dur="2000"/>
                                        <p:tgtEl>
                                          <p:spTgt spid="128007">
                                            <p:txEl>
                                              <p:pRg st="0" end="0"/>
                                            </p:txEl>
                                          </p:spTgt>
                                        </p:tgtEl>
                                      </p:cBhvr>
                                    </p:animEffect>
                                    <p:anim calcmode="lin" valueType="num">
                                      <p:cBhvr>
                                        <p:cTn id="8" dur="2000" fill="hold"/>
                                        <p:tgtEl>
                                          <p:spTgt spid="128007">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28007">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28007">
                                            <p:txEl>
                                              <p:pRg st="0" end="0"/>
                                            </p:txEl>
                                          </p:spTgt>
                                        </p:tgtEl>
                                        <p:attrNameLst>
                                          <p:attrName>ppt_w</p:attrName>
                                        </p:attrNameLst>
                                      </p:cBhvr>
                                      <p:tavLst>
                                        <p:tav tm="0">
                                          <p:val>
                                            <p:fltVal val="0"/>
                                          </p:val>
                                        </p:tav>
                                        <p:tav tm="100000">
                                          <p:val>
                                            <p:strVal val="#ppt_w"/>
                                          </p:val>
                                        </p:tav>
                                      </p:tavLst>
                                    </p:anim>
                                  </p:childTnLst>
                                </p:cTn>
                              </p:par>
                            </p:childTnLst>
                          </p:cTn>
                        </p:par>
                        <p:par>
                          <p:cTn id="11" fill="hold" nodeType="afterGroup">
                            <p:stCondLst>
                              <p:cond delay="2000"/>
                            </p:stCondLst>
                            <p:childTnLst>
                              <p:par>
                                <p:cTn id="12" presetID="26" presetClass="entr" presetSubtype="0" fill="hold" nodeType="afterEffect">
                                  <p:stCondLst>
                                    <p:cond delay="0"/>
                                  </p:stCondLst>
                                  <p:childTnLst>
                                    <p:set>
                                      <p:cBhvr>
                                        <p:cTn id="13" dur="1" fill="hold">
                                          <p:stCondLst>
                                            <p:cond delay="0"/>
                                          </p:stCondLst>
                                        </p:cTn>
                                        <p:tgtEl>
                                          <p:spTgt spid="128004"/>
                                        </p:tgtEl>
                                        <p:attrNameLst>
                                          <p:attrName>style.visibility</p:attrName>
                                        </p:attrNameLst>
                                      </p:cBhvr>
                                      <p:to>
                                        <p:strVal val="visible"/>
                                      </p:to>
                                    </p:set>
                                    <p:animEffect transition="in" filter="wipe(down)">
                                      <p:cBhvr>
                                        <p:cTn id="14" dur="580">
                                          <p:stCondLst>
                                            <p:cond delay="0"/>
                                          </p:stCondLst>
                                        </p:cTn>
                                        <p:tgtEl>
                                          <p:spTgt spid="128004"/>
                                        </p:tgtEl>
                                      </p:cBhvr>
                                    </p:animEffect>
                                    <p:anim calcmode="lin" valueType="num">
                                      <p:cBhvr>
                                        <p:cTn id="15" dur="1822" tmFilter="0,0; 0.14,0.36; 0.43,0.73; 0.71,0.91; 1.0,1.0">
                                          <p:stCondLst>
                                            <p:cond delay="0"/>
                                          </p:stCondLst>
                                        </p:cTn>
                                        <p:tgtEl>
                                          <p:spTgt spid="12800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2800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2800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2800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28004"/>
                                        </p:tgtEl>
                                        <p:attrNameLst>
                                          <p:attrName>ppt_y</p:attrName>
                                        </p:attrNameLst>
                                      </p:cBhvr>
                                      <p:tavLst>
                                        <p:tav tm="0" fmla="#ppt_y-sin(pi*$)/81">
                                          <p:val>
                                            <p:fltVal val="0"/>
                                          </p:val>
                                        </p:tav>
                                        <p:tav tm="100000">
                                          <p:val>
                                            <p:fltVal val="1"/>
                                          </p:val>
                                        </p:tav>
                                      </p:tavLst>
                                    </p:anim>
                                    <p:animScale>
                                      <p:cBhvr>
                                        <p:cTn id="20" dur="26">
                                          <p:stCondLst>
                                            <p:cond delay="650"/>
                                          </p:stCondLst>
                                        </p:cTn>
                                        <p:tgtEl>
                                          <p:spTgt spid="128004"/>
                                        </p:tgtEl>
                                      </p:cBhvr>
                                      <p:to x="100000" y="60000"/>
                                    </p:animScale>
                                    <p:animScale>
                                      <p:cBhvr>
                                        <p:cTn id="21" dur="166" decel="50000">
                                          <p:stCondLst>
                                            <p:cond delay="676"/>
                                          </p:stCondLst>
                                        </p:cTn>
                                        <p:tgtEl>
                                          <p:spTgt spid="128004"/>
                                        </p:tgtEl>
                                      </p:cBhvr>
                                      <p:to x="100000" y="100000"/>
                                    </p:animScale>
                                    <p:animScale>
                                      <p:cBhvr>
                                        <p:cTn id="22" dur="26">
                                          <p:stCondLst>
                                            <p:cond delay="1312"/>
                                          </p:stCondLst>
                                        </p:cTn>
                                        <p:tgtEl>
                                          <p:spTgt spid="128004"/>
                                        </p:tgtEl>
                                      </p:cBhvr>
                                      <p:to x="100000" y="80000"/>
                                    </p:animScale>
                                    <p:animScale>
                                      <p:cBhvr>
                                        <p:cTn id="23" dur="166" decel="50000">
                                          <p:stCondLst>
                                            <p:cond delay="1338"/>
                                          </p:stCondLst>
                                        </p:cTn>
                                        <p:tgtEl>
                                          <p:spTgt spid="128004"/>
                                        </p:tgtEl>
                                      </p:cBhvr>
                                      <p:to x="100000" y="100000"/>
                                    </p:animScale>
                                    <p:animScale>
                                      <p:cBhvr>
                                        <p:cTn id="24" dur="26">
                                          <p:stCondLst>
                                            <p:cond delay="1642"/>
                                          </p:stCondLst>
                                        </p:cTn>
                                        <p:tgtEl>
                                          <p:spTgt spid="128004"/>
                                        </p:tgtEl>
                                      </p:cBhvr>
                                      <p:to x="100000" y="90000"/>
                                    </p:animScale>
                                    <p:animScale>
                                      <p:cBhvr>
                                        <p:cTn id="25" dur="166" decel="50000">
                                          <p:stCondLst>
                                            <p:cond delay="1668"/>
                                          </p:stCondLst>
                                        </p:cTn>
                                        <p:tgtEl>
                                          <p:spTgt spid="128004"/>
                                        </p:tgtEl>
                                      </p:cBhvr>
                                      <p:to x="100000" y="100000"/>
                                    </p:animScale>
                                    <p:animScale>
                                      <p:cBhvr>
                                        <p:cTn id="26" dur="26">
                                          <p:stCondLst>
                                            <p:cond delay="1808"/>
                                          </p:stCondLst>
                                        </p:cTn>
                                        <p:tgtEl>
                                          <p:spTgt spid="128004"/>
                                        </p:tgtEl>
                                      </p:cBhvr>
                                      <p:to x="100000" y="95000"/>
                                    </p:animScale>
                                    <p:animScale>
                                      <p:cBhvr>
                                        <p:cTn id="27" dur="166" decel="50000">
                                          <p:stCondLst>
                                            <p:cond delay="1834"/>
                                          </p:stCondLst>
                                        </p:cTn>
                                        <p:tgtEl>
                                          <p:spTgt spid="128004"/>
                                        </p:tgtEl>
                                      </p:cBhvr>
                                      <p:to x="100000" y="100000"/>
                                    </p:animScale>
                                  </p:childTnLst>
                                </p:cTn>
                              </p:par>
                            </p:childTnLst>
                          </p:cTn>
                        </p:par>
                        <p:par>
                          <p:cTn id="28" fill="hold" nodeType="afterGroup">
                            <p:stCondLst>
                              <p:cond delay="4000"/>
                            </p:stCondLst>
                            <p:childTnLst>
                              <p:par>
                                <p:cTn id="29" presetID="9" presetClass="entr" presetSubtype="0" fill="hold" grpId="0" nodeType="afterEffect">
                                  <p:stCondLst>
                                    <p:cond delay="0"/>
                                  </p:stCondLst>
                                  <p:childTnLst>
                                    <p:set>
                                      <p:cBhvr>
                                        <p:cTn id="30" dur="1" fill="hold">
                                          <p:stCondLst>
                                            <p:cond delay="0"/>
                                          </p:stCondLst>
                                        </p:cTn>
                                        <p:tgtEl>
                                          <p:spTgt spid="128006"/>
                                        </p:tgtEl>
                                        <p:attrNameLst>
                                          <p:attrName>style.visibility</p:attrName>
                                        </p:attrNameLst>
                                      </p:cBhvr>
                                      <p:to>
                                        <p:strVal val="visible"/>
                                      </p:to>
                                    </p:set>
                                    <p:animEffect transition="in" filter="dissolve">
                                      <p:cBhvr>
                                        <p:cTn id="31" dur="500"/>
                                        <p:tgtEl>
                                          <p:spTgt spid="128006"/>
                                        </p:tgtEl>
                                      </p:cBhvr>
                                    </p:animEffect>
                                  </p:childTnLst>
                                </p:cTn>
                              </p:par>
                            </p:childTnLst>
                          </p:cTn>
                        </p:par>
                        <p:par>
                          <p:cTn id="32" fill="hold" nodeType="afterGroup">
                            <p:stCondLst>
                              <p:cond delay="4500"/>
                            </p:stCondLst>
                            <p:childTnLst>
                              <p:par>
                                <p:cTn id="33" presetID="2" presetClass="entr" presetSubtype="8" fill="hold" nodeType="afterEffect">
                                  <p:stCondLst>
                                    <p:cond delay="0"/>
                                  </p:stCondLst>
                                  <p:childTnLst>
                                    <p:set>
                                      <p:cBhvr>
                                        <p:cTn id="34" dur="1" fill="hold">
                                          <p:stCondLst>
                                            <p:cond delay="0"/>
                                          </p:stCondLst>
                                        </p:cTn>
                                        <p:tgtEl>
                                          <p:spTgt spid="128005"/>
                                        </p:tgtEl>
                                        <p:attrNameLst>
                                          <p:attrName>style.visibility</p:attrName>
                                        </p:attrNameLst>
                                      </p:cBhvr>
                                      <p:to>
                                        <p:strVal val="visible"/>
                                      </p:to>
                                    </p:set>
                                    <p:anim calcmode="lin" valueType="num">
                                      <p:cBhvr additive="base">
                                        <p:cTn id="35" dur="1000" fill="hold"/>
                                        <p:tgtEl>
                                          <p:spTgt spid="128005"/>
                                        </p:tgtEl>
                                        <p:attrNameLst>
                                          <p:attrName>ppt_x</p:attrName>
                                        </p:attrNameLst>
                                      </p:cBhvr>
                                      <p:tavLst>
                                        <p:tav tm="0">
                                          <p:val>
                                            <p:strVal val="0-#ppt_w/2"/>
                                          </p:val>
                                        </p:tav>
                                        <p:tav tm="100000">
                                          <p:val>
                                            <p:strVal val="#ppt_x"/>
                                          </p:val>
                                        </p:tav>
                                      </p:tavLst>
                                    </p:anim>
                                    <p:anim calcmode="lin" valueType="num">
                                      <p:cBhvr additive="base">
                                        <p:cTn id="36" dur="1000" fill="hold"/>
                                        <p:tgtEl>
                                          <p:spTgt spid="1280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6" grpId="0"/>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xmlns="" id="{5F42BFD1-69B7-9B27-47B1-6C2F9DE6AEDB}"/>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4691" name="Line 3">
            <a:extLst>
              <a:ext uri="{FF2B5EF4-FFF2-40B4-BE49-F238E27FC236}">
                <a16:creationId xmlns:a16="http://schemas.microsoft.com/office/drawing/2014/main" xmlns="" id="{867E01C6-0F96-46D1-397C-E80271D272A5}"/>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3636" name="Text Box 4">
            <a:extLst>
              <a:ext uri="{FF2B5EF4-FFF2-40B4-BE49-F238E27FC236}">
                <a16:creationId xmlns:a16="http://schemas.microsoft.com/office/drawing/2014/main" xmlns="" id="{0962C90E-8AD2-D38F-5404-B8B44AD998D7}"/>
              </a:ext>
            </a:extLst>
          </p:cNvPr>
          <p:cNvSpPr txBox="1">
            <a:spLocks noChangeArrowheads="1"/>
          </p:cNvSpPr>
          <p:nvPr/>
        </p:nvSpPr>
        <p:spPr bwMode="auto">
          <a:xfrm>
            <a:off x="214313" y="2011363"/>
            <a:ext cx="86868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Forget the records: Get to know </a:t>
            </a:r>
          </a:p>
          <a:p>
            <a:pPr>
              <a:lnSpc>
                <a:spcPct val="65000"/>
              </a:lnSpc>
              <a:spcBef>
                <a:spcPct val="50000"/>
              </a:spcBef>
            </a:pPr>
            <a:r>
              <a:rPr lang="en-US" altLang="en-US" sz="2800" b="1" i="1">
                <a:solidFill>
                  <a:srgbClr val="990033"/>
                </a:solidFill>
                <a:latin typeface="Tahoma" panose="020B0604030504040204" pitchFamily="34" charset="0"/>
              </a:rPr>
              <a:t>      US as People</a:t>
            </a:r>
          </a:p>
          <a:p>
            <a:pPr>
              <a:lnSpc>
                <a:spcPct val="65000"/>
              </a:lnSpc>
              <a:spcBef>
                <a:spcPct val="50000"/>
              </a:spcBef>
              <a:buFont typeface="Wingdings" panose="05000000000000000000" pitchFamily="2" charset="2"/>
              <a:buChar char="q"/>
            </a:pPr>
            <a:r>
              <a:rPr lang="en-US" altLang="en-US" sz="2800" b="1" i="1">
                <a:solidFill>
                  <a:srgbClr val="990033"/>
                </a:solidFill>
                <a:latin typeface="Tahoma" panose="020B0604030504040204" pitchFamily="34" charset="0"/>
              </a:rPr>
              <a:t>   Listen and Hear our voice: </a:t>
            </a:r>
          </a:p>
          <a:p>
            <a:pPr>
              <a:lnSpc>
                <a:spcPct val="65000"/>
              </a:lnSpc>
              <a:spcBef>
                <a:spcPct val="50000"/>
              </a:spcBef>
            </a:pPr>
            <a:r>
              <a:rPr lang="en-US" altLang="en-US" sz="2800" b="1" i="1">
                <a:solidFill>
                  <a:srgbClr val="990033"/>
                </a:solidFill>
                <a:latin typeface="Tahoma" panose="020B0604030504040204" pitchFamily="34" charset="0"/>
              </a:rPr>
              <a:t>     We’ve got a lot to say</a:t>
            </a:r>
          </a:p>
          <a:p>
            <a:pPr>
              <a:lnSpc>
                <a:spcPct val="65000"/>
              </a:lnSpc>
              <a:spcBef>
                <a:spcPct val="50000"/>
              </a:spcBef>
              <a:buFont typeface="Wingdings" panose="05000000000000000000" pitchFamily="2" charset="2"/>
              <a:buNone/>
            </a:pPr>
            <a:r>
              <a:rPr lang="en-US" altLang="en-US" sz="2800" b="1" i="1">
                <a:solidFill>
                  <a:srgbClr val="990033"/>
                </a:solidFill>
                <a:latin typeface="Tahoma" panose="020B0604030504040204" pitchFamily="34" charset="0"/>
              </a:rPr>
              <a:t>   </a:t>
            </a:r>
          </a:p>
        </p:txBody>
      </p:sp>
      <p:sp>
        <p:nvSpPr>
          <p:cNvPr id="114693" name="Text Box 5">
            <a:extLst>
              <a:ext uri="{FF2B5EF4-FFF2-40B4-BE49-F238E27FC236}">
                <a16:creationId xmlns:a16="http://schemas.microsoft.com/office/drawing/2014/main" xmlns="" id="{E8118B9B-591F-73E9-E5A7-87C31E3508EB}"/>
              </a:ext>
            </a:extLst>
          </p:cNvPr>
          <p:cNvSpPr txBox="1">
            <a:spLocks noChangeArrowheads="1"/>
          </p:cNvSpPr>
          <p:nvPr/>
        </p:nvSpPr>
        <p:spPr bwMode="auto">
          <a:xfrm>
            <a:off x="290513" y="5821363"/>
            <a:ext cx="837882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endParaRPr lang="en-US" altLang="en-US" sz="3200">
              <a:latin typeface="Tahoma" panose="020B0604030504040204" pitchFamily="34" charset="0"/>
            </a:endParaRPr>
          </a:p>
        </p:txBody>
      </p:sp>
      <p:sp>
        <p:nvSpPr>
          <p:cNvPr id="114694" name="Text Box 6">
            <a:extLst>
              <a:ext uri="{FF2B5EF4-FFF2-40B4-BE49-F238E27FC236}">
                <a16:creationId xmlns:a16="http://schemas.microsoft.com/office/drawing/2014/main" xmlns="" id="{8E2A681A-9AD6-BF47-84D5-B87B8FBBEC32}"/>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4695" name="Text Box 7">
            <a:extLst>
              <a:ext uri="{FF2B5EF4-FFF2-40B4-BE49-F238E27FC236}">
                <a16:creationId xmlns:a16="http://schemas.microsoft.com/office/drawing/2014/main" xmlns="" id="{61396013-F650-7F09-6157-E6BAA540F05C}"/>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a:t>
            </a:r>
          </a:p>
          <a:p>
            <a:r>
              <a:rPr lang="en-US" altLang="en-US" sz="3200" b="1">
                <a:latin typeface="Tahoma" panose="020B0604030504040204" pitchFamily="34" charset="0"/>
              </a:rPr>
              <a:t>                   You Support Us</a:t>
            </a:r>
          </a:p>
        </p:txBody>
      </p:sp>
      <p:pic>
        <p:nvPicPr>
          <p:cNvPr id="114696" name="Picture 8" descr="j0078738">
            <a:extLst>
              <a:ext uri="{FF2B5EF4-FFF2-40B4-BE49-F238E27FC236}">
                <a16:creationId xmlns:a16="http://schemas.microsoft.com/office/drawing/2014/main" xmlns="" id="{580FC1F5-510A-E004-76EB-5C43E4FC22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86713" y="563563"/>
            <a:ext cx="1889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3636">
                                            <p:txEl>
                                              <p:pRg st="2" end="2"/>
                                            </p:txEl>
                                          </p:spTgt>
                                        </p:tgtEl>
                                        <p:attrNameLst>
                                          <p:attrName>style.visibility</p:attrName>
                                        </p:attrNameLst>
                                      </p:cBhvr>
                                      <p:to>
                                        <p:strVal val="visible"/>
                                      </p:to>
                                    </p:set>
                                    <p:anim calcmode="lin" valueType="num">
                                      <p:cBhvr additive="base">
                                        <p:cTn id="7" dur="3000" fill="hold"/>
                                        <p:tgtEl>
                                          <p:spTgt spid="453636">
                                            <p:txEl>
                                              <p:pRg st="2" end="2"/>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3636">
                                            <p:txEl>
                                              <p:pRg st="2" end="2"/>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53636">
                                            <p:txEl>
                                              <p:pRg st="3" end="3"/>
                                            </p:txEl>
                                          </p:spTgt>
                                        </p:tgtEl>
                                        <p:attrNameLst>
                                          <p:attrName>style.visibility</p:attrName>
                                        </p:attrNameLst>
                                      </p:cBhvr>
                                      <p:to>
                                        <p:strVal val="visible"/>
                                      </p:to>
                                    </p:set>
                                    <p:anim calcmode="lin" valueType="num">
                                      <p:cBhvr additive="base">
                                        <p:cTn id="11" dur="3000" fill="hold"/>
                                        <p:tgtEl>
                                          <p:spTgt spid="453636">
                                            <p:txEl>
                                              <p:pRg st="3" end="3"/>
                                            </p:txEl>
                                          </p:spTgt>
                                        </p:tgtEl>
                                        <p:attrNameLst>
                                          <p:attrName>ppt_x</p:attrName>
                                        </p:attrNameLst>
                                      </p:cBhvr>
                                      <p:tavLst>
                                        <p:tav tm="0">
                                          <p:val>
                                            <p:strVal val="0-#ppt_w/2"/>
                                          </p:val>
                                        </p:tav>
                                        <p:tav tm="100000">
                                          <p:val>
                                            <p:strVal val="#ppt_x"/>
                                          </p:val>
                                        </p:tav>
                                      </p:tavLst>
                                    </p:anim>
                                    <p:anim calcmode="lin" valueType="num">
                                      <p:cBhvr additive="base">
                                        <p:cTn id="12" dur="3000" fill="hold"/>
                                        <p:tgtEl>
                                          <p:spTgt spid="45363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Line 2">
            <a:extLst>
              <a:ext uri="{FF2B5EF4-FFF2-40B4-BE49-F238E27FC236}">
                <a16:creationId xmlns:a16="http://schemas.microsoft.com/office/drawing/2014/main" xmlns="" id="{8ACAE4EB-4F24-E440-3169-210B5CEC9254}"/>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5715" name="Rectangle 3">
            <a:extLst>
              <a:ext uri="{FF2B5EF4-FFF2-40B4-BE49-F238E27FC236}">
                <a16:creationId xmlns:a16="http://schemas.microsoft.com/office/drawing/2014/main" xmlns="" id="{D44F5331-D342-6F30-E33E-C4863D8ACF3D}"/>
              </a:ext>
            </a:extLst>
          </p:cNvPr>
          <p:cNvSpPr>
            <a:spLocks noGrp="1" noChangeArrowheads="1"/>
          </p:cNvSpPr>
          <p:nvPr>
            <p:ph type="title"/>
          </p:nvPr>
        </p:nvSpPr>
        <p:spPr>
          <a:xfrm>
            <a:off x="465138" y="334963"/>
            <a:ext cx="8058150" cy="457200"/>
          </a:xfrm>
        </p:spPr>
        <p:txBody>
          <a:bodyPr/>
          <a:lstStyle/>
          <a:p>
            <a:r>
              <a:rPr lang="en-US" altLang="en-US" sz="4400"/>
              <a:t>Hear Our Voices</a:t>
            </a:r>
          </a:p>
        </p:txBody>
      </p:sp>
      <p:sp>
        <p:nvSpPr>
          <p:cNvPr id="393220" name="Text Box 4">
            <a:extLst>
              <a:ext uri="{FF2B5EF4-FFF2-40B4-BE49-F238E27FC236}">
                <a16:creationId xmlns:a16="http://schemas.microsoft.com/office/drawing/2014/main" xmlns="" id="{7465D506-8432-E873-9F20-2DD72F66B145}"/>
              </a:ext>
            </a:extLst>
          </p:cNvPr>
          <p:cNvSpPr txBox="1">
            <a:spLocks noChangeArrowheads="1"/>
          </p:cNvSpPr>
          <p:nvPr/>
        </p:nvSpPr>
        <p:spPr bwMode="auto">
          <a:xfrm>
            <a:off x="290513" y="935038"/>
            <a:ext cx="7016750" cy="5837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85000"/>
              </a:lnSpc>
            </a:pPr>
            <a:r>
              <a:rPr lang="en-US" altLang="en-US" sz="4000">
                <a:latin typeface="Tahoma" panose="020B0604030504040204" pitchFamily="34" charset="0"/>
              </a:rPr>
              <a:t>How do you hear the </a:t>
            </a:r>
          </a:p>
          <a:p>
            <a:pPr>
              <a:lnSpc>
                <a:spcPct val="85000"/>
              </a:lnSpc>
            </a:pPr>
            <a:r>
              <a:rPr lang="en-US" altLang="en-US" sz="4000">
                <a:latin typeface="Tahoma" panose="020B0604030504040204" pitchFamily="34" charset="0"/>
              </a:rPr>
              <a:t> voices of people who lack </a:t>
            </a:r>
          </a:p>
          <a:p>
            <a:pPr>
              <a:lnSpc>
                <a:spcPct val="85000"/>
              </a:lnSpc>
            </a:pPr>
            <a:r>
              <a:rPr lang="en-US" altLang="en-US" sz="4000">
                <a:latin typeface="Tahoma" panose="020B0604030504040204" pitchFamily="34" charset="0"/>
              </a:rPr>
              <a:t> language and speech?</a:t>
            </a:r>
          </a:p>
          <a:p>
            <a:pPr>
              <a:lnSpc>
                <a:spcPct val="85000"/>
              </a:lnSpc>
            </a:pPr>
            <a:r>
              <a:rPr lang="en-US" altLang="en-US">
                <a:solidFill>
                  <a:srgbClr val="824100"/>
                </a:solidFill>
                <a:latin typeface="Tahoma" panose="020B0604030504040204" pitchFamily="34" charset="0"/>
              </a:rPr>
              <a:t>Be sensitive to:</a:t>
            </a:r>
          </a:p>
          <a:p>
            <a:pPr>
              <a:lnSpc>
                <a:spcPct val="85000"/>
              </a:lnSpc>
              <a:buFontTx/>
              <a:buChar char="•"/>
            </a:pPr>
            <a:r>
              <a:rPr lang="en-US" altLang="en-US" sz="4000">
                <a:latin typeface="Tahoma" panose="020B0604030504040204" pitchFamily="34" charset="0"/>
              </a:rPr>
              <a:t>Frown or smile</a:t>
            </a:r>
          </a:p>
          <a:p>
            <a:pPr>
              <a:lnSpc>
                <a:spcPct val="85000"/>
              </a:lnSpc>
              <a:buFontTx/>
              <a:buChar char="•"/>
            </a:pPr>
            <a:r>
              <a:rPr lang="en-US" altLang="en-US" sz="4000">
                <a:solidFill>
                  <a:srgbClr val="824100"/>
                </a:solidFill>
                <a:latin typeface="Tahoma" panose="020B0604030504040204" pitchFamily="34" charset="0"/>
              </a:rPr>
              <a:t>Head up or head down</a:t>
            </a:r>
          </a:p>
          <a:p>
            <a:pPr>
              <a:lnSpc>
                <a:spcPct val="85000"/>
              </a:lnSpc>
              <a:buFontTx/>
              <a:buChar char="•"/>
            </a:pPr>
            <a:r>
              <a:rPr lang="en-US" altLang="en-US" sz="4000">
                <a:latin typeface="Tahoma" panose="020B0604030504040204" pitchFamily="34" charset="0"/>
              </a:rPr>
              <a:t>Attentive eyes or eyes</a:t>
            </a:r>
          </a:p>
          <a:p>
            <a:pPr>
              <a:lnSpc>
                <a:spcPct val="85000"/>
              </a:lnSpc>
            </a:pPr>
            <a:r>
              <a:rPr lang="en-US" altLang="en-US" sz="4000">
                <a:latin typeface="Tahoma" panose="020B0604030504040204" pitchFamily="34" charset="0"/>
              </a:rPr>
              <a:t>  not engaged</a:t>
            </a:r>
          </a:p>
          <a:p>
            <a:pPr>
              <a:lnSpc>
                <a:spcPct val="85000"/>
              </a:lnSpc>
              <a:buFontTx/>
              <a:buChar char="•"/>
            </a:pPr>
            <a:r>
              <a:rPr lang="en-US" altLang="en-US" sz="4000">
                <a:solidFill>
                  <a:srgbClr val="824100"/>
                </a:solidFill>
                <a:latin typeface="Tahoma" panose="020B0604030504040204" pitchFamily="34" charset="0"/>
              </a:rPr>
              <a:t>Silent or boisterous</a:t>
            </a:r>
          </a:p>
          <a:p>
            <a:pPr>
              <a:lnSpc>
                <a:spcPct val="85000"/>
              </a:lnSpc>
              <a:buFontTx/>
              <a:buChar char="•"/>
            </a:pPr>
            <a:r>
              <a:rPr lang="en-US" altLang="en-US" sz="4000">
                <a:latin typeface="Tahoma" panose="020B0604030504040204" pitchFamily="34" charset="0"/>
              </a:rPr>
              <a:t>Hands outstretched or </a:t>
            </a:r>
          </a:p>
          <a:p>
            <a:pPr>
              <a:lnSpc>
                <a:spcPct val="85000"/>
              </a:lnSpc>
            </a:pPr>
            <a:r>
              <a:rPr lang="en-US" altLang="en-US" sz="4000">
                <a:latin typeface="Tahoma" panose="020B0604030504040204" pitchFamily="34" charset="0"/>
              </a:rPr>
              <a:t>  hands retracted, etc.</a:t>
            </a:r>
          </a:p>
        </p:txBody>
      </p:sp>
      <p:pic>
        <p:nvPicPr>
          <p:cNvPr id="115717" name="Picture 5" descr="MCPE07009_0000[1]">
            <a:extLst>
              <a:ext uri="{FF2B5EF4-FFF2-40B4-BE49-F238E27FC236}">
                <a16:creationId xmlns:a16="http://schemas.microsoft.com/office/drawing/2014/main" xmlns="" id="{4F167B25-5F2E-9F75-0EFA-8A5F59C8FA8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19913" y="2773363"/>
            <a:ext cx="2554287"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8" name="Picture 6" descr="MCPE07004_0000[1]">
            <a:extLst>
              <a:ext uri="{FF2B5EF4-FFF2-40B4-BE49-F238E27FC236}">
                <a16:creationId xmlns:a16="http://schemas.microsoft.com/office/drawing/2014/main" xmlns="" id="{8C3C43E5-9B36-3912-FF77-D230833A219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72313" y="334963"/>
            <a:ext cx="2408237"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9" name="Picture 7" descr="MCPE06924_0000[1]">
            <a:extLst>
              <a:ext uri="{FF2B5EF4-FFF2-40B4-BE49-F238E27FC236}">
                <a16:creationId xmlns:a16="http://schemas.microsoft.com/office/drawing/2014/main" xmlns="" id="{A7B725B6-CBAC-4C49-7F7C-D1FCC02F441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19913" y="5059363"/>
            <a:ext cx="2665412"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393220">
                                            <p:txEl>
                                              <p:pRg st="3" end="3"/>
                                            </p:txEl>
                                          </p:spTgt>
                                        </p:tgtEl>
                                        <p:attrNameLst>
                                          <p:attrName>style.visibility</p:attrName>
                                        </p:attrNameLst>
                                      </p:cBhvr>
                                      <p:to>
                                        <p:strVal val="visible"/>
                                      </p:to>
                                    </p:set>
                                    <p:animEffect transition="in" filter="fade">
                                      <p:cBhvr>
                                        <p:cTn id="7" dur="2000"/>
                                        <p:tgtEl>
                                          <p:spTgt spid="393220">
                                            <p:txEl>
                                              <p:pRg st="3" end="3"/>
                                            </p:txEl>
                                          </p:spTgt>
                                        </p:tgtEl>
                                      </p:cBhvr>
                                    </p:animEffect>
                                    <p:anim calcmode="lin" valueType="num">
                                      <p:cBhvr>
                                        <p:cTn id="8" dur="2000" fill="hold"/>
                                        <p:tgtEl>
                                          <p:spTgt spid="393220">
                                            <p:txEl>
                                              <p:pRg st="3" end="3"/>
                                            </p:txEl>
                                          </p:spTgt>
                                        </p:tgtEl>
                                        <p:attrNameLst>
                                          <p:attrName>style.rotation</p:attrName>
                                        </p:attrNameLst>
                                      </p:cBhvr>
                                      <p:tavLst>
                                        <p:tav tm="0">
                                          <p:val>
                                            <p:fltVal val="720"/>
                                          </p:val>
                                        </p:tav>
                                        <p:tav tm="100000">
                                          <p:val>
                                            <p:fltVal val="0"/>
                                          </p:val>
                                        </p:tav>
                                      </p:tavLst>
                                    </p:anim>
                                    <p:anim calcmode="lin" valueType="num">
                                      <p:cBhvr>
                                        <p:cTn id="9" dur="2000" fill="hold"/>
                                        <p:tgtEl>
                                          <p:spTgt spid="393220">
                                            <p:txEl>
                                              <p:pRg st="3" end="3"/>
                                            </p:txEl>
                                          </p:spTgt>
                                        </p:tgtEl>
                                        <p:attrNameLst>
                                          <p:attrName>ppt_h</p:attrName>
                                        </p:attrNameLst>
                                      </p:cBhvr>
                                      <p:tavLst>
                                        <p:tav tm="0">
                                          <p:val>
                                            <p:fltVal val="0"/>
                                          </p:val>
                                        </p:tav>
                                        <p:tav tm="100000">
                                          <p:val>
                                            <p:strVal val="#ppt_h"/>
                                          </p:val>
                                        </p:tav>
                                      </p:tavLst>
                                    </p:anim>
                                    <p:anim calcmode="lin" valueType="num">
                                      <p:cBhvr>
                                        <p:cTn id="10" dur="2000" fill="hold"/>
                                        <p:tgtEl>
                                          <p:spTgt spid="393220">
                                            <p:txEl>
                                              <p:pRg st="3" end="3"/>
                                            </p:txEl>
                                          </p:spTgt>
                                        </p:tgtEl>
                                        <p:attrNameLst>
                                          <p:attrName>ppt_w</p:attrName>
                                        </p:attrNameLst>
                                      </p:cBhvr>
                                      <p:tavLst>
                                        <p:tav tm="0">
                                          <p:val>
                                            <p:fltVal val="0"/>
                                          </p:val>
                                        </p:tav>
                                        <p:tav tm="100000">
                                          <p:val>
                                            <p:strVal val="#ppt_w"/>
                                          </p:val>
                                        </p:tav>
                                      </p:tavLst>
                                    </p:anim>
                                  </p:childTnLst>
                                </p:cTn>
                              </p:par>
                            </p:childTnLst>
                          </p:cTn>
                        </p:par>
                        <p:par>
                          <p:cTn id="11" fill="hold" nodeType="afterGroup">
                            <p:stCondLst>
                              <p:cond delay="2000"/>
                            </p:stCondLst>
                            <p:childTnLst>
                              <p:par>
                                <p:cTn id="12" presetID="9" presetClass="entr" presetSubtype="0" fill="hold" nodeType="afterEffect">
                                  <p:stCondLst>
                                    <p:cond delay="0"/>
                                  </p:stCondLst>
                                  <p:childTnLst>
                                    <p:set>
                                      <p:cBhvr>
                                        <p:cTn id="13" dur="1" fill="hold">
                                          <p:stCondLst>
                                            <p:cond delay="0"/>
                                          </p:stCondLst>
                                        </p:cTn>
                                        <p:tgtEl>
                                          <p:spTgt spid="393220">
                                            <p:txEl>
                                              <p:pRg st="4" end="4"/>
                                            </p:txEl>
                                          </p:spTgt>
                                        </p:tgtEl>
                                        <p:attrNameLst>
                                          <p:attrName>style.visibility</p:attrName>
                                        </p:attrNameLst>
                                      </p:cBhvr>
                                      <p:to>
                                        <p:strVal val="visible"/>
                                      </p:to>
                                    </p:set>
                                    <p:animEffect transition="in" filter="dissolve">
                                      <p:cBhvr>
                                        <p:cTn id="14" dur="1000"/>
                                        <p:tgtEl>
                                          <p:spTgt spid="393220">
                                            <p:txEl>
                                              <p:pRg st="4" end="4"/>
                                            </p:txEl>
                                          </p:spTgt>
                                        </p:tgtEl>
                                      </p:cBhvr>
                                    </p:animEffect>
                                  </p:childTnLst>
                                </p:cTn>
                              </p:par>
                            </p:childTnLst>
                          </p:cTn>
                        </p:par>
                        <p:par>
                          <p:cTn id="15" fill="hold" nodeType="afterGroup">
                            <p:stCondLst>
                              <p:cond delay="3000"/>
                            </p:stCondLst>
                            <p:childTnLst>
                              <p:par>
                                <p:cTn id="16" presetID="9" presetClass="entr" presetSubtype="0" fill="hold" nodeType="afterEffect">
                                  <p:stCondLst>
                                    <p:cond delay="0"/>
                                  </p:stCondLst>
                                  <p:childTnLst>
                                    <p:set>
                                      <p:cBhvr>
                                        <p:cTn id="17" dur="1" fill="hold">
                                          <p:stCondLst>
                                            <p:cond delay="0"/>
                                          </p:stCondLst>
                                        </p:cTn>
                                        <p:tgtEl>
                                          <p:spTgt spid="393220">
                                            <p:txEl>
                                              <p:pRg st="5" end="5"/>
                                            </p:txEl>
                                          </p:spTgt>
                                        </p:tgtEl>
                                        <p:attrNameLst>
                                          <p:attrName>style.visibility</p:attrName>
                                        </p:attrNameLst>
                                      </p:cBhvr>
                                      <p:to>
                                        <p:strVal val="visible"/>
                                      </p:to>
                                    </p:set>
                                    <p:animEffect transition="in" filter="dissolve">
                                      <p:cBhvr>
                                        <p:cTn id="18" dur="1000"/>
                                        <p:tgtEl>
                                          <p:spTgt spid="393220">
                                            <p:txEl>
                                              <p:pRg st="5" end="5"/>
                                            </p:txEl>
                                          </p:spTgt>
                                        </p:tgtEl>
                                      </p:cBhvr>
                                    </p:animEffect>
                                  </p:childTnLst>
                                </p:cTn>
                              </p:par>
                            </p:childTnLst>
                          </p:cTn>
                        </p:par>
                        <p:par>
                          <p:cTn id="19" fill="hold" nodeType="afterGroup">
                            <p:stCondLst>
                              <p:cond delay="4000"/>
                            </p:stCondLst>
                            <p:childTnLst>
                              <p:par>
                                <p:cTn id="20" presetID="9" presetClass="entr" presetSubtype="0" fill="hold" nodeType="afterEffect">
                                  <p:stCondLst>
                                    <p:cond delay="0"/>
                                  </p:stCondLst>
                                  <p:childTnLst>
                                    <p:set>
                                      <p:cBhvr>
                                        <p:cTn id="21" dur="1" fill="hold">
                                          <p:stCondLst>
                                            <p:cond delay="0"/>
                                          </p:stCondLst>
                                        </p:cTn>
                                        <p:tgtEl>
                                          <p:spTgt spid="393220">
                                            <p:txEl>
                                              <p:pRg st="6" end="6"/>
                                            </p:txEl>
                                          </p:spTgt>
                                        </p:tgtEl>
                                        <p:attrNameLst>
                                          <p:attrName>style.visibility</p:attrName>
                                        </p:attrNameLst>
                                      </p:cBhvr>
                                      <p:to>
                                        <p:strVal val="visible"/>
                                      </p:to>
                                    </p:set>
                                    <p:animEffect transition="in" filter="dissolve">
                                      <p:cBhvr>
                                        <p:cTn id="22" dur="1000"/>
                                        <p:tgtEl>
                                          <p:spTgt spid="393220">
                                            <p:txEl>
                                              <p:pRg st="6" end="6"/>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393220">
                                            <p:txEl>
                                              <p:pRg st="7" end="7"/>
                                            </p:txEl>
                                          </p:spTgt>
                                        </p:tgtEl>
                                        <p:attrNameLst>
                                          <p:attrName>style.visibility</p:attrName>
                                        </p:attrNameLst>
                                      </p:cBhvr>
                                      <p:to>
                                        <p:strVal val="visible"/>
                                      </p:to>
                                    </p:set>
                                    <p:animEffect transition="in" filter="dissolve">
                                      <p:cBhvr>
                                        <p:cTn id="25" dur="1000"/>
                                        <p:tgtEl>
                                          <p:spTgt spid="393220">
                                            <p:txEl>
                                              <p:pRg st="7" end="7"/>
                                            </p:txEl>
                                          </p:spTgt>
                                        </p:tgtEl>
                                      </p:cBhvr>
                                    </p:animEffect>
                                  </p:childTnLst>
                                </p:cTn>
                              </p:par>
                            </p:childTnLst>
                          </p:cTn>
                        </p:par>
                        <p:par>
                          <p:cTn id="26" fill="hold" nodeType="afterGroup">
                            <p:stCondLst>
                              <p:cond delay="5000"/>
                            </p:stCondLst>
                            <p:childTnLst>
                              <p:par>
                                <p:cTn id="27" presetID="9" presetClass="entr" presetSubtype="0" fill="hold" nodeType="afterEffect">
                                  <p:stCondLst>
                                    <p:cond delay="0"/>
                                  </p:stCondLst>
                                  <p:childTnLst>
                                    <p:set>
                                      <p:cBhvr>
                                        <p:cTn id="28" dur="1" fill="hold">
                                          <p:stCondLst>
                                            <p:cond delay="0"/>
                                          </p:stCondLst>
                                        </p:cTn>
                                        <p:tgtEl>
                                          <p:spTgt spid="393220">
                                            <p:txEl>
                                              <p:pRg st="8" end="8"/>
                                            </p:txEl>
                                          </p:spTgt>
                                        </p:tgtEl>
                                        <p:attrNameLst>
                                          <p:attrName>style.visibility</p:attrName>
                                        </p:attrNameLst>
                                      </p:cBhvr>
                                      <p:to>
                                        <p:strVal val="visible"/>
                                      </p:to>
                                    </p:set>
                                    <p:animEffect transition="in" filter="dissolve">
                                      <p:cBhvr>
                                        <p:cTn id="29" dur="1000"/>
                                        <p:tgtEl>
                                          <p:spTgt spid="393220">
                                            <p:txEl>
                                              <p:pRg st="8" end="8"/>
                                            </p:txEl>
                                          </p:spTgt>
                                        </p:tgtEl>
                                      </p:cBhvr>
                                    </p:animEffect>
                                  </p:childTnLst>
                                </p:cTn>
                              </p:par>
                            </p:childTnLst>
                          </p:cTn>
                        </p:par>
                        <p:par>
                          <p:cTn id="30" fill="hold" nodeType="afterGroup">
                            <p:stCondLst>
                              <p:cond delay="6000"/>
                            </p:stCondLst>
                            <p:childTnLst>
                              <p:par>
                                <p:cTn id="31" presetID="9" presetClass="entr" presetSubtype="0" fill="hold" nodeType="afterEffect">
                                  <p:stCondLst>
                                    <p:cond delay="0"/>
                                  </p:stCondLst>
                                  <p:childTnLst>
                                    <p:set>
                                      <p:cBhvr>
                                        <p:cTn id="32" dur="1" fill="hold">
                                          <p:stCondLst>
                                            <p:cond delay="0"/>
                                          </p:stCondLst>
                                        </p:cTn>
                                        <p:tgtEl>
                                          <p:spTgt spid="393220">
                                            <p:txEl>
                                              <p:pRg st="9" end="9"/>
                                            </p:txEl>
                                          </p:spTgt>
                                        </p:tgtEl>
                                        <p:attrNameLst>
                                          <p:attrName>style.visibility</p:attrName>
                                        </p:attrNameLst>
                                      </p:cBhvr>
                                      <p:to>
                                        <p:strVal val="visible"/>
                                      </p:to>
                                    </p:set>
                                    <p:animEffect transition="in" filter="dissolve">
                                      <p:cBhvr>
                                        <p:cTn id="33" dur="1000"/>
                                        <p:tgtEl>
                                          <p:spTgt spid="393220">
                                            <p:txEl>
                                              <p:pRg st="9" end="9"/>
                                            </p:txEl>
                                          </p:spTgt>
                                        </p:tgtEl>
                                      </p:cBhvr>
                                    </p:animEffect>
                                  </p:childTnLst>
                                </p:cTn>
                              </p:par>
                              <p:par>
                                <p:cTn id="34" presetID="9" presetClass="entr" presetSubtype="0" fill="hold" nodeType="withEffect">
                                  <p:stCondLst>
                                    <p:cond delay="0"/>
                                  </p:stCondLst>
                                  <p:childTnLst>
                                    <p:set>
                                      <p:cBhvr>
                                        <p:cTn id="35" dur="1" fill="hold">
                                          <p:stCondLst>
                                            <p:cond delay="0"/>
                                          </p:stCondLst>
                                        </p:cTn>
                                        <p:tgtEl>
                                          <p:spTgt spid="393220">
                                            <p:txEl>
                                              <p:pRg st="10" end="10"/>
                                            </p:txEl>
                                          </p:spTgt>
                                        </p:tgtEl>
                                        <p:attrNameLst>
                                          <p:attrName>style.visibility</p:attrName>
                                        </p:attrNameLst>
                                      </p:cBhvr>
                                      <p:to>
                                        <p:strVal val="visible"/>
                                      </p:to>
                                    </p:set>
                                    <p:animEffect transition="in" filter="dissolve">
                                      <p:cBhvr>
                                        <p:cTn id="36" dur="1000"/>
                                        <p:tgtEl>
                                          <p:spTgt spid="39322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xmlns="" id="{5C2F2011-2AA5-8562-153B-AD12EBF6E30F}"/>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6739" name="Line 3">
            <a:extLst>
              <a:ext uri="{FF2B5EF4-FFF2-40B4-BE49-F238E27FC236}">
                <a16:creationId xmlns:a16="http://schemas.microsoft.com/office/drawing/2014/main" xmlns="" id="{E54D544B-B39F-1490-29E4-6B771F3A89FE}"/>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4660" name="Text Box 4">
            <a:extLst>
              <a:ext uri="{FF2B5EF4-FFF2-40B4-BE49-F238E27FC236}">
                <a16:creationId xmlns:a16="http://schemas.microsoft.com/office/drawing/2014/main" xmlns="" id="{B6A26DE4-5B36-9E6B-63F7-C9C26D390C30}"/>
              </a:ext>
            </a:extLst>
          </p:cNvPr>
          <p:cNvSpPr txBox="1">
            <a:spLocks noChangeArrowheads="1"/>
          </p:cNvSpPr>
          <p:nvPr/>
        </p:nvSpPr>
        <p:spPr bwMode="auto">
          <a:xfrm>
            <a:off x="366713" y="1935163"/>
            <a:ext cx="8686800"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a:t>
            </a:r>
          </a:p>
          <a:p>
            <a:pPr>
              <a:lnSpc>
                <a:spcPct val="65000"/>
              </a:lnSpc>
              <a:spcBef>
                <a:spcPct val="50000"/>
              </a:spcBef>
            </a:pPr>
            <a:r>
              <a:rPr lang="en-US" altLang="en-US" b="1" i="1">
                <a:solidFill>
                  <a:srgbClr val="990033"/>
                </a:solidFill>
                <a:latin typeface="Tahoma" panose="020B0604030504040204" pitchFamily="34" charset="0"/>
              </a:rPr>
              <a:t>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 </a:t>
            </a:r>
          </a:p>
          <a:p>
            <a:pPr>
              <a:lnSpc>
                <a:spcPct val="65000"/>
              </a:lnSpc>
              <a:spcBef>
                <a:spcPct val="50000"/>
              </a:spcBef>
            </a:pPr>
            <a:r>
              <a:rPr lang="en-US" altLang="en-US" b="1" i="1">
                <a:solidFill>
                  <a:srgbClr val="990033"/>
                </a:solidFill>
                <a:latin typeface="Tahoma" panose="020B0604030504040204" pitchFamily="34" charset="0"/>
              </a:rPr>
              <a: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a:t>
            </a:r>
          </a:p>
        </p:txBody>
      </p:sp>
      <p:sp>
        <p:nvSpPr>
          <p:cNvPr id="116741" name="Text Box 6">
            <a:extLst>
              <a:ext uri="{FF2B5EF4-FFF2-40B4-BE49-F238E27FC236}">
                <a16:creationId xmlns:a16="http://schemas.microsoft.com/office/drawing/2014/main" xmlns="" id="{B096D51F-0F52-6A87-A02B-EC3AADA4820C}"/>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16742" name="Text Box 7">
            <a:extLst>
              <a:ext uri="{FF2B5EF4-FFF2-40B4-BE49-F238E27FC236}">
                <a16:creationId xmlns:a16="http://schemas.microsoft.com/office/drawing/2014/main" xmlns="" id="{68DB75BA-1878-63D5-220B-E0CEC6F4A5AA}"/>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 You Support Us</a:t>
            </a:r>
          </a:p>
        </p:txBody>
      </p:sp>
      <p:pic>
        <p:nvPicPr>
          <p:cNvPr id="116743" name="Picture 8" descr="j0078738">
            <a:extLst>
              <a:ext uri="{FF2B5EF4-FFF2-40B4-BE49-F238E27FC236}">
                <a16:creationId xmlns:a16="http://schemas.microsoft.com/office/drawing/2014/main" xmlns="" id="{D578B106-CAA1-3112-4F8D-475B809475C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81913" y="487363"/>
            <a:ext cx="1981200" cy="701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4660">
                                            <p:txEl>
                                              <p:pRg st="5" end="5"/>
                                            </p:txEl>
                                          </p:spTgt>
                                        </p:tgtEl>
                                        <p:attrNameLst>
                                          <p:attrName>style.visibility</p:attrName>
                                        </p:attrNameLst>
                                      </p:cBhvr>
                                      <p:to>
                                        <p:strVal val="visible"/>
                                      </p:to>
                                    </p:set>
                                    <p:anim calcmode="lin" valueType="num">
                                      <p:cBhvr additive="base">
                                        <p:cTn id="7" dur="3000" fill="hold"/>
                                        <p:tgtEl>
                                          <p:spTgt spid="454660">
                                            <p:txEl>
                                              <p:pRg st="5" end="5"/>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466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4660">
                                            <p:txEl>
                                              <p:pRg st="6" end="6"/>
                                            </p:txEl>
                                          </p:spTgt>
                                        </p:tgtEl>
                                        <p:attrNameLst>
                                          <p:attrName>style.visibility</p:attrName>
                                        </p:attrNameLst>
                                      </p:cBhvr>
                                      <p:to>
                                        <p:strVal val="visible"/>
                                      </p:to>
                                    </p:set>
                                    <p:anim calcmode="lin" valueType="num">
                                      <p:cBhvr additive="base">
                                        <p:cTn id="13" dur="3000" fill="hold"/>
                                        <p:tgtEl>
                                          <p:spTgt spid="454660">
                                            <p:txEl>
                                              <p:pRg st="6" end="6"/>
                                            </p:txEl>
                                          </p:spTgt>
                                        </p:tgtEl>
                                        <p:attrNameLst>
                                          <p:attrName>ppt_x</p:attrName>
                                        </p:attrNameLst>
                                      </p:cBhvr>
                                      <p:tavLst>
                                        <p:tav tm="0">
                                          <p:val>
                                            <p:strVal val="0-#ppt_w/2"/>
                                          </p:val>
                                        </p:tav>
                                        <p:tav tm="100000">
                                          <p:val>
                                            <p:strVal val="#ppt_x"/>
                                          </p:val>
                                        </p:tav>
                                      </p:tavLst>
                                    </p:anim>
                                    <p:anim calcmode="lin" valueType="num">
                                      <p:cBhvr additive="base">
                                        <p:cTn id="14" dur="3000" fill="hold"/>
                                        <p:tgtEl>
                                          <p:spTgt spid="454660">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454660">
                                            <p:txEl>
                                              <p:pRg st="7" end="7"/>
                                            </p:txEl>
                                          </p:spTgt>
                                        </p:tgtEl>
                                        <p:attrNameLst>
                                          <p:attrName>style.visibility</p:attrName>
                                        </p:attrNameLst>
                                      </p:cBhvr>
                                      <p:to>
                                        <p:strVal val="visible"/>
                                      </p:to>
                                    </p:set>
                                    <p:anim calcmode="lin" valueType="num">
                                      <p:cBhvr additive="base">
                                        <p:cTn id="19" dur="3000" fill="hold"/>
                                        <p:tgtEl>
                                          <p:spTgt spid="454660">
                                            <p:txEl>
                                              <p:pRg st="7" end="7"/>
                                            </p:txEl>
                                          </p:spTgt>
                                        </p:tgtEl>
                                        <p:attrNameLst>
                                          <p:attrName>ppt_x</p:attrName>
                                        </p:attrNameLst>
                                      </p:cBhvr>
                                      <p:tavLst>
                                        <p:tav tm="0">
                                          <p:val>
                                            <p:strVal val="0-#ppt_w/2"/>
                                          </p:val>
                                        </p:tav>
                                        <p:tav tm="100000">
                                          <p:val>
                                            <p:strVal val="#ppt_x"/>
                                          </p:val>
                                        </p:tav>
                                      </p:tavLst>
                                    </p:anim>
                                    <p:anim calcmode="lin" valueType="num">
                                      <p:cBhvr additive="base">
                                        <p:cTn id="20" dur="3000" fill="hold"/>
                                        <p:tgtEl>
                                          <p:spTgt spid="454660">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454660">
                                            <p:txEl>
                                              <p:pRg st="8" end="8"/>
                                            </p:txEl>
                                          </p:spTgt>
                                        </p:tgtEl>
                                        <p:attrNameLst>
                                          <p:attrName>style.visibility</p:attrName>
                                        </p:attrNameLst>
                                      </p:cBhvr>
                                      <p:to>
                                        <p:strVal val="visible"/>
                                      </p:to>
                                    </p:set>
                                    <p:anim calcmode="lin" valueType="num">
                                      <p:cBhvr additive="base">
                                        <p:cTn id="25" dur="3000" fill="hold"/>
                                        <p:tgtEl>
                                          <p:spTgt spid="454660">
                                            <p:txEl>
                                              <p:pRg st="8" end="8"/>
                                            </p:txEl>
                                          </p:spTgt>
                                        </p:tgtEl>
                                        <p:attrNameLst>
                                          <p:attrName>ppt_x</p:attrName>
                                        </p:attrNameLst>
                                      </p:cBhvr>
                                      <p:tavLst>
                                        <p:tav tm="0">
                                          <p:val>
                                            <p:strVal val="0-#ppt_w/2"/>
                                          </p:val>
                                        </p:tav>
                                        <p:tav tm="100000">
                                          <p:val>
                                            <p:strVal val="#ppt_x"/>
                                          </p:val>
                                        </p:tav>
                                      </p:tavLst>
                                    </p:anim>
                                    <p:anim calcmode="lin" valueType="num">
                                      <p:cBhvr additive="base">
                                        <p:cTn id="26" dur="3000" fill="hold"/>
                                        <p:tgtEl>
                                          <p:spTgt spid="454660">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454660">
                                            <p:txEl>
                                              <p:pRg st="9" end="9"/>
                                            </p:txEl>
                                          </p:spTgt>
                                        </p:tgtEl>
                                        <p:attrNameLst>
                                          <p:attrName>style.visibility</p:attrName>
                                        </p:attrNameLst>
                                      </p:cBhvr>
                                      <p:to>
                                        <p:strVal val="visible"/>
                                      </p:to>
                                    </p:set>
                                    <p:anim calcmode="lin" valueType="num">
                                      <p:cBhvr additive="base">
                                        <p:cTn id="31" dur="3000" fill="hold"/>
                                        <p:tgtEl>
                                          <p:spTgt spid="454660">
                                            <p:txEl>
                                              <p:pRg st="9" end="9"/>
                                            </p:txEl>
                                          </p:spTgt>
                                        </p:tgtEl>
                                        <p:attrNameLst>
                                          <p:attrName>ppt_x</p:attrName>
                                        </p:attrNameLst>
                                      </p:cBhvr>
                                      <p:tavLst>
                                        <p:tav tm="0">
                                          <p:val>
                                            <p:strVal val="0-#ppt_w/2"/>
                                          </p:val>
                                        </p:tav>
                                        <p:tav tm="100000">
                                          <p:val>
                                            <p:strVal val="#ppt_x"/>
                                          </p:val>
                                        </p:tav>
                                      </p:tavLst>
                                    </p:anim>
                                    <p:anim calcmode="lin" valueType="num">
                                      <p:cBhvr additive="base">
                                        <p:cTn id="32" dur="3000" fill="hold"/>
                                        <p:tgtEl>
                                          <p:spTgt spid="454660">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Line 2">
            <a:extLst>
              <a:ext uri="{FF2B5EF4-FFF2-40B4-BE49-F238E27FC236}">
                <a16:creationId xmlns:a16="http://schemas.microsoft.com/office/drawing/2014/main" xmlns="" id="{A2F740CA-302B-907F-EFF3-3645B869B0FD}"/>
              </a:ext>
            </a:extLst>
          </p:cNvPr>
          <p:cNvSpPr>
            <a:spLocks noChangeShapeType="1"/>
          </p:cNvSpPr>
          <p:nvPr/>
        </p:nvSpPr>
        <p:spPr bwMode="auto">
          <a:xfrm>
            <a:off x="598488" y="904875"/>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7763" name="Rectangle 3">
            <a:extLst>
              <a:ext uri="{FF2B5EF4-FFF2-40B4-BE49-F238E27FC236}">
                <a16:creationId xmlns:a16="http://schemas.microsoft.com/office/drawing/2014/main" xmlns="" id="{A4641D6B-6757-1E2C-2917-FFF0A46079E7}"/>
              </a:ext>
            </a:extLst>
          </p:cNvPr>
          <p:cNvSpPr>
            <a:spLocks noGrp="1" noChangeArrowheads="1"/>
          </p:cNvSpPr>
          <p:nvPr>
            <p:ph type="title"/>
          </p:nvPr>
        </p:nvSpPr>
        <p:spPr>
          <a:xfrm>
            <a:off x="465138" y="381000"/>
            <a:ext cx="8056562" cy="457200"/>
          </a:xfrm>
        </p:spPr>
        <p:txBody>
          <a:bodyPr/>
          <a:lstStyle/>
          <a:p>
            <a:r>
              <a:rPr lang="en-US" altLang="en-US"/>
              <a:t>Tell Us The Truth</a:t>
            </a:r>
          </a:p>
        </p:txBody>
      </p:sp>
      <p:sp>
        <p:nvSpPr>
          <p:cNvPr id="355332" name="Text Box 4">
            <a:extLst>
              <a:ext uri="{FF2B5EF4-FFF2-40B4-BE49-F238E27FC236}">
                <a16:creationId xmlns:a16="http://schemas.microsoft.com/office/drawing/2014/main" xmlns="" id="{80B42841-937A-EFA4-D265-02D830365586}"/>
              </a:ext>
            </a:extLst>
          </p:cNvPr>
          <p:cNvSpPr txBox="1">
            <a:spLocks noChangeArrowheads="1"/>
          </p:cNvSpPr>
          <p:nvPr/>
        </p:nvSpPr>
        <p:spPr bwMode="auto">
          <a:xfrm>
            <a:off x="290513" y="5516563"/>
            <a:ext cx="8305800" cy="118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5000"/>
              </a:lnSpc>
            </a:pPr>
            <a:r>
              <a:rPr lang="en-US" altLang="en-US" sz="2800">
                <a:latin typeface="Tahoma" panose="020B0604030504040204" pitchFamily="34" charset="0"/>
              </a:rPr>
              <a:t>How can this man with profound intellectual disabilities be supported in realizing his “dreams” in socially acceptable ways?</a:t>
            </a:r>
          </a:p>
        </p:txBody>
      </p:sp>
      <p:pic>
        <p:nvPicPr>
          <p:cNvPr id="117765" name="Picture 5" descr="j0230554">
            <a:extLst>
              <a:ext uri="{FF2B5EF4-FFF2-40B4-BE49-F238E27FC236}">
                <a16:creationId xmlns:a16="http://schemas.microsoft.com/office/drawing/2014/main" xmlns="" id="{96102847-9B04-6A78-3844-7AF94F16EBD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8800" y="1600200"/>
            <a:ext cx="50292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6" name="Picture 6" descr="j0199364">
            <a:extLst>
              <a:ext uri="{FF2B5EF4-FFF2-40B4-BE49-F238E27FC236}">
                <a16:creationId xmlns:a16="http://schemas.microsoft.com/office/drawing/2014/main" xmlns="" id="{BD260ABE-D992-1B72-F470-7E6092B551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3200" y="2667000"/>
            <a:ext cx="1754188" cy="168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3" name="AutoShape 7">
            <a:extLst>
              <a:ext uri="{FF2B5EF4-FFF2-40B4-BE49-F238E27FC236}">
                <a16:creationId xmlns:a16="http://schemas.microsoft.com/office/drawing/2014/main" xmlns="" id="{13B97A77-C8C0-F80D-5D24-E619EAAD0EA5}"/>
              </a:ext>
            </a:extLst>
          </p:cNvPr>
          <p:cNvSpPr>
            <a:spLocks noChangeArrowheads="1"/>
          </p:cNvSpPr>
          <p:nvPr/>
        </p:nvSpPr>
        <p:spPr bwMode="auto">
          <a:xfrm>
            <a:off x="2819400" y="838200"/>
            <a:ext cx="1446213" cy="1143000"/>
          </a:xfrm>
          <a:prstGeom prst="cloudCallout">
            <a:avLst>
              <a:gd name="adj1" fmla="val 61292"/>
              <a:gd name="adj2" fmla="val 70139"/>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17768" name="Text Box 8">
            <a:extLst>
              <a:ext uri="{FF2B5EF4-FFF2-40B4-BE49-F238E27FC236}">
                <a16:creationId xmlns:a16="http://schemas.microsoft.com/office/drawing/2014/main" xmlns="" id="{DB8D8D73-049F-8C80-413C-D63F8940EE0E}"/>
              </a:ext>
            </a:extLst>
          </p:cNvPr>
          <p:cNvSpPr txBox="1">
            <a:spLocks noChangeArrowheads="1"/>
          </p:cNvSpPr>
          <p:nvPr/>
        </p:nvSpPr>
        <p:spPr bwMode="auto">
          <a:xfrm>
            <a:off x="5181600" y="1184275"/>
            <a:ext cx="396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7769" name="Text Box 9">
            <a:extLst>
              <a:ext uri="{FF2B5EF4-FFF2-40B4-BE49-F238E27FC236}">
                <a16:creationId xmlns:a16="http://schemas.microsoft.com/office/drawing/2014/main" xmlns="" id="{1F4C8A12-E080-AEE0-A58E-D5BFB28146F4}"/>
              </a:ext>
            </a:extLst>
          </p:cNvPr>
          <p:cNvSpPr txBox="1">
            <a:spLocks noChangeArrowheads="1"/>
          </p:cNvSpPr>
          <p:nvPr/>
        </p:nvSpPr>
        <p:spPr bwMode="auto">
          <a:xfrm>
            <a:off x="5318125" y="1260475"/>
            <a:ext cx="777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132106" name="Picture 10" descr="j0138387">
            <a:extLst>
              <a:ext uri="{FF2B5EF4-FFF2-40B4-BE49-F238E27FC236}">
                <a16:creationId xmlns:a16="http://schemas.microsoft.com/office/drawing/2014/main" xmlns="" id="{B9C59BBD-2543-22A3-7526-2DF23549033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1800" y="990600"/>
            <a:ext cx="1482725"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7" name="AutoShape 11">
            <a:extLst>
              <a:ext uri="{FF2B5EF4-FFF2-40B4-BE49-F238E27FC236}">
                <a16:creationId xmlns:a16="http://schemas.microsoft.com/office/drawing/2014/main" xmlns="" id="{BBD10D66-4ECF-4BD8-6037-C7EF591306EE}"/>
              </a:ext>
            </a:extLst>
          </p:cNvPr>
          <p:cNvSpPr>
            <a:spLocks noChangeArrowheads="1"/>
          </p:cNvSpPr>
          <p:nvPr/>
        </p:nvSpPr>
        <p:spPr bwMode="auto">
          <a:xfrm>
            <a:off x="1371600" y="838200"/>
            <a:ext cx="1296988" cy="1219200"/>
          </a:xfrm>
          <a:prstGeom prst="cloudCallout">
            <a:avLst>
              <a:gd name="adj1" fmla="val 88481"/>
              <a:gd name="adj2" fmla="val 76301"/>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08" name="Picture 12" descr="HH01194_">
            <a:extLst>
              <a:ext uri="{FF2B5EF4-FFF2-40B4-BE49-F238E27FC236}">
                <a16:creationId xmlns:a16="http://schemas.microsoft.com/office/drawing/2014/main" xmlns="" id="{20801038-0CAF-3B9D-6348-177E7FC16FD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5588" y="990600"/>
            <a:ext cx="9144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9" name="AutoShape 13">
            <a:extLst>
              <a:ext uri="{FF2B5EF4-FFF2-40B4-BE49-F238E27FC236}">
                <a16:creationId xmlns:a16="http://schemas.microsoft.com/office/drawing/2014/main" xmlns="" id="{0522B255-1D7B-C2F7-FC0C-B42EFAE854FD}"/>
              </a:ext>
            </a:extLst>
          </p:cNvPr>
          <p:cNvSpPr>
            <a:spLocks noChangeArrowheads="1"/>
          </p:cNvSpPr>
          <p:nvPr/>
        </p:nvSpPr>
        <p:spPr bwMode="auto">
          <a:xfrm>
            <a:off x="4722813" y="838200"/>
            <a:ext cx="1373187" cy="990600"/>
          </a:xfrm>
          <a:prstGeom prst="cloudCallout">
            <a:avLst>
              <a:gd name="adj1" fmla="val -42477"/>
              <a:gd name="adj2" fmla="val 89903"/>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10" name="Picture 14" descr="j0251735">
            <a:extLst>
              <a:ext uri="{FF2B5EF4-FFF2-40B4-BE49-F238E27FC236}">
                <a16:creationId xmlns:a16="http://schemas.microsoft.com/office/drawing/2014/main" xmlns="" id="{982FEF43-CEC1-D7A3-BA6A-9DCD416A489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53000" y="990600"/>
            <a:ext cx="1044575"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11" name="AutoShape 15">
            <a:extLst>
              <a:ext uri="{FF2B5EF4-FFF2-40B4-BE49-F238E27FC236}">
                <a16:creationId xmlns:a16="http://schemas.microsoft.com/office/drawing/2014/main" xmlns="" id="{22DBB6AA-D9A8-DE47-6D1D-8CF4DFAA66F3}"/>
              </a:ext>
            </a:extLst>
          </p:cNvPr>
          <p:cNvSpPr>
            <a:spLocks noChangeArrowheads="1"/>
          </p:cNvSpPr>
          <p:nvPr/>
        </p:nvSpPr>
        <p:spPr bwMode="auto">
          <a:xfrm>
            <a:off x="304800" y="2057400"/>
            <a:ext cx="1371600" cy="1219200"/>
          </a:xfrm>
          <a:prstGeom prst="cloudCallout">
            <a:avLst>
              <a:gd name="adj1" fmla="val 154167"/>
              <a:gd name="adj2" fmla="val -17319"/>
            </a:avLst>
          </a:prstGeom>
          <a:solidFill>
            <a:srgbClr val="FFFFCC"/>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pic>
        <p:nvPicPr>
          <p:cNvPr id="132112" name="Picture 16" descr="PE03297_">
            <a:extLst>
              <a:ext uri="{FF2B5EF4-FFF2-40B4-BE49-F238E27FC236}">
                <a16:creationId xmlns:a16="http://schemas.microsoft.com/office/drawing/2014/main" xmlns="" id="{17F197ED-0241-5813-5090-428DA584EAD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3400" y="2057400"/>
            <a:ext cx="944563"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13" name="AutoShape 17">
            <a:extLst>
              <a:ext uri="{FF2B5EF4-FFF2-40B4-BE49-F238E27FC236}">
                <a16:creationId xmlns:a16="http://schemas.microsoft.com/office/drawing/2014/main" xmlns="" id="{46CF45F2-5CE3-24C4-C243-374A7E464101}"/>
              </a:ext>
            </a:extLst>
          </p:cNvPr>
          <p:cNvSpPr>
            <a:spLocks noChangeArrowheads="1"/>
          </p:cNvSpPr>
          <p:nvPr/>
        </p:nvSpPr>
        <p:spPr bwMode="auto">
          <a:xfrm>
            <a:off x="7239000" y="1219200"/>
            <a:ext cx="1981200" cy="1219200"/>
          </a:xfrm>
          <a:prstGeom prst="wedgeRoundRectCallout">
            <a:avLst>
              <a:gd name="adj1" fmla="val -118588"/>
              <a:gd name="adj2" fmla="val 68620"/>
              <a:gd name="adj3" fmla="val 16667"/>
            </a:avLst>
          </a:prstGeom>
          <a:solidFill>
            <a:srgbClr val="FFFFCC"/>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132114" name="Text Box 18">
            <a:extLst>
              <a:ext uri="{FF2B5EF4-FFF2-40B4-BE49-F238E27FC236}">
                <a16:creationId xmlns:a16="http://schemas.microsoft.com/office/drawing/2014/main" xmlns="" id="{56CD1293-C796-4D7C-F089-EFAF5D164B4B}"/>
              </a:ext>
            </a:extLst>
          </p:cNvPr>
          <p:cNvSpPr txBox="1">
            <a:spLocks noChangeArrowheads="1"/>
          </p:cNvSpPr>
          <p:nvPr/>
        </p:nvSpPr>
        <p:spPr bwMode="auto">
          <a:xfrm>
            <a:off x="7391400" y="1219200"/>
            <a:ext cx="17494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Hey, look at</a:t>
            </a:r>
          </a:p>
          <a:p>
            <a:r>
              <a:rPr lang="en-US" altLang="en-US"/>
              <a:t>me!  I’m a</a:t>
            </a:r>
          </a:p>
          <a:p>
            <a:r>
              <a:rPr lang="en-US" altLang="en-US"/>
              <a:t>cowboy!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afterEffect">
                                  <p:stCondLst>
                                    <p:cond delay="0"/>
                                  </p:stCondLst>
                                  <p:childTnLst>
                                    <p:set>
                                      <p:cBhvr>
                                        <p:cTn id="6" dur="1" fill="hold">
                                          <p:stCondLst>
                                            <p:cond delay="0"/>
                                          </p:stCondLst>
                                        </p:cTn>
                                        <p:tgtEl>
                                          <p:spTgt spid="132112"/>
                                        </p:tgtEl>
                                        <p:attrNameLst>
                                          <p:attrName>style.visibility</p:attrName>
                                        </p:attrNameLst>
                                      </p:cBhvr>
                                      <p:to>
                                        <p:strVal val="visible"/>
                                      </p:to>
                                    </p:set>
                                    <p:animEffect transition="in" filter="wipe(down)">
                                      <p:cBhvr>
                                        <p:cTn id="7" dur="290">
                                          <p:stCondLst>
                                            <p:cond delay="0"/>
                                          </p:stCondLst>
                                        </p:cTn>
                                        <p:tgtEl>
                                          <p:spTgt spid="132112"/>
                                        </p:tgtEl>
                                      </p:cBhvr>
                                    </p:animEffect>
                                    <p:anim calcmode="lin" valueType="num">
                                      <p:cBhvr>
                                        <p:cTn id="8" dur="911" tmFilter="0,0; 0.14,0.36; 0.43,0.73; 0.71,0.91; 1.0,1.0">
                                          <p:stCondLst>
                                            <p:cond delay="0"/>
                                          </p:stCondLst>
                                        </p:cTn>
                                        <p:tgtEl>
                                          <p:spTgt spid="132112"/>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32112"/>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32112"/>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32112"/>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32112"/>
                                        </p:tgtEl>
                                        <p:attrNameLst>
                                          <p:attrName>ppt_y</p:attrName>
                                        </p:attrNameLst>
                                      </p:cBhvr>
                                      <p:tavLst>
                                        <p:tav tm="0" fmla="#ppt_y-sin(pi*$)/81">
                                          <p:val>
                                            <p:fltVal val="0"/>
                                          </p:val>
                                        </p:tav>
                                        <p:tav tm="100000">
                                          <p:val>
                                            <p:fltVal val="1"/>
                                          </p:val>
                                        </p:tav>
                                      </p:tavLst>
                                    </p:anim>
                                    <p:animScale>
                                      <p:cBhvr>
                                        <p:cTn id="13" dur="13">
                                          <p:stCondLst>
                                            <p:cond delay="325"/>
                                          </p:stCondLst>
                                        </p:cTn>
                                        <p:tgtEl>
                                          <p:spTgt spid="132112"/>
                                        </p:tgtEl>
                                      </p:cBhvr>
                                      <p:to x="100000" y="60000"/>
                                    </p:animScale>
                                    <p:animScale>
                                      <p:cBhvr>
                                        <p:cTn id="14" dur="83" decel="50000">
                                          <p:stCondLst>
                                            <p:cond delay="338"/>
                                          </p:stCondLst>
                                        </p:cTn>
                                        <p:tgtEl>
                                          <p:spTgt spid="132112"/>
                                        </p:tgtEl>
                                      </p:cBhvr>
                                      <p:to x="100000" y="100000"/>
                                    </p:animScale>
                                    <p:animScale>
                                      <p:cBhvr>
                                        <p:cTn id="15" dur="13">
                                          <p:stCondLst>
                                            <p:cond delay="656"/>
                                          </p:stCondLst>
                                        </p:cTn>
                                        <p:tgtEl>
                                          <p:spTgt spid="132112"/>
                                        </p:tgtEl>
                                      </p:cBhvr>
                                      <p:to x="100000" y="80000"/>
                                    </p:animScale>
                                    <p:animScale>
                                      <p:cBhvr>
                                        <p:cTn id="16" dur="83" decel="50000">
                                          <p:stCondLst>
                                            <p:cond delay="669"/>
                                          </p:stCondLst>
                                        </p:cTn>
                                        <p:tgtEl>
                                          <p:spTgt spid="132112"/>
                                        </p:tgtEl>
                                      </p:cBhvr>
                                      <p:to x="100000" y="100000"/>
                                    </p:animScale>
                                    <p:animScale>
                                      <p:cBhvr>
                                        <p:cTn id="17" dur="13">
                                          <p:stCondLst>
                                            <p:cond delay="821"/>
                                          </p:stCondLst>
                                        </p:cTn>
                                        <p:tgtEl>
                                          <p:spTgt spid="132112"/>
                                        </p:tgtEl>
                                      </p:cBhvr>
                                      <p:to x="100000" y="90000"/>
                                    </p:animScale>
                                    <p:animScale>
                                      <p:cBhvr>
                                        <p:cTn id="18" dur="83" decel="50000">
                                          <p:stCondLst>
                                            <p:cond delay="834"/>
                                          </p:stCondLst>
                                        </p:cTn>
                                        <p:tgtEl>
                                          <p:spTgt spid="132112"/>
                                        </p:tgtEl>
                                      </p:cBhvr>
                                      <p:to x="100000" y="100000"/>
                                    </p:animScale>
                                    <p:animScale>
                                      <p:cBhvr>
                                        <p:cTn id="19" dur="13">
                                          <p:stCondLst>
                                            <p:cond delay="904"/>
                                          </p:stCondLst>
                                        </p:cTn>
                                        <p:tgtEl>
                                          <p:spTgt spid="132112"/>
                                        </p:tgtEl>
                                      </p:cBhvr>
                                      <p:to x="100000" y="95000"/>
                                    </p:animScale>
                                    <p:animScale>
                                      <p:cBhvr>
                                        <p:cTn id="20" dur="83" decel="50000">
                                          <p:stCondLst>
                                            <p:cond delay="917"/>
                                          </p:stCondLst>
                                        </p:cTn>
                                        <p:tgtEl>
                                          <p:spTgt spid="132112"/>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32111"/>
                                        </p:tgtEl>
                                        <p:attrNameLst>
                                          <p:attrName>style.visibility</p:attrName>
                                        </p:attrNameLst>
                                      </p:cBhvr>
                                      <p:to>
                                        <p:strVal val="visible"/>
                                      </p:to>
                                    </p:set>
                                    <p:animEffect transition="in" filter="wipe(down)">
                                      <p:cBhvr>
                                        <p:cTn id="23" dur="290">
                                          <p:stCondLst>
                                            <p:cond delay="0"/>
                                          </p:stCondLst>
                                        </p:cTn>
                                        <p:tgtEl>
                                          <p:spTgt spid="132111"/>
                                        </p:tgtEl>
                                      </p:cBhvr>
                                    </p:animEffect>
                                    <p:anim calcmode="lin" valueType="num">
                                      <p:cBhvr>
                                        <p:cTn id="24" dur="911" tmFilter="0,0; 0.14,0.36; 0.43,0.73; 0.71,0.91; 1.0,1.0">
                                          <p:stCondLst>
                                            <p:cond delay="0"/>
                                          </p:stCondLst>
                                        </p:cTn>
                                        <p:tgtEl>
                                          <p:spTgt spid="132111"/>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132111"/>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132111"/>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132111"/>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132111"/>
                                        </p:tgtEl>
                                        <p:attrNameLst>
                                          <p:attrName>ppt_y</p:attrName>
                                        </p:attrNameLst>
                                      </p:cBhvr>
                                      <p:tavLst>
                                        <p:tav tm="0" fmla="#ppt_y-sin(pi*$)/81">
                                          <p:val>
                                            <p:fltVal val="0"/>
                                          </p:val>
                                        </p:tav>
                                        <p:tav tm="100000">
                                          <p:val>
                                            <p:fltVal val="1"/>
                                          </p:val>
                                        </p:tav>
                                      </p:tavLst>
                                    </p:anim>
                                    <p:animScale>
                                      <p:cBhvr>
                                        <p:cTn id="29" dur="13">
                                          <p:stCondLst>
                                            <p:cond delay="325"/>
                                          </p:stCondLst>
                                        </p:cTn>
                                        <p:tgtEl>
                                          <p:spTgt spid="132111"/>
                                        </p:tgtEl>
                                      </p:cBhvr>
                                      <p:to x="100000" y="60000"/>
                                    </p:animScale>
                                    <p:animScale>
                                      <p:cBhvr>
                                        <p:cTn id="30" dur="83" decel="50000">
                                          <p:stCondLst>
                                            <p:cond delay="338"/>
                                          </p:stCondLst>
                                        </p:cTn>
                                        <p:tgtEl>
                                          <p:spTgt spid="132111"/>
                                        </p:tgtEl>
                                      </p:cBhvr>
                                      <p:to x="100000" y="100000"/>
                                    </p:animScale>
                                    <p:animScale>
                                      <p:cBhvr>
                                        <p:cTn id="31" dur="13">
                                          <p:stCondLst>
                                            <p:cond delay="656"/>
                                          </p:stCondLst>
                                        </p:cTn>
                                        <p:tgtEl>
                                          <p:spTgt spid="132111"/>
                                        </p:tgtEl>
                                      </p:cBhvr>
                                      <p:to x="100000" y="80000"/>
                                    </p:animScale>
                                    <p:animScale>
                                      <p:cBhvr>
                                        <p:cTn id="32" dur="83" decel="50000">
                                          <p:stCondLst>
                                            <p:cond delay="669"/>
                                          </p:stCondLst>
                                        </p:cTn>
                                        <p:tgtEl>
                                          <p:spTgt spid="132111"/>
                                        </p:tgtEl>
                                      </p:cBhvr>
                                      <p:to x="100000" y="100000"/>
                                    </p:animScale>
                                    <p:animScale>
                                      <p:cBhvr>
                                        <p:cTn id="33" dur="13">
                                          <p:stCondLst>
                                            <p:cond delay="821"/>
                                          </p:stCondLst>
                                        </p:cTn>
                                        <p:tgtEl>
                                          <p:spTgt spid="132111"/>
                                        </p:tgtEl>
                                      </p:cBhvr>
                                      <p:to x="100000" y="90000"/>
                                    </p:animScale>
                                    <p:animScale>
                                      <p:cBhvr>
                                        <p:cTn id="34" dur="83" decel="50000">
                                          <p:stCondLst>
                                            <p:cond delay="834"/>
                                          </p:stCondLst>
                                        </p:cTn>
                                        <p:tgtEl>
                                          <p:spTgt spid="132111"/>
                                        </p:tgtEl>
                                      </p:cBhvr>
                                      <p:to x="100000" y="100000"/>
                                    </p:animScale>
                                    <p:animScale>
                                      <p:cBhvr>
                                        <p:cTn id="35" dur="13">
                                          <p:stCondLst>
                                            <p:cond delay="904"/>
                                          </p:stCondLst>
                                        </p:cTn>
                                        <p:tgtEl>
                                          <p:spTgt spid="132111"/>
                                        </p:tgtEl>
                                      </p:cBhvr>
                                      <p:to x="100000" y="95000"/>
                                    </p:animScale>
                                    <p:animScale>
                                      <p:cBhvr>
                                        <p:cTn id="36" dur="83" decel="50000">
                                          <p:stCondLst>
                                            <p:cond delay="917"/>
                                          </p:stCondLst>
                                        </p:cTn>
                                        <p:tgtEl>
                                          <p:spTgt spid="132111"/>
                                        </p:tgtEl>
                                      </p:cBhvr>
                                      <p:to x="100000" y="100000"/>
                                    </p:animScale>
                                  </p:childTnLst>
                                </p:cTn>
                              </p:par>
                            </p:childTnLst>
                          </p:cTn>
                        </p:par>
                        <p:par>
                          <p:cTn id="37" fill="hold" nodeType="afterGroup">
                            <p:stCondLst>
                              <p:cond delay="1000"/>
                            </p:stCondLst>
                            <p:childTnLst>
                              <p:par>
                                <p:cTn id="38" presetID="26" presetClass="entr" presetSubtype="0" fill="hold" nodeType="afterEffect">
                                  <p:stCondLst>
                                    <p:cond delay="0"/>
                                  </p:stCondLst>
                                  <p:childTnLst>
                                    <p:set>
                                      <p:cBhvr>
                                        <p:cTn id="39" dur="1" fill="hold">
                                          <p:stCondLst>
                                            <p:cond delay="0"/>
                                          </p:stCondLst>
                                        </p:cTn>
                                        <p:tgtEl>
                                          <p:spTgt spid="132108"/>
                                        </p:tgtEl>
                                        <p:attrNameLst>
                                          <p:attrName>style.visibility</p:attrName>
                                        </p:attrNameLst>
                                      </p:cBhvr>
                                      <p:to>
                                        <p:strVal val="visible"/>
                                      </p:to>
                                    </p:set>
                                    <p:animEffect transition="in" filter="wipe(down)">
                                      <p:cBhvr>
                                        <p:cTn id="40" dur="290">
                                          <p:stCondLst>
                                            <p:cond delay="0"/>
                                          </p:stCondLst>
                                        </p:cTn>
                                        <p:tgtEl>
                                          <p:spTgt spid="132108"/>
                                        </p:tgtEl>
                                      </p:cBhvr>
                                    </p:animEffect>
                                    <p:anim calcmode="lin" valueType="num">
                                      <p:cBhvr>
                                        <p:cTn id="41" dur="911" tmFilter="0,0; 0.14,0.36; 0.43,0.73; 0.71,0.91; 1.0,1.0">
                                          <p:stCondLst>
                                            <p:cond delay="0"/>
                                          </p:stCondLst>
                                        </p:cTn>
                                        <p:tgtEl>
                                          <p:spTgt spid="132108"/>
                                        </p:tgtEl>
                                        <p:attrNameLst>
                                          <p:attrName>ppt_x</p:attrName>
                                        </p:attrNameLst>
                                      </p:cBhvr>
                                      <p:tavLst>
                                        <p:tav tm="0">
                                          <p:val>
                                            <p:strVal val="#ppt_x-0.25"/>
                                          </p:val>
                                        </p:tav>
                                        <p:tav tm="100000">
                                          <p:val>
                                            <p:strVal val="#ppt_x"/>
                                          </p:val>
                                        </p:tav>
                                      </p:tavLst>
                                    </p:anim>
                                    <p:anim calcmode="lin" valueType="num">
                                      <p:cBhvr>
                                        <p:cTn id="42" dur="332" tmFilter="0.0,0.0; 0.25,0.07; 0.50,0.2; 0.75,0.467; 1.0,1.0">
                                          <p:stCondLst>
                                            <p:cond delay="0"/>
                                          </p:stCondLst>
                                        </p:cTn>
                                        <p:tgtEl>
                                          <p:spTgt spid="132108"/>
                                        </p:tgtEl>
                                        <p:attrNameLst>
                                          <p:attrName>ppt_y</p:attrName>
                                        </p:attrNameLst>
                                      </p:cBhvr>
                                      <p:tavLst>
                                        <p:tav tm="0" fmla="#ppt_y-sin(pi*$)/3">
                                          <p:val>
                                            <p:fltVal val="0.5"/>
                                          </p:val>
                                        </p:tav>
                                        <p:tav tm="100000">
                                          <p:val>
                                            <p:fltVal val="1"/>
                                          </p:val>
                                        </p:tav>
                                      </p:tavLst>
                                    </p:anim>
                                    <p:anim calcmode="lin" valueType="num">
                                      <p:cBhvr>
                                        <p:cTn id="43" dur="332" tmFilter="0, 0; 0.125,0.2665; 0.25,0.4; 0.375,0.465; 0.5,0.5;  0.625,0.535; 0.75,0.6; 0.875,0.7335; 1,1">
                                          <p:stCondLst>
                                            <p:cond delay="332"/>
                                          </p:stCondLst>
                                        </p:cTn>
                                        <p:tgtEl>
                                          <p:spTgt spid="132108"/>
                                        </p:tgtEl>
                                        <p:attrNameLst>
                                          <p:attrName>ppt_y</p:attrName>
                                        </p:attrNameLst>
                                      </p:cBhvr>
                                      <p:tavLst>
                                        <p:tav tm="0" fmla="#ppt_y-sin(pi*$)/9">
                                          <p:val>
                                            <p:fltVal val="0"/>
                                          </p:val>
                                        </p:tav>
                                        <p:tav tm="100000">
                                          <p:val>
                                            <p:fltVal val="1"/>
                                          </p:val>
                                        </p:tav>
                                      </p:tavLst>
                                    </p:anim>
                                    <p:anim calcmode="lin" valueType="num">
                                      <p:cBhvr>
                                        <p:cTn id="44" dur="166" tmFilter="0, 0; 0.125,0.2665; 0.25,0.4; 0.375,0.465; 0.5,0.5;  0.625,0.535; 0.75,0.6; 0.875,0.7335; 1,1">
                                          <p:stCondLst>
                                            <p:cond delay="662"/>
                                          </p:stCondLst>
                                        </p:cTn>
                                        <p:tgtEl>
                                          <p:spTgt spid="132108"/>
                                        </p:tgtEl>
                                        <p:attrNameLst>
                                          <p:attrName>ppt_y</p:attrName>
                                        </p:attrNameLst>
                                      </p:cBhvr>
                                      <p:tavLst>
                                        <p:tav tm="0" fmla="#ppt_y-sin(pi*$)/27">
                                          <p:val>
                                            <p:fltVal val="0"/>
                                          </p:val>
                                        </p:tav>
                                        <p:tav tm="100000">
                                          <p:val>
                                            <p:fltVal val="1"/>
                                          </p:val>
                                        </p:tav>
                                      </p:tavLst>
                                    </p:anim>
                                    <p:anim calcmode="lin" valueType="num">
                                      <p:cBhvr>
                                        <p:cTn id="45" dur="82" tmFilter="0, 0; 0.125,0.2665; 0.25,0.4; 0.375,0.465; 0.5,0.5;  0.625,0.535; 0.75,0.6; 0.875,0.7335; 1,1">
                                          <p:stCondLst>
                                            <p:cond delay="828"/>
                                          </p:stCondLst>
                                        </p:cTn>
                                        <p:tgtEl>
                                          <p:spTgt spid="132108"/>
                                        </p:tgtEl>
                                        <p:attrNameLst>
                                          <p:attrName>ppt_y</p:attrName>
                                        </p:attrNameLst>
                                      </p:cBhvr>
                                      <p:tavLst>
                                        <p:tav tm="0" fmla="#ppt_y-sin(pi*$)/81">
                                          <p:val>
                                            <p:fltVal val="0"/>
                                          </p:val>
                                        </p:tav>
                                        <p:tav tm="100000">
                                          <p:val>
                                            <p:fltVal val="1"/>
                                          </p:val>
                                        </p:tav>
                                      </p:tavLst>
                                    </p:anim>
                                    <p:animScale>
                                      <p:cBhvr>
                                        <p:cTn id="46" dur="13">
                                          <p:stCondLst>
                                            <p:cond delay="325"/>
                                          </p:stCondLst>
                                        </p:cTn>
                                        <p:tgtEl>
                                          <p:spTgt spid="132108"/>
                                        </p:tgtEl>
                                      </p:cBhvr>
                                      <p:to x="100000" y="60000"/>
                                    </p:animScale>
                                    <p:animScale>
                                      <p:cBhvr>
                                        <p:cTn id="47" dur="83" decel="50000">
                                          <p:stCondLst>
                                            <p:cond delay="338"/>
                                          </p:stCondLst>
                                        </p:cTn>
                                        <p:tgtEl>
                                          <p:spTgt spid="132108"/>
                                        </p:tgtEl>
                                      </p:cBhvr>
                                      <p:to x="100000" y="100000"/>
                                    </p:animScale>
                                    <p:animScale>
                                      <p:cBhvr>
                                        <p:cTn id="48" dur="13">
                                          <p:stCondLst>
                                            <p:cond delay="656"/>
                                          </p:stCondLst>
                                        </p:cTn>
                                        <p:tgtEl>
                                          <p:spTgt spid="132108"/>
                                        </p:tgtEl>
                                      </p:cBhvr>
                                      <p:to x="100000" y="80000"/>
                                    </p:animScale>
                                    <p:animScale>
                                      <p:cBhvr>
                                        <p:cTn id="49" dur="83" decel="50000">
                                          <p:stCondLst>
                                            <p:cond delay="669"/>
                                          </p:stCondLst>
                                        </p:cTn>
                                        <p:tgtEl>
                                          <p:spTgt spid="132108"/>
                                        </p:tgtEl>
                                      </p:cBhvr>
                                      <p:to x="100000" y="100000"/>
                                    </p:animScale>
                                    <p:animScale>
                                      <p:cBhvr>
                                        <p:cTn id="50" dur="13">
                                          <p:stCondLst>
                                            <p:cond delay="821"/>
                                          </p:stCondLst>
                                        </p:cTn>
                                        <p:tgtEl>
                                          <p:spTgt spid="132108"/>
                                        </p:tgtEl>
                                      </p:cBhvr>
                                      <p:to x="100000" y="90000"/>
                                    </p:animScale>
                                    <p:animScale>
                                      <p:cBhvr>
                                        <p:cTn id="51" dur="83" decel="50000">
                                          <p:stCondLst>
                                            <p:cond delay="834"/>
                                          </p:stCondLst>
                                        </p:cTn>
                                        <p:tgtEl>
                                          <p:spTgt spid="132108"/>
                                        </p:tgtEl>
                                      </p:cBhvr>
                                      <p:to x="100000" y="100000"/>
                                    </p:animScale>
                                    <p:animScale>
                                      <p:cBhvr>
                                        <p:cTn id="52" dur="13">
                                          <p:stCondLst>
                                            <p:cond delay="904"/>
                                          </p:stCondLst>
                                        </p:cTn>
                                        <p:tgtEl>
                                          <p:spTgt spid="132108"/>
                                        </p:tgtEl>
                                      </p:cBhvr>
                                      <p:to x="100000" y="95000"/>
                                    </p:animScale>
                                    <p:animScale>
                                      <p:cBhvr>
                                        <p:cTn id="53" dur="83" decel="50000">
                                          <p:stCondLst>
                                            <p:cond delay="917"/>
                                          </p:stCondLst>
                                        </p:cTn>
                                        <p:tgtEl>
                                          <p:spTgt spid="132108"/>
                                        </p:tgtEl>
                                      </p:cBhvr>
                                      <p:to x="100000" y="100000"/>
                                    </p:animScale>
                                  </p:childTnLst>
                                </p:cTn>
                              </p:par>
                              <p:par>
                                <p:cTn id="54" presetID="26" presetClass="entr" presetSubtype="0" fill="hold" grpId="0" nodeType="withEffect">
                                  <p:stCondLst>
                                    <p:cond delay="0"/>
                                  </p:stCondLst>
                                  <p:childTnLst>
                                    <p:set>
                                      <p:cBhvr>
                                        <p:cTn id="55" dur="1" fill="hold">
                                          <p:stCondLst>
                                            <p:cond delay="0"/>
                                          </p:stCondLst>
                                        </p:cTn>
                                        <p:tgtEl>
                                          <p:spTgt spid="132107"/>
                                        </p:tgtEl>
                                        <p:attrNameLst>
                                          <p:attrName>style.visibility</p:attrName>
                                        </p:attrNameLst>
                                      </p:cBhvr>
                                      <p:to>
                                        <p:strVal val="visible"/>
                                      </p:to>
                                    </p:set>
                                    <p:animEffect transition="in" filter="wipe(down)">
                                      <p:cBhvr>
                                        <p:cTn id="56" dur="290">
                                          <p:stCondLst>
                                            <p:cond delay="0"/>
                                          </p:stCondLst>
                                        </p:cTn>
                                        <p:tgtEl>
                                          <p:spTgt spid="132107"/>
                                        </p:tgtEl>
                                      </p:cBhvr>
                                    </p:animEffect>
                                    <p:anim calcmode="lin" valueType="num">
                                      <p:cBhvr>
                                        <p:cTn id="57" dur="911" tmFilter="0,0; 0.14,0.36; 0.43,0.73; 0.71,0.91; 1.0,1.0">
                                          <p:stCondLst>
                                            <p:cond delay="0"/>
                                          </p:stCondLst>
                                        </p:cTn>
                                        <p:tgtEl>
                                          <p:spTgt spid="132107"/>
                                        </p:tgtEl>
                                        <p:attrNameLst>
                                          <p:attrName>ppt_x</p:attrName>
                                        </p:attrNameLst>
                                      </p:cBhvr>
                                      <p:tavLst>
                                        <p:tav tm="0">
                                          <p:val>
                                            <p:strVal val="#ppt_x-0.25"/>
                                          </p:val>
                                        </p:tav>
                                        <p:tav tm="100000">
                                          <p:val>
                                            <p:strVal val="#ppt_x"/>
                                          </p:val>
                                        </p:tav>
                                      </p:tavLst>
                                    </p:anim>
                                    <p:anim calcmode="lin" valueType="num">
                                      <p:cBhvr>
                                        <p:cTn id="58" dur="332" tmFilter="0.0,0.0; 0.25,0.07; 0.50,0.2; 0.75,0.467; 1.0,1.0">
                                          <p:stCondLst>
                                            <p:cond delay="0"/>
                                          </p:stCondLst>
                                        </p:cTn>
                                        <p:tgtEl>
                                          <p:spTgt spid="132107"/>
                                        </p:tgtEl>
                                        <p:attrNameLst>
                                          <p:attrName>ppt_y</p:attrName>
                                        </p:attrNameLst>
                                      </p:cBhvr>
                                      <p:tavLst>
                                        <p:tav tm="0" fmla="#ppt_y-sin(pi*$)/3">
                                          <p:val>
                                            <p:fltVal val="0.5"/>
                                          </p:val>
                                        </p:tav>
                                        <p:tav tm="100000">
                                          <p:val>
                                            <p:fltVal val="1"/>
                                          </p:val>
                                        </p:tav>
                                      </p:tavLst>
                                    </p:anim>
                                    <p:anim calcmode="lin" valueType="num">
                                      <p:cBhvr>
                                        <p:cTn id="59" dur="332" tmFilter="0, 0; 0.125,0.2665; 0.25,0.4; 0.375,0.465; 0.5,0.5;  0.625,0.535; 0.75,0.6; 0.875,0.7335; 1,1">
                                          <p:stCondLst>
                                            <p:cond delay="332"/>
                                          </p:stCondLst>
                                        </p:cTn>
                                        <p:tgtEl>
                                          <p:spTgt spid="132107"/>
                                        </p:tgtEl>
                                        <p:attrNameLst>
                                          <p:attrName>ppt_y</p:attrName>
                                        </p:attrNameLst>
                                      </p:cBhvr>
                                      <p:tavLst>
                                        <p:tav tm="0" fmla="#ppt_y-sin(pi*$)/9">
                                          <p:val>
                                            <p:fltVal val="0"/>
                                          </p:val>
                                        </p:tav>
                                        <p:tav tm="100000">
                                          <p:val>
                                            <p:fltVal val="1"/>
                                          </p:val>
                                        </p:tav>
                                      </p:tavLst>
                                    </p:anim>
                                    <p:anim calcmode="lin" valueType="num">
                                      <p:cBhvr>
                                        <p:cTn id="60" dur="166" tmFilter="0, 0; 0.125,0.2665; 0.25,0.4; 0.375,0.465; 0.5,0.5;  0.625,0.535; 0.75,0.6; 0.875,0.7335; 1,1">
                                          <p:stCondLst>
                                            <p:cond delay="662"/>
                                          </p:stCondLst>
                                        </p:cTn>
                                        <p:tgtEl>
                                          <p:spTgt spid="132107"/>
                                        </p:tgtEl>
                                        <p:attrNameLst>
                                          <p:attrName>ppt_y</p:attrName>
                                        </p:attrNameLst>
                                      </p:cBhvr>
                                      <p:tavLst>
                                        <p:tav tm="0" fmla="#ppt_y-sin(pi*$)/27">
                                          <p:val>
                                            <p:fltVal val="0"/>
                                          </p:val>
                                        </p:tav>
                                        <p:tav tm="100000">
                                          <p:val>
                                            <p:fltVal val="1"/>
                                          </p:val>
                                        </p:tav>
                                      </p:tavLst>
                                    </p:anim>
                                    <p:anim calcmode="lin" valueType="num">
                                      <p:cBhvr>
                                        <p:cTn id="61" dur="82" tmFilter="0, 0; 0.125,0.2665; 0.25,0.4; 0.375,0.465; 0.5,0.5;  0.625,0.535; 0.75,0.6; 0.875,0.7335; 1,1">
                                          <p:stCondLst>
                                            <p:cond delay="828"/>
                                          </p:stCondLst>
                                        </p:cTn>
                                        <p:tgtEl>
                                          <p:spTgt spid="132107"/>
                                        </p:tgtEl>
                                        <p:attrNameLst>
                                          <p:attrName>ppt_y</p:attrName>
                                        </p:attrNameLst>
                                      </p:cBhvr>
                                      <p:tavLst>
                                        <p:tav tm="0" fmla="#ppt_y-sin(pi*$)/81">
                                          <p:val>
                                            <p:fltVal val="0"/>
                                          </p:val>
                                        </p:tav>
                                        <p:tav tm="100000">
                                          <p:val>
                                            <p:fltVal val="1"/>
                                          </p:val>
                                        </p:tav>
                                      </p:tavLst>
                                    </p:anim>
                                    <p:animScale>
                                      <p:cBhvr>
                                        <p:cTn id="62" dur="13">
                                          <p:stCondLst>
                                            <p:cond delay="325"/>
                                          </p:stCondLst>
                                        </p:cTn>
                                        <p:tgtEl>
                                          <p:spTgt spid="132107"/>
                                        </p:tgtEl>
                                      </p:cBhvr>
                                      <p:to x="100000" y="60000"/>
                                    </p:animScale>
                                    <p:animScale>
                                      <p:cBhvr>
                                        <p:cTn id="63" dur="83" decel="50000">
                                          <p:stCondLst>
                                            <p:cond delay="338"/>
                                          </p:stCondLst>
                                        </p:cTn>
                                        <p:tgtEl>
                                          <p:spTgt spid="132107"/>
                                        </p:tgtEl>
                                      </p:cBhvr>
                                      <p:to x="100000" y="100000"/>
                                    </p:animScale>
                                    <p:animScale>
                                      <p:cBhvr>
                                        <p:cTn id="64" dur="13">
                                          <p:stCondLst>
                                            <p:cond delay="656"/>
                                          </p:stCondLst>
                                        </p:cTn>
                                        <p:tgtEl>
                                          <p:spTgt spid="132107"/>
                                        </p:tgtEl>
                                      </p:cBhvr>
                                      <p:to x="100000" y="80000"/>
                                    </p:animScale>
                                    <p:animScale>
                                      <p:cBhvr>
                                        <p:cTn id="65" dur="83" decel="50000">
                                          <p:stCondLst>
                                            <p:cond delay="669"/>
                                          </p:stCondLst>
                                        </p:cTn>
                                        <p:tgtEl>
                                          <p:spTgt spid="132107"/>
                                        </p:tgtEl>
                                      </p:cBhvr>
                                      <p:to x="100000" y="100000"/>
                                    </p:animScale>
                                    <p:animScale>
                                      <p:cBhvr>
                                        <p:cTn id="66" dur="13">
                                          <p:stCondLst>
                                            <p:cond delay="821"/>
                                          </p:stCondLst>
                                        </p:cTn>
                                        <p:tgtEl>
                                          <p:spTgt spid="132107"/>
                                        </p:tgtEl>
                                      </p:cBhvr>
                                      <p:to x="100000" y="90000"/>
                                    </p:animScale>
                                    <p:animScale>
                                      <p:cBhvr>
                                        <p:cTn id="67" dur="83" decel="50000">
                                          <p:stCondLst>
                                            <p:cond delay="834"/>
                                          </p:stCondLst>
                                        </p:cTn>
                                        <p:tgtEl>
                                          <p:spTgt spid="132107"/>
                                        </p:tgtEl>
                                      </p:cBhvr>
                                      <p:to x="100000" y="100000"/>
                                    </p:animScale>
                                    <p:animScale>
                                      <p:cBhvr>
                                        <p:cTn id="68" dur="13">
                                          <p:stCondLst>
                                            <p:cond delay="904"/>
                                          </p:stCondLst>
                                        </p:cTn>
                                        <p:tgtEl>
                                          <p:spTgt spid="132107"/>
                                        </p:tgtEl>
                                      </p:cBhvr>
                                      <p:to x="100000" y="95000"/>
                                    </p:animScale>
                                    <p:animScale>
                                      <p:cBhvr>
                                        <p:cTn id="69" dur="83" decel="50000">
                                          <p:stCondLst>
                                            <p:cond delay="917"/>
                                          </p:stCondLst>
                                        </p:cTn>
                                        <p:tgtEl>
                                          <p:spTgt spid="132107"/>
                                        </p:tgtEl>
                                      </p:cBhvr>
                                      <p:to x="100000" y="100000"/>
                                    </p:animScale>
                                  </p:childTnLst>
                                </p:cTn>
                              </p:par>
                            </p:childTnLst>
                          </p:cTn>
                        </p:par>
                        <p:par>
                          <p:cTn id="70" fill="hold" nodeType="afterGroup">
                            <p:stCondLst>
                              <p:cond delay="2000"/>
                            </p:stCondLst>
                            <p:childTnLst>
                              <p:par>
                                <p:cTn id="71" presetID="26" presetClass="entr" presetSubtype="0" fill="hold" nodeType="afterEffect">
                                  <p:stCondLst>
                                    <p:cond delay="0"/>
                                  </p:stCondLst>
                                  <p:childTnLst>
                                    <p:set>
                                      <p:cBhvr>
                                        <p:cTn id="72" dur="1" fill="hold">
                                          <p:stCondLst>
                                            <p:cond delay="0"/>
                                          </p:stCondLst>
                                        </p:cTn>
                                        <p:tgtEl>
                                          <p:spTgt spid="132106"/>
                                        </p:tgtEl>
                                        <p:attrNameLst>
                                          <p:attrName>style.visibility</p:attrName>
                                        </p:attrNameLst>
                                      </p:cBhvr>
                                      <p:to>
                                        <p:strVal val="visible"/>
                                      </p:to>
                                    </p:set>
                                    <p:animEffect transition="in" filter="wipe(down)">
                                      <p:cBhvr>
                                        <p:cTn id="73" dur="290">
                                          <p:stCondLst>
                                            <p:cond delay="0"/>
                                          </p:stCondLst>
                                        </p:cTn>
                                        <p:tgtEl>
                                          <p:spTgt spid="132106"/>
                                        </p:tgtEl>
                                      </p:cBhvr>
                                    </p:animEffect>
                                    <p:anim calcmode="lin" valueType="num">
                                      <p:cBhvr>
                                        <p:cTn id="74" dur="911" tmFilter="0,0; 0.14,0.36; 0.43,0.73; 0.71,0.91; 1.0,1.0">
                                          <p:stCondLst>
                                            <p:cond delay="0"/>
                                          </p:stCondLst>
                                        </p:cTn>
                                        <p:tgtEl>
                                          <p:spTgt spid="132106"/>
                                        </p:tgtEl>
                                        <p:attrNameLst>
                                          <p:attrName>ppt_x</p:attrName>
                                        </p:attrNameLst>
                                      </p:cBhvr>
                                      <p:tavLst>
                                        <p:tav tm="0">
                                          <p:val>
                                            <p:strVal val="#ppt_x-0.25"/>
                                          </p:val>
                                        </p:tav>
                                        <p:tav tm="100000">
                                          <p:val>
                                            <p:strVal val="#ppt_x"/>
                                          </p:val>
                                        </p:tav>
                                      </p:tavLst>
                                    </p:anim>
                                    <p:anim calcmode="lin" valueType="num">
                                      <p:cBhvr>
                                        <p:cTn id="75" dur="332" tmFilter="0.0,0.0; 0.25,0.07; 0.50,0.2; 0.75,0.467; 1.0,1.0">
                                          <p:stCondLst>
                                            <p:cond delay="0"/>
                                          </p:stCondLst>
                                        </p:cTn>
                                        <p:tgtEl>
                                          <p:spTgt spid="132106"/>
                                        </p:tgtEl>
                                        <p:attrNameLst>
                                          <p:attrName>ppt_y</p:attrName>
                                        </p:attrNameLst>
                                      </p:cBhvr>
                                      <p:tavLst>
                                        <p:tav tm="0" fmla="#ppt_y-sin(pi*$)/3">
                                          <p:val>
                                            <p:fltVal val="0.5"/>
                                          </p:val>
                                        </p:tav>
                                        <p:tav tm="100000">
                                          <p:val>
                                            <p:fltVal val="1"/>
                                          </p:val>
                                        </p:tav>
                                      </p:tavLst>
                                    </p:anim>
                                    <p:anim calcmode="lin" valueType="num">
                                      <p:cBhvr>
                                        <p:cTn id="76" dur="332" tmFilter="0, 0; 0.125,0.2665; 0.25,0.4; 0.375,0.465; 0.5,0.5;  0.625,0.535; 0.75,0.6; 0.875,0.7335; 1,1">
                                          <p:stCondLst>
                                            <p:cond delay="332"/>
                                          </p:stCondLst>
                                        </p:cTn>
                                        <p:tgtEl>
                                          <p:spTgt spid="132106"/>
                                        </p:tgtEl>
                                        <p:attrNameLst>
                                          <p:attrName>ppt_y</p:attrName>
                                        </p:attrNameLst>
                                      </p:cBhvr>
                                      <p:tavLst>
                                        <p:tav tm="0" fmla="#ppt_y-sin(pi*$)/9">
                                          <p:val>
                                            <p:fltVal val="0"/>
                                          </p:val>
                                        </p:tav>
                                        <p:tav tm="100000">
                                          <p:val>
                                            <p:fltVal val="1"/>
                                          </p:val>
                                        </p:tav>
                                      </p:tavLst>
                                    </p:anim>
                                    <p:anim calcmode="lin" valueType="num">
                                      <p:cBhvr>
                                        <p:cTn id="77" dur="166" tmFilter="0, 0; 0.125,0.2665; 0.25,0.4; 0.375,0.465; 0.5,0.5;  0.625,0.535; 0.75,0.6; 0.875,0.7335; 1,1">
                                          <p:stCondLst>
                                            <p:cond delay="662"/>
                                          </p:stCondLst>
                                        </p:cTn>
                                        <p:tgtEl>
                                          <p:spTgt spid="132106"/>
                                        </p:tgtEl>
                                        <p:attrNameLst>
                                          <p:attrName>ppt_y</p:attrName>
                                        </p:attrNameLst>
                                      </p:cBhvr>
                                      <p:tavLst>
                                        <p:tav tm="0" fmla="#ppt_y-sin(pi*$)/27">
                                          <p:val>
                                            <p:fltVal val="0"/>
                                          </p:val>
                                        </p:tav>
                                        <p:tav tm="100000">
                                          <p:val>
                                            <p:fltVal val="1"/>
                                          </p:val>
                                        </p:tav>
                                      </p:tavLst>
                                    </p:anim>
                                    <p:anim calcmode="lin" valueType="num">
                                      <p:cBhvr>
                                        <p:cTn id="78" dur="82" tmFilter="0, 0; 0.125,0.2665; 0.25,0.4; 0.375,0.465; 0.5,0.5;  0.625,0.535; 0.75,0.6; 0.875,0.7335; 1,1">
                                          <p:stCondLst>
                                            <p:cond delay="828"/>
                                          </p:stCondLst>
                                        </p:cTn>
                                        <p:tgtEl>
                                          <p:spTgt spid="132106"/>
                                        </p:tgtEl>
                                        <p:attrNameLst>
                                          <p:attrName>ppt_y</p:attrName>
                                        </p:attrNameLst>
                                      </p:cBhvr>
                                      <p:tavLst>
                                        <p:tav tm="0" fmla="#ppt_y-sin(pi*$)/81">
                                          <p:val>
                                            <p:fltVal val="0"/>
                                          </p:val>
                                        </p:tav>
                                        <p:tav tm="100000">
                                          <p:val>
                                            <p:fltVal val="1"/>
                                          </p:val>
                                        </p:tav>
                                      </p:tavLst>
                                    </p:anim>
                                    <p:animScale>
                                      <p:cBhvr>
                                        <p:cTn id="79" dur="13">
                                          <p:stCondLst>
                                            <p:cond delay="325"/>
                                          </p:stCondLst>
                                        </p:cTn>
                                        <p:tgtEl>
                                          <p:spTgt spid="132106"/>
                                        </p:tgtEl>
                                      </p:cBhvr>
                                      <p:to x="100000" y="60000"/>
                                    </p:animScale>
                                    <p:animScale>
                                      <p:cBhvr>
                                        <p:cTn id="80" dur="83" decel="50000">
                                          <p:stCondLst>
                                            <p:cond delay="338"/>
                                          </p:stCondLst>
                                        </p:cTn>
                                        <p:tgtEl>
                                          <p:spTgt spid="132106"/>
                                        </p:tgtEl>
                                      </p:cBhvr>
                                      <p:to x="100000" y="100000"/>
                                    </p:animScale>
                                    <p:animScale>
                                      <p:cBhvr>
                                        <p:cTn id="81" dur="13">
                                          <p:stCondLst>
                                            <p:cond delay="656"/>
                                          </p:stCondLst>
                                        </p:cTn>
                                        <p:tgtEl>
                                          <p:spTgt spid="132106"/>
                                        </p:tgtEl>
                                      </p:cBhvr>
                                      <p:to x="100000" y="80000"/>
                                    </p:animScale>
                                    <p:animScale>
                                      <p:cBhvr>
                                        <p:cTn id="82" dur="83" decel="50000">
                                          <p:stCondLst>
                                            <p:cond delay="669"/>
                                          </p:stCondLst>
                                        </p:cTn>
                                        <p:tgtEl>
                                          <p:spTgt spid="132106"/>
                                        </p:tgtEl>
                                      </p:cBhvr>
                                      <p:to x="100000" y="100000"/>
                                    </p:animScale>
                                    <p:animScale>
                                      <p:cBhvr>
                                        <p:cTn id="83" dur="13">
                                          <p:stCondLst>
                                            <p:cond delay="821"/>
                                          </p:stCondLst>
                                        </p:cTn>
                                        <p:tgtEl>
                                          <p:spTgt spid="132106"/>
                                        </p:tgtEl>
                                      </p:cBhvr>
                                      <p:to x="100000" y="90000"/>
                                    </p:animScale>
                                    <p:animScale>
                                      <p:cBhvr>
                                        <p:cTn id="84" dur="83" decel="50000">
                                          <p:stCondLst>
                                            <p:cond delay="834"/>
                                          </p:stCondLst>
                                        </p:cTn>
                                        <p:tgtEl>
                                          <p:spTgt spid="132106"/>
                                        </p:tgtEl>
                                      </p:cBhvr>
                                      <p:to x="100000" y="100000"/>
                                    </p:animScale>
                                    <p:animScale>
                                      <p:cBhvr>
                                        <p:cTn id="85" dur="13">
                                          <p:stCondLst>
                                            <p:cond delay="904"/>
                                          </p:stCondLst>
                                        </p:cTn>
                                        <p:tgtEl>
                                          <p:spTgt spid="132106"/>
                                        </p:tgtEl>
                                      </p:cBhvr>
                                      <p:to x="100000" y="95000"/>
                                    </p:animScale>
                                    <p:animScale>
                                      <p:cBhvr>
                                        <p:cTn id="86" dur="83" decel="50000">
                                          <p:stCondLst>
                                            <p:cond delay="917"/>
                                          </p:stCondLst>
                                        </p:cTn>
                                        <p:tgtEl>
                                          <p:spTgt spid="132106"/>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132103"/>
                                        </p:tgtEl>
                                        <p:attrNameLst>
                                          <p:attrName>style.visibility</p:attrName>
                                        </p:attrNameLst>
                                      </p:cBhvr>
                                      <p:to>
                                        <p:strVal val="visible"/>
                                      </p:to>
                                    </p:set>
                                    <p:animEffect transition="in" filter="wipe(down)">
                                      <p:cBhvr>
                                        <p:cTn id="89" dur="290">
                                          <p:stCondLst>
                                            <p:cond delay="0"/>
                                          </p:stCondLst>
                                        </p:cTn>
                                        <p:tgtEl>
                                          <p:spTgt spid="132103"/>
                                        </p:tgtEl>
                                      </p:cBhvr>
                                    </p:animEffect>
                                    <p:anim calcmode="lin" valueType="num">
                                      <p:cBhvr>
                                        <p:cTn id="90" dur="911" tmFilter="0,0; 0.14,0.36; 0.43,0.73; 0.71,0.91; 1.0,1.0">
                                          <p:stCondLst>
                                            <p:cond delay="0"/>
                                          </p:stCondLst>
                                        </p:cTn>
                                        <p:tgtEl>
                                          <p:spTgt spid="132103"/>
                                        </p:tgtEl>
                                        <p:attrNameLst>
                                          <p:attrName>ppt_x</p:attrName>
                                        </p:attrNameLst>
                                      </p:cBhvr>
                                      <p:tavLst>
                                        <p:tav tm="0">
                                          <p:val>
                                            <p:strVal val="#ppt_x-0.25"/>
                                          </p:val>
                                        </p:tav>
                                        <p:tav tm="100000">
                                          <p:val>
                                            <p:strVal val="#ppt_x"/>
                                          </p:val>
                                        </p:tav>
                                      </p:tavLst>
                                    </p:anim>
                                    <p:anim calcmode="lin" valueType="num">
                                      <p:cBhvr>
                                        <p:cTn id="91" dur="332" tmFilter="0.0,0.0; 0.25,0.07; 0.50,0.2; 0.75,0.467; 1.0,1.0">
                                          <p:stCondLst>
                                            <p:cond delay="0"/>
                                          </p:stCondLst>
                                        </p:cTn>
                                        <p:tgtEl>
                                          <p:spTgt spid="132103"/>
                                        </p:tgtEl>
                                        <p:attrNameLst>
                                          <p:attrName>ppt_y</p:attrName>
                                        </p:attrNameLst>
                                      </p:cBhvr>
                                      <p:tavLst>
                                        <p:tav tm="0" fmla="#ppt_y-sin(pi*$)/3">
                                          <p:val>
                                            <p:fltVal val="0.5"/>
                                          </p:val>
                                        </p:tav>
                                        <p:tav tm="100000">
                                          <p:val>
                                            <p:fltVal val="1"/>
                                          </p:val>
                                        </p:tav>
                                      </p:tavLst>
                                    </p:anim>
                                    <p:anim calcmode="lin" valueType="num">
                                      <p:cBhvr>
                                        <p:cTn id="92" dur="332" tmFilter="0, 0; 0.125,0.2665; 0.25,0.4; 0.375,0.465; 0.5,0.5;  0.625,0.535; 0.75,0.6; 0.875,0.7335; 1,1">
                                          <p:stCondLst>
                                            <p:cond delay="332"/>
                                          </p:stCondLst>
                                        </p:cTn>
                                        <p:tgtEl>
                                          <p:spTgt spid="132103"/>
                                        </p:tgtEl>
                                        <p:attrNameLst>
                                          <p:attrName>ppt_y</p:attrName>
                                        </p:attrNameLst>
                                      </p:cBhvr>
                                      <p:tavLst>
                                        <p:tav tm="0" fmla="#ppt_y-sin(pi*$)/9">
                                          <p:val>
                                            <p:fltVal val="0"/>
                                          </p:val>
                                        </p:tav>
                                        <p:tav tm="100000">
                                          <p:val>
                                            <p:fltVal val="1"/>
                                          </p:val>
                                        </p:tav>
                                      </p:tavLst>
                                    </p:anim>
                                    <p:anim calcmode="lin" valueType="num">
                                      <p:cBhvr>
                                        <p:cTn id="93" dur="166" tmFilter="0, 0; 0.125,0.2665; 0.25,0.4; 0.375,0.465; 0.5,0.5;  0.625,0.535; 0.75,0.6; 0.875,0.7335; 1,1">
                                          <p:stCondLst>
                                            <p:cond delay="662"/>
                                          </p:stCondLst>
                                        </p:cTn>
                                        <p:tgtEl>
                                          <p:spTgt spid="132103"/>
                                        </p:tgtEl>
                                        <p:attrNameLst>
                                          <p:attrName>ppt_y</p:attrName>
                                        </p:attrNameLst>
                                      </p:cBhvr>
                                      <p:tavLst>
                                        <p:tav tm="0" fmla="#ppt_y-sin(pi*$)/27">
                                          <p:val>
                                            <p:fltVal val="0"/>
                                          </p:val>
                                        </p:tav>
                                        <p:tav tm="100000">
                                          <p:val>
                                            <p:fltVal val="1"/>
                                          </p:val>
                                        </p:tav>
                                      </p:tavLst>
                                    </p:anim>
                                    <p:anim calcmode="lin" valueType="num">
                                      <p:cBhvr>
                                        <p:cTn id="94" dur="82" tmFilter="0, 0; 0.125,0.2665; 0.25,0.4; 0.375,0.465; 0.5,0.5;  0.625,0.535; 0.75,0.6; 0.875,0.7335; 1,1">
                                          <p:stCondLst>
                                            <p:cond delay="828"/>
                                          </p:stCondLst>
                                        </p:cTn>
                                        <p:tgtEl>
                                          <p:spTgt spid="132103"/>
                                        </p:tgtEl>
                                        <p:attrNameLst>
                                          <p:attrName>ppt_y</p:attrName>
                                        </p:attrNameLst>
                                      </p:cBhvr>
                                      <p:tavLst>
                                        <p:tav tm="0" fmla="#ppt_y-sin(pi*$)/81">
                                          <p:val>
                                            <p:fltVal val="0"/>
                                          </p:val>
                                        </p:tav>
                                        <p:tav tm="100000">
                                          <p:val>
                                            <p:fltVal val="1"/>
                                          </p:val>
                                        </p:tav>
                                      </p:tavLst>
                                    </p:anim>
                                    <p:animScale>
                                      <p:cBhvr>
                                        <p:cTn id="95" dur="13">
                                          <p:stCondLst>
                                            <p:cond delay="325"/>
                                          </p:stCondLst>
                                        </p:cTn>
                                        <p:tgtEl>
                                          <p:spTgt spid="132103"/>
                                        </p:tgtEl>
                                      </p:cBhvr>
                                      <p:to x="100000" y="60000"/>
                                    </p:animScale>
                                    <p:animScale>
                                      <p:cBhvr>
                                        <p:cTn id="96" dur="83" decel="50000">
                                          <p:stCondLst>
                                            <p:cond delay="338"/>
                                          </p:stCondLst>
                                        </p:cTn>
                                        <p:tgtEl>
                                          <p:spTgt spid="132103"/>
                                        </p:tgtEl>
                                      </p:cBhvr>
                                      <p:to x="100000" y="100000"/>
                                    </p:animScale>
                                    <p:animScale>
                                      <p:cBhvr>
                                        <p:cTn id="97" dur="13">
                                          <p:stCondLst>
                                            <p:cond delay="656"/>
                                          </p:stCondLst>
                                        </p:cTn>
                                        <p:tgtEl>
                                          <p:spTgt spid="132103"/>
                                        </p:tgtEl>
                                      </p:cBhvr>
                                      <p:to x="100000" y="80000"/>
                                    </p:animScale>
                                    <p:animScale>
                                      <p:cBhvr>
                                        <p:cTn id="98" dur="83" decel="50000">
                                          <p:stCondLst>
                                            <p:cond delay="669"/>
                                          </p:stCondLst>
                                        </p:cTn>
                                        <p:tgtEl>
                                          <p:spTgt spid="132103"/>
                                        </p:tgtEl>
                                      </p:cBhvr>
                                      <p:to x="100000" y="100000"/>
                                    </p:animScale>
                                    <p:animScale>
                                      <p:cBhvr>
                                        <p:cTn id="99" dur="13">
                                          <p:stCondLst>
                                            <p:cond delay="821"/>
                                          </p:stCondLst>
                                        </p:cTn>
                                        <p:tgtEl>
                                          <p:spTgt spid="132103"/>
                                        </p:tgtEl>
                                      </p:cBhvr>
                                      <p:to x="100000" y="90000"/>
                                    </p:animScale>
                                    <p:animScale>
                                      <p:cBhvr>
                                        <p:cTn id="100" dur="83" decel="50000">
                                          <p:stCondLst>
                                            <p:cond delay="834"/>
                                          </p:stCondLst>
                                        </p:cTn>
                                        <p:tgtEl>
                                          <p:spTgt spid="132103"/>
                                        </p:tgtEl>
                                      </p:cBhvr>
                                      <p:to x="100000" y="100000"/>
                                    </p:animScale>
                                    <p:animScale>
                                      <p:cBhvr>
                                        <p:cTn id="101" dur="13">
                                          <p:stCondLst>
                                            <p:cond delay="904"/>
                                          </p:stCondLst>
                                        </p:cTn>
                                        <p:tgtEl>
                                          <p:spTgt spid="132103"/>
                                        </p:tgtEl>
                                      </p:cBhvr>
                                      <p:to x="100000" y="95000"/>
                                    </p:animScale>
                                    <p:animScale>
                                      <p:cBhvr>
                                        <p:cTn id="102" dur="83" decel="50000">
                                          <p:stCondLst>
                                            <p:cond delay="917"/>
                                          </p:stCondLst>
                                        </p:cTn>
                                        <p:tgtEl>
                                          <p:spTgt spid="132103"/>
                                        </p:tgtEl>
                                      </p:cBhvr>
                                      <p:to x="100000" y="100000"/>
                                    </p:animScale>
                                  </p:childTnLst>
                                </p:cTn>
                              </p:par>
                            </p:childTnLst>
                          </p:cTn>
                        </p:par>
                        <p:par>
                          <p:cTn id="103" fill="hold" nodeType="afterGroup">
                            <p:stCondLst>
                              <p:cond delay="3000"/>
                            </p:stCondLst>
                            <p:childTnLst>
                              <p:par>
                                <p:cTn id="104" presetID="26" presetClass="entr" presetSubtype="0" fill="hold" nodeType="afterEffect">
                                  <p:stCondLst>
                                    <p:cond delay="0"/>
                                  </p:stCondLst>
                                  <p:childTnLst>
                                    <p:set>
                                      <p:cBhvr>
                                        <p:cTn id="105" dur="1" fill="hold">
                                          <p:stCondLst>
                                            <p:cond delay="0"/>
                                          </p:stCondLst>
                                        </p:cTn>
                                        <p:tgtEl>
                                          <p:spTgt spid="132110"/>
                                        </p:tgtEl>
                                        <p:attrNameLst>
                                          <p:attrName>style.visibility</p:attrName>
                                        </p:attrNameLst>
                                      </p:cBhvr>
                                      <p:to>
                                        <p:strVal val="visible"/>
                                      </p:to>
                                    </p:set>
                                    <p:animEffect transition="in" filter="wipe(down)">
                                      <p:cBhvr>
                                        <p:cTn id="106" dur="290">
                                          <p:stCondLst>
                                            <p:cond delay="0"/>
                                          </p:stCondLst>
                                        </p:cTn>
                                        <p:tgtEl>
                                          <p:spTgt spid="132110"/>
                                        </p:tgtEl>
                                      </p:cBhvr>
                                    </p:animEffect>
                                    <p:anim calcmode="lin" valueType="num">
                                      <p:cBhvr>
                                        <p:cTn id="107" dur="911" tmFilter="0,0; 0.14,0.36; 0.43,0.73; 0.71,0.91; 1.0,1.0">
                                          <p:stCondLst>
                                            <p:cond delay="0"/>
                                          </p:stCondLst>
                                        </p:cTn>
                                        <p:tgtEl>
                                          <p:spTgt spid="132110"/>
                                        </p:tgtEl>
                                        <p:attrNameLst>
                                          <p:attrName>ppt_x</p:attrName>
                                        </p:attrNameLst>
                                      </p:cBhvr>
                                      <p:tavLst>
                                        <p:tav tm="0">
                                          <p:val>
                                            <p:strVal val="#ppt_x-0.25"/>
                                          </p:val>
                                        </p:tav>
                                        <p:tav tm="100000">
                                          <p:val>
                                            <p:strVal val="#ppt_x"/>
                                          </p:val>
                                        </p:tav>
                                      </p:tavLst>
                                    </p:anim>
                                    <p:anim calcmode="lin" valueType="num">
                                      <p:cBhvr>
                                        <p:cTn id="108" dur="332" tmFilter="0.0,0.0; 0.25,0.07; 0.50,0.2; 0.75,0.467; 1.0,1.0">
                                          <p:stCondLst>
                                            <p:cond delay="0"/>
                                          </p:stCondLst>
                                        </p:cTn>
                                        <p:tgtEl>
                                          <p:spTgt spid="132110"/>
                                        </p:tgtEl>
                                        <p:attrNameLst>
                                          <p:attrName>ppt_y</p:attrName>
                                        </p:attrNameLst>
                                      </p:cBhvr>
                                      <p:tavLst>
                                        <p:tav tm="0" fmla="#ppt_y-sin(pi*$)/3">
                                          <p:val>
                                            <p:fltVal val="0.5"/>
                                          </p:val>
                                        </p:tav>
                                        <p:tav tm="100000">
                                          <p:val>
                                            <p:fltVal val="1"/>
                                          </p:val>
                                        </p:tav>
                                      </p:tavLst>
                                    </p:anim>
                                    <p:anim calcmode="lin" valueType="num">
                                      <p:cBhvr>
                                        <p:cTn id="109" dur="332" tmFilter="0, 0; 0.125,0.2665; 0.25,0.4; 0.375,0.465; 0.5,0.5;  0.625,0.535; 0.75,0.6; 0.875,0.7335; 1,1">
                                          <p:stCondLst>
                                            <p:cond delay="332"/>
                                          </p:stCondLst>
                                        </p:cTn>
                                        <p:tgtEl>
                                          <p:spTgt spid="132110"/>
                                        </p:tgtEl>
                                        <p:attrNameLst>
                                          <p:attrName>ppt_y</p:attrName>
                                        </p:attrNameLst>
                                      </p:cBhvr>
                                      <p:tavLst>
                                        <p:tav tm="0" fmla="#ppt_y-sin(pi*$)/9">
                                          <p:val>
                                            <p:fltVal val="0"/>
                                          </p:val>
                                        </p:tav>
                                        <p:tav tm="100000">
                                          <p:val>
                                            <p:fltVal val="1"/>
                                          </p:val>
                                        </p:tav>
                                      </p:tavLst>
                                    </p:anim>
                                    <p:anim calcmode="lin" valueType="num">
                                      <p:cBhvr>
                                        <p:cTn id="110" dur="166" tmFilter="0, 0; 0.125,0.2665; 0.25,0.4; 0.375,0.465; 0.5,0.5;  0.625,0.535; 0.75,0.6; 0.875,0.7335; 1,1">
                                          <p:stCondLst>
                                            <p:cond delay="662"/>
                                          </p:stCondLst>
                                        </p:cTn>
                                        <p:tgtEl>
                                          <p:spTgt spid="132110"/>
                                        </p:tgtEl>
                                        <p:attrNameLst>
                                          <p:attrName>ppt_y</p:attrName>
                                        </p:attrNameLst>
                                      </p:cBhvr>
                                      <p:tavLst>
                                        <p:tav tm="0" fmla="#ppt_y-sin(pi*$)/27">
                                          <p:val>
                                            <p:fltVal val="0"/>
                                          </p:val>
                                        </p:tav>
                                        <p:tav tm="100000">
                                          <p:val>
                                            <p:fltVal val="1"/>
                                          </p:val>
                                        </p:tav>
                                      </p:tavLst>
                                    </p:anim>
                                    <p:anim calcmode="lin" valueType="num">
                                      <p:cBhvr>
                                        <p:cTn id="111" dur="82" tmFilter="0, 0; 0.125,0.2665; 0.25,0.4; 0.375,0.465; 0.5,0.5;  0.625,0.535; 0.75,0.6; 0.875,0.7335; 1,1">
                                          <p:stCondLst>
                                            <p:cond delay="828"/>
                                          </p:stCondLst>
                                        </p:cTn>
                                        <p:tgtEl>
                                          <p:spTgt spid="132110"/>
                                        </p:tgtEl>
                                        <p:attrNameLst>
                                          <p:attrName>ppt_y</p:attrName>
                                        </p:attrNameLst>
                                      </p:cBhvr>
                                      <p:tavLst>
                                        <p:tav tm="0" fmla="#ppt_y-sin(pi*$)/81">
                                          <p:val>
                                            <p:fltVal val="0"/>
                                          </p:val>
                                        </p:tav>
                                        <p:tav tm="100000">
                                          <p:val>
                                            <p:fltVal val="1"/>
                                          </p:val>
                                        </p:tav>
                                      </p:tavLst>
                                    </p:anim>
                                    <p:animScale>
                                      <p:cBhvr>
                                        <p:cTn id="112" dur="13">
                                          <p:stCondLst>
                                            <p:cond delay="325"/>
                                          </p:stCondLst>
                                        </p:cTn>
                                        <p:tgtEl>
                                          <p:spTgt spid="132110"/>
                                        </p:tgtEl>
                                      </p:cBhvr>
                                      <p:to x="100000" y="60000"/>
                                    </p:animScale>
                                    <p:animScale>
                                      <p:cBhvr>
                                        <p:cTn id="113" dur="83" decel="50000">
                                          <p:stCondLst>
                                            <p:cond delay="338"/>
                                          </p:stCondLst>
                                        </p:cTn>
                                        <p:tgtEl>
                                          <p:spTgt spid="132110"/>
                                        </p:tgtEl>
                                      </p:cBhvr>
                                      <p:to x="100000" y="100000"/>
                                    </p:animScale>
                                    <p:animScale>
                                      <p:cBhvr>
                                        <p:cTn id="114" dur="13">
                                          <p:stCondLst>
                                            <p:cond delay="656"/>
                                          </p:stCondLst>
                                        </p:cTn>
                                        <p:tgtEl>
                                          <p:spTgt spid="132110"/>
                                        </p:tgtEl>
                                      </p:cBhvr>
                                      <p:to x="100000" y="80000"/>
                                    </p:animScale>
                                    <p:animScale>
                                      <p:cBhvr>
                                        <p:cTn id="115" dur="83" decel="50000">
                                          <p:stCondLst>
                                            <p:cond delay="669"/>
                                          </p:stCondLst>
                                        </p:cTn>
                                        <p:tgtEl>
                                          <p:spTgt spid="132110"/>
                                        </p:tgtEl>
                                      </p:cBhvr>
                                      <p:to x="100000" y="100000"/>
                                    </p:animScale>
                                    <p:animScale>
                                      <p:cBhvr>
                                        <p:cTn id="116" dur="13">
                                          <p:stCondLst>
                                            <p:cond delay="821"/>
                                          </p:stCondLst>
                                        </p:cTn>
                                        <p:tgtEl>
                                          <p:spTgt spid="132110"/>
                                        </p:tgtEl>
                                      </p:cBhvr>
                                      <p:to x="100000" y="90000"/>
                                    </p:animScale>
                                    <p:animScale>
                                      <p:cBhvr>
                                        <p:cTn id="117" dur="83" decel="50000">
                                          <p:stCondLst>
                                            <p:cond delay="834"/>
                                          </p:stCondLst>
                                        </p:cTn>
                                        <p:tgtEl>
                                          <p:spTgt spid="132110"/>
                                        </p:tgtEl>
                                      </p:cBhvr>
                                      <p:to x="100000" y="100000"/>
                                    </p:animScale>
                                    <p:animScale>
                                      <p:cBhvr>
                                        <p:cTn id="118" dur="13">
                                          <p:stCondLst>
                                            <p:cond delay="904"/>
                                          </p:stCondLst>
                                        </p:cTn>
                                        <p:tgtEl>
                                          <p:spTgt spid="132110"/>
                                        </p:tgtEl>
                                      </p:cBhvr>
                                      <p:to x="100000" y="95000"/>
                                    </p:animScale>
                                    <p:animScale>
                                      <p:cBhvr>
                                        <p:cTn id="119" dur="83" decel="50000">
                                          <p:stCondLst>
                                            <p:cond delay="917"/>
                                          </p:stCondLst>
                                        </p:cTn>
                                        <p:tgtEl>
                                          <p:spTgt spid="132110"/>
                                        </p:tgtEl>
                                      </p:cBhvr>
                                      <p:to x="100000" y="100000"/>
                                    </p:animScale>
                                  </p:childTnLst>
                                </p:cTn>
                              </p:par>
                              <p:par>
                                <p:cTn id="120" presetID="26" presetClass="entr" presetSubtype="0" fill="hold" grpId="0" nodeType="withEffect">
                                  <p:stCondLst>
                                    <p:cond delay="0"/>
                                  </p:stCondLst>
                                  <p:childTnLst>
                                    <p:set>
                                      <p:cBhvr>
                                        <p:cTn id="121" dur="1" fill="hold">
                                          <p:stCondLst>
                                            <p:cond delay="0"/>
                                          </p:stCondLst>
                                        </p:cTn>
                                        <p:tgtEl>
                                          <p:spTgt spid="132109"/>
                                        </p:tgtEl>
                                        <p:attrNameLst>
                                          <p:attrName>style.visibility</p:attrName>
                                        </p:attrNameLst>
                                      </p:cBhvr>
                                      <p:to>
                                        <p:strVal val="visible"/>
                                      </p:to>
                                    </p:set>
                                    <p:animEffect transition="in" filter="wipe(down)">
                                      <p:cBhvr>
                                        <p:cTn id="122" dur="290">
                                          <p:stCondLst>
                                            <p:cond delay="0"/>
                                          </p:stCondLst>
                                        </p:cTn>
                                        <p:tgtEl>
                                          <p:spTgt spid="132109"/>
                                        </p:tgtEl>
                                      </p:cBhvr>
                                    </p:animEffect>
                                    <p:anim calcmode="lin" valueType="num">
                                      <p:cBhvr>
                                        <p:cTn id="123" dur="911" tmFilter="0,0; 0.14,0.36; 0.43,0.73; 0.71,0.91; 1.0,1.0">
                                          <p:stCondLst>
                                            <p:cond delay="0"/>
                                          </p:stCondLst>
                                        </p:cTn>
                                        <p:tgtEl>
                                          <p:spTgt spid="132109"/>
                                        </p:tgtEl>
                                        <p:attrNameLst>
                                          <p:attrName>ppt_x</p:attrName>
                                        </p:attrNameLst>
                                      </p:cBhvr>
                                      <p:tavLst>
                                        <p:tav tm="0">
                                          <p:val>
                                            <p:strVal val="#ppt_x-0.25"/>
                                          </p:val>
                                        </p:tav>
                                        <p:tav tm="100000">
                                          <p:val>
                                            <p:strVal val="#ppt_x"/>
                                          </p:val>
                                        </p:tav>
                                      </p:tavLst>
                                    </p:anim>
                                    <p:anim calcmode="lin" valueType="num">
                                      <p:cBhvr>
                                        <p:cTn id="124" dur="332" tmFilter="0.0,0.0; 0.25,0.07; 0.50,0.2; 0.75,0.467; 1.0,1.0">
                                          <p:stCondLst>
                                            <p:cond delay="0"/>
                                          </p:stCondLst>
                                        </p:cTn>
                                        <p:tgtEl>
                                          <p:spTgt spid="132109"/>
                                        </p:tgtEl>
                                        <p:attrNameLst>
                                          <p:attrName>ppt_y</p:attrName>
                                        </p:attrNameLst>
                                      </p:cBhvr>
                                      <p:tavLst>
                                        <p:tav tm="0" fmla="#ppt_y-sin(pi*$)/3">
                                          <p:val>
                                            <p:fltVal val="0.5"/>
                                          </p:val>
                                        </p:tav>
                                        <p:tav tm="100000">
                                          <p:val>
                                            <p:fltVal val="1"/>
                                          </p:val>
                                        </p:tav>
                                      </p:tavLst>
                                    </p:anim>
                                    <p:anim calcmode="lin" valueType="num">
                                      <p:cBhvr>
                                        <p:cTn id="125" dur="332" tmFilter="0, 0; 0.125,0.2665; 0.25,0.4; 0.375,0.465; 0.5,0.5;  0.625,0.535; 0.75,0.6; 0.875,0.7335; 1,1">
                                          <p:stCondLst>
                                            <p:cond delay="332"/>
                                          </p:stCondLst>
                                        </p:cTn>
                                        <p:tgtEl>
                                          <p:spTgt spid="132109"/>
                                        </p:tgtEl>
                                        <p:attrNameLst>
                                          <p:attrName>ppt_y</p:attrName>
                                        </p:attrNameLst>
                                      </p:cBhvr>
                                      <p:tavLst>
                                        <p:tav tm="0" fmla="#ppt_y-sin(pi*$)/9">
                                          <p:val>
                                            <p:fltVal val="0"/>
                                          </p:val>
                                        </p:tav>
                                        <p:tav tm="100000">
                                          <p:val>
                                            <p:fltVal val="1"/>
                                          </p:val>
                                        </p:tav>
                                      </p:tavLst>
                                    </p:anim>
                                    <p:anim calcmode="lin" valueType="num">
                                      <p:cBhvr>
                                        <p:cTn id="126" dur="166" tmFilter="0, 0; 0.125,0.2665; 0.25,0.4; 0.375,0.465; 0.5,0.5;  0.625,0.535; 0.75,0.6; 0.875,0.7335; 1,1">
                                          <p:stCondLst>
                                            <p:cond delay="662"/>
                                          </p:stCondLst>
                                        </p:cTn>
                                        <p:tgtEl>
                                          <p:spTgt spid="132109"/>
                                        </p:tgtEl>
                                        <p:attrNameLst>
                                          <p:attrName>ppt_y</p:attrName>
                                        </p:attrNameLst>
                                      </p:cBhvr>
                                      <p:tavLst>
                                        <p:tav tm="0" fmla="#ppt_y-sin(pi*$)/27">
                                          <p:val>
                                            <p:fltVal val="0"/>
                                          </p:val>
                                        </p:tav>
                                        <p:tav tm="100000">
                                          <p:val>
                                            <p:fltVal val="1"/>
                                          </p:val>
                                        </p:tav>
                                      </p:tavLst>
                                    </p:anim>
                                    <p:anim calcmode="lin" valueType="num">
                                      <p:cBhvr>
                                        <p:cTn id="127" dur="82" tmFilter="0, 0; 0.125,0.2665; 0.25,0.4; 0.375,0.465; 0.5,0.5;  0.625,0.535; 0.75,0.6; 0.875,0.7335; 1,1">
                                          <p:stCondLst>
                                            <p:cond delay="828"/>
                                          </p:stCondLst>
                                        </p:cTn>
                                        <p:tgtEl>
                                          <p:spTgt spid="132109"/>
                                        </p:tgtEl>
                                        <p:attrNameLst>
                                          <p:attrName>ppt_y</p:attrName>
                                        </p:attrNameLst>
                                      </p:cBhvr>
                                      <p:tavLst>
                                        <p:tav tm="0" fmla="#ppt_y-sin(pi*$)/81">
                                          <p:val>
                                            <p:fltVal val="0"/>
                                          </p:val>
                                        </p:tav>
                                        <p:tav tm="100000">
                                          <p:val>
                                            <p:fltVal val="1"/>
                                          </p:val>
                                        </p:tav>
                                      </p:tavLst>
                                    </p:anim>
                                    <p:animScale>
                                      <p:cBhvr>
                                        <p:cTn id="128" dur="13">
                                          <p:stCondLst>
                                            <p:cond delay="325"/>
                                          </p:stCondLst>
                                        </p:cTn>
                                        <p:tgtEl>
                                          <p:spTgt spid="132109"/>
                                        </p:tgtEl>
                                      </p:cBhvr>
                                      <p:to x="100000" y="60000"/>
                                    </p:animScale>
                                    <p:animScale>
                                      <p:cBhvr>
                                        <p:cTn id="129" dur="83" decel="50000">
                                          <p:stCondLst>
                                            <p:cond delay="338"/>
                                          </p:stCondLst>
                                        </p:cTn>
                                        <p:tgtEl>
                                          <p:spTgt spid="132109"/>
                                        </p:tgtEl>
                                      </p:cBhvr>
                                      <p:to x="100000" y="100000"/>
                                    </p:animScale>
                                    <p:animScale>
                                      <p:cBhvr>
                                        <p:cTn id="130" dur="13">
                                          <p:stCondLst>
                                            <p:cond delay="656"/>
                                          </p:stCondLst>
                                        </p:cTn>
                                        <p:tgtEl>
                                          <p:spTgt spid="132109"/>
                                        </p:tgtEl>
                                      </p:cBhvr>
                                      <p:to x="100000" y="80000"/>
                                    </p:animScale>
                                    <p:animScale>
                                      <p:cBhvr>
                                        <p:cTn id="131" dur="83" decel="50000">
                                          <p:stCondLst>
                                            <p:cond delay="669"/>
                                          </p:stCondLst>
                                        </p:cTn>
                                        <p:tgtEl>
                                          <p:spTgt spid="132109"/>
                                        </p:tgtEl>
                                      </p:cBhvr>
                                      <p:to x="100000" y="100000"/>
                                    </p:animScale>
                                    <p:animScale>
                                      <p:cBhvr>
                                        <p:cTn id="132" dur="13">
                                          <p:stCondLst>
                                            <p:cond delay="821"/>
                                          </p:stCondLst>
                                        </p:cTn>
                                        <p:tgtEl>
                                          <p:spTgt spid="132109"/>
                                        </p:tgtEl>
                                      </p:cBhvr>
                                      <p:to x="100000" y="90000"/>
                                    </p:animScale>
                                    <p:animScale>
                                      <p:cBhvr>
                                        <p:cTn id="133" dur="83" decel="50000">
                                          <p:stCondLst>
                                            <p:cond delay="834"/>
                                          </p:stCondLst>
                                        </p:cTn>
                                        <p:tgtEl>
                                          <p:spTgt spid="132109"/>
                                        </p:tgtEl>
                                      </p:cBhvr>
                                      <p:to x="100000" y="100000"/>
                                    </p:animScale>
                                    <p:animScale>
                                      <p:cBhvr>
                                        <p:cTn id="134" dur="13">
                                          <p:stCondLst>
                                            <p:cond delay="904"/>
                                          </p:stCondLst>
                                        </p:cTn>
                                        <p:tgtEl>
                                          <p:spTgt spid="132109"/>
                                        </p:tgtEl>
                                      </p:cBhvr>
                                      <p:to x="100000" y="95000"/>
                                    </p:animScale>
                                    <p:animScale>
                                      <p:cBhvr>
                                        <p:cTn id="135" dur="83" decel="50000">
                                          <p:stCondLst>
                                            <p:cond delay="917"/>
                                          </p:stCondLst>
                                        </p:cTn>
                                        <p:tgtEl>
                                          <p:spTgt spid="132109"/>
                                        </p:tgtEl>
                                      </p:cBhvr>
                                      <p:to x="100000" y="100000"/>
                                    </p:animScale>
                                  </p:childTnLst>
                                </p:cTn>
                              </p:par>
                            </p:childTnLst>
                          </p:cTn>
                        </p:par>
                        <p:par>
                          <p:cTn id="136" fill="hold" nodeType="afterGroup">
                            <p:stCondLst>
                              <p:cond delay="4000"/>
                            </p:stCondLst>
                            <p:childTnLst>
                              <p:par>
                                <p:cTn id="137" presetID="9" presetClass="entr" presetSubtype="0" fill="hold" grpId="0" nodeType="afterEffect">
                                  <p:stCondLst>
                                    <p:cond delay="0"/>
                                  </p:stCondLst>
                                  <p:childTnLst>
                                    <p:set>
                                      <p:cBhvr>
                                        <p:cTn id="138" dur="1" fill="hold">
                                          <p:stCondLst>
                                            <p:cond delay="0"/>
                                          </p:stCondLst>
                                        </p:cTn>
                                        <p:tgtEl>
                                          <p:spTgt spid="132114"/>
                                        </p:tgtEl>
                                        <p:attrNameLst>
                                          <p:attrName>style.visibility</p:attrName>
                                        </p:attrNameLst>
                                      </p:cBhvr>
                                      <p:to>
                                        <p:strVal val="visible"/>
                                      </p:to>
                                    </p:set>
                                    <p:animEffect transition="in" filter="dissolve">
                                      <p:cBhvr>
                                        <p:cTn id="139" dur="1000"/>
                                        <p:tgtEl>
                                          <p:spTgt spid="132114"/>
                                        </p:tgtEl>
                                      </p:cBhvr>
                                    </p:animEffect>
                                  </p:childTnLst>
                                </p:cTn>
                              </p:par>
                              <p:par>
                                <p:cTn id="140" presetID="9" presetClass="entr" presetSubtype="0" fill="hold" grpId="0" nodeType="withEffect">
                                  <p:stCondLst>
                                    <p:cond delay="0"/>
                                  </p:stCondLst>
                                  <p:childTnLst>
                                    <p:set>
                                      <p:cBhvr>
                                        <p:cTn id="141" dur="1" fill="hold">
                                          <p:stCondLst>
                                            <p:cond delay="0"/>
                                          </p:stCondLst>
                                        </p:cTn>
                                        <p:tgtEl>
                                          <p:spTgt spid="132113"/>
                                        </p:tgtEl>
                                        <p:attrNameLst>
                                          <p:attrName>style.visibility</p:attrName>
                                        </p:attrNameLst>
                                      </p:cBhvr>
                                      <p:to>
                                        <p:strVal val="visible"/>
                                      </p:to>
                                    </p:set>
                                    <p:animEffect transition="in" filter="dissolve">
                                      <p:cBhvr>
                                        <p:cTn id="142" dur="1000"/>
                                        <p:tgtEl>
                                          <p:spTgt spid="132113"/>
                                        </p:tgtEl>
                                      </p:cBhvr>
                                    </p:animEffect>
                                  </p:childTnLst>
                                </p:cTn>
                              </p:par>
                            </p:childTnLst>
                          </p:cTn>
                        </p:par>
                        <p:par>
                          <p:cTn id="143" fill="hold" nodeType="afterGroup">
                            <p:stCondLst>
                              <p:cond delay="5000"/>
                            </p:stCondLst>
                            <p:childTnLst>
                              <p:par>
                                <p:cTn id="144" presetID="41" presetClass="entr" presetSubtype="0" fill="hold" grpId="0" nodeType="afterEffect">
                                  <p:stCondLst>
                                    <p:cond delay="0"/>
                                  </p:stCondLst>
                                  <p:iterate type="lt">
                                    <p:tmPct val="10000"/>
                                  </p:iterate>
                                  <p:childTnLst>
                                    <p:set>
                                      <p:cBhvr>
                                        <p:cTn id="145" dur="1" fill="hold">
                                          <p:stCondLst>
                                            <p:cond delay="0"/>
                                          </p:stCondLst>
                                        </p:cTn>
                                        <p:tgtEl>
                                          <p:spTgt spid="355332"/>
                                        </p:tgtEl>
                                        <p:attrNameLst>
                                          <p:attrName>style.visibility</p:attrName>
                                        </p:attrNameLst>
                                      </p:cBhvr>
                                      <p:to>
                                        <p:strVal val="visible"/>
                                      </p:to>
                                    </p:set>
                                    <p:anim calcmode="lin" valueType="num">
                                      <p:cBhvr>
                                        <p:cTn id="146" dur="500" fill="hold"/>
                                        <p:tgtEl>
                                          <p:spTgt spid="355332"/>
                                        </p:tgtEl>
                                        <p:attrNameLst>
                                          <p:attrName>ppt_x</p:attrName>
                                        </p:attrNameLst>
                                      </p:cBhvr>
                                      <p:tavLst>
                                        <p:tav tm="0">
                                          <p:val>
                                            <p:strVal val="#ppt_x"/>
                                          </p:val>
                                        </p:tav>
                                        <p:tav tm="50000">
                                          <p:val>
                                            <p:strVal val="#ppt_x+.1"/>
                                          </p:val>
                                        </p:tav>
                                        <p:tav tm="100000">
                                          <p:val>
                                            <p:strVal val="#ppt_x"/>
                                          </p:val>
                                        </p:tav>
                                      </p:tavLst>
                                    </p:anim>
                                    <p:anim calcmode="lin" valueType="num">
                                      <p:cBhvr>
                                        <p:cTn id="147" dur="500" fill="hold"/>
                                        <p:tgtEl>
                                          <p:spTgt spid="355332"/>
                                        </p:tgtEl>
                                        <p:attrNameLst>
                                          <p:attrName>ppt_y</p:attrName>
                                        </p:attrNameLst>
                                      </p:cBhvr>
                                      <p:tavLst>
                                        <p:tav tm="0">
                                          <p:val>
                                            <p:strVal val="#ppt_y"/>
                                          </p:val>
                                        </p:tav>
                                        <p:tav tm="100000">
                                          <p:val>
                                            <p:strVal val="#ppt_y"/>
                                          </p:val>
                                        </p:tav>
                                      </p:tavLst>
                                    </p:anim>
                                    <p:anim calcmode="lin" valueType="num">
                                      <p:cBhvr>
                                        <p:cTn id="148" dur="500" fill="hold"/>
                                        <p:tgtEl>
                                          <p:spTgt spid="355332"/>
                                        </p:tgtEl>
                                        <p:attrNameLst>
                                          <p:attrName>ppt_h</p:attrName>
                                        </p:attrNameLst>
                                      </p:cBhvr>
                                      <p:tavLst>
                                        <p:tav tm="0">
                                          <p:val>
                                            <p:strVal val="#ppt_h/10"/>
                                          </p:val>
                                        </p:tav>
                                        <p:tav tm="50000">
                                          <p:val>
                                            <p:strVal val="#ppt_h+.01"/>
                                          </p:val>
                                        </p:tav>
                                        <p:tav tm="100000">
                                          <p:val>
                                            <p:strVal val="#ppt_h"/>
                                          </p:val>
                                        </p:tav>
                                      </p:tavLst>
                                    </p:anim>
                                    <p:anim calcmode="lin" valueType="num">
                                      <p:cBhvr>
                                        <p:cTn id="149" dur="500" fill="hold"/>
                                        <p:tgtEl>
                                          <p:spTgt spid="355332"/>
                                        </p:tgtEl>
                                        <p:attrNameLst>
                                          <p:attrName>ppt_w</p:attrName>
                                        </p:attrNameLst>
                                      </p:cBhvr>
                                      <p:tavLst>
                                        <p:tav tm="0">
                                          <p:val>
                                            <p:strVal val="#ppt_w/10"/>
                                          </p:val>
                                        </p:tav>
                                        <p:tav tm="50000">
                                          <p:val>
                                            <p:strVal val="#ppt_w+.01"/>
                                          </p:val>
                                        </p:tav>
                                        <p:tav tm="100000">
                                          <p:val>
                                            <p:strVal val="#ppt_w"/>
                                          </p:val>
                                        </p:tav>
                                      </p:tavLst>
                                    </p:anim>
                                    <p:animEffect transition="in" filter="fade">
                                      <p:cBhvr>
                                        <p:cTn id="150" dur="500" tmFilter="0,0; .5, 1; 1, 1"/>
                                        <p:tgtEl>
                                          <p:spTgt spid="3553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5332" grpId="0"/>
      <p:bldP spid="132103" grpId="0" animBg="1"/>
      <p:bldP spid="132107" grpId="0" animBg="1"/>
      <p:bldP spid="132109" grpId="0" animBg="1"/>
      <p:bldP spid="132111" grpId="0" animBg="1"/>
      <p:bldP spid="132113" grpId="0" animBg="1"/>
      <p:bldP spid="132114" grpId="0"/>
    </p:bld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yui_3_5_1_1_1456583977309_1677" descr="https://sp.yimg.com/xj/th?id=OIP.M6eb7a9f95b8ad31f7cd01469742a7e4bo0&amp;pid=15.1&amp;P=0&amp;w=300&amp;h=300">
            <a:extLst>
              <a:ext uri="{FF2B5EF4-FFF2-40B4-BE49-F238E27FC236}">
                <a16:creationId xmlns:a16="http://schemas.microsoft.com/office/drawing/2014/main" xmlns="" id="{E701B0DD-43D0-6DC1-931C-562DF31390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0713" y="2697163"/>
            <a:ext cx="5105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7" name="Line 3">
            <a:extLst>
              <a:ext uri="{FF2B5EF4-FFF2-40B4-BE49-F238E27FC236}">
                <a16:creationId xmlns:a16="http://schemas.microsoft.com/office/drawing/2014/main" xmlns="" id="{5FA017E1-B39E-8FA7-7827-17F637345970}"/>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18788" name="AutoShape 5" descr="http://mail.aol.com/38466-111/aol-6/en-us/mail/get-attachment.aspx?uid=29589111&amp;folder=NewMail&amp;partId=1">
            <a:extLst>
              <a:ext uri="{FF2B5EF4-FFF2-40B4-BE49-F238E27FC236}">
                <a16:creationId xmlns:a16="http://schemas.microsoft.com/office/drawing/2014/main" xmlns="" id="{8E40082B-3A6F-C2EB-D51A-AC0365775D7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89" name="AutoShape 7" descr="http://mail.aol.com/38466-111/aol-6/en-us/mail/get-attachment.aspx?uid=29589111&amp;folder=NewMail&amp;partId=1">
            <a:extLst>
              <a:ext uri="{FF2B5EF4-FFF2-40B4-BE49-F238E27FC236}">
                <a16:creationId xmlns:a16="http://schemas.microsoft.com/office/drawing/2014/main" xmlns="" id="{562FF1C8-78D8-7954-B915-B85FF4C3DF6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0" name="AutoShape 9" descr="http://mail.aol.com/38466-111/aol-6/en-us/mail/get-attachment.aspx?uid=29589111&amp;folder=NewMail&amp;partId=1">
            <a:extLst>
              <a:ext uri="{FF2B5EF4-FFF2-40B4-BE49-F238E27FC236}">
                <a16:creationId xmlns:a16="http://schemas.microsoft.com/office/drawing/2014/main" xmlns="" id="{5D552FBE-6340-F15B-A670-347DEEBE9281}"/>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1" name="AutoShape 11" descr="http://mail.aol.com/38466-111/aol-6/en-us/mail/get-attachment.aspx?uid=29589111&amp;folder=NewMail&amp;partId=1">
            <a:extLst>
              <a:ext uri="{FF2B5EF4-FFF2-40B4-BE49-F238E27FC236}">
                <a16:creationId xmlns:a16="http://schemas.microsoft.com/office/drawing/2014/main" xmlns="" id="{77E65657-ACCB-0598-03CC-92302F30FB8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18792" name="Title 10">
            <a:extLst>
              <a:ext uri="{FF2B5EF4-FFF2-40B4-BE49-F238E27FC236}">
                <a16:creationId xmlns:a16="http://schemas.microsoft.com/office/drawing/2014/main" xmlns="" id="{E07556EE-3881-1D7A-55D1-9F53915C8859}"/>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Tell Us the Truth </a:t>
            </a:r>
            <a:r>
              <a:rPr lang="en-US" altLang="en-US" sz="2000"/>
              <a:t>(cont’d)</a:t>
            </a:r>
            <a:r>
              <a:rPr lang="en-US" altLang="en-US" sz="4400"/>
              <a:t/>
            </a:r>
            <a:br>
              <a:rPr lang="en-US" altLang="en-US" sz="4400"/>
            </a:br>
            <a:endParaRPr lang="en-US" altLang="en-US" sz="4400"/>
          </a:p>
        </p:txBody>
      </p:sp>
      <p:sp>
        <p:nvSpPr>
          <p:cNvPr id="2" name="TextBox 1">
            <a:extLst>
              <a:ext uri="{FF2B5EF4-FFF2-40B4-BE49-F238E27FC236}">
                <a16:creationId xmlns:a16="http://schemas.microsoft.com/office/drawing/2014/main" xmlns="" id="{A7E63661-B0E2-4CEE-15C7-EDD2A18E9ADC}"/>
              </a:ext>
            </a:extLst>
          </p:cNvPr>
          <p:cNvSpPr txBox="1">
            <a:spLocks noChangeArrowheads="1"/>
          </p:cNvSpPr>
          <p:nvPr/>
        </p:nvSpPr>
        <p:spPr bwMode="auto">
          <a:xfrm>
            <a:off x="442913" y="1096963"/>
            <a:ext cx="8001000" cy="550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solidFill>
                  <a:srgbClr val="003F00"/>
                </a:solidFill>
                <a:latin typeface="Franklin Gothic Medium" panose="020B0603020102020204" pitchFamily="34" charset="0"/>
                <a:ea typeface="MS PGothic" panose="020B0600070205080204" pitchFamily="34" charset="-128"/>
              </a:rPr>
              <a:t>When you tell me the truth, please make it a thoughtful process – deception is insincere.</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Explain the truth to me in a way that I can understand</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Focus on emphasizing the possibilities</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nurture/encourage seemingly unrealistic goals</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protect me from my feelings – I have a right to them</a:t>
            </a:r>
          </a:p>
          <a:p>
            <a:pPr>
              <a:buFont typeface="Arial" panose="020B0604020202020204" pitchFamily="34" charset="0"/>
              <a:buChar char="•"/>
            </a:pPr>
            <a:r>
              <a:rPr lang="en-US" altLang="en-US" sz="3200">
                <a:solidFill>
                  <a:srgbClr val="58A53A"/>
                </a:solidFill>
                <a:latin typeface="Franklin Gothic Medium" panose="020B0603020102020204" pitchFamily="34" charset="0"/>
                <a:ea typeface="MS PGothic" panose="020B0600070205080204" pitchFamily="34" charset="-128"/>
              </a:rPr>
              <a:t>Do not make me the last to be informed – if it’s about me shouldn’t I know first?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8" fill="hold" nodeType="clickPar">
                      <p:stCondLst>
                        <p:cond delay="indefinite"/>
                      </p:stCondLst>
                      <p:childTnLst>
                        <p:par>
                          <p:cTn id="9" fill="hold" nodeType="withGroup">
                            <p:stCondLst>
                              <p:cond delay="0"/>
                            </p:stCondLst>
                            <p:childTnLst>
                              <p:par>
                                <p:cTn id="10" presetID="55"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 calcmode="lin" valueType="num">
                                      <p:cBhvr>
                                        <p:cTn id="12"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13"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14" dur="1000"/>
                                        <p:tgtEl>
                                          <p:spTgt spid="2">
                                            <p:txEl>
                                              <p:pRg st="1" end="1"/>
                                            </p:txEl>
                                          </p:spTgt>
                                        </p:tgtEl>
                                      </p:cBhvr>
                                    </p:animEffect>
                                  </p:childTnLst>
                                  <p:subTnLst>
                                    <p:animClr clrSpc="rgb" dir="cw">
                                      <p:cBhvr override="childStyle">
                                        <p:cTn dur="1" fill="hold" display="0" masterRel="nextClick" afterEffect="1"/>
                                        <p:tgtEl>
                                          <p:spTgt spid="2">
                                            <p:txEl>
                                              <p:pRg st="1" end="1"/>
                                            </p:txEl>
                                          </p:spTgt>
                                        </p:tgtEl>
                                        <p:attrNameLst>
                                          <p:attrName>ppt_c</p:attrName>
                                        </p:attrNameLst>
                                      </p:cBhvr>
                                      <p:to>
                                        <a:schemeClr val="tx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55"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2" end="2"/>
                                            </p:txEl>
                                          </p:spTgt>
                                        </p:tgtEl>
                                      </p:cBhvr>
                                    </p:animEffect>
                                  </p:childTnLst>
                                  <p:subTnLst>
                                    <p:animClr clrSpc="rgb" dir="cw">
                                      <p:cBhvr override="childStyle">
                                        <p:cTn dur="1" fill="hold" display="0" masterRel="nextClick" afterEffect="1"/>
                                        <p:tgtEl>
                                          <p:spTgt spid="2">
                                            <p:txEl>
                                              <p:pRg st="2" end="2"/>
                                            </p:txEl>
                                          </p:spTgt>
                                        </p:tgtEl>
                                        <p:attrNameLst>
                                          <p:attrName>ppt_c</p:attrName>
                                        </p:attrNameLst>
                                      </p:cBhvr>
                                      <p:to>
                                        <a:schemeClr val="tx1"/>
                                      </p:to>
                                    </p:animClr>
                                  </p:subTnLst>
                                </p:cTn>
                              </p:par>
                            </p:childTnLst>
                          </p:cTn>
                        </p:par>
                      </p:childTnLst>
                    </p:cTn>
                  </p:par>
                  <p:par>
                    <p:cTn id="22" fill="hold" nodeType="clickPar">
                      <p:stCondLst>
                        <p:cond delay="indefinite"/>
                      </p:stCondLst>
                      <p:childTnLst>
                        <p:par>
                          <p:cTn id="23" fill="hold" nodeType="withGroup">
                            <p:stCondLst>
                              <p:cond delay="0"/>
                            </p:stCondLst>
                            <p:childTnLst>
                              <p:par>
                                <p:cTn id="24" presetID="55" presetClass="entr" presetSubtype="0" fill="hold"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 calcmode="lin" valueType="num">
                                      <p:cBhvr>
                                        <p:cTn id="26"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27"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28" dur="1000"/>
                                        <p:tgtEl>
                                          <p:spTgt spid="2">
                                            <p:txEl>
                                              <p:pRg st="3" end="3"/>
                                            </p:txEl>
                                          </p:spTgt>
                                        </p:tgtEl>
                                      </p:cBhvr>
                                    </p:animEffect>
                                  </p:childTnLst>
                                  <p:subTnLst>
                                    <p:animClr clrSpc="rgb" dir="cw">
                                      <p:cBhvr override="childStyle">
                                        <p:cTn dur="1" fill="hold" display="0" masterRel="nextClick" afterEffect="1"/>
                                        <p:tgtEl>
                                          <p:spTgt spid="2">
                                            <p:txEl>
                                              <p:pRg st="3" end="3"/>
                                            </p:txEl>
                                          </p:spTgt>
                                        </p:tgtEl>
                                        <p:attrNameLst>
                                          <p:attrName>ppt_c</p:attrName>
                                        </p:attrNameLst>
                                      </p:cBhvr>
                                      <p:to>
                                        <a:schemeClr val="tx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55"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 calcmode="lin" valueType="num">
                                      <p:cBhvr>
                                        <p:cTn id="33"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4"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5" dur="1000"/>
                                        <p:tgtEl>
                                          <p:spTgt spid="2">
                                            <p:txEl>
                                              <p:pRg st="4" end="4"/>
                                            </p:txEl>
                                          </p:spTgt>
                                        </p:tgtEl>
                                      </p:cBhvr>
                                    </p:animEffect>
                                  </p:childTnLst>
                                  <p:subTnLst>
                                    <p:animClr clrSpc="rgb" dir="cw">
                                      <p:cBhvr override="childStyle">
                                        <p:cTn dur="1" fill="hold" display="0" masterRel="nextClick" afterEffect="1"/>
                                        <p:tgtEl>
                                          <p:spTgt spid="2">
                                            <p:txEl>
                                              <p:pRg st="4" end="4"/>
                                            </p:txEl>
                                          </p:spTgt>
                                        </p:tgtEl>
                                        <p:attrNameLst>
                                          <p:attrName>ppt_c</p:attrName>
                                        </p:attrNameLst>
                                      </p:cBhvr>
                                      <p:to>
                                        <a:schemeClr val="tx1"/>
                                      </p:to>
                                    </p:animClr>
                                  </p:subTnLst>
                                </p:cTn>
                              </p:par>
                            </p:childTnLst>
                          </p:cTn>
                        </p:par>
                      </p:childTnLst>
                    </p:cTn>
                  </p:par>
                  <p:par>
                    <p:cTn id="36" fill="hold" nodeType="clickPar">
                      <p:stCondLst>
                        <p:cond delay="indefinite"/>
                      </p:stCondLst>
                      <p:childTnLst>
                        <p:par>
                          <p:cTn id="37" fill="hold" nodeType="withGroup">
                            <p:stCondLst>
                              <p:cond delay="0"/>
                            </p:stCondLst>
                            <p:childTnLst>
                              <p:par>
                                <p:cTn id="38" presetID="55" presetClass="entr" presetSubtype="0" fill="hold" nodeType="clickEffect">
                                  <p:stCondLst>
                                    <p:cond delay="0"/>
                                  </p:stCondLst>
                                  <p:childTnLst>
                                    <p:set>
                                      <p:cBhvr>
                                        <p:cTn id="39" dur="1" fill="hold">
                                          <p:stCondLst>
                                            <p:cond delay="0"/>
                                          </p:stCondLst>
                                        </p:cTn>
                                        <p:tgtEl>
                                          <p:spTgt spid="2">
                                            <p:txEl>
                                              <p:pRg st="5" end="5"/>
                                            </p:txEl>
                                          </p:spTgt>
                                        </p:tgtEl>
                                        <p:attrNameLst>
                                          <p:attrName>style.visibility</p:attrName>
                                        </p:attrNameLst>
                                      </p:cBhvr>
                                      <p:to>
                                        <p:strVal val="visible"/>
                                      </p:to>
                                    </p:set>
                                    <p:anim calcmode="lin" valueType="num">
                                      <p:cBhvr>
                                        <p:cTn id="40"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1"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2" dur="1000"/>
                                        <p:tgtEl>
                                          <p:spTgt spid="2">
                                            <p:txEl>
                                              <p:pRg st="5" end="5"/>
                                            </p:txEl>
                                          </p:spTgt>
                                        </p:tgtEl>
                                      </p:cBhvr>
                                    </p:animEffect>
                                  </p:childTnLst>
                                  <p:subTnLst>
                                    <p:animClr clrSpc="rgb" dir="cw">
                                      <p:cBhvr override="childStyle">
                                        <p:cTn dur="1" fill="hold" display="0" masterRel="nextClick" afterEffect="1"/>
                                        <p:tgtEl>
                                          <p:spTgt spid="2">
                                            <p:txEl>
                                              <p:pRg st="5" end="5"/>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xmlns="" id="{10153E7E-A17F-B26A-52A1-72F0C33126AD}"/>
              </a:ext>
            </a:extLst>
          </p:cNvPr>
          <p:cNvSpPr>
            <a:spLocks noChangeArrowheads="1"/>
          </p:cNvSpPr>
          <p:nvPr/>
        </p:nvSpPr>
        <p:spPr bwMode="auto">
          <a:xfrm>
            <a:off x="547688" y="301625"/>
            <a:ext cx="805656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19811" name="Line 3">
            <a:extLst>
              <a:ext uri="{FF2B5EF4-FFF2-40B4-BE49-F238E27FC236}">
                <a16:creationId xmlns:a16="http://schemas.microsoft.com/office/drawing/2014/main" xmlns="" id="{01064672-F4A7-853F-DE76-049C956C2ED4}"/>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5684" name="Text Box 4">
            <a:extLst>
              <a:ext uri="{FF2B5EF4-FFF2-40B4-BE49-F238E27FC236}">
                <a16:creationId xmlns:a16="http://schemas.microsoft.com/office/drawing/2014/main" xmlns="" id="{ECD2B2C2-0E21-F940-1C39-AA66C95FCAB7}"/>
              </a:ext>
            </a:extLst>
          </p:cNvPr>
          <p:cNvSpPr txBox="1">
            <a:spLocks noChangeArrowheads="1"/>
          </p:cNvSpPr>
          <p:nvPr/>
        </p:nvSpPr>
        <p:spPr bwMode="auto">
          <a:xfrm>
            <a:off x="366713" y="1858963"/>
            <a:ext cx="8686800" cy="498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a:t>
            </a:r>
          </a:p>
          <a:p>
            <a:pPr>
              <a:lnSpc>
                <a:spcPct val="65000"/>
              </a:lnSpc>
              <a:spcBef>
                <a:spcPct val="50000"/>
              </a:spcBef>
            </a:pPr>
            <a:r>
              <a:rPr lang="en-US" altLang="en-US" b="1" i="1">
                <a:solidFill>
                  <a:srgbClr val="990033"/>
                </a:solidFill>
                <a:latin typeface="Tahoma" panose="020B0604030504040204" pitchFamily="34" charset="0"/>
              </a:rPr>
              <a:t>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a:t>
            </a:r>
          </a:p>
          <a:p>
            <a:pPr>
              <a:lnSpc>
                <a:spcPct val="65000"/>
              </a:lnSpc>
              <a:spcBef>
                <a:spcPct val="50000"/>
              </a:spcBef>
            </a:pPr>
            <a:r>
              <a:rPr lang="en-US" altLang="en-US" b="1" i="1">
                <a:solidFill>
                  <a:srgbClr val="990033"/>
                </a:solidFill>
                <a:latin typeface="Tahoma" panose="020B0604030504040204" pitchFamily="34" charset="0"/>
              </a:rPr>
              <a: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Believe in us and our Dreams</a:t>
            </a:r>
          </a:p>
          <a:p>
            <a:pPr>
              <a:lnSpc>
                <a:spcPct val="60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a:t>
            </a:r>
          </a:p>
        </p:txBody>
      </p:sp>
      <p:sp>
        <p:nvSpPr>
          <p:cNvPr id="101381" name="Text Box 6">
            <a:extLst>
              <a:ext uri="{FF2B5EF4-FFF2-40B4-BE49-F238E27FC236}">
                <a16:creationId xmlns:a16="http://schemas.microsoft.com/office/drawing/2014/main" xmlns="" id="{92FD294E-4F94-2DAA-D68E-5D500599751C}"/>
              </a:ext>
            </a:extLst>
          </p:cNvPr>
          <p:cNvSpPr txBox="1">
            <a:spLocks noChangeArrowheads="1"/>
          </p:cNvSpPr>
          <p:nvPr/>
        </p:nvSpPr>
        <p:spPr bwMode="auto">
          <a:xfrm>
            <a:off x="290513" y="6430963"/>
            <a:ext cx="3733800" cy="252412"/>
          </a:xfrm>
          <a:prstGeom prst="rect">
            <a:avLst/>
          </a:prstGeom>
          <a:noFill/>
          <a:ln>
            <a:noFill/>
          </a:ln>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defRPr/>
            </a:pPr>
            <a:r>
              <a:rPr lang="en-US" altLang="en-US" sz="1050" b="1" dirty="0">
                <a:latin typeface="Arial" panose="020B0604020202020204" pitchFamily="34" charset="0"/>
              </a:rPr>
              <a:t>SABE Conference – Providence, RI, September, 2000</a:t>
            </a:r>
          </a:p>
        </p:txBody>
      </p:sp>
      <p:sp>
        <p:nvSpPr>
          <p:cNvPr id="119814" name="Text Box 7">
            <a:extLst>
              <a:ext uri="{FF2B5EF4-FFF2-40B4-BE49-F238E27FC236}">
                <a16:creationId xmlns:a16="http://schemas.microsoft.com/office/drawing/2014/main" xmlns="" id="{F5977997-435A-88E2-C91B-67EF47C3715A}"/>
              </a:ext>
            </a:extLst>
          </p:cNvPr>
          <p:cNvSpPr txBox="1">
            <a:spLocks noChangeArrowheads="1"/>
          </p:cNvSpPr>
          <p:nvPr/>
        </p:nvSpPr>
        <p:spPr bwMode="auto">
          <a:xfrm>
            <a:off x="290513" y="792163"/>
            <a:ext cx="84804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Top Ten Things You Should Do When</a:t>
            </a:r>
          </a:p>
          <a:p>
            <a:r>
              <a:rPr lang="en-US" altLang="en-US" sz="3200" b="1">
                <a:latin typeface="Tahoma" panose="020B0604030504040204" pitchFamily="34" charset="0"/>
              </a:rPr>
              <a:t>                  You Support Us</a:t>
            </a:r>
          </a:p>
        </p:txBody>
      </p:sp>
      <p:pic>
        <p:nvPicPr>
          <p:cNvPr id="119815" name="Picture 8" descr="j0078738">
            <a:extLst>
              <a:ext uri="{FF2B5EF4-FFF2-40B4-BE49-F238E27FC236}">
                <a16:creationId xmlns:a16="http://schemas.microsoft.com/office/drawing/2014/main" xmlns="" id="{DC6579A1-3E44-B3B6-0C5C-F483C9BF8B9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05713" y="334963"/>
            <a:ext cx="2057400" cy="701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55684"/>
                                        </p:tgtEl>
                                        <p:attrNameLst>
                                          <p:attrName>style.visibility</p:attrName>
                                        </p:attrNameLst>
                                      </p:cBhvr>
                                      <p:to>
                                        <p:strVal val="visible"/>
                                      </p:to>
                                    </p:set>
                                    <p:animEffect transition="in" filter="fade">
                                      <p:cBhvr>
                                        <p:cTn id="7" dur="1000"/>
                                        <p:tgtEl>
                                          <p:spTgt spid="455684"/>
                                        </p:tgtEl>
                                      </p:cBhvr>
                                    </p:animEffect>
                                    <p:anim calcmode="lin" valueType="num">
                                      <p:cBhvr>
                                        <p:cTn id="8" dur="1000" fill="hold"/>
                                        <p:tgtEl>
                                          <p:spTgt spid="455684"/>
                                        </p:tgtEl>
                                        <p:attrNameLst>
                                          <p:attrName>ppt_x</p:attrName>
                                        </p:attrNameLst>
                                      </p:cBhvr>
                                      <p:tavLst>
                                        <p:tav tm="0">
                                          <p:val>
                                            <p:strVal val="#ppt_x"/>
                                          </p:val>
                                        </p:tav>
                                        <p:tav tm="100000">
                                          <p:val>
                                            <p:strVal val="#ppt_x"/>
                                          </p:val>
                                        </p:tav>
                                      </p:tavLst>
                                    </p:anim>
                                    <p:anim calcmode="lin" valueType="num">
                                      <p:cBhvr>
                                        <p:cTn id="9" dur="1000" fill="hold"/>
                                        <p:tgtEl>
                                          <p:spTgt spid="45568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55684">
                                            <p:txEl>
                                              <p:pRg st="2" end="2"/>
                                            </p:txEl>
                                          </p:spTgt>
                                        </p:tgtEl>
                                        <p:attrNameLst>
                                          <p:attrName>style.visibility</p:attrName>
                                        </p:attrNameLst>
                                      </p:cBhvr>
                                      <p:to>
                                        <p:strVal val="visible"/>
                                      </p:to>
                                    </p:set>
                                    <p:animEffect transition="in" filter="fade">
                                      <p:cBhvr>
                                        <p:cTn id="14" dur="1000"/>
                                        <p:tgtEl>
                                          <p:spTgt spid="455684">
                                            <p:txEl>
                                              <p:pRg st="2" end="2"/>
                                            </p:txEl>
                                          </p:spTgt>
                                        </p:tgtEl>
                                      </p:cBhvr>
                                    </p:animEffect>
                                    <p:anim calcmode="lin" valueType="num">
                                      <p:cBhvr>
                                        <p:cTn id="15" dur="1000" fill="hold"/>
                                        <p:tgtEl>
                                          <p:spTgt spid="45568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55684">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55684">
                                            <p:txEl>
                                              <p:pRg st="3" end="3"/>
                                            </p:txEl>
                                          </p:spTgt>
                                        </p:tgtEl>
                                        <p:attrNameLst>
                                          <p:attrName>style.visibility</p:attrName>
                                        </p:attrNameLst>
                                      </p:cBhvr>
                                      <p:to>
                                        <p:strVal val="visible"/>
                                      </p:to>
                                    </p:set>
                                    <p:animEffect transition="in" filter="fade">
                                      <p:cBhvr>
                                        <p:cTn id="19" dur="1000"/>
                                        <p:tgtEl>
                                          <p:spTgt spid="455684">
                                            <p:txEl>
                                              <p:pRg st="3" end="3"/>
                                            </p:txEl>
                                          </p:spTgt>
                                        </p:tgtEl>
                                      </p:cBhvr>
                                    </p:animEffect>
                                    <p:anim calcmode="lin" valueType="num">
                                      <p:cBhvr>
                                        <p:cTn id="20" dur="1000" fill="hold"/>
                                        <p:tgtEl>
                                          <p:spTgt spid="455684">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45568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42" presetClass="entr" presetSubtype="0" fill="hold" nodeType="clickEffect">
                                  <p:stCondLst>
                                    <p:cond delay="0"/>
                                  </p:stCondLst>
                                  <p:childTnLst>
                                    <p:set>
                                      <p:cBhvr>
                                        <p:cTn id="25" dur="1" fill="hold">
                                          <p:stCondLst>
                                            <p:cond delay="0"/>
                                          </p:stCondLst>
                                        </p:cTn>
                                        <p:tgtEl>
                                          <p:spTgt spid="455684">
                                            <p:txEl>
                                              <p:pRg st="4" end="4"/>
                                            </p:txEl>
                                          </p:spTgt>
                                        </p:tgtEl>
                                        <p:attrNameLst>
                                          <p:attrName>style.visibility</p:attrName>
                                        </p:attrNameLst>
                                      </p:cBhvr>
                                      <p:to>
                                        <p:strVal val="visible"/>
                                      </p:to>
                                    </p:set>
                                    <p:animEffect transition="in" filter="fade">
                                      <p:cBhvr>
                                        <p:cTn id="26" dur="1000"/>
                                        <p:tgtEl>
                                          <p:spTgt spid="455684">
                                            <p:txEl>
                                              <p:pRg st="4" end="4"/>
                                            </p:txEl>
                                          </p:spTgt>
                                        </p:tgtEl>
                                      </p:cBhvr>
                                    </p:animEffect>
                                    <p:anim calcmode="lin" valueType="num">
                                      <p:cBhvr>
                                        <p:cTn id="27" dur="1000" fill="hold"/>
                                        <p:tgtEl>
                                          <p:spTgt spid="455684">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45568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42" presetClass="entr" presetSubtype="0" fill="hold" nodeType="clickEffect">
                                  <p:stCondLst>
                                    <p:cond delay="0"/>
                                  </p:stCondLst>
                                  <p:childTnLst>
                                    <p:set>
                                      <p:cBhvr>
                                        <p:cTn id="32" dur="1" fill="hold">
                                          <p:stCondLst>
                                            <p:cond delay="0"/>
                                          </p:stCondLst>
                                        </p:cTn>
                                        <p:tgtEl>
                                          <p:spTgt spid="455684">
                                            <p:txEl>
                                              <p:pRg st="5" end="5"/>
                                            </p:txEl>
                                          </p:spTgt>
                                        </p:tgtEl>
                                        <p:attrNameLst>
                                          <p:attrName>style.visibility</p:attrName>
                                        </p:attrNameLst>
                                      </p:cBhvr>
                                      <p:to>
                                        <p:strVal val="visible"/>
                                      </p:to>
                                    </p:set>
                                    <p:animEffect transition="in" filter="fade">
                                      <p:cBhvr>
                                        <p:cTn id="33" dur="1000"/>
                                        <p:tgtEl>
                                          <p:spTgt spid="455684">
                                            <p:txEl>
                                              <p:pRg st="5" end="5"/>
                                            </p:txEl>
                                          </p:spTgt>
                                        </p:tgtEl>
                                      </p:cBhvr>
                                    </p:animEffect>
                                    <p:anim calcmode="lin" valueType="num">
                                      <p:cBhvr>
                                        <p:cTn id="34" dur="1000" fill="hold"/>
                                        <p:tgtEl>
                                          <p:spTgt spid="455684">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45568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42" presetClass="entr" presetSubtype="0" fill="hold" nodeType="clickEffect">
                                  <p:stCondLst>
                                    <p:cond delay="0"/>
                                  </p:stCondLst>
                                  <p:childTnLst>
                                    <p:set>
                                      <p:cBhvr>
                                        <p:cTn id="39" dur="1" fill="hold">
                                          <p:stCondLst>
                                            <p:cond delay="0"/>
                                          </p:stCondLst>
                                        </p:cTn>
                                        <p:tgtEl>
                                          <p:spTgt spid="455684">
                                            <p:txEl>
                                              <p:pRg st="6" end="6"/>
                                            </p:txEl>
                                          </p:spTgt>
                                        </p:tgtEl>
                                        <p:attrNameLst>
                                          <p:attrName>style.visibility</p:attrName>
                                        </p:attrNameLst>
                                      </p:cBhvr>
                                      <p:to>
                                        <p:strVal val="visible"/>
                                      </p:to>
                                    </p:set>
                                    <p:animEffect transition="in" filter="fade">
                                      <p:cBhvr>
                                        <p:cTn id="40" dur="1000"/>
                                        <p:tgtEl>
                                          <p:spTgt spid="455684">
                                            <p:txEl>
                                              <p:pRg st="6" end="6"/>
                                            </p:txEl>
                                          </p:spTgt>
                                        </p:tgtEl>
                                      </p:cBhvr>
                                    </p:animEffect>
                                    <p:anim calcmode="lin" valueType="num">
                                      <p:cBhvr>
                                        <p:cTn id="41" dur="1000" fill="hold"/>
                                        <p:tgtEl>
                                          <p:spTgt spid="455684">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45568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42" presetClass="entr" presetSubtype="0" fill="hold" nodeType="clickEffect">
                                  <p:stCondLst>
                                    <p:cond delay="0"/>
                                  </p:stCondLst>
                                  <p:childTnLst>
                                    <p:set>
                                      <p:cBhvr>
                                        <p:cTn id="46" dur="1" fill="hold">
                                          <p:stCondLst>
                                            <p:cond delay="0"/>
                                          </p:stCondLst>
                                        </p:cTn>
                                        <p:tgtEl>
                                          <p:spTgt spid="455684">
                                            <p:txEl>
                                              <p:pRg st="7" end="7"/>
                                            </p:txEl>
                                          </p:spTgt>
                                        </p:tgtEl>
                                        <p:attrNameLst>
                                          <p:attrName>style.visibility</p:attrName>
                                        </p:attrNameLst>
                                      </p:cBhvr>
                                      <p:to>
                                        <p:strVal val="visible"/>
                                      </p:to>
                                    </p:set>
                                    <p:animEffect transition="in" filter="fade">
                                      <p:cBhvr>
                                        <p:cTn id="47" dur="1000"/>
                                        <p:tgtEl>
                                          <p:spTgt spid="455684">
                                            <p:txEl>
                                              <p:pRg st="7" end="7"/>
                                            </p:txEl>
                                          </p:spTgt>
                                        </p:tgtEl>
                                      </p:cBhvr>
                                    </p:animEffect>
                                    <p:anim calcmode="lin" valueType="num">
                                      <p:cBhvr>
                                        <p:cTn id="48" dur="1000" fill="hold"/>
                                        <p:tgtEl>
                                          <p:spTgt spid="45568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5568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nodeType="withGroup">
                            <p:stCondLst>
                              <p:cond delay="0"/>
                            </p:stCondLst>
                            <p:childTnLst>
                              <p:par>
                                <p:cTn id="52" presetID="42" presetClass="entr" presetSubtype="0" fill="hold" nodeType="clickEffect">
                                  <p:stCondLst>
                                    <p:cond delay="0"/>
                                  </p:stCondLst>
                                  <p:childTnLst>
                                    <p:set>
                                      <p:cBhvr>
                                        <p:cTn id="53" dur="1" fill="hold">
                                          <p:stCondLst>
                                            <p:cond delay="0"/>
                                          </p:stCondLst>
                                        </p:cTn>
                                        <p:tgtEl>
                                          <p:spTgt spid="455684">
                                            <p:txEl>
                                              <p:pRg st="8" end="8"/>
                                            </p:txEl>
                                          </p:spTgt>
                                        </p:tgtEl>
                                        <p:attrNameLst>
                                          <p:attrName>style.visibility</p:attrName>
                                        </p:attrNameLst>
                                      </p:cBhvr>
                                      <p:to>
                                        <p:strVal val="visible"/>
                                      </p:to>
                                    </p:set>
                                    <p:animEffect transition="in" filter="fade">
                                      <p:cBhvr>
                                        <p:cTn id="54" dur="1000"/>
                                        <p:tgtEl>
                                          <p:spTgt spid="455684">
                                            <p:txEl>
                                              <p:pRg st="8" end="8"/>
                                            </p:txEl>
                                          </p:spTgt>
                                        </p:tgtEl>
                                      </p:cBhvr>
                                    </p:animEffect>
                                    <p:anim calcmode="lin" valueType="num">
                                      <p:cBhvr>
                                        <p:cTn id="55" dur="1000" fill="hold"/>
                                        <p:tgtEl>
                                          <p:spTgt spid="455684">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45568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42" presetClass="entr" presetSubtype="0" fill="hold" nodeType="clickEffect">
                                  <p:stCondLst>
                                    <p:cond delay="0"/>
                                  </p:stCondLst>
                                  <p:childTnLst>
                                    <p:set>
                                      <p:cBhvr>
                                        <p:cTn id="60" dur="1" fill="hold">
                                          <p:stCondLst>
                                            <p:cond delay="0"/>
                                          </p:stCondLst>
                                        </p:cTn>
                                        <p:tgtEl>
                                          <p:spTgt spid="455684">
                                            <p:txEl>
                                              <p:pRg st="9" end="9"/>
                                            </p:txEl>
                                          </p:spTgt>
                                        </p:tgtEl>
                                        <p:attrNameLst>
                                          <p:attrName>style.visibility</p:attrName>
                                        </p:attrNameLst>
                                      </p:cBhvr>
                                      <p:to>
                                        <p:strVal val="visible"/>
                                      </p:to>
                                    </p:set>
                                    <p:animEffect transition="in" filter="fade">
                                      <p:cBhvr>
                                        <p:cTn id="61" dur="1000"/>
                                        <p:tgtEl>
                                          <p:spTgt spid="455684">
                                            <p:txEl>
                                              <p:pRg st="9" end="9"/>
                                            </p:txEl>
                                          </p:spTgt>
                                        </p:tgtEl>
                                      </p:cBhvr>
                                    </p:animEffect>
                                    <p:anim calcmode="lin" valueType="num">
                                      <p:cBhvr>
                                        <p:cTn id="62" dur="1000" fill="hold"/>
                                        <p:tgtEl>
                                          <p:spTgt spid="455684">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45568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4" fill="hold" nodeType="clickPar">
                      <p:stCondLst>
                        <p:cond delay="indefinite"/>
                      </p:stCondLst>
                      <p:childTnLst>
                        <p:par>
                          <p:cTn id="65" fill="hold" nodeType="withGroup">
                            <p:stCondLst>
                              <p:cond delay="0"/>
                            </p:stCondLst>
                            <p:childTnLst>
                              <p:par>
                                <p:cTn id="66" presetID="42" presetClass="entr" presetSubtype="0" fill="hold" nodeType="clickEffect">
                                  <p:stCondLst>
                                    <p:cond delay="0"/>
                                  </p:stCondLst>
                                  <p:childTnLst>
                                    <p:set>
                                      <p:cBhvr>
                                        <p:cTn id="67" dur="1" fill="hold">
                                          <p:stCondLst>
                                            <p:cond delay="0"/>
                                          </p:stCondLst>
                                        </p:cTn>
                                        <p:tgtEl>
                                          <p:spTgt spid="455684">
                                            <p:txEl>
                                              <p:pRg st="10" end="10"/>
                                            </p:txEl>
                                          </p:spTgt>
                                        </p:tgtEl>
                                        <p:attrNameLst>
                                          <p:attrName>style.visibility</p:attrName>
                                        </p:attrNameLst>
                                      </p:cBhvr>
                                      <p:to>
                                        <p:strVal val="visible"/>
                                      </p:to>
                                    </p:set>
                                    <p:animEffect transition="in" filter="fade">
                                      <p:cBhvr>
                                        <p:cTn id="68" dur="1000"/>
                                        <p:tgtEl>
                                          <p:spTgt spid="455684">
                                            <p:txEl>
                                              <p:pRg st="10" end="10"/>
                                            </p:txEl>
                                          </p:spTgt>
                                        </p:tgtEl>
                                      </p:cBhvr>
                                    </p:animEffect>
                                    <p:anim calcmode="lin" valueType="num">
                                      <p:cBhvr>
                                        <p:cTn id="69" dur="1000" fill="hold"/>
                                        <p:tgtEl>
                                          <p:spTgt spid="455684">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455684">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5684" grpId="0"/>
    </p:bld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xmlns="" id="{34664847-2058-F9FF-56AA-E5501380F128}"/>
              </a:ext>
            </a:extLst>
          </p:cNvPr>
          <p:cNvSpPr>
            <a:spLocks noGrp="1" noChangeArrowheads="1"/>
          </p:cNvSpPr>
          <p:nvPr>
            <p:ph type="title"/>
          </p:nvPr>
        </p:nvSpPr>
        <p:spPr>
          <a:xfrm>
            <a:off x="465138" y="301625"/>
            <a:ext cx="8056562" cy="527050"/>
          </a:xfrm>
        </p:spPr>
        <p:txBody>
          <a:bodyPr/>
          <a:lstStyle/>
          <a:p>
            <a:r>
              <a:rPr lang="en-US" altLang="en-US" sz="4300"/>
              <a:t>A Regulatory Nightmare</a:t>
            </a:r>
          </a:p>
        </p:txBody>
      </p:sp>
      <p:sp>
        <p:nvSpPr>
          <p:cNvPr id="120835" name="Text Box 3">
            <a:extLst>
              <a:ext uri="{FF2B5EF4-FFF2-40B4-BE49-F238E27FC236}">
                <a16:creationId xmlns:a16="http://schemas.microsoft.com/office/drawing/2014/main" xmlns="" id="{0016E69F-65D7-986E-3257-D831A39F7DA4}"/>
              </a:ext>
            </a:extLst>
          </p:cNvPr>
          <p:cNvSpPr txBox="1">
            <a:spLocks noChangeArrowheads="1"/>
          </p:cNvSpPr>
          <p:nvPr/>
        </p:nvSpPr>
        <p:spPr bwMode="auto">
          <a:xfrm>
            <a:off x="376238" y="903288"/>
            <a:ext cx="82280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a:solidFill>
                  <a:srgbClr val="B71F35"/>
                </a:solidFill>
                <a:latin typeface="Tahoma" panose="020B0604030504040204" pitchFamily="34" charset="0"/>
              </a:rPr>
              <a:t>“I have a dream……………..”</a:t>
            </a:r>
          </a:p>
        </p:txBody>
      </p:sp>
      <p:sp>
        <p:nvSpPr>
          <p:cNvPr id="120836" name="Text Box 4">
            <a:extLst>
              <a:ext uri="{FF2B5EF4-FFF2-40B4-BE49-F238E27FC236}">
                <a16:creationId xmlns:a16="http://schemas.microsoft.com/office/drawing/2014/main" xmlns="" id="{A73BB3AA-305F-0B80-BFD5-44DA4E607515}"/>
              </a:ext>
            </a:extLst>
          </p:cNvPr>
          <p:cNvSpPr txBox="1">
            <a:spLocks noChangeArrowheads="1"/>
          </p:cNvSpPr>
          <p:nvPr/>
        </p:nvSpPr>
        <p:spPr bwMode="auto">
          <a:xfrm>
            <a:off x="4564063" y="1430338"/>
            <a:ext cx="3890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a:latin typeface="VAG Rounded Light"/>
              </a:rPr>
              <a:t>Dr. Martin Luther King, JR.</a:t>
            </a:r>
          </a:p>
        </p:txBody>
      </p:sp>
      <p:sp>
        <p:nvSpPr>
          <p:cNvPr id="6153" name="Text Box 5">
            <a:extLst>
              <a:ext uri="{FF2B5EF4-FFF2-40B4-BE49-F238E27FC236}">
                <a16:creationId xmlns:a16="http://schemas.microsoft.com/office/drawing/2014/main" xmlns="" id="{BF785D67-EADE-39FE-3FC3-418BB4A440F2}"/>
              </a:ext>
            </a:extLst>
          </p:cNvPr>
          <p:cNvSpPr txBox="1">
            <a:spLocks noChangeArrowheads="1"/>
          </p:cNvSpPr>
          <p:nvPr/>
        </p:nvSpPr>
        <p:spPr bwMode="auto">
          <a:xfrm>
            <a:off x="595313" y="1630363"/>
            <a:ext cx="3838575"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a:solidFill>
                  <a:srgbClr val="B71F35"/>
                </a:solidFill>
                <a:latin typeface="Tahoma" panose="020B0604030504040204" pitchFamily="34" charset="0"/>
              </a:rPr>
              <a:t>He </a:t>
            </a:r>
            <a:r>
              <a:rPr lang="en-US" altLang="en-US" sz="4000" u="sng">
                <a:solidFill>
                  <a:srgbClr val="B71F35"/>
                </a:solidFill>
                <a:latin typeface="Tahoma" panose="020B0604030504040204" pitchFamily="34" charset="0"/>
              </a:rPr>
              <a:t>didn’t</a:t>
            </a:r>
            <a:r>
              <a:rPr lang="en-US" altLang="en-US" sz="4000">
                <a:solidFill>
                  <a:srgbClr val="B71F35"/>
                </a:solidFill>
                <a:latin typeface="Tahoma" panose="020B0604030504040204" pitchFamily="34" charset="0"/>
              </a:rPr>
              <a:t> say:</a:t>
            </a:r>
          </a:p>
        </p:txBody>
      </p:sp>
      <p:sp>
        <p:nvSpPr>
          <p:cNvPr id="290822" name="Text Box 6">
            <a:extLst>
              <a:ext uri="{FF2B5EF4-FFF2-40B4-BE49-F238E27FC236}">
                <a16:creationId xmlns:a16="http://schemas.microsoft.com/office/drawing/2014/main" xmlns="" id="{7B6C5D5B-A0D9-1183-45B6-3C94E7CF2FD2}"/>
              </a:ext>
            </a:extLst>
          </p:cNvPr>
          <p:cNvSpPr txBox="1">
            <a:spLocks noChangeArrowheads="1"/>
          </p:cNvSpPr>
          <p:nvPr/>
        </p:nvSpPr>
        <p:spPr bwMode="auto">
          <a:xfrm>
            <a:off x="4414838" y="1806575"/>
            <a:ext cx="4116387"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200"/>
              <a:t>“I have a dream, that someday everyone will have - a behavior management plan, seasonably adjusted menus, skill acquisition objectives, interdisciplinary assessments and a discharge plan.”</a:t>
            </a:r>
          </a:p>
        </p:txBody>
      </p:sp>
      <p:graphicFrame>
        <p:nvGraphicFramePr>
          <p:cNvPr id="120839" name="Rectangle 7">
            <a:extLst>
              <a:ext uri="{FF2B5EF4-FFF2-40B4-BE49-F238E27FC236}">
                <a16:creationId xmlns:a16="http://schemas.microsoft.com/office/drawing/2014/main" xmlns="" id="{7AA01563-E0F1-DCE0-E83F-8AB6D2BAE21B}"/>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7174" name="Clip" r:id="rId3" imgW="0" imgH="0" progId="">
                  <p:embed/>
                </p:oleObj>
              </mc:Choice>
              <mc:Fallback>
                <p:oleObj name="Clip" r:id="rId3" imgW="0" imgH="0" progId="">
                  <p:embed/>
                  <p:pic>
                    <p:nvPicPr>
                      <p:cNvPr id="120839" name="Rectangle 7">
                        <a:extLst>
                          <a:ext uri="{FF2B5EF4-FFF2-40B4-BE49-F238E27FC236}">
                            <a16:creationId xmlns:a16="http://schemas.microsoft.com/office/drawing/2014/main" xmlns="" id="{7AA01563-E0F1-DCE0-E83F-8AB6D2BAE21B}"/>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0" name="Rectangle 8">
            <a:extLst>
              <a:ext uri="{FF2B5EF4-FFF2-40B4-BE49-F238E27FC236}">
                <a16:creationId xmlns:a16="http://schemas.microsoft.com/office/drawing/2014/main" xmlns="" id="{7D844AC1-C7AF-D53A-3F5E-CFB2B732BA93}"/>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7175" name="Clip" r:id="rId4" imgW="0" imgH="0" progId="">
                  <p:embed/>
                </p:oleObj>
              </mc:Choice>
              <mc:Fallback>
                <p:oleObj name="Clip" r:id="rId4" imgW="0" imgH="0" progId="">
                  <p:embed/>
                  <p:pic>
                    <p:nvPicPr>
                      <p:cNvPr id="120840" name="Rectangle 8">
                        <a:extLst>
                          <a:ext uri="{FF2B5EF4-FFF2-40B4-BE49-F238E27FC236}">
                            <a16:creationId xmlns:a16="http://schemas.microsoft.com/office/drawing/2014/main" xmlns="" id="{7D844AC1-C7AF-D53A-3F5E-CFB2B732BA93}"/>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1" name="Rectangle 9">
            <a:extLst>
              <a:ext uri="{FF2B5EF4-FFF2-40B4-BE49-F238E27FC236}">
                <a16:creationId xmlns:a16="http://schemas.microsoft.com/office/drawing/2014/main" xmlns="" id="{9D741687-0E2B-400D-DD59-F4381DBC87FB}"/>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7176" name="Clip" r:id="rId5" imgW="0" imgH="0" progId="">
                  <p:embed/>
                </p:oleObj>
              </mc:Choice>
              <mc:Fallback>
                <p:oleObj name="Clip" r:id="rId5" imgW="0" imgH="0" progId="">
                  <p:embed/>
                  <p:pic>
                    <p:nvPicPr>
                      <p:cNvPr id="120841" name="Rectangle 9">
                        <a:extLst>
                          <a:ext uri="{FF2B5EF4-FFF2-40B4-BE49-F238E27FC236}">
                            <a16:creationId xmlns:a16="http://schemas.microsoft.com/office/drawing/2014/main" xmlns="" id="{9D741687-0E2B-400D-DD59-F4381DBC87FB}"/>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20842" name="Rectangle 10">
            <a:extLst>
              <a:ext uri="{FF2B5EF4-FFF2-40B4-BE49-F238E27FC236}">
                <a16:creationId xmlns:a16="http://schemas.microsoft.com/office/drawing/2014/main" xmlns="" id="{913E6B2C-2560-701C-01D4-9178B511857C}"/>
              </a:ext>
            </a:extLst>
          </p:cNvPr>
          <p:cNvGraphicFramePr>
            <a:graphicFrameLocks/>
          </p:cNvGraphicFramePr>
          <p:nvPr/>
        </p:nvGraphicFramePr>
        <p:xfrm>
          <a:off x="1644650" y="1631950"/>
          <a:ext cx="6586538" cy="4416425"/>
        </p:xfrm>
        <a:graphic>
          <a:graphicData uri="http://schemas.openxmlformats.org/presentationml/2006/ole">
            <mc:AlternateContent xmlns:mc="http://schemas.openxmlformats.org/markup-compatibility/2006">
              <mc:Choice xmlns:v="urn:schemas-microsoft-com:vml" Requires="v">
                <p:oleObj spid="_x0000_s7177" name="Clip" r:id="rId6" imgW="0" imgH="0" progId="">
                  <p:embed/>
                </p:oleObj>
              </mc:Choice>
              <mc:Fallback>
                <p:oleObj name="Clip" r:id="rId6" imgW="0" imgH="0" progId="">
                  <p:embed/>
                  <p:pic>
                    <p:nvPicPr>
                      <p:cNvPr id="120842" name="Rectangle 10">
                        <a:extLst>
                          <a:ext uri="{FF2B5EF4-FFF2-40B4-BE49-F238E27FC236}">
                            <a16:creationId xmlns:a16="http://schemas.microsoft.com/office/drawing/2014/main" xmlns="" id="{913E6B2C-2560-701C-01D4-9178B511857C}"/>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44650" y="1631950"/>
                        <a:ext cx="6586538"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0843" name="Line 11">
            <a:extLst>
              <a:ext uri="{FF2B5EF4-FFF2-40B4-BE49-F238E27FC236}">
                <a16:creationId xmlns:a16="http://schemas.microsoft.com/office/drawing/2014/main" xmlns="" id="{967B43B1-A1BE-1B8A-5C48-114B99640CDE}"/>
              </a:ext>
            </a:extLst>
          </p:cNvPr>
          <p:cNvSpPr>
            <a:spLocks noChangeShapeType="1"/>
          </p:cNvSpPr>
          <p:nvPr/>
        </p:nvSpPr>
        <p:spPr bwMode="auto">
          <a:xfrm flipV="1">
            <a:off x="523875" y="903288"/>
            <a:ext cx="733266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120844" name="Picture 12" descr="j0092865">
            <a:extLst>
              <a:ext uri="{FF2B5EF4-FFF2-40B4-BE49-F238E27FC236}">
                <a16:creationId xmlns:a16="http://schemas.microsoft.com/office/drawing/2014/main" xmlns="" id="{231B8E99-24F9-B019-6D6C-CB4414056F4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0188" y="2087563"/>
            <a:ext cx="4559300" cy="476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6153"/>
                                        </p:tgtEl>
                                        <p:attrNameLst>
                                          <p:attrName>style.visibility</p:attrName>
                                        </p:attrNameLst>
                                      </p:cBhvr>
                                      <p:to>
                                        <p:strVal val="visible"/>
                                      </p:to>
                                    </p:set>
                                    <p:animEffect transition="in" filter="dissolve">
                                      <p:cBhvr>
                                        <p:cTn id="7" dur="500"/>
                                        <p:tgtEl>
                                          <p:spTgt spid="6153"/>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290822"/>
                                        </p:tgtEl>
                                        <p:attrNameLst>
                                          <p:attrName>style.visibility</p:attrName>
                                        </p:attrNameLst>
                                      </p:cBhvr>
                                      <p:to>
                                        <p:strVal val="visible"/>
                                      </p:to>
                                    </p:set>
                                    <p:animEffect transition="in" filter="dissolve">
                                      <p:cBhvr>
                                        <p:cTn id="11" dur="1000"/>
                                        <p:tgtEl>
                                          <p:spTgt spid="290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3" grpId="0"/>
      <p:bldP spid="290822" grpId="0"/>
    </p:bld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xmlns="" id="{4E1322FA-0F6B-E8BC-919F-728DF337F3A6}"/>
              </a:ext>
            </a:extLst>
          </p:cNvPr>
          <p:cNvSpPr>
            <a:spLocks noChangeArrowheads="1"/>
          </p:cNvSpPr>
          <p:nvPr/>
        </p:nvSpPr>
        <p:spPr bwMode="auto">
          <a:xfrm>
            <a:off x="442913" y="301625"/>
            <a:ext cx="8161337"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Do’s </a:t>
            </a:r>
            <a:r>
              <a:rPr lang="en-US" altLang="en-US" sz="2000" b="1">
                <a:solidFill>
                  <a:srgbClr val="336600"/>
                </a:solidFill>
                <a:latin typeface="Arial" panose="020B0604020202020204" pitchFamily="34" charset="0"/>
              </a:rPr>
              <a:t>(cont’d)</a:t>
            </a:r>
          </a:p>
        </p:txBody>
      </p:sp>
      <p:sp>
        <p:nvSpPr>
          <p:cNvPr id="121859" name="Line 3">
            <a:extLst>
              <a:ext uri="{FF2B5EF4-FFF2-40B4-BE49-F238E27FC236}">
                <a16:creationId xmlns:a16="http://schemas.microsoft.com/office/drawing/2014/main" xmlns="" id="{700175C9-610F-888C-30F0-B5C5E67490B9}"/>
              </a:ext>
            </a:extLst>
          </p:cNvPr>
          <p:cNvSpPr>
            <a:spLocks noChangeShapeType="1"/>
          </p:cNvSpPr>
          <p:nvPr/>
        </p:nvSpPr>
        <p:spPr bwMode="auto">
          <a:xfrm flipV="1">
            <a:off x="376238" y="828675"/>
            <a:ext cx="650716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56708" name="Text Box 4">
            <a:extLst>
              <a:ext uri="{FF2B5EF4-FFF2-40B4-BE49-F238E27FC236}">
                <a16:creationId xmlns:a16="http://schemas.microsoft.com/office/drawing/2014/main" xmlns="" id="{193A96A4-1FC2-3D9A-C432-4F3D21C514C8}"/>
              </a:ext>
            </a:extLst>
          </p:cNvPr>
          <p:cNvSpPr txBox="1">
            <a:spLocks noChangeArrowheads="1"/>
          </p:cNvSpPr>
          <p:nvPr/>
        </p:nvSpPr>
        <p:spPr bwMode="auto">
          <a:xfrm>
            <a:off x="304800" y="1295400"/>
            <a:ext cx="8686800" cy="454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Forget the records: Get to know US as People</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Listen and Hear our voice: We’ve got a lot to say</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Treat us like you want to be treated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Ask us how we feel about stuff</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Make your goal to help us accomplish ours</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Take time to explain things </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Put yourself in our shoes – walk our walk</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Tell us the truth</a:t>
            </a:r>
          </a:p>
          <a:p>
            <a:pPr>
              <a:lnSpc>
                <a:spcPct val="65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Believe in us and our Dreams</a:t>
            </a:r>
          </a:p>
          <a:p>
            <a:pPr>
              <a:lnSpc>
                <a:spcPct val="60000"/>
              </a:lnSpc>
              <a:spcBef>
                <a:spcPct val="50000"/>
              </a:spcBef>
              <a:buFont typeface="Wingdings" panose="05000000000000000000" pitchFamily="2" charset="2"/>
              <a:buChar char="q"/>
            </a:pPr>
            <a:r>
              <a:rPr lang="en-US" altLang="en-US" b="1" i="1">
                <a:solidFill>
                  <a:srgbClr val="990033"/>
                </a:solidFill>
                <a:latin typeface="Tahoma" panose="020B0604030504040204" pitchFamily="34" charset="0"/>
              </a:rPr>
              <a:t>   Be good to yourself – We need you to be </a:t>
            </a:r>
          </a:p>
          <a:p>
            <a:pPr>
              <a:lnSpc>
                <a:spcPct val="60000"/>
              </a:lnSpc>
              <a:spcBef>
                <a:spcPct val="50000"/>
              </a:spcBef>
              <a:buFont typeface="Wingdings" panose="05000000000000000000" pitchFamily="2" charset="2"/>
              <a:buNone/>
            </a:pPr>
            <a:r>
              <a:rPr lang="en-US" altLang="en-US" b="1" i="1">
                <a:solidFill>
                  <a:srgbClr val="990033"/>
                </a:solidFill>
                <a:latin typeface="Tahoma" panose="020B0604030504040204" pitchFamily="34" charset="0"/>
              </a:rPr>
              <a:t>      energized!</a:t>
            </a:r>
          </a:p>
        </p:txBody>
      </p:sp>
      <p:sp>
        <p:nvSpPr>
          <p:cNvPr id="456709" name="Text Box 5">
            <a:extLst>
              <a:ext uri="{FF2B5EF4-FFF2-40B4-BE49-F238E27FC236}">
                <a16:creationId xmlns:a16="http://schemas.microsoft.com/office/drawing/2014/main" xmlns="" id="{6B885914-3796-8C07-5ABD-10902DC60C4C}"/>
              </a:ext>
            </a:extLst>
          </p:cNvPr>
          <p:cNvSpPr txBox="1">
            <a:spLocks noChangeArrowheads="1"/>
          </p:cNvSpPr>
          <p:nvPr/>
        </p:nvSpPr>
        <p:spPr bwMode="auto">
          <a:xfrm>
            <a:off x="290513" y="5821363"/>
            <a:ext cx="8378825" cy="87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r>
              <a:rPr lang="en-US" altLang="en-US" sz="3200" b="1">
                <a:latin typeface="Tahoma" panose="020B0604030504040204" pitchFamily="34" charset="0"/>
              </a:rPr>
              <a:t>Thanks for the Great Work You Do in  </a:t>
            </a:r>
          </a:p>
          <a:p>
            <a:pPr algn="ctr">
              <a:lnSpc>
                <a:spcPct val="80000"/>
              </a:lnSpc>
            </a:pPr>
            <a:r>
              <a:rPr lang="en-US" altLang="en-US" sz="3200" b="1">
                <a:latin typeface="Tahoma" panose="020B0604030504040204" pitchFamily="34" charset="0"/>
              </a:rPr>
              <a:t>      Supporting US!</a:t>
            </a:r>
          </a:p>
        </p:txBody>
      </p:sp>
      <p:sp>
        <p:nvSpPr>
          <p:cNvPr id="121862" name="Text Box 6">
            <a:extLst>
              <a:ext uri="{FF2B5EF4-FFF2-40B4-BE49-F238E27FC236}">
                <a16:creationId xmlns:a16="http://schemas.microsoft.com/office/drawing/2014/main" xmlns="" id="{C473CC4D-9BC7-D835-C23F-9DF1B6B2FCCF}"/>
              </a:ext>
            </a:extLst>
          </p:cNvPr>
          <p:cNvSpPr txBox="1">
            <a:spLocks noChangeArrowheads="1"/>
          </p:cNvSpPr>
          <p:nvPr/>
        </p:nvSpPr>
        <p:spPr bwMode="auto">
          <a:xfrm>
            <a:off x="290513" y="6430963"/>
            <a:ext cx="306705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900">
                <a:latin typeface="Arial" panose="020B0604020202020204" pitchFamily="34" charset="0"/>
              </a:rPr>
              <a:t>SABE Conference – Providence, RI, September, 2000</a:t>
            </a:r>
          </a:p>
        </p:txBody>
      </p:sp>
      <p:sp>
        <p:nvSpPr>
          <p:cNvPr id="121863" name="Text Box 7">
            <a:extLst>
              <a:ext uri="{FF2B5EF4-FFF2-40B4-BE49-F238E27FC236}">
                <a16:creationId xmlns:a16="http://schemas.microsoft.com/office/drawing/2014/main" xmlns="" id="{E21B666B-2D1C-F9AE-E28A-A027B4D2FC93}"/>
              </a:ext>
            </a:extLst>
          </p:cNvPr>
          <p:cNvSpPr txBox="1">
            <a:spLocks noChangeArrowheads="1"/>
          </p:cNvSpPr>
          <p:nvPr/>
        </p:nvSpPr>
        <p:spPr bwMode="auto">
          <a:xfrm>
            <a:off x="290513" y="792163"/>
            <a:ext cx="84804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latin typeface="Tahoma" panose="020B0604030504040204" pitchFamily="34" charset="0"/>
              </a:rPr>
              <a:t>Top Ten Things You Should Do When You Support Us</a:t>
            </a:r>
          </a:p>
        </p:txBody>
      </p:sp>
      <p:pic>
        <p:nvPicPr>
          <p:cNvPr id="121864" name="Picture 8" descr="j0078738">
            <a:extLst>
              <a:ext uri="{FF2B5EF4-FFF2-40B4-BE49-F238E27FC236}">
                <a16:creationId xmlns:a16="http://schemas.microsoft.com/office/drawing/2014/main" xmlns="" id="{B044C70B-D681-0849-1F2A-277BCDB3F24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1400" y="1981200"/>
            <a:ext cx="2174875"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6708">
                                            <p:txEl>
                                              <p:pRg st="9" end="9"/>
                                            </p:txEl>
                                          </p:spTgt>
                                        </p:tgtEl>
                                        <p:attrNameLst>
                                          <p:attrName>style.visibility</p:attrName>
                                        </p:attrNameLst>
                                      </p:cBhvr>
                                      <p:to>
                                        <p:strVal val="visible"/>
                                      </p:to>
                                    </p:set>
                                    <p:anim calcmode="lin" valueType="num">
                                      <p:cBhvr additive="base">
                                        <p:cTn id="7" dur="3000" fill="hold"/>
                                        <p:tgtEl>
                                          <p:spTgt spid="456708">
                                            <p:txEl>
                                              <p:pRg st="9" end="9"/>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456708">
                                            <p:txEl>
                                              <p:pRg st="9" end="9"/>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56708">
                                            <p:txEl>
                                              <p:pRg st="10" end="10"/>
                                            </p:txEl>
                                          </p:spTgt>
                                        </p:tgtEl>
                                        <p:attrNameLst>
                                          <p:attrName>style.visibility</p:attrName>
                                        </p:attrNameLst>
                                      </p:cBhvr>
                                      <p:to>
                                        <p:strVal val="visible"/>
                                      </p:to>
                                    </p:set>
                                    <p:anim calcmode="lin" valueType="num">
                                      <p:cBhvr additive="base">
                                        <p:cTn id="11" dur="3000" fill="hold"/>
                                        <p:tgtEl>
                                          <p:spTgt spid="456708">
                                            <p:txEl>
                                              <p:pRg st="10" end="10"/>
                                            </p:txEl>
                                          </p:spTgt>
                                        </p:tgtEl>
                                        <p:attrNameLst>
                                          <p:attrName>ppt_x</p:attrName>
                                        </p:attrNameLst>
                                      </p:cBhvr>
                                      <p:tavLst>
                                        <p:tav tm="0">
                                          <p:val>
                                            <p:strVal val="0-#ppt_w/2"/>
                                          </p:val>
                                        </p:tav>
                                        <p:tav tm="100000">
                                          <p:val>
                                            <p:strVal val="#ppt_x"/>
                                          </p:val>
                                        </p:tav>
                                      </p:tavLst>
                                    </p:anim>
                                    <p:anim calcmode="lin" valueType="num">
                                      <p:cBhvr additive="base">
                                        <p:cTn id="12" dur="3000" fill="hold"/>
                                        <p:tgtEl>
                                          <p:spTgt spid="456708">
                                            <p:txEl>
                                              <p:pRg st="10" end="10"/>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3000"/>
                            </p:stCondLst>
                            <p:childTnLst>
                              <p:par>
                                <p:cTn id="14" presetID="3" presetClass="entr" presetSubtype="10" fill="hold" grpId="0" nodeType="afterEffect">
                                  <p:stCondLst>
                                    <p:cond delay="0"/>
                                  </p:stCondLst>
                                  <p:childTnLst>
                                    <p:set>
                                      <p:cBhvr>
                                        <p:cTn id="15" dur="1" fill="hold">
                                          <p:stCondLst>
                                            <p:cond delay="0"/>
                                          </p:stCondLst>
                                        </p:cTn>
                                        <p:tgtEl>
                                          <p:spTgt spid="456709"/>
                                        </p:tgtEl>
                                        <p:attrNameLst>
                                          <p:attrName>style.visibility</p:attrName>
                                        </p:attrNameLst>
                                      </p:cBhvr>
                                      <p:to>
                                        <p:strVal val="visible"/>
                                      </p:to>
                                    </p:set>
                                    <p:animEffect transition="in" filter="blinds(horizontal)">
                                      <p:cBhvr>
                                        <p:cTn id="16" dur="1000"/>
                                        <p:tgtEl>
                                          <p:spTgt spid="456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6709" grpId="0"/>
    </p:bld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xmlns="" id="{E8043405-B021-B607-D8F6-FEC854092321}"/>
              </a:ext>
            </a:extLst>
          </p:cNvPr>
          <p:cNvSpPr>
            <a:spLocks noGrp="1" noChangeArrowheads="1"/>
          </p:cNvSpPr>
          <p:nvPr>
            <p:ph type="title"/>
          </p:nvPr>
        </p:nvSpPr>
        <p:spPr>
          <a:xfrm>
            <a:off x="465138" y="376238"/>
            <a:ext cx="8056562" cy="527050"/>
          </a:xfrm>
        </p:spPr>
        <p:txBody>
          <a:bodyPr/>
          <a:lstStyle/>
          <a:p>
            <a:r>
              <a:rPr lang="en-US" altLang="en-US" sz="4300"/>
              <a:t>Blue Ribbon Staff</a:t>
            </a:r>
          </a:p>
        </p:txBody>
      </p:sp>
      <p:sp>
        <p:nvSpPr>
          <p:cNvPr id="122883" name="Line 3">
            <a:extLst>
              <a:ext uri="{FF2B5EF4-FFF2-40B4-BE49-F238E27FC236}">
                <a16:creationId xmlns:a16="http://schemas.microsoft.com/office/drawing/2014/main" xmlns="" id="{37EE8D42-A777-93B3-FBF6-B9572DFC8334}"/>
              </a:ext>
            </a:extLst>
          </p:cNvPr>
          <p:cNvSpPr>
            <a:spLocks noChangeShapeType="1"/>
          </p:cNvSpPr>
          <p:nvPr/>
        </p:nvSpPr>
        <p:spPr bwMode="auto">
          <a:xfrm>
            <a:off x="598488" y="903288"/>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2884" name="Text Box 4">
            <a:extLst>
              <a:ext uri="{FF2B5EF4-FFF2-40B4-BE49-F238E27FC236}">
                <a16:creationId xmlns:a16="http://schemas.microsoft.com/office/drawing/2014/main" xmlns="" id="{8044C0B3-1838-F728-7472-0B3C33B41F41}"/>
              </a:ext>
            </a:extLst>
          </p:cNvPr>
          <p:cNvSpPr txBox="1">
            <a:spLocks noChangeArrowheads="1"/>
          </p:cNvSpPr>
          <p:nvPr/>
        </p:nvSpPr>
        <p:spPr bwMode="auto">
          <a:xfrm>
            <a:off x="508000" y="1019175"/>
            <a:ext cx="18256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253" name="Text Box 5">
            <a:extLst>
              <a:ext uri="{FF2B5EF4-FFF2-40B4-BE49-F238E27FC236}">
                <a16:creationId xmlns:a16="http://schemas.microsoft.com/office/drawing/2014/main" xmlns="" id="{897C8A38-F33A-5811-4700-252C383C673C}"/>
              </a:ext>
            </a:extLst>
          </p:cNvPr>
          <p:cNvSpPr txBox="1">
            <a:spLocks noChangeArrowheads="1"/>
          </p:cNvSpPr>
          <p:nvPr/>
        </p:nvSpPr>
        <p:spPr bwMode="auto">
          <a:xfrm>
            <a:off x="366713" y="944563"/>
            <a:ext cx="8027987"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a:solidFill>
                  <a:srgbClr val="003399"/>
                </a:solidFill>
                <a:latin typeface="Tahoma" panose="020B0604030504040204" pitchFamily="34" charset="0"/>
              </a:rPr>
              <a:t>Sensitive and effective Support Staff, their supervisors and clinical staff who serve as their resources need “fire in their bellies.”</a:t>
            </a:r>
          </a:p>
          <a:p>
            <a:r>
              <a:rPr lang="en-US" altLang="en-US" sz="2800" b="1">
                <a:solidFill>
                  <a:srgbClr val="A50021"/>
                </a:solidFill>
                <a:latin typeface="Tahoma" panose="020B0604030504040204" pitchFamily="34" charset="0"/>
              </a:rPr>
              <a:t>Check those characteristics depicting how you present yourself to the individuals you support:</a:t>
            </a:r>
          </a:p>
        </p:txBody>
      </p:sp>
      <p:sp>
        <p:nvSpPr>
          <p:cNvPr id="51206" name="Text Box 6">
            <a:extLst>
              <a:ext uri="{FF2B5EF4-FFF2-40B4-BE49-F238E27FC236}">
                <a16:creationId xmlns:a16="http://schemas.microsoft.com/office/drawing/2014/main" xmlns="" id="{C001AC2B-7F7D-5605-9F3E-1908F3B23FBF}"/>
              </a:ext>
            </a:extLst>
          </p:cNvPr>
          <p:cNvSpPr txBox="1">
            <a:spLocks noChangeArrowheads="1"/>
          </p:cNvSpPr>
          <p:nvPr/>
        </p:nvSpPr>
        <p:spPr bwMode="auto">
          <a:xfrm>
            <a:off x="823913" y="3840163"/>
            <a:ext cx="2667000"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i="1">
                <a:solidFill>
                  <a:srgbClr val="003399"/>
                </a:solidFill>
                <a:latin typeface="Tahoma" panose="020B0604030504040204" pitchFamily="34" charset="0"/>
              </a:rPr>
              <a:t>Energetic</a:t>
            </a:r>
          </a:p>
          <a:p>
            <a:r>
              <a:rPr lang="en-US" altLang="en-US" sz="2800" b="1" i="1">
                <a:solidFill>
                  <a:srgbClr val="003399"/>
                </a:solidFill>
                <a:latin typeface="Tahoma" panose="020B0604030504040204" pitchFamily="34" charset="0"/>
              </a:rPr>
              <a:t>Happy</a:t>
            </a:r>
          </a:p>
          <a:p>
            <a:r>
              <a:rPr lang="en-US" altLang="en-US" sz="2800" b="1" i="1">
                <a:solidFill>
                  <a:srgbClr val="003399"/>
                </a:solidFill>
                <a:latin typeface="Tahoma" panose="020B0604030504040204" pitchFamily="34" charset="0"/>
              </a:rPr>
              <a:t>Motivated</a:t>
            </a:r>
          </a:p>
          <a:p>
            <a:r>
              <a:rPr lang="en-US" altLang="en-US" sz="2800" b="1" i="1">
                <a:solidFill>
                  <a:srgbClr val="003399"/>
                </a:solidFill>
                <a:latin typeface="Tahoma" panose="020B0604030504040204" pitchFamily="34" charset="0"/>
              </a:rPr>
              <a:t>Inspired</a:t>
            </a:r>
          </a:p>
          <a:p>
            <a:r>
              <a:rPr lang="en-US" altLang="en-US" sz="2800" b="1" i="1">
                <a:solidFill>
                  <a:srgbClr val="003399"/>
                </a:solidFill>
                <a:latin typeface="Tahoma" panose="020B0604030504040204" pitchFamily="34" charset="0"/>
              </a:rPr>
              <a:t>Excited</a:t>
            </a:r>
          </a:p>
          <a:p>
            <a:r>
              <a:rPr lang="en-US" altLang="en-US" sz="2800" b="1" i="1">
                <a:solidFill>
                  <a:srgbClr val="003399"/>
                </a:solidFill>
                <a:latin typeface="Tahoma" panose="020B0604030504040204" pitchFamily="34" charset="0"/>
              </a:rPr>
              <a:t>Enthusiastic</a:t>
            </a:r>
          </a:p>
        </p:txBody>
      </p:sp>
      <p:sp>
        <p:nvSpPr>
          <p:cNvPr id="51207" name="Text Box 7">
            <a:extLst>
              <a:ext uri="{FF2B5EF4-FFF2-40B4-BE49-F238E27FC236}">
                <a16:creationId xmlns:a16="http://schemas.microsoft.com/office/drawing/2014/main" xmlns="" id="{B9E7179C-67AE-5D21-4D33-3CDC7601F6B2}"/>
              </a:ext>
            </a:extLst>
          </p:cNvPr>
          <p:cNvSpPr txBox="1">
            <a:spLocks noChangeArrowheads="1"/>
          </p:cNvSpPr>
          <p:nvPr/>
        </p:nvSpPr>
        <p:spPr bwMode="auto">
          <a:xfrm>
            <a:off x="3965575" y="3840163"/>
            <a:ext cx="3216275"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i="1">
                <a:solidFill>
                  <a:srgbClr val="003399"/>
                </a:solidFill>
                <a:latin typeface="Tahoma" panose="020B0604030504040204" pitchFamily="34" charset="0"/>
              </a:rPr>
              <a:t>Encouraging</a:t>
            </a:r>
          </a:p>
          <a:p>
            <a:r>
              <a:rPr lang="en-US" altLang="en-US" sz="2800" b="1" i="1">
                <a:solidFill>
                  <a:srgbClr val="003399"/>
                </a:solidFill>
                <a:latin typeface="Tahoma" panose="020B0604030504040204" pitchFamily="34" charset="0"/>
              </a:rPr>
              <a:t>Proud</a:t>
            </a:r>
          </a:p>
          <a:p>
            <a:r>
              <a:rPr lang="en-US" altLang="en-US" sz="2800" b="1" i="1">
                <a:solidFill>
                  <a:srgbClr val="003399"/>
                </a:solidFill>
                <a:latin typeface="Tahoma" panose="020B0604030504040204" pitchFamily="34" charset="0"/>
              </a:rPr>
              <a:t>Self Confident</a:t>
            </a:r>
          </a:p>
          <a:p>
            <a:r>
              <a:rPr lang="en-US" altLang="en-US" sz="2800" b="1" i="1">
                <a:solidFill>
                  <a:srgbClr val="003399"/>
                </a:solidFill>
                <a:latin typeface="Tahoma" panose="020B0604030504040204" pitchFamily="34" charset="0"/>
              </a:rPr>
              <a:t>Willing</a:t>
            </a:r>
          </a:p>
          <a:p>
            <a:r>
              <a:rPr lang="en-US" altLang="en-US" sz="2800" b="1" i="1">
                <a:solidFill>
                  <a:srgbClr val="003399"/>
                </a:solidFill>
                <a:latin typeface="Tahoma" panose="020B0604030504040204" pitchFamily="34" charset="0"/>
              </a:rPr>
              <a:t>A leader</a:t>
            </a:r>
          </a:p>
          <a:p>
            <a:r>
              <a:rPr lang="en-US" altLang="en-US" sz="2800" b="1" i="1">
                <a:solidFill>
                  <a:srgbClr val="003399"/>
                </a:solidFill>
                <a:latin typeface="Tahoma" panose="020B0604030504040204" pitchFamily="34" charset="0"/>
              </a:rPr>
              <a:t>Determined</a:t>
            </a:r>
          </a:p>
        </p:txBody>
      </p:sp>
      <p:pic>
        <p:nvPicPr>
          <p:cNvPr id="122888" name="Picture 9" descr="WB01388_">
            <a:extLst>
              <a:ext uri="{FF2B5EF4-FFF2-40B4-BE49-F238E27FC236}">
                <a16:creationId xmlns:a16="http://schemas.microsoft.com/office/drawing/2014/main" xmlns="" id="{04A47F91-0728-924B-BBDB-5E58D15ABF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3990975"/>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89" name="Picture 10" descr="WB01388_">
            <a:extLst>
              <a:ext uri="{FF2B5EF4-FFF2-40B4-BE49-F238E27FC236}">
                <a16:creationId xmlns:a16="http://schemas.microsoft.com/office/drawing/2014/main" xmlns="" id="{F55022EA-E851-2B0A-0D66-01D432479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5270500"/>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0" name="Picture 11" descr="WB01388_">
            <a:extLst>
              <a:ext uri="{FF2B5EF4-FFF2-40B4-BE49-F238E27FC236}">
                <a16:creationId xmlns:a16="http://schemas.microsoft.com/office/drawing/2014/main" xmlns="" id="{208925D1-AA9C-D036-43F2-DCBBECDF56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5722938"/>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1" name="Picture 12" descr="WB01388_">
            <a:extLst>
              <a:ext uri="{FF2B5EF4-FFF2-40B4-BE49-F238E27FC236}">
                <a16:creationId xmlns:a16="http://schemas.microsoft.com/office/drawing/2014/main" xmlns="" id="{B1DD5099-9BF6-E272-0719-61865EA40E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6099175"/>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2" name="Picture 13" descr="WB01388_">
            <a:extLst>
              <a:ext uri="{FF2B5EF4-FFF2-40B4-BE49-F238E27FC236}">
                <a16:creationId xmlns:a16="http://schemas.microsoft.com/office/drawing/2014/main" xmlns="" id="{A0AD343F-E352-042A-1437-B88CF0744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5270500"/>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3" name="Picture 14" descr="WB01388_">
            <a:extLst>
              <a:ext uri="{FF2B5EF4-FFF2-40B4-BE49-F238E27FC236}">
                <a16:creationId xmlns:a16="http://schemas.microsoft.com/office/drawing/2014/main" xmlns="" id="{C384B75D-D9BC-3094-465E-786A96A946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4819650"/>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4" name="Picture 15" descr="WB01388_">
            <a:extLst>
              <a:ext uri="{FF2B5EF4-FFF2-40B4-BE49-F238E27FC236}">
                <a16:creationId xmlns:a16="http://schemas.microsoft.com/office/drawing/2014/main" xmlns="" id="{8906E530-6F04-7803-2384-9845B2920E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4441825"/>
            <a:ext cx="2254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5" name="Picture 16" descr="WB01388_">
            <a:extLst>
              <a:ext uri="{FF2B5EF4-FFF2-40B4-BE49-F238E27FC236}">
                <a16:creationId xmlns:a16="http://schemas.microsoft.com/office/drawing/2014/main" xmlns="" id="{235AAF3B-8948-7243-E732-64F6F7D39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3990975"/>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6" name="Picture 17" descr="WB01388_">
            <a:extLst>
              <a:ext uri="{FF2B5EF4-FFF2-40B4-BE49-F238E27FC236}">
                <a16:creationId xmlns:a16="http://schemas.microsoft.com/office/drawing/2014/main" xmlns="" id="{827896A2-A344-BD10-591F-48B124668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6024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7" name="Picture 18" descr="WB01388_">
            <a:extLst>
              <a:ext uri="{FF2B5EF4-FFF2-40B4-BE49-F238E27FC236}">
                <a16:creationId xmlns:a16="http://schemas.microsoft.com/office/drawing/2014/main" xmlns="" id="{42C848BB-EA41-5F06-07AB-088E3A73EE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538" y="5646738"/>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8" name="Picture 19" descr="WB01388_">
            <a:extLst>
              <a:ext uri="{FF2B5EF4-FFF2-40B4-BE49-F238E27FC236}">
                <a16:creationId xmlns:a16="http://schemas.microsoft.com/office/drawing/2014/main" xmlns="" id="{9369EF99-C40E-2AC2-2F8C-C16B4F3408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4819650"/>
            <a:ext cx="223838"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9" name="Picture 20" descr="WB01388_">
            <a:extLst>
              <a:ext uri="{FF2B5EF4-FFF2-40B4-BE49-F238E27FC236}">
                <a16:creationId xmlns:a16="http://schemas.microsoft.com/office/drawing/2014/main" xmlns="" id="{63E1DB16-5E19-E3B2-23AF-644CC3AA37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4441825"/>
            <a:ext cx="223838"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1" name="Picture 21" descr="PE04246_">
            <a:extLst>
              <a:ext uri="{FF2B5EF4-FFF2-40B4-BE49-F238E27FC236}">
                <a16:creationId xmlns:a16="http://schemas.microsoft.com/office/drawing/2014/main" xmlns="" id="{09F9909F-4FC8-DF14-6B77-91ACBD35AC9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91313" y="3154363"/>
            <a:ext cx="28956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4" name="Picture 24" descr="C:\Users\Diane\AppData\Local\Microsoft\Windows\Temporary Internet Files\Content.IE5\II02DWK2\MC900434665[1].wmf">
            <a:extLst>
              <a:ext uri="{FF2B5EF4-FFF2-40B4-BE49-F238E27FC236}">
                <a16:creationId xmlns:a16="http://schemas.microsoft.com/office/drawing/2014/main" xmlns="" id="{90444FF9-49B0-F69F-105F-61C522AD214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9113" y="36877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4" descr="C:\Users\Diane\AppData\Local\Microsoft\Windows\Temporary Internet Files\Content.IE5\II02DWK2\MC900434665[1].wmf">
            <a:extLst>
              <a:ext uri="{FF2B5EF4-FFF2-40B4-BE49-F238E27FC236}">
                <a16:creationId xmlns:a16="http://schemas.microsoft.com/office/drawing/2014/main" xmlns="" id="{0B242213-156A-7555-11F8-AB0CE979F7B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144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4" descr="C:\Users\Diane\AppData\Local\Microsoft\Windows\Temporary Internet Files\Content.IE5\II02DWK2\MC900434665[1].wmf">
            <a:extLst>
              <a:ext uri="{FF2B5EF4-FFF2-40B4-BE49-F238E27FC236}">
                <a16:creationId xmlns:a16="http://schemas.microsoft.com/office/drawing/2014/main" xmlns="" id="{EF31847B-D59F-23DD-621A-B9D30B78A30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9831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4" descr="C:\Users\Diane\AppData\Local\Microsoft\Windows\Temporary Internet Files\Content.IE5\II02DWK2\MC900434665[1].wmf">
            <a:extLst>
              <a:ext uri="{FF2B5EF4-FFF2-40B4-BE49-F238E27FC236}">
                <a16:creationId xmlns:a16="http://schemas.microsoft.com/office/drawing/2014/main" xmlns="" id="{F4F214BB-E0AB-C9AC-3361-E798EC50E37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4525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4" descr="C:\Users\Diane\AppData\Local\Microsoft\Windows\Temporary Internet Files\Content.IE5\II02DWK2\MC900434665[1].wmf">
            <a:extLst>
              <a:ext uri="{FF2B5EF4-FFF2-40B4-BE49-F238E27FC236}">
                <a16:creationId xmlns:a16="http://schemas.microsoft.com/office/drawing/2014/main" xmlns="" id="{BA62BE9A-08D2-D403-DF59-C933D0D05EA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2913" y="58975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24" descr="C:\Users\Diane\AppData\Local\Microsoft\Windows\Temporary Internet Files\Content.IE5\II02DWK2\MC900434665[1].wmf">
            <a:extLst>
              <a:ext uri="{FF2B5EF4-FFF2-40B4-BE49-F238E27FC236}">
                <a16:creationId xmlns:a16="http://schemas.microsoft.com/office/drawing/2014/main" xmlns="" id="{13B7EF5A-AC59-EE21-E166-2D8405E168D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9113" y="5440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24" descr="C:\Users\Diane\AppData\Local\Microsoft\Windows\Temporary Internet Files\Content.IE5\II02DWK2\MC900434665[1].wmf">
            <a:extLst>
              <a:ext uri="{FF2B5EF4-FFF2-40B4-BE49-F238E27FC236}">
                <a16:creationId xmlns:a16="http://schemas.microsoft.com/office/drawing/2014/main" xmlns="" id="{39113D78-B16D-9588-0E11-8A3AE155E30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41449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24" descr="C:\Users\Diane\AppData\Local\Microsoft\Windows\Temporary Internet Files\Content.IE5\II02DWK2\MC900434665[1].wmf">
            <a:extLst>
              <a:ext uri="{FF2B5EF4-FFF2-40B4-BE49-F238E27FC236}">
                <a16:creationId xmlns:a16="http://schemas.microsoft.com/office/drawing/2014/main" xmlns="" id="{EDD1FF07-730C-9CA2-D605-E2B67933E26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36877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24" descr="C:\Users\Diane\AppData\Local\Microsoft\Windows\Temporary Internet Files\Content.IE5\II02DWK2\MC900434665[1].wmf">
            <a:extLst>
              <a:ext uri="{FF2B5EF4-FFF2-40B4-BE49-F238E27FC236}">
                <a16:creationId xmlns:a16="http://schemas.microsoft.com/office/drawing/2014/main" xmlns="" id="{A3BBDB09-0B13-769E-ABA4-5CDF1977A1D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46021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24" descr="C:\Users\Diane\AppData\Local\Microsoft\Windows\Temporary Internet Files\Content.IE5\II02DWK2\MC900434665[1].wmf">
            <a:extLst>
              <a:ext uri="{FF2B5EF4-FFF2-40B4-BE49-F238E27FC236}">
                <a16:creationId xmlns:a16="http://schemas.microsoft.com/office/drawing/2014/main" xmlns="" id="{F637D9AC-242B-41AB-E4DC-5F5FEED56CB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5059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Picture 24" descr="C:\Users\Diane\AppData\Local\Microsoft\Windows\Temporary Internet Files\Content.IE5\II02DWK2\MC900434665[1].wmf">
            <a:extLst>
              <a:ext uri="{FF2B5EF4-FFF2-40B4-BE49-F238E27FC236}">
                <a16:creationId xmlns:a16="http://schemas.microsoft.com/office/drawing/2014/main" xmlns="" id="{57D0E1C5-69BD-5165-F6B4-5BCBD9CE0E2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3313" y="5821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C:\Users\Diane\AppData\Local\Microsoft\Windows\Temporary Internet Files\Content.IE5\II02DWK2\MC900434665[1].wmf">
            <a:extLst>
              <a:ext uri="{FF2B5EF4-FFF2-40B4-BE49-F238E27FC236}">
                <a16:creationId xmlns:a16="http://schemas.microsoft.com/office/drawing/2014/main" xmlns="" id="{CB9D1262-B19B-C3FB-5695-D6B5D8D82FF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67113" y="5440363"/>
            <a:ext cx="5842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nodeType="clickEffect">
                                  <p:stCondLst>
                                    <p:cond delay="0"/>
                                  </p:stCondLst>
                                  <p:childTnLst>
                                    <p:set>
                                      <p:cBhvr>
                                        <p:cTn id="6" dur="1" fill="hold">
                                          <p:stCondLst>
                                            <p:cond delay="0"/>
                                          </p:stCondLst>
                                        </p:cTn>
                                        <p:tgtEl>
                                          <p:spTgt spid="309253">
                                            <p:txEl>
                                              <p:pRg st="1" end="1"/>
                                            </p:txEl>
                                          </p:spTgt>
                                        </p:tgtEl>
                                        <p:attrNameLst>
                                          <p:attrName>style.visibility</p:attrName>
                                        </p:attrNameLst>
                                      </p:cBhvr>
                                      <p:to>
                                        <p:strVal val="visible"/>
                                      </p:to>
                                    </p:set>
                                    <p:animEffect transition="in" filter="fade">
                                      <p:cBhvr>
                                        <p:cTn id="7" dur="1000"/>
                                        <p:tgtEl>
                                          <p:spTgt spid="309253">
                                            <p:txEl>
                                              <p:pRg st="1" end="1"/>
                                            </p:txEl>
                                          </p:spTgt>
                                        </p:tgtEl>
                                      </p:cBhvr>
                                    </p:animEffect>
                                    <p:anim calcmode="lin" valueType="num">
                                      <p:cBhvr>
                                        <p:cTn id="8" dur="1000" fill="hold"/>
                                        <p:tgtEl>
                                          <p:spTgt spid="30925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0925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09253">
                                            <p:txEl>
                                              <p:pRg st="1" end="1"/>
                                            </p:txEl>
                                          </p:spTgt>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5" presetClass="entr" presetSubtype="0" fill="hold" nodeType="afterEffect">
                                  <p:stCondLst>
                                    <p:cond delay="0"/>
                                  </p:stCondLst>
                                  <p:childTnLst>
                                    <p:set>
                                      <p:cBhvr>
                                        <p:cTn id="13" dur="1" fill="hold">
                                          <p:stCondLst>
                                            <p:cond delay="0"/>
                                          </p:stCondLst>
                                        </p:cTn>
                                        <p:tgtEl>
                                          <p:spTgt spid="51206">
                                            <p:txEl>
                                              <p:pRg st="0" end="0"/>
                                            </p:txEl>
                                          </p:spTgt>
                                        </p:tgtEl>
                                        <p:attrNameLst>
                                          <p:attrName>style.visibility</p:attrName>
                                        </p:attrNameLst>
                                      </p:cBhvr>
                                      <p:to>
                                        <p:strVal val="visible"/>
                                      </p:to>
                                    </p:set>
                                    <p:animEffect transition="in" filter="fade">
                                      <p:cBhvr>
                                        <p:cTn id="14" dur="1000"/>
                                        <p:tgtEl>
                                          <p:spTgt spid="51206">
                                            <p:txEl>
                                              <p:pRg st="0" end="0"/>
                                            </p:txEl>
                                          </p:spTgt>
                                        </p:tgtEl>
                                      </p:cBhvr>
                                    </p:animEffect>
                                    <p:anim calcmode="lin" valueType="num">
                                      <p:cBhvr>
                                        <p:cTn id="15" dur="1000" fill="hold"/>
                                        <p:tgtEl>
                                          <p:spTgt spid="51206">
                                            <p:txEl>
                                              <p:pRg st="0" end="0"/>
                                            </p:txEl>
                                          </p:spTgt>
                                        </p:tgtEl>
                                        <p:attrNameLst>
                                          <p:attrName>style.rotation</p:attrName>
                                        </p:attrNameLst>
                                      </p:cBhvr>
                                      <p:tavLst>
                                        <p:tav tm="0">
                                          <p:val>
                                            <p:fltVal val="720"/>
                                          </p:val>
                                        </p:tav>
                                        <p:tav tm="100000">
                                          <p:val>
                                            <p:fltVal val="0"/>
                                          </p:val>
                                        </p:tav>
                                      </p:tavLst>
                                    </p:anim>
                                    <p:anim calcmode="lin" valueType="num">
                                      <p:cBhvr>
                                        <p:cTn id="16" dur="1000" fill="hold"/>
                                        <p:tgtEl>
                                          <p:spTgt spid="5120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51206">
                                            <p:txEl>
                                              <p:pRg st="0" end="0"/>
                                            </p:txEl>
                                          </p:spTgt>
                                        </p:tgtEl>
                                        <p:attrNameLst>
                                          <p:attrName>ppt_w</p:attrName>
                                        </p:attrNameLst>
                                      </p:cBhvr>
                                      <p:tavLst>
                                        <p:tav tm="0">
                                          <p:val>
                                            <p:fltVal val="0"/>
                                          </p:val>
                                        </p:tav>
                                        <p:tav tm="100000">
                                          <p:val>
                                            <p:strVal val="#ppt_w"/>
                                          </p:val>
                                        </p:tav>
                                      </p:tavLst>
                                    </p:anim>
                                  </p:childTnLst>
                                </p:cTn>
                              </p:par>
                              <p:par>
                                <p:cTn id="18" presetID="35" presetClass="entr" presetSubtype="0" fill="hold" nodeType="withEffect">
                                  <p:stCondLst>
                                    <p:cond delay="0"/>
                                  </p:stCondLst>
                                  <p:childTnLst>
                                    <p:set>
                                      <p:cBhvr>
                                        <p:cTn id="19" dur="1" fill="hold">
                                          <p:stCondLst>
                                            <p:cond delay="0"/>
                                          </p:stCondLst>
                                        </p:cTn>
                                        <p:tgtEl>
                                          <p:spTgt spid="51221"/>
                                        </p:tgtEl>
                                        <p:attrNameLst>
                                          <p:attrName>style.visibility</p:attrName>
                                        </p:attrNameLst>
                                      </p:cBhvr>
                                      <p:to>
                                        <p:strVal val="visible"/>
                                      </p:to>
                                    </p:set>
                                    <p:animEffect transition="in" filter="fade">
                                      <p:cBhvr>
                                        <p:cTn id="20" dur="1000"/>
                                        <p:tgtEl>
                                          <p:spTgt spid="51221"/>
                                        </p:tgtEl>
                                      </p:cBhvr>
                                    </p:animEffect>
                                    <p:anim calcmode="lin" valueType="num">
                                      <p:cBhvr>
                                        <p:cTn id="21" dur="1000" fill="hold"/>
                                        <p:tgtEl>
                                          <p:spTgt spid="51221"/>
                                        </p:tgtEl>
                                        <p:attrNameLst>
                                          <p:attrName>style.rotation</p:attrName>
                                        </p:attrNameLst>
                                      </p:cBhvr>
                                      <p:tavLst>
                                        <p:tav tm="0">
                                          <p:val>
                                            <p:fltVal val="720"/>
                                          </p:val>
                                        </p:tav>
                                        <p:tav tm="100000">
                                          <p:val>
                                            <p:fltVal val="0"/>
                                          </p:val>
                                        </p:tav>
                                      </p:tavLst>
                                    </p:anim>
                                    <p:anim calcmode="lin" valueType="num">
                                      <p:cBhvr>
                                        <p:cTn id="22" dur="1000" fill="hold"/>
                                        <p:tgtEl>
                                          <p:spTgt spid="51221"/>
                                        </p:tgtEl>
                                        <p:attrNameLst>
                                          <p:attrName>ppt_h</p:attrName>
                                        </p:attrNameLst>
                                      </p:cBhvr>
                                      <p:tavLst>
                                        <p:tav tm="0">
                                          <p:val>
                                            <p:fltVal val="0"/>
                                          </p:val>
                                        </p:tav>
                                        <p:tav tm="100000">
                                          <p:val>
                                            <p:strVal val="#ppt_h"/>
                                          </p:val>
                                        </p:tav>
                                      </p:tavLst>
                                    </p:anim>
                                    <p:anim calcmode="lin" valueType="num">
                                      <p:cBhvr>
                                        <p:cTn id="23" dur="1000" fill="hold"/>
                                        <p:tgtEl>
                                          <p:spTgt spid="51221"/>
                                        </p:tgtEl>
                                        <p:attrNameLst>
                                          <p:attrName>ppt_w</p:attrName>
                                        </p:attrNameLst>
                                      </p:cBhvr>
                                      <p:tavLst>
                                        <p:tav tm="0">
                                          <p:val>
                                            <p:fltVal val="0"/>
                                          </p:val>
                                        </p:tav>
                                        <p:tav tm="100000">
                                          <p:val>
                                            <p:strVal val="#ppt_w"/>
                                          </p:val>
                                        </p:tav>
                                      </p:tavLst>
                                    </p:anim>
                                  </p:childTnLst>
                                </p:cTn>
                              </p:par>
                            </p:childTnLst>
                          </p:cTn>
                        </p:par>
                        <p:par>
                          <p:cTn id="24" fill="hold" nodeType="afterGroup">
                            <p:stCondLst>
                              <p:cond delay="2000"/>
                            </p:stCondLst>
                            <p:childTnLst>
                              <p:par>
                                <p:cTn id="25" presetID="35" presetClass="entr" presetSubtype="0" fill="hold" nodeType="afterEffect">
                                  <p:stCondLst>
                                    <p:cond delay="0"/>
                                  </p:stCondLst>
                                  <p:childTnLst>
                                    <p:set>
                                      <p:cBhvr>
                                        <p:cTn id="26" dur="1" fill="hold">
                                          <p:stCondLst>
                                            <p:cond delay="0"/>
                                          </p:stCondLst>
                                        </p:cTn>
                                        <p:tgtEl>
                                          <p:spTgt spid="51206">
                                            <p:txEl>
                                              <p:pRg st="1" end="1"/>
                                            </p:txEl>
                                          </p:spTgt>
                                        </p:tgtEl>
                                        <p:attrNameLst>
                                          <p:attrName>style.visibility</p:attrName>
                                        </p:attrNameLst>
                                      </p:cBhvr>
                                      <p:to>
                                        <p:strVal val="visible"/>
                                      </p:to>
                                    </p:set>
                                    <p:animEffect transition="in" filter="fade">
                                      <p:cBhvr>
                                        <p:cTn id="27" dur="1000"/>
                                        <p:tgtEl>
                                          <p:spTgt spid="51206">
                                            <p:txEl>
                                              <p:pRg st="1" end="1"/>
                                            </p:txEl>
                                          </p:spTgt>
                                        </p:tgtEl>
                                      </p:cBhvr>
                                    </p:animEffect>
                                    <p:anim calcmode="lin" valueType="num">
                                      <p:cBhvr>
                                        <p:cTn id="28" dur="1000" fill="hold"/>
                                        <p:tgtEl>
                                          <p:spTgt spid="51206">
                                            <p:txEl>
                                              <p:pRg st="1" end="1"/>
                                            </p:txEl>
                                          </p:spTgt>
                                        </p:tgtEl>
                                        <p:attrNameLst>
                                          <p:attrName>style.rotation</p:attrName>
                                        </p:attrNameLst>
                                      </p:cBhvr>
                                      <p:tavLst>
                                        <p:tav tm="0">
                                          <p:val>
                                            <p:fltVal val="720"/>
                                          </p:val>
                                        </p:tav>
                                        <p:tav tm="100000">
                                          <p:val>
                                            <p:fltVal val="0"/>
                                          </p:val>
                                        </p:tav>
                                      </p:tavLst>
                                    </p:anim>
                                    <p:anim calcmode="lin" valueType="num">
                                      <p:cBhvr>
                                        <p:cTn id="29" dur="1000" fill="hold"/>
                                        <p:tgtEl>
                                          <p:spTgt spid="51206">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51206">
                                            <p:txEl>
                                              <p:pRg st="1" end="1"/>
                                            </p:txEl>
                                          </p:spTgt>
                                        </p:tgtEl>
                                        <p:attrNameLst>
                                          <p:attrName>ppt_w</p:attrName>
                                        </p:attrNameLst>
                                      </p:cBhvr>
                                      <p:tavLst>
                                        <p:tav tm="0">
                                          <p:val>
                                            <p:fltVal val="0"/>
                                          </p:val>
                                        </p:tav>
                                        <p:tav tm="100000">
                                          <p:val>
                                            <p:strVal val="#ppt_w"/>
                                          </p:val>
                                        </p:tav>
                                      </p:tavLst>
                                    </p:anim>
                                  </p:childTnLst>
                                </p:cTn>
                              </p:par>
                            </p:childTnLst>
                          </p:cTn>
                        </p:par>
                        <p:par>
                          <p:cTn id="31" fill="hold" nodeType="afterGroup">
                            <p:stCondLst>
                              <p:cond delay="3000"/>
                            </p:stCondLst>
                            <p:childTnLst>
                              <p:par>
                                <p:cTn id="32" presetID="35" presetClass="entr" presetSubtype="0" fill="hold" nodeType="afterEffect">
                                  <p:stCondLst>
                                    <p:cond delay="0"/>
                                  </p:stCondLst>
                                  <p:childTnLst>
                                    <p:set>
                                      <p:cBhvr>
                                        <p:cTn id="33" dur="1" fill="hold">
                                          <p:stCondLst>
                                            <p:cond delay="0"/>
                                          </p:stCondLst>
                                        </p:cTn>
                                        <p:tgtEl>
                                          <p:spTgt spid="51206">
                                            <p:txEl>
                                              <p:pRg st="2" end="2"/>
                                            </p:txEl>
                                          </p:spTgt>
                                        </p:tgtEl>
                                        <p:attrNameLst>
                                          <p:attrName>style.visibility</p:attrName>
                                        </p:attrNameLst>
                                      </p:cBhvr>
                                      <p:to>
                                        <p:strVal val="visible"/>
                                      </p:to>
                                    </p:set>
                                    <p:animEffect transition="in" filter="fade">
                                      <p:cBhvr>
                                        <p:cTn id="34" dur="1000"/>
                                        <p:tgtEl>
                                          <p:spTgt spid="51206">
                                            <p:txEl>
                                              <p:pRg st="2" end="2"/>
                                            </p:txEl>
                                          </p:spTgt>
                                        </p:tgtEl>
                                      </p:cBhvr>
                                    </p:animEffect>
                                    <p:anim calcmode="lin" valueType="num">
                                      <p:cBhvr>
                                        <p:cTn id="35" dur="1000" fill="hold"/>
                                        <p:tgtEl>
                                          <p:spTgt spid="51206">
                                            <p:txEl>
                                              <p:pRg st="2" end="2"/>
                                            </p:txEl>
                                          </p:spTgt>
                                        </p:tgtEl>
                                        <p:attrNameLst>
                                          <p:attrName>style.rotation</p:attrName>
                                        </p:attrNameLst>
                                      </p:cBhvr>
                                      <p:tavLst>
                                        <p:tav tm="0">
                                          <p:val>
                                            <p:fltVal val="720"/>
                                          </p:val>
                                        </p:tav>
                                        <p:tav tm="100000">
                                          <p:val>
                                            <p:fltVal val="0"/>
                                          </p:val>
                                        </p:tav>
                                      </p:tavLst>
                                    </p:anim>
                                    <p:anim calcmode="lin" valueType="num">
                                      <p:cBhvr>
                                        <p:cTn id="36" dur="1000" fill="hold"/>
                                        <p:tgtEl>
                                          <p:spTgt spid="51206">
                                            <p:txEl>
                                              <p:pRg st="2" end="2"/>
                                            </p:txEl>
                                          </p:spTgt>
                                        </p:tgtEl>
                                        <p:attrNameLst>
                                          <p:attrName>ppt_h</p:attrName>
                                        </p:attrNameLst>
                                      </p:cBhvr>
                                      <p:tavLst>
                                        <p:tav tm="0">
                                          <p:val>
                                            <p:fltVal val="0"/>
                                          </p:val>
                                        </p:tav>
                                        <p:tav tm="100000">
                                          <p:val>
                                            <p:strVal val="#ppt_h"/>
                                          </p:val>
                                        </p:tav>
                                      </p:tavLst>
                                    </p:anim>
                                    <p:anim calcmode="lin" valueType="num">
                                      <p:cBhvr>
                                        <p:cTn id="37" dur="1000" fill="hold"/>
                                        <p:tgtEl>
                                          <p:spTgt spid="51206">
                                            <p:txEl>
                                              <p:pRg st="2" end="2"/>
                                            </p:txEl>
                                          </p:spTgt>
                                        </p:tgtEl>
                                        <p:attrNameLst>
                                          <p:attrName>ppt_w</p:attrName>
                                        </p:attrNameLst>
                                      </p:cBhvr>
                                      <p:tavLst>
                                        <p:tav tm="0">
                                          <p:val>
                                            <p:fltVal val="0"/>
                                          </p:val>
                                        </p:tav>
                                        <p:tav tm="100000">
                                          <p:val>
                                            <p:strVal val="#ppt_w"/>
                                          </p:val>
                                        </p:tav>
                                      </p:tavLst>
                                    </p:anim>
                                  </p:childTnLst>
                                </p:cTn>
                              </p:par>
                            </p:childTnLst>
                          </p:cTn>
                        </p:par>
                        <p:par>
                          <p:cTn id="38" fill="hold" nodeType="afterGroup">
                            <p:stCondLst>
                              <p:cond delay="4000"/>
                            </p:stCondLst>
                            <p:childTnLst>
                              <p:par>
                                <p:cTn id="39" presetID="35" presetClass="entr" presetSubtype="0" fill="hold" nodeType="afterEffect">
                                  <p:stCondLst>
                                    <p:cond delay="0"/>
                                  </p:stCondLst>
                                  <p:childTnLst>
                                    <p:set>
                                      <p:cBhvr>
                                        <p:cTn id="40" dur="1" fill="hold">
                                          <p:stCondLst>
                                            <p:cond delay="0"/>
                                          </p:stCondLst>
                                        </p:cTn>
                                        <p:tgtEl>
                                          <p:spTgt spid="51206">
                                            <p:txEl>
                                              <p:pRg st="3" end="3"/>
                                            </p:txEl>
                                          </p:spTgt>
                                        </p:tgtEl>
                                        <p:attrNameLst>
                                          <p:attrName>style.visibility</p:attrName>
                                        </p:attrNameLst>
                                      </p:cBhvr>
                                      <p:to>
                                        <p:strVal val="visible"/>
                                      </p:to>
                                    </p:set>
                                    <p:animEffect transition="in" filter="fade">
                                      <p:cBhvr>
                                        <p:cTn id="41" dur="1000"/>
                                        <p:tgtEl>
                                          <p:spTgt spid="51206">
                                            <p:txEl>
                                              <p:pRg st="3" end="3"/>
                                            </p:txEl>
                                          </p:spTgt>
                                        </p:tgtEl>
                                      </p:cBhvr>
                                    </p:animEffect>
                                    <p:anim calcmode="lin" valueType="num">
                                      <p:cBhvr>
                                        <p:cTn id="42" dur="1000" fill="hold"/>
                                        <p:tgtEl>
                                          <p:spTgt spid="51206">
                                            <p:txEl>
                                              <p:pRg st="3" end="3"/>
                                            </p:txEl>
                                          </p:spTgt>
                                        </p:tgtEl>
                                        <p:attrNameLst>
                                          <p:attrName>style.rotation</p:attrName>
                                        </p:attrNameLst>
                                      </p:cBhvr>
                                      <p:tavLst>
                                        <p:tav tm="0">
                                          <p:val>
                                            <p:fltVal val="720"/>
                                          </p:val>
                                        </p:tav>
                                        <p:tav tm="100000">
                                          <p:val>
                                            <p:fltVal val="0"/>
                                          </p:val>
                                        </p:tav>
                                      </p:tavLst>
                                    </p:anim>
                                    <p:anim calcmode="lin" valueType="num">
                                      <p:cBhvr>
                                        <p:cTn id="43" dur="1000" fill="hold"/>
                                        <p:tgtEl>
                                          <p:spTgt spid="51206">
                                            <p:txEl>
                                              <p:pRg st="3" end="3"/>
                                            </p:txEl>
                                          </p:spTgt>
                                        </p:tgtEl>
                                        <p:attrNameLst>
                                          <p:attrName>ppt_h</p:attrName>
                                        </p:attrNameLst>
                                      </p:cBhvr>
                                      <p:tavLst>
                                        <p:tav tm="0">
                                          <p:val>
                                            <p:fltVal val="0"/>
                                          </p:val>
                                        </p:tav>
                                        <p:tav tm="100000">
                                          <p:val>
                                            <p:strVal val="#ppt_h"/>
                                          </p:val>
                                        </p:tav>
                                      </p:tavLst>
                                    </p:anim>
                                    <p:anim calcmode="lin" valueType="num">
                                      <p:cBhvr>
                                        <p:cTn id="44" dur="1000" fill="hold"/>
                                        <p:tgtEl>
                                          <p:spTgt spid="51206">
                                            <p:txEl>
                                              <p:pRg st="3" end="3"/>
                                            </p:txEl>
                                          </p:spTgt>
                                        </p:tgtEl>
                                        <p:attrNameLst>
                                          <p:attrName>ppt_w</p:attrName>
                                        </p:attrNameLst>
                                      </p:cBhvr>
                                      <p:tavLst>
                                        <p:tav tm="0">
                                          <p:val>
                                            <p:fltVal val="0"/>
                                          </p:val>
                                        </p:tav>
                                        <p:tav tm="100000">
                                          <p:val>
                                            <p:strVal val="#ppt_w"/>
                                          </p:val>
                                        </p:tav>
                                      </p:tavLst>
                                    </p:anim>
                                  </p:childTnLst>
                                </p:cTn>
                              </p:par>
                            </p:childTnLst>
                          </p:cTn>
                        </p:par>
                        <p:par>
                          <p:cTn id="45" fill="hold" nodeType="afterGroup">
                            <p:stCondLst>
                              <p:cond delay="5000"/>
                            </p:stCondLst>
                            <p:childTnLst>
                              <p:par>
                                <p:cTn id="46" presetID="35" presetClass="entr" presetSubtype="0" fill="hold" nodeType="afterEffect">
                                  <p:stCondLst>
                                    <p:cond delay="0"/>
                                  </p:stCondLst>
                                  <p:childTnLst>
                                    <p:set>
                                      <p:cBhvr>
                                        <p:cTn id="47" dur="1" fill="hold">
                                          <p:stCondLst>
                                            <p:cond delay="0"/>
                                          </p:stCondLst>
                                        </p:cTn>
                                        <p:tgtEl>
                                          <p:spTgt spid="51206">
                                            <p:txEl>
                                              <p:pRg st="4" end="4"/>
                                            </p:txEl>
                                          </p:spTgt>
                                        </p:tgtEl>
                                        <p:attrNameLst>
                                          <p:attrName>style.visibility</p:attrName>
                                        </p:attrNameLst>
                                      </p:cBhvr>
                                      <p:to>
                                        <p:strVal val="visible"/>
                                      </p:to>
                                    </p:set>
                                    <p:animEffect transition="in" filter="fade">
                                      <p:cBhvr>
                                        <p:cTn id="48" dur="1000"/>
                                        <p:tgtEl>
                                          <p:spTgt spid="51206">
                                            <p:txEl>
                                              <p:pRg st="4" end="4"/>
                                            </p:txEl>
                                          </p:spTgt>
                                        </p:tgtEl>
                                      </p:cBhvr>
                                    </p:animEffect>
                                    <p:anim calcmode="lin" valueType="num">
                                      <p:cBhvr>
                                        <p:cTn id="49" dur="1000" fill="hold"/>
                                        <p:tgtEl>
                                          <p:spTgt spid="51206">
                                            <p:txEl>
                                              <p:pRg st="4" end="4"/>
                                            </p:txEl>
                                          </p:spTgt>
                                        </p:tgtEl>
                                        <p:attrNameLst>
                                          <p:attrName>style.rotation</p:attrName>
                                        </p:attrNameLst>
                                      </p:cBhvr>
                                      <p:tavLst>
                                        <p:tav tm="0">
                                          <p:val>
                                            <p:fltVal val="720"/>
                                          </p:val>
                                        </p:tav>
                                        <p:tav tm="100000">
                                          <p:val>
                                            <p:fltVal val="0"/>
                                          </p:val>
                                        </p:tav>
                                      </p:tavLst>
                                    </p:anim>
                                    <p:anim calcmode="lin" valueType="num">
                                      <p:cBhvr>
                                        <p:cTn id="50" dur="1000" fill="hold"/>
                                        <p:tgtEl>
                                          <p:spTgt spid="51206">
                                            <p:txEl>
                                              <p:pRg st="4" end="4"/>
                                            </p:txEl>
                                          </p:spTgt>
                                        </p:tgtEl>
                                        <p:attrNameLst>
                                          <p:attrName>ppt_h</p:attrName>
                                        </p:attrNameLst>
                                      </p:cBhvr>
                                      <p:tavLst>
                                        <p:tav tm="0">
                                          <p:val>
                                            <p:fltVal val="0"/>
                                          </p:val>
                                        </p:tav>
                                        <p:tav tm="100000">
                                          <p:val>
                                            <p:strVal val="#ppt_h"/>
                                          </p:val>
                                        </p:tav>
                                      </p:tavLst>
                                    </p:anim>
                                    <p:anim calcmode="lin" valueType="num">
                                      <p:cBhvr>
                                        <p:cTn id="51" dur="1000" fill="hold"/>
                                        <p:tgtEl>
                                          <p:spTgt spid="51206">
                                            <p:txEl>
                                              <p:pRg st="4" end="4"/>
                                            </p:txEl>
                                          </p:spTgt>
                                        </p:tgtEl>
                                        <p:attrNameLst>
                                          <p:attrName>ppt_w</p:attrName>
                                        </p:attrNameLst>
                                      </p:cBhvr>
                                      <p:tavLst>
                                        <p:tav tm="0">
                                          <p:val>
                                            <p:fltVal val="0"/>
                                          </p:val>
                                        </p:tav>
                                        <p:tav tm="100000">
                                          <p:val>
                                            <p:strVal val="#ppt_w"/>
                                          </p:val>
                                        </p:tav>
                                      </p:tavLst>
                                    </p:anim>
                                  </p:childTnLst>
                                </p:cTn>
                              </p:par>
                            </p:childTnLst>
                          </p:cTn>
                        </p:par>
                        <p:par>
                          <p:cTn id="52" fill="hold" nodeType="afterGroup">
                            <p:stCondLst>
                              <p:cond delay="6000"/>
                            </p:stCondLst>
                            <p:childTnLst>
                              <p:par>
                                <p:cTn id="53" presetID="35" presetClass="entr" presetSubtype="0" fill="hold" nodeType="afterEffect">
                                  <p:stCondLst>
                                    <p:cond delay="0"/>
                                  </p:stCondLst>
                                  <p:childTnLst>
                                    <p:set>
                                      <p:cBhvr>
                                        <p:cTn id="54" dur="1" fill="hold">
                                          <p:stCondLst>
                                            <p:cond delay="0"/>
                                          </p:stCondLst>
                                        </p:cTn>
                                        <p:tgtEl>
                                          <p:spTgt spid="51206">
                                            <p:txEl>
                                              <p:pRg st="5" end="5"/>
                                            </p:txEl>
                                          </p:spTgt>
                                        </p:tgtEl>
                                        <p:attrNameLst>
                                          <p:attrName>style.visibility</p:attrName>
                                        </p:attrNameLst>
                                      </p:cBhvr>
                                      <p:to>
                                        <p:strVal val="visible"/>
                                      </p:to>
                                    </p:set>
                                    <p:animEffect transition="in" filter="fade">
                                      <p:cBhvr>
                                        <p:cTn id="55" dur="1000"/>
                                        <p:tgtEl>
                                          <p:spTgt spid="51206">
                                            <p:txEl>
                                              <p:pRg st="5" end="5"/>
                                            </p:txEl>
                                          </p:spTgt>
                                        </p:tgtEl>
                                      </p:cBhvr>
                                    </p:animEffect>
                                    <p:anim calcmode="lin" valueType="num">
                                      <p:cBhvr>
                                        <p:cTn id="56" dur="1000" fill="hold"/>
                                        <p:tgtEl>
                                          <p:spTgt spid="51206">
                                            <p:txEl>
                                              <p:pRg st="5" end="5"/>
                                            </p:txEl>
                                          </p:spTgt>
                                        </p:tgtEl>
                                        <p:attrNameLst>
                                          <p:attrName>style.rotation</p:attrName>
                                        </p:attrNameLst>
                                      </p:cBhvr>
                                      <p:tavLst>
                                        <p:tav tm="0">
                                          <p:val>
                                            <p:fltVal val="720"/>
                                          </p:val>
                                        </p:tav>
                                        <p:tav tm="100000">
                                          <p:val>
                                            <p:fltVal val="0"/>
                                          </p:val>
                                        </p:tav>
                                      </p:tavLst>
                                    </p:anim>
                                    <p:anim calcmode="lin" valueType="num">
                                      <p:cBhvr>
                                        <p:cTn id="57" dur="1000" fill="hold"/>
                                        <p:tgtEl>
                                          <p:spTgt spid="51206">
                                            <p:txEl>
                                              <p:pRg st="5" end="5"/>
                                            </p:txEl>
                                          </p:spTgt>
                                        </p:tgtEl>
                                        <p:attrNameLst>
                                          <p:attrName>ppt_h</p:attrName>
                                        </p:attrNameLst>
                                      </p:cBhvr>
                                      <p:tavLst>
                                        <p:tav tm="0">
                                          <p:val>
                                            <p:fltVal val="0"/>
                                          </p:val>
                                        </p:tav>
                                        <p:tav tm="100000">
                                          <p:val>
                                            <p:strVal val="#ppt_h"/>
                                          </p:val>
                                        </p:tav>
                                      </p:tavLst>
                                    </p:anim>
                                    <p:anim calcmode="lin" valueType="num">
                                      <p:cBhvr>
                                        <p:cTn id="58" dur="1000" fill="hold"/>
                                        <p:tgtEl>
                                          <p:spTgt spid="51206">
                                            <p:txEl>
                                              <p:pRg st="5" end="5"/>
                                            </p:txEl>
                                          </p:spTgt>
                                        </p:tgtEl>
                                        <p:attrNameLst>
                                          <p:attrName>ppt_w</p:attrName>
                                        </p:attrNameLst>
                                      </p:cBhvr>
                                      <p:tavLst>
                                        <p:tav tm="0">
                                          <p:val>
                                            <p:fltVal val="0"/>
                                          </p:val>
                                        </p:tav>
                                        <p:tav tm="100000">
                                          <p:val>
                                            <p:strVal val="#ppt_w"/>
                                          </p:val>
                                        </p:tav>
                                      </p:tavLst>
                                    </p:anim>
                                  </p:childTnLst>
                                </p:cTn>
                              </p:par>
                            </p:childTnLst>
                          </p:cTn>
                        </p:par>
                        <p:par>
                          <p:cTn id="59" fill="hold" nodeType="afterGroup">
                            <p:stCondLst>
                              <p:cond delay="7000"/>
                            </p:stCondLst>
                            <p:childTnLst>
                              <p:par>
                                <p:cTn id="60" presetID="35" presetClass="entr" presetSubtype="0" fill="hold" nodeType="afterEffect">
                                  <p:stCondLst>
                                    <p:cond delay="0"/>
                                  </p:stCondLst>
                                  <p:childTnLst>
                                    <p:set>
                                      <p:cBhvr>
                                        <p:cTn id="61" dur="1" fill="hold">
                                          <p:stCondLst>
                                            <p:cond delay="0"/>
                                          </p:stCondLst>
                                        </p:cTn>
                                        <p:tgtEl>
                                          <p:spTgt spid="51207">
                                            <p:txEl>
                                              <p:pRg st="0" end="0"/>
                                            </p:txEl>
                                          </p:spTgt>
                                        </p:tgtEl>
                                        <p:attrNameLst>
                                          <p:attrName>style.visibility</p:attrName>
                                        </p:attrNameLst>
                                      </p:cBhvr>
                                      <p:to>
                                        <p:strVal val="visible"/>
                                      </p:to>
                                    </p:set>
                                    <p:animEffect transition="in" filter="fade">
                                      <p:cBhvr>
                                        <p:cTn id="62" dur="1000"/>
                                        <p:tgtEl>
                                          <p:spTgt spid="51207">
                                            <p:txEl>
                                              <p:pRg st="0" end="0"/>
                                            </p:txEl>
                                          </p:spTgt>
                                        </p:tgtEl>
                                      </p:cBhvr>
                                    </p:animEffect>
                                    <p:anim calcmode="lin" valueType="num">
                                      <p:cBhvr>
                                        <p:cTn id="63" dur="1000" fill="hold"/>
                                        <p:tgtEl>
                                          <p:spTgt spid="51207">
                                            <p:txEl>
                                              <p:pRg st="0" end="0"/>
                                            </p:txEl>
                                          </p:spTgt>
                                        </p:tgtEl>
                                        <p:attrNameLst>
                                          <p:attrName>style.rotation</p:attrName>
                                        </p:attrNameLst>
                                      </p:cBhvr>
                                      <p:tavLst>
                                        <p:tav tm="0">
                                          <p:val>
                                            <p:fltVal val="720"/>
                                          </p:val>
                                        </p:tav>
                                        <p:tav tm="100000">
                                          <p:val>
                                            <p:fltVal val="0"/>
                                          </p:val>
                                        </p:tav>
                                      </p:tavLst>
                                    </p:anim>
                                    <p:anim calcmode="lin" valueType="num">
                                      <p:cBhvr>
                                        <p:cTn id="64" dur="1000" fill="hold"/>
                                        <p:tgtEl>
                                          <p:spTgt spid="51207">
                                            <p:txEl>
                                              <p:pRg st="0" end="0"/>
                                            </p:txEl>
                                          </p:spTgt>
                                        </p:tgtEl>
                                        <p:attrNameLst>
                                          <p:attrName>ppt_h</p:attrName>
                                        </p:attrNameLst>
                                      </p:cBhvr>
                                      <p:tavLst>
                                        <p:tav tm="0">
                                          <p:val>
                                            <p:fltVal val="0"/>
                                          </p:val>
                                        </p:tav>
                                        <p:tav tm="100000">
                                          <p:val>
                                            <p:strVal val="#ppt_h"/>
                                          </p:val>
                                        </p:tav>
                                      </p:tavLst>
                                    </p:anim>
                                    <p:anim calcmode="lin" valueType="num">
                                      <p:cBhvr>
                                        <p:cTn id="65" dur="1000" fill="hold"/>
                                        <p:tgtEl>
                                          <p:spTgt spid="51207">
                                            <p:txEl>
                                              <p:pRg st="0" end="0"/>
                                            </p:txEl>
                                          </p:spTgt>
                                        </p:tgtEl>
                                        <p:attrNameLst>
                                          <p:attrName>ppt_w</p:attrName>
                                        </p:attrNameLst>
                                      </p:cBhvr>
                                      <p:tavLst>
                                        <p:tav tm="0">
                                          <p:val>
                                            <p:fltVal val="0"/>
                                          </p:val>
                                        </p:tav>
                                        <p:tav tm="100000">
                                          <p:val>
                                            <p:strVal val="#ppt_w"/>
                                          </p:val>
                                        </p:tav>
                                      </p:tavLst>
                                    </p:anim>
                                  </p:childTnLst>
                                </p:cTn>
                              </p:par>
                            </p:childTnLst>
                          </p:cTn>
                        </p:par>
                        <p:par>
                          <p:cTn id="66" fill="hold" nodeType="afterGroup">
                            <p:stCondLst>
                              <p:cond delay="8000"/>
                            </p:stCondLst>
                            <p:childTnLst>
                              <p:par>
                                <p:cTn id="67" presetID="35" presetClass="entr" presetSubtype="0" fill="hold" nodeType="afterEffect">
                                  <p:stCondLst>
                                    <p:cond delay="0"/>
                                  </p:stCondLst>
                                  <p:childTnLst>
                                    <p:set>
                                      <p:cBhvr>
                                        <p:cTn id="68" dur="1" fill="hold">
                                          <p:stCondLst>
                                            <p:cond delay="0"/>
                                          </p:stCondLst>
                                        </p:cTn>
                                        <p:tgtEl>
                                          <p:spTgt spid="51207">
                                            <p:txEl>
                                              <p:pRg st="1" end="1"/>
                                            </p:txEl>
                                          </p:spTgt>
                                        </p:tgtEl>
                                        <p:attrNameLst>
                                          <p:attrName>style.visibility</p:attrName>
                                        </p:attrNameLst>
                                      </p:cBhvr>
                                      <p:to>
                                        <p:strVal val="visible"/>
                                      </p:to>
                                    </p:set>
                                    <p:animEffect transition="in" filter="fade">
                                      <p:cBhvr>
                                        <p:cTn id="69" dur="1000"/>
                                        <p:tgtEl>
                                          <p:spTgt spid="51207">
                                            <p:txEl>
                                              <p:pRg st="1" end="1"/>
                                            </p:txEl>
                                          </p:spTgt>
                                        </p:tgtEl>
                                      </p:cBhvr>
                                    </p:animEffect>
                                    <p:anim calcmode="lin" valueType="num">
                                      <p:cBhvr>
                                        <p:cTn id="70" dur="1000" fill="hold"/>
                                        <p:tgtEl>
                                          <p:spTgt spid="51207">
                                            <p:txEl>
                                              <p:pRg st="1" end="1"/>
                                            </p:txEl>
                                          </p:spTgt>
                                        </p:tgtEl>
                                        <p:attrNameLst>
                                          <p:attrName>style.rotation</p:attrName>
                                        </p:attrNameLst>
                                      </p:cBhvr>
                                      <p:tavLst>
                                        <p:tav tm="0">
                                          <p:val>
                                            <p:fltVal val="720"/>
                                          </p:val>
                                        </p:tav>
                                        <p:tav tm="100000">
                                          <p:val>
                                            <p:fltVal val="0"/>
                                          </p:val>
                                        </p:tav>
                                      </p:tavLst>
                                    </p:anim>
                                    <p:anim calcmode="lin" valueType="num">
                                      <p:cBhvr>
                                        <p:cTn id="71" dur="1000" fill="hold"/>
                                        <p:tgtEl>
                                          <p:spTgt spid="51207">
                                            <p:txEl>
                                              <p:pRg st="1" end="1"/>
                                            </p:txEl>
                                          </p:spTgt>
                                        </p:tgtEl>
                                        <p:attrNameLst>
                                          <p:attrName>ppt_h</p:attrName>
                                        </p:attrNameLst>
                                      </p:cBhvr>
                                      <p:tavLst>
                                        <p:tav tm="0">
                                          <p:val>
                                            <p:fltVal val="0"/>
                                          </p:val>
                                        </p:tav>
                                        <p:tav tm="100000">
                                          <p:val>
                                            <p:strVal val="#ppt_h"/>
                                          </p:val>
                                        </p:tav>
                                      </p:tavLst>
                                    </p:anim>
                                    <p:anim calcmode="lin" valueType="num">
                                      <p:cBhvr>
                                        <p:cTn id="72" dur="1000" fill="hold"/>
                                        <p:tgtEl>
                                          <p:spTgt spid="51207">
                                            <p:txEl>
                                              <p:pRg st="1" end="1"/>
                                            </p:txEl>
                                          </p:spTgt>
                                        </p:tgtEl>
                                        <p:attrNameLst>
                                          <p:attrName>ppt_w</p:attrName>
                                        </p:attrNameLst>
                                      </p:cBhvr>
                                      <p:tavLst>
                                        <p:tav tm="0">
                                          <p:val>
                                            <p:fltVal val="0"/>
                                          </p:val>
                                        </p:tav>
                                        <p:tav tm="100000">
                                          <p:val>
                                            <p:strVal val="#ppt_w"/>
                                          </p:val>
                                        </p:tav>
                                      </p:tavLst>
                                    </p:anim>
                                  </p:childTnLst>
                                </p:cTn>
                              </p:par>
                            </p:childTnLst>
                          </p:cTn>
                        </p:par>
                        <p:par>
                          <p:cTn id="73" fill="hold" nodeType="afterGroup">
                            <p:stCondLst>
                              <p:cond delay="9000"/>
                            </p:stCondLst>
                            <p:childTnLst>
                              <p:par>
                                <p:cTn id="74" presetID="35" presetClass="entr" presetSubtype="0" fill="hold" nodeType="afterEffect">
                                  <p:stCondLst>
                                    <p:cond delay="0"/>
                                  </p:stCondLst>
                                  <p:childTnLst>
                                    <p:set>
                                      <p:cBhvr>
                                        <p:cTn id="75" dur="1" fill="hold">
                                          <p:stCondLst>
                                            <p:cond delay="0"/>
                                          </p:stCondLst>
                                        </p:cTn>
                                        <p:tgtEl>
                                          <p:spTgt spid="51207">
                                            <p:txEl>
                                              <p:pRg st="2" end="2"/>
                                            </p:txEl>
                                          </p:spTgt>
                                        </p:tgtEl>
                                        <p:attrNameLst>
                                          <p:attrName>style.visibility</p:attrName>
                                        </p:attrNameLst>
                                      </p:cBhvr>
                                      <p:to>
                                        <p:strVal val="visible"/>
                                      </p:to>
                                    </p:set>
                                    <p:animEffect transition="in" filter="fade">
                                      <p:cBhvr>
                                        <p:cTn id="76" dur="1000"/>
                                        <p:tgtEl>
                                          <p:spTgt spid="51207">
                                            <p:txEl>
                                              <p:pRg st="2" end="2"/>
                                            </p:txEl>
                                          </p:spTgt>
                                        </p:tgtEl>
                                      </p:cBhvr>
                                    </p:animEffect>
                                    <p:anim calcmode="lin" valueType="num">
                                      <p:cBhvr>
                                        <p:cTn id="77" dur="1000" fill="hold"/>
                                        <p:tgtEl>
                                          <p:spTgt spid="51207">
                                            <p:txEl>
                                              <p:pRg st="2" end="2"/>
                                            </p:txEl>
                                          </p:spTgt>
                                        </p:tgtEl>
                                        <p:attrNameLst>
                                          <p:attrName>style.rotation</p:attrName>
                                        </p:attrNameLst>
                                      </p:cBhvr>
                                      <p:tavLst>
                                        <p:tav tm="0">
                                          <p:val>
                                            <p:fltVal val="720"/>
                                          </p:val>
                                        </p:tav>
                                        <p:tav tm="100000">
                                          <p:val>
                                            <p:fltVal val="0"/>
                                          </p:val>
                                        </p:tav>
                                      </p:tavLst>
                                    </p:anim>
                                    <p:anim calcmode="lin" valueType="num">
                                      <p:cBhvr>
                                        <p:cTn id="78" dur="1000" fill="hold"/>
                                        <p:tgtEl>
                                          <p:spTgt spid="51207">
                                            <p:txEl>
                                              <p:pRg st="2" end="2"/>
                                            </p:txEl>
                                          </p:spTgt>
                                        </p:tgtEl>
                                        <p:attrNameLst>
                                          <p:attrName>ppt_h</p:attrName>
                                        </p:attrNameLst>
                                      </p:cBhvr>
                                      <p:tavLst>
                                        <p:tav tm="0">
                                          <p:val>
                                            <p:fltVal val="0"/>
                                          </p:val>
                                        </p:tav>
                                        <p:tav tm="100000">
                                          <p:val>
                                            <p:strVal val="#ppt_h"/>
                                          </p:val>
                                        </p:tav>
                                      </p:tavLst>
                                    </p:anim>
                                    <p:anim calcmode="lin" valueType="num">
                                      <p:cBhvr>
                                        <p:cTn id="79" dur="1000" fill="hold"/>
                                        <p:tgtEl>
                                          <p:spTgt spid="51207">
                                            <p:txEl>
                                              <p:pRg st="2" end="2"/>
                                            </p:txEl>
                                          </p:spTgt>
                                        </p:tgtEl>
                                        <p:attrNameLst>
                                          <p:attrName>ppt_w</p:attrName>
                                        </p:attrNameLst>
                                      </p:cBhvr>
                                      <p:tavLst>
                                        <p:tav tm="0">
                                          <p:val>
                                            <p:fltVal val="0"/>
                                          </p:val>
                                        </p:tav>
                                        <p:tav tm="100000">
                                          <p:val>
                                            <p:strVal val="#ppt_w"/>
                                          </p:val>
                                        </p:tav>
                                      </p:tavLst>
                                    </p:anim>
                                  </p:childTnLst>
                                </p:cTn>
                              </p:par>
                            </p:childTnLst>
                          </p:cTn>
                        </p:par>
                        <p:par>
                          <p:cTn id="80" fill="hold" nodeType="afterGroup">
                            <p:stCondLst>
                              <p:cond delay="10000"/>
                            </p:stCondLst>
                            <p:childTnLst>
                              <p:par>
                                <p:cTn id="81" presetID="35" presetClass="entr" presetSubtype="0" fill="hold" nodeType="afterEffect">
                                  <p:stCondLst>
                                    <p:cond delay="0"/>
                                  </p:stCondLst>
                                  <p:childTnLst>
                                    <p:set>
                                      <p:cBhvr>
                                        <p:cTn id="82" dur="1" fill="hold">
                                          <p:stCondLst>
                                            <p:cond delay="0"/>
                                          </p:stCondLst>
                                        </p:cTn>
                                        <p:tgtEl>
                                          <p:spTgt spid="51207">
                                            <p:txEl>
                                              <p:pRg st="3" end="3"/>
                                            </p:txEl>
                                          </p:spTgt>
                                        </p:tgtEl>
                                        <p:attrNameLst>
                                          <p:attrName>style.visibility</p:attrName>
                                        </p:attrNameLst>
                                      </p:cBhvr>
                                      <p:to>
                                        <p:strVal val="visible"/>
                                      </p:to>
                                    </p:set>
                                    <p:animEffect transition="in" filter="fade">
                                      <p:cBhvr>
                                        <p:cTn id="83" dur="1000"/>
                                        <p:tgtEl>
                                          <p:spTgt spid="51207">
                                            <p:txEl>
                                              <p:pRg st="3" end="3"/>
                                            </p:txEl>
                                          </p:spTgt>
                                        </p:tgtEl>
                                      </p:cBhvr>
                                    </p:animEffect>
                                    <p:anim calcmode="lin" valueType="num">
                                      <p:cBhvr>
                                        <p:cTn id="84" dur="1000" fill="hold"/>
                                        <p:tgtEl>
                                          <p:spTgt spid="51207">
                                            <p:txEl>
                                              <p:pRg st="3" end="3"/>
                                            </p:txEl>
                                          </p:spTgt>
                                        </p:tgtEl>
                                        <p:attrNameLst>
                                          <p:attrName>style.rotation</p:attrName>
                                        </p:attrNameLst>
                                      </p:cBhvr>
                                      <p:tavLst>
                                        <p:tav tm="0">
                                          <p:val>
                                            <p:fltVal val="720"/>
                                          </p:val>
                                        </p:tav>
                                        <p:tav tm="100000">
                                          <p:val>
                                            <p:fltVal val="0"/>
                                          </p:val>
                                        </p:tav>
                                      </p:tavLst>
                                    </p:anim>
                                    <p:anim calcmode="lin" valueType="num">
                                      <p:cBhvr>
                                        <p:cTn id="85" dur="1000" fill="hold"/>
                                        <p:tgtEl>
                                          <p:spTgt spid="51207">
                                            <p:txEl>
                                              <p:pRg st="3" end="3"/>
                                            </p:txEl>
                                          </p:spTgt>
                                        </p:tgtEl>
                                        <p:attrNameLst>
                                          <p:attrName>ppt_h</p:attrName>
                                        </p:attrNameLst>
                                      </p:cBhvr>
                                      <p:tavLst>
                                        <p:tav tm="0">
                                          <p:val>
                                            <p:fltVal val="0"/>
                                          </p:val>
                                        </p:tav>
                                        <p:tav tm="100000">
                                          <p:val>
                                            <p:strVal val="#ppt_h"/>
                                          </p:val>
                                        </p:tav>
                                      </p:tavLst>
                                    </p:anim>
                                    <p:anim calcmode="lin" valueType="num">
                                      <p:cBhvr>
                                        <p:cTn id="86" dur="1000" fill="hold"/>
                                        <p:tgtEl>
                                          <p:spTgt spid="51207">
                                            <p:txEl>
                                              <p:pRg st="3" end="3"/>
                                            </p:txEl>
                                          </p:spTgt>
                                        </p:tgtEl>
                                        <p:attrNameLst>
                                          <p:attrName>ppt_w</p:attrName>
                                        </p:attrNameLst>
                                      </p:cBhvr>
                                      <p:tavLst>
                                        <p:tav tm="0">
                                          <p:val>
                                            <p:fltVal val="0"/>
                                          </p:val>
                                        </p:tav>
                                        <p:tav tm="100000">
                                          <p:val>
                                            <p:strVal val="#ppt_w"/>
                                          </p:val>
                                        </p:tav>
                                      </p:tavLst>
                                    </p:anim>
                                  </p:childTnLst>
                                </p:cTn>
                              </p:par>
                            </p:childTnLst>
                          </p:cTn>
                        </p:par>
                        <p:par>
                          <p:cTn id="87" fill="hold" nodeType="afterGroup">
                            <p:stCondLst>
                              <p:cond delay="11000"/>
                            </p:stCondLst>
                            <p:childTnLst>
                              <p:par>
                                <p:cTn id="88" presetID="35" presetClass="entr" presetSubtype="0" fill="hold" nodeType="afterEffect">
                                  <p:stCondLst>
                                    <p:cond delay="0"/>
                                  </p:stCondLst>
                                  <p:childTnLst>
                                    <p:set>
                                      <p:cBhvr>
                                        <p:cTn id="89" dur="1" fill="hold">
                                          <p:stCondLst>
                                            <p:cond delay="0"/>
                                          </p:stCondLst>
                                        </p:cTn>
                                        <p:tgtEl>
                                          <p:spTgt spid="51207">
                                            <p:txEl>
                                              <p:pRg st="4" end="4"/>
                                            </p:txEl>
                                          </p:spTgt>
                                        </p:tgtEl>
                                        <p:attrNameLst>
                                          <p:attrName>style.visibility</p:attrName>
                                        </p:attrNameLst>
                                      </p:cBhvr>
                                      <p:to>
                                        <p:strVal val="visible"/>
                                      </p:to>
                                    </p:set>
                                    <p:animEffect transition="in" filter="fade">
                                      <p:cBhvr>
                                        <p:cTn id="90" dur="1000"/>
                                        <p:tgtEl>
                                          <p:spTgt spid="51207">
                                            <p:txEl>
                                              <p:pRg st="4" end="4"/>
                                            </p:txEl>
                                          </p:spTgt>
                                        </p:tgtEl>
                                      </p:cBhvr>
                                    </p:animEffect>
                                    <p:anim calcmode="lin" valueType="num">
                                      <p:cBhvr>
                                        <p:cTn id="91" dur="1000" fill="hold"/>
                                        <p:tgtEl>
                                          <p:spTgt spid="51207">
                                            <p:txEl>
                                              <p:pRg st="4" end="4"/>
                                            </p:txEl>
                                          </p:spTgt>
                                        </p:tgtEl>
                                        <p:attrNameLst>
                                          <p:attrName>style.rotation</p:attrName>
                                        </p:attrNameLst>
                                      </p:cBhvr>
                                      <p:tavLst>
                                        <p:tav tm="0">
                                          <p:val>
                                            <p:fltVal val="720"/>
                                          </p:val>
                                        </p:tav>
                                        <p:tav tm="100000">
                                          <p:val>
                                            <p:fltVal val="0"/>
                                          </p:val>
                                        </p:tav>
                                      </p:tavLst>
                                    </p:anim>
                                    <p:anim calcmode="lin" valueType="num">
                                      <p:cBhvr>
                                        <p:cTn id="92" dur="1000" fill="hold"/>
                                        <p:tgtEl>
                                          <p:spTgt spid="51207">
                                            <p:txEl>
                                              <p:pRg st="4" end="4"/>
                                            </p:txEl>
                                          </p:spTgt>
                                        </p:tgtEl>
                                        <p:attrNameLst>
                                          <p:attrName>ppt_h</p:attrName>
                                        </p:attrNameLst>
                                      </p:cBhvr>
                                      <p:tavLst>
                                        <p:tav tm="0">
                                          <p:val>
                                            <p:fltVal val="0"/>
                                          </p:val>
                                        </p:tav>
                                        <p:tav tm="100000">
                                          <p:val>
                                            <p:strVal val="#ppt_h"/>
                                          </p:val>
                                        </p:tav>
                                      </p:tavLst>
                                    </p:anim>
                                    <p:anim calcmode="lin" valueType="num">
                                      <p:cBhvr>
                                        <p:cTn id="93" dur="1000" fill="hold"/>
                                        <p:tgtEl>
                                          <p:spTgt spid="51207">
                                            <p:txEl>
                                              <p:pRg st="4" end="4"/>
                                            </p:txEl>
                                          </p:spTgt>
                                        </p:tgtEl>
                                        <p:attrNameLst>
                                          <p:attrName>ppt_w</p:attrName>
                                        </p:attrNameLst>
                                      </p:cBhvr>
                                      <p:tavLst>
                                        <p:tav tm="0">
                                          <p:val>
                                            <p:fltVal val="0"/>
                                          </p:val>
                                        </p:tav>
                                        <p:tav tm="100000">
                                          <p:val>
                                            <p:strVal val="#ppt_w"/>
                                          </p:val>
                                        </p:tav>
                                      </p:tavLst>
                                    </p:anim>
                                  </p:childTnLst>
                                </p:cTn>
                              </p:par>
                            </p:childTnLst>
                          </p:cTn>
                        </p:par>
                        <p:par>
                          <p:cTn id="94" fill="hold" nodeType="afterGroup">
                            <p:stCondLst>
                              <p:cond delay="12000"/>
                            </p:stCondLst>
                            <p:childTnLst>
                              <p:par>
                                <p:cTn id="95" presetID="35" presetClass="entr" presetSubtype="0" fill="hold" nodeType="afterEffect">
                                  <p:stCondLst>
                                    <p:cond delay="0"/>
                                  </p:stCondLst>
                                  <p:childTnLst>
                                    <p:set>
                                      <p:cBhvr>
                                        <p:cTn id="96" dur="1" fill="hold">
                                          <p:stCondLst>
                                            <p:cond delay="0"/>
                                          </p:stCondLst>
                                        </p:cTn>
                                        <p:tgtEl>
                                          <p:spTgt spid="51207">
                                            <p:txEl>
                                              <p:pRg st="5" end="5"/>
                                            </p:txEl>
                                          </p:spTgt>
                                        </p:tgtEl>
                                        <p:attrNameLst>
                                          <p:attrName>style.visibility</p:attrName>
                                        </p:attrNameLst>
                                      </p:cBhvr>
                                      <p:to>
                                        <p:strVal val="visible"/>
                                      </p:to>
                                    </p:set>
                                    <p:animEffect transition="in" filter="fade">
                                      <p:cBhvr>
                                        <p:cTn id="97" dur="1000"/>
                                        <p:tgtEl>
                                          <p:spTgt spid="51207">
                                            <p:txEl>
                                              <p:pRg st="5" end="5"/>
                                            </p:txEl>
                                          </p:spTgt>
                                        </p:tgtEl>
                                      </p:cBhvr>
                                    </p:animEffect>
                                    <p:anim calcmode="lin" valueType="num">
                                      <p:cBhvr>
                                        <p:cTn id="98" dur="1000" fill="hold"/>
                                        <p:tgtEl>
                                          <p:spTgt spid="51207">
                                            <p:txEl>
                                              <p:pRg st="5" end="5"/>
                                            </p:txEl>
                                          </p:spTgt>
                                        </p:tgtEl>
                                        <p:attrNameLst>
                                          <p:attrName>style.rotation</p:attrName>
                                        </p:attrNameLst>
                                      </p:cBhvr>
                                      <p:tavLst>
                                        <p:tav tm="0">
                                          <p:val>
                                            <p:fltVal val="720"/>
                                          </p:val>
                                        </p:tav>
                                        <p:tav tm="100000">
                                          <p:val>
                                            <p:fltVal val="0"/>
                                          </p:val>
                                        </p:tav>
                                      </p:tavLst>
                                    </p:anim>
                                    <p:anim calcmode="lin" valueType="num">
                                      <p:cBhvr>
                                        <p:cTn id="99" dur="1000" fill="hold"/>
                                        <p:tgtEl>
                                          <p:spTgt spid="51207">
                                            <p:txEl>
                                              <p:pRg st="5" end="5"/>
                                            </p:txEl>
                                          </p:spTgt>
                                        </p:tgtEl>
                                        <p:attrNameLst>
                                          <p:attrName>ppt_h</p:attrName>
                                        </p:attrNameLst>
                                      </p:cBhvr>
                                      <p:tavLst>
                                        <p:tav tm="0">
                                          <p:val>
                                            <p:fltVal val="0"/>
                                          </p:val>
                                        </p:tav>
                                        <p:tav tm="100000">
                                          <p:val>
                                            <p:strVal val="#ppt_h"/>
                                          </p:val>
                                        </p:tav>
                                      </p:tavLst>
                                    </p:anim>
                                    <p:anim calcmode="lin" valueType="num">
                                      <p:cBhvr>
                                        <p:cTn id="100" dur="1000" fill="hold"/>
                                        <p:tgtEl>
                                          <p:spTgt spid="51207">
                                            <p:txEl>
                                              <p:pRg st="5" end="5"/>
                                            </p:txEl>
                                          </p:spTgt>
                                        </p:tgtEl>
                                        <p:attrNameLst>
                                          <p:attrName>ppt_w</p:attrName>
                                        </p:attrNameLst>
                                      </p:cBhvr>
                                      <p:tavLst>
                                        <p:tav tm="0">
                                          <p:val>
                                            <p:fltVal val="0"/>
                                          </p:val>
                                        </p:tav>
                                        <p:tav tm="100000">
                                          <p:val>
                                            <p:strVal val="#ppt_w"/>
                                          </p:val>
                                        </p:tav>
                                      </p:tavLst>
                                    </p:anim>
                                  </p:childTnLst>
                                </p:cTn>
                              </p:par>
                            </p:childTnLst>
                          </p:cTn>
                        </p:par>
                        <p:par>
                          <p:cTn id="101" fill="hold" nodeType="afterGroup">
                            <p:stCondLst>
                              <p:cond delay="13000"/>
                            </p:stCondLst>
                            <p:childTnLst>
                              <p:par>
                                <p:cTn id="102" presetID="48" presetClass="entr" presetSubtype="0" accel="50000" fill="hold" nodeType="afterEffect">
                                  <p:stCondLst>
                                    <p:cond delay="0"/>
                                  </p:stCondLst>
                                  <p:childTnLst>
                                    <p:set>
                                      <p:cBhvr>
                                        <p:cTn id="103" dur="1" fill="hold">
                                          <p:stCondLst>
                                            <p:cond delay="0"/>
                                          </p:stCondLst>
                                        </p:cTn>
                                        <p:tgtEl>
                                          <p:spTgt spid="51224"/>
                                        </p:tgtEl>
                                        <p:attrNameLst>
                                          <p:attrName>style.visibility</p:attrName>
                                        </p:attrNameLst>
                                      </p:cBhvr>
                                      <p:to>
                                        <p:strVal val="visible"/>
                                      </p:to>
                                    </p:set>
                                    <p:anim calcmode="lin" valueType="num">
                                      <p:cBhvr>
                                        <p:cTn id="104" dur="500" fill="hold"/>
                                        <p:tgtEl>
                                          <p:spTgt spid="5122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05" dur="500" fill="hold"/>
                                        <p:tgtEl>
                                          <p:spTgt spid="51224"/>
                                        </p:tgtEl>
                                        <p:attrNameLst>
                                          <p:attrName>ppt_x</p:attrName>
                                        </p:attrNameLst>
                                      </p:cBhvr>
                                      <p:tavLst>
                                        <p:tav tm="0">
                                          <p:val>
                                            <p:fltVal val="-1"/>
                                          </p:val>
                                        </p:tav>
                                        <p:tav tm="50000">
                                          <p:val>
                                            <p:fltVal val="0.95"/>
                                          </p:val>
                                        </p:tav>
                                        <p:tav tm="100000">
                                          <p:val>
                                            <p:strVal val="#ppt_x"/>
                                          </p:val>
                                        </p:tav>
                                      </p:tavLst>
                                    </p:anim>
                                    <p:anim calcmode="lin" valueType="num">
                                      <p:cBhvr>
                                        <p:cTn id="106" dur="500" fill="hold"/>
                                        <p:tgtEl>
                                          <p:spTgt spid="51224"/>
                                        </p:tgtEl>
                                        <p:attrNameLst>
                                          <p:attrName>ppt_y</p:attrName>
                                        </p:attrNameLst>
                                      </p:cBhvr>
                                      <p:tavLst>
                                        <p:tav tm="0">
                                          <p:val>
                                            <p:strVal val="#ppt_y"/>
                                          </p:val>
                                        </p:tav>
                                        <p:tav tm="100000">
                                          <p:val>
                                            <p:strVal val="#ppt_y"/>
                                          </p:val>
                                        </p:tav>
                                      </p:tavLst>
                                    </p:anim>
                                    <p:animEffect transition="in" filter="fade">
                                      <p:cBhvr>
                                        <p:cTn id="107" dur="500"/>
                                        <p:tgtEl>
                                          <p:spTgt spid="51224"/>
                                        </p:tgtEl>
                                      </p:cBhvr>
                                    </p:animEffect>
                                  </p:childTnLst>
                                </p:cTn>
                              </p:par>
                            </p:childTnLst>
                          </p:cTn>
                        </p:par>
                        <p:par>
                          <p:cTn id="108" fill="hold" nodeType="afterGroup">
                            <p:stCondLst>
                              <p:cond delay="13500"/>
                            </p:stCondLst>
                            <p:childTnLst>
                              <p:par>
                                <p:cTn id="109" presetID="48" presetClass="entr" presetSubtype="0" accel="50000" fill="hold" nodeType="afterEffect">
                                  <p:stCondLst>
                                    <p:cond delay="0"/>
                                  </p:stCondLst>
                                  <p:childTnLst>
                                    <p:set>
                                      <p:cBhvr>
                                        <p:cTn id="110" dur="1" fill="hold">
                                          <p:stCondLst>
                                            <p:cond delay="0"/>
                                          </p:stCondLst>
                                        </p:cTn>
                                        <p:tgtEl>
                                          <p:spTgt spid="27"/>
                                        </p:tgtEl>
                                        <p:attrNameLst>
                                          <p:attrName>style.visibility</p:attrName>
                                        </p:attrNameLst>
                                      </p:cBhvr>
                                      <p:to>
                                        <p:strVal val="visible"/>
                                      </p:to>
                                    </p:set>
                                    <p:anim calcmode="lin" valueType="num">
                                      <p:cBhvr>
                                        <p:cTn id="111" dur="500" fill="hold"/>
                                        <p:tgtEl>
                                          <p:spTgt spid="27"/>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12" dur="500" fill="hold"/>
                                        <p:tgtEl>
                                          <p:spTgt spid="27"/>
                                        </p:tgtEl>
                                        <p:attrNameLst>
                                          <p:attrName>ppt_x</p:attrName>
                                        </p:attrNameLst>
                                      </p:cBhvr>
                                      <p:tavLst>
                                        <p:tav tm="0">
                                          <p:val>
                                            <p:fltVal val="-1"/>
                                          </p:val>
                                        </p:tav>
                                        <p:tav tm="50000">
                                          <p:val>
                                            <p:fltVal val="0.95"/>
                                          </p:val>
                                        </p:tav>
                                        <p:tav tm="100000">
                                          <p:val>
                                            <p:strVal val="#ppt_x"/>
                                          </p:val>
                                        </p:tav>
                                      </p:tavLst>
                                    </p:anim>
                                    <p:anim calcmode="lin" valueType="num">
                                      <p:cBhvr>
                                        <p:cTn id="113" dur="500" fill="hold"/>
                                        <p:tgtEl>
                                          <p:spTgt spid="27"/>
                                        </p:tgtEl>
                                        <p:attrNameLst>
                                          <p:attrName>ppt_y</p:attrName>
                                        </p:attrNameLst>
                                      </p:cBhvr>
                                      <p:tavLst>
                                        <p:tav tm="0">
                                          <p:val>
                                            <p:strVal val="#ppt_y"/>
                                          </p:val>
                                        </p:tav>
                                        <p:tav tm="100000">
                                          <p:val>
                                            <p:strVal val="#ppt_y"/>
                                          </p:val>
                                        </p:tav>
                                      </p:tavLst>
                                    </p:anim>
                                    <p:animEffect transition="in" filter="fade">
                                      <p:cBhvr>
                                        <p:cTn id="114" dur="500"/>
                                        <p:tgtEl>
                                          <p:spTgt spid="27"/>
                                        </p:tgtEl>
                                      </p:cBhvr>
                                    </p:animEffect>
                                  </p:childTnLst>
                                </p:cTn>
                              </p:par>
                            </p:childTnLst>
                          </p:cTn>
                        </p:par>
                        <p:par>
                          <p:cTn id="115" fill="hold" nodeType="afterGroup">
                            <p:stCondLst>
                              <p:cond delay="14000"/>
                            </p:stCondLst>
                            <p:childTnLst>
                              <p:par>
                                <p:cTn id="116" presetID="48" presetClass="entr" presetSubtype="0" accel="50000" fill="hold" nodeType="afterEffect">
                                  <p:stCondLst>
                                    <p:cond delay="0"/>
                                  </p:stCondLst>
                                  <p:childTnLst>
                                    <p:set>
                                      <p:cBhvr>
                                        <p:cTn id="117" dur="1" fill="hold">
                                          <p:stCondLst>
                                            <p:cond delay="0"/>
                                          </p:stCondLst>
                                        </p:cTn>
                                        <p:tgtEl>
                                          <p:spTgt spid="29"/>
                                        </p:tgtEl>
                                        <p:attrNameLst>
                                          <p:attrName>style.visibility</p:attrName>
                                        </p:attrNameLst>
                                      </p:cBhvr>
                                      <p:to>
                                        <p:strVal val="visible"/>
                                      </p:to>
                                    </p:set>
                                    <p:anim calcmode="lin" valueType="num">
                                      <p:cBhvr>
                                        <p:cTn id="118" dur="500" fill="hold"/>
                                        <p:tgtEl>
                                          <p:spTgt spid="29"/>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19" dur="500" fill="hold"/>
                                        <p:tgtEl>
                                          <p:spTgt spid="29"/>
                                        </p:tgtEl>
                                        <p:attrNameLst>
                                          <p:attrName>ppt_x</p:attrName>
                                        </p:attrNameLst>
                                      </p:cBhvr>
                                      <p:tavLst>
                                        <p:tav tm="0">
                                          <p:val>
                                            <p:fltVal val="-1"/>
                                          </p:val>
                                        </p:tav>
                                        <p:tav tm="50000">
                                          <p:val>
                                            <p:fltVal val="0.95"/>
                                          </p:val>
                                        </p:tav>
                                        <p:tav tm="100000">
                                          <p:val>
                                            <p:strVal val="#ppt_x"/>
                                          </p:val>
                                        </p:tav>
                                      </p:tavLst>
                                    </p:anim>
                                    <p:anim calcmode="lin" valueType="num">
                                      <p:cBhvr>
                                        <p:cTn id="120" dur="500" fill="hold"/>
                                        <p:tgtEl>
                                          <p:spTgt spid="29"/>
                                        </p:tgtEl>
                                        <p:attrNameLst>
                                          <p:attrName>ppt_y</p:attrName>
                                        </p:attrNameLst>
                                      </p:cBhvr>
                                      <p:tavLst>
                                        <p:tav tm="0">
                                          <p:val>
                                            <p:strVal val="#ppt_y"/>
                                          </p:val>
                                        </p:tav>
                                        <p:tav tm="100000">
                                          <p:val>
                                            <p:strVal val="#ppt_y"/>
                                          </p:val>
                                        </p:tav>
                                      </p:tavLst>
                                    </p:anim>
                                    <p:animEffect transition="in" filter="fade">
                                      <p:cBhvr>
                                        <p:cTn id="121" dur="500"/>
                                        <p:tgtEl>
                                          <p:spTgt spid="29"/>
                                        </p:tgtEl>
                                      </p:cBhvr>
                                    </p:animEffect>
                                  </p:childTnLst>
                                </p:cTn>
                              </p:par>
                            </p:childTnLst>
                          </p:cTn>
                        </p:par>
                        <p:par>
                          <p:cTn id="122" fill="hold" nodeType="afterGroup">
                            <p:stCondLst>
                              <p:cond delay="14500"/>
                            </p:stCondLst>
                            <p:childTnLst>
                              <p:par>
                                <p:cTn id="123" presetID="48" presetClass="entr" presetSubtype="0" accel="50000" fill="hold" nodeType="afterEffect">
                                  <p:stCondLst>
                                    <p:cond delay="0"/>
                                  </p:stCondLst>
                                  <p:childTnLst>
                                    <p:set>
                                      <p:cBhvr>
                                        <p:cTn id="124" dur="1" fill="hold">
                                          <p:stCondLst>
                                            <p:cond delay="0"/>
                                          </p:stCondLst>
                                        </p:cTn>
                                        <p:tgtEl>
                                          <p:spTgt spid="28"/>
                                        </p:tgtEl>
                                        <p:attrNameLst>
                                          <p:attrName>style.visibility</p:attrName>
                                        </p:attrNameLst>
                                      </p:cBhvr>
                                      <p:to>
                                        <p:strVal val="visible"/>
                                      </p:to>
                                    </p:set>
                                    <p:anim calcmode="lin" valueType="num">
                                      <p:cBhvr>
                                        <p:cTn id="125" dur="500" fill="hold"/>
                                        <p:tgtEl>
                                          <p:spTgt spid="28"/>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26" dur="500" fill="hold"/>
                                        <p:tgtEl>
                                          <p:spTgt spid="28"/>
                                        </p:tgtEl>
                                        <p:attrNameLst>
                                          <p:attrName>ppt_x</p:attrName>
                                        </p:attrNameLst>
                                      </p:cBhvr>
                                      <p:tavLst>
                                        <p:tav tm="0">
                                          <p:val>
                                            <p:fltVal val="-1"/>
                                          </p:val>
                                        </p:tav>
                                        <p:tav tm="50000">
                                          <p:val>
                                            <p:fltVal val="0.95"/>
                                          </p:val>
                                        </p:tav>
                                        <p:tav tm="100000">
                                          <p:val>
                                            <p:strVal val="#ppt_x"/>
                                          </p:val>
                                        </p:tav>
                                      </p:tavLst>
                                    </p:anim>
                                    <p:anim calcmode="lin" valueType="num">
                                      <p:cBhvr>
                                        <p:cTn id="127" dur="500" fill="hold"/>
                                        <p:tgtEl>
                                          <p:spTgt spid="28"/>
                                        </p:tgtEl>
                                        <p:attrNameLst>
                                          <p:attrName>ppt_y</p:attrName>
                                        </p:attrNameLst>
                                      </p:cBhvr>
                                      <p:tavLst>
                                        <p:tav tm="0">
                                          <p:val>
                                            <p:strVal val="#ppt_y"/>
                                          </p:val>
                                        </p:tav>
                                        <p:tav tm="100000">
                                          <p:val>
                                            <p:strVal val="#ppt_y"/>
                                          </p:val>
                                        </p:tav>
                                      </p:tavLst>
                                    </p:anim>
                                    <p:animEffect transition="in" filter="fade">
                                      <p:cBhvr>
                                        <p:cTn id="128" dur="500"/>
                                        <p:tgtEl>
                                          <p:spTgt spid="28"/>
                                        </p:tgtEl>
                                      </p:cBhvr>
                                    </p:animEffect>
                                  </p:childTnLst>
                                </p:cTn>
                              </p:par>
                            </p:childTnLst>
                          </p:cTn>
                        </p:par>
                        <p:par>
                          <p:cTn id="129" fill="hold" nodeType="afterGroup">
                            <p:stCondLst>
                              <p:cond delay="15000"/>
                            </p:stCondLst>
                            <p:childTnLst>
                              <p:par>
                                <p:cTn id="130" presetID="48" presetClass="entr" presetSubtype="0" accel="50000" fill="hold" nodeType="afterEffect">
                                  <p:stCondLst>
                                    <p:cond delay="0"/>
                                  </p:stCondLst>
                                  <p:childTnLst>
                                    <p:set>
                                      <p:cBhvr>
                                        <p:cTn id="131" dur="1" fill="hold">
                                          <p:stCondLst>
                                            <p:cond delay="0"/>
                                          </p:stCondLst>
                                        </p:cTn>
                                        <p:tgtEl>
                                          <p:spTgt spid="31"/>
                                        </p:tgtEl>
                                        <p:attrNameLst>
                                          <p:attrName>style.visibility</p:attrName>
                                        </p:attrNameLst>
                                      </p:cBhvr>
                                      <p:to>
                                        <p:strVal val="visible"/>
                                      </p:to>
                                    </p:set>
                                    <p:anim calcmode="lin" valueType="num">
                                      <p:cBhvr>
                                        <p:cTn id="132" dur="500" fill="hold"/>
                                        <p:tgtEl>
                                          <p:spTgt spid="31"/>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33" dur="500" fill="hold"/>
                                        <p:tgtEl>
                                          <p:spTgt spid="31"/>
                                        </p:tgtEl>
                                        <p:attrNameLst>
                                          <p:attrName>ppt_x</p:attrName>
                                        </p:attrNameLst>
                                      </p:cBhvr>
                                      <p:tavLst>
                                        <p:tav tm="0">
                                          <p:val>
                                            <p:fltVal val="-1"/>
                                          </p:val>
                                        </p:tav>
                                        <p:tav tm="50000">
                                          <p:val>
                                            <p:fltVal val="0.95"/>
                                          </p:val>
                                        </p:tav>
                                        <p:tav tm="100000">
                                          <p:val>
                                            <p:strVal val="#ppt_x"/>
                                          </p:val>
                                        </p:tav>
                                      </p:tavLst>
                                    </p:anim>
                                    <p:anim calcmode="lin" valueType="num">
                                      <p:cBhvr>
                                        <p:cTn id="134" dur="500" fill="hold"/>
                                        <p:tgtEl>
                                          <p:spTgt spid="31"/>
                                        </p:tgtEl>
                                        <p:attrNameLst>
                                          <p:attrName>ppt_y</p:attrName>
                                        </p:attrNameLst>
                                      </p:cBhvr>
                                      <p:tavLst>
                                        <p:tav tm="0">
                                          <p:val>
                                            <p:strVal val="#ppt_y"/>
                                          </p:val>
                                        </p:tav>
                                        <p:tav tm="100000">
                                          <p:val>
                                            <p:strVal val="#ppt_y"/>
                                          </p:val>
                                        </p:tav>
                                      </p:tavLst>
                                    </p:anim>
                                    <p:animEffect transition="in" filter="fade">
                                      <p:cBhvr>
                                        <p:cTn id="135" dur="500"/>
                                        <p:tgtEl>
                                          <p:spTgt spid="31"/>
                                        </p:tgtEl>
                                      </p:cBhvr>
                                    </p:animEffect>
                                  </p:childTnLst>
                                </p:cTn>
                              </p:par>
                            </p:childTnLst>
                          </p:cTn>
                        </p:par>
                        <p:par>
                          <p:cTn id="136" fill="hold" nodeType="afterGroup">
                            <p:stCondLst>
                              <p:cond delay="15500"/>
                            </p:stCondLst>
                            <p:childTnLst>
                              <p:par>
                                <p:cTn id="137" presetID="48" presetClass="entr" presetSubtype="0" accel="50000" fill="hold" nodeType="afterEffect">
                                  <p:stCondLst>
                                    <p:cond delay="0"/>
                                  </p:stCondLst>
                                  <p:childTnLst>
                                    <p:set>
                                      <p:cBhvr>
                                        <p:cTn id="138" dur="1" fill="hold">
                                          <p:stCondLst>
                                            <p:cond delay="0"/>
                                          </p:stCondLst>
                                        </p:cTn>
                                        <p:tgtEl>
                                          <p:spTgt spid="30"/>
                                        </p:tgtEl>
                                        <p:attrNameLst>
                                          <p:attrName>style.visibility</p:attrName>
                                        </p:attrNameLst>
                                      </p:cBhvr>
                                      <p:to>
                                        <p:strVal val="visible"/>
                                      </p:to>
                                    </p:set>
                                    <p:anim calcmode="lin" valueType="num">
                                      <p:cBhvr>
                                        <p:cTn id="139" dur="500" fill="hold"/>
                                        <p:tgtEl>
                                          <p:spTgt spid="30"/>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40" dur="500" fill="hold"/>
                                        <p:tgtEl>
                                          <p:spTgt spid="30"/>
                                        </p:tgtEl>
                                        <p:attrNameLst>
                                          <p:attrName>ppt_x</p:attrName>
                                        </p:attrNameLst>
                                      </p:cBhvr>
                                      <p:tavLst>
                                        <p:tav tm="0">
                                          <p:val>
                                            <p:fltVal val="-1"/>
                                          </p:val>
                                        </p:tav>
                                        <p:tav tm="50000">
                                          <p:val>
                                            <p:fltVal val="0.95"/>
                                          </p:val>
                                        </p:tav>
                                        <p:tav tm="100000">
                                          <p:val>
                                            <p:strVal val="#ppt_x"/>
                                          </p:val>
                                        </p:tav>
                                      </p:tavLst>
                                    </p:anim>
                                    <p:anim calcmode="lin" valueType="num">
                                      <p:cBhvr>
                                        <p:cTn id="141" dur="500" fill="hold"/>
                                        <p:tgtEl>
                                          <p:spTgt spid="30"/>
                                        </p:tgtEl>
                                        <p:attrNameLst>
                                          <p:attrName>ppt_y</p:attrName>
                                        </p:attrNameLst>
                                      </p:cBhvr>
                                      <p:tavLst>
                                        <p:tav tm="0">
                                          <p:val>
                                            <p:strVal val="#ppt_y"/>
                                          </p:val>
                                        </p:tav>
                                        <p:tav tm="100000">
                                          <p:val>
                                            <p:strVal val="#ppt_y"/>
                                          </p:val>
                                        </p:tav>
                                      </p:tavLst>
                                    </p:anim>
                                    <p:animEffect transition="in" filter="fade">
                                      <p:cBhvr>
                                        <p:cTn id="142" dur="500"/>
                                        <p:tgtEl>
                                          <p:spTgt spid="30"/>
                                        </p:tgtEl>
                                      </p:cBhvr>
                                    </p:animEffect>
                                  </p:childTnLst>
                                </p:cTn>
                              </p:par>
                            </p:childTnLst>
                          </p:cTn>
                        </p:par>
                        <p:par>
                          <p:cTn id="143" fill="hold" nodeType="afterGroup">
                            <p:stCondLst>
                              <p:cond delay="16000"/>
                            </p:stCondLst>
                            <p:childTnLst>
                              <p:par>
                                <p:cTn id="144" presetID="48" presetClass="entr" presetSubtype="0" accel="50000" fill="hold" nodeType="afterEffect">
                                  <p:stCondLst>
                                    <p:cond delay="0"/>
                                  </p:stCondLst>
                                  <p:childTnLst>
                                    <p:set>
                                      <p:cBhvr>
                                        <p:cTn id="145" dur="1" fill="hold">
                                          <p:stCondLst>
                                            <p:cond delay="0"/>
                                          </p:stCondLst>
                                        </p:cTn>
                                        <p:tgtEl>
                                          <p:spTgt spid="33"/>
                                        </p:tgtEl>
                                        <p:attrNameLst>
                                          <p:attrName>style.visibility</p:attrName>
                                        </p:attrNameLst>
                                      </p:cBhvr>
                                      <p:to>
                                        <p:strVal val="visible"/>
                                      </p:to>
                                    </p:set>
                                    <p:anim calcmode="lin" valueType="num">
                                      <p:cBhvr>
                                        <p:cTn id="146" dur="500" fill="hold"/>
                                        <p:tgtEl>
                                          <p:spTgt spid="33"/>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47" dur="500" fill="hold"/>
                                        <p:tgtEl>
                                          <p:spTgt spid="33"/>
                                        </p:tgtEl>
                                        <p:attrNameLst>
                                          <p:attrName>ppt_x</p:attrName>
                                        </p:attrNameLst>
                                      </p:cBhvr>
                                      <p:tavLst>
                                        <p:tav tm="0">
                                          <p:val>
                                            <p:fltVal val="-1"/>
                                          </p:val>
                                        </p:tav>
                                        <p:tav tm="50000">
                                          <p:val>
                                            <p:fltVal val="0.95"/>
                                          </p:val>
                                        </p:tav>
                                        <p:tav tm="100000">
                                          <p:val>
                                            <p:strVal val="#ppt_x"/>
                                          </p:val>
                                        </p:tav>
                                      </p:tavLst>
                                    </p:anim>
                                    <p:anim calcmode="lin" valueType="num">
                                      <p:cBhvr>
                                        <p:cTn id="148" dur="500" fill="hold"/>
                                        <p:tgtEl>
                                          <p:spTgt spid="33"/>
                                        </p:tgtEl>
                                        <p:attrNameLst>
                                          <p:attrName>ppt_y</p:attrName>
                                        </p:attrNameLst>
                                      </p:cBhvr>
                                      <p:tavLst>
                                        <p:tav tm="0">
                                          <p:val>
                                            <p:strVal val="#ppt_y"/>
                                          </p:val>
                                        </p:tav>
                                        <p:tav tm="100000">
                                          <p:val>
                                            <p:strVal val="#ppt_y"/>
                                          </p:val>
                                        </p:tav>
                                      </p:tavLst>
                                    </p:anim>
                                    <p:animEffect transition="in" filter="fade">
                                      <p:cBhvr>
                                        <p:cTn id="149" dur="500"/>
                                        <p:tgtEl>
                                          <p:spTgt spid="33"/>
                                        </p:tgtEl>
                                      </p:cBhvr>
                                    </p:animEffect>
                                  </p:childTnLst>
                                </p:cTn>
                              </p:par>
                            </p:childTnLst>
                          </p:cTn>
                        </p:par>
                        <p:par>
                          <p:cTn id="150" fill="hold" nodeType="afterGroup">
                            <p:stCondLst>
                              <p:cond delay="16500"/>
                            </p:stCondLst>
                            <p:childTnLst>
                              <p:par>
                                <p:cTn id="151" presetID="48" presetClass="entr" presetSubtype="0" accel="50000" fill="hold" nodeType="afterEffect">
                                  <p:stCondLst>
                                    <p:cond delay="0"/>
                                  </p:stCondLst>
                                  <p:childTnLst>
                                    <p:set>
                                      <p:cBhvr>
                                        <p:cTn id="152" dur="1" fill="hold">
                                          <p:stCondLst>
                                            <p:cond delay="0"/>
                                          </p:stCondLst>
                                        </p:cTn>
                                        <p:tgtEl>
                                          <p:spTgt spid="32"/>
                                        </p:tgtEl>
                                        <p:attrNameLst>
                                          <p:attrName>style.visibility</p:attrName>
                                        </p:attrNameLst>
                                      </p:cBhvr>
                                      <p:to>
                                        <p:strVal val="visible"/>
                                      </p:to>
                                    </p:set>
                                    <p:anim calcmode="lin" valueType="num">
                                      <p:cBhvr>
                                        <p:cTn id="153" dur="500" fill="hold"/>
                                        <p:tgtEl>
                                          <p:spTgt spid="32"/>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54" dur="500" fill="hold"/>
                                        <p:tgtEl>
                                          <p:spTgt spid="32"/>
                                        </p:tgtEl>
                                        <p:attrNameLst>
                                          <p:attrName>ppt_x</p:attrName>
                                        </p:attrNameLst>
                                      </p:cBhvr>
                                      <p:tavLst>
                                        <p:tav tm="0">
                                          <p:val>
                                            <p:fltVal val="-1"/>
                                          </p:val>
                                        </p:tav>
                                        <p:tav tm="50000">
                                          <p:val>
                                            <p:fltVal val="0.95"/>
                                          </p:val>
                                        </p:tav>
                                        <p:tav tm="100000">
                                          <p:val>
                                            <p:strVal val="#ppt_x"/>
                                          </p:val>
                                        </p:tav>
                                      </p:tavLst>
                                    </p:anim>
                                    <p:anim calcmode="lin" valueType="num">
                                      <p:cBhvr>
                                        <p:cTn id="155" dur="500" fill="hold"/>
                                        <p:tgtEl>
                                          <p:spTgt spid="32"/>
                                        </p:tgtEl>
                                        <p:attrNameLst>
                                          <p:attrName>ppt_y</p:attrName>
                                        </p:attrNameLst>
                                      </p:cBhvr>
                                      <p:tavLst>
                                        <p:tav tm="0">
                                          <p:val>
                                            <p:strVal val="#ppt_y"/>
                                          </p:val>
                                        </p:tav>
                                        <p:tav tm="100000">
                                          <p:val>
                                            <p:strVal val="#ppt_y"/>
                                          </p:val>
                                        </p:tav>
                                      </p:tavLst>
                                    </p:anim>
                                    <p:animEffect transition="in" filter="fade">
                                      <p:cBhvr>
                                        <p:cTn id="156" dur="500"/>
                                        <p:tgtEl>
                                          <p:spTgt spid="32"/>
                                        </p:tgtEl>
                                      </p:cBhvr>
                                    </p:animEffect>
                                  </p:childTnLst>
                                </p:cTn>
                              </p:par>
                            </p:childTnLst>
                          </p:cTn>
                        </p:par>
                        <p:par>
                          <p:cTn id="157" fill="hold" nodeType="afterGroup">
                            <p:stCondLst>
                              <p:cond delay="17000"/>
                            </p:stCondLst>
                            <p:childTnLst>
                              <p:par>
                                <p:cTn id="158" presetID="48" presetClass="entr" presetSubtype="0" accel="50000" fill="hold" nodeType="afterEffect">
                                  <p:stCondLst>
                                    <p:cond delay="0"/>
                                  </p:stCondLst>
                                  <p:childTnLst>
                                    <p:set>
                                      <p:cBhvr>
                                        <p:cTn id="159" dur="1" fill="hold">
                                          <p:stCondLst>
                                            <p:cond delay="0"/>
                                          </p:stCondLst>
                                        </p:cTn>
                                        <p:tgtEl>
                                          <p:spTgt spid="34"/>
                                        </p:tgtEl>
                                        <p:attrNameLst>
                                          <p:attrName>style.visibility</p:attrName>
                                        </p:attrNameLst>
                                      </p:cBhvr>
                                      <p:to>
                                        <p:strVal val="visible"/>
                                      </p:to>
                                    </p:set>
                                    <p:anim calcmode="lin" valueType="num">
                                      <p:cBhvr>
                                        <p:cTn id="160" dur="500" fill="hold"/>
                                        <p:tgtEl>
                                          <p:spTgt spid="3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61" dur="500" fill="hold"/>
                                        <p:tgtEl>
                                          <p:spTgt spid="34"/>
                                        </p:tgtEl>
                                        <p:attrNameLst>
                                          <p:attrName>ppt_x</p:attrName>
                                        </p:attrNameLst>
                                      </p:cBhvr>
                                      <p:tavLst>
                                        <p:tav tm="0">
                                          <p:val>
                                            <p:fltVal val="-1"/>
                                          </p:val>
                                        </p:tav>
                                        <p:tav tm="50000">
                                          <p:val>
                                            <p:fltVal val="0.95"/>
                                          </p:val>
                                        </p:tav>
                                        <p:tav tm="100000">
                                          <p:val>
                                            <p:strVal val="#ppt_x"/>
                                          </p:val>
                                        </p:tav>
                                      </p:tavLst>
                                    </p:anim>
                                    <p:anim calcmode="lin" valueType="num">
                                      <p:cBhvr>
                                        <p:cTn id="162" dur="500" fill="hold"/>
                                        <p:tgtEl>
                                          <p:spTgt spid="34"/>
                                        </p:tgtEl>
                                        <p:attrNameLst>
                                          <p:attrName>ppt_y</p:attrName>
                                        </p:attrNameLst>
                                      </p:cBhvr>
                                      <p:tavLst>
                                        <p:tav tm="0">
                                          <p:val>
                                            <p:strVal val="#ppt_y"/>
                                          </p:val>
                                        </p:tav>
                                        <p:tav tm="100000">
                                          <p:val>
                                            <p:strVal val="#ppt_y"/>
                                          </p:val>
                                        </p:tav>
                                      </p:tavLst>
                                    </p:anim>
                                    <p:animEffect transition="in" filter="fade">
                                      <p:cBhvr>
                                        <p:cTn id="163" dur="500"/>
                                        <p:tgtEl>
                                          <p:spTgt spid="34"/>
                                        </p:tgtEl>
                                      </p:cBhvr>
                                    </p:animEffect>
                                  </p:childTnLst>
                                </p:cTn>
                              </p:par>
                            </p:childTnLst>
                          </p:cTn>
                        </p:par>
                        <p:par>
                          <p:cTn id="164" fill="hold" nodeType="afterGroup">
                            <p:stCondLst>
                              <p:cond delay="17500"/>
                            </p:stCondLst>
                            <p:childTnLst>
                              <p:par>
                                <p:cTn id="165" presetID="48" presetClass="entr" presetSubtype="0" accel="50000" fill="hold" nodeType="afterEffect">
                                  <p:stCondLst>
                                    <p:cond delay="0"/>
                                  </p:stCondLst>
                                  <p:childTnLst>
                                    <p:set>
                                      <p:cBhvr>
                                        <p:cTn id="166" dur="1" fill="hold">
                                          <p:stCondLst>
                                            <p:cond delay="0"/>
                                          </p:stCondLst>
                                        </p:cTn>
                                        <p:tgtEl>
                                          <p:spTgt spid="35"/>
                                        </p:tgtEl>
                                        <p:attrNameLst>
                                          <p:attrName>style.visibility</p:attrName>
                                        </p:attrNameLst>
                                      </p:cBhvr>
                                      <p:to>
                                        <p:strVal val="visible"/>
                                      </p:to>
                                    </p:set>
                                    <p:anim calcmode="lin" valueType="num">
                                      <p:cBhvr>
                                        <p:cTn id="167" dur="500" fill="hold"/>
                                        <p:tgtEl>
                                          <p:spTgt spid="35"/>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68" dur="500" fill="hold"/>
                                        <p:tgtEl>
                                          <p:spTgt spid="35"/>
                                        </p:tgtEl>
                                        <p:attrNameLst>
                                          <p:attrName>ppt_x</p:attrName>
                                        </p:attrNameLst>
                                      </p:cBhvr>
                                      <p:tavLst>
                                        <p:tav tm="0">
                                          <p:val>
                                            <p:fltVal val="-1"/>
                                          </p:val>
                                        </p:tav>
                                        <p:tav tm="50000">
                                          <p:val>
                                            <p:fltVal val="0.95"/>
                                          </p:val>
                                        </p:tav>
                                        <p:tav tm="100000">
                                          <p:val>
                                            <p:strVal val="#ppt_x"/>
                                          </p:val>
                                        </p:tav>
                                      </p:tavLst>
                                    </p:anim>
                                    <p:anim calcmode="lin" valueType="num">
                                      <p:cBhvr>
                                        <p:cTn id="169" dur="500" fill="hold"/>
                                        <p:tgtEl>
                                          <p:spTgt spid="35"/>
                                        </p:tgtEl>
                                        <p:attrNameLst>
                                          <p:attrName>ppt_y</p:attrName>
                                        </p:attrNameLst>
                                      </p:cBhvr>
                                      <p:tavLst>
                                        <p:tav tm="0">
                                          <p:val>
                                            <p:strVal val="#ppt_y"/>
                                          </p:val>
                                        </p:tav>
                                        <p:tav tm="100000">
                                          <p:val>
                                            <p:strVal val="#ppt_y"/>
                                          </p:val>
                                        </p:tav>
                                      </p:tavLst>
                                    </p:anim>
                                    <p:animEffect transition="in" filter="fade">
                                      <p:cBhvr>
                                        <p:cTn id="170" dur="500"/>
                                        <p:tgtEl>
                                          <p:spTgt spid="35"/>
                                        </p:tgtEl>
                                      </p:cBhvr>
                                    </p:animEffect>
                                  </p:childTnLst>
                                </p:cTn>
                              </p:par>
                            </p:childTnLst>
                          </p:cTn>
                        </p:par>
                        <p:par>
                          <p:cTn id="171" fill="hold" nodeType="afterGroup">
                            <p:stCondLst>
                              <p:cond delay="18000"/>
                            </p:stCondLst>
                            <p:childTnLst>
                              <p:par>
                                <p:cTn id="172" presetID="48" presetClass="entr" presetSubtype="0" accel="50000" fill="hold" nodeType="afterEffect">
                                  <p:stCondLst>
                                    <p:cond delay="0"/>
                                  </p:stCondLst>
                                  <p:childTnLst>
                                    <p:set>
                                      <p:cBhvr>
                                        <p:cTn id="173" dur="1" fill="hold">
                                          <p:stCondLst>
                                            <p:cond delay="0"/>
                                          </p:stCondLst>
                                        </p:cTn>
                                        <p:tgtEl>
                                          <p:spTgt spid="37"/>
                                        </p:tgtEl>
                                        <p:attrNameLst>
                                          <p:attrName>style.visibility</p:attrName>
                                        </p:attrNameLst>
                                      </p:cBhvr>
                                      <p:to>
                                        <p:strVal val="visible"/>
                                      </p:to>
                                    </p:set>
                                    <p:anim calcmode="lin" valueType="num">
                                      <p:cBhvr>
                                        <p:cTn id="174" dur="500" fill="hold"/>
                                        <p:tgtEl>
                                          <p:spTgt spid="37"/>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75" dur="500" fill="hold"/>
                                        <p:tgtEl>
                                          <p:spTgt spid="37"/>
                                        </p:tgtEl>
                                        <p:attrNameLst>
                                          <p:attrName>ppt_x</p:attrName>
                                        </p:attrNameLst>
                                      </p:cBhvr>
                                      <p:tavLst>
                                        <p:tav tm="0">
                                          <p:val>
                                            <p:fltVal val="-1"/>
                                          </p:val>
                                        </p:tav>
                                        <p:tav tm="50000">
                                          <p:val>
                                            <p:fltVal val="0.95"/>
                                          </p:val>
                                        </p:tav>
                                        <p:tav tm="100000">
                                          <p:val>
                                            <p:strVal val="#ppt_x"/>
                                          </p:val>
                                        </p:tav>
                                      </p:tavLst>
                                    </p:anim>
                                    <p:anim calcmode="lin" valueType="num">
                                      <p:cBhvr>
                                        <p:cTn id="176" dur="500" fill="hold"/>
                                        <p:tgtEl>
                                          <p:spTgt spid="37"/>
                                        </p:tgtEl>
                                        <p:attrNameLst>
                                          <p:attrName>ppt_y</p:attrName>
                                        </p:attrNameLst>
                                      </p:cBhvr>
                                      <p:tavLst>
                                        <p:tav tm="0">
                                          <p:val>
                                            <p:strVal val="#ppt_y"/>
                                          </p:val>
                                        </p:tav>
                                        <p:tav tm="100000">
                                          <p:val>
                                            <p:strVal val="#ppt_y"/>
                                          </p:val>
                                        </p:tav>
                                      </p:tavLst>
                                    </p:anim>
                                    <p:animEffect transition="in" filter="fade">
                                      <p:cBhvr>
                                        <p:cTn id="177" dur="500"/>
                                        <p:tgtEl>
                                          <p:spTgt spid="37"/>
                                        </p:tgtEl>
                                      </p:cBhvr>
                                    </p:animEffect>
                                  </p:childTnLst>
                                </p:cTn>
                              </p:par>
                            </p:childTnLst>
                          </p:cTn>
                        </p:par>
                        <p:par>
                          <p:cTn id="178" fill="hold" nodeType="afterGroup">
                            <p:stCondLst>
                              <p:cond delay="18500"/>
                            </p:stCondLst>
                            <p:childTnLst>
                              <p:par>
                                <p:cTn id="179" presetID="48" presetClass="entr" presetSubtype="0" accel="50000" fill="hold" nodeType="afterEffect">
                                  <p:stCondLst>
                                    <p:cond delay="0"/>
                                  </p:stCondLst>
                                  <p:childTnLst>
                                    <p:set>
                                      <p:cBhvr>
                                        <p:cTn id="180" dur="1" fill="hold">
                                          <p:stCondLst>
                                            <p:cond delay="0"/>
                                          </p:stCondLst>
                                        </p:cTn>
                                        <p:tgtEl>
                                          <p:spTgt spid="36"/>
                                        </p:tgtEl>
                                        <p:attrNameLst>
                                          <p:attrName>style.visibility</p:attrName>
                                        </p:attrNameLst>
                                      </p:cBhvr>
                                      <p:to>
                                        <p:strVal val="visible"/>
                                      </p:to>
                                    </p:set>
                                    <p:anim calcmode="lin" valueType="num">
                                      <p:cBhvr>
                                        <p:cTn id="181" dur="1000" fill="hold"/>
                                        <p:tgtEl>
                                          <p:spTgt spid="36"/>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82" dur="1000" fill="hold"/>
                                        <p:tgtEl>
                                          <p:spTgt spid="36"/>
                                        </p:tgtEl>
                                        <p:attrNameLst>
                                          <p:attrName>ppt_x</p:attrName>
                                        </p:attrNameLst>
                                      </p:cBhvr>
                                      <p:tavLst>
                                        <p:tav tm="0">
                                          <p:val>
                                            <p:fltVal val="-1"/>
                                          </p:val>
                                        </p:tav>
                                        <p:tav tm="50000">
                                          <p:val>
                                            <p:fltVal val="0.95"/>
                                          </p:val>
                                        </p:tav>
                                        <p:tav tm="100000">
                                          <p:val>
                                            <p:strVal val="#ppt_x"/>
                                          </p:val>
                                        </p:tav>
                                      </p:tavLst>
                                    </p:anim>
                                    <p:anim calcmode="lin" valueType="num">
                                      <p:cBhvr>
                                        <p:cTn id="183" dur="1000" fill="hold"/>
                                        <p:tgtEl>
                                          <p:spTgt spid="36"/>
                                        </p:tgtEl>
                                        <p:attrNameLst>
                                          <p:attrName>ppt_y</p:attrName>
                                        </p:attrNameLst>
                                      </p:cBhvr>
                                      <p:tavLst>
                                        <p:tav tm="0">
                                          <p:val>
                                            <p:strVal val="#ppt_y"/>
                                          </p:val>
                                        </p:tav>
                                        <p:tav tm="100000">
                                          <p:val>
                                            <p:strVal val="#ppt_y"/>
                                          </p:val>
                                        </p:tav>
                                      </p:tavLst>
                                    </p:anim>
                                    <p:animEffect transition="in" filter="fade">
                                      <p:cBhvr>
                                        <p:cTn id="184"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xmlns="" id="{E71BA72F-BCD0-C6D3-7A57-541838D6E9C0}"/>
              </a:ext>
            </a:extLst>
          </p:cNvPr>
          <p:cNvSpPr>
            <a:spLocks noGrp="1" noChangeArrowheads="1"/>
          </p:cNvSpPr>
          <p:nvPr>
            <p:ph type="title"/>
          </p:nvPr>
        </p:nvSpPr>
        <p:spPr>
          <a:xfrm>
            <a:off x="442913" y="334963"/>
            <a:ext cx="8054975" cy="527050"/>
          </a:xfrm>
        </p:spPr>
        <p:txBody>
          <a:bodyPr/>
          <a:lstStyle/>
          <a:p>
            <a:r>
              <a:rPr lang="en-US" altLang="en-US" sz="4300"/>
              <a:t>Blue Ribbon Staff </a:t>
            </a:r>
            <a:r>
              <a:rPr lang="en-US" altLang="en-US" sz="2000"/>
              <a:t>(cont’d.)</a:t>
            </a:r>
          </a:p>
        </p:txBody>
      </p:sp>
      <p:sp>
        <p:nvSpPr>
          <p:cNvPr id="123907" name="Line 3">
            <a:extLst>
              <a:ext uri="{FF2B5EF4-FFF2-40B4-BE49-F238E27FC236}">
                <a16:creationId xmlns:a16="http://schemas.microsoft.com/office/drawing/2014/main" xmlns="" id="{3758CD99-53A8-5ED9-F8F1-0288366626FE}"/>
              </a:ext>
            </a:extLst>
          </p:cNvPr>
          <p:cNvSpPr>
            <a:spLocks noChangeShapeType="1"/>
          </p:cNvSpPr>
          <p:nvPr/>
        </p:nvSpPr>
        <p:spPr bwMode="auto">
          <a:xfrm flipV="1">
            <a:off x="519113" y="9445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3908" name="Text Box 4">
            <a:extLst>
              <a:ext uri="{FF2B5EF4-FFF2-40B4-BE49-F238E27FC236}">
                <a16:creationId xmlns:a16="http://schemas.microsoft.com/office/drawing/2014/main" xmlns="" id="{5D4C0690-E888-2DC1-5AB1-1C905BF8F7E3}"/>
              </a:ext>
            </a:extLst>
          </p:cNvPr>
          <p:cNvSpPr txBox="1">
            <a:spLocks noChangeArrowheads="1"/>
          </p:cNvSpPr>
          <p:nvPr/>
        </p:nvSpPr>
        <p:spPr bwMode="auto">
          <a:xfrm>
            <a:off x="366713" y="868363"/>
            <a:ext cx="5149850"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300" b="1">
                <a:solidFill>
                  <a:srgbClr val="990099"/>
                </a:solidFill>
                <a:latin typeface="Tahoma" panose="020B0604030504040204" pitchFamily="34" charset="0"/>
              </a:rPr>
              <a:t>or…</a:t>
            </a:r>
          </a:p>
        </p:txBody>
      </p:sp>
      <p:sp>
        <p:nvSpPr>
          <p:cNvPr id="52229" name="Text Box 5">
            <a:extLst>
              <a:ext uri="{FF2B5EF4-FFF2-40B4-BE49-F238E27FC236}">
                <a16:creationId xmlns:a16="http://schemas.microsoft.com/office/drawing/2014/main" xmlns="" id="{CD13C944-CA8D-EA45-0500-D4D5678266A1}"/>
              </a:ext>
            </a:extLst>
          </p:cNvPr>
          <p:cNvSpPr txBox="1">
            <a:spLocks noChangeArrowheads="1"/>
          </p:cNvSpPr>
          <p:nvPr/>
        </p:nvSpPr>
        <p:spPr bwMode="auto">
          <a:xfrm>
            <a:off x="823913" y="1858963"/>
            <a:ext cx="274320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Tired</a:t>
            </a:r>
          </a:p>
          <a:p>
            <a:r>
              <a:rPr lang="en-US" altLang="en-US" sz="3200" b="1">
                <a:latin typeface="Tahoma" panose="020B0604030504040204" pitchFamily="34" charset="0"/>
              </a:rPr>
              <a:t>Depressed</a:t>
            </a:r>
          </a:p>
          <a:p>
            <a:r>
              <a:rPr lang="en-US" altLang="en-US" sz="3200" b="1">
                <a:latin typeface="Tahoma" panose="020B0604030504040204" pitchFamily="34" charset="0"/>
              </a:rPr>
              <a:t>Discouraged</a:t>
            </a:r>
          </a:p>
          <a:p>
            <a:r>
              <a:rPr lang="en-US" altLang="en-US" sz="3200" b="1">
                <a:latin typeface="Tahoma" panose="020B0604030504040204" pitchFamily="34" charset="0"/>
              </a:rPr>
              <a:t>Indifferent</a:t>
            </a:r>
          </a:p>
          <a:p>
            <a:r>
              <a:rPr lang="en-US" altLang="en-US" sz="3200" b="1">
                <a:latin typeface="Tahoma" panose="020B0604030504040204" pitchFamily="34" charset="0"/>
              </a:rPr>
              <a:t>Spent</a:t>
            </a:r>
          </a:p>
          <a:p>
            <a:r>
              <a:rPr lang="en-US" altLang="en-US" sz="3200" b="1">
                <a:latin typeface="Tahoma" panose="020B0604030504040204" pitchFamily="34" charset="0"/>
              </a:rPr>
              <a:t>Pessimistic</a:t>
            </a:r>
          </a:p>
        </p:txBody>
      </p:sp>
      <p:sp>
        <p:nvSpPr>
          <p:cNvPr id="52230" name="Text Box 6">
            <a:extLst>
              <a:ext uri="{FF2B5EF4-FFF2-40B4-BE49-F238E27FC236}">
                <a16:creationId xmlns:a16="http://schemas.microsoft.com/office/drawing/2014/main" xmlns="" id="{0B065E3E-D859-22FF-772F-FF2C5E8F96B3}"/>
              </a:ext>
            </a:extLst>
          </p:cNvPr>
          <p:cNvSpPr txBox="1">
            <a:spLocks noChangeArrowheads="1"/>
          </p:cNvSpPr>
          <p:nvPr/>
        </p:nvSpPr>
        <p:spPr bwMode="auto">
          <a:xfrm>
            <a:off x="3795713" y="1858963"/>
            <a:ext cx="441960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3200" b="1">
                <a:latin typeface="Tahoma" panose="020B0604030504040204" pitchFamily="34" charset="0"/>
              </a:rPr>
              <a:t>Reluctant</a:t>
            </a:r>
          </a:p>
          <a:p>
            <a:r>
              <a:rPr lang="en-US" altLang="en-US" sz="3200" b="1">
                <a:latin typeface="Tahoma" panose="020B0604030504040204" pitchFamily="34" charset="0"/>
              </a:rPr>
              <a:t>Inflexible</a:t>
            </a:r>
          </a:p>
          <a:p>
            <a:r>
              <a:rPr lang="en-US" altLang="en-US" sz="3200" b="1">
                <a:latin typeface="Tahoma" panose="020B0604030504040204" pitchFamily="34" charset="0"/>
              </a:rPr>
              <a:t>Angry</a:t>
            </a:r>
          </a:p>
          <a:p>
            <a:r>
              <a:rPr lang="en-US" altLang="en-US" sz="3200" b="1">
                <a:latin typeface="Tahoma" panose="020B0604030504040204" pitchFamily="34" charset="0"/>
              </a:rPr>
              <a:t>Passive/Aggressive</a:t>
            </a:r>
          </a:p>
          <a:p>
            <a:r>
              <a:rPr lang="en-US" altLang="en-US" sz="3200" b="1">
                <a:latin typeface="Tahoma" panose="020B0604030504040204" pitchFamily="34" charset="0"/>
              </a:rPr>
              <a:t>Needy</a:t>
            </a:r>
          </a:p>
          <a:p>
            <a:r>
              <a:rPr lang="en-US" altLang="en-US" sz="3200" b="1">
                <a:latin typeface="Tahoma" panose="020B0604030504040204" pitchFamily="34" charset="0"/>
              </a:rPr>
              <a:t>Cranky</a:t>
            </a:r>
          </a:p>
        </p:txBody>
      </p:sp>
      <p:sp>
        <p:nvSpPr>
          <p:cNvPr id="310279" name="Text Box 7">
            <a:extLst>
              <a:ext uri="{FF2B5EF4-FFF2-40B4-BE49-F238E27FC236}">
                <a16:creationId xmlns:a16="http://schemas.microsoft.com/office/drawing/2014/main" xmlns="" id="{99F8301B-3C1D-2D5C-7BD4-A76A9AC8D127}"/>
              </a:ext>
            </a:extLst>
          </p:cNvPr>
          <p:cNvSpPr txBox="1">
            <a:spLocks noChangeArrowheads="1"/>
          </p:cNvSpPr>
          <p:nvPr/>
        </p:nvSpPr>
        <p:spPr bwMode="auto">
          <a:xfrm>
            <a:off x="290513" y="5059363"/>
            <a:ext cx="8077200" cy="158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90000"/>
              </a:lnSpc>
            </a:pPr>
            <a:r>
              <a:rPr lang="en-US" altLang="en-US" sz="3600" b="1">
                <a:solidFill>
                  <a:srgbClr val="990099"/>
                </a:solidFill>
                <a:latin typeface="Tahoma" panose="020B0604030504040204" pitchFamily="34" charset="0"/>
              </a:rPr>
              <a:t>Which staff would you prefer to have </a:t>
            </a:r>
          </a:p>
          <a:p>
            <a:pPr algn="ctr">
              <a:lnSpc>
                <a:spcPct val="90000"/>
              </a:lnSpc>
            </a:pPr>
            <a:r>
              <a:rPr lang="en-US" altLang="en-US" sz="3600" b="1">
                <a:solidFill>
                  <a:srgbClr val="990099"/>
                </a:solidFill>
                <a:latin typeface="Tahoma" panose="020B0604030504040204" pitchFamily="34" charset="0"/>
              </a:rPr>
              <a:t>supporting you?</a:t>
            </a:r>
          </a:p>
        </p:txBody>
      </p:sp>
      <p:pic>
        <p:nvPicPr>
          <p:cNvPr id="52232" name="Picture 8" descr="j0119669">
            <a:extLst>
              <a:ext uri="{FF2B5EF4-FFF2-40B4-BE49-F238E27FC236}">
                <a16:creationId xmlns:a16="http://schemas.microsoft.com/office/drawing/2014/main" xmlns="" id="{3E899F39-9FD9-38FD-4422-5D12D5AE97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4313" y="487363"/>
            <a:ext cx="1828800" cy="693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3" name="Picture 9" descr="WB01388_">
            <a:extLst>
              <a:ext uri="{FF2B5EF4-FFF2-40B4-BE49-F238E27FC236}">
                <a16:creationId xmlns:a16="http://schemas.microsoft.com/office/drawing/2014/main" xmlns="" id="{3C03A0E3-0731-7BF9-A4C5-886F5BE8A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20113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4" name="Picture 10" descr="WB01388_">
            <a:extLst>
              <a:ext uri="{FF2B5EF4-FFF2-40B4-BE49-F238E27FC236}">
                <a16:creationId xmlns:a16="http://schemas.microsoft.com/office/drawing/2014/main" xmlns="" id="{6774D3F4-F107-63C3-EE00-280DD1EA0A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4591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5" name="Picture 11" descr="WB01388_">
            <a:extLst>
              <a:ext uri="{FF2B5EF4-FFF2-40B4-BE49-F238E27FC236}">
                <a16:creationId xmlns:a16="http://schemas.microsoft.com/office/drawing/2014/main" xmlns="" id="{3EE48F35-93E5-57D5-4DB7-CD2774B82C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9925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6" name="Picture 12" descr="WB01388_">
            <a:extLst>
              <a:ext uri="{FF2B5EF4-FFF2-40B4-BE49-F238E27FC236}">
                <a16:creationId xmlns:a16="http://schemas.microsoft.com/office/drawing/2014/main" xmlns="" id="{3D8F71A2-09E2-EF26-2923-76FC8BA69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4449763"/>
            <a:ext cx="22383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7" name="Picture 13" descr="WB01388_">
            <a:extLst>
              <a:ext uri="{FF2B5EF4-FFF2-40B4-BE49-F238E27FC236}">
                <a16:creationId xmlns:a16="http://schemas.microsoft.com/office/drawing/2014/main" xmlns="" id="{108A23FE-EA10-6611-AAFC-8797991C4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44497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8" name="Picture 14" descr="WB01388_">
            <a:extLst>
              <a:ext uri="{FF2B5EF4-FFF2-40B4-BE49-F238E27FC236}">
                <a16:creationId xmlns:a16="http://schemas.microsoft.com/office/drawing/2014/main" xmlns="" id="{A4D05139-5527-1A71-2A45-F976DCAD4C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992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9" name="Picture 15" descr="WB01388_">
            <a:extLst>
              <a:ext uri="{FF2B5EF4-FFF2-40B4-BE49-F238E27FC236}">
                <a16:creationId xmlns:a16="http://schemas.microsoft.com/office/drawing/2014/main" xmlns="" id="{90D04269-AE36-54FF-4916-0D9190C3F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5353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0" name="Picture 16" descr="WB01388_">
            <a:extLst>
              <a:ext uri="{FF2B5EF4-FFF2-40B4-BE49-F238E27FC236}">
                <a16:creationId xmlns:a16="http://schemas.microsoft.com/office/drawing/2014/main" xmlns="" id="{D485BC2D-7E21-995C-9AF1-1E1E3AA56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30019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1" name="Picture 17" descr="WB01388_">
            <a:extLst>
              <a:ext uri="{FF2B5EF4-FFF2-40B4-BE49-F238E27FC236}">
                <a16:creationId xmlns:a16="http://schemas.microsoft.com/office/drawing/2014/main" xmlns="" id="{C271FE6F-9E4E-A535-2142-4F2F0E5231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2468563"/>
            <a:ext cx="225425"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2" name="Picture 18" descr="WB01388_">
            <a:extLst>
              <a:ext uri="{FF2B5EF4-FFF2-40B4-BE49-F238E27FC236}">
                <a16:creationId xmlns:a16="http://schemas.microsoft.com/office/drawing/2014/main" xmlns="" id="{BB67EC24-79E1-B766-54FB-E2C692DBF3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113" y="2087563"/>
            <a:ext cx="2254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3" name="Picture 19" descr="WB01388_">
            <a:extLst>
              <a:ext uri="{FF2B5EF4-FFF2-40B4-BE49-F238E27FC236}">
                <a16:creationId xmlns:a16="http://schemas.microsoft.com/office/drawing/2014/main" xmlns="" id="{5B989DA1-65F0-A159-F315-047F324A93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2468563"/>
            <a:ext cx="223837"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24" name="Picture 20" descr="WB01388_">
            <a:extLst>
              <a:ext uri="{FF2B5EF4-FFF2-40B4-BE49-F238E27FC236}">
                <a16:creationId xmlns:a16="http://schemas.microsoft.com/office/drawing/2014/main" xmlns="" id="{C7504E9A-2AAB-8966-2769-B26130A47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3001963"/>
            <a:ext cx="223837"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2229">
                                            <p:txEl>
                                              <p:pRg st="0" end="0"/>
                                            </p:txEl>
                                          </p:spTgt>
                                        </p:tgtEl>
                                        <p:attrNameLst>
                                          <p:attrName>style.visibility</p:attrName>
                                        </p:attrNameLst>
                                      </p:cBhvr>
                                      <p:to>
                                        <p:strVal val="visible"/>
                                      </p:to>
                                    </p:set>
                                    <p:animEffect transition="in" filter="dissolve">
                                      <p:cBhvr>
                                        <p:cTn id="7" dur="500"/>
                                        <p:tgtEl>
                                          <p:spTgt spid="5222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52229">
                                            <p:txEl>
                                              <p:pRg st="1" end="1"/>
                                            </p:txEl>
                                          </p:spTgt>
                                        </p:tgtEl>
                                        <p:attrNameLst>
                                          <p:attrName>style.visibility</p:attrName>
                                        </p:attrNameLst>
                                      </p:cBhvr>
                                      <p:to>
                                        <p:strVal val="visible"/>
                                      </p:to>
                                    </p:set>
                                    <p:animEffect transition="in" filter="dissolve">
                                      <p:cBhvr>
                                        <p:cTn id="12" dur="500"/>
                                        <p:tgtEl>
                                          <p:spTgt spid="52229">
                                            <p:txEl>
                                              <p:pRg st="1" end="1"/>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52232"/>
                                        </p:tgtEl>
                                        <p:attrNameLst>
                                          <p:attrName>style.visibility</p:attrName>
                                        </p:attrNameLst>
                                      </p:cBhvr>
                                      <p:to>
                                        <p:strVal val="visible"/>
                                      </p:to>
                                    </p:set>
                                    <p:animEffect transition="in" filter="dissolve">
                                      <p:cBhvr>
                                        <p:cTn id="15" dur="500"/>
                                        <p:tgtEl>
                                          <p:spTgt spid="52232"/>
                                        </p:tgtEl>
                                      </p:cBhvr>
                                    </p:animEffect>
                                  </p:childTnLst>
                                </p:cTn>
                              </p:par>
                            </p:childTnLst>
                          </p:cTn>
                        </p:par>
                        <p:par>
                          <p:cTn id="16" fill="hold" nodeType="afterGroup">
                            <p:stCondLst>
                              <p:cond delay="500"/>
                            </p:stCondLst>
                            <p:childTnLst>
                              <p:par>
                                <p:cTn id="17" presetID="9" presetClass="entr" presetSubtype="0" fill="hold" nodeType="afterEffect">
                                  <p:stCondLst>
                                    <p:cond delay="0"/>
                                  </p:stCondLst>
                                  <p:childTnLst>
                                    <p:set>
                                      <p:cBhvr>
                                        <p:cTn id="18" dur="1" fill="hold">
                                          <p:stCondLst>
                                            <p:cond delay="0"/>
                                          </p:stCondLst>
                                        </p:cTn>
                                        <p:tgtEl>
                                          <p:spTgt spid="52229">
                                            <p:txEl>
                                              <p:pRg st="2" end="2"/>
                                            </p:txEl>
                                          </p:spTgt>
                                        </p:tgtEl>
                                        <p:attrNameLst>
                                          <p:attrName>style.visibility</p:attrName>
                                        </p:attrNameLst>
                                      </p:cBhvr>
                                      <p:to>
                                        <p:strVal val="visible"/>
                                      </p:to>
                                    </p:set>
                                    <p:animEffect transition="in" filter="dissolve">
                                      <p:cBhvr>
                                        <p:cTn id="19" dur="500"/>
                                        <p:tgtEl>
                                          <p:spTgt spid="52229">
                                            <p:txEl>
                                              <p:pRg st="2" end="2"/>
                                            </p:txEl>
                                          </p:spTgt>
                                        </p:tgtEl>
                                      </p:cBhvr>
                                    </p:animEffect>
                                  </p:childTnLst>
                                </p:cTn>
                              </p:par>
                            </p:childTnLst>
                          </p:cTn>
                        </p:par>
                        <p:par>
                          <p:cTn id="20" fill="hold" nodeType="afterGroup">
                            <p:stCondLst>
                              <p:cond delay="1000"/>
                            </p:stCondLst>
                            <p:childTnLst>
                              <p:par>
                                <p:cTn id="21" presetID="9" presetClass="entr" presetSubtype="0" fill="hold" nodeType="afterEffect">
                                  <p:stCondLst>
                                    <p:cond delay="0"/>
                                  </p:stCondLst>
                                  <p:childTnLst>
                                    <p:set>
                                      <p:cBhvr>
                                        <p:cTn id="22" dur="1" fill="hold">
                                          <p:stCondLst>
                                            <p:cond delay="0"/>
                                          </p:stCondLst>
                                        </p:cTn>
                                        <p:tgtEl>
                                          <p:spTgt spid="52229">
                                            <p:txEl>
                                              <p:pRg st="3" end="3"/>
                                            </p:txEl>
                                          </p:spTgt>
                                        </p:tgtEl>
                                        <p:attrNameLst>
                                          <p:attrName>style.visibility</p:attrName>
                                        </p:attrNameLst>
                                      </p:cBhvr>
                                      <p:to>
                                        <p:strVal val="visible"/>
                                      </p:to>
                                    </p:set>
                                    <p:animEffect transition="in" filter="dissolve">
                                      <p:cBhvr>
                                        <p:cTn id="23" dur="500"/>
                                        <p:tgtEl>
                                          <p:spTgt spid="52229">
                                            <p:txEl>
                                              <p:pRg st="3" end="3"/>
                                            </p:txEl>
                                          </p:spTgt>
                                        </p:tgtEl>
                                      </p:cBhvr>
                                    </p:animEffect>
                                  </p:childTnLst>
                                </p:cTn>
                              </p:par>
                            </p:childTnLst>
                          </p:cTn>
                        </p:par>
                        <p:par>
                          <p:cTn id="24" fill="hold" nodeType="afterGroup">
                            <p:stCondLst>
                              <p:cond delay="1500"/>
                            </p:stCondLst>
                            <p:childTnLst>
                              <p:par>
                                <p:cTn id="25" presetID="9" presetClass="entr" presetSubtype="0" fill="hold" nodeType="afterEffect">
                                  <p:stCondLst>
                                    <p:cond delay="0"/>
                                  </p:stCondLst>
                                  <p:childTnLst>
                                    <p:set>
                                      <p:cBhvr>
                                        <p:cTn id="26" dur="1" fill="hold">
                                          <p:stCondLst>
                                            <p:cond delay="0"/>
                                          </p:stCondLst>
                                        </p:cTn>
                                        <p:tgtEl>
                                          <p:spTgt spid="52229">
                                            <p:txEl>
                                              <p:pRg st="4" end="4"/>
                                            </p:txEl>
                                          </p:spTgt>
                                        </p:tgtEl>
                                        <p:attrNameLst>
                                          <p:attrName>style.visibility</p:attrName>
                                        </p:attrNameLst>
                                      </p:cBhvr>
                                      <p:to>
                                        <p:strVal val="visible"/>
                                      </p:to>
                                    </p:set>
                                    <p:animEffect transition="in" filter="dissolve">
                                      <p:cBhvr>
                                        <p:cTn id="27" dur="500"/>
                                        <p:tgtEl>
                                          <p:spTgt spid="52229">
                                            <p:txEl>
                                              <p:pRg st="4" end="4"/>
                                            </p:txEl>
                                          </p:spTgt>
                                        </p:tgtEl>
                                      </p:cBhvr>
                                    </p:animEffect>
                                  </p:childTnLst>
                                </p:cTn>
                              </p:par>
                            </p:childTnLst>
                          </p:cTn>
                        </p:par>
                        <p:par>
                          <p:cTn id="28" fill="hold" nodeType="afterGroup">
                            <p:stCondLst>
                              <p:cond delay="2000"/>
                            </p:stCondLst>
                            <p:childTnLst>
                              <p:par>
                                <p:cTn id="29" presetID="9" presetClass="entr" presetSubtype="0" fill="hold" nodeType="afterEffect">
                                  <p:stCondLst>
                                    <p:cond delay="0"/>
                                  </p:stCondLst>
                                  <p:childTnLst>
                                    <p:set>
                                      <p:cBhvr>
                                        <p:cTn id="30" dur="1" fill="hold">
                                          <p:stCondLst>
                                            <p:cond delay="0"/>
                                          </p:stCondLst>
                                        </p:cTn>
                                        <p:tgtEl>
                                          <p:spTgt spid="52229">
                                            <p:txEl>
                                              <p:pRg st="5" end="5"/>
                                            </p:txEl>
                                          </p:spTgt>
                                        </p:tgtEl>
                                        <p:attrNameLst>
                                          <p:attrName>style.visibility</p:attrName>
                                        </p:attrNameLst>
                                      </p:cBhvr>
                                      <p:to>
                                        <p:strVal val="visible"/>
                                      </p:to>
                                    </p:set>
                                    <p:animEffect transition="in" filter="dissolve">
                                      <p:cBhvr>
                                        <p:cTn id="31" dur="500"/>
                                        <p:tgtEl>
                                          <p:spTgt spid="52229">
                                            <p:txEl>
                                              <p:pRg st="5" end="5"/>
                                            </p:txEl>
                                          </p:spTgt>
                                        </p:tgtEl>
                                      </p:cBhvr>
                                    </p:animEffect>
                                  </p:childTnLst>
                                </p:cTn>
                              </p:par>
                            </p:childTnLst>
                          </p:cTn>
                        </p:par>
                        <p:par>
                          <p:cTn id="32" fill="hold" nodeType="afterGroup">
                            <p:stCondLst>
                              <p:cond delay="2500"/>
                            </p:stCondLst>
                            <p:childTnLst>
                              <p:par>
                                <p:cTn id="33" presetID="9" presetClass="entr" presetSubtype="0" fill="hold" nodeType="afterEffect">
                                  <p:stCondLst>
                                    <p:cond delay="0"/>
                                  </p:stCondLst>
                                  <p:childTnLst>
                                    <p:set>
                                      <p:cBhvr>
                                        <p:cTn id="34" dur="1" fill="hold">
                                          <p:stCondLst>
                                            <p:cond delay="0"/>
                                          </p:stCondLst>
                                        </p:cTn>
                                        <p:tgtEl>
                                          <p:spTgt spid="52230">
                                            <p:txEl>
                                              <p:pRg st="0" end="0"/>
                                            </p:txEl>
                                          </p:spTgt>
                                        </p:tgtEl>
                                        <p:attrNameLst>
                                          <p:attrName>style.visibility</p:attrName>
                                        </p:attrNameLst>
                                      </p:cBhvr>
                                      <p:to>
                                        <p:strVal val="visible"/>
                                      </p:to>
                                    </p:set>
                                    <p:animEffect transition="in" filter="dissolve">
                                      <p:cBhvr>
                                        <p:cTn id="35" dur="500"/>
                                        <p:tgtEl>
                                          <p:spTgt spid="52230">
                                            <p:txEl>
                                              <p:pRg st="0" end="0"/>
                                            </p:txEl>
                                          </p:spTgt>
                                        </p:tgtEl>
                                      </p:cBhvr>
                                    </p:animEffect>
                                  </p:childTnLst>
                                </p:cTn>
                              </p:par>
                            </p:childTnLst>
                          </p:cTn>
                        </p:par>
                        <p:par>
                          <p:cTn id="36" fill="hold" nodeType="afterGroup">
                            <p:stCondLst>
                              <p:cond delay="3000"/>
                            </p:stCondLst>
                            <p:childTnLst>
                              <p:par>
                                <p:cTn id="37" presetID="9" presetClass="entr" presetSubtype="0" fill="hold" nodeType="afterEffect">
                                  <p:stCondLst>
                                    <p:cond delay="0"/>
                                  </p:stCondLst>
                                  <p:childTnLst>
                                    <p:set>
                                      <p:cBhvr>
                                        <p:cTn id="38" dur="1" fill="hold">
                                          <p:stCondLst>
                                            <p:cond delay="0"/>
                                          </p:stCondLst>
                                        </p:cTn>
                                        <p:tgtEl>
                                          <p:spTgt spid="52230">
                                            <p:txEl>
                                              <p:pRg st="1" end="1"/>
                                            </p:txEl>
                                          </p:spTgt>
                                        </p:tgtEl>
                                        <p:attrNameLst>
                                          <p:attrName>style.visibility</p:attrName>
                                        </p:attrNameLst>
                                      </p:cBhvr>
                                      <p:to>
                                        <p:strVal val="visible"/>
                                      </p:to>
                                    </p:set>
                                    <p:animEffect transition="in" filter="dissolve">
                                      <p:cBhvr>
                                        <p:cTn id="39" dur="500"/>
                                        <p:tgtEl>
                                          <p:spTgt spid="52230">
                                            <p:txEl>
                                              <p:pRg st="1" end="1"/>
                                            </p:txEl>
                                          </p:spTgt>
                                        </p:tgtEl>
                                      </p:cBhvr>
                                    </p:animEffect>
                                  </p:childTnLst>
                                </p:cTn>
                              </p:par>
                            </p:childTnLst>
                          </p:cTn>
                        </p:par>
                        <p:par>
                          <p:cTn id="40" fill="hold" nodeType="afterGroup">
                            <p:stCondLst>
                              <p:cond delay="3500"/>
                            </p:stCondLst>
                            <p:childTnLst>
                              <p:par>
                                <p:cTn id="41" presetID="9" presetClass="entr" presetSubtype="0" fill="hold" nodeType="afterEffect">
                                  <p:stCondLst>
                                    <p:cond delay="0"/>
                                  </p:stCondLst>
                                  <p:childTnLst>
                                    <p:set>
                                      <p:cBhvr>
                                        <p:cTn id="42" dur="1" fill="hold">
                                          <p:stCondLst>
                                            <p:cond delay="0"/>
                                          </p:stCondLst>
                                        </p:cTn>
                                        <p:tgtEl>
                                          <p:spTgt spid="52230">
                                            <p:txEl>
                                              <p:pRg st="2" end="2"/>
                                            </p:txEl>
                                          </p:spTgt>
                                        </p:tgtEl>
                                        <p:attrNameLst>
                                          <p:attrName>style.visibility</p:attrName>
                                        </p:attrNameLst>
                                      </p:cBhvr>
                                      <p:to>
                                        <p:strVal val="visible"/>
                                      </p:to>
                                    </p:set>
                                    <p:animEffect transition="in" filter="dissolve">
                                      <p:cBhvr>
                                        <p:cTn id="43" dur="500"/>
                                        <p:tgtEl>
                                          <p:spTgt spid="52230">
                                            <p:txEl>
                                              <p:pRg st="2" end="2"/>
                                            </p:txEl>
                                          </p:spTgt>
                                        </p:tgtEl>
                                      </p:cBhvr>
                                    </p:animEffect>
                                  </p:childTnLst>
                                </p:cTn>
                              </p:par>
                            </p:childTnLst>
                          </p:cTn>
                        </p:par>
                        <p:par>
                          <p:cTn id="44" fill="hold" nodeType="afterGroup">
                            <p:stCondLst>
                              <p:cond delay="4000"/>
                            </p:stCondLst>
                            <p:childTnLst>
                              <p:par>
                                <p:cTn id="45" presetID="9" presetClass="entr" presetSubtype="0" fill="hold" nodeType="afterEffect">
                                  <p:stCondLst>
                                    <p:cond delay="0"/>
                                  </p:stCondLst>
                                  <p:childTnLst>
                                    <p:set>
                                      <p:cBhvr>
                                        <p:cTn id="46" dur="1" fill="hold">
                                          <p:stCondLst>
                                            <p:cond delay="0"/>
                                          </p:stCondLst>
                                        </p:cTn>
                                        <p:tgtEl>
                                          <p:spTgt spid="52230">
                                            <p:txEl>
                                              <p:pRg st="3" end="3"/>
                                            </p:txEl>
                                          </p:spTgt>
                                        </p:tgtEl>
                                        <p:attrNameLst>
                                          <p:attrName>style.visibility</p:attrName>
                                        </p:attrNameLst>
                                      </p:cBhvr>
                                      <p:to>
                                        <p:strVal val="visible"/>
                                      </p:to>
                                    </p:set>
                                    <p:animEffect transition="in" filter="dissolve">
                                      <p:cBhvr>
                                        <p:cTn id="47" dur="500"/>
                                        <p:tgtEl>
                                          <p:spTgt spid="52230">
                                            <p:txEl>
                                              <p:pRg st="3" end="3"/>
                                            </p:txEl>
                                          </p:spTgt>
                                        </p:tgtEl>
                                      </p:cBhvr>
                                    </p:animEffect>
                                  </p:childTnLst>
                                </p:cTn>
                              </p:par>
                            </p:childTnLst>
                          </p:cTn>
                        </p:par>
                        <p:par>
                          <p:cTn id="48" fill="hold" nodeType="afterGroup">
                            <p:stCondLst>
                              <p:cond delay="4500"/>
                            </p:stCondLst>
                            <p:childTnLst>
                              <p:par>
                                <p:cTn id="49" presetID="9" presetClass="entr" presetSubtype="0" fill="hold" nodeType="afterEffect">
                                  <p:stCondLst>
                                    <p:cond delay="0"/>
                                  </p:stCondLst>
                                  <p:childTnLst>
                                    <p:set>
                                      <p:cBhvr>
                                        <p:cTn id="50" dur="1" fill="hold">
                                          <p:stCondLst>
                                            <p:cond delay="0"/>
                                          </p:stCondLst>
                                        </p:cTn>
                                        <p:tgtEl>
                                          <p:spTgt spid="52230">
                                            <p:txEl>
                                              <p:pRg st="4" end="4"/>
                                            </p:txEl>
                                          </p:spTgt>
                                        </p:tgtEl>
                                        <p:attrNameLst>
                                          <p:attrName>style.visibility</p:attrName>
                                        </p:attrNameLst>
                                      </p:cBhvr>
                                      <p:to>
                                        <p:strVal val="visible"/>
                                      </p:to>
                                    </p:set>
                                    <p:animEffect transition="in" filter="dissolve">
                                      <p:cBhvr>
                                        <p:cTn id="51" dur="500"/>
                                        <p:tgtEl>
                                          <p:spTgt spid="52230">
                                            <p:txEl>
                                              <p:pRg st="4" end="4"/>
                                            </p:txEl>
                                          </p:spTgt>
                                        </p:tgtEl>
                                      </p:cBhvr>
                                    </p:animEffect>
                                  </p:childTnLst>
                                </p:cTn>
                              </p:par>
                            </p:childTnLst>
                          </p:cTn>
                        </p:par>
                        <p:par>
                          <p:cTn id="52" fill="hold" nodeType="afterGroup">
                            <p:stCondLst>
                              <p:cond delay="5000"/>
                            </p:stCondLst>
                            <p:childTnLst>
                              <p:par>
                                <p:cTn id="53" presetID="9" presetClass="entr" presetSubtype="0" fill="hold" nodeType="afterEffect">
                                  <p:stCondLst>
                                    <p:cond delay="0"/>
                                  </p:stCondLst>
                                  <p:childTnLst>
                                    <p:set>
                                      <p:cBhvr>
                                        <p:cTn id="54" dur="1" fill="hold">
                                          <p:stCondLst>
                                            <p:cond delay="0"/>
                                          </p:stCondLst>
                                        </p:cTn>
                                        <p:tgtEl>
                                          <p:spTgt spid="52230">
                                            <p:txEl>
                                              <p:pRg st="5" end="5"/>
                                            </p:txEl>
                                          </p:spTgt>
                                        </p:tgtEl>
                                        <p:attrNameLst>
                                          <p:attrName>style.visibility</p:attrName>
                                        </p:attrNameLst>
                                      </p:cBhvr>
                                      <p:to>
                                        <p:strVal val="visible"/>
                                      </p:to>
                                    </p:set>
                                    <p:animEffect transition="in" filter="dissolve">
                                      <p:cBhvr>
                                        <p:cTn id="55" dur="500"/>
                                        <p:tgtEl>
                                          <p:spTgt spid="52230">
                                            <p:txEl>
                                              <p:pRg st="5" end="5"/>
                                            </p:txEl>
                                          </p:spTgt>
                                        </p:tgtEl>
                                      </p:cBhvr>
                                    </p:animEffect>
                                  </p:childTnLst>
                                </p:cTn>
                              </p:par>
                            </p:childTnLst>
                          </p:cTn>
                        </p:par>
                        <p:par>
                          <p:cTn id="56" fill="hold" nodeType="afterGroup">
                            <p:stCondLst>
                              <p:cond delay="5500"/>
                            </p:stCondLst>
                            <p:childTnLst>
                              <p:par>
                                <p:cTn id="57" presetID="53" presetClass="entr" presetSubtype="0" fill="hold" nodeType="afterEffect">
                                  <p:stCondLst>
                                    <p:cond delay="0"/>
                                  </p:stCondLst>
                                  <p:childTnLst>
                                    <p:set>
                                      <p:cBhvr>
                                        <p:cTn id="58" dur="1" fill="hold">
                                          <p:stCondLst>
                                            <p:cond delay="0"/>
                                          </p:stCondLst>
                                        </p:cTn>
                                        <p:tgtEl>
                                          <p:spTgt spid="310279">
                                            <p:txEl>
                                              <p:pRg st="0" end="0"/>
                                            </p:txEl>
                                          </p:spTgt>
                                        </p:tgtEl>
                                        <p:attrNameLst>
                                          <p:attrName>style.visibility</p:attrName>
                                        </p:attrNameLst>
                                      </p:cBhvr>
                                      <p:to>
                                        <p:strVal val="visible"/>
                                      </p:to>
                                    </p:set>
                                    <p:anim calcmode="lin" valueType="num">
                                      <p:cBhvr>
                                        <p:cTn id="59" dur="1000" fill="hold"/>
                                        <p:tgtEl>
                                          <p:spTgt spid="310279">
                                            <p:txEl>
                                              <p:pRg st="0" end="0"/>
                                            </p:txEl>
                                          </p:spTgt>
                                        </p:tgtEl>
                                        <p:attrNameLst>
                                          <p:attrName>ppt_w</p:attrName>
                                        </p:attrNameLst>
                                      </p:cBhvr>
                                      <p:tavLst>
                                        <p:tav tm="0">
                                          <p:val>
                                            <p:fltVal val="0"/>
                                          </p:val>
                                        </p:tav>
                                        <p:tav tm="100000">
                                          <p:val>
                                            <p:strVal val="#ppt_w"/>
                                          </p:val>
                                        </p:tav>
                                      </p:tavLst>
                                    </p:anim>
                                    <p:anim calcmode="lin" valueType="num">
                                      <p:cBhvr>
                                        <p:cTn id="60" dur="1000" fill="hold"/>
                                        <p:tgtEl>
                                          <p:spTgt spid="310279">
                                            <p:txEl>
                                              <p:pRg st="0" end="0"/>
                                            </p:txEl>
                                          </p:spTgt>
                                        </p:tgtEl>
                                        <p:attrNameLst>
                                          <p:attrName>ppt_h</p:attrName>
                                        </p:attrNameLst>
                                      </p:cBhvr>
                                      <p:tavLst>
                                        <p:tav tm="0">
                                          <p:val>
                                            <p:fltVal val="0"/>
                                          </p:val>
                                        </p:tav>
                                        <p:tav tm="100000">
                                          <p:val>
                                            <p:strVal val="#ppt_h"/>
                                          </p:val>
                                        </p:tav>
                                      </p:tavLst>
                                    </p:anim>
                                    <p:animEffect transition="in" filter="fade">
                                      <p:cBhvr>
                                        <p:cTn id="61" dur="1000"/>
                                        <p:tgtEl>
                                          <p:spTgt spid="310279">
                                            <p:txEl>
                                              <p:pRg st="0" end="0"/>
                                            </p:txEl>
                                          </p:spTgt>
                                        </p:tgtEl>
                                      </p:cBhvr>
                                    </p:animEffect>
                                  </p:childTnLst>
                                </p:cTn>
                              </p:par>
                              <p:par>
                                <p:cTn id="62" presetID="53" presetClass="entr" presetSubtype="0" fill="hold" nodeType="withEffect">
                                  <p:stCondLst>
                                    <p:cond delay="0"/>
                                  </p:stCondLst>
                                  <p:childTnLst>
                                    <p:set>
                                      <p:cBhvr>
                                        <p:cTn id="63" dur="1" fill="hold">
                                          <p:stCondLst>
                                            <p:cond delay="0"/>
                                          </p:stCondLst>
                                        </p:cTn>
                                        <p:tgtEl>
                                          <p:spTgt spid="310279">
                                            <p:txEl>
                                              <p:pRg st="1" end="1"/>
                                            </p:txEl>
                                          </p:spTgt>
                                        </p:tgtEl>
                                        <p:attrNameLst>
                                          <p:attrName>style.visibility</p:attrName>
                                        </p:attrNameLst>
                                      </p:cBhvr>
                                      <p:to>
                                        <p:strVal val="visible"/>
                                      </p:to>
                                    </p:set>
                                    <p:anim calcmode="lin" valueType="num">
                                      <p:cBhvr>
                                        <p:cTn id="64" dur="1000" fill="hold"/>
                                        <p:tgtEl>
                                          <p:spTgt spid="310279">
                                            <p:txEl>
                                              <p:pRg st="1" end="1"/>
                                            </p:txEl>
                                          </p:spTgt>
                                        </p:tgtEl>
                                        <p:attrNameLst>
                                          <p:attrName>ppt_w</p:attrName>
                                        </p:attrNameLst>
                                      </p:cBhvr>
                                      <p:tavLst>
                                        <p:tav tm="0">
                                          <p:val>
                                            <p:fltVal val="0"/>
                                          </p:val>
                                        </p:tav>
                                        <p:tav tm="100000">
                                          <p:val>
                                            <p:strVal val="#ppt_w"/>
                                          </p:val>
                                        </p:tav>
                                      </p:tavLst>
                                    </p:anim>
                                    <p:anim calcmode="lin" valueType="num">
                                      <p:cBhvr>
                                        <p:cTn id="65" dur="1000" fill="hold"/>
                                        <p:tgtEl>
                                          <p:spTgt spid="310279">
                                            <p:txEl>
                                              <p:pRg st="1" end="1"/>
                                            </p:txEl>
                                          </p:spTgt>
                                        </p:tgtEl>
                                        <p:attrNameLst>
                                          <p:attrName>ppt_h</p:attrName>
                                        </p:attrNameLst>
                                      </p:cBhvr>
                                      <p:tavLst>
                                        <p:tav tm="0">
                                          <p:val>
                                            <p:fltVal val="0"/>
                                          </p:val>
                                        </p:tav>
                                        <p:tav tm="100000">
                                          <p:val>
                                            <p:strVal val="#ppt_h"/>
                                          </p:val>
                                        </p:tav>
                                      </p:tavLst>
                                    </p:anim>
                                    <p:animEffect transition="in" filter="fade">
                                      <p:cBhvr>
                                        <p:cTn id="66" dur="1000"/>
                                        <p:tgtEl>
                                          <p:spTgt spid="3102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xmlns="" id="{81DE1314-E1EB-269A-A770-156D2A89E7DB}"/>
              </a:ext>
            </a:extLst>
          </p:cNvPr>
          <p:cNvSpPr>
            <a:spLocks noChangeArrowheads="1"/>
          </p:cNvSpPr>
          <p:nvPr/>
        </p:nvSpPr>
        <p:spPr bwMode="auto">
          <a:xfrm>
            <a:off x="547688" y="152400"/>
            <a:ext cx="8056562"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nchor="ct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400" b="1">
                <a:solidFill>
                  <a:srgbClr val="336600"/>
                </a:solidFill>
                <a:latin typeface="Arial" panose="020B0604020202020204" pitchFamily="34" charset="0"/>
              </a:rPr>
              <a:t>Don’ts</a:t>
            </a:r>
          </a:p>
        </p:txBody>
      </p:sp>
      <p:sp>
        <p:nvSpPr>
          <p:cNvPr id="125955" name="Line 3">
            <a:extLst>
              <a:ext uri="{FF2B5EF4-FFF2-40B4-BE49-F238E27FC236}">
                <a16:creationId xmlns:a16="http://schemas.microsoft.com/office/drawing/2014/main" xmlns="" id="{4D7CD38B-DB45-E37B-0A64-7F3639D2BC33}"/>
              </a:ext>
            </a:extLst>
          </p:cNvPr>
          <p:cNvSpPr>
            <a:spLocks noChangeShapeType="1"/>
          </p:cNvSpPr>
          <p:nvPr/>
        </p:nvSpPr>
        <p:spPr bwMode="auto">
          <a:xfrm>
            <a:off x="381000" y="914400"/>
            <a:ext cx="655320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0580" name="Text Box 4">
            <a:extLst>
              <a:ext uri="{FF2B5EF4-FFF2-40B4-BE49-F238E27FC236}">
                <a16:creationId xmlns:a16="http://schemas.microsoft.com/office/drawing/2014/main" xmlns="" id="{6A123322-0971-7D6C-93EB-876E682FF2FC}"/>
              </a:ext>
            </a:extLst>
          </p:cNvPr>
          <p:cNvSpPr txBox="1">
            <a:spLocks noChangeArrowheads="1"/>
          </p:cNvSpPr>
          <p:nvPr/>
        </p:nvSpPr>
        <p:spPr bwMode="auto">
          <a:xfrm>
            <a:off x="304800" y="2286000"/>
            <a:ext cx="8686800" cy="428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think we don’t think</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change your tone of voice when you see us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touch our property without asking us</a:t>
            </a:r>
          </a:p>
          <a:p>
            <a:pPr>
              <a:lnSpc>
                <a:spcPct val="55000"/>
              </a:lnSpc>
              <a:spcBef>
                <a:spcPct val="50000"/>
              </a:spcBef>
              <a:buFont typeface="Wingdings" panose="05000000000000000000" pitchFamily="2" charset="2"/>
              <a:buChar char="q"/>
            </a:pPr>
            <a:r>
              <a:rPr lang="en-US" altLang="en-US" b="1" i="1">
                <a:latin typeface="Arial" panose="020B0604020202020204" pitchFamily="34" charset="0"/>
              </a:rPr>
              <a:t>   Never ask someone else what we want - ASK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make decisions for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have meetings about us without us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talk to us in an authoritative way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discount our abilities</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think that we are all the same  </a:t>
            </a:r>
          </a:p>
          <a:p>
            <a:pPr>
              <a:lnSpc>
                <a:spcPct val="70000"/>
              </a:lnSpc>
              <a:spcBef>
                <a:spcPct val="50000"/>
              </a:spcBef>
              <a:buFont typeface="Wingdings" panose="05000000000000000000" pitchFamily="2" charset="2"/>
              <a:buChar char="q"/>
            </a:pPr>
            <a:r>
              <a:rPr lang="en-US" altLang="en-US" b="1" i="1">
                <a:latin typeface="Arial" panose="020B0604020202020204" pitchFamily="34" charset="0"/>
              </a:rPr>
              <a:t>   Don’t patronize us</a:t>
            </a:r>
          </a:p>
        </p:txBody>
      </p:sp>
      <p:sp>
        <p:nvSpPr>
          <p:cNvPr id="125957" name="Text Box 5">
            <a:extLst>
              <a:ext uri="{FF2B5EF4-FFF2-40B4-BE49-F238E27FC236}">
                <a16:creationId xmlns:a16="http://schemas.microsoft.com/office/drawing/2014/main" xmlns="" id="{3FE6C753-2FE7-D643-9BB5-487E66A5FF90}"/>
              </a:ext>
            </a:extLst>
          </p:cNvPr>
          <p:cNvSpPr txBox="1">
            <a:spLocks noChangeArrowheads="1"/>
          </p:cNvSpPr>
          <p:nvPr/>
        </p:nvSpPr>
        <p:spPr bwMode="auto">
          <a:xfrm>
            <a:off x="3338513" y="6507163"/>
            <a:ext cx="342900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1000" i="1">
                <a:latin typeface="Arial" panose="020B0604020202020204" pitchFamily="34" charset="0"/>
              </a:rPr>
              <a:t>SABE Conference – Providence, RI, September, 2000</a:t>
            </a:r>
          </a:p>
        </p:txBody>
      </p:sp>
      <p:sp>
        <p:nvSpPr>
          <p:cNvPr id="125958" name="Text Box 6">
            <a:extLst>
              <a:ext uri="{FF2B5EF4-FFF2-40B4-BE49-F238E27FC236}">
                <a16:creationId xmlns:a16="http://schemas.microsoft.com/office/drawing/2014/main" xmlns="" id="{7AA63161-28C2-2360-3AEB-FD865B962401}"/>
              </a:ext>
            </a:extLst>
          </p:cNvPr>
          <p:cNvSpPr txBox="1">
            <a:spLocks noChangeArrowheads="1"/>
          </p:cNvSpPr>
          <p:nvPr/>
        </p:nvSpPr>
        <p:spPr bwMode="auto">
          <a:xfrm>
            <a:off x="214313" y="1020763"/>
            <a:ext cx="8234362"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23" tIns="45011" rIns="90023" bIns="45011">
            <a:spAutoFit/>
          </a:bodyPr>
          <a:lstStyle>
            <a:lvl1pPr defTabSz="900113">
              <a:defRPr sz="2400">
                <a:solidFill>
                  <a:schemeClr val="tx1"/>
                </a:solidFill>
                <a:latin typeface="Times New Roman" panose="02020603050405020304" pitchFamily="18" charset="0"/>
              </a:defRPr>
            </a:lvl1pPr>
            <a:lvl2pPr marL="742950" indent="-285750" defTabSz="900113">
              <a:defRPr sz="2400">
                <a:solidFill>
                  <a:schemeClr val="tx1"/>
                </a:solidFill>
                <a:latin typeface="Times New Roman" panose="02020603050405020304" pitchFamily="18" charset="0"/>
              </a:defRPr>
            </a:lvl2pPr>
            <a:lvl3pPr marL="1143000" indent="-228600" defTabSz="900113">
              <a:defRPr sz="2400">
                <a:solidFill>
                  <a:schemeClr val="tx1"/>
                </a:solidFill>
                <a:latin typeface="Times New Roman" panose="02020603050405020304" pitchFamily="18" charset="0"/>
              </a:defRPr>
            </a:lvl3pPr>
            <a:lvl4pPr marL="1600200" indent="-228600" defTabSz="900113">
              <a:defRPr sz="2400">
                <a:solidFill>
                  <a:schemeClr val="tx1"/>
                </a:solidFill>
                <a:latin typeface="Times New Roman" panose="02020603050405020304" pitchFamily="18" charset="0"/>
              </a:defRPr>
            </a:lvl4pPr>
            <a:lvl5pPr marL="2057400" indent="-228600" defTabSz="900113">
              <a:defRPr sz="2400">
                <a:solidFill>
                  <a:schemeClr val="tx1"/>
                </a:solidFill>
                <a:latin typeface="Times New Roman" panose="02020603050405020304" pitchFamily="18" charset="0"/>
              </a:defRPr>
            </a:lvl5pPr>
            <a:lvl6pPr marL="2514600" indent="-228600" defTabSz="9001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01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01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0113"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80000"/>
              </a:lnSpc>
            </a:pPr>
            <a:r>
              <a:rPr lang="en-US" altLang="en-US" sz="4000" b="1">
                <a:solidFill>
                  <a:srgbClr val="007370"/>
                </a:solidFill>
                <a:latin typeface="Tahoma" panose="020B0604030504040204" pitchFamily="34" charset="0"/>
              </a:rPr>
              <a:t>Top Ten Things You Shouldn’t Do When You Support Us:</a:t>
            </a:r>
          </a:p>
        </p:txBody>
      </p:sp>
      <p:pic>
        <p:nvPicPr>
          <p:cNvPr id="280583" name="Picture 7" descr="PE06576_">
            <a:extLst>
              <a:ext uri="{FF2B5EF4-FFF2-40B4-BE49-F238E27FC236}">
                <a16:creationId xmlns:a16="http://schemas.microsoft.com/office/drawing/2014/main" xmlns="" id="{EE700B80-4E94-9820-3E70-24829CDE27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3713" y="3810000"/>
            <a:ext cx="2813050" cy="361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80580">
                                            <p:txEl>
                                              <p:pRg st="0" end="0"/>
                                            </p:txEl>
                                          </p:spTgt>
                                        </p:tgtEl>
                                        <p:attrNameLst>
                                          <p:attrName>style.visibility</p:attrName>
                                        </p:attrNameLst>
                                      </p:cBhvr>
                                      <p:to>
                                        <p:strVal val="visible"/>
                                      </p:to>
                                    </p:set>
                                    <p:anim calcmode="lin" valueType="num">
                                      <p:cBhvr additive="base">
                                        <p:cTn id="7" dur="3000" fill="hold"/>
                                        <p:tgtEl>
                                          <p:spTgt spid="280580">
                                            <p:txEl>
                                              <p:pRg st="0" end="0"/>
                                            </p:txEl>
                                          </p:spTgt>
                                        </p:tgtEl>
                                        <p:attrNameLst>
                                          <p:attrName>ppt_x</p:attrName>
                                        </p:attrNameLst>
                                      </p:cBhvr>
                                      <p:tavLst>
                                        <p:tav tm="0">
                                          <p:val>
                                            <p:strVal val="0-#ppt_w/2"/>
                                          </p:val>
                                        </p:tav>
                                        <p:tav tm="100000">
                                          <p:val>
                                            <p:strVal val="#ppt_x"/>
                                          </p:val>
                                        </p:tav>
                                      </p:tavLst>
                                    </p:anim>
                                    <p:anim calcmode="lin" valueType="num">
                                      <p:cBhvr additive="base">
                                        <p:cTn id="8" dur="3000" fill="hold"/>
                                        <p:tgtEl>
                                          <p:spTgt spid="28058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3000"/>
                            </p:stCondLst>
                            <p:childTnLst>
                              <p:par>
                                <p:cTn id="10" presetID="2" presetClass="entr" presetSubtype="8" fill="hold" nodeType="afterEffect">
                                  <p:stCondLst>
                                    <p:cond delay="0"/>
                                  </p:stCondLst>
                                  <p:childTnLst>
                                    <p:set>
                                      <p:cBhvr>
                                        <p:cTn id="11" dur="1" fill="hold">
                                          <p:stCondLst>
                                            <p:cond delay="0"/>
                                          </p:stCondLst>
                                        </p:cTn>
                                        <p:tgtEl>
                                          <p:spTgt spid="280580">
                                            <p:txEl>
                                              <p:pRg st="1" end="1"/>
                                            </p:txEl>
                                          </p:spTgt>
                                        </p:tgtEl>
                                        <p:attrNameLst>
                                          <p:attrName>style.visibility</p:attrName>
                                        </p:attrNameLst>
                                      </p:cBhvr>
                                      <p:to>
                                        <p:strVal val="visible"/>
                                      </p:to>
                                    </p:set>
                                    <p:anim calcmode="lin" valueType="num">
                                      <p:cBhvr additive="base">
                                        <p:cTn id="12" dur="3000" fill="hold"/>
                                        <p:tgtEl>
                                          <p:spTgt spid="280580">
                                            <p:txEl>
                                              <p:pRg st="1" end="1"/>
                                            </p:txEl>
                                          </p:spTgt>
                                        </p:tgtEl>
                                        <p:attrNameLst>
                                          <p:attrName>ppt_x</p:attrName>
                                        </p:attrNameLst>
                                      </p:cBhvr>
                                      <p:tavLst>
                                        <p:tav tm="0">
                                          <p:val>
                                            <p:strVal val="0-#ppt_w/2"/>
                                          </p:val>
                                        </p:tav>
                                        <p:tav tm="100000">
                                          <p:val>
                                            <p:strVal val="#ppt_x"/>
                                          </p:val>
                                        </p:tav>
                                      </p:tavLst>
                                    </p:anim>
                                    <p:anim calcmode="lin" valueType="num">
                                      <p:cBhvr additive="base">
                                        <p:cTn id="13" dur="3000" fill="hold"/>
                                        <p:tgtEl>
                                          <p:spTgt spid="28058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000"/>
                            </p:stCondLst>
                            <p:childTnLst>
                              <p:par>
                                <p:cTn id="15" presetID="2" presetClass="entr" presetSubtype="8" fill="hold" nodeType="afterEffect">
                                  <p:stCondLst>
                                    <p:cond delay="0"/>
                                  </p:stCondLst>
                                  <p:childTnLst>
                                    <p:set>
                                      <p:cBhvr>
                                        <p:cTn id="16" dur="1" fill="hold">
                                          <p:stCondLst>
                                            <p:cond delay="0"/>
                                          </p:stCondLst>
                                        </p:cTn>
                                        <p:tgtEl>
                                          <p:spTgt spid="280580">
                                            <p:txEl>
                                              <p:pRg st="2" end="2"/>
                                            </p:txEl>
                                          </p:spTgt>
                                        </p:tgtEl>
                                        <p:attrNameLst>
                                          <p:attrName>style.visibility</p:attrName>
                                        </p:attrNameLst>
                                      </p:cBhvr>
                                      <p:to>
                                        <p:strVal val="visible"/>
                                      </p:to>
                                    </p:set>
                                    <p:anim calcmode="lin" valueType="num">
                                      <p:cBhvr additive="base">
                                        <p:cTn id="17" dur="3000" fill="hold"/>
                                        <p:tgtEl>
                                          <p:spTgt spid="280580">
                                            <p:txEl>
                                              <p:pRg st="2" end="2"/>
                                            </p:txEl>
                                          </p:spTgt>
                                        </p:tgtEl>
                                        <p:attrNameLst>
                                          <p:attrName>ppt_x</p:attrName>
                                        </p:attrNameLst>
                                      </p:cBhvr>
                                      <p:tavLst>
                                        <p:tav tm="0">
                                          <p:val>
                                            <p:strVal val="0-#ppt_w/2"/>
                                          </p:val>
                                        </p:tav>
                                        <p:tav tm="100000">
                                          <p:val>
                                            <p:strVal val="#ppt_x"/>
                                          </p:val>
                                        </p:tav>
                                      </p:tavLst>
                                    </p:anim>
                                    <p:anim calcmode="lin" valueType="num">
                                      <p:cBhvr additive="base">
                                        <p:cTn id="18" dur="3000" fill="hold"/>
                                        <p:tgtEl>
                                          <p:spTgt spid="280580">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9000"/>
                            </p:stCondLst>
                            <p:childTnLst>
                              <p:par>
                                <p:cTn id="20" presetID="2" presetClass="entr" presetSubtype="8" fill="hold" nodeType="afterEffect">
                                  <p:stCondLst>
                                    <p:cond delay="0"/>
                                  </p:stCondLst>
                                  <p:childTnLst>
                                    <p:set>
                                      <p:cBhvr>
                                        <p:cTn id="21" dur="1" fill="hold">
                                          <p:stCondLst>
                                            <p:cond delay="0"/>
                                          </p:stCondLst>
                                        </p:cTn>
                                        <p:tgtEl>
                                          <p:spTgt spid="280580">
                                            <p:txEl>
                                              <p:pRg st="3" end="3"/>
                                            </p:txEl>
                                          </p:spTgt>
                                        </p:tgtEl>
                                        <p:attrNameLst>
                                          <p:attrName>style.visibility</p:attrName>
                                        </p:attrNameLst>
                                      </p:cBhvr>
                                      <p:to>
                                        <p:strVal val="visible"/>
                                      </p:to>
                                    </p:set>
                                    <p:anim calcmode="lin" valueType="num">
                                      <p:cBhvr additive="base">
                                        <p:cTn id="22" dur="3000" fill="hold"/>
                                        <p:tgtEl>
                                          <p:spTgt spid="280580">
                                            <p:txEl>
                                              <p:pRg st="3" end="3"/>
                                            </p:txEl>
                                          </p:spTgt>
                                        </p:tgtEl>
                                        <p:attrNameLst>
                                          <p:attrName>ppt_x</p:attrName>
                                        </p:attrNameLst>
                                      </p:cBhvr>
                                      <p:tavLst>
                                        <p:tav tm="0">
                                          <p:val>
                                            <p:strVal val="0-#ppt_w/2"/>
                                          </p:val>
                                        </p:tav>
                                        <p:tav tm="100000">
                                          <p:val>
                                            <p:strVal val="#ppt_x"/>
                                          </p:val>
                                        </p:tav>
                                      </p:tavLst>
                                    </p:anim>
                                    <p:anim calcmode="lin" valueType="num">
                                      <p:cBhvr additive="base">
                                        <p:cTn id="23" dur="3000" fill="hold"/>
                                        <p:tgtEl>
                                          <p:spTgt spid="280580">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12000"/>
                            </p:stCondLst>
                            <p:childTnLst>
                              <p:par>
                                <p:cTn id="25" presetID="2" presetClass="entr" presetSubtype="8" fill="hold" nodeType="afterEffect">
                                  <p:stCondLst>
                                    <p:cond delay="0"/>
                                  </p:stCondLst>
                                  <p:childTnLst>
                                    <p:set>
                                      <p:cBhvr>
                                        <p:cTn id="26" dur="1" fill="hold">
                                          <p:stCondLst>
                                            <p:cond delay="0"/>
                                          </p:stCondLst>
                                        </p:cTn>
                                        <p:tgtEl>
                                          <p:spTgt spid="280580">
                                            <p:txEl>
                                              <p:pRg st="4" end="4"/>
                                            </p:txEl>
                                          </p:spTgt>
                                        </p:tgtEl>
                                        <p:attrNameLst>
                                          <p:attrName>style.visibility</p:attrName>
                                        </p:attrNameLst>
                                      </p:cBhvr>
                                      <p:to>
                                        <p:strVal val="visible"/>
                                      </p:to>
                                    </p:set>
                                    <p:anim calcmode="lin" valueType="num">
                                      <p:cBhvr additive="base">
                                        <p:cTn id="27" dur="3000" fill="hold"/>
                                        <p:tgtEl>
                                          <p:spTgt spid="280580">
                                            <p:txEl>
                                              <p:pRg st="4" end="4"/>
                                            </p:txEl>
                                          </p:spTgt>
                                        </p:tgtEl>
                                        <p:attrNameLst>
                                          <p:attrName>ppt_x</p:attrName>
                                        </p:attrNameLst>
                                      </p:cBhvr>
                                      <p:tavLst>
                                        <p:tav tm="0">
                                          <p:val>
                                            <p:strVal val="0-#ppt_w/2"/>
                                          </p:val>
                                        </p:tav>
                                        <p:tav tm="100000">
                                          <p:val>
                                            <p:strVal val="#ppt_x"/>
                                          </p:val>
                                        </p:tav>
                                      </p:tavLst>
                                    </p:anim>
                                    <p:anim calcmode="lin" valueType="num">
                                      <p:cBhvr additive="base">
                                        <p:cTn id="28" dur="3000" fill="hold"/>
                                        <p:tgtEl>
                                          <p:spTgt spid="280580">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15000"/>
                            </p:stCondLst>
                            <p:childTnLst>
                              <p:par>
                                <p:cTn id="30" presetID="2" presetClass="entr" presetSubtype="8" fill="hold" nodeType="afterEffect">
                                  <p:stCondLst>
                                    <p:cond delay="0"/>
                                  </p:stCondLst>
                                  <p:childTnLst>
                                    <p:set>
                                      <p:cBhvr>
                                        <p:cTn id="31" dur="1" fill="hold">
                                          <p:stCondLst>
                                            <p:cond delay="0"/>
                                          </p:stCondLst>
                                        </p:cTn>
                                        <p:tgtEl>
                                          <p:spTgt spid="280580">
                                            <p:txEl>
                                              <p:pRg st="5" end="5"/>
                                            </p:txEl>
                                          </p:spTgt>
                                        </p:tgtEl>
                                        <p:attrNameLst>
                                          <p:attrName>style.visibility</p:attrName>
                                        </p:attrNameLst>
                                      </p:cBhvr>
                                      <p:to>
                                        <p:strVal val="visible"/>
                                      </p:to>
                                    </p:set>
                                    <p:anim calcmode="lin" valueType="num">
                                      <p:cBhvr additive="base">
                                        <p:cTn id="32" dur="3000" fill="hold"/>
                                        <p:tgtEl>
                                          <p:spTgt spid="280580">
                                            <p:txEl>
                                              <p:pRg st="5" end="5"/>
                                            </p:txEl>
                                          </p:spTgt>
                                        </p:tgtEl>
                                        <p:attrNameLst>
                                          <p:attrName>ppt_x</p:attrName>
                                        </p:attrNameLst>
                                      </p:cBhvr>
                                      <p:tavLst>
                                        <p:tav tm="0">
                                          <p:val>
                                            <p:strVal val="0-#ppt_w/2"/>
                                          </p:val>
                                        </p:tav>
                                        <p:tav tm="100000">
                                          <p:val>
                                            <p:strVal val="#ppt_x"/>
                                          </p:val>
                                        </p:tav>
                                      </p:tavLst>
                                    </p:anim>
                                    <p:anim calcmode="lin" valueType="num">
                                      <p:cBhvr additive="base">
                                        <p:cTn id="33" dur="3000" fill="hold"/>
                                        <p:tgtEl>
                                          <p:spTgt spid="280580">
                                            <p:txEl>
                                              <p:pRg st="5" end="5"/>
                                            </p:txEl>
                                          </p:spTgt>
                                        </p:tgtEl>
                                        <p:attrNameLst>
                                          <p:attrName>ppt_y</p:attrName>
                                        </p:attrNameLst>
                                      </p:cBhvr>
                                      <p:tavLst>
                                        <p:tav tm="0">
                                          <p:val>
                                            <p:strVal val="#ppt_y"/>
                                          </p:val>
                                        </p:tav>
                                        <p:tav tm="100000">
                                          <p:val>
                                            <p:strVal val="#ppt_y"/>
                                          </p:val>
                                        </p:tav>
                                      </p:tavLst>
                                    </p:anim>
                                  </p:childTnLst>
                                </p:cTn>
                              </p:par>
                            </p:childTnLst>
                          </p:cTn>
                        </p:par>
                        <p:par>
                          <p:cTn id="34" fill="hold" nodeType="afterGroup">
                            <p:stCondLst>
                              <p:cond delay="18000"/>
                            </p:stCondLst>
                            <p:childTnLst>
                              <p:par>
                                <p:cTn id="35" presetID="2" presetClass="entr" presetSubtype="4" fill="hold" nodeType="afterEffect">
                                  <p:stCondLst>
                                    <p:cond delay="0"/>
                                  </p:stCondLst>
                                  <p:childTnLst>
                                    <p:set>
                                      <p:cBhvr>
                                        <p:cTn id="36" dur="1" fill="hold">
                                          <p:stCondLst>
                                            <p:cond delay="0"/>
                                          </p:stCondLst>
                                        </p:cTn>
                                        <p:tgtEl>
                                          <p:spTgt spid="280583"/>
                                        </p:tgtEl>
                                        <p:attrNameLst>
                                          <p:attrName>style.visibility</p:attrName>
                                        </p:attrNameLst>
                                      </p:cBhvr>
                                      <p:to>
                                        <p:strVal val="visible"/>
                                      </p:to>
                                    </p:set>
                                    <p:anim calcmode="lin" valueType="num">
                                      <p:cBhvr additive="base">
                                        <p:cTn id="37" dur="3000" fill="hold"/>
                                        <p:tgtEl>
                                          <p:spTgt spid="280583"/>
                                        </p:tgtEl>
                                        <p:attrNameLst>
                                          <p:attrName>ppt_x</p:attrName>
                                        </p:attrNameLst>
                                      </p:cBhvr>
                                      <p:tavLst>
                                        <p:tav tm="0">
                                          <p:val>
                                            <p:strVal val="#ppt_x"/>
                                          </p:val>
                                        </p:tav>
                                        <p:tav tm="100000">
                                          <p:val>
                                            <p:strVal val="#ppt_x"/>
                                          </p:val>
                                        </p:tav>
                                      </p:tavLst>
                                    </p:anim>
                                    <p:anim calcmode="lin" valueType="num">
                                      <p:cBhvr additive="base">
                                        <p:cTn id="38" dur="3000" fill="hold"/>
                                        <p:tgtEl>
                                          <p:spTgt spid="280583"/>
                                        </p:tgtEl>
                                        <p:attrNameLst>
                                          <p:attrName>ppt_y</p:attrName>
                                        </p:attrNameLst>
                                      </p:cBhvr>
                                      <p:tavLst>
                                        <p:tav tm="0">
                                          <p:val>
                                            <p:strVal val="1+#ppt_h/2"/>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280580">
                                            <p:txEl>
                                              <p:pRg st="6" end="6"/>
                                            </p:txEl>
                                          </p:spTgt>
                                        </p:tgtEl>
                                        <p:attrNameLst>
                                          <p:attrName>style.visibility</p:attrName>
                                        </p:attrNameLst>
                                      </p:cBhvr>
                                      <p:to>
                                        <p:strVal val="visible"/>
                                      </p:to>
                                    </p:set>
                                    <p:anim calcmode="lin" valueType="num">
                                      <p:cBhvr additive="base">
                                        <p:cTn id="41" dur="3000" fill="hold"/>
                                        <p:tgtEl>
                                          <p:spTgt spid="280580">
                                            <p:txEl>
                                              <p:pRg st="6" end="6"/>
                                            </p:txEl>
                                          </p:spTgt>
                                        </p:tgtEl>
                                        <p:attrNameLst>
                                          <p:attrName>ppt_x</p:attrName>
                                        </p:attrNameLst>
                                      </p:cBhvr>
                                      <p:tavLst>
                                        <p:tav tm="0">
                                          <p:val>
                                            <p:strVal val="0-#ppt_w/2"/>
                                          </p:val>
                                        </p:tav>
                                        <p:tav tm="100000">
                                          <p:val>
                                            <p:strVal val="#ppt_x"/>
                                          </p:val>
                                        </p:tav>
                                      </p:tavLst>
                                    </p:anim>
                                    <p:anim calcmode="lin" valueType="num">
                                      <p:cBhvr additive="base">
                                        <p:cTn id="42" dur="3000" fill="hold"/>
                                        <p:tgtEl>
                                          <p:spTgt spid="280580">
                                            <p:txEl>
                                              <p:pRg st="6" end="6"/>
                                            </p:txEl>
                                          </p:spTgt>
                                        </p:tgtEl>
                                        <p:attrNameLst>
                                          <p:attrName>ppt_y</p:attrName>
                                        </p:attrNameLst>
                                      </p:cBhvr>
                                      <p:tavLst>
                                        <p:tav tm="0">
                                          <p:val>
                                            <p:strVal val="#ppt_y"/>
                                          </p:val>
                                        </p:tav>
                                        <p:tav tm="100000">
                                          <p:val>
                                            <p:strVal val="#ppt_y"/>
                                          </p:val>
                                        </p:tav>
                                      </p:tavLst>
                                    </p:anim>
                                  </p:childTnLst>
                                </p:cTn>
                              </p:par>
                            </p:childTnLst>
                          </p:cTn>
                        </p:par>
                        <p:par>
                          <p:cTn id="43" fill="hold" nodeType="afterGroup">
                            <p:stCondLst>
                              <p:cond delay="21000"/>
                            </p:stCondLst>
                            <p:childTnLst>
                              <p:par>
                                <p:cTn id="44" presetID="2" presetClass="entr" presetSubtype="8" fill="hold" nodeType="afterEffect">
                                  <p:stCondLst>
                                    <p:cond delay="0"/>
                                  </p:stCondLst>
                                  <p:childTnLst>
                                    <p:set>
                                      <p:cBhvr>
                                        <p:cTn id="45" dur="1" fill="hold">
                                          <p:stCondLst>
                                            <p:cond delay="0"/>
                                          </p:stCondLst>
                                        </p:cTn>
                                        <p:tgtEl>
                                          <p:spTgt spid="280580">
                                            <p:txEl>
                                              <p:pRg st="7" end="7"/>
                                            </p:txEl>
                                          </p:spTgt>
                                        </p:tgtEl>
                                        <p:attrNameLst>
                                          <p:attrName>style.visibility</p:attrName>
                                        </p:attrNameLst>
                                      </p:cBhvr>
                                      <p:to>
                                        <p:strVal val="visible"/>
                                      </p:to>
                                    </p:set>
                                    <p:anim calcmode="lin" valueType="num">
                                      <p:cBhvr additive="base">
                                        <p:cTn id="46" dur="3000" fill="hold"/>
                                        <p:tgtEl>
                                          <p:spTgt spid="280580">
                                            <p:txEl>
                                              <p:pRg st="7" end="7"/>
                                            </p:txEl>
                                          </p:spTgt>
                                        </p:tgtEl>
                                        <p:attrNameLst>
                                          <p:attrName>ppt_x</p:attrName>
                                        </p:attrNameLst>
                                      </p:cBhvr>
                                      <p:tavLst>
                                        <p:tav tm="0">
                                          <p:val>
                                            <p:strVal val="0-#ppt_w/2"/>
                                          </p:val>
                                        </p:tav>
                                        <p:tav tm="100000">
                                          <p:val>
                                            <p:strVal val="#ppt_x"/>
                                          </p:val>
                                        </p:tav>
                                      </p:tavLst>
                                    </p:anim>
                                    <p:anim calcmode="lin" valueType="num">
                                      <p:cBhvr additive="base">
                                        <p:cTn id="47" dur="3000" fill="hold"/>
                                        <p:tgtEl>
                                          <p:spTgt spid="280580">
                                            <p:txEl>
                                              <p:pRg st="7" end="7"/>
                                            </p:txEl>
                                          </p:spTgt>
                                        </p:tgtEl>
                                        <p:attrNameLst>
                                          <p:attrName>ppt_y</p:attrName>
                                        </p:attrNameLst>
                                      </p:cBhvr>
                                      <p:tavLst>
                                        <p:tav tm="0">
                                          <p:val>
                                            <p:strVal val="#ppt_y"/>
                                          </p:val>
                                        </p:tav>
                                        <p:tav tm="100000">
                                          <p:val>
                                            <p:strVal val="#ppt_y"/>
                                          </p:val>
                                        </p:tav>
                                      </p:tavLst>
                                    </p:anim>
                                  </p:childTnLst>
                                </p:cTn>
                              </p:par>
                            </p:childTnLst>
                          </p:cTn>
                        </p:par>
                        <p:par>
                          <p:cTn id="48" fill="hold" nodeType="afterGroup">
                            <p:stCondLst>
                              <p:cond delay="24000"/>
                            </p:stCondLst>
                            <p:childTnLst>
                              <p:par>
                                <p:cTn id="49" presetID="2" presetClass="entr" presetSubtype="8" fill="hold" nodeType="afterEffect">
                                  <p:stCondLst>
                                    <p:cond delay="0"/>
                                  </p:stCondLst>
                                  <p:childTnLst>
                                    <p:set>
                                      <p:cBhvr>
                                        <p:cTn id="50" dur="1" fill="hold">
                                          <p:stCondLst>
                                            <p:cond delay="0"/>
                                          </p:stCondLst>
                                        </p:cTn>
                                        <p:tgtEl>
                                          <p:spTgt spid="280580">
                                            <p:txEl>
                                              <p:pRg st="8" end="8"/>
                                            </p:txEl>
                                          </p:spTgt>
                                        </p:tgtEl>
                                        <p:attrNameLst>
                                          <p:attrName>style.visibility</p:attrName>
                                        </p:attrNameLst>
                                      </p:cBhvr>
                                      <p:to>
                                        <p:strVal val="visible"/>
                                      </p:to>
                                    </p:set>
                                    <p:anim calcmode="lin" valueType="num">
                                      <p:cBhvr additive="base">
                                        <p:cTn id="51" dur="3000" fill="hold"/>
                                        <p:tgtEl>
                                          <p:spTgt spid="280580">
                                            <p:txEl>
                                              <p:pRg st="8" end="8"/>
                                            </p:txEl>
                                          </p:spTgt>
                                        </p:tgtEl>
                                        <p:attrNameLst>
                                          <p:attrName>ppt_x</p:attrName>
                                        </p:attrNameLst>
                                      </p:cBhvr>
                                      <p:tavLst>
                                        <p:tav tm="0">
                                          <p:val>
                                            <p:strVal val="0-#ppt_w/2"/>
                                          </p:val>
                                        </p:tav>
                                        <p:tav tm="100000">
                                          <p:val>
                                            <p:strVal val="#ppt_x"/>
                                          </p:val>
                                        </p:tav>
                                      </p:tavLst>
                                    </p:anim>
                                    <p:anim calcmode="lin" valueType="num">
                                      <p:cBhvr additive="base">
                                        <p:cTn id="52" dur="3000" fill="hold"/>
                                        <p:tgtEl>
                                          <p:spTgt spid="280580">
                                            <p:txEl>
                                              <p:pRg st="8" end="8"/>
                                            </p:txEl>
                                          </p:spTgt>
                                        </p:tgtEl>
                                        <p:attrNameLst>
                                          <p:attrName>ppt_y</p:attrName>
                                        </p:attrNameLst>
                                      </p:cBhvr>
                                      <p:tavLst>
                                        <p:tav tm="0">
                                          <p:val>
                                            <p:strVal val="#ppt_y"/>
                                          </p:val>
                                        </p:tav>
                                        <p:tav tm="100000">
                                          <p:val>
                                            <p:strVal val="#ppt_y"/>
                                          </p:val>
                                        </p:tav>
                                      </p:tavLst>
                                    </p:anim>
                                  </p:childTnLst>
                                </p:cTn>
                              </p:par>
                            </p:childTnLst>
                          </p:cTn>
                        </p:par>
                        <p:par>
                          <p:cTn id="53" fill="hold" nodeType="afterGroup">
                            <p:stCondLst>
                              <p:cond delay="27000"/>
                            </p:stCondLst>
                            <p:childTnLst>
                              <p:par>
                                <p:cTn id="54" presetID="2" presetClass="entr" presetSubtype="8" fill="hold" nodeType="afterEffect">
                                  <p:stCondLst>
                                    <p:cond delay="0"/>
                                  </p:stCondLst>
                                  <p:childTnLst>
                                    <p:set>
                                      <p:cBhvr>
                                        <p:cTn id="55" dur="1" fill="hold">
                                          <p:stCondLst>
                                            <p:cond delay="0"/>
                                          </p:stCondLst>
                                        </p:cTn>
                                        <p:tgtEl>
                                          <p:spTgt spid="280580">
                                            <p:txEl>
                                              <p:pRg st="9" end="9"/>
                                            </p:txEl>
                                          </p:spTgt>
                                        </p:tgtEl>
                                        <p:attrNameLst>
                                          <p:attrName>style.visibility</p:attrName>
                                        </p:attrNameLst>
                                      </p:cBhvr>
                                      <p:to>
                                        <p:strVal val="visible"/>
                                      </p:to>
                                    </p:set>
                                    <p:anim calcmode="lin" valueType="num">
                                      <p:cBhvr additive="base">
                                        <p:cTn id="56" dur="3000" fill="hold"/>
                                        <p:tgtEl>
                                          <p:spTgt spid="280580">
                                            <p:txEl>
                                              <p:pRg st="9" end="9"/>
                                            </p:txEl>
                                          </p:spTgt>
                                        </p:tgtEl>
                                        <p:attrNameLst>
                                          <p:attrName>ppt_x</p:attrName>
                                        </p:attrNameLst>
                                      </p:cBhvr>
                                      <p:tavLst>
                                        <p:tav tm="0">
                                          <p:val>
                                            <p:strVal val="0-#ppt_w/2"/>
                                          </p:val>
                                        </p:tav>
                                        <p:tav tm="100000">
                                          <p:val>
                                            <p:strVal val="#ppt_x"/>
                                          </p:val>
                                        </p:tav>
                                      </p:tavLst>
                                    </p:anim>
                                    <p:anim calcmode="lin" valueType="num">
                                      <p:cBhvr additive="base">
                                        <p:cTn id="57" dur="3000" fill="hold"/>
                                        <p:tgtEl>
                                          <p:spTgt spid="280580">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Line 3">
            <a:extLst>
              <a:ext uri="{FF2B5EF4-FFF2-40B4-BE49-F238E27FC236}">
                <a16:creationId xmlns:a16="http://schemas.microsoft.com/office/drawing/2014/main" xmlns="" id="{8ACB9451-1FA4-9F58-D6FF-BA6FA3DD7DED}"/>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29027" name="AutoShape 5" descr="http://mail.aol.com/38466-111/aol-6/en-us/mail/get-attachment.aspx?uid=29589111&amp;folder=NewMail&amp;partId=1">
            <a:extLst>
              <a:ext uri="{FF2B5EF4-FFF2-40B4-BE49-F238E27FC236}">
                <a16:creationId xmlns:a16="http://schemas.microsoft.com/office/drawing/2014/main" xmlns="" id="{CA962FA9-FCF8-9F7E-8EFD-C6F365F6BEA4}"/>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28" name="AutoShape 7" descr="http://mail.aol.com/38466-111/aol-6/en-us/mail/get-attachment.aspx?uid=29589111&amp;folder=NewMail&amp;partId=1">
            <a:extLst>
              <a:ext uri="{FF2B5EF4-FFF2-40B4-BE49-F238E27FC236}">
                <a16:creationId xmlns:a16="http://schemas.microsoft.com/office/drawing/2014/main" xmlns="" id="{ADA0C088-C282-D67E-8236-64ACCDBBBB4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29" name="AutoShape 9" descr="http://mail.aol.com/38466-111/aol-6/en-us/mail/get-attachment.aspx?uid=29589111&amp;folder=NewMail&amp;partId=1">
            <a:extLst>
              <a:ext uri="{FF2B5EF4-FFF2-40B4-BE49-F238E27FC236}">
                <a16:creationId xmlns:a16="http://schemas.microsoft.com/office/drawing/2014/main" xmlns="" id="{1978CDCC-3A39-A068-589D-D9D2E9B2EEC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30" name="AutoShape 11" descr="http://mail.aol.com/38466-111/aol-6/en-us/mail/get-attachment.aspx?uid=29589111&amp;folder=NewMail&amp;partId=1">
            <a:extLst>
              <a:ext uri="{FF2B5EF4-FFF2-40B4-BE49-F238E27FC236}">
                <a16:creationId xmlns:a16="http://schemas.microsoft.com/office/drawing/2014/main" xmlns="" id="{3F02785F-4A92-574B-9F84-769E342359A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031" name="Title 10">
            <a:extLst>
              <a:ext uri="{FF2B5EF4-FFF2-40B4-BE49-F238E27FC236}">
                <a16:creationId xmlns:a16="http://schemas.microsoft.com/office/drawing/2014/main" xmlns="" id="{D063DFCF-4347-EAEA-745A-AD8796307CAB}"/>
              </a:ext>
            </a:extLst>
          </p:cNvPr>
          <p:cNvSpPr>
            <a:spLocks noGrp="1" noChangeArrowheads="1"/>
          </p:cNvSpPr>
          <p:nvPr>
            <p:ph type="title" sz="quarter"/>
          </p:nvPr>
        </p:nvSpPr>
        <p:spPr>
          <a:xfrm>
            <a:off x="366713" y="0"/>
            <a:ext cx="8058150" cy="1044575"/>
          </a:xfrm>
        </p:spPr>
        <p:txBody>
          <a:bodyPr/>
          <a:lstStyle/>
          <a:p>
            <a:r>
              <a:rPr lang="en-US" altLang="en-US" sz="4400"/>
              <a:t>Hurt People</a:t>
            </a:r>
          </a:p>
        </p:txBody>
      </p:sp>
      <p:pic>
        <p:nvPicPr>
          <p:cNvPr id="129032" name="Picture 9" descr="http://www.motivationalquotesabout.com/images/quotes/hurt-people-hurt-people.jpg">
            <a:extLst>
              <a:ext uri="{FF2B5EF4-FFF2-40B4-BE49-F238E27FC236}">
                <a16:creationId xmlns:a16="http://schemas.microsoft.com/office/drawing/2014/main" xmlns="" id="{9E830069-B708-3318-8739-68409C2E59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600" y="1019175"/>
            <a:ext cx="8204200" cy="577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Line 2">
            <a:extLst>
              <a:ext uri="{FF2B5EF4-FFF2-40B4-BE49-F238E27FC236}">
                <a16:creationId xmlns:a16="http://schemas.microsoft.com/office/drawing/2014/main" xmlns="" id="{10296B9A-0CC1-5900-068A-9D3E0F468474}"/>
              </a:ext>
            </a:extLst>
          </p:cNvPr>
          <p:cNvSpPr>
            <a:spLocks noChangeShapeType="1"/>
          </p:cNvSpPr>
          <p:nvPr/>
        </p:nvSpPr>
        <p:spPr bwMode="auto">
          <a:xfrm>
            <a:off x="523875" y="828675"/>
            <a:ext cx="770731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30051" name="Rectangle 3">
            <a:extLst>
              <a:ext uri="{FF2B5EF4-FFF2-40B4-BE49-F238E27FC236}">
                <a16:creationId xmlns:a16="http://schemas.microsoft.com/office/drawing/2014/main" xmlns="" id="{6526EBFF-6D5C-8BAB-3672-0F84111AA9BB}"/>
              </a:ext>
            </a:extLst>
          </p:cNvPr>
          <p:cNvSpPr>
            <a:spLocks noGrp="1" noChangeArrowheads="1"/>
          </p:cNvSpPr>
          <p:nvPr>
            <p:ph type="title" sz="quarter"/>
          </p:nvPr>
        </p:nvSpPr>
        <p:spPr>
          <a:xfrm>
            <a:off x="366713" y="0"/>
            <a:ext cx="8058150" cy="1044575"/>
          </a:xfrm>
        </p:spPr>
        <p:txBody>
          <a:bodyPr/>
          <a:lstStyle/>
          <a:p>
            <a:r>
              <a:rPr lang="en-US" altLang="en-US" sz="4000"/>
              <a:t>Who Are We? What Are They?</a:t>
            </a:r>
          </a:p>
        </p:txBody>
      </p:sp>
      <p:sp>
        <p:nvSpPr>
          <p:cNvPr id="10244" name="Text Box 4">
            <a:extLst>
              <a:ext uri="{FF2B5EF4-FFF2-40B4-BE49-F238E27FC236}">
                <a16:creationId xmlns:a16="http://schemas.microsoft.com/office/drawing/2014/main" xmlns="" id="{71819B1C-0027-876E-279A-751D62044686}"/>
              </a:ext>
            </a:extLst>
          </p:cNvPr>
          <p:cNvSpPr txBox="1">
            <a:spLocks noChangeArrowheads="1"/>
          </p:cNvSpPr>
          <p:nvPr/>
        </p:nvSpPr>
        <p:spPr bwMode="auto">
          <a:xfrm>
            <a:off x="366713" y="944563"/>
            <a:ext cx="8001000" cy="5508625"/>
          </a:xfrm>
          <a:prstGeom prst="rect">
            <a:avLst/>
          </a:prstGeom>
          <a:noFill/>
          <a:ln w="9525">
            <a:noFill/>
            <a:miter lim="800000"/>
            <a:headEnd/>
            <a:tailEnd/>
          </a:ln>
        </p:spPr>
        <p:txBody>
          <a:bodyPr lIns="91427" tIns="45713" rIns="91427" bIns="45713">
            <a:spAutoFit/>
          </a:bodyPr>
          <a:lstStyle/>
          <a:p>
            <a:pPr defTabSz="912813">
              <a:defRPr/>
            </a:pPr>
            <a:r>
              <a:rPr lang="en-US" sz="3200" b="1" dirty="0">
                <a:solidFill>
                  <a:schemeClr val="folHlink"/>
                </a:solidFill>
                <a:latin typeface="Tahoma" pitchFamily="34" charset="0"/>
              </a:rPr>
              <a:t>We insist		   </a:t>
            </a:r>
            <a:r>
              <a:rPr lang="en-US" sz="3200" b="1" dirty="0">
                <a:solidFill>
                  <a:schemeClr val="tx1">
                    <a:lumMod val="65000"/>
                    <a:lumOff val="35000"/>
                  </a:schemeClr>
                </a:solidFill>
                <a:latin typeface="Tahoma" pitchFamily="34" charset="0"/>
              </a:rPr>
              <a:t>They tantrum</a:t>
            </a:r>
          </a:p>
          <a:p>
            <a:pPr defTabSz="912813">
              <a:defRPr/>
            </a:pPr>
            <a:r>
              <a:rPr lang="en-US" sz="3200" b="1" dirty="0">
                <a:solidFill>
                  <a:schemeClr val="folHlink"/>
                </a:solidFill>
                <a:latin typeface="Tahoma" pitchFamily="34" charset="0"/>
              </a:rPr>
              <a:t>We have talents	   </a:t>
            </a:r>
            <a:r>
              <a:rPr lang="en-US" sz="3200" b="1" dirty="0">
                <a:solidFill>
                  <a:schemeClr val="tx1">
                    <a:lumMod val="65000"/>
                    <a:lumOff val="35000"/>
                  </a:schemeClr>
                </a:solidFill>
                <a:latin typeface="Tahoma" pitchFamily="34" charset="0"/>
              </a:rPr>
              <a:t>They have splinter 					  skills</a:t>
            </a:r>
          </a:p>
          <a:p>
            <a:pPr defTabSz="912813">
              <a:defRPr/>
            </a:pPr>
            <a:r>
              <a:rPr lang="en-US" sz="3200" b="1" dirty="0">
                <a:solidFill>
                  <a:schemeClr val="folHlink"/>
                </a:solidFill>
                <a:latin typeface="Tahoma" pitchFamily="34" charset="0"/>
              </a:rPr>
              <a:t>We defend                </a:t>
            </a:r>
            <a:r>
              <a:rPr lang="en-US" sz="3200" b="1" dirty="0">
                <a:solidFill>
                  <a:schemeClr val="tx1">
                    <a:lumMod val="65000"/>
                    <a:lumOff val="35000"/>
                  </a:schemeClr>
                </a:solidFill>
                <a:latin typeface="Tahoma" pitchFamily="34" charset="0"/>
              </a:rPr>
              <a:t>They are non- </a:t>
            </a:r>
          </a:p>
          <a:p>
            <a:pPr defTabSz="912813">
              <a:defRPr/>
            </a:pPr>
            <a:r>
              <a:rPr lang="en-US" sz="3200" b="1" dirty="0">
                <a:solidFill>
                  <a:schemeClr val="folHlink"/>
                </a:solidFill>
                <a:latin typeface="Tahoma" pitchFamily="34" charset="0"/>
              </a:rPr>
              <a:t>     ourselves		          </a:t>
            </a:r>
            <a:r>
              <a:rPr lang="en-US" sz="3200" b="1" dirty="0">
                <a:solidFill>
                  <a:schemeClr val="tx1">
                    <a:lumMod val="65000"/>
                    <a:lumOff val="35000"/>
                  </a:schemeClr>
                </a:solidFill>
                <a:latin typeface="Tahoma" pitchFamily="34" charset="0"/>
              </a:rPr>
              <a:t>compliant</a:t>
            </a:r>
          </a:p>
          <a:p>
            <a:pPr defTabSz="912813">
              <a:defRPr/>
            </a:pPr>
            <a:r>
              <a:rPr lang="en-US" sz="3200" b="1" dirty="0">
                <a:solidFill>
                  <a:schemeClr val="folHlink"/>
                </a:solidFill>
                <a:latin typeface="Tahoma" pitchFamily="34" charset="0"/>
              </a:rPr>
              <a:t>We change our         </a:t>
            </a:r>
            <a:r>
              <a:rPr lang="en-US" sz="3200" b="1" dirty="0">
                <a:solidFill>
                  <a:schemeClr val="tx1">
                    <a:lumMod val="65000"/>
                    <a:lumOff val="35000"/>
                  </a:schemeClr>
                </a:solidFill>
                <a:latin typeface="Tahoma" pitchFamily="34" charset="0"/>
              </a:rPr>
              <a:t>They are </a:t>
            </a:r>
          </a:p>
          <a:p>
            <a:pPr defTabSz="912813">
              <a:defRPr/>
            </a:pPr>
            <a:r>
              <a:rPr lang="en-US" sz="3200" b="1" dirty="0">
                <a:solidFill>
                  <a:schemeClr val="folHlink"/>
                </a:solidFill>
                <a:latin typeface="Tahoma" pitchFamily="34" charset="0"/>
              </a:rPr>
              <a:t>     minds			  </a:t>
            </a:r>
            <a:r>
              <a:rPr lang="en-US" sz="3200" b="1" dirty="0">
                <a:solidFill>
                  <a:schemeClr val="tx1">
                    <a:lumMod val="65000"/>
                    <a:lumOff val="35000"/>
                  </a:schemeClr>
                </a:solidFill>
                <a:latin typeface="Tahoma" pitchFamily="34" charset="0"/>
              </a:rPr>
              <a:t>disoriented	</a:t>
            </a:r>
          </a:p>
          <a:p>
            <a:pPr defTabSz="912813">
              <a:defRPr/>
            </a:pPr>
            <a:r>
              <a:rPr lang="en-US" sz="3200" b="1" dirty="0">
                <a:solidFill>
                  <a:schemeClr val="folHlink"/>
                </a:solidFill>
                <a:latin typeface="Tahoma" pitchFamily="34" charset="0"/>
              </a:rPr>
              <a:t>We are “caregivers” </a:t>
            </a:r>
            <a:r>
              <a:rPr lang="en-US" sz="3200" b="1" dirty="0">
                <a:solidFill>
                  <a:schemeClr val="tx1">
                    <a:lumMod val="65000"/>
                    <a:lumOff val="35000"/>
                  </a:schemeClr>
                </a:solidFill>
                <a:latin typeface="Tahoma" pitchFamily="34" charset="0"/>
              </a:rPr>
              <a:t>They are clients</a:t>
            </a:r>
          </a:p>
          <a:p>
            <a:pPr defTabSz="912813">
              <a:defRPr/>
            </a:pPr>
            <a:r>
              <a:rPr lang="en-US" sz="3200" b="1" dirty="0">
                <a:solidFill>
                  <a:schemeClr val="folHlink"/>
                </a:solidFill>
                <a:latin typeface="Tahoma" pitchFamily="34" charset="0"/>
              </a:rPr>
              <a:t>We like things           </a:t>
            </a:r>
            <a:r>
              <a:rPr lang="en-US" sz="3200" b="1" dirty="0">
                <a:solidFill>
                  <a:schemeClr val="tx1">
                    <a:lumMod val="65000"/>
                    <a:lumOff val="35000"/>
                  </a:schemeClr>
                </a:solidFill>
                <a:latin typeface="Tahoma" pitchFamily="34" charset="0"/>
              </a:rPr>
              <a:t>They fixate on 						  objects</a:t>
            </a:r>
          </a:p>
          <a:p>
            <a:pPr defTabSz="912813">
              <a:defRPr/>
            </a:pPr>
            <a:endParaRPr lang="en-US" sz="3200" b="1" dirty="0">
              <a:solidFill>
                <a:schemeClr val="folHlink"/>
              </a:solidFill>
              <a:latin typeface="Tahoma" pitchFamily="34" charset="0"/>
            </a:endParaRPr>
          </a:p>
        </p:txBody>
      </p:sp>
      <p:pic>
        <p:nvPicPr>
          <p:cNvPr id="130053" name="Picture 5" descr="j0119865">
            <a:extLst>
              <a:ext uri="{FF2B5EF4-FFF2-40B4-BE49-F238E27FC236}">
                <a16:creationId xmlns:a16="http://schemas.microsoft.com/office/drawing/2014/main" xmlns="" id="{DCC61571-572D-8E85-5DED-DBD20283513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513" y="5364163"/>
            <a:ext cx="53340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 calcmode="lin" valueType="num">
                                      <p:cBhvr additive="base">
                                        <p:cTn id="7" dur="500" fill="hold"/>
                                        <p:tgtEl>
                                          <p:spTgt spid="1024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0244">
                                            <p:txEl>
                                              <p:pRg st="1" end="1"/>
                                            </p:txEl>
                                          </p:spTgt>
                                        </p:tgtEl>
                                        <p:attrNameLst>
                                          <p:attrName>style.visibility</p:attrName>
                                        </p:attrNameLst>
                                      </p:cBhvr>
                                      <p:to>
                                        <p:strVal val="visible"/>
                                      </p:to>
                                    </p:set>
                                    <p:anim calcmode="lin" valueType="num">
                                      <p:cBhvr additive="base">
                                        <p:cTn id="13" dur="500" fill="hold"/>
                                        <p:tgtEl>
                                          <p:spTgt spid="1024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0244">
                                            <p:txEl>
                                              <p:pRg st="2" end="2"/>
                                            </p:txEl>
                                          </p:spTgt>
                                        </p:tgtEl>
                                        <p:attrNameLst>
                                          <p:attrName>style.visibility</p:attrName>
                                        </p:attrNameLst>
                                      </p:cBhvr>
                                      <p:to>
                                        <p:strVal val="visible"/>
                                      </p:to>
                                    </p:set>
                                    <p:anim calcmode="lin" valueType="num">
                                      <p:cBhvr additive="base">
                                        <p:cTn id="19" dur="500" fill="hold"/>
                                        <p:tgtEl>
                                          <p:spTgt spid="1024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4">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44">
                                            <p:txEl>
                                              <p:pRg st="3" end="3"/>
                                            </p:txEl>
                                          </p:spTgt>
                                        </p:tgtEl>
                                        <p:attrNameLst>
                                          <p:attrName>style.visibility</p:attrName>
                                        </p:attrNameLst>
                                      </p:cBhvr>
                                      <p:to>
                                        <p:strVal val="visible"/>
                                      </p:to>
                                    </p:set>
                                    <p:anim calcmode="lin" valueType="num">
                                      <p:cBhvr additive="base">
                                        <p:cTn id="23" dur="500" fill="hold"/>
                                        <p:tgtEl>
                                          <p:spTgt spid="10244">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4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10244">
                                            <p:txEl>
                                              <p:pRg st="4" end="4"/>
                                            </p:txEl>
                                          </p:spTgt>
                                        </p:tgtEl>
                                        <p:attrNameLst>
                                          <p:attrName>style.visibility</p:attrName>
                                        </p:attrNameLst>
                                      </p:cBhvr>
                                      <p:to>
                                        <p:strVal val="visible"/>
                                      </p:to>
                                    </p:set>
                                    <p:anim calcmode="lin" valueType="num">
                                      <p:cBhvr additive="base">
                                        <p:cTn id="29" dur="500" fill="hold"/>
                                        <p:tgtEl>
                                          <p:spTgt spid="10244">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0244">
                                            <p:txEl>
                                              <p:pRg st="4" end="4"/>
                                            </p:txEl>
                                          </p:spTgt>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0"/>
                                  </p:stCondLst>
                                  <p:childTnLst>
                                    <p:set>
                                      <p:cBhvr>
                                        <p:cTn id="32" dur="1" fill="hold">
                                          <p:stCondLst>
                                            <p:cond delay="0"/>
                                          </p:stCondLst>
                                        </p:cTn>
                                        <p:tgtEl>
                                          <p:spTgt spid="10244">
                                            <p:txEl>
                                              <p:pRg st="5" end="5"/>
                                            </p:txEl>
                                          </p:spTgt>
                                        </p:tgtEl>
                                        <p:attrNameLst>
                                          <p:attrName>style.visibility</p:attrName>
                                        </p:attrNameLst>
                                      </p:cBhvr>
                                      <p:to>
                                        <p:strVal val="visible"/>
                                      </p:to>
                                    </p:set>
                                    <p:anim calcmode="lin" valueType="num">
                                      <p:cBhvr additive="base">
                                        <p:cTn id="33" dur="500" fill="hold"/>
                                        <p:tgtEl>
                                          <p:spTgt spid="10244">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024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nodeType="clickEffect">
                                  <p:stCondLst>
                                    <p:cond delay="0"/>
                                  </p:stCondLst>
                                  <p:childTnLst>
                                    <p:set>
                                      <p:cBhvr>
                                        <p:cTn id="38" dur="1" fill="hold">
                                          <p:stCondLst>
                                            <p:cond delay="0"/>
                                          </p:stCondLst>
                                        </p:cTn>
                                        <p:tgtEl>
                                          <p:spTgt spid="10244">
                                            <p:txEl>
                                              <p:pRg st="6" end="6"/>
                                            </p:txEl>
                                          </p:spTgt>
                                        </p:tgtEl>
                                        <p:attrNameLst>
                                          <p:attrName>style.visibility</p:attrName>
                                        </p:attrNameLst>
                                      </p:cBhvr>
                                      <p:to>
                                        <p:strVal val="visible"/>
                                      </p:to>
                                    </p:set>
                                    <p:anim calcmode="lin" valueType="num">
                                      <p:cBhvr additive="base">
                                        <p:cTn id="39" dur="500" fill="hold"/>
                                        <p:tgtEl>
                                          <p:spTgt spid="10244">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1024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nodeType="clickEffect">
                                  <p:stCondLst>
                                    <p:cond delay="0"/>
                                  </p:stCondLst>
                                  <p:childTnLst>
                                    <p:set>
                                      <p:cBhvr>
                                        <p:cTn id="44" dur="1" fill="hold">
                                          <p:stCondLst>
                                            <p:cond delay="0"/>
                                          </p:stCondLst>
                                        </p:cTn>
                                        <p:tgtEl>
                                          <p:spTgt spid="10244">
                                            <p:txEl>
                                              <p:pRg st="7" end="7"/>
                                            </p:txEl>
                                          </p:spTgt>
                                        </p:tgtEl>
                                        <p:attrNameLst>
                                          <p:attrName>style.visibility</p:attrName>
                                        </p:attrNameLst>
                                      </p:cBhvr>
                                      <p:to>
                                        <p:strVal val="visible"/>
                                      </p:to>
                                    </p:set>
                                    <p:anim calcmode="lin" valueType="num">
                                      <p:cBhvr additive="base">
                                        <p:cTn id="45" dur="500" fill="hold"/>
                                        <p:tgtEl>
                                          <p:spTgt spid="10244">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24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Line 2">
            <a:extLst>
              <a:ext uri="{FF2B5EF4-FFF2-40B4-BE49-F238E27FC236}">
                <a16:creationId xmlns:a16="http://schemas.microsoft.com/office/drawing/2014/main" xmlns="" id="{36190D73-2987-4119-D716-CBADE1238FE4}"/>
              </a:ext>
            </a:extLst>
          </p:cNvPr>
          <p:cNvSpPr>
            <a:spLocks noChangeShapeType="1"/>
          </p:cNvSpPr>
          <p:nvPr/>
        </p:nvSpPr>
        <p:spPr bwMode="auto">
          <a:xfrm>
            <a:off x="4429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lIns="90023" tIns="45011" rIns="90023" bIns="45011" anchor="ctr"/>
          <a:lstStyle/>
          <a:p>
            <a:endParaRPr lang="en-US"/>
          </a:p>
        </p:txBody>
      </p:sp>
      <p:sp>
        <p:nvSpPr>
          <p:cNvPr id="131075" name="Rectangle 3">
            <a:extLst>
              <a:ext uri="{FF2B5EF4-FFF2-40B4-BE49-F238E27FC236}">
                <a16:creationId xmlns:a16="http://schemas.microsoft.com/office/drawing/2014/main" xmlns="" id="{B2C3641E-9583-9CB5-E5CF-6A26185A7699}"/>
              </a:ext>
            </a:extLst>
          </p:cNvPr>
          <p:cNvSpPr>
            <a:spLocks noGrp="1" noChangeArrowheads="1"/>
          </p:cNvSpPr>
          <p:nvPr>
            <p:ph type="title" sz="quarter"/>
          </p:nvPr>
        </p:nvSpPr>
        <p:spPr>
          <a:xfrm>
            <a:off x="0" y="0"/>
            <a:ext cx="8828088" cy="1044575"/>
          </a:xfrm>
        </p:spPr>
        <p:txBody>
          <a:bodyPr/>
          <a:lstStyle/>
          <a:p>
            <a:r>
              <a:rPr lang="en-US" altLang="en-US" sz="3200"/>
              <a:t>  Who Are We?  What Are They</a:t>
            </a:r>
            <a:r>
              <a:rPr lang="en-US" altLang="en-US" sz="2000"/>
              <a:t>?(cont’d)</a:t>
            </a:r>
          </a:p>
        </p:txBody>
      </p:sp>
      <p:sp>
        <p:nvSpPr>
          <p:cNvPr id="11268" name="Text Box 4">
            <a:extLst>
              <a:ext uri="{FF2B5EF4-FFF2-40B4-BE49-F238E27FC236}">
                <a16:creationId xmlns:a16="http://schemas.microsoft.com/office/drawing/2014/main" xmlns="" id="{BBD6F359-1584-A20B-30A6-8574AEA82473}"/>
              </a:ext>
            </a:extLst>
          </p:cNvPr>
          <p:cNvSpPr txBox="1">
            <a:spLocks noChangeArrowheads="1"/>
          </p:cNvSpPr>
          <p:nvPr/>
        </p:nvSpPr>
        <p:spPr bwMode="auto">
          <a:xfrm>
            <a:off x="366713" y="944563"/>
            <a:ext cx="8229600" cy="655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7" tIns="45713" rIns="91427" bIns="45713">
            <a:spAutoFit/>
          </a:bodyPr>
          <a:lstStyle>
            <a:lvl1pPr defTabSz="912813">
              <a:defRPr sz="2400">
                <a:solidFill>
                  <a:schemeClr val="tx1"/>
                </a:solidFill>
                <a:latin typeface="Times New Roman" panose="02020603050405020304" pitchFamily="18" charset="0"/>
              </a:defRPr>
            </a:lvl1pPr>
            <a:lvl2pPr marL="742950" indent="-285750" defTabSz="912813">
              <a:defRPr sz="2400">
                <a:solidFill>
                  <a:schemeClr val="tx1"/>
                </a:solidFill>
                <a:latin typeface="Times New Roman" panose="02020603050405020304" pitchFamily="18" charset="0"/>
              </a:defRPr>
            </a:lvl2pPr>
            <a:lvl3pPr marL="1143000" indent="-228600" defTabSz="912813">
              <a:defRPr sz="2400">
                <a:solidFill>
                  <a:schemeClr val="tx1"/>
                </a:solidFill>
                <a:latin typeface="Times New Roman" panose="02020603050405020304" pitchFamily="18" charset="0"/>
              </a:defRPr>
            </a:lvl3pPr>
            <a:lvl4pPr marL="1600200" indent="-228600" defTabSz="912813">
              <a:defRPr sz="2400">
                <a:solidFill>
                  <a:schemeClr val="tx1"/>
                </a:solidFill>
                <a:latin typeface="Times New Roman" panose="02020603050405020304" pitchFamily="18" charset="0"/>
              </a:defRPr>
            </a:lvl4pPr>
            <a:lvl5pPr marL="2057400" indent="-228600" defTabSz="912813">
              <a:defRPr sz="2400">
                <a:solidFill>
                  <a:schemeClr val="tx1"/>
                </a:solidFill>
                <a:latin typeface="Times New Roman" panose="02020603050405020304" pitchFamily="18" charset="0"/>
              </a:defRPr>
            </a:lvl5pPr>
            <a:lvl6pPr marL="2514600" indent="-228600" defTabSz="9128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128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128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12813"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a:solidFill>
                  <a:schemeClr val="folHlink"/>
                </a:solidFill>
                <a:latin typeface="Tahoma" panose="020B0604030504040204" pitchFamily="34" charset="0"/>
              </a:rPr>
              <a:t>We make friends     </a:t>
            </a:r>
            <a:r>
              <a:rPr lang="en-US" altLang="en-US" sz="2800" b="1">
                <a:solidFill>
                  <a:srgbClr val="FF6600"/>
                </a:solidFill>
                <a:latin typeface="Tahoma" panose="020B0604030504040204" pitchFamily="34" charset="0"/>
              </a:rPr>
              <a:t>They seek attention</a:t>
            </a:r>
          </a:p>
          <a:p>
            <a:r>
              <a:rPr lang="en-US" altLang="en-US" sz="2800" b="1">
                <a:solidFill>
                  <a:schemeClr val="folHlink"/>
                </a:solidFill>
                <a:latin typeface="Tahoma" panose="020B0604030504040204" pitchFamily="34" charset="0"/>
              </a:rPr>
              <a:t>We take a break      </a:t>
            </a:r>
            <a:r>
              <a:rPr lang="en-US" altLang="en-US" sz="2800" b="1">
                <a:solidFill>
                  <a:srgbClr val="FF6600"/>
                </a:solidFill>
                <a:latin typeface="Tahoma" panose="020B0604030504040204" pitchFamily="34" charset="0"/>
              </a:rPr>
              <a:t>They go off task</a:t>
            </a:r>
          </a:p>
          <a:p>
            <a:r>
              <a:rPr lang="en-US" altLang="en-US" sz="2800" b="1">
                <a:solidFill>
                  <a:schemeClr val="folHlink"/>
                </a:solidFill>
                <a:latin typeface="Tahoma" panose="020B0604030504040204" pitchFamily="34" charset="0"/>
              </a:rPr>
              <a:t>We have hobbies     </a:t>
            </a:r>
            <a:r>
              <a:rPr lang="en-US" altLang="en-US" sz="2800" b="1">
                <a:solidFill>
                  <a:srgbClr val="FF6600"/>
                </a:solidFill>
                <a:latin typeface="Tahoma" panose="020B0604030504040204" pitchFamily="34" charset="0"/>
              </a:rPr>
              <a:t>They self-stim</a:t>
            </a:r>
          </a:p>
          <a:p>
            <a:r>
              <a:rPr lang="en-US" altLang="en-US" sz="2800" b="1">
                <a:solidFill>
                  <a:schemeClr val="folHlink"/>
                </a:solidFill>
                <a:latin typeface="Tahoma" panose="020B0604030504040204" pitchFamily="34" charset="0"/>
              </a:rPr>
              <a:t>We persevere	        </a:t>
            </a:r>
            <a:r>
              <a:rPr lang="en-US" altLang="en-US" sz="2800" b="1">
                <a:solidFill>
                  <a:srgbClr val="FF6600"/>
                </a:solidFill>
                <a:latin typeface="Tahoma" panose="020B0604030504040204" pitchFamily="34" charset="0"/>
              </a:rPr>
              <a:t>They perseverate</a:t>
            </a:r>
          </a:p>
          <a:p>
            <a:r>
              <a:rPr lang="en-US" altLang="en-US" sz="2800" b="1">
                <a:solidFill>
                  <a:schemeClr val="folHlink"/>
                </a:solidFill>
                <a:latin typeface="Tahoma" panose="020B0604030504040204" pitchFamily="34" charset="0"/>
              </a:rPr>
              <a:t>We love people        </a:t>
            </a:r>
            <a:r>
              <a:rPr lang="en-US" altLang="en-US" sz="2800" b="1">
                <a:solidFill>
                  <a:srgbClr val="FF6600"/>
                </a:solidFill>
                <a:latin typeface="Tahoma" panose="020B0604030504040204" pitchFamily="34" charset="0"/>
              </a:rPr>
              <a:t>They develop</a:t>
            </a:r>
          </a:p>
          <a:p>
            <a:r>
              <a:rPr lang="en-US" altLang="en-US" sz="2800" b="1">
                <a:solidFill>
                  <a:srgbClr val="FF6600"/>
                </a:solidFill>
                <a:latin typeface="Tahoma" panose="020B0604030504040204" pitchFamily="34" charset="0"/>
              </a:rPr>
              <a:t>                                        dependencies 	</a:t>
            </a:r>
            <a:r>
              <a:rPr lang="en-US" altLang="en-US" sz="2800" b="1">
                <a:solidFill>
                  <a:schemeClr val="folHlink"/>
                </a:solidFill>
                <a:latin typeface="Tahoma" panose="020B0604030504040204" pitchFamily="34" charset="0"/>
              </a:rPr>
              <a:t>	                                    </a:t>
            </a:r>
          </a:p>
          <a:p>
            <a:endParaRPr lang="en-US" altLang="en-US" sz="2800" b="1">
              <a:solidFill>
                <a:schemeClr val="folHlink"/>
              </a:solidFill>
              <a:latin typeface="Tahoma" panose="020B0604030504040204" pitchFamily="34" charset="0"/>
            </a:endParaRPr>
          </a:p>
          <a:p>
            <a:endParaRPr lang="en-US" altLang="en-US" sz="2800" b="1">
              <a:solidFill>
                <a:schemeClr val="folHlink"/>
              </a:solidFill>
              <a:latin typeface="Tahoma" panose="020B0604030504040204" pitchFamily="34" charset="0"/>
            </a:endParaRPr>
          </a:p>
          <a:p>
            <a:r>
              <a:rPr lang="en-US" altLang="en-US" sz="2800" b="1">
                <a:solidFill>
                  <a:schemeClr val="folHlink"/>
                </a:solidFill>
                <a:latin typeface="Tahoma" panose="020B0604030504040204" pitchFamily="34" charset="0"/>
              </a:rPr>
              <a:t>                                                                                             </a:t>
            </a:r>
          </a:p>
          <a:p>
            <a:endParaRPr lang="en-US" altLang="en-US" sz="2800" b="1">
              <a:solidFill>
                <a:schemeClr val="folHlink"/>
              </a:solidFill>
              <a:latin typeface="Tahoma" panose="020B0604030504040204" pitchFamily="34" charset="0"/>
            </a:endParaRPr>
          </a:p>
          <a:p>
            <a:endParaRPr lang="en-US" altLang="en-US" sz="2800" b="1">
              <a:solidFill>
                <a:schemeClr val="folHlink"/>
              </a:solidFill>
              <a:latin typeface="Tahoma" panose="020B0604030504040204" pitchFamily="34" charset="0"/>
            </a:endParaRPr>
          </a:p>
          <a:p>
            <a:r>
              <a:rPr lang="en-US" altLang="en-US" sz="2800" b="1">
                <a:solidFill>
                  <a:schemeClr val="folHlink"/>
                </a:solidFill>
                <a:latin typeface="Tahoma" panose="020B0604030504040204" pitchFamily="34" charset="0"/>
              </a:rPr>
              <a:t>                                                  </a:t>
            </a:r>
            <a:r>
              <a:rPr lang="en-US" altLang="en-US" sz="1600" b="1">
                <a:latin typeface="Tahoma" panose="020B0604030504040204" pitchFamily="34" charset="0"/>
              </a:rPr>
              <a:t>Mayer Shevin                                                         						</a:t>
            </a:r>
          </a:p>
          <a:p>
            <a:endParaRPr lang="en-US" altLang="en-US" sz="2800" b="1">
              <a:solidFill>
                <a:schemeClr val="folHlink"/>
              </a:solidFill>
              <a:latin typeface="Tahoma" panose="020B0604030504040204" pitchFamily="34" charset="0"/>
            </a:endParaRPr>
          </a:p>
        </p:txBody>
      </p:sp>
      <p:pic>
        <p:nvPicPr>
          <p:cNvPr id="131077" name="Picture 5" descr="MCj01047140000[1]">
            <a:extLst>
              <a:ext uri="{FF2B5EF4-FFF2-40B4-BE49-F238E27FC236}">
                <a16:creationId xmlns:a16="http://schemas.microsoft.com/office/drawing/2014/main" xmlns="" id="{ED9D62E0-9B50-7A69-36FD-AE0D3A5FF4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9113" y="3154363"/>
            <a:ext cx="48006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 calcmode="lin" valueType="num">
                                      <p:cBhvr additive="base">
                                        <p:cTn id="7" dur="500" fill="hold"/>
                                        <p:tgtEl>
                                          <p:spTgt spid="1126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1268">
                                            <p:txEl>
                                              <p:pRg st="1" end="1"/>
                                            </p:txEl>
                                          </p:spTgt>
                                        </p:tgtEl>
                                        <p:attrNameLst>
                                          <p:attrName>style.visibility</p:attrName>
                                        </p:attrNameLst>
                                      </p:cBhvr>
                                      <p:to>
                                        <p:strVal val="visible"/>
                                      </p:to>
                                    </p:set>
                                    <p:anim calcmode="lin" valueType="num">
                                      <p:cBhvr additive="base">
                                        <p:cTn id="13" dur="500" fill="hold"/>
                                        <p:tgtEl>
                                          <p:spTgt spid="11268">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26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1268">
                                            <p:txEl>
                                              <p:pRg st="2" end="2"/>
                                            </p:txEl>
                                          </p:spTgt>
                                        </p:tgtEl>
                                        <p:attrNameLst>
                                          <p:attrName>style.visibility</p:attrName>
                                        </p:attrNameLst>
                                      </p:cBhvr>
                                      <p:to>
                                        <p:strVal val="visible"/>
                                      </p:to>
                                    </p:set>
                                    <p:anim calcmode="lin" valueType="num">
                                      <p:cBhvr additive="base">
                                        <p:cTn id="19" dur="500" fill="hold"/>
                                        <p:tgtEl>
                                          <p:spTgt spid="11268">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26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1268">
                                            <p:txEl>
                                              <p:pRg st="3" end="3"/>
                                            </p:txEl>
                                          </p:spTgt>
                                        </p:tgtEl>
                                        <p:attrNameLst>
                                          <p:attrName>style.visibility</p:attrName>
                                        </p:attrNameLst>
                                      </p:cBhvr>
                                      <p:to>
                                        <p:strVal val="visible"/>
                                      </p:to>
                                    </p:set>
                                    <p:anim calcmode="lin" valueType="num">
                                      <p:cBhvr additive="base">
                                        <p:cTn id="25" dur="500" fill="hold"/>
                                        <p:tgtEl>
                                          <p:spTgt spid="11268">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26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anim calcmode="lin" valueType="num">
                                      <p:cBhvr additive="base">
                                        <p:cTn id="31" dur="500" fill="hold"/>
                                        <p:tgtEl>
                                          <p:spTgt spid="11268">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268">
                                            <p:txEl>
                                              <p:pRg st="4" end="4"/>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11268">
                                            <p:txEl>
                                              <p:pRg st="5" end="5"/>
                                            </p:txEl>
                                          </p:spTgt>
                                        </p:tgtEl>
                                        <p:attrNameLst>
                                          <p:attrName>style.visibility</p:attrName>
                                        </p:attrNameLst>
                                      </p:cBhvr>
                                      <p:to>
                                        <p:strVal val="visible"/>
                                      </p:to>
                                    </p:set>
                                    <p:anim calcmode="lin" valueType="num">
                                      <p:cBhvr additive="base">
                                        <p:cTn id="35" dur="500" fill="hold"/>
                                        <p:tgtEl>
                                          <p:spTgt spid="11268">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1268">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Line 3">
            <a:extLst>
              <a:ext uri="{FF2B5EF4-FFF2-40B4-BE49-F238E27FC236}">
                <a16:creationId xmlns:a16="http://schemas.microsoft.com/office/drawing/2014/main" xmlns="" id="{E5BDECEE-BBB9-1FE8-A3BE-270D8C6C90D5}"/>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2099" name="Title 6">
            <a:extLst>
              <a:ext uri="{FF2B5EF4-FFF2-40B4-BE49-F238E27FC236}">
                <a16:creationId xmlns:a16="http://schemas.microsoft.com/office/drawing/2014/main" xmlns="" id="{40A0D9D4-C250-0075-E2C3-B339CEE0C48D}"/>
              </a:ext>
            </a:extLst>
          </p:cNvPr>
          <p:cNvSpPr>
            <a:spLocks noGrp="1" noChangeArrowheads="1"/>
          </p:cNvSpPr>
          <p:nvPr>
            <p:ph type="title" sz="quarter"/>
          </p:nvPr>
        </p:nvSpPr>
        <p:spPr>
          <a:xfrm>
            <a:off x="366713" y="0"/>
            <a:ext cx="8058150" cy="1044575"/>
          </a:xfrm>
        </p:spPr>
        <p:txBody>
          <a:bodyPr/>
          <a:lstStyle/>
          <a:p>
            <a:r>
              <a:rPr lang="en-US" altLang="en-US" sz="4400"/>
              <a:t>I Am So Sorry….</a:t>
            </a:r>
          </a:p>
        </p:txBody>
      </p:sp>
      <p:pic>
        <p:nvPicPr>
          <p:cNvPr id="2052" name="Picture 4">
            <a:extLst>
              <a:ext uri="{FF2B5EF4-FFF2-40B4-BE49-F238E27FC236}">
                <a16:creationId xmlns:a16="http://schemas.microsoft.com/office/drawing/2014/main" xmlns="" id="{06B9E94C-9384-3CA1-51D1-8180A513C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3913" y="944563"/>
            <a:ext cx="5029200"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0D87E887-8082-61DC-07EB-9DE88832D7D3}"/>
              </a:ext>
            </a:extLst>
          </p:cNvPr>
          <p:cNvSpPr txBox="1">
            <a:spLocks noChangeArrowheads="1"/>
          </p:cNvSpPr>
          <p:nvPr/>
        </p:nvSpPr>
        <p:spPr bwMode="auto">
          <a:xfrm>
            <a:off x="214313" y="1858963"/>
            <a:ext cx="48006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6600" b="1">
                <a:solidFill>
                  <a:srgbClr val="990000"/>
                </a:solidFill>
              </a:rPr>
              <a:t>A different </a:t>
            </a:r>
          </a:p>
          <a:p>
            <a:r>
              <a:rPr lang="en-US" altLang="en-US" sz="6600" b="1">
                <a:solidFill>
                  <a:srgbClr val="990000"/>
                </a:solidFill>
              </a:rPr>
              <a:t>perspective!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style.rotation</p:attrName>
                                        </p:attrNameLst>
                                      </p:cBhvr>
                                      <p:tavLst>
                                        <p:tav tm="0">
                                          <p:val>
                                            <p:fltVal val="720"/>
                                          </p:val>
                                        </p:tav>
                                        <p:tav tm="100000">
                                          <p:val>
                                            <p:fltVal val="0"/>
                                          </p:val>
                                        </p:tav>
                                      </p:tavLst>
                                    </p:anim>
                                    <p:anim calcmode="lin" valueType="num">
                                      <p:cBhvr>
                                        <p:cTn id="9" dur="2000" fill="hold"/>
                                        <p:tgtEl>
                                          <p:spTgt spid="5"/>
                                        </p:tgtEl>
                                        <p:attrNameLst>
                                          <p:attrName>ppt_h</p:attrName>
                                        </p:attrNameLst>
                                      </p:cBhvr>
                                      <p:tavLst>
                                        <p:tav tm="0">
                                          <p:val>
                                            <p:fltVal val="0"/>
                                          </p:val>
                                        </p:tav>
                                        <p:tav tm="100000">
                                          <p:val>
                                            <p:strVal val="#ppt_h"/>
                                          </p:val>
                                        </p:tav>
                                      </p:tavLst>
                                    </p:anim>
                                    <p:anim calcmode="lin" valueType="num">
                                      <p:cBhvr>
                                        <p:cTn id="10" dur="2000" fill="hold"/>
                                        <p:tgtEl>
                                          <p:spTgt spid="5"/>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2052"/>
                                        </p:tgtEl>
                                        <p:attrNameLst>
                                          <p:attrName>style.visibility</p:attrName>
                                        </p:attrNameLst>
                                      </p:cBhvr>
                                      <p:to>
                                        <p:strVal val="visible"/>
                                      </p:to>
                                    </p:set>
                                    <p:animEffect transition="in" filter="fade">
                                      <p:cBhvr>
                                        <p:cTn id="13" dur="2000"/>
                                        <p:tgtEl>
                                          <p:spTgt spid="2052"/>
                                        </p:tgtEl>
                                      </p:cBhvr>
                                    </p:animEffect>
                                    <p:anim calcmode="lin" valueType="num">
                                      <p:cBhvr>
                                        <p:cTn id="14" dur="2000" fill="hold"/>
                                        <p:tgtEl>
                                          <p:spTgt spid="2052"/>
                                        </p:tgtEl>
                                        <p:attrNameLst>
                                          <p:attrName>style.rotation</p:attrName>
                                        </p:attrNameLst>
                                      </p:cBhvr>
                                      <p:tavLst>
                                        <p:tav tm="0">
                                          <p:val>
                                            <p:fltVal val="720"/>
                                          </p:val>
                                        </p:tav>
                                        <p:tav tm="100000">
                                          <p:val>
                                            <p:fltVal val="0"/>
                                          </p:val>
                                        </p:tav>
                                      </p:tavLst>
                                    </p:anim>
                                    <p:anim calcmode="lin" valueType="num">
                                      <p:cBhvr>
                                        <p:cTn id="15" dur="2000" fill="hold"/>
                                        <p:tgtEl>
                                          <p:spTgt spid="2052"/>
                                        </p:tgtEl>
                                        <p:attrNameLst>
                                          <p:attrName>ppt_h</p:attrName>
                                        </p:attrNameLst>
                                      </p:cBhvr>
                                      <p:tavLst>
                                        <p:tav tm="0">
                                          <p:val>
                                            <p:fltVal val="0"/>
                                          </p:val>
                                        </p:tav>
                                        <p:tav tm="100000">
                                          <p:val>
                                            <p:strVal val="#ppt_h"/>
                                          </p:val>
                                        </p:tav>
                                      </p:tavLst>
                                    </p:anim>
                                    <p:anim calcmode="lin" valueType="num">
                                      <p:cBhvr>
                                        <p:cTn id="16" dur="2000" fill="hold"/>
                                        <p:tgtEl>
                                          <p:spTgt spid="205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Line 3">
            <a:extLst>
              <a:ext uri="{FF2B5EF4-FFF2-40B4-BE49-F238E27FC236}">
                <a16:creationId xmlns:a16="http://schemas.microsoft.com/office/drawing/2014/main" xmlns="" id="{6C39C0A8-6713-4581-FD38-3233D1564CC9}"/>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3123" name="AutoShape 5" descr="http://mail.aol.com/38466-111/aol-6/en-us/mail/get-attachment.aspx?uid=29589111&amp;folder=NewMail&amp;partId=1">
            <a:extLst>
              <a:ext uri="{FF2B5EF4-FFF2-40B4-BE49-F238E27FC236}">
                <a16:creationId xmlns:a16="http://schemas.microsoft.com/office/drawing/2014/main" xmlns="" id="{1A78B5EC-54E1-9D41-DA9C-3FC005F88B7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4" name="AutoShape 7" descr="http://mail.aol.com/38466-111/aol-6/en-us/mail/get-attachment.aspx?uid=29589111&amp;folder=NewMail&amp;partId=1">
            <a:extLst>
              <a:ext uri="{FF2B5EF4-FFF2-40B4-BE49-F238E27FC236}">
                <a16:creationId xmlns:a16="http://schemas.microsoft.com/office/drawing/2014/main" xmlns="" id="{AABBCA45-C037-146D-AC45-70DFE70F66B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5" name="AutoShape 9" descr="http://mail.aol.com/38466-111/aol-6/en-us/mail/get-attachment.aspx?uid=29589111&amp;folder=NewMail&amp;partId=1">
            <a:extLst>
              <a:ext uri="{FF2B5EF4-FFF2-40B4-BE49-F238E27FC236}">
                <a16:creationId xmlns:a16="http://schemas.microsoft.com/office/drawing/2014/main" xmlns="" id="{D6A1F4DE-8D86-1B6E-A322-1AFBD1FFBC3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6" name="AutoShape 11" descr="http://mail.aol.com/38466-111/aol-6/en-us/mail/get-attachment.aspx?uid=29589111&amp;folder=NewMail&amp;partId=1">
            <a:extLst>
              <a:ext uri="{FF2B5EF4-FFF2-40B4-BE49-F238E27FC236}">
                <a16:creationId xmlns:a16="http://schemas.microsoft.com/office/drawing/2014/main" xmlns="" id="{F335B9A3-1027-A9B4-4CC9-35EF2F8CE02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33127" name="Title 10">
            <a:extLst>
              <a:ext uri="{FF2B5EF4-FFF2-40B4-BE49-F238E27FC236}">
                <a16:creationId xmlns:a16="http://schemas.microsoft.com/office/drawing/2014/main" xmlns="" id="{7B5CCAC8-A8D1-579F-29FB-3725EE2CD183}"/>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How Do You See Them?</a:t>
            </a:r>
            <a:br>
              <a:rPr lang="en-US" altLang="en-US" sz="4400"/>
            </a:br>
            <a:endParaRPr lang="en-US" altLang="en-US" sz="4400"/>
          </a:p>
        </p:txBody>
      </p:sp>
      <p:pic>
        <p:nvPicPr>
          <p:cNvPr id="2" name="Picture 1" descr="Blinking_Eye_Animation_by_danny_phantom_luver.gif">
            <a:extLst>
              <a:ext uri="{FF2B5EF4-FFF2-40B4-BE49-F238E27FC236}">
                <a16:creationId xmlns:a16="http://schemas.microsoft.com/office/drawing/2014/main" xmlns="" id="{0BA509B3-00D9-299F-91D2-82B2548A92A1}"/>
              </a:ext>
            </a:extLst>
          </p:cNvPr>
          <p:cNvPicPr>
            <a:picLocks noChangeAspect="1"/>
          </p:cNvPicPr>
          <p:nvPr/>
        </p:nvPicPr>
        <p:blipFill>
          <a:blip r:embed="rId2"/>
          <a:stretch>
            <a:fillRect/>
          </a:stretch>
        </p:blipFill>
        <p:spPr>
          <a:xfrm>
            <a:off x="289719" y="944562"/>
            <a:ext cx="8305800" cy="5638800"/>
          </a:xfrm>
          <a:prstGeom prst="rect">
            <a:avLst/>
          </a:prstGeom>
          <a:effectLst>
            <a:softEdge rad="203200"/>
          </a:effectLst>
        </p:spPr>
      </p:pic>
      <p:sp>
        <p:nvSpPr>
          <p:cNvPr id="3" name="TextBox 2">
            <a:extLst>
              <a:ext uri="{FF2B5EF4-FFF2-40B4-BE49-F238E27FC236}">
                <a16:creationId xmlns:a16="http://schemas.microsoft.com/office/drawing/2014/main" xmlns="" id="{8BC52C38-0F07-5097-6937-BBE1B9D3E08F}"/>
              </a:ext>
            </a:extLst>
          </p:cNvPr>
          <p:cNvSpPr txBox="1">
            <a:spLocks noChangeArrowheads="1"/>
          </p:cNvSpPr>
          <p:nvPr/>
        </p:nvSpPr>
        <p:spPr bwMode="auto">
          <a:xfrm>
            <a:off x="442913" y="792163"/>
            <a:ext cx="78486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500" b="1">
                <a:solidFill>
                  <a:srgbClr val="3366FF"/>
                </a:solidFill>
                <a:ea typeface="MS PGothic" panose="020B0600070205080204" pitchFamily="34" charset="-128"/>
              </a:rPr>
              <a:t>The way you see people is the way you treat them, </a:t>
            </a:r>
          </a:p>
        </p:txBody>
      </p:sp>
      <p:sp>
        <p:nvSpPr>
          <p:cNvPr id="11" name="TextBox 10">
            <a:extLst>
              <a:ext uri="{FF2B5EF4-FFF2-40B4-BE49-F238E27FC236}">
                <a16:creationId xmlns:a16="http://schemas.microsoft.com/office/drawing/2014/main" xmlns="" id="{E452A061-85BE-0546-E4F3-B892E4A23740}"/>
              </a:ext>
            </a:extLst>
          </p:cNvPr>
          <p:cNvSpPr txBox="1">
            <a:spLocks noChangeArrowheads="1"/>
          </p:cNvSpPr>
          <p:nvPr/>
        </p:nvSpPr>
        <p:spPr bwMode="auto">
          <a:xfrm>
            <a:off x="366713" y="4678363"/>
            <a:ext cx="81534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5500" b="1">
                <a:solidFill>
                  <a:srgbClr val="3366FF"/>
                </a:solidFill>
                <a:ea typeface="MS PGothic" panose="020B0600070205080204" pitchFamily="34" charset="-128"/>
              </a:rPr>
              <a:t>and the way you treat them is what they become.</a:t>
            </a:r>
          </a:p>
        </p:txBody>
      </p:sp>
      <p:sp>
        <p:nvSpPr>
          <p:cNvPr id="133131" name="TextBox 5">
            <a:extLst>
              <a:ext uri="{FF2B5EF4-FFF2-40B4-BE49-F238E27FC236}">
                <a16:creationId xmlns:a16="http://schemas.microsoft.com/office/drawing/2014/main" xmlns="" id="{0D0265AF-BA06-85AF-C2FC-2FB6B91B5B11}"/>
              </a:ext>
            </a:extLst>
          </p:cNvPr>
          <p:cNvSpPr txBox="1">
            <a:spLocks noChangeArrowheads="1"/>
          </p:cNvSpPr>
          <p:nvPr/>
        </p:nvSpPr>
        <p:spPr bwMode="auto">
          <a:xfrm>
            <a:off x="7615238" y="6507163"/>
            <a:ext cx="2286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800" b="1">
                <a:ea typeface="MS PGothic" panose="020B0600070205080204" pitchFamily="34" charset="-128"/>
              </a:rPr>
              <a:t>Goethe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nodeType="afterGroup">
                            <p:stCondLst>
                              <p:cond delay="0"/>
                            </p:stCondLst>
                            <p:childTnLst>
                              <p:par>
                                <p:cTn id="8" presetID="6" presetClass="emph" presetSubtype="0" fill="hold" nodeType="afterEffect">
                                  <p:stCondLst>
                                    <p:cond delay="1000"/>
                                  </p:stCondLst>
                                  <p:childTnLst>
                                    <p:animScale>
                                      <p:cBhvr>
                                        <p:cTn id="9" dur="5000" fill="hold"/>
                                        <p:tgtEl>
                                          <p:spTgt spid="2"/>
                                        </p:tgtEl>
                                      </p:cBhvr>
                                      <p:by x="25000" y="25000"/>
                                    </p:animScale>
                                  </p:childTnLst>
                                </p:cTn>
                              </p:par>
                            </p:childTnLst>
                          </p:cTn>
                        </p:par>
                        <p:par>
                          <p:cTn id="10" fill="hold" nodeType="afterGroup">
                            <p:stCondLst>
                              <p:cond delay="6000"/>
                            </p:stCondLst>
                            <p:childTnLst>
                              <p:par>
                                <p:cTn id="11" presetID="1"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childTnLst>
                                </p:cTn>
                              </p:par>
                            </p:childTnLst>
                          </p:cTn>
                        </p:par>
                        <p:par>
                          <p:cTn id="13" fill="hold" nodeType="afterGroup">
                            <p:stCondLst>
                              <p:cond delay="7000"/>
                            </p:stCondLst>
                            <p:childTnLst>
                              <p:par>
                                <p:cTn id="14" presetID="1" presetClass="entr" presetSubtype="0" fill="hold" grpId="0" nodeType="afterEffect">
                                  <p:stCondLst>
                                    <p:cond delay="200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13D075BC-F9B0-AD03-D334-E09E6273F41A}"/>
              </a:ext>
            </a:extLst>
          </p:cNvPr>
          <p:cNvPicPr>
            <a:picLocks noChangeAspect="1"/>
          </p:cNvPicPr>
          <p:nvPr/>
        </p:nvPicPr>
        <p:blipFill>
          <a:blip r:embed="rId2">
            <a:alphaModFix amt="76000"/>
          </a:blip>
          <a:stretch>
            <a:fillRect/>
          </a:stretch>
        </p:blipFill>
        <p:spPr>
          <a:xfrm>
            <a:off x="345525" y="912250"/>
            <a:ext cx="8297375" cy="5864860"/>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Accessible Settings…</a:t>
            </a:r>
            <a:br>
              <a:rPr lang="en-US" altLang="en-US" sz="4400" dirty="0"/>
            </a:br>
            <a:endParaRPr lang="en-US" altLang="en-US" sz="4400" dirty="0"/>
          </a:p>
        </p:txBody>
      </p:sp>
      <p:sp>
        <p:nvSpPr>
          <p:cNvPr id="2" name="TextBox 1">
            <a:extLst>
              <a:ext uri="{FF2B5EF4-FFF2-40B4-BE49-F238E27FC236}">
                <a16:creationId xmlns:a16="http://schemas.microsoft.com/office/drawing/2014/main" xmlns="" id="{B5DD00C7-2554-9055-BB0D-8200FA2851D8}"/>
              </a:ext>
            </a:extLst>
          </p:cNvPr>
          <p:cNvSpPr txBox="1"/>
          <p:nvPr/>
        </p:nvSpPr>
        <p:spPr>
          <a:xfrm>
            <a:off x="874712" y="1011974"/>
            <a:ext cx="7648576" cy="2092881"/>
          </a:xfrm>
          <a:prstGeom prst="rect">
            <a:avLst/>
          </a:prstGeom>
          <a:solidFill>
            <a:schemeClr val="tx1">
              <a:alpha val="82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dirty="0">
                <a:solidFill>
                  <a:schemeClr val="bg1"/>
                </a:solidFill>
              </a:rPr>
              <a:t>	</a:t>
            </a:r>
            <a:r>
              <a:rPr lang="en-US" sz="2600" dirty="0">
                <a:solidFill>
                  <a:schemeClr val="bg1"/>
                </a:solidFill>
              </a:rPr>
              <a:t>necessitate that the NEEDS of people with disabilities are specifically considered, and products, services and facilities are built or modified so that they can be used by people of all abilities. </a:t>
            </a:r>
          </a:p>
        </p:txBody>
      </p:sp>
      <p:sp>
        <p:nvSpPr>
          <p:cNvPr id="3" name="TextBox 2">
            <a:extLst>
              <a:ext uri="{FF2B5EF4-FFF2-40B4-BE49-F238E27FC236}">
                <a16:creationId xmlns:a16="http://schemas.microsoft.com/office/drawing/2014/main" xmlns="" id="{78385D6E-F107-2AC5-BB55-A0BFBAAE35C4}"/>
              </a:ext>
            </a:extLst>
          </p:cNvPr>
          <p:cNvSpPr txBox="1"/>
          <p:nvPr/>
        </p:nvSpPr>
        <p:spPr>
          <a:xfrm>
            <a:off x="372578" y="3597273"/>
            <a:ext cx="1487515" cy="1569660"/>
          </a:xfrm>
          <a:prstGeom prst="rect">
            <a:avLst/>
          </a:prstGeom>
          <a:solidFill>
            <a:srgbClr val="FF0000"/>
          </a:solidFill>
          <a:ln w="57150">
            <a:solidFill>
              <a:schemeClr val="tx1"/>
            </a:solidFill>
          </a:ln>
        </p:spPr>
        <p:txBody>
          <a:bodyPr wrap="square" rtlCol="0">
            <a:spAutoFit/>
          </a:bodyPr>
          <a:lstStyle/>
          <a:p>
            <a:pPr algn="ctr"/>
            <a:r>
              <a:rPr lang="en-US" sz="3200" dirty="0"/>
              <a:t>Do</a:t>
            </a:r>
          </a:p>
          <a:p>
            <a:pPr algn="ctr"/>
            <a:r>
              <a:rPr lang="en-US" sz="3200" dirty="0"/>
              <a:t>Not</a:t>
            </a:r>
          </a:p>
          <a:p>
            <a:pPr algn="ctr"/>
            <a:r>
              <a:rPr lang="en-US" sz="3200" dirty="0"/>
              <a:t>Forget!</a:t>
            </a:r>
          </a:p>
        </p:txBody>
      </p:sp>
      <p:pic>
        <p:nvPicPr>
          <p:cNvPr id="8" name="Picture 7" descr="A picture containing text, furniture, seat, clipart&#10;&#10;Description automatically generated">
            <a:extLst>
              <a:ext uri="{FF2B5EF4-FFF2-40B4-BE49-F238E27FC236}">
                <a16:creationId xmlns:a16="http://schemas.microsoft.com/office/drawing/2014/main" xmlns="" id="{FD5877C9-1212-699D-5138-2B1F7FA7DC5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l="21463" r="17637" b="16629"/>
          <a:stretch/>
        </p:blipFill>
        <p:spPr>
          <a:xfrm>
            <a:off x="4937919" y="3611563"/>
            <a:ext cx="3680131" cy="3161030"/>
          </a:xfrm>
          <a:prstGeom prst="rect">
            <a:avLst/>
          </a:prstGeom>
          <a:ln w="889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xmlns="" id="{211731CB-BEA9-62E6-A567-53CFD507A2FE}"/>
              </a:ext>
            </a:extLst>
          </p:cNvPr>
          <p:cNvSpPr txBox="1"/>
          <p:nvPr/>
        </p:nvSpPr>
        <p:spPr>
          <a:xfrm>
            <a:off x="372578" y="5390611"/>
            <a:ext cx="7092544" cy="1292662"/>
          </a:xfrm>
          <a:prstGeom prst="rect">
            <a:avLst/>
          </a:prstGeom>
          <a:solidFill>
            <a:srgbClr val="FFFFCC"/>
          </a:solidFill>
          <a:ln w="92075">
            <a:solidFill>
              <a:srgbClr val="FF0000"/>
            </a:solidFill>
          </a:ln>
        </p:spPr>
        <p:txBody>
          <a:bodyPr wrap="square" rtlCol="0">
            <a:spAutoFit/>
          </a:bodyPr>
          <a:lstStyle/>
          <a:p>
            <a:r>
              <a:rPr lang="en-US" sz="2600" b="1" dirty="0">
                <a:latin typeface="Modern No. 20" panose="02070704070505020303" pitchFamily="18" charset="0"/>
              </a:rPr>
              <a:t>If the setting inhibits or prevents participation,</a:t>
            </a:r>
          </a:p>
          <a:p>
            <a:r>
              <a:rPr lang="en-US" sz="2600" b="1" dirty="0">
                <a:latin typeface="Modern No. 20" panose="02070704070505020303" pitchFamily="18" charset="0"/>
              </a:rPr>
              <a:t> 	how can those we support 	have a life if 	they do not 	participate in it?</a:t>
            </a:r>
          </a:p>
        </p:txBody>
      </p:sp>
      <p:sp>
        <p:nvSpPr>
          <p:cNvPr id="6" name="Flowchart: Punched Tape 5">
            <a:extLst>
              <a:ext uri="{FF2B5EF4-FFF2-40B4-BE49-F238E27FC236}">
                <a16:creationId xmlns:a16="http://schemas.microsoft.com/office/drawing/2014/main" xmlns="" id="{2FFD7896-E940-78B9-63F9-DC4FA951AC60}"/>
              </a:ext>
            </a:extLst>
          </p:cNvPr>
          <p:cNvSpPr/>
          <p:nvPr/>
        </p:nvSpPr>
        <p:spPr bwMode="auto">
          <a:xfrm>
            <a:off x="1917588" y="2916494"/>
            <a:ext cx="6956412" cy="965066"/>
          </a:xfrm>
          <a:prstGeom prst="flowChartPunchedTape">
            <a:avLst/>
          </a:prstGeom>
          <a:solidFill>
            <a:srgbClr val="FFFFCC"/>
          </a:solidFill>
          <a:ln w="146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4" name="TextBox 3">
            <a:extLst>
              <a:ext uri="{FF2B5EF4-FFF2-40B4-BE49-F238E27FC236}">
                <a16:creationId xmlns:a16="http://schemas.microsoft.com/office/drawing/2014/main" xmlns="" id="{45D40285-2129-8424-7DA7-D916F3C862AB}"/>
              </a:ext>
            </a:extLst>
          </p:cNvPr>
          <p:cNvSpPr txBox="1"/>
          <p:nvPr/>
        </p:nvSpPr>
        <p:spPr>
          <a:xfrm>
            <a:off x="2131032" y="3208570"/>
            <a:ext cx="6603090" cy="461665"/>
          </a:xfrm>
          <a:prstGeom prst="rect">
            <a:avLst/>
          </a:prstGeom>
          <a:noFill/>
        </p:spPr>
        <p:txBody>
          <a:bodyPr wrap="none" rtlCol="0">
            <a:spAutoFit/>
          </a:bodyPr>
          <a:lstStyle/>
          <a:p>
            <a:r>
              <a:rPr lang="en-US" dirty="0">
                <a:latin typeface="Lucida Fax" panose="02060602050505020204" pitchFamily="18" charset="0"/>
              </a:rPr>
              <a:t>Barriers cause handicaps, not disabilities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2000" fill="hold"/>
                                        <p:tgtEl>
                                          <p:spTgt spid="9"/>
                                        </p:tgtEl>
                                        <p:attrNameLst>
                                          <p:attrName>ppt_w</p:attrName>
                                        </p:attrNameLst>
                                      </p:cBhvr>
                                      <p:tavLst>
                                        <p:tav tm="0">
                                          <p:val>
                                            <p:fltVal val="0"/>
                                          </p:val>
                                        </p:tav>
                                        <p:tav tm="100000">
                                          <p:val>
                                            <p:strVal val="#ppt_w"/>
                                          </p:val>
                                        </p:tav>
                                      </p:tavLst>
                                    </p:anim>
                                    <p:anim calcmode="lin" valueType="num">
                                      <p:cBhvr>
                                        <p:cTn id="8" dur="2000" fill="hold"/>
                                        <p:tgtEl>
                                          <p:spTgt spid="9"/>
                                        </p:tgtEl>
                                        <p:attrNameLst>
                                          <p:attrName>ppt_h</p:attrName>
                                        </p:attrNameLst>
                                      </p:cBhvr>
                                      <p:tavLst>
                                        <p:tav tm="0">
                                          <p:val>
                                            <p:fltVal val="0"/>
                                          </p:val>
                                        </p:tav>
                                        <p:tav tm="100000">
                                          <p:val>
                                            <p:strVal val="#ppt_h"/>
                                          </p:val>
                                        </p:tav>
                                      </p:tavLst>
                                    </p:anim>
                                    <p:anim calcmode="lin" valueType="num">
                                      <p:cBhvr>
                                        <p:cTn id="9" dur="2000" fill="hold"/>
                                        <p:tgtEl>
                                          <p:spTgt spid="9"/>
                                        </p:tgtEl>
                                        <p:attrNameLst>
                                          <p:attrName>style.rotation</p:attrName>
                                        </p:attrNameLst>
                                      </p:cBhvr>
                                      <p:tavLst>
                                        <p:tav tm="0">
                                          <p:val>
                                            <p:fltVal val="90"/>
                                          </p:val>
                                        </p:tav>
                                        <p:tav tm="100000">
                                          <p:val>
                                            <p:fltVal val="0"/>
                                          </p:val>
                                        </p:tav>
                                      </p:tavLst>
                                    </p:anim>
                                    <p:animEffect transition="in" filter="fade">
                                      <p:cBhvr>
                                        <p:cTn id="10" dur="2000"/>
                                        <p:tgtEl>
                                          <p:spTgt spid="9"/>
                                        </p:tgtEl>
                                      </p:cBhvr>
                                    </p:animEffect>
                                  </p:childTnLst>
                                </p:cTn>
                              </p:par>
                            </p:childTnLst>
                          </p:cTn>
                        </p:par>
                        <p:par>
                          <p:cTn id="11" fill="hold">
                            <p:stCondLst>
                              <p:cond delay="2000"/>
                            </p:stCondLst>
                            <p:childTnLst>
                              <p:par>
                                <p:cTn id="12" presetID="30" presetClass="entr" presetSubtype="0"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800" decel="100000"/>
                                        <p:tgtEl>
                                          <p:spTgt spid="2"/>
                                        </p:tgtEl>
                                      </p:cBhvr>
                                    </p:animEffect>
                                    <p:anim calcmode="lin" valueType="num">
                                      <p:cBhvr>
                                        <p:cTn id="15" dur="800" decel="100000" fill="hold"/>
                                        <p:tgtEl>
                                          <p:spTgt spid="2"/>
                                        </p:tgtEl>
                                        <p:attrNameLst>
                                          <p:attrName>style.rotation</p:attrName>
                                        </p:attrNameLst>
                                      </p:cBhvr>
                                      <p:tavLst>
                                        <p:tav tm="0">
                                          <p:val>
                                            <p:fltVal val="-90"/>
                                          </p:val>
                                        </p:tav>
                                        <p:tav tm="100000">
                                          <p:val>
                                            <p:fltVal val="0"/>
                                          </p:val>
                                        </p:tav>
                                      </p:tavLst>
                                    </p:anim>
                                    <p:anim calcmode="lin" valueType="num">
                                      <p:cBhvr>
                                        <p:cTn id="16" dur="800" decel="100000" fill="hold"/>
                                        <p:tgtEl>
                                          <p:spTgt spid="2"/>
                                        </p:tgtEl>
                                        <p:attrNameLst>
                                          <p:attrName>ppt_x</p:attrName>
                                        </p:attrNameLst>
                                      </p:cBhvr>
                                      <p:tavLst>
                                        <p:tav tm="0">
                                          <p:val>
                                            <p:strVal val="#ppt_x+0.4"/>
                                          </p:val>
                                        </p:tav>
                                        <p:tav tm="100000">
                                          <p:val>
                                            <p:strVal val="#ppt_x-0.05"/>
                                          </p:val>
                                        </p:tav>
                                      </p:tavLst>
                                    </p:anim>
                                    <p:anim calcmode="lin" valueType="num">
                                      <p:cBhvr>
                                        <p:cTn id="17" dur="800" decel="100000" fill="hold"/>
                                        <p:tgtEl>
                                          <p:spTgt spid="2"/>
                                        </p:tgtEl>
                                        <p:attrNameLst>
                                          <p:attrName>ppt_y</p:attrName>
                                        </p:attrNameLst>
                                      </p:cBhvr>
                                      <p:tavLst>
                                        <p:tav tm="0">
                                          <p:val>
                                            <p:strVal val="#ppt_y-0.4"/>
                                          </p:val>
                                        </p:tav>
                                        <p:tav tm="100000">
                                          <p:val>
                                            <p:strVal val="#ppt_y+0.1"/>
                                          </p:val>
                                        </p:tav>
                                      </p:tavLst>
                                    </p:anim>
                                    <p:anim calcmode="lin" valueType="num">
                                      <p:cBhvr>
                                        <p:cTn id="18"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9"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9" presetClass="entr" presetSubtype="0" decel="10000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p:cTn id="24" dur="500" fill="hold"/>
                                        <p:tgtEl>
                                          <p:spTgt spid="3"/>
                                        </p:tgtEl>
                                        <p:attrNameLst>
                                          <p:attrName>ppt_w</p:attrName>
                                        </p:attrNameLst>
                                      </p:cBhvr>
                                      <p:tavLst>
                                        <p:tav tm="0">
                                          <p:val>
                                            <p:fltVal val="0"/>
                                          </p:val>
                                        </p:tav>
                                        <p:tav tm="100000">
                                          <p:val>
                                            <p:strVal val="#ppt_w"/>
                                          </p:val>
                                        </p:tav>
                                      </p:tavLst>
                                    </p:anim>
                                    <p:anim calcmode="lin" valueType="num">
                                      <p:cBhvr>
                                        <p:cTn id="25" dur="500" fill="hold"/>
                                        <p:tgtEl>
                                          <p:spTgt spid="3"/>
                                        </p:tgtEl>
                                        <p:attrNameLst>
                                          <p:attrName>ppt_h</p:attrName>
                                        </p:attrNameLst>
                                      </p:cBhvr>
                                      <p:tavLst>
                                        <p:tav tm="0">
                                          <p:val>
                                            <p:fltVal val="0"/>
                                          </p:val>
                                        </p:tav>
                                        <p:tav tm="100000">
                                          <p:val>
                                            <p:strVal val="#ppt_h"/>
                                          </p:val>
                                        </p:tav>
                                      </p:tavLst>
                                    </p:anim>
                                    <p:anim calcmode="lin" valueType="num">
                                      <p:cBhvr>
                                        <p:cTn id="26" dur="500" fill="hold"/>
                                        <p:tgtEl>
                                          <p:spTgt spid="3"/>
                                        </p:tgtEl>
                                        <p:attrNameLst>
                                          <p:attrName>style.rotation</p:attrName>
                                        </p:attrNameLst>
                                      </p:cBhvr>
                                      <p:tavLst>
                                        <p:tav tm="0">
                                          <p:val>
                                            <p:fltVal val="360"/>
                                          </p:val>
                                        </p:tav>
                                        <p:tav tm="100000">
                                          <p:val>
                                            <p:fltVal val="0"/>
                                          </p:val>
                                        </p:tav>
                                      </p:tavLst>
                                    </p:anim>
                                    <p:animEffect transition="in" filter="fade">
                                      <p:cBhvr>
                                        <p:cTn id="27" dur="500"/>
                                        <p:tgtEl>
                                          <p:spTgt spid="3"/>
                                        </p:tgtEl>
                                      </p:cBhvr>
                                    </p:animEffect>
                                  </p:childTnLst>
                                </p:cTn>
                              </p:par>
                              <p:par>
                                <p:cTn id="28" presetID="22" presetClass="entr" presetSubtype="4"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down)">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1+#ppt_w/2"/>
                                          </p:val>
                                        </p:tav>
                                        <p:tav tm="100000">
                                          <p:val>
                                            <p:strVal val="#ppt_x"/>
                                          </p:val>
                                        </p:tav>
                                      </p:tavLst>
                                    </p:anim>
                                    <p:anim calcmode="lin" valueType="num">
                                      <p:cBhvr additive="base">
                                        <p:cTn id="36" dur="500" fill="hold"/>
                                        <p:tgtEl>
                                          <p:spTgt spid="6"/>
                                        </p:tgtEl>
                                        <p:attrNameLst>
                                          <p:attrName>ppt_y</p:attrName>
                                        </p:attrNameLst>
                                      </p:cBhvr>
                                      <p:tavLst>
                                        <p:tav tm="0">
                                          <p:val>
                                            <p:strVal val="#ppt_y"/>
                                          </p:val>
                                        </p:tav>
                                        <p:tav tm="100000">
                                          <p:val>
                                            <p:strVal val="#ppt_y"/>
                                          </p:val>
                                        </p:tav>
                                      </p:tavLst>
                                    </p:anim>
                                  </p:childTnLst>
                                </p:cTn>
                              </p:par>
                              <p:par>
                                <p:cTn id="37" presetID="26" presetClass="emph" presetSubtype="0" repeatCount="3000" fill="hold" grpId="1" nodeType="withEffect">
                                  <p:stCondLst>
                                    <p:cond delay="0"/>
                                  </p:stCondLst>
                                  <p:childTnLst>
                                    <p:animEffect transition="out" filter="fade">
                                      <p:cBhvr>
                                        <p:cTn id="38" dur="1000" tmFilter="0, 0; .2, .5; .8, .5; 1, 0"/>
                                        <p:tgtEl>
                                          <p:spTgt spid="6"/>
                                        </p:tgtEl>
                                      </p:cBhvr>
                                    </p:animEffect>
                                    <p:animScale>
                                      <p:cBhvr>
                                        <p:cTn id="39" dur="500" autoRev="1" fill="hold"/>
                                        <p:tgtEl>
                                          <p:spTgt spid="6"/>
                                        </p:tgtEl>
                                      </p:cBhvr>
                                      <p:by x="105000" y="105000"/>
                                    </p:animScale>
                                  </p:childTnLst>
                                </p:cTn>
                              </p:par>
                              <p:par>
                                <p:cTn id="40" presetID="10" presetClass="entr" presetSubtype="0" fill="hold" grpId="0" nodeType="with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1000"/>
                                        <p:tgtEl>
                                          <p:spTgt spid="5"/>
                                        </p:tgtEl>
                                      </p:cBhvr>
                                    </p:animEffect>
                                    <p:anim calcmode="lin" valueType="num">
                                      <p:cBhvr>
                                        <p:cTn id="48" dur="1000" fill="hold"/>
                                        <p:tgtEl>
                                          <p:spTgt spid="5"/>
                                        </p:tgtEl>
                                        <p:attrNameLst>
                                          <p:attrName>ppt_x</p:attrName>
                                        </p:attrNameLst>
                                      </p:cBhvr>
                                      <p:tavLst>
                                        <p:tav tm="0">
                                          <p:val>
                                            <p:strVal val="#ppt_x"/>
                                          </p:val>
                                        </p:tav>
                                        <p:tav tm="100000">
                                          <p:val>
                                            <p:strVal val="#ppt_x"/>
                                          </p:val>
                                        </p:tav>
                                      </p:tavLst>
                                    </p:anim>
                                    <p:anim calcmode="lin" valueType="num">
                                      <p:cBhvr>
                                        <p:cTn id="4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6" grpId="1" animBg="1"/>
      <p:bldP spid="4" grpId="0"/>
    </p:bld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Line 3">
            <a:extLst>
              <a:ext uri="{FF2B5EF4-FFF2-40B4-BE49-F238E27FC236}">
                <a16:creationId xmlns:a16="http://schemas.microsoft.com/office/drawing/2014/main" xmlns="" id="{ADE6228E-FEE7-3172-7E3B-8DC08D81C0EE}"/>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6611" name="Rectangle 74">
            <a:extLst>
              <a:ext uri="{FF2B5EF4-FFF2-40B4-BE49-F238E27FC236}">
                <a16:creationId xmlns:a16="http://schemas.microsoft.com/office/drawing/2014/main" xmlns="" id="{CE8CFDDB-A9AD-94CC-7EFE-C25D16581D99}"/>
              </a:ext>
            </a:extLst>
          </p:cNvPr>
          <p:cNvSpPr>
            <a:spLocks noGrp="1" noChangeArrowheads="1"/>
          </p:cNvSpPr>
          <p:nvPr>
            <p:ph type="title" sz="quarter"/>
          </p:nvPr>
        </p:nvSpPr>
        <p:spPr>
          <a:xfrm>
            <a:off x="290513" y="0"/>
            <a:ext cx="8058150" cy="1044575"/>
          </a:xfrm>
        </p:spPr>
        <p:txBody>
          <a:bodyPr/>
          <a:lstStyle/>
          <a:p>
            <a:r>
              <a:rPr lang="en-US" altLang="en-US" sz="4400"/>
              <a:t>Universal Design…</a:t>
            </a:r>
          </a:p>
        </p:txBody>
      </p:sp>
      <p:sp>
        <p:nvSpPr>
          <p:cNvPr id="4" name="TextBox 3">
            <a:extLst>
              <a:ext uri="{FF2B5EF4-FFF2-40B4-BE49-F238E27FC236}">
                <a16:creationId xmlns:a16="http://schemas.microsoft.com/office/drawing/2014/main" xmlns="" id="{A156A2C6-92DB-0E79-BFA1-E3F19C71DB37}"/>
              </a:ext>
            </a:extLst>
          </p:cNvPr>
          <p:cNvSpPr txBox="1">
            <a:spLocks noChangeArrowheads="1"/>
          </p:cNvSpPr>
          <p:nvPr/>
        </p:nvSpPr>
        <p:spPr bwMode="auto">
          <a:xfrm>
            <a:off x="290513" y="792163"/>
            <a:ext cx="8229600" cy="655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r>
              <a:rPr lang="en-US" altLang="en-US" sz="2800" b="1">
                <a:solidFill>
                  <a:srgbClr val="006600"/>
                </a:solidFill>
                <a:latin typeface="Times New Roman" panose="02020603050405020304" pitchFamily="18" charset="0"/>
                <a:cs typeface="Times New Roman" panose="02020603050405020304" pitchFamily="18" charset="0"/>
              </a:rPr>
              <a:t>…incorporates many accessibility code requirements and stresses innovative solutions to facilitate daily living and independence, especially for people who have, are or will be experiencing changes in their mobility and/or sight and hearing.</a:t>
            </a:r>
          </a:p>
          <a:p>
            <a:r>
              <a:rPr lang="en-US" altLang="en-US" sz="2800" b="1">
                <a:latin typeface="Times New Roman" panose="02020603050405020304" pitchFamily="18" charset="0"/>
                <a:cs typeface="Times New Roman" panose="02020603050405020304" pitchFamily="18" charset="0"/>
              </a:rPr>
              <a:t>…environments are designed to readily accommodate people who differ in </a:t>
            </a:r>
          </a:p>
          <a:p>
            <a:r>
              <a:rPr lang="en-US" altLang="en-US" sz="2800" b="1">
                <a:latin typeface="Times New Roman" panose="02020603050405020304" pitchFamily="18" charset="0"/>
                <a:cs typeface="Times New Roman" panose="02020603050405020304" pitchFamily="18" charset="0"/>
              </a:rPr>
              <a:t>height, size, strength and mobility.</a:t>
            </a:r>
          </a:p>
          <a:p>
            <a:r>
              <a:rPr lang="en-US" altLang="en-US" sz="2800" b="1">
                <a:solidFill>
                  <a:srgbClr val="006600"/>
                </a:solidFill>
                <a:latin typeface="Times New Roman" panose="02020603050405020304" pitchFamily="18" charset="0"/>
                <a:cs typeface="Times New Roman" panose="02020603050405020304" pitchFamily="18" charset="0"/>
              </a:rPr>
              <a:t>…is a leading – edge design concept </a:t>
            </a:r>
          </a:p>
          <a:p>
            <a:r>
              <a:rPr lang="en-US" altLang="en-US" sz="2800" b="1">
                <a:solidFill>
                  <a:srgbClr val="006600"/>
                </a:solidFill>
                <a:latin typeface="Times New Roman" panose="02020603050405020304" pitchFamily="18" charset="0"/>
                <a:cs typeface="Times New Roman" panose="02020603050405020304" pitchFamily="18" charset="0"/>
              </a:rPr>
              <a:t>that strives to accommodate human </a:t>
            </a:r>
          </a:p>
          <a:p>
            <a:r>
              <a:rPr lang="en-US" altLang="en-US" sz="2800" b="1">
                <a:solidFill>
                  <a:srgbClr val="006600"/>
                </a:solidFill>
                <a:latin typeface="Times New Roman" panose="02020603050405020304" pitchFamily="18" charset="0"/>
                <a:cs typeface="Times New Roman" panose="02020603050405020304" pitchFamily="18" charset="0"/>
              </a:rPr>
              <a:t>functional diversity and the future </a:t>
            </a:r>
          </a:p>
          <a:p>
            <a:r>
              <a:rPr lang="en-US" altLang="en-US" sz="2800" b="1">
                <a:solidFill>
                  <a:srgbClr val="006600"/>
                </a:solidFill>
                <a:latin typeface="Times New Roman" panose="02020603050405020304" pitchFamily="18" charset="0"/>
                <a:cs typeface="Times New Roman" panose="02020603050405020304" pitchFamily="18" charset="0"/>
              </a:rPr>
              <a:t>change in how people perform their </a:t>
            </a:r>
          </a:p>
          <a:p>
            <a:r>
              <a:rPr lang="en-US" altLang="en-US" sz="2800" b="1">
                <a:solidFill>
                  <a:srgbClr val="006600"/>
                </a:solidFill>
                <a:latin typeface="Times New Roman" panose="02020603050405020304" pitchFamily="18" charset="0"/>
                <a:cs typeface="Times New Roman" panose="02020603050405020304" pitchFamily="18" charset="0"/>
              </a:rPr>
              <a:t>activities of daily living.</a:t>
            </a:r>
          </a:p>
          <a:p>
            <a:r>
              <a:rPr lang="en-US" altLang="en-US" sz="1600" b="1">
                <a:latin typeface="Times New Roman" panose="02020603050405020304" pitchFamily="18" charset="0"/>
                <a:cs typeface="Times New Roman" panose="02020603050405020304" pitchFamily="18" charset="0"/>
              </a:rPr>
              <a:t>Susan Mack, OTR/L, CAPS, Ultimate Home Design March/April  2006</a:t>
            </a:r>
          </a:p>
          <a:p>
            <a:endParaRPr lang="en-US" altLang="en-US" sz="2800" b="1">
              <a:latin typeface="Times New Roman" panose="02020603050405020304" pitchFamily="18" charset="0"/>
              <a:cs typeface="Times New Roman" panose="02020603050405020304" pitchFamily="18" charset="0"/>
            </a:endParaRPr>
          </a:p>
        </p:txBody>
      </p:sp>
      <p:pic>
        <p:nvPicPr>
          <p:cNvPr id="196613" name="Picture 4">
            <a:extLst>
              <a:ext uri="{FF2B5EF4-FFF2-40B4-BE49-F238E27FC236}">
                <a16:creationId xmlns:a16="http://schemas.microsoft.com/office/drawing/2014/main" xmlns="" id="{F9F0E2F2-03FC-080B-86C2-E8CD534C77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6513" y="2544763"/>
            <a:ext cx="32766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7"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9" presetID="37"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37" presetClass="entr" presetSubtype="0"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par>
                                <p:cTn id="33" presetID="37" presetClass="entr" presetSubtype="0"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par>
                                <p:cTn id="39" presetID="37"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animEffect transition="in" filter="fade">
                                      <p:cBhvr>
                                        <p:cTn id="41" dur="1000"/>
                                        <p:tgtEl>
                                          <p:spTgt spid="4">
                                            <p:txEl>
                                              <p:pRg st="5" end="5"/>
                                            </p:txEl>
                                          </p:spTgt>
                                        </p:tgtEl>
                                      </p:cBhvr>
                                    </p:animEffect>
                                    <p:anim calcmode="lin" valueType="num">
                                      <p:cBhvr>
                                        <p:cTn id="4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3"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par>
                                <p:cTn id="45" presetID="37" presetClass="entr" presetSubtype="0" fill="hold" nodeType="with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Effect transition="in" filter="fade">
                                      <p:cBhvr>
                                        <p:cTn id="47" dur="1000"/>
                                        <p:tgtEl>
                                          <p:spTgt spid="4">
                                            <p:txEl>
                                              <p:pRg st="6" end="6"/>
                                            </p:txEl>
                                          </p:spTgt>
                                        </p:tgtEl>
                                      </p:cBhvr>
                                    </p:animEffect>
                                    <p:anim calcmode="lin" valueType="num">
                                      <p:cBhvr>
                                        <p:cTn id="4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4">
                                            <p:txEl>
                                              <p:pRg st="6" end="6"/>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4">
                                            <p:txEl>
                                              <p:pRg st="6" end="6"/>
                                            </p:txEl>
                                          </p:spTgt>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Effect transition="in" filter="fade">
                                      <p:cBhvr>
                                        <p:cTn id="53" dur="1000"/>
                                        <p:tgtEl>
                                          <p:spTgt spid="4">
                                            <p:txEl>
                                              <p:pRg st="7" end="7"/>
                                            </p:txEl>
                                          </p:spTgt>
                                        </p:tgtEl>
                                      </p:cBhvr>
                                    </p:animEffect>
                                    <p:anim calcmode="lin" valueType="num">
                                      <p:cBhvr>
                                        <p:cTn id="54"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Effect transition="in" filter="fade">
                                      <p:cBhvr>
                                        <p:cTn id="59" dur="1000"/>
                                        <p:tgtEl>
                                          <p:spTgt spid="4">
                                            <p:txEl>
                                              <p:pRg st="8" end="8"/>
                                            </p:txEl>
                                          </p:spTgt>
                                        </p:tgtEl>
                                      </p:cBhvr>
                                    </p:animEffect>
                                    <p:anim calcmode="lin" valueType="num">
                                      <p:cBhvr>
                                        <p:cTn id="6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4">
                                            <p:txEl>
                                              <p:pRg st="8" end="8"/>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4">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266" name="Picture 5">
            <a:extLst>
              <a:ext uri="{FF2B5EF4-FFF2-40B4-BE49-F238E27FC236}">
                <a16:creationId xmlns:a16="http://schemas.microsoft.com/office/drawing/2014/main" xmlns="" id="{66CE9B55-3421-4A0B-12B9-D0C66579927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8913" y="5211763"/>
            <a:ext cx="1951037" cy="150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7267" name="Line 3">
            <a:extLst>
              <a:ext uri="{FF2B5EF4-FFF2-40B4-BE49-F238E27FC236}">
                <a16:creationId xmlns:a16="http://schemas.microsoft.com/office/drawing/2014/main" xmlns="" id="{C76533B9-9C65-D5D1-FB0C-2BFC138FD084}"/>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7268" name="AutoShape 5" descr="http://mail.aol.com/38466-111/aol-6/en-us/mail/get-attachment.aspx?uid=29589111&amp;folder=NewMail&amp;partId=1">
            <a:extLst>
              <a:ext uri="{FF2B5EF4-FFF2-40B4-BE49-F238E27FC236}">
                <a16:creationId xmlns:a16="http://schemas.microsoft.com/office/drawing/2014/main" xmlns="" id="{DDB53516-CD15-7D0C-E923-8F7BCE876473}"/>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7269" name="AutoShape 7" descr="http://mail.aol.com/38466-111/aol-6/en-us/mail/get-attachment.aspx?uid=29589111&amp;folder=NewMail&amp;partId=1">
            <a:extLst>
              <a:ext uri="{FF2B5EF4-FFF2-40B4-BE49-F238E27FC236}">
                <a16:creationId xmlns:a16="http://schemas.microsoft.com/office/drawing/2014/main" xmlns="" id="{E89EC098-C6F0-0EA2-2AA0-5227CFDD0A6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7270" name="AutoShape 9" descr="http://mail.aol.com/38466-111/aol-6/en-us/mail/get-attachment.aspx?uid=29589111&amp;folder=NewMail&amp;partId=1">
            <a:extLst>
              <a:ext uri="{FF2B5EF4-FFF2-40B4-BE49-F238E27FC236}">
                <a16:creationId xmlns:a16="http://schemas.microsoft.com/office/drawing/2014/main" xmlns="" id="{EE8A804F-0AB5-C964-2138-EE66EA8CFE87}"/>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7271" name="AutoShape 11" descr="http://mail.aol.com/38466-111/aol-6/en-us/mail/get-attachment.aspx?uid=29589111&amp;folder=NewMail&amp;partId=1">
            <a:extLst>
              <a:ext uri="{FF2B5EF4-FFF2-40B4-BE49-F238E27FC236}">
                <a16:creationId xmlns:a16="http://schemas.microsoft.com/office/drawing/2014/main" xmlns="" id="{A58DABB1-3EDB-FEB3-87CC-F77BAEE5B30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7272" name="Title 10">
            <a:extLst>
              <a:ext uri="{FF2B5EF4-FFF2-40B4-BE49-F238E27FC236}">
                <a16:creationId xmlns:a16="http://schemas.microsoft.com/office/drawing/2014/main" xmlns="" id="{18E2D802-120E-C733-5A74-F4417306475A}"/>
              </a:ext>
            </a:extLst>
          </p:cNvPr>
          <p:cNvSpPr>
            <a:spLocks noGrp="1" noChangeArrowheads="1"/>
          </p:cNvSpPr>
          <p:nvPr>
            <p:ph type="title" sz="quarter"/>
          </p:nvPr>
        </p:nvSpPr>
        <p:spPr>
          <a:xfrm>
            <a:off x="465138" y="468313"/>
            <a:ext cx="8058150" cy="247650"/>
          </a:xfrm>
        </p:spPr>
        <p:txBody>
          <a:bodyPr/>
          <a:lstStyle/>
          <a:p>
            <a:r>
              <a:rPr lang="en-US" altLang="en-US" sz="4400"/>
              <a:t/>
            </a:r>
            <a:br>
              <a:rPr lang="en-US" altLang="en-US" sz="4400"/>
            </a:br>
            <a:r>
              <a:rPr lang="en-US" altLang="en-US" sz="4400"/>
              <a:t>Not Accessible</a:t>
            </a:r>
            <a:br>
              <a:rPr lang="en-US" altLang="en-US" sz="4400"/>
            </a:br>
            <a:endParaRPr lang="en-US" altLang="en-US" sz="4400"/>
          </a:p>
        </p:txBody>
      </p:sp>
      <p:sp>
        <p:nvSpPr>
          <p:cNvPr id="4105" name="TextBox 1">
            <a:extLst>
              <a:ext uri="{FF2B5EF4-FFF2-40B4-BE49-F238E27FC236}">
                <a16:creationId xmlns:a16="http://schemas.microsoft.com/office/drawing/2014/main" xmlns="" id="{7AB538FC-EC0B-BD82-9FD0-310C1631F241}"/>
              </a:ext>
            </a:extLst>
          </p:cNvPr>
          <p:cNvSpPr txBox="1">
            <a:spLocks noChangeArrowheads="1"/>
          </p:cNvSpPr>
          <p:nvPr/>
        </p:nvSpPr>
        <p:spPr bwMode="auto">
          <a:xfrm>
            <a:off x="4665663" y="781050"/>
            <a:ext cx="4006850" cy="5154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700" dirty="0">
                <a:solidFill>
                  <a:srgbClr val="7030A0"/>
                </a:solidFill>
                <a:effectLst>
                  <a:outerShdw blurRad="38100" dist="38100" dir="2700000" algn="tl">
                    <a:srgbClr val="000000">
                      <a:alpha val="43137"/>
                    </a:srgbClr>
                  </a:outerShdw>
                </a:effectLst>
              </a:rPr>
              <a:t>Two of the people living in this home use wheelchairs.  Guess who will do their laundry?</a:t>
            </a:r>
          </a:p>
        </p:txBody>
      </p:sp>
      <p:pic>
        <p:nvPicPr>
          <p:cNvPr id="267274" name="Picture 3">
            <a:extLst>
              <a:ext uri="{FF2B5EF4-FFF2-40B4-BE49-F238E27FC236}">
                <a16:creationId xmlns:a16="http://schemas.microsoft.com/office/drawing/2014/main" xmlns="" id="{62247DD3-21CA-2E40-186F-4CB0F52C90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955675"/>
            <a:ext cx="4141788" cy="552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Line 3">
            <a:extLst>
              <a:ext uri="{FF2B5EF4-FFF2-40B4-BE49-F238E27FC236}">
                <a16:creationId xmlns:a16="http://schemas.microsoft.com/office/drawing/2014/main" xmlns="" id="{9858EE4B-F04C-8650-CF15-E5D1F812EFD1}"/>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8291" name="AutoShape 5" descr="http://mail.aol.com/38466-111/aol-6/en-us/mail/get-attachment.aspx?uid=29589111&amp;folder=NewMail&amp;partId=1">
            <a:extLst>
              <a:ext uri="{FF2B5EF4-FFF2-40B4-BE49-F238E27FC236}">
                <a16:creationId xmlns:a16="http://schemas.microsoft.com/office/drawing/2014/main" xmlns="" id="{ED38534E-2C4E-500A-3DEA-3ADA3D18DB05}"/>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8292" name="AutoShape 7" descr="http://mail.aol.com/38466-111/aol-6/en-us/mail/get-attachment.aspx?uid=29589111&amp;folder=NewMail&amp;partId=1">
            <a:extLst>
              <a:ext uri="{FF2B5EF4-FFF2-40B4-BE49-F238E27FC236}">
                <a16:creationId xmlns:a16="http://schemas.microsoft.com/office/drawing/2014/main" xmlns="" id="{5BFABA2C-6E8B-CD9A-5749-7C081C022C9A}"/>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8293" name="AutoShape 9" descr="http://mail.aol.com/38466-111/aol-6/en-us/mail/get-attachment.aspx?uid=29589111&amp;folder=NewMail&amp;partId=1">
            <a:extLst>
              <a:ext uri="{FF2B5EF4-FFF2-40B4-BE49-F238E27FC236}">
                <a16:creationId xmlns:a16="http://schemas.microsoft.com/office/drawing/2014/main" xmlns="" id="{8BDFE910-E80E-0036-A6BE-FEC6C55519A6}"/>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8294" name="AutoShape 11" descr="http://mail.aol.com/38466-111/aol-6/en-us/mail/get-attachment.aspx?uid=29589111&amp;folder=NewMail&amp;partId=1">
            <a:extLst>
              <a:ext uri="{FF2B5EF4-FFF2-40B4-BE49-F238E27FC236}">
                <a16:creationId xmlns:a16="http://schemas.microsoft.com/office/drawing/2014/main" xmlns="" id="{7C866AFB-39F6-77EF-73DE-EEAC17C74758}"/>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ea typeface="MS PGothic" panose="020B0600070205080204" pitchFamily="34" charset="-128"/>
            </a:endParaRPr>
          </a:p>
        </p:txBody>
      </p:sp>
      <p:sp>
        <p:nvSpPr>
          <p:cNvPr id="268295" name="Title 10">
            <a:extLst>
              <a:ext uri="{FF2B5EF4-FFF2-40B4-BE49-F238E27FC236}">
                <a16:creationId xmlns:a16="http://schemas.microsoft.com/office/drawing/2014/main" xmlns="" id="{A41604ED-9543-593C-A402-0AF9459A29C3}"/>
              </a:ext>
            </a:extLst>
          </p:cNvPr>
          <p:cNvSpPr>
            <a:spLocks noGrp="1"/>
          </p:cNvSpPr>
          <p:nvPr>
            <p:ph type="title" sz="quarter"/>
          </p:nvPr>
        </p:nvSpPr>
        <p:spPr>
          <a:xfrm>
            <a:off x="465138" y="468313"/>
            <a:ext cx="8058150" cy="247650"/>
          </a:xfrm>
        </p:spPr>
        <p:txBody>
          <a:bodyPr/>
          <a:lstStyle/>
          <a:p>
            <a:r>
              <a:rPr lang="en-US" altLang="en-US" sz="4400"/>
              <a:t/>
            </a:r>
            <a:br>
              <a:rPr lang="en-US" altLang="en-US" sz="4400"/>
            </a:br>
            <a:r>
              <a:rPr lang="en-US" altLang="en-US" sz="4400"/>
              <a:t>Keep It Simple</a:t>
            </a:r>
            <a:br>
              <a:rPr lang="en-US" altLang="en-US" sz="4400"/>
            </a:br>
            <a:endParaRPr lang="en-US" altLang="en-US" sz="4400"/>
          </a:p>
        </p:txBody>
      </p:sp>
      <p:pic>
        <p:nvPicPr>
          <p:cNvPr id="268296" name="Picture 1" descr="IMG_0015.JPG">
            <a:extLst>
              <a:ext uri="{FF2B5EF4-FFF2-40B4-BE49-F238E27FC236}">
                <a16:creationId xmlns:a16="http://schemas.microsoft.com/office/drawing/2014/main" xmlns="" id="{F8A1EE8B-D49F-03A5-8848-047768216A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4325" y="2697163"/>
            <a:ext cx="5157788"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8297" name="TextBox 2">
            <a:extLst>
              <a:ext uri="{FF2B5EF4-FFF2-40B4-BE49-F238E27FC236}">
                <a16:creationId xmlns:a16="http://schemas.microsoft.com/office/drawing/2014/main" xmlns="" id="{E87B0FCD-BE3B-65C2-2EF5-F40B0EB8CC34}"/>
              </a:ext>
            </a:extLst>
          </p:cNvPr>
          <p:cNvSpPr txBox="1">
            <a:spLocks noChangeArrowheads="1"/>
          </p:cNvSpPr>
          <p:nvPr/>
        </p:nvSpPr>
        <p:spPr bwMode="auto">
          <a:xfrm>
            <a:off x="290513" y="792163"/>
            <a:ext cx="830580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4000" b="1">
                <a:solidFill>
                  <a:srgbClr val="FF0000"/>
                </a:solidFill>
                <a:ea typeface="MS PGothic" panose="020B0600070205080204" pitchFamily="34" charset="-128"/>
              </a:rPr>
              <a:t>The complexity of this sophisticated washer and dryer is a challenge for a person of average intelligence.</a:t>
            </a:r>
          </a:p>
        </p:txBody>
      </p:sp>
      <p:pic>
        <p:nvPicPr>
          <p:cNvPr id="4" name="Picture 3" descr="ActiveX_Instrument_Demo.gif">
            <a:extLst>
              <a:ext uri="{FF2B5EF4-FFF2-40B4-BE49-F238E27FC236}">
                <a16:creationId xmlns:a16="http://schemas.microsoft.com/office/drawing/2014/main" xmlns="" id="{4C29A1F8-B815-6326-E6AB-987C2929B9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91113" y="4068763"/>
            <a:ext cx="3352800"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3FDCD273-E1DE-16E0-885A-82BA7C320071}"/>
              </a:ext>
            </a:extLst>
          </p:cNvPr>
          <p:cNvSpPr txBox="1">
            <a:spLocks noChangeArrowheads="1"/>
          </p:cNvSpPr>
          <p:nvPr/>
        </p:nvSpPr>
        <p:spPr bwMode="auto">
          <a:xfrm>
            <a:off x="5548313" y="3687763"/>
            <a:ext cx="2895600" cy="1077912"/>
          </a:xfrm>
          <a:prstGeom prst="rect">
            <a:avLst/>
          </a:prstGeom>
          <a:solidFill>
            <a:srgbClr val="FFFF00"/>
          </a:solidFill>
          <a:ln w="57150">
            <a:solidFill>
              <a:schemeClr val="tx1"/>
            </a:solidFill>
            <a:prstDash val="dash"/>
            <a:miter lim="800000"/>
            <a:headEnd/>
            <a:tailEnd/>
          </a:ln>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3200" b="1">
                <a:ea typeface="MS PGothic" panose="020B0600070205080204" pitchFamily="34" charset="-128"/>
              </a:rPr>
              <a:t>KEEP IT SIMPLE!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xit" presetSubtype="0" fill="hold" nodeType="clickEffect">
                                  <p:stCondLst>
                                    <p:cond delay="0"/>
                                  </p:stCondLst>
                                  <p:childTnLst>
                                    <p:animEffect transition="out" filter="dissolve">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par>
                                <p:cTn id="8" presetID="9"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dissolve">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Line 3">
            <a:extLst>
              <a:ext uri="{FF2B5EF4-FFF2-40B4-BE49-F238E27FC236}">
                <a16:creationId xmlns:a16="http://schemas.microsoft.com/office/drawing/2014/main" xmlns="" id="{4C4A44DB-D8BE-798F-501E-94AB1D649CC3}"/>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2515" name="Rectangle 74">
            <a:extLst>
              <a:ext uri="{FF2B5EF4-FFF2-40B4-BE49-F238E27FC236}">
                <a16:creationId xmlns:a16="http://schemas.microsoft.com/office/drawing/2014/main" xmlns="" id="{1B2F7C5D-7D27-F76C-C639-58F36C788947}"/>
              </a:ext>
            </a:extLst>
          </p:cNvPr>
          <p:cNvSpPr>
            <a:spLocks noGrp="1" noChangeArrowheads="1"/>
          </p:cNvSpPr>
          <p:nvPr>
            <p:ph type="title" sz="quarter"/>
          </p:nvPr>
        </p:nvSpPr>
        <p:spPr>
          <a:xfrm>
            <a:off x="290513" y="0"/>
            <a:ext cx="8058150" cy="1044575"/>
          </a:xfrm>
        </p:spPr>
        <p:txBody>
          <a:bodyPr/>
          <a:lstStyle/>
          <a:p>
            <a:r>
              <a:rPr lang="en-US" altLang="en-US" sz="4400"/>
              <a:t>Inaccessible Cabinets</a:t>
            </a:r>
          </a:p>
        </p:txBody>
      </p:sp>
      <p:pic>
        <p:nvPicPr>
          <p:cNvPr id="192516" name="Picture 3" descr="beat up cabinets.jpg">
            <a:extLst>
              <a:ext uri="{FF2B5EF4-FFF2-40B4-BE49-F238E27FC236}">
                <a16:creationId xmlns:a16="http://schemas.microsoft.com/office/drawing/2014/main" xmlns="" id="{FE5BDC31-F779-8AF4-D96E-378B0582F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0513" y="792163"/>
            <a:ext cx="8382000" cy="594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D6FEA9DA-A807-2657-6B4A-F3650E48DE7F}"/>
              </a:ext>
            </a:extLst>
          </p:cNvPr>
          <p:cNvSpPr txBox="1">
            <a:spLocks noChangeArrowheads="1"/>
          </p:cNvSpPr>
          <p:nvPr/>
        </p:nvSpPr>
        <p:spPr bwMode="auto">
          <a:xfrm>
            <a:off x="290513" y="1477963"/>
            <a:ext cx="8570912"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r>
              <a:rPr lang="en-US" altLang="en-US" sz="8000" b="1"/>
              <a:t>         Add </a:t>
            </a:r>
          </a:p>
          <a:p>
            <a:r>
              <a:rPr lang="en-US" altLang="en-US" sz="8000" b="1"/>
              <a:t>       handles</a:t>
            </a:r>
          </a:p>
          <a:p>
            <a:r>
              <a:rPr lang="en-US" altLang="en-US" sz="8000" b="1"/>
              <a:t>for accessibility!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iterate type="lt">
                                    <p:tmPct val="5000"/>
                                  </p:iterate>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fltVal val="0"/>
                                          </p:val>
                                        </p:tav>
                                        <p:tav tm="100000">
                                          <p:val>
                                            <p:strVal val="#ppt_w"/>
                                          </p:val>
                                        </p:tav>
                                      </p:tavLst>
                                    </p:anim>
                                    <p:anim calcmode="lin" valueType="num">
                                      <p:cBhvr>
                                        <p:cTn id="8" dur="2000" fill="hold"/>
                                        <p:tgtEl>
                                          <p:spTgt spid="5"/>
                                        </p:tgtEl>
                                        <p:attrNameLst>
                                          <p:attrName>ppt_h</p:attrName>
                                        </p:attrNameLst>
                                      </p:cBhvr>
                                      <p:tavLst>
                                        <p:tav tm="0">
                                          <p:val>
                                            <p:fltVal val="0"/>
                                          </p:val>
                                        </p:tav>
                                        <p:tav tm="100000">
                                          <p:val>
                                            <p:strVal val="#ppt_h"/>
                                          </p:val>
                                        </p:tav>
                                      </p:tavLst>
                                    </p:anim>
                                    <p:anim calcmode="lin" valueType="num">
                                      <p:cBhvr>
                                        <p:cTn id="9" dur="2000" fill="hold"/>
                                        <p:tgtEl>
                                          <p:spTgt spid="5"/>
                                        </p:tgtEl>
                                        <p:attrNameLst>
                                          <p:attrName>style.rotation</p:attrName>
                                        </p:attrNameLst>
                                      </p:cBhvr>
                                      <p:tavLst>
                                        <p:tav tm="0">
                                          <p:val>
                                            <p:fltVal val="90"/>
                                          </p:val>
                                        </p:tav>
                                        <p:tav tm="100000">
                                          <p:val>
                                            <p:fltVal val="0"/>
                                          </p:val>
                                        </p:tav>
                                      </p:tavLst>
                                    </p:anim>
                                    <p:animEffect transition="in" filter="fade">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Line 3">
            <a:extLst>
              <a:ext uri="{FF2B5EF4-FFF2-40B4-BE49-F238E27FC236}">
                <a16:creationId xmlns:a16="http://schemas.microsoft.com/office/drawing/2014/main" xmlns="" id="{674FCE01-DC3B-4206-ED98-C27812BA787B}"/>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3539" name="Rectangle 74">
            <a:extLst>
              <a:ext uri="{FF2B5EF4-FFF2-40B4-BE49-F238E27FC236}">
                <a16:creationId xmlns:a16="http://schemas.microsoft.com/office/drawing/2014/main" xmlns="" id="{16E416D4-5A94-F2BB-C249-4FDE07488147}"/>
              </a:ext>
            </a:extLst>
          </p:cNvPr>
          <p:cNvSpPr>
            <a:spLocks noGrp="1" noChangeArrowheads="1"/>
          </p:cNvSpPr>
          <p:nvPr>
            <p:ph type="title" sz="quarter"/>
          </p:nvPr>
        </p:nvSpPr>
        <p:spPr>
          <a:xfrm>
            <a:off x="290513" y="0"/>
            <a:ext cx="8058150" cy="1044575"/>
          </a:xfrm>
        </p:spPr>
        <p:txBody>
          <a:bodyPr/>
          <a:lstStyle/>
          <a:p>
            <a:r>
              <a:rPr lang="en-US" altLang="en-US" sz="4400"/>
              <a:t>No Cost Accessibility</a:t>
            </a:r>
          </a:p>
        </p:txBody>
      </p:sp>
      <p:pic>
        <p:nvPicPr>
          <p:cNvPr id="193540" name="Picture 3" descr="door openers.jpg">
            <a:extLst>
              <a:ext uri="{FF2B5EF4-FFF2-40B4-BE49-F238E27FC236}">
                <a16:creationId xmlns:a16="http://schemas.microsoft.com/office/drawing/2014/main" xmlns="" id="{0C49D0EA-22F0-49EB-36BF-52E70B692DC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52913" y="868363"/>
            <a:ext cx="4343400"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1C70CA63-4D75-2C48-89C8-6F4FD1CDD47D}"/>
              </a:ext>
            </a:extLst>
          </p:cNvPr>
          <p:cNvSpPr txBox="1"/>
          <p:nvPr/>
        </p:nvSpPr>
        <p:spPr>
          <a:xfrm>
            <a:off x="290513" y="2011363"/>
            <a:ext cx="3962400" cy="3046412"/>
          </a:xfrm>
          <a:prstGeom prst="rect">
            <a:avLst/>
          </a:prstGeom>
          <a:noFill/>
        </p:spPr>
        <p:txBody>
          <a:bodyPr>
            <a:spAutoFit/>
          </a:bodyPr>
          <a:lstStyle/>
          <a:p>
            <a:pPr algn="ctr">
              <a:defRPr/>
            </a:pPr>
            <a:r>
              <a:rPr lang="en-US" sz="4800" b="1" dirty="0">
                <a:solidFill>
                  <a:schemeClr val="tx1">
                    <a:lumMod val="85000"/>
                    <a:lumOff val="15000"/>
                  </a:schemeClr>
                </a:solidFill>
                <a:ea typeface="Tahoma" pitchFamily="34" charset="0"/>
                <a:cs typeface="Tahoma" pitchFamily="34" charset="0"/>
              </a:rPr>
              <a:t>Creative approaches</a:t>
            </a:r>
          </a:p>
          <a:p>
            <a:pPr algn="ctr">
              <a:defRPr/>
            </a:pPr>
            <a:r>
              <a:rPr lang="en-US" sz="4800" b="1" dirty="0">
                <a:solidFill>
                  <a:schemeClr val="tx1">
                    <a:lumMod val="85000"/>
                    <a:lumOff val="15000"/>
                  </a:schemeClr>
                </a:solidFill>
                <a:ea typeface="Tahoma" pitchFamily="34" charset="0"/>
                <a:cs typeface="Tahoma" pitchFamily="34" charset="0"/>
              </a:rPr>
              <a:t> to accessibility</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Line 3">
            <a:extLst>
              <a:ext uri="{FF2B5EF4-FFF2-40B4-BE49-F238E27FC236}">
                <a16:creationId xmlns:a16="http://schemas.microsoft.com/office/drawing/2014/main" xmlns="" id="{7835E4A6-AD19-9C0F-23AD-EC6B96AC2B4D}"/>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563" name="Rectangle 74">
            <a:extLst>
              <a:ext uri="{FF2B5EF4-FFF2-40B4-BE49-F238E27FC236}">
                <a16:creationId xmlns:a16="http://schemas.microsoft.com/office/drawing/2014/main" xmlns="" id="{330ABB9B-00B1-109B-B5D5-E190550A6E31}"/>
              </a:ext>
            </a:extLst>
          </p:cNvPr>
          <p:cNvSpPr>
            <a:spLocks noGrp="1" noChangeArrowheads="1"/>
          </p:cNvSpPr>
          <p:nvPr>
            <p:ph type="title" sz="quarter"/>
          </p:nvPr>
        </p:nvSpPr>
        <p:spPr>
          <a:xfrm>
            <a:off x="465138" y="-274638"/>
            <a:ext cx="8058150" cy="1676401"/>
          </a:xfrm>
        </p:spPr>
        <p:txBody>
          <a:bodyPr/>
          <a:lstStyle/>
          <a:p>
            <a:r>
              <a:rPr lang="en-US" altLang="en-US" sz="4400"/>
              <a:t>Threshold</a:t>
            </a:r>
          </a:p>
        </p:txBody>
      </p:sp>
      <p:pic>
        <p:nvPicPr>
          <p:cNvPr id="194564" name="Picture 3" descr="threshold.jpg">
            <a:extLst>
              <a:ext uri="{FF2B5EF4-FFF2-40B4-BE49-F238E27FC236}">
                <a16:creationId xmlns:a16="http://schemas.microsoft.com/office/drawing/2014/main" xmlns="" id="{E059A16E-ED15-9A4C-2016-0315F34BDD5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6713" y="868363"/>
            <a:ext cx="8229600"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Line 2">
            <a:extLst>
              <a:ext uri="{FF2B5EF4-FFF2-40B4-BE49-F238E27FC236}">
                <a16:creationId xmlns:a16="http://schemas.microsoft.com/office/drawing/2014/main" xmlns="" id="{6B6B7A07-51C6-90AB-57C8-7E29C9AC9CFC}"/>
              </a:ext>
            </a:extLst>
          </p:cNvPr>
          <p:cNvSpPr>
            <a:spLocks noChangeShapeType="1"/>
          </p:cNvSpPr>
          <p:nvPr/>
        </p:nvSpPr>
        <p:spPr bwMode="auto">
          <a:xfrm>
            <a:off x="519113" y="9445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5587" name="Rectangle 3">
            <a:extLst>
              <a:ext uri="{FF2B5EF4-FFF2-40B4-BE49-F238E27FC236}">
                <a16:creationId xmlns:a16="http://schemas.microsoft.com/office/drawing/2014/main" xmlns="" id="{E48593C5-4C45-8C9F-01C1-CC062257EBBB}"/>
              </a:ext>
            </a:extLst>
          </p:cNvPr>
          <p:cNvSpPr>
            <a:spLocks noGrp="1" noChangeArrowheads="1"/>
          </p:cNvSpPr>
          <p:nvPr>
            <p:ph type="title" sz="quarter"/>
          </p:nvPr>
        </p:nvSpPr>
        <p:spPr>
          <a:xfrm>
            <a:off x="366713" y="0"/>
            <a:ext cx="8914606" cy="1249363"/>
          </a:xfrm>
        </p:spPr>
        <p:txBody>
          <a:bodyPr/>
          <a:lstStyle/>
          <a:p>
            <a:r>
              <a:rPr lang="en-US" altLang="en-US" sz="4000" dirty="0"/>
              <a:t>Promote Self-Determination</a:t>
            </a:r>
          </a:p>
        </p:txBody>
      </p:sp>
      <p:sp>
        <p:nvSpPr>
          <p:cNvPr id="246788" name="Text Box 4">
            <a:extLst>
              <a:ext uri="{FF2B5EF4-FFF2-40B4-BE49-F238E27FC236}">
                <a16:creationId xmlns:a16="http://schemas.microsoft.com/office/drawing/2014/main" xmlns="" id="{35BA7954-5D72-F860-1E0C-396778602830}"/>
              </a:ext>
            </a:extLst>
          </p:cNvPr>
          <p:cNvSpPr txBox="1">
            <a:spLocks noChangeArrowheads="1"/>
          </p:cNvSpPr>
          <p:nvPr/>
        </p:nvSpPr>
        <p:spPr bwMode="auto">
          <a:xfrm>
            <a:off x="366713" y="944563"/>
            <a:ext cx="8001000" cy="578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nSpc>
                <a:spcPct val="95000"/>
              </a:lnSpc>
            </a:pPr>
            <a:r>
              <a:rPr lang="en-US" altLang="en-US" sz="2800" b="1">
                <a:solidFill>
                  <a:schemeClr val="folHlink"/>
                </a:solidFill>
              </a:rPr>
              <a:t>Consider these options:</a:t>
            </a:r>
          </a:p>
          <a:p>
            <a:pPr>
              <a:lnSpc>
                <a:spcPct val="95000"/>
              </a:lnSpc>
            </a:pPr>
            <a:r>
              <a:rPr lang="en-US" altLang="en-US" sz="2800" b="1">
                <a:solidFill>
                  <a:schemeClr val="folHlink"/>
                </a:solidFill>
              </a:rPr>
              <a:t>   </a:t>
            </a:r>
            <a:r>
              <a:rPr lang="en-US" altLang="en-US" sz="2800" b="1" i="1">
                <a:solidFill>
                  <a:srgbClr val="990099"/>
                </a:solidFill>
              </a:rPr>
              <a:t>modify the environment – accessibility</a:t>
            </a:r>
          </a:p>
          <a:p>
            <a:pPr>
              <a:lnSpc>
                <a:spcPct val="95000"/>
              </a:lnSpc>
            </a:pPr>
            <a:r>
              <a:rPr lang="en-US" altLang="en-US" sz="2800" b="1" i="1">
                <a:solidFill>
                  <a:srgbClr val="990099"/>
                </a:solidFill>
              </a:rPr>
              <a:t>   provide adaptive equipment</a:t>
            </a:r>
          </a:p>
          <a:p>
            <a:pPr>
              <a:lnSpc>
                <a:spcPct val="95000"/>
              </a:lnSpc>
            </a:pPr>
            <a:r>
              <a:rPr lang="en-US" altLang="en-US" sz="2800" b="1" i="1">
                <a:solidFill>
                  <a:srgbClr val="990099"/>
                </a:solidFill>
              </a:rPr>
              <a:t>   teach skill acquisition</a:t>
            </a:r>
          </a:p>
          <a:p>
            <a:pPr>
              <a:lnSpc>
                <a:spcPct val="95000"/>
              </a:lnSpc>
            </a:pPr>
            <a:r>
              <a:rPr lang="en-US" altLang="en-US" sz="2800" b="1" i="1">
                <a:solidFill>
                  <a:srgbClr val="990099"/>
                </a:solidFill>
              </a:rPr>
              <a:t>   provide personal assistance</a:t>
            </a:r>
          </a:p>
          <a:p>
            <a:pPr>
              <a:lnSpc>
                <a:spcPct val="95000"/>
              </a:lnSpc>
            </a:pPr>
            <a:r>
              <a:rPr lang="en-US" altLang="en-US" sz="2800" b="1">
                <a:solidFill>
                  <a:schemeClr val="folHlink"/>
                </a:solidFill>
              </a:rPr>
              <a:t>The best approach for maximizing self-determination is influenced by numerous factors:</a:t>
            </a:r>
          </a:p>
          <a:p>
            <a:pPr>
              <a:lnSpc>
                <a:spcPct val="95000"/>
              </a:lnSpc>
            </a:pPr>
            <a:r>
              <a:rPr lang="en-US" altLang="en-US" sz="2800" b="1">
                <a:solidFill>
                  <a:schemeClr val="folHlink"/>
                </a:solidFill>
              </a:rPr>
              <a:t>   </a:t>
            </a:r>
            <a:r>
              <a:rPr lang="en-US" altLang="en-US" sz="2800" b="1" i="1">
                <a:solidFill>
                  <a:srgbClr val="990099"/>
                </a:solidFill>
              </a:rPr>
              <a:t>individual preference		</a:t>
            </a:r>
          </a:p>
          <a:p>
            <a:pPr>
              <a:lnSpc>
                <a:spcPct val="95000"/>
              </a:lnSpc>
            </a:pPr>
            <a:r>
              <a:rPr lang="en-US" altLang="en-US" sz="2800" b="1" i="1">
                <a:solidFill>
                  <a:srgbClr val="990099"/>
                </a:solidFill>
              </a:rPr>
              <a:t>   technology</a:t>
            </a:r>
          </a:p>
          <a:p>
            <a:pPr>
              <a:lnSpc>
                <a:spcPct val="95000"/>
              </a:lnSpc>
            </a:pPr>
            <a:r>
              <a:rPr lang="en-US" altLang="en-US" sz="2800" b="1" i="1">
                <a:solidFill>
                  <a:srgbClr val="990099"/>
                </a:solidFill>
              </a:rPr>
              <a:t>   cost	</a:t>
            </a:r>
          </a:p>
          <a:p>
            <a:pPr>
              <a:lnSpc>
                <a:spcPct val="95000"/>
              </a:lnSpc>
            </a:pPr>
            <a:r>
              <a:rPr lang="en-US" altLang="en-US" sz="2800" b="1" i="1">
                <a:solidFill>
                  <a:srgbClr val="990099"/>
                </a:solidFill>
              </a:rPr>
              <a:t>   stigma</a:t>
            </a:r>
          </a:p>
          <a:p>
            <a:pPr>
              <a:lnSpc>
                <a:spcPct val="95000"/>
              </a:lnSpc>
            </a:pPr>
            <a:r>
              <a:rPr lang="en-US" altLang="en-US" sz="2800" b="1" i="1">
                <a:solidFill>
                  <a:srgbClr val="990099"/>
                </a:solidFill>
              </a:rPr>
              <a:t>   time	</a:t>
            </a:r>
          </a:p>
          <a:p>
            <a:pPr>
              <a:lnSpc>
                <a:spcPct val="95000"/>
              </a:lnSpc>
            </a:pPr>
            <a:r>
              <a:rPr lang="en-US" altLang="en-US" sz="2800" b="1" i="1">
                <a:solidFill>
                  <a:srgbClr val="990099"/>
                </a:solidFill>
              </a:rPr>
              <a:t>   available  personnel</a:t>
            </a:r>
          </a:p>
        </p:txBody>
      </p:sp>
      <p:pic>
        <p:nvPicPr>
          <p:cNvPr id="195589" name="Picture 5" descr="MCj00890860000[1]">
            <a:extLst>
              <a:ext uri="{FF2B5EF4-FFF2-40B4-BE49-F238E27FC236}">
                <a16:creationId xmlns:a16="http://schemas.microsoft.com/office/drawing/2014/main" xmlns="" id="{9BF720E9-2DAF-5C86-56F8-B6B14448115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0113" y="3840163"/>
            <a:ext cx="1960562"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5590" name="Picture 6" descr="MCj00890880000[1]">
            <a:extLst>
              <a:ext uri="{FF2B5EF4-FFF2-40B4-BE49-F238E27FC236}">
                <a16:creationId xmlns:a16="http://schemas.microsoft.com/office/drawing/2014/main" xmlns="" id="{A19D9AB2-6599-6261-325D-72A9D84378F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05513" y="3916363"/>
            <a:ext cx="3557587" cy="376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46788">
                                            <p:txEl>
                                              <p:pRg st="2" end="2"/>
                                            </p:txEl>
                                          </p:spTgt>
                                        </p:tgtEl>
                                        <p:attrNameLst>
                                          <p:attrName>style.visibility</p:attrName>
                                        </p:attrNameLst>
                                      </p:cBhvr>
                                      <p:to>
                                        <p:strVal val="visible"/>
                                      </p:to>
                                    </p:set>
                                    <p:anim calcmode="lin" valueType="num">
                                      <p:cBhvr additive="base">
                                        <p:cTn id="7" dur="500" fill="hold"/>
                                        <p:tgtEl>
                                          <p:spTgt spid="246788">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678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46788">
                                            <p:txEl>
                                              <p:pRg st="3" end="3"/>
                                            </p:txEl>
                                          </p:spTgt>
                                        </p:tgtEl>
                                        <p:attrNameLst>
                                          <p:attrName>style.visibility</p:attrName>
                                        </p:attrNameLst>
                                      </p:cBhvr>
                                      <p:to>
                                        <p:strVal val="visible"/>
                                      </p:to>
                                    </p:set>
                                    <p:anim calcmode="lin" valueType="num">
                                      <p:cBhvr additive="base">
                                        <p:cTn id="13" dur="500" fill="hold"/>
                                        <p:tgtEl>
                                          <p:spTgt spid="246788">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4678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46788">
                                            <p:txEl>
                                              <p:pRg st="4" end="4"/>
                                            </p:txEl>
                                          </p:spTgt>
                                        </p:tgtEl>
                                        <p:attrNameLst>
                                          <p:attrName>style.visibility</p:attrName>
                                        </p:attrNameLst>
                                      </p:cBhvr>
                                      <p:to>
                                        <p:strVal val="visible"/>
                                      </p:to>
                                    </p:set>
                                    <p:anim calcmode="lin" valueType="num">
                                      <p:cBhvr additive="base">
                                        <p:cTn id="19" dur="500" fill="hold"/>
                                        <p:tgtEl>
                                          <p:spTgt spid="246788">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4678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46788">
                                            <p:txEl>
                                              <p:pRg st="5" end="5"/>
                                            </p:txEl>
                                          </p:spTgt>
                                        </p:tgtEl>
                                        <p:attrNameLst>
                                          <p:attrName>style.visibility</p:attrName>
                                        </p:attrNameLst>
                                      </p:cBhvr>
                                      <p:to>
                                        <p:strVal val="visible"/>
                                      </p:to>
                                    </p:set>
                                    <p:anim calcmode="lin" valueType="num">
                                      <p:cBhvr additive="base">
                                        <p:cTn id="25" dur="500" fill="hold"/>
                                        <p:tgtEl>
                                          <p:spTgt spid="246788">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46788">
                                            <p:txEl>
                                              <p:pRg st="5" end="5"/>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246788">
                                            <p:txEl>
                                              <p:pRg st="6" end="6"/>
                                            </p:txEl>
                                          </p:spTgt>
                                        </p:tgtEl>
                                        <p:attrNameLst>
                                          <p:attrName>style.visibility</p:attrName>
                                        </p:attrNameLst>
                                      </p:cBhvr>
                                      <p:to>
                                        <p:strVal val="visible"/>
                                      </p:to>
                                    </p:set>
                                    <p:anim calcmode="lin" valueType="num">
                                      <p:cBhvr additive="base">
                                        <p:cTn id="29" dur="500" fill="hold"/>
                                        <p:tgtEl>
                                          <p:spTgt spid="246788">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46788">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246788">
                                            <p:txEl>
                                              <p:pRg st="7" end="7"/>
                                            </p:txEl>
                                          </p:spTgt>
                                        </p:tgtEl>
                                        <p:attrNameLst>
                                          <p:attrName>style.visibility</p:attrName>
                                        </p:attrNameLst>
                                      </p:cBhvr>
                                      <p:to>
                                        <p:strVal val="visible"/>
                                      </p:to>
                                    </p:set>
                                    <p:anim calcmode="lin" valueType="num">
                                      <p:cBhvr additive="base">
                                        <p:cTn id="35" dur="500" fill="hold"/>
                                        <p:tgtEl>
                                          <p:spTgt spid="246788">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46788">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246788">
                                            <p:txEl>
                                              <p:pRg st="8" end="8"/>
                                            </p:txEl>
                                          </p:spTgt>
                                        </p:tgtEl>
                                        <p:attrNameLst>
                                          <p:attrName>style.visibility</p:attrName>
                                        </p:attrNameLst>
                                      </p:cBhvr>
                                      <p:to>
                                        <p:strVal val="visible"/>
                                      </p:to>
                                    </p:set>
                                    <p:anim calcmode="lin" valueType="num">
                                      <p:cBhvr additive="base">
                                        <p:cTn id="41" dur="500" fill="hold"/>
                                        <p:tgtEl>
                                          <p:spTgt spid="246788">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246788">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8" fill="hold" nodeType="clickEffect">
                                  <p:stCondLst>
                                    <p:cond delay="0"/>
                                  </p:stCondLst>
                                  <p:childTnLst>
                                    <p:set>
                                      <p:cBhvr>
                                        <p:cTn id="46" dur="1" fill="hold">
                                          <p:stCondLst>
                                            <p:cond delay="0"/>
                                          </p:stCondLst>
                                        </p:cTn>
                                        <p:tgtEl>
                                          <p:spTgt spid="246788">
                                            <p:txEl>
                                              <p:pRg st="9" end="9"/>
                                            </p:txEl>
                                          </p:spTgt>
                                        </p:tgtEl>
                                        <p:attrNameLst>
                                          <p:attrName>style.visibility</p:attrName>
                                        </p:attrNameLst>
                                      </p:cBhvr>
                                      <p:to>
                                        <p:strVal val="visible"/>
                                      </p:to>
                                    </p:set>
                                    <p:anim calcmode="lin" valueType="num">
                                      <p:cBhvr additive="base">
                                        <p:cTn id="47" dur="500" fill="hold"/>
                                        <p:tgtEl>
                                          <p:spTgt spid="246788">
                                            <p:txEl>
                                              <p:pRg st="9" end="9"/>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246788">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8" fill="hold" nodeType="clickEffect">
                                  <p:stCondLst>
                                    <p:cond delay="0"/>
                                  </p:stCondLst>
                                  <p:childTnLst>
                                    <p:set>
                                      <p:cBhvr>
                                        <p:cTn id="52" dur="1" fill="hold">
                                          <p:stCondLst>
                                            <p:cond delay="0"/>
                                          </p:stCondLst>
                                        </p:cTn>
                                        <p:tgtEl>
                                          <p:spTgt spid="246788">
                                            <p:txEl>
                                              <p:pRg st="10" end="10"/>
                                            </p:txEl>
                                          </p:spTgt>
                                        </p:tgtEl>
                                        <p:attrNameLst>
                                          <p:attrName>style.visibility</p:attrName>
                                        </p:attrNameLst>
                                      </p:cBhvr>
                                      <p:to>
                                        <p:strVal val="visible"/>
                                      </p:to>
                                    </p:set>
                                    <p:anim calcmode="lin" valueType="num">
                                      <p:cBhvr additive="base">
                                        <p:cTn id="53" dur="500" fill="hold"/>
                                        <p:tgtEl>
                                          <p:spTgt spid="246788">
                                            <p:txEl>
                                              <p:pRg st="10" end="10"/>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246788">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8" fill="hold" nodeType="clickEffect">
                                  <p:stCondLst>
                                    <p:cond delay="0"/>
                                  </p:stCondLst>
                                  <p:childTnLst>
                                    <p:set>
                                      <p:cBhvr>
                                        <p:cTn id="58" dur="1" fill="hold">
                                          <p:stCondLst>
                                            <p:cond delay="0"/>
                                          </p:stCondLst>
                                        </p:cTn>
                                        <p:tgtEl>
                                          <p:spTgt spid="246788">
                                            <p:txEl>
                                              <p:pRg st="11" end="11"/>
                                            </p:txEl>
                                          </p:spTgt>
                                        </p:tgtEl>
                                        <p:attrNameLst>
                                          <p:attrName>style.visibility</p:attrName>
                                        </p:attrNameLst>
                                      </p:cBhvr>
                                      <p:to>
                                        <p:strVal val="visible"/>
                                      </p:to>
                                    </p:set>
                                    <p:anim calcmode="lin" valueType="num">
                                      <p:cBhvr additive="base">
                                        <p:cTn id="59" dur="500" fill="hold"/>
                                        <p:tgtEl>
                                          <p:spTgt spid="246788">
                                            <p:txEl>
                                              <p:pRg st="11" end="11"/>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246788">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Line 2">
            <a:extLst>
              <a:ext uri="{FF2B5EF4-FFF2-40B4-BE49-F238E27FC236}">
                <a16:creationId xmlns:a16="http://schemas.microsoft.com/office/drawing/2014/main" xmlns="" id="{E9717391-B264-AF86-D5D3-2DDA0560B81C}"/>
              </a:ext>
            </a:extLst>
          </p:cNvPr>
          <p:cNvSpPr>
            <a:spLocks noChangeShapeType="1"/>
          </p:cNvSpPr>
          <p:nvPr/>
        </p:nvSpPr>
        <p:spPr bwMode="auto">
          <a:xfrm>
            <a:off x="519113" y="8683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7635" name="Rectangle 3">
            <a:extLst>
              <a:ext uri="{FF2B5EF4-FFF2-40B4-BE49-F238E27FC236}">
                <a16:creationId xmlns:a16="http://schemas.microsoft.com/office/drawing/2014/main" xmlns="" id="{A17B533D-E938-3CDD-D6B7-44F253F4C586}"/>
              </a:ext>
            </a:extLst>
          </p:cNvPr>
          <p:cNvSpPr>
            <a:spLocks noGrp="1" noChangeArrowheads="1"/>
          </p:cNvSpPr>
          <p:nvPr>
            <p:ph type="title" sz="quarter"/>
          </p:nvPr>
        </p:nvSpPr>
        <p:spPr>
          <a:xfrm>
            <a:off x="465138" y="334963"/>
            <a:ext cx="8058150" cy="457200"/>
          </a:xfrm>
        </p:spPr>
        <p:txBody>
          <a:bodyPr/>
          <a:lstStyle/>
          <a:p>
            <a:r>
              <a:rPr lang="en-US" altLang="en-US" sz="4400"/>
              <a:t>Accessibility</a:t>
            </a:r>
          </a:p>
        </p:txBody>
      </p:sp>
      <p:sp>
        <p:nvSpPr>
          <p:cNvPr id="247812" name="Text Box 4">
            <a:extLst>
              <a:ext uri="{FF2B5EF4-FFF2-40B4-BE49-F238E27FC236}">
                <a16:creationId xmlns:a16="http://schemas.microsoft.com/office/drawing/2014/main" xmlns="" id="{E606A0AB-1E0A-8AA5-04B6-17B4ABA992EB}"/>
              </a:ext>
            </a:extLst>
          </p:cNvPr>
          <p:cNvSpPr txBox="1">
            <a:spLocks noChangeArrowheads="1"/>
          </p:cNvSpPr>
          <p:nvPr/>
        </p:nvSpPr>
        <p:spPr bwMode="auto">
          <a:xfrm>
            <a:off x="214313" y="868363"/>
            <a:ext cx="8407400" cy="589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nSpc>
                <a:spcPct val="85000"/>
              </a:lnSpc>
            </a:pPr>
            <a:r>
              <a:rPr lang="en-US" altLang="en-US" sz="3200" b="1">
                <a:solidFill>
                  <a:schemeClr val="folHlink"/>
                </a:solidFill>
              </a:rPr>
              <a:t>Does your organization promote </a:t>
            </a:r>
          </a:p>
          <a:p>
            <a:pPr>
              <a:lnSpc>
                <a:spcPct val="85000"/>
              </a:lnSpc>
            </a:pPr>
            <a:r>
              <a:rPr lang="en-US" altLang="en-US" sz="3200" b="1">
                <a:solidFill>
                  <a:schemeClr val="folHlink"/>
                </a:solidFill>
              </a:rPr>
              <a:t> supported routines by facilitating</a:t>
            </a:r>
          </a:p>
          <a:p>
            <a:pPr>
              <a:lnSpc>
                <a:spcPct val="85000"/>
              </a:lnSpc>
            </a:pPr>
            <a:r>
              <a:rPr lang="en-US" altLang="en-US" sz="3200" b="1">
                <a:solidFill>
                  <a:schemeClr val="folHlink"/>
                </a:solidFill>
              </a:rPr>
              <a:t> accessibility?</a:t>
            </a:r>
          </a:p>
          <a:p>
            <a:pPr>
              <a:lnSpc>
                <a:spcPct val="85000"/>
              </a:lnSpc>
            </a:pPr>
            <a:r>
              <a:rPr lang="en-US" altLang="en-US" sz="3200" b="1"/>
              <a:t>Modified toothbrush         Wash mitts</a:t>
            </a:r>
          </a:p>
          <a:p>
            <a:pPr>
              <a:lnSpc>
                <a:spcPct val="85000"/>
              </a:lnSpc>
            </a:pPr>
            <a:r>
              <a:rPr lang="en-US" altLang="en-US" sz="3200" b="1"/>
              <a:t>  handles		</a:t>
            </a:r>
          </a:p>
          <a:p>
            <a:pPr>
              <a:lnSpc>
                <a:spcPct val="85000"/>
              </a:lnSpc>
            </a:pPr>
            <a:r>
              <a:rPr lang="en-US" altLang="en-US" sz="3200" b="1">
                <a:solidFill>
                  <a:schemeClr val="folHlink"/>
                </a:solidFill>
              </a:rPr>
              <a:t>Raised electrical outlets   Touch lamps</a:t>
            </a:r>
          </a:p>
          <a:p>
            <a:pPr>
              <a:lnSpc>
                <a:spcPct val="85000"/>
              </a:lnSpc>
            </a:pPr>
            <a:r>
              <a:rPr lang="en-US" altLang="en-US" sz="3200" b="1"/>
              <a:t>Long-handle dust pans     Lowered </a:t>
            </a:r>
          </a:p>
          <a:p>
            <a:pPr>
              <a:lnSpc>
                <a:spcPct val="85000"/>
              </a:lnSpc>
            </a:pPr>
            <a:r>
              <a:rPr lang="en-US" altLang="en-US" sz="3200" b="1"/>
              <a:t>                                              closet bars</a:t>
            </a:r>
          </a:p>
          <a:p>
            <a:pPr>
              <a:lnSpc>
                <a:spcPct val="85000"/>
              </a:lnSpc>
            </a:pPr>
            <a:r>
              <a:rPr lang="en-US" altLang="en-US" sz="3200" b="1">
                <a:solidFill>
                  <a:schemeClr val="folHlink"/>
                </a:solidFill>
              </a:rPr>
              <a:t>Lowered counter tops	      Lowered </a:t>
            </a:r>
          </a:p>
          <a:p>
            <a:pPr>
              <a:lnSpc>
                <a:spcPct val="85000"/>
              </a:lnSpc>
            </a:pPr>
            <a:r>
              <a:rPr lang="en-US" altLang="en-US" sz="3200" b="1">
                <a:solidFill>
                  <a:schemeClr val="folHlink"/>
                </a:solidFill>
              </a:rPr>
              <a:t>                                              thermostats</a:t>
            </a:r>
          </a:p>
          <a:p>
            <a:pPr>
              <a:lnSpc>
                <a:spcPct val="85000"/>
              </a:lnSpc>
            </a:pPr>
            <a:r>
              <a:rPr lang="en-US" altLang="en-US" sz="3200" b="1"/>
              <a:t>Front load washers	      Front control</a:t>
            </a:r>
          </a:p>
          <a:p>
            <a:pPr>
              <a:lnSpc>
                <a:spcPct val="85000"/>
              </a:lnSpc>
            </a:pPr>
            <a:r>
              <a:rPr lang="en-US" altLang="en-US" sz="3200" b="1"/>
              <a:t>                                              ovens/stoves</a:t>
            </a:r>
          </a:p>
          <a:p>
            <a:pPr>
              <a:lnSpc>
                <a:spcPct val="85000"/>
              </a:lnSpc>
            </a:pPr>
            <a:r>
              <a:rPr lang="en-US" altLang="en-US" sz="3200" b="1">
                <a:solidFill>
                  <a:schemeClr val="folHlink"/>
                </a:solidFill>
              </a:rPr>
              <a:t>Front mounted garbage </a:t>
            </a:r>
          </a:p>
          <a:p>
            <a:pPr>
              <a:lnSpc>
                <a:spcPct val="85000"/>
              </a:lnSpc>
            </a:pPr>
            <a:r>
              <a:rPr lang="en-US" altLang="en-US" sz="3200" b="1">
                <a:solidFill>
                  <a:schemeClr val="folHlink"/>
                </a:solidFill>
              </a:rPr>
              <a:t>  disposal switches</a:t>
            </a:r>
          </a:p>
        </p:txBody>
      </p:sp>
      <p:pic>
        <p:nvPicPr>
          <p:cNvPr id="197637" name="Picture 5" descr="MCj02932280000[1]">
            <a:extLst>
              <a:ext uri="{FF2B5EF4-FFF2-40B4-BE49-F238E27FC236}">
                <a16:creationId xmlns:a16="http://schemas.microsoft.com/office/drawing/2014/main" xmlns="" id="{F2C657DB-7B17-25C8-E987-E6ACF393E90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00913" y="334963"/>
            <a:ext cx="23622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47812">
                                            <p:txEl>
                                              <p:pRg st="3" end="3"/>
                                            </p:txEl>
                                          </p:spTgt>
                                        </p:tgtEl>
                                        <p:attrNameLst>
                                          <p:attrName>style.visibility</p:attrName>
                                        </p:attrNameLst>
                                      </p:cBhvr>
                                      <p:to>
                                        <p:strVal val="visible"/>
                                      </p:to>
                                    </p:set>
                                    <p:anim calcmode="lin" valueType="num">
                                      <p:cBhvr additive="base">
                                        <p:cTn id="7" dur="500" fill="hold"/>
                                        <p:tgtEl>
                                          <p:spTgt spid="24781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781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7812">
                                            <p:txEl>
                                              <p:pRg st="4" end="4"/>
                                            </p:txEl>
                                          </p:spTgt>
                                        </p:tgtEl>
                                        <p:attrNameLst>
                                          <p:attrName>style.visibility</p:attrName>
                                        </p:attrNameLst>
                                      </p:cBhvr>
                                      <p:to>
                                        <p:strVal val="visible"/>
                                      </p:to>
                                    </p:set>
                                    <p:anim calcmode="lin" valueType="num">
                                      <p:cBhvr additive="base">
                                        <p:cTn id="11" dur="500" fill="hold"/>
                                        <p:tgtEl>
                                          <p:spTgt spid="247812">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781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47812">
                                            <p:txEl>
                                              <p:pRg st="5" end="5"/>
                                            </p:txEl>
                                          </p:spTgt>
                                        </p:tgtEl>
                                        <p:attrNameLst>
                                          <p:attrName>style.visibility</p:attrName>
                                        </p:attrNameLst>
                                      </p:cBhvr>
                                      <p:to>
                                        <p:strVal val="visible"/>
                                      </p:to>
                                    </p:set>
                                    <p:anim calcmode="lin" valueType="num">
                                      <p:cBhvr additive="base">
                                        <p:cTn id="17" dur="500" fill="hold"/>
                                        <p:tgtEl>
                                          <p:spTgt spid="247812">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781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47812">
                                            <p:txEl>
                                              <p:pRg st="6" end="6"/>
                                            </p:txEl>
                                          </p:spTgt>
                                        </p:tgtEl>
                                        <p:attrNameLst>
                                          <p:attrName>style.visibility</p:attrName>
                                        </p:attrNameLst>
                                      </p:cBhvr>
                                      <p:to>
                                        <p:strVal val="visible"/>
                                      </p:to>
                                    </p:set>
                                    <p:anim calcmode="lin" valueType="num">
                                      <p:cBhvr additive="base">
                                        <p:cTn id="23" dur="500" fill="hold"/>
                                        <p:tgtEl>
                                          <p:spTgt spid="24781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7812">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47812">
                                            <p:txEl>
                                              <p:pRg st="7" end="7"/>
                                            </p:txEl>
                                          </p:spTgt>
                                        </p:tgtEl>
                                        <p:attrNameLst>
                                          <p:attrName>style.visibility</p:attrName>
                                        </p:attrNameLst>
                                      </p:cBhvr>
                                      <p:to>
                                        <p:strVal val="visible"/>
                                      </p:to>
                                    </p:set>
                                    <p:anim calcmode="lin" valueType="num">
                                      <p:cBhvr additive="base">
                                        <p:cTn id="27" dur="500" fill="hold"/>
                                        <p:tgtEl>
                                          <p:spTgt spid="24781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4781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47812">
                                            <p:txEl>
                                              <p:pRg st="8" end="8"/>
                                            </p:txEl>
                                          </p:spTgt>
                                        </p:tgtEl>
                                        <p:attrNameLst>
                                          <p:attrName>style.visibility</p:attrName>
                                        </p:attrNameLst>
                                      </p:cBhvr>
                                      <p:to>
                                        <p:strVal val="visible"/>
                                      </p:to>
                                    </p:set>
                                    <p:anim calcmode="lin" valueType="num">
                                      <p:cBhvr additive="base">
                                        <p:cTn id="33" dur="500" fill="hold"/>
                                        <p:tgtEl>
                                          <p:spTgt spid="24781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47812">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47812">
                                            <p:txEl>
                                              <p:pRg st="9" end="9"/>
                                            </p:txEl>
                                          </p:spTgt>
                                        </p:tgtEl>
                                        <p:attrNameLst>
                                          <p:attrName>style.visibility</p:attrName>
                                        </p:attrNameLst>
                                      </p:cBhvr>
                                      <p:to>
                                        <p:strVal val="visible"/>
                                      </p:to>
                                    </p:set>
                                    <p:anim calcmode="lin" valueType="num">
                                      <p:cBhvr additive="base">
                                        <p:cTn id="37" dur="500" fill="hold"/>
                                        <p:tgtEl>
                                          <p:spTgt spid="24781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781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47812">
                                            <p:txEl>
                                              <p:pRg st="10" end="10"/>
                                            </p:txEl>
                                          </p:spTgt>
                                        </p:tgtEl>
                                        <p:attrNameLst>
                                          <p:attrName>style.visibility</p:attrName>
                                        </p:attrNameLst>
                                      </p:cBhvr>
                                      <p:to>
                                        <p:strVal val="visible"/>
                                      </p:to>
                                    </p:set>
                                    <p:anim calcmode="lin" valueType="num">
                                      <p:cBhvr additive="base">
                                        <p:cTn id="43" dur="500" fill="hold"/>
                                        <p:tgtEl>
                                          <p:spTgt spid="24781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47812">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47812">
                                            <p:txEl>
                                              <p:pRg st="11" end="11"/>
                                            </p:txEl>
                                          </p:spTgt>
                                        </p:tgtEl>
                                        <p:attrNameLst>
                                          <p:attrName>style.visibility</p:attrName>
                                        </p:attrNameLst>
                                      </p:cBhvr>
                                      <p:to>
                                        <p:strVal val="visible"/>
                                      </p:to>
                                    </p:set>
                                    <p:anim calcmode="lin" valueType="num">
                                      <p:cBhvr additive="base">
                                        <p:cTn id="47" dur="500" fill="hold"/>
                                        <p:tgtEl>
                                          <p:spTgt spid="247812">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4781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247812">
                                            <p:txEl>
                                              <p:pRg st="12" end="12"/>
                                            </p:txEl>
                                          </p:spTgt>
                                        </p:tgtEl>
                                        <p:attrNameLst>
                                          <p:attrName>style.visibility</p:attrName>
                                        </p:attrNameLst>
                                      </p:cBhvr>
                                      <p:to>
                                        <p:strVal val="visible"/>
                                      </p:to>
                                    </p:set>
                                    <p:anim calcmode="lin" valueType="num">
                                      <p:cBhvr additive="base">
                                        <p:cTn id="53" dur="500" fill="hold"/>
                                        <p:tgtEl>
                                          <p:spTgt spid="247812">
                                            <p:txEl>
                                              <p:pRg st="12" end="1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47812">
                                            <p:txEl>
                                              <p:pRg st="12" end="12"/>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247812">
                                            <p:txEl>
                                              <p:pRg st="13" end="13"/>
                                            </p:txEl>
                                          </p:spTgt>
                                        </p:tgtEl>
                                        <p:attrNameLst>
                                          <p:attrName>style.visibility</p:attrName>
                                        </p:attrNameLst>
                                      </p:cBhvr>
                                      <p:to>
                                        <p:strVal val="visible"/>
                                      </p:to>
                                    </p:set>
                                    <p:anim calcmode="lin" valueType="num">
                                      <p:cBhvr additive="base">
                                        <p:cTn id="57" dur="500" fill="hold"/>
                                        <p:tgtEl>
                                          <p:spTgt spid="247812">
                                            <p:txEl>
                                              <p:pRg st="13" end="13"/>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4781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Line 3">
            <a:extLst>
              <a:ext uri="{FF2B5EF4-FFF2-40B4-BE49-F238E27FC236}">
                <a16:creationId xmlns:a16="http://schemas.microsoft.com/office/drawing/2014/main" xmlns="" id="{31DDEDAC-1F37-2293-A1B9-864D9CB65A47}"/>
              </a:ext>
            </a:extLst>
          </p:cNvPr>
          <p:cNvSpPr>
            <a:spLocks noChangeShapeType="1"/>
          </p:cNvSpPr>
          <p:nvPr/>
        </p:nvSpPr>
        <p:spPr bwMode="auto">
          <a:xfrm>
            <a:off x="519113" y="9445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8659" name="Rectangle 74">
            <a:extLst>
              <a:ext uri="{FF2B5EF4-FFF2-40B4-BE49-F238E27FC236}">
                <a16:creationId xmlns:a16="http://schemas.microsoft.com/office/drawing/2014/main" xmlns="" id="{F5AC461D-C6C1-55C3-D63D-A2B34410537C}"/>
              </a:ext>
            </a:extLst>
          </p:cNvPr>
          <p:cNvSpPr>
            <a:spLocks noGrp="1" noChangeArrowheads="1"/>
          </p:cNvSpPr>
          <p:nvPr>
            <p:ph type="title" sz="quarter"/>
          </p:nvPr>
        </p:nvSpPr>
        <p:spPr>
          <a:xfrm>
            <a:off x="465138" y="334963"/>
            <a:ext cx="8058150" cy="533400"/>
          </a:xfrm>
        </p:spPr>
        <p:txBody>
          <a:bodyPr/>
          <a:lstStyle/>
          <a:p>
            <a:r>
              <a:rPr lang="en-US" altLang="en-US" sz="4400"/>
              <a:t>Accessible Living</a:t>
            </a:r>
          </a:p>
        </p:txBody>
      </p:sp>
      <p:pic>
        <p:nvPicPr>
          <p:cNvPr id="198660" name="Picture 3" descr="sink.jpg">
            <a:extLst>
              <a:ext uri="{FF2B5EF4-FFF2-40B4-BE49-F238E27FC236}">
                <a16:creationId xmlns:a16="http://schemas.microsoft.com/office/drawing/2014/main" xmlns="" id="{C3ADC6D7-62A3-B5A9-4EB1-F52A7661FE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020763"/>
            <a:ext cx="82296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Line 3">
            <a:extLst>
              <a:ext uri="{FF2B5EF4-FFF2-40B4-BE49-F238E27FC236}">
                <a16:creationId xmlns:a16="http://schemas.microsoft.com/office/drawing/2014/main" xmlns="" id="{02F10C91-E878-EEC7-56F7-712A14E045AD}"/>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9683" name="Rectangle 74">
            <a:extLst>
              <a:ext uri="{FF2B5EF4-FFF2-40B4-BE49-F238E27FC236}">
                <a16:creationId xmlns:a16="http://schemas.microsoft.com/office/drawing/2014/main" xmlns="" id="{A664E0AC-ADCE-2D34-C6BE-A885EB99F6C5}"/>
              </a:ext>
            </a:extLst>
          </p:cNvPr>
          <p:cNvSpPr>
            <a:spLocks noGrp="1" noChangeArrowheads="1"/>
          </p:cNvSpPr>
          <p:nvPr>
            <p:ph type="title" sz="quarter"/>
          </p:nvPr>
        </p:nvSpPr>
        <p:spPr>
          <a:xfrm>
            <a:off x="465138" y="334963"/>
            <a:ext cx="8058150" cy="381000"/>
          </a:xfrm>
        </p:spPr>
        <p:txBody>
          <a:bodyPr/>
          <a:lstStyle/>
          <a:p>
            <a:r>
              <a:rPr lang="en-US" altLang="en-US" sz="4400"/>
              <a:t>Accessible Living </a:t>
            </a:r>
            <a:r>
              <a:rPr lang="en-US" altLang="en-US" sz="2000"/>
              <a:t>(cont’d)</a:t>
            </a:r>
            <a:endParaRPr lang="en-US" altLang="en-US" sz="4400"/>
          </a:p>
        </p:txBody>
      </p:sp>
      <p:pic>
        <p:nvPicPr>
          <p:cNvPr id="199684" name="Picture 3" descr="sink up.jpg">
            <a:extLst>
              <a:ext uri="{FF2B5EF4-FFF2-40B4-BE49-F238E27FC236}">
                <a16:creationId xmlns:a16="http://schemas.microsoft.com/office/drawing/2014/main" xmlns="" id="{30843C45-48CE-A2AB-901A-C4B70BF970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0513" y="868363"/>
            <a:ext cx="8305800" cy="599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Line 3">
            <a:extLst>
              <a:ext uri="{FF2B5EF4-FFF2-40B4-BE49-F238E27FC236}">
                <a16:creationId xmlns:a16="http://schemas.microsoft.com/office/drawing/2014/main" xmlns="" id="{F6210F11-AB25-9DC1-F841-49306188C694}"/>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0707" name="Rectangle 74">
            <a:extLst>
              <a:ext uri="{FF2B5EF4-FFF2-40B4-BE49-F238E27FC236}">
                <a16:creationId xmlns:a16="http://schemas.microsoft.com/office/drawing/2014/main" xmlns="" id="{B7163C8A-2481-BB86-E41A-25F4AB5A6C72}"/>
              </a:ext>
            </a:extLst>
          </p:cNvPr>
          <p:cNvSpPr>
            <a:spLocks noGrp="1" noChangeArrowheads="1"/>
          </p:cNvSpPr>
          <p:nvPr>
            <p:ph type="title" sz="quarter"/>
          </p:nvPr>
        </p:nvSpPr>
        <p:spPr>
          <a:xfrm>
            <a:off x="290513" y="0"/>
            <a:ext cx="8058150" cy="1044575"/>
          </a:xfrm>
        </p:spPr>
        <p:txBody>
          <a:bodyPr/>
          <a:lstStyle/>
          <a:p>
            <a:r>
              <a:rPr lang="en-US" altLang="en-US" sz="4400"/>
              <a:t>Accessible Living </a:t>
            </a:r>
            <a:r>
              <a:rPr lang="en-US" altLang="en-US" sz="2000"/>
              <a:t>(cont’d)</a:t>
            </a:r>
          </a:p>
        </p:txBody>
      </p:sp>
      <p:pic>
        <p:nvPicPr>
          <p:cNvPr id="200708" name="Picture 3" descr="Sink Adaptation.jpg">
            <a:extLst>
              <a:ext uri="{FF2B5EF4-FFF2-40B4-BE49-F238E27FC236}">
                <a16:creationId xmlns:a16="http://schemas.microsoft.com/office/drawing/2014/main" xmlns="" id="{C55890C3-F8E8-A13D-7A92-1161F0423A3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2913" y="868363"/>
            <a:ext cx="8077200" cy="582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Line 3">
            <a:extLst>
              <a:ext uri="{FF2B5EF4-FFF2-40B4-BE49-F238E27FC236}">
                <a16:creationId xmlns:a16="http://schemas.microsoft.com/office/drawing/2014/main" xmlns="" id="{46D6AF3E-104E-AAF6-38E4-1FD6A87971D7}"/>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1731" name="Rectangle 74">
            <a:extLst>
              <a:ext uri="{FF2B5EF4-FFF2-40B4-BE49-F238E27FC236}">
                <a16:creationId xmlns:a16="http://schemas.microsoft.com/office/drawing/2014/main" xmlns="" id="{5E7197F8-4EAA-3CC9-4E30-42B66935FCA0}"/>
              </a:ext>
            </a:extLst>
          </p:cNvPr>
          <p:cNvSpPr>
            <a:spLocks noGrp="1" noChangeArrowheads="1"/>
          </p:cNvSpPr>
          <p:nvPr>
            <p:ph type="title" sz="quarter"/>
          </p:nvPr>
        </p:nvSpPr>
        <p:spPr>
          <a:xfrm>
            <a:off x="442913" y="334963"/>
            <a:ext cx="8080375" cy="381000"/>
          </a:xfrm>
        </p:spPr>
        <p:txBody>
          <a:bodyPr/>
          <a:lstStyle/>
          <a:p>
            <a:r>
              <a:rPr lang="en-US" altLang="en-US" sz="4400"/>
              <a:t>Accessible Living </a:t>
            </a:r>
            <a:r>
              <a:rPr lang="en-US" altLang="en-US" sz="2000"/>
              <a:t>(cont’d)</a:t>
            </a:r>
            <a:endParaRPr lang="en-US" altLang="en-US" sz="4400"/>
          </a:p>
        </p:txBody>
      </p:sp>
      <p:pic>
        <p:nvPicPr>
          <p:cNvPr id="201732" name="Picture 3" descr="stove.jpg">
            <a:extLst>
              <a:ext uri="{FF2B5EF4-FFF2-40B4-BE49-F238E27FC236}">
                <a16:creationId xmlns:a16="http://schemas.microsoft.com/office/drawing/2014/main" xmlns="" id="{399492D7-F10F-BB93-C7CC-232D5A4457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0513" y="868363"/>
            <a:ext cx="8382000"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Line 3">
            <a:extLst>
              <a:ext uri="{FF2B5EF4-FFF2-40B4-BE49-F238E27FC236}">
                <a16:creationId xmlns:a16="http://schemas.microsoft.com/office/drawing/2014/main" xmlns="" id="{AC12BC10-FB28-640D-A110-B5A03AF9A8DD}"/>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2755" name="Rectangle 74">
            <a:extLst>
              <a:ext uri="{FF2B5EF4-FFF2-40B4-BE49-F238E27FC236}">
                <a16:creationId xmlns:a16="http://schemas.microsoft.com/office/drawing/2014/main" xmlns="" id="{C475EFFA-C8E9-3DC0-A5FD-A85EFB796FC8}"/>
              </a:ext>
            </a:extLst>
          </p:cNvPr>
          <p:cNvSpPr>
            <a:spLocks noGrp="1" noChangeArrowheads="1"/>
          </p:cNvSpPr>
          <p:nvPr>
            <p:ph type="title" sz="quarter"/>
          </p:nvPr>
        </p:nvSpPr>
        <p:spPr>
          <a:xfrm>
            <a:off x="290513" y="0"/>
            <a:ext cx="8058150" cy="1044575"/>
          </a:xfrm>
        </p:spPr>
        <p:txBody>
          <a:bodyPr/>
          <a:lstStyle/>
          <a:p>
            <a:r>
              <a:rPr lang="en-US" altLang="en-US" sz="4400"/>
              <a:t>Accessible Living </a:t>
            </a:r>
            <a:r>
              <a:rPr lang="en-US" altLang="en-US" sz="2000"/>
              <a:t>(cont’d)</a:t>
            </a:r>
          </a:p>
        </p:txBody>
      </p:sp>
      <p:pic>
        <p:nvPicPr>
          <p:cNvPr id="202756" name="Picture 3" descr="Stove up.jpg">
            <a:extLst>
              <a:ext uri="{FF2B5EF4-FFF2-40B4-BE49-F238E27FC236}">
                <a16:creationId xmlns:a16="http://schemas.microsoft.com/office/drawing/2014/main" xmlns="" id="{2410CAC8-75F3-30A4-A858-4A0916C01F8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6713" y="868363"/>
            <a:ext cx="83058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Line 3">
            <a:extLst>
              <a:ext uri="{FF2B5EF4-FFF2-40B4-BE49-F238E27FC236}">
                <a16:creationId xmlns:a16="http://schemas.microsoft.com/office/drawing/2014/main" xmlns="" id="{445D01AF-3CBC-122E-5C13-DB0CC0908773}"/>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803" name="Title 6">
            <a:extLst>
              <a:ext uri="{FF2B5EF4-FFF2-40B4-BE49-F238E27FC236}">
                <a16:creationId xmlns:a16="http://schemas.microsoft.com/office/drawing/2014/main" xmlns="" id="{763E0A84-66CD-F113-2F0F-84C36EA6A56C}"/>
              </a:ext>
            </a:extLst>
          </p:cNvPr>
          <p:cNvSpPr>
            <a:spLocks noGrp="1" noChangeArrowheads="1"/>
          </p:cNvSpPr>
          <p:nvPr>
            <p:ph type="title" sz="quarter"/>
          </p:nvPr>
        </p:nvSpPr>
        <p:spPr>
          <a:xfrm>
            <a:off x="290513" y="0"/>
            <a:ext cx="8058150" cy="1044575"/>
          </a:xfrm>
        </p:spPr>
        <p:txBody>
          <a:bodyPr/>
          <a:lstStyle/>
          <a:p>
            <a:r>
              <a:rPr lang="en-US" altLang="en-US" sz="4400"/>
              <a:t>Closet Organizer</a:t>
            </a:r>
          </a:p>
        </p:txBody>
      </p:sp>
      <p:pic>
        <p:nvPicPr>
          <p:cNvPr id="204804" name="Picture 3" descr="closet organizer.jpg">
            <a:extLst>
              <a:ext uri="{FF2B5EF4-FFF2-40B4-BE49-F238E27FC236}">
                <a16:creationId xmlns:a16="http://schemas.microsoft.com/office/drawing/2014/main" xmlns="" id="{56F7A006-995A-65D9-BA7D-D76B61957C6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48113" y="868363"/>
            <a:ext cx="4619625" cy="588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05" name="TextBox 4">
            <a:extLst>
              <a:ext uri="{FF2B5EF4-FFF2-40B4-BE49-F238E27FC236}">
                <a16:creationId xmlns:a16="http://schemas.microsoft.com/office/drawing/2014/main" xmlns="" id="{DE54A22E-52A2-BF68-403E-39F3609025FF}"/>
              </a:ext>
            </a:extLst>
          </p:cNvPr>
          <p:cNvSpPr txBox="1">
            <a:spLocks noChangeArrowheads="1"/>
          </p:cNvSpPr>
          <p:nvPr/>
        </p:nvSpPr>
        <p:spPr bwMode="auto">
          <a:xfrm>
            <a:off x="290513" y="1401763"/>
            <a:ext cx="3733800"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gn="ctr"/>
            <a:r>
              <a:rPr lang="en-US" altLang="en-US" sz="4400" b="1">
                <a:solidFill>
                  <a:srgbClr val="000066"/>
                </a:solidFill>
              </a:rPr>
              <a:t>Maximize access for those individuals who use wheelchairs</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Line 3">
            <a:extLst>
              <a:ext uri="{FF2B5EF4-FFF2-40B4-BE49-F238E27FC236}">
                <a16:creationId xmlns:a16="http://schemas.microsoft.com/office/drawing/2014/main" xmlns="" id="{68243C9B-D08D-2024-2E25-87A4709F1FBA}"/>
              </a:ext>
            </a:extLst>
          </p:cNvPr>
          <p:cNvSpPr>
            <a:spLocks noChangeShapeType="1"/>
          </p:cNvSpPr>
          <p:nvPr/>
        </p:nvSpPr>
        <p:spPr bwMode="auto">
          <a:xfrm>
            <a:off x="519113" y="9445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827" name="Rectangle 74">
            <a:extLst>
              <a:ext uri="{FF2B5EF4-FFF2-40B4-BE49-F238E27FC236}">
                <a16:creationId xmlns:a16="http://schemas.microsoft.com/office/drawing/2014/main" xmlns="" id="{C5030FB8-0CD0-91D5-5A05-2342A6FEBD1E}"/>
              </a:ext>
            </a:extLst>
          </p:cNvPr>
          <p:cNvSpPr>
            <a:spLocks noGrp="1" noChangeArrowheads="1"/>
          </p:cNvSpPr>
          <p:nvPr>
            <p:ph type="title" sz="quarter"/>
          </p:nvPr>
        </p:nvSpPr>
        <p:spPr>
          <a:xfrm>
            <a:off x="519113" y="182563"/>
            <a:ext cx="8058150" cy="868362"/>
          </a:xfrm>
        </p:spPr>
        <p:txBody>
          <a:bodyPr/>
          <a:lstStyle/>
          <a:p>
            <a:r>
              <a:rPr lang="en-US" altLang="en-US" sz="4400"/>
              <a:t>Accesible Privacy </a:t>
            </a:r>
          </a:p>
        </p:txBody>
      </p:sp>
      <p:pic>
        <p:nvPicPr>
          <p:cNvPr id="205828" name="Picture 3" descr="toilet.jpg">
            <a:extLst>
              <a:ext uri="{FF2B5EF4-FFF2-40B4-BE49-F238E27FC236}">
                <a16:creationId xmlns:a16="http://schemas.microsoft.com/office/drawing/2014/main" xmlns="" id="{5C43EB06-5D08-0F5A-9FBA-18A92295AA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9113" y="1020763"/>
            <a:ext cx="80010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Line 3">
            <a:extLst>
              <a:ext uri="{FF2B5EF4-FFF2-40B4-BE49-F238E27FC236}">
                <a16:creationId xmlns:a16="http://schemas.microsoft.com/office/drawing/2014/main" xmlns="" id="{AE1D8269-A97B-6A78-D540-C943D5922D6F}"/>
              </a:ext>
            </a:extLst>
          </p:cNvPr>
          <p:cNvSpPr>
            <a:spLocks noChangeShapeType="1"/>
          </p:cNvSpPr>
          <p:nvPr/>
        </p:nvSpPr>
        <p:spPr bwMode="auto">
          <a:xfrm>
            <a:off x="442913" y="9445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6851" name="Rectangle 74">
            <a:extLst>
              <a:ext uri="{FF2B5EF4-FFF2-40B4-BE49-F238E27FC236}">
                <a16:creationId xmlns:a16="http://schemas.microsoft.com/office/drawing/2014/main" xmlns="" id="{4E0605D7-A353-B4FF-A214-B8B6AB61EEBB}"/>
              </a:ext>
            </a:extLst>
          </p:cNvPr>
          <p:cNvSpPr>
            <a:spLocks noGrp="1" noChangeArrowheads="1"/>
          </p:cNvSpPr>
          <p:nvPr>
            <p:ph type="title" sz="quarter"/>
          </p:nvPr>
        </p:nvSpPr>
        <p:spPr>
          <a:xfrm>
            <a:off x="366713" y="182563"/>
            <a:ext cx="8058150" cy="715962"/>
          </a:xfrm>
        </p:spPr>
        <p:txBody>
          <a:bodyPr/>
          <a:lstStyle/>
          <a:p>
            <a:r>
              <a:rPr lang="en-US" altLang="en-US" sz="4400"/>
              <a:t>Accessible Privacy </a:t>
            </a:r>
            <a:r>
              <a:rPr lang="en-US" altLang="en-US" sz="2000"/>
              <a:t>(cont’d)</a:t>
            </a:r>
          </a:p>
        </p:txBody>
      </p:sp>
      <p:pic>
        <p:nvPicPr>
          <p:cNvPr id="206852" name="Picture 3" descr="toilet 2.jpg">
            <a:extLst>
              <a:ext uri="{FF2B5EF4-FFF2-40B4-BE49-F238E27FC236}">
                <a16:creationId xmlns:a16="http://schemas.microsoft.com/office/drawing/2014/main" xmlns="" id="{9F41B53B-EC1E-E261-5EAD-AD0389621D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57313" y="1020763"/>
            <a:ext cx="6400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Line 3">
            <a:extLst>
              <a:ext uri="{FF2B5EF4-FFF2-40B4-BE49-F238E27FC236}">
                <a16:creationId xmlns:a16="http://schemas.microsoft.com/office/drawing/2014/main" xmlns="" id="{C7D58D7E-11AD-7B4F-8C05-3FA92CB8B5F8}"/>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7875" name="Rectangle 74">
            <a:extLst>
              <a:ext uri="{FF2B5EF4-FFF2-40B4-BE49-F238E27FC236}">
                <a16:creationId xmlns:a16="http://schemas.microsoft.com/office/drawing/2014/main" xmlns="" id="{C9A81DF3-F852-803E-D066-C06309FE16D8}"/>
              </a:ext>
            </a:extLst>
          </p:cNvPr>
          <p:cNvSpPr>
            <a:spLocks noGrp="1" noChangeArrowheads="1"/>
          </p:cNvSpPr>
          <p:nvPr>
            <p:ph type="title" sz="quarter"/>
          </p:nvPr>
        </p:nvSpPr>
        <p:spPr>
          <a:xfrm>
            <a:off x="465138" y="334963"/>
            <a:ext cx="8058150" cy="457200"/>
          </a:xfrm>
        </p:spPr>
        <p:txBody>
          <a:bodyPr/>
          <a:lstStyle/>
          <a:p>
            <a:r>
              <a:rPr lang="en-US" altLang="en-US"/>
              <a:t>Track Lift</a:t>
            </a:r>
          </a:p>
        </p:txBody>
      </p:sp>
      <p:pic>
        <p:nvPicPr>
          <p:cNvPr id="207876" name="Picture 3" descr="Ceiling Hoyer.jpg">
            <a:extLst>
              <a:ext uri="{FF2B5EF4-FFF2-40B4-BE49-F238E27FC236}">
                <a16:creationId xmlns:a16="http://schemas.microsoft.com/office/drawing/2014/main" xmlns="" id="{694FADC7-D249-D287-CBC8-9597A82591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4913" y="868363"/>
            <a:ext cx="65532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Line 3">
            <a:extLst>
              <a:ext uri="{FF2B5EF4-FFF2-40B4-BE49-F238E27FC236}">
                <a16:creationId xmlns:a16="http://schemas.microsoft.com/office/drawing/2014/main" xmlns="" id="{CEEE1C2B-792C-DA8E-4345-E9723B07589D}"/>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8899" name="Rectangle 74">
            <a:extLst>
              <a:ext uri="{FF2B5EF4-FFF2-40B4-BE49-F238E27FC236}">
                <a16:creationId xmlns:a16="http://schemas.microsoft.com/office/drawing/2014/main" xmlns="" id="{9ADCC1F5-E44C-2DA5-1459-C8F2B6705E51}"/>
              </a:ext>
            </a:extLst>
          </p:cNvPr>
          <p:cNvSpPr>
            <a:spLocks noGrp="1" noChangeArrowheads="1"/>
          </p:cNvSpPr>
          <p:nvPr>
            <p:ph type="title" sz="quarter"/>
          </p:nvPr>
        </p:nvSpPr>
        <p:spPr>
          <a:xfrm>
            <a:off x="290513" y="0"/>
            <a:ext cx="8058150" cy="1044575"/>
          </a:xfrm>
        </p:spPr>
        <p:txBody>
          <a:bodyPr/>
          <a:lstStyle/>
          <a:p>
            <a:r>
              <a:rPr lang="en-US" altLang="en-US" sz="4400"/>
              <a:t>Modified</a:t>
            </a:r>
            <a:r>
              <a:rPr lang="en-US" altLang="en-US"/>
              <a:t> Walker</a:t>
            </a:r>
          </a:p>
        </p:txBody>
      </p:sp>
      <p:pic>
        <p:nvPicPr>
          <p:cNvPr id="208900" name="Picture 3" descr="Walker Tray.jpg">
            <a:extLst>
              <a:ext uri="{FF2B5EF4-FFF2-40B4-BE49-F238E27FC236}">
                <a16:creationId xmlns:a16="http://schemas.microsoft.com/office/drawing/2014/main" xmlns="" id="{23457709-EDB0-3B50-0376-B953DC376AC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33513" y="868363"/>
            <a:ext cx="6324600" cy="591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Line 3">
            <a:extLst>
              <a:ext uri="{FF2B5EF4-FFF2-40B4-BE49-F238E27FC236}">
                <a16:creationId xmlns:a16="http://schemas.microsoft.com/office/drawing/2014/main" xmlns="" id="{F4F89894-5134-250A-58BA-7713E40EF7AF}"/>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9923" name="AutoShape 5" descr="http://mail.aol.com/38466-111/aol-6/en-us/mail/get-attachment.aspx?uid=29589111&amp;folder=NewMail&amp;partId=1">
            <a:extLst>
              <a:ext uri="{FF2B5EF4-FFF2-40B4-BE49-F238E27FC236}">
                <a16:creationId xmlns:a16="http://schemas.microsoft.com/office/drawing/2014/main" xmlns="" id="{B1E71E91-B181-C4D1-04FC-583A3EBC5B7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09924" name="AutoShape 7" descr="http://mail.aol.com/38466-111/aol-6/en-us/mail/get-attachment.aspx?uid=29589111&amp;folder=NewMail&amp;partId=1">
            <a:extLst>
              <a:ext uri="{FF2B5EF4-FFF2-40B4-BE49-F238E27FC236}">
                <a16:creationId xmlns:a16="http://schemas.microsoft.com/office/drawing/2014/main" xmlns="" id="{850F2491-4665-E095-013B-DDEF6E90E589}"/>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09925" name="AutoShape 9" descr="http://mail.aol.com/38466-111/aol-6/en-us/mail/get-attachment.aspx?uid=29589111&amp;folder=NewMail&amp;partId=1">
            <a:extLst>
              <a:ext uri="{FF2B5EF4-FFF2-40B4-BE49-F238E27FC236}">
                <a16:creationId xmlns:a16="http://schemas.microsoft.com/office/drawing/2014/main" xmlns="" id="{7D4BABB2-C8E4-D5D1-A48A-50B2F82A1FAF}"/>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09926" name="AutoShape 11" descr="http://mail.aol.com/38466-111/aol-6/en-us/mail/get-attachment.aspx?uid=29589111&amp;folder=NewMail&amp;partId=1">
            <a:extLst>
              <a:ext uri="{FF2B5EF4-FFF2-40B4-BE49-F238E27FC236}">
                <a16:creationId xmlns:a16="http://schemas.microsoft.com/office/drawing/2014/main" xmlns="" id="{7D2B64E8-6450-8AAF-7A6B-355DD66ABC1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09927" name="Title 10">
            <a:extLst>
              <a:ext uri="{FF2B5EF4-FFF2-40B4-BE49-F238E27FC236}">
                <a16:creationId xmlns:a16="http://schemas.microsoft.com/office/drawing/2014/main" xmlns="" id="{8009B419-506F-2285-DA53-A64EA1892C9D}"/>
              </a:ext>
            </a:extLst>
          </p:cNvPr>
          <p:cNvSpPr>
            <a:spLocks noGrp="1" noChangeArrowheads="1"/>
          </p:cNvSpPr>
          <p:nvPr>
            <p:ph type="title" sz="quarter"/>
          </p:nvPr>
        </p:nvSpPr>
        <p:spPr>
          <a:xfrm>
            <a:off x="465138" y="468313"/>
            <a:ext cx="8058150" cy="247650"/>
          </a:xfrm>
        </p:spPr>
        <p:txBody>
          <a:bodyPr/>
          <a:lstStyle/>
          <a:p>
            <a:r>
              <a:rPr lang="en-US" altLang="en-US" sz="4400"/>
              <a:t>Don’t Ignore the Obvious</a:t>
            </a:r>
          </a:p>
        </p:txBody>
      </p:sp>
      <p:pic>
        <p:nvPicPr>
          <p:cNvPr id="9" name="yui_3_5_1_1_1442974463496_2266" descr="https://sp.yimg.com/ib/th?id=JN.r%2bvdywGhuTyq4gmcBtH6PQ&amp;pid=15.1&amp;P=0&amp;w=300&amp;h=300">
            <a:extLst>
              <a:ext uri="{FF2B5EF4-FFF2-40B4-BE49-F238E27FC236}">
                <a16:creationId xmlns:a16="http://schemas.microsoft.com/office/drawing/2014/main" xmlns="" id="{1DC47865-36CF-9FBC-1679-B4A2CF82D8F5}"/>
              </a:ext>
            </a:extLst>
          </p:cNvPr>
          <p:cNvPicPr/>
          <p:nvPr/>
        </p:nvPicPr>
        <p:blipFill>
          <a:blip r:embed="rId2"/>
          <a:srcRect/>
          <a:stretch>
            <a:fillRect/>
          </a:stretch>
        </p:blipFill>
        <p:spPr bwMode="auto">
          <a:xfrm>
            <a:off x="6980238" y="2239962"/>
            <a:ext cx="2895600" cy="4724400"/>
          </a:xfrm>
          <a:prstGeom prst="rect">
            <a:avLst/>
          </a:prstGeom>
          <a:noFill/>
          <a:ln>
            <a:noFill/>
          </a:ln>
          <a:effectLst>
            <a:softEdge rad="241300"/>
          </a:effectLst>
        </p:spPr>
      </p:pic>
      <p:sp>
        <p:nvSpPr>
          <p:cNvPr id="2" name="TextBox 1">
            <a:extLst>
              <a:ext uri="{FF2B5EF4-FFF2-40B4-BE49-F238E27FC236}">
                <a16:creationId xmlns:a16="http://schemas.microsoft.com/office/drawing/2014/main" xmlns="" id="{1A972630-91E3-B6CE-448D-8C195B8D83AE}"/>
              </a:ext>
            </a:extLst>
          </p:cNvPr>
          <p:cNvSpPr txBox="1">
            <a:spLocks noChangeArrowheads="1"/>
          </p:cNvSpPr>
          <p:nvPr/>
        </p:nvSpPr>
        <p:spPr bwMode="auto">
          <a:xfrm>
            <a:off x="290513" y="792163"/>
            <a:ext cx="822960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r>
              <a:rPr lang="en-US" altLang="en-US" b="1">
                <a:solidFill>
                  <a:srgbClr val="FF0000"/>
                </a:solidFill>
                <a:ea typeface="MS PGothic" panose="020B0600070205080204" pitchFamily="34" charset="-128"/>
                <a:cs typeface="Tahoma" panose="020B0604030504040204" pitchFamily="34" charset="0"/>
              </a:rPr>
              <a:t>Sometimes what you’re searching for does not really require searching. It’s right in front of you.</a:t>
            </a:r>
          </a:p>
          <a:p>
            <a:endParaRPr lang="en-US" altLang="en-US" sz="2000" b="1">
              <a:solidFill>
                <a:srgbClr val="000000"/>
              </a:solidFill>
              <a:ea typeface="MS PGothic" panose="020B0600070205080204" pitchFamily="34" charset="-128"/>
              <a:cs typeface="Tahoma" panose="020B0604030504040204" pitchFamily="34" charset="0"/>
            </a:endParaRPr>
          </a:p>
          <a:p>
            <a:r>
              <a:rPr lang="en-US" altLang="en-US" b="1">
                <a:solidFill>
                  <a:srgbClr val="168BFF"/>
                </a:solidFill>
                <a:ea typeface="MS PGothic" panose="020B0600070205080204" pitchFamily="34" charset="-128"/>
                <a:cs typeface="Tahoma" panose="020B0604030504040204" pitchFamily="34" charset="0"/>
              </a:rPr>
              <a:t>Sometimes the best answer is            the most obvious one.  Often,         when something seems too          simple or unsophisticated, </a:t>
            </a:r>
          </a:p>
          <a:p>
            <a:r>
              <a:rPr lang="en-US" altLang="en-US" b="1">
                <a:solidFill>
                  <a:srgbClr val="168BFF"/>
                </a:solidFill>
                <a:ea typeface="MS PGothic" panose="020B0600070205080204" pitchFamily="34" charset="-128"/>
                <a:cs typeface="Tahoma" panose="020B0604030504040204" pitchFamily="34" charset="0"/>
              </a:rPr>
              <a:t>it is exactly the right </a:t>
            </a:r>
          </a:p>
          <a:p>
            <a:r>
              <a:rPr lang="en-US" altLang="en-US" b="1">
                <a:solidFill>
                  <a:srgbClr val="168BFF"/>
                </a:solidFill>
                <a:ea typeface="MS PGothic" panose="020B0600070205080204" pitchFamily="34" charset="-128"/>
                <a:cs typeface="Tahoma" panose="020B0604030504040204" pitchFamily="34" charset="0"/>
              </a:rPr>
              <a:t>approach.</a:t>
            </a:r>
          </a:p>
        </p:txBody>
      </p:sp>
      <p:sp>
        <p:nvSpPr>
          <p:cNvPr id="209930" name="TextBox 2">
            <a:extLst>
              <a:ext uri="{FF2B5EF4-FFF2-40B4-BE49-F238E27FC236}">
                <a16:creationId xmlns:a16="http://schemas.microsoft.com/office/drawing/2014/main" xmlns="" id="{D3C21022-8D47-89EE-600A-B2440BDAA800}"/>
              </a:ext>
            </a:extLst>
          </p:cNvPr>
          <p:cNvSpPr txBox="1">
            <a:spLocks noChangeArrowheads="1"/>
          </p:cNvSpPr>
          <p:nvPr/>
        </p:nvSpPr>
        <p:spPr bwMode="auto">
          <a:xfrm>
            <a:off x="214313" y="6507163"/>
            <a:ext cx="2819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r>
              <a:rPr lang="en-US" altLang="en-US" sz="800">
                <a:solidFill>
                  <a:srgbClr val="000000"/>
                </a:solidFill>
                <a:latin typeface="Times New Roman" panose="02020603050405020304" pitchFamily="18" charset="0"/>
                <a:ea typeface="MS PGothic" panose="020B0600070205080204" pitchFamily="34" charset="-128"/>
              </a:rPr>
              <a:t>greatday.com</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2000"/>
                                        <p:tgtEl>
                                          <p:spTgt spid="2">
                                            <p:txEl>
                                              <p:pRg st="0" end="0"/>
                                            </p:txEl>
                                          </p:spTgt>
                                        </p:tgtEl>
                                        <p:attrNameLst>
                                          <p:attrName>ppt_y</p:attrName>
                                        </p:attrNameLst>
                                      </p:cBhvr>
                                      <p:tavLst>
                                        <p:tav tm="0">
                                          <p:val>
                                            <p:strVal val="#ppt_y+#ppt_h*1.125000"/>
                                          </p:val>
                                        </p:tav>
                                        <p:tav tm="100000">
                                          <p:val>
                                            <p:strVal val="#ppt_y"/>
                                          </p:val>
                                        </p:tav>
                                      </p:tavLst>
                                    </p:anim>
                                    <p:animEffect transition="in" filter="wipe(up)">
                                      <p:cBhvr>
                                        <p:cTn id="8" dur="2000"/>
                                        <p:tgtEl>
                                          <p:spTgt spid="2">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2000"/>
                                        <p:tgtEl>
                                          <p:spTgt spid="2">
                                            <p:txEl>
                                              <p:pRg st="2" end="2"/>
                                            </p:txEl>
                                          </p:spTgt>
                                        </p:tgtEl>
                                        <p:attrNameLst>
                                          <p:attrName>ppt_y</p:attrName>
                                        </p:attrNameLst>
                                      </p:cBhvr>
                                      <p:tavLst>
                                        <p:tav tm="0">
                                          <p:val>
                                            <p:strVal val="#ppt_y+#ppt_h*1.125000"/>
                                          </p:val>
                                        </p:tav>
                                        <p:tav tm="100000">
                                          <p:val>
                                            <p:strVal val="#ppt_y"/>
                                          </p:val>
                                        </p:tav>
                                      </p:tavLst>
                                    </p:anim>
                                    <p:animEffect transition="in" filter="wipe(up)">
                                      <p:cBhvr>
                                        <p:cTn id="14" dur="2000"/>
                                        <p:tgtEl>
                                          <p:spTgt spid="2">
                                            <p:txEl>
                                              <p:pRg st="2" end="2"/>
                                            </p:txEl>
                                          </p:spTgt>
                                        </p:tgtEl>
                                      </p:cBhvr>
                                    </p:animEffect>
                                  </p:childTnLst>
                                </p:cTn>
                              </p:par>
                              <p:par>
                                <p:cTn id="15" presetID="1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2000"/>
                                        <p:tgtEl>
                                          <p:spTgt spid="2">
                                            <p:txEl>
                                              <p:pRg st="3" end="3"/>
                                            </p:txEl>
                                          </p:spTgt>
                                        </p:tgtEl>
                                        <p:attrNameLst>
                                          <p:attrName>ppt_y</p:attrName>
                                        </p:attrNameLst>
                                      </p:cBhvr>
                                      <p:tavLst>
                                        <p:tav tm="0">
                                          <p:val>
                                            <p:strVal val="#ppt_y+#ppt_h*1.125000"/>
                                          </p:val>
                                        </p:tav>
                                        <p:tav tm="100000">
                                          <p:val>
                                            <p:strVal val="#ppt_y"/>
                                          </p:val>
                                        </p:tav>
                                      </p:tavLst>
                                    </p:anim>
                                    <p:animEffect transition="in" filter="wipe(up)">
                                      <p:cBhvr>
                                        <p:cTn id="18" dur="2000"/>
                                        <p:tgtEl>
                                          <p:spTgt spid="2">
                                            <p:txEl>
                                              <p:pRg st="3" end="3"/>
                                            </p:txEl>
                                          </p:spTgt>
                                        </p:tgtEl>
                                      </p:cBhvr>
                                    </p:animEffect>
                                  </p:childTnLst>
                                </p:cTn>
                              </p:par>
                              <p:par>
                                <p:cTn id="19" presetID="1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2000"/>
                                        <p:tgtEl>
                                          <p:spTgt spid="2">
                                            <p:txEl>
                                              <p:pRg st="4" end="4"/>
                                            </p:txEl>
                                          </p:spTgt>
                                        </p:tgtEl>
                                        <p:attrNameLst>
                                          <p:attrName>ppt_y</p:attrName>
                                        </p:attrNameLst>
                                      </p:cBhvr>
                                      <p:tavLst>
                                        <p:tav tm="0">
                                          <p:val>
                                            <p:strVal val="#ppt_y+#ppt_h*1.125000"/>
                                          </p:val>
                                        </p:tav>
                                        <p:tav tm="100000">
                                          <p:val>
                                            <p:strVal val="#ppt_y"/>
                                          </p:val>
                                        </p:tav>
                                      </p:tavLst>
                                    </p:anim>
                                    <p:animEffect transition="in" filter="wipe(up)">
                                      <p:cBhvr>
                                        <p:cTn id="22" dur="20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Line 3">
            <a:extLst>
              <a:ext uri="{FF2B5EF4-FFF2-40B4-BE49-F238E27FC236}">
                <a16:creationId xmlns:a16="http://schemas.microsoft.com/office/drawing/2014/main" xmlns="" id="{B5E9D5FE-2A1A-5DB7-70F7-102FBDB1F73C}"/>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0947" name="AutoShape 5" descr="http://mail.aol.com/38466-111/aol-6/en-us/mail/get-attachment.aspx?uid=29589111&amp;folder=NewMail&amp;partId=1">
            <a:extLst>
              <a:ext uri="{FF2B5EF4-FFF2-40B4-BE49-F238E27FC236}">
                <a16:creationId xmlns:a16="http://schemas.microsoft.com/office/drawing/2014/main" xmlns="" id="{2C17972F-7649-263C-88E9-E03F6560356B}"/>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10948" name="AutoShape 7" descr="http://mail.aol.com/38466-111/aol-6/en-us/mail/get-attachment.aspx?uid=29589111&amp;folder=NewMail&amp;partId=1">
            <a:extLst>
              <a:ext uri="{FF2B5EF4-FFF2-40B4-BE49-F238E27FC236}">
                <a16:creationId xmlns:a16="http://schemas.microsoft.com/office/drawing/2014/main" xmlns="" id="{B1B89E51-C109-028A-82BC-80F36FA854F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10949" name="AutoShape 9" descr="http://mail.aol.com/38466-111/aol-6/en-us/mail/get-attachment.aspx?uid=29589111&amp;folder=NewMail&amp;partId=1">
            <a:extLst>
              <a:ext uri="{FF2B5EF4-FFF2-40B4-BE49-F238E27FC236}">
                <a16:creationId xmlns:a16="http://schemas.microsoft.com/office/drawing/2014/main" xmlns="" id="{0CAFE983-723D-9789-A161-8EAA1510D20C}"/>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10950" name="AutoShape 11" descr="http://mail.aol.com/38466-111/aol-6/en-us/mail/get-attachment.aspx?uid=29589111&amp;folder=NewMail&amp;partId=1">
            <a:extLst>
              <a:ext uri="{FF2B5EF4-FFF2-40B4-BE49-F238E27FC236}">
                <a16:creationId xmlns:a16="http://schemas.microsoft.com/office/drawing/2014/main" xmlns="" id="{22AD3219-D03C-3A08-6A0C-0769614F033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endParaRPr lang="en-US" altLang="en-US" sz="2400">
              <a:solidFill>
                <a:srgbClr val="000000"/>
              </a:solidFill>
              <a:latin typeface="Times New Roman" panose="02020603050405020304" pitchFamily="18" charset="0"/>
              <a:ea typeface="MS PGothic" panose="020B0600070205080204" pitchFamily="34" charset="-128"/>
            </a:endParaRPr>
          </a:p>
        </p:txBody>
      </p:sp>
      <p:sp>
        <p:nvSpPr>
          <p:cNvPr id="210951" name="Title 10">
            <a:extLst>
              <a:ext uri="{FF2B5EF4-FFF2-40B4-BE49-F238E27FC236}">
                <a16:creationId xmlns:a16="http://schemas.microsoft.com/office/drawing/2014/main" xmlns="" id="{EFB22FBC-A34A-5E8D-B4EB-1A3A42B9A69E}"/>
              </a:ext>
            </a:extLst>
          </p:cNvPr>
          <p:cNvSpPr>
            <a:spLocks noGrp="1" noChangeArrowheads="1"/>
          </p:cNvSpPr>
          <p:nvPr>
            <p:ph type="title" sz="quarter"/>
          </p:nvPr>
        </p:nvSpPr>
        <p:spPr>
          <a:xfrm>
            <a:off x="465138" y="468313"/>
            <a:ext cx="8058150" cy="247650"/>
          </a:xfrm>
        </p:spPr>
        <p:txBody>
          <a:bodyPr/>
          <a:lstStyle/>
          <a:p>
            <a:r>
              <a:rPr lang="en-US" altLang="en-US" sz="4400"/>
              <a:t>Don’t Ignore the Obvious </a:t>
            </a:r>
            <a:r>
              <a:rPr lang="en-US" altLang="en-US" sz="2000"/>
              <a:t>(cont’d)</a:t>
            </a:r>
            <a:endParaRPr lang="en-US" altLang="en-US" sz="4400"/>
          </a:p>
        </p:txBody>
      </p:sp>
      <p:pic>
        <p:nvPicPr>
          <p:cNvPr id="210952" name="Picture 7" descr="IMG_0486.JPG">
            <a:extLst>
              <a:ext uri="{FF2B5EF4-FFF2-40B4-BE49-F238E27FC236}">
                <a16:creationId xmlns:a16="http://schemas.microsoft.com/office/drawing/2014/main" xmlns="" id="{63FC94FB-CA0D-C348-D9DC-E330A35938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2913" y="1020763"/>
            <a:ext cx="7924800"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xmlns="" id="{76681C11-89A8-E4B3-8139-7C18FB561E3F}"/>
              </a:ext>
            </a:extLst>
          </p:cNvPr>
          <p:cNvSpPr txBox="1">
            <a:spLocks noChangeArrowheads="1"/>
          </p:cNvSpPr>
          <p:nvPr/>
        </p:nvSpPr>
        <p:spPr bwMode="auto">
          <a:xfrm>
            <a:off x="279400" y="5438775"/>
            <a:ext cx="82407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gn="ctr"/>
            <a:r>
              <a:rPr lang="en-US" altLang="en-US" b="1">
                <a:solidFill>
                  <a:srgbClr val="FF1A1A"/>
                </a:solidFill>
                <a:ea typeface="MS PGothic" panose="020B0600070205080204" pitchFamily="34" charset="-128"/>
                <a:cs typeface="Tahoma" panose="020B0604030504040204" pitchFamily="34" charset="0"/>
              </a:rPr>
              <a:t>Here’s the obvious solution…what was the dilemma?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100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Line 3">
            <a:extLst>
              <a:ext uri="{FF2B5EF4-FFF2-40B4-BE49-F238E27FC236}">
                <a16:creationId xmlns:a16="http://schemas.microsoft.com/office/drawing/2014/main" xmlns="" id="{7809FA53-7C93-E8DA-8788-748DED1B0AF3}"/>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1971" name="Title 6">
            <a:extLst>
              <a:ext uri="{FF2B5EF4-FFF2-40B4-BE49-F238E27FC236}">
                <a16:creationId xmlns:a16="http://schemas.microsoft.com/office/drawing/2014/main" xmlns="" id="{536657DD-0663-23A7-B5CD-3547F7536B4E}"/>
              </a:ext>
            </a:extLst>
          </p:cNvPr>
          <p:cNvSpPr>
            <a:spLocks noGrp="1" noChangeArrowheads="1"/>
          </p:cNvSpPr>
          <p:nvPr>
            <p:ph type="title" sz="quarter"/>
          </p:nvPr>
        </p:nvSpPr>
        <p:spPr>
          <a:xfrm>
            <a:off x="290513" y="0"/>
            <a:ext cx="8058150" cy="1044575"/>
          </a:xfrm>
        </p:spPr>
        <p:txBody>
          <a:bodyPr/>
          <a:lstStyle/>
          <a:p>
            <a:r>
              <a:rPr lang="en-US" altLang="en-US" sz="4400"/>
              <a:t>Cereal Dispenser</a:t>
            </a:r>
          </a:p>
        </p:txBody>
      </p:sp>
      <p:pic>
        <p:nvPicPr>
          <p:cNvPr id="211972" name="Picture 3" descr="cereal dispenser.jpg">
            <a:extLst>
              <a:ext uri="{FF2B5EF4-FFF2-40B4-BE49-F238E27FC236}">
                <a16:creationId xmlns:a16="http://schemas.microsoft.com/office/drawing/2014/main" xmlns="" id="{BC64DEC6-9B47-8130-39A1-0CB99063952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81513" y="792163"/>
            <a:ext cx="497205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1254852A-BCA8-4E82-C941-0E9691864870}"/>
              </a:ext>
            </a:extLst>
          </p:cNvPr>
          <p:cNvSpPr txBox="1">
            <a:spLocks noChangeArrowheads="1"/>
          </p:cNvSpPr>
          <p:nvPr/>
        </p:nvSpPr>
        <p:spPr bwMode="auto">
          <a:xfrm>
            <a:off x="366713" y="1325563"/>
            <a:ext cx="41910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gn="ctr"/>
            <a:r>
              <a:rPr lang="en-US" altLang="en-US" sz="6000" b="1">
                <a:solidFill>
                  <a:srgbClr val="333399"/>
                </a:solidFill>
              </a:rPr>
              <a:t>Assures options – </a:t>
            </a:r>
          </a:p>
          <a:p>
            <a:pPr algn="ctr"/>
            <a:r>
              <a:rPr lang="en-US" altLang="en-US" sz="6000" b="1">
                <a:solidFill>
                  <a:srgbClr val="333399"/>
                </a:solidFill>
              </a:rPr>
              <a:t>Dispenses  with  one hand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nodeType="after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2000"/>
                                        <p:tgtEl>
                                          <p:spTgt spid="5">
                                            <p:txEl>
                                              <p:pRg st="1" end="1"/>
                                            </p:txEl>
                                          </p:spTgt>
                                        </p:tgtEl>
                                      </p:cBhvr>
                                    </p:animEffect>
                                    <p:anim calcmode="lin" valueType="num">
                                      <p:cBhvr>
                                        <p:cTn id="8" dur="2000" fill="hold"/>
                                        <p:tgtEl>
                                          <p:spTgt spid="5">
                                            <p:txEl>
                                              <p:pRg st="1" end="1"/>
                                            </p:txEl>
                                          </p:spTgt>
                                        </p:tgtEl>
                                        <p:attrNameLst>
                                          <p:attrName>style.rotation</p:attrName>
                                        </p:attrNameLst>
                                      </p:cBhvr>
                                      <p:tavLst>
                                        <p:tav tm="0">
                                          <p:val>
                                            <p:fltVal val="720"/>
                                          </p:val>
                                        </p:tav>
                                        <p:tav tm="100000">
                                          <p:val>
                                            <p:fltVal val="0"/>
                                          </p:val>
                                        </p:tav>
                                      </p:tavLst>
                                    </p:anim>
                                    <p:anim calcmode="lin" valueType="num">
                                      <p:cBhvr>
                                        <p:cTn id="9" dur="2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0" dur="2000" fill="hold"/>
                                        <p:tgtEl>
                                          <p:spTgt spid="5">
                                            <p:txEl>
                                              <p:pRg st="1" end="1"/>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Line 3">
            <a:extLst>
              <a:ext uri="{FF2B5EF4-FFF2-40B4-BE49-F238E27FC236}">
                <a16:creationId xmlns:a16="http://schemas.microsoft.com/office/drawing/2014/main" xmlns="" id="{5AFA97A9-0CD3-B8CB-AF81-ED6024C7074C}"/>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2995" name="Rectangle 74">
            <a:extLst>
              <a:ext uri="{FF2B5EF4-FFF2-40B4-BE49-F238E27FC236}">
                <a16:creationId xmlns:a16="http://schemas.microsoft.com/office/drawing/2014/main" xmlns="" id="{9843512F-DDD7-8F27-72C9-4C00E74FA072}"/>
              </a:ext>
            </a:extLst>
          </p:cNvPr>
          <p:cNvSpPr>
            <a:spLocks noGrp="1" noChangeArrowheads="1"/>
          </p:cNvSpPr>
          <p:nvPr>
            <p:ph type="title" sz="quarter"/>
          </p:nvPr>
        </p:nvSpPr>
        <p:spPr>
          <a:xfrm>
            <a:off x="290513" y="0"/>
            <a:ext cx="8058150" cy="1044575"/>
          </a:xfrm>
        </p:spPr>
        <p:txBody>
          <a:bodyPr/>
          <a:lstStyle/>
          <a:p>
            <a:r>
              <a:rPr lang="en-US" altLang="en-US" sz="4400"/>
              <a:t>Appliance Cart</a:t>
            </a:r>
          </a:p>
        </p:txBody>
      </p:sp>
      <p:pic>
        <p:nvPicPr>
          <p:cNvPr id="4" name="Picture 3" descr="cart on wheels.jpg">
            <a:extLst>
              <a:ext uri="{FF2B5EF4-FFF2-40B4-BE49-F238E27FC236}">
                <a16:creationId xmlns:a16="http://schemas.microsoft.com/office/drawing/2014/main" xmlns="" id="{D2FA8B95-E657-234B-B6A1-38501BE7250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38713" y="715963"/>
            <a:ext cx="4695825"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81301D48-D369-7CAE-E69A-C01A9511903F}"/>
              </a:ext>
            </a:extLst>
          </p:cNvPr>
          <p:cNvSpPr txBox="1">
            <a:spLocks noChangeArrowheads="1"/>
          </p:cNvSpPr>
          <p:nvPr/>
        </p:nvSpPr>
        <p:spPr bwMode="auto">
          <a:xfrm>
            <a:off x="366713" y="868363"/>
            <a:ext cx="4572000"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gn="ctr"/>
            <a:r>
              <a:rPr lang="en-US" altLang="en-US" sz="5400" b="1">
                <a:solidFill>
                  <a:srgbClr val="800000"/>
                </a:solidFill>
              </a:rPr>
              <a:t>Assistive device for moving </a:t>
            </a:r>
          </a:p>
          <a:p>
            <a:pPr algn="ctr"/>
            <a:r>
              <a:rPr lang="en-US" altLang="en-US" sz="5400" b="1">
                <a:solidFill>
                  <a:srgbClr val="800000"/>
                </a:solidFill>
              </a:rPr>
              <a:t>items between the kitchen and</a:t>
            </a:r>
          </a:p>
          <a:p>
            <a:pPr algn="ctr"/>
            <a:r>
              <a:rPr lang="en-US" altLang="en-US" sz="5400" b="1">
                <a:solidFill>
                  <a:srgbClr val="800000"/>
                </a:solidFill>
              </a:rPr>
              <a:t>dining room.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par>
                                <p:cTn id="10" presetID="53"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Effect transition="in" filter="fade">
                                      <p:cBhvr>
                                        <p:cTn id="1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Line 3">
            <a:extLst>
              <a:ext uri="{FF2B5EF4-FFF2-40B4-BE49-F238E27FC236}">
                <a16:creationId xmlns:a16="http://schemas.microsoft.com/office/drawing/2014/main" xmlns="" id="{1675B9BF-3CAC-682B-6824-8965511EB7E9}"/>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4019" name="Rectangle 74">
            <a:extLst>
              <a:ext uri="{FF2B5EF4-FFF2-40B4-BE49-F238E27FC236}">
                <a16:creationId xmlns:a16="http://schemas.microsoft.com/office/drawing/2014/main" xmlns="" id="{1CB26CC3-53D1-54F1-5126-BF2C445210FE}"/>
              </a:ext>
            </a:extLst>
          </p:cNvPr>
          <p:cNvSpPr>
            <a:spLocks noGrp="1" noChangeArrowheads="1"/>
          </p:cNvSpPr>
          <p:nvPr>
            <p:ph type="title" sz="quarter"/>
          </p:nvPr>
        </p:nvSpPr>
        <p:spPr>
          <a:xfrm>
            <a:off x="290513" y="0"/>
            <a:ext cx="8058150" cy="1096963"/>
          </a:xfrm>
        </p:spPr>
        <p:txBody>
          <a:bodyPr/>
          <a:lstStyle/>
          <a:p>
            <a:r>
              <a:rPr lang="en-US" altLang="en-US" sz="4400"/>
              <a:t>Modified Container</a:t>
            </a:r>
          </a:p>
        </p:txBody>
      </p:sp>
      <p:pic>
        <p:nvPicPr>
          <p:cNvPr id="214020" name="Picture 3" descr="Milk Carton.jpg">
            <a:extLst>
              <a:ext uri="{FF2B5EF4-FFF2-40B4-BE49-F238E27FC236}">
                <a16:creationId xmlns:a16="http://schemas.microsoft.com/office/drawing/2014/main" xmlns="" id="{25D8F3BB-AA13-25DB-1C6B-CC4131336F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90713" y="868363"/>
            <a:ext cx="52578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Line 3">
            <a:extLst>
              <a:ext uri="{FF2B5EF4-FFF2-40B4-BE49-F238E27FC236}">
                <a16:creationId xmlns:a16="http://schemas.microsoft.com/office/drawing/2014/main" xmlns="" id="{41A1EC22-9730-054C-CBB7-461CC53D7840}"/>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5043" name="Title 6">
            <a:extLst>
              <a:ext uri="{FF2B5EF4-FFF2-40B4-BE49-F238E27FC236}">
                <a16:creationId xmlns:a16="http://schemas.microsoft.com/office/drawing/2014/main" xmlns="" id="{A4B88C20-54E6-1FBF-F1E6-76BBA797F325}"/>
              </a:ext>
            </a:extLst>
          </p:cNvPr>
          <p:cNvSpPr>
            <a:spLocks noGrp="1" noChangeArrowheads="1"/>
          </p:cNvSpPr>
          <p:nvPr>
            <p:ph type="title" sz="quarter"/>
          </p:nvPr>
        </p:nvSpPr>
        <p:spPr>
          <a:xfrm>
            <a:off x="290513" y="0"/>
            <a:ext cx="8058150" cy="1044575"/>
          </a:xfrm>
        </p:spPr>
        <p:txBody>
          <a:bodyPr/>
          <a:lstStyle/>
          <a:p>
            <a:r>
              <a:rPr lang="en-US" altLang="en-US" sz="4400"/>
              <a:t>Easy To Grasp…</a:t>
            </a:r>
          </a:p>
        </p:txBody>
      </p:sp>
      <p:pic>
        <p:nvPicPr>
          <p:cNvPr id="215044" name="Picture 3" descr="cereal pitcher.jpg">
            <a:extLst>
              <a:ext uri="{FF2B5EF4-FFF2-40B4-BE49-F238E27FC236}">
                <a16:creationId xmlns:a16="http://schemas.microsoft.com/office/drawing/2014/main" xmlns="" id="{AB1F2871-A614-6C6F-7355-F5E9923F8C4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90913" y="1020763"/>
            <a:ext cx="50292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45" name="TextBox 4">
            <a:extLst>
              <a:ext uri="{FF2B5EF4-FFF2-40B4-BE49-F238E27FC236}">
                <a16:creationId xmlns:a16="http://schemas.microsoft.com/office/drawing/2014/main" xmlns="" id="{C44C66BD-7EDC-925E-CAA2-842ECD99BFD8}"/>
              </a:ext>
            </a:extLst>
          </p:cNvPr>
          <p:cNvSpPr txBox="1">
            <a:spLocks noChangeArrowheads="1"/>
          </p:cNvSpPr>
          <p:nvPr/>
        </p:nvSpPr>
        <p:spPr bwMode="auto">
          <a:xfrm>
            <a:off x="214313" y="639763"/>
            <a:ext cx="3200400"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ahoma" panose="020B0604030504040204" pitchFamily="34" charset="0"/>
              </a:defRPr>
            </a:lvl1pPr>
            <a:lvl2pPr marL="742950" indent="-285750">
              <a:defRPr sz="3600">
                <a:solidFill>
                  <a:schemeClr val="tx1"/>
                </a:solidFill>
                <a:latin typeface="Tahoma" panose="020B0604030504040204" pitchFamily="34" charset="0"/>
              </a:defRPr>
            </a:lvl2pPr>
            <a:lvl3pPr marL="1143000" indent="-228600">
              <a:defRPr sz="3600">
                <a:solidFill>
                  <a:schemeClr val="tx1"/>
                </a:solidFill>
                <a:latin typeface="Tahoma" panose="020B0604030504040204" pitchFamily="34" charset="0"/>
              </a:defRPr>
            </a:lvl3pPr>
            <a:lvl4pPr marL="1600200" indent="-228600">
              <a:defRPr sz="3600">
                <a:solidFill>
                  <a:schemeClr val="tx1"/>
                </a:solidFill>
                <a:latin typeface="Tahoma" panose="020B0604030504040204" pitchFamily="34" charset="0"/>
              </a:defRPr>
            </a:lvl4pPr>
            <a:lvl5pPr marL="2057400" indent="-228600">
              <a:defRPr sz="3600">
                <a:solidFill>
                  <a:schemeClr val="tx1"/>
                </a:solidFill>
                <a:latin typeface="Tahoma" panose="020B0604030504040204" pitchFamily="34" charset="0"/>
              </a:defRPr>
            </a:lvl5pPr>
            <a:lvl6pPr marL="2514600" indent="-228600" eaLnBrk="0" fontAlgn="base" hangingPunct="0">
              <a:spcBef>
                <a:spcPct val="0"/>
              </a:spcBef>
              <a:spcAft>
                <a:spcPct val="0"/>
              </a:spcAft>
              <a:defRPr sz="3600">
                <a:solidFill>
                  <a:schemeClr val="tx1"/>
                </a:solidFill>
                <a:latin typeface="Tahoma" panose="020B0604030504040204" pitchFamily="34" charset="0"/>
              </a:defRPr>
            </a:lvl6pPr>
            <a:lvl7pPr marL="2971800" indent="-228600" eaLnBrk="0" fontAlgn="base" hangingPunct="0">
              <a:spcBef>
                <a:spcPct val="0"/>
              </a:spcBef>
              <a:spcAft>
                <a:spcPct val="0"/>
              </a:spcAft>
              <a:defRPr sz="3600">
                <a:solidFill>
                  <a:schemeClr val="tx1"/>
                </a:solidFill>
                <a:latin typeface="Tahoma" panose="020B0604030504040204" pitchFamily="34" charset="0"/>
              </a:defRPr>
            </a:lvl7pPr>
            <a:lvl8pPr marL="3429000" indent="-228600" eaLnBrk="0" fontAlgn="base" hangingPunct="0">
              <a:spcBef>
                <a:spcPct val="0"/>
              </a:spcBef>
              <a:spcAft>
                <a:spcPct val="0"/>
              </a:spcAft>
              <a:defRPr sz="3600">
                <a:solidFill>
                  <a:schemeClr val="tx1"/>
                </a:solidFill>
                <a:latin typeface="Tahoma" panose="020B0604030504040204" pitchFamily="34" charset="0"/>
              </a:defRPr>
            </a:lvl8pPr>
            <a:lvl9pPr marL="3886200" indent="-228600" eaLnBrk="0" fontAlgn="base" hangingPunct="0">
              <a:spcBef>
                <a:spcPct val="0"/>
              </a:spcBef>
              <a:spcAft>
                <a:spcPct val="0"/>
              </a:spcAft>
              <a:defRPr sz="3600">
                <a:solidFill>
                  <a:schemeClr val="tx1"/>
                </a:solidFill>
                <a:latin typeface="Tahoma" panose="020B0604030504040204" pitchFamily="34" charset="0"/>
              </a:defRPr>
            </a:lvl9pPr>
          </a:lstStyle>
          <a:p>
            <a:pPr algn="ctr"/>
            <a:r>
              <a:rPr lang="en-US" altLang="en-US" sz="8000" b="1">
                <a:solidFill>
                  <a:srgbClr val="FF0000"/>
                </a:solidFill>
              </a:rPr>
              <a:t>…and</a:t>
            </a:r>
          </a:p>
          <a:p>
            <a:pPr algn="ctr"/>
            <a:r>
              <a:rPr lang="en-US" altLang="en-US" sz="8000" b="1">
                <a:solidFill>
                  <a:srgbClr val="FF0000"/>
                </a:solidFill>
              </a:rPr>
              <a:t> it’s</a:t>
            </a:r>
          </a:p>
          <a:p>
            <a:pPr algn="ctr"/>
            <a:r>
              <a:rPr lang="en-US" altLang="en-US" sz="8000" b="1">
                <a:solidFill>
                  <a:srgbClr val="FF0000"/>
                </a:solidFill>
              </a:rPr>
              <a:t>off the </a:t>
            </a:r>
          </a:p>
          <a:p>
            <a:pPr algn="ctr"/>
            <a:r>
              <a:rPr lang="en-US" altLang="en-US" sz="8000" b="1">
                <a:solidFill>
                  <a:srgbClr val="FF0000"/>
                </a:solidFill>
              </a:rPr>
              <a:t>shelf!</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Line 3">
            <a:extLst>
              <a:ext uri="{FF2B5EF4-FFF2-40B4-BE49-F238E27FC236}">
                <a16:creationId xmlns:a16="http://schemas.microsoft.com/office/drawing/2014/main" xmlns="" id="{A4B6536F-0D01-1528-D814-77166D388021}"/>
              </a:ext>
            </a:extLst>
          </p:cNvPr>
          <p:cNvSpPr>
            <a:spLocks noChangeShapeType="1"/>
          </p:cNvSpPr>
          <p:nvPr/>
        </p:nvSpPr>
        <p:spPr bwMode="auto">
          <a:xfrm>
            <a:off x="519113" y="792163"/>
            <a:ext cx="7707312"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6067" name="Rectangle 74">
            <a:extLst>
              <a:ext uri="{FF2B5EF4-FFF2-40B4-BE49-F238E27FC236}">
                <a16:creationId xmlns:a16="http://schemas.microsoft.com/office/drawing/2014/main" xmlns="" id="{11852BDD-D66C-E134-D18F-80A995E419E9}"/>
              </a:ext>
            </a:extLst>
          </p:cNvPr>
          <p:cNvSpPr>
            <a:spLocks noGrp="1" noChangeArrowheads="1"/>
          </p:cNvSpPr>
          <p:nvPr>
            <p:ph type="title" sz="quarter"/>
          </p:nvPr>
        </p:nvSpPr>
        <p:spPr>
          <a:xfrm>
            <a:off x="290513" y="0"/>
            <a:ext cx="8058150" cy="1044575"/>
          </a:xfrm>
        </p:spPr>
        <p:txBody>
          <a:bodyPr/>
          <a:lstStyle/>
          <a:p>
            <a:r>
              <a:rPr lang="en-US" altLang="en-US" sz="4400"/>
              <a:t>Adapted Lotion Holder</a:t>
            </a:r>
          </a:p>
        </p:txBody>
      </p:sp>
      <p:pic>
        <p:nvPicPr>
          <p:cNvPr id="216068" name="Picture 3" descr="lotion holder 2.jpg">
            <a:extLst>
              <a:ext uri="{FF2B5EF4-FFF2-40B4-BE49-F238E27FC236}">
                <a16:creationId xmlns:a16="http://schemas.microsoft.com/office/drawing/2014/main" xmlns="" id="{176633F4-4646-060E-12BB-61573FD0DED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9113" y="868363"/>
            <a:ext cx="8051800"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2BC7B981-9A0E-516D-1F54-319310FAC17E}"/>
              </a:ext>
            </a:extLst>
          </p:cNvPr>
          <p:cNvPicPr>
            <a:picLocks noChangeAspect="1"/>
          </p:cNvPicPr>
          <p:nvPr/>
        </p:nvPicPr>
        <p:blipFill rotWithShape="1">
          <a:blip r:embed="rId2">
            <a:alphaModFix amt="80000"/>
          </a:blip>
          <a:srcRect r="9738"/>
          <a:stretch/>
        </p:blipFill>
        <p:spPr>
          <a:xfrm>
            <a:off x="359532" y="912125"/>
            <a:ext cx="8270524" cy="5856073"/>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2" name="Scroll: Horizontal 11">
            <a:extLst>
              <a:ext uri="{FF2B5EF4-FFF2-40B4-BE49-F238E27FC236}">
                <a16:creationId xmlns:a16="http://schemas.microsoft.com/office/drawing/2014/main" xmlns="" id="{ABA72BA7-92E1-4EC0-A824-78AD617B2FD8}"/>
              </a:ext>
            </a:extLst>
          </p:cNvPr>
          <p:cNvSpPr/>
          <p:nvPr/>
        </p:nvSpPr>
        <p:spPr bwMode="auto">
          <a:xfrm>
            <a:off x="4079617" y="639762"/>
            <a:ext cx="5366544" cy="3302615"/>
          </a:xfrm>
          <a:prstGeom prst="horizontalScroll">
            <a:avLst/>
          </a:prstGeom>
          <a:solidFill>
            <a:srgbClr val="FFFFCC"/>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532385" y="195514"/>
            <a:ext cx="8058150" cy="247650"/>
          </a:xfrm>
        </p:spPr>
        <p:txBody>
          <a:bodyPr/>
          <a:lstStyle/>
          <a:p>
            <a:r>
              <a:rPr lang="en-US" altLang="en-US" sz="4400" dirty="0"/>
              <a:t/>
            </a:r>
            <a:br>
              <a:rPr lang="en-US" altLang="en-US" sz="4400" dirty="0"/>
            </a:br>
            <a:r>
              <a:rPr lang="en-US" altLang="en-US" sz="4400" dirty="0"/>
              <a:t>Integrated Day </a:t>
            </a:r>
            <a:r>
              <a:rPr lang="en-US" altLang="en-US" sz="1600" dirty="0"/>
              <a:t>(Cont’d)</a:t>
            </a:r>
            <a:br>
              <a:rPr lang="en-US" altLang="en-US" sz="1600" dirty="0"/>
            </a:br>
            <a:endParaRPr lang="en-US" altLang="en-US" sz="1600" dirty="0"/>
          </a:p>
        </p:txBody>
      </p:sp>
      <p:sp>
        <p:nvSpPr>
          <p:cNvPr id="3" name="TextBox 2">
            <a:extLst>
              <a:ext uri="{FF2B5EF4-FFF2-40B4-BE49-F238E27FC236}">
                <a16:creationId xmlns:a16="http://schemas.microsoft.com/office/drawing/2014/main" xmlns="" id="{0E668D85-CCA1-3DB3-9BD7-D12EF8E2173B}"/>
              </a:ext>
            </a:extLst>
          </p:cNvPr>
          <p:cNvSpPr txBox="1"/>
          <p:nvPr/>
        </p:nvSpPr>
        <p:spPr>
          <a:xfrm>
            <a:off x="4744381" y="1499974"/>
            <a:ext cx="4701780" cy="1938992"/>
          </a:xfrm>
          <a:prstGeom prst="rect">
            <a:avLst/>
          </a:prstGeom>
          <a:noFill/>
        </p:spPr>
        <p:txBody>
          <a:bodyPr wrap="square" rtlCol="0">
            <a:spAutoFit/>
          </a:bodyPr>
          <a:lstStyle/>
          <a:p>
            <a:r>
              <a:rPr lang="en-US" sz="3000" dirty="0">
                <a:latin typeface="Georgia Pro Light" panose="02040302050405020303" pitchFamily="18" charset="0"/>
              </a:rPr>
              <a:t>refers to </a:t>
            </a:r>
            <a:r>
              <a:rPr lang="en-US" sz="3000" b="1" dirty="0">
                <a:latin typeface="Georgia Pro Light" panose="02040302050405020303" pitchFamily="18" charset="0"/>
              </a:rPr>
              <a:t>assimilating</a:t>
            </a:r>
            <a:r>
              <a:rPr lang="en-US" sz="3000" dirty="0">
                <a:latin typeface="Georgia Pro Light" panose="02040302050405020303" pitchFamily="18" charset="0"/>
              </a:rPr>
              <a:t> and </a:t>
            </a:r>
            <a:r>
              <a:rPr lang="en-US" sz="3000" b="1" dirty="0">
                <a:latin typeface="Georgia Pro Light" panose="02040302050405020303" pitchFamily="18" charset="0"/>
              </a:rPr>
              <a:t>welcoming people </a:t>
            </a:r>
            <a:r>
              <a:rPr lang="en-US" sz="3000" dirty="0">
                <a:latin typeface="Georgia Pro Light" panose="02040302050405020303" pitchFamily="18" charset="0"/>
              </a:rPr>
              <a:t>with disabilities into the larger community  </a:t>
            </a:r>
          </a:p>
        </p:txBody>
      </p:sp>
      <p:pic>
        <p:nvPicPr>
          <p:cNvPr id="7" name="Picture 6">
            <a:extLst>
              <a:ext uri="{FF2B5EF4-FFF2-40B4-BE49-F238E27FC236}">
                <a16:creationId xmlns:a16="http://schemas.microsoft.com/office/drawing/2014/main" xmlns="" id="{E7544A75-E986-43DF-030E-2DE0118AEFDF}"/>
              </a:ext>
            </a:extLst>
          </p:cNvPr>
          <p:cNvPicPr>
            <a:picLocks noChangeAspect="1"/>
          </p:cNvPicPr>
          <p:nvPr/>
        </p:nvPicPr>
        <p:blipFill rotWithShape="1">
          <a:blip r:embed="rId3"/>
          <a:srcRect l="12798" b="12998"/>
          <a:stretch/>
        </p:blipFill>
        <p:spPr>
          <a:xfrm>
            <a:off x="5426143" y="3625606"/>
            <a:ext cx="4113514" cy="3029938"/>
          </a:xfrm>
          <a:prstGeom prst="roundRect">
            <a:avLst>
              <a:gd name="adj" fmla="val 16667"/>
            </a:avLst>
          </a:prstGeom>
          <a:ln w="98425">
            <a:solidFill>
              <a:srgbClr val="00206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5" name="Scroll: Vertical 14">
            <a:extLst>
              <a:ext uri="{FF2B5EF4-FFF2-40B4-BE49-F238E27FC236}">
                <a16:creationId xmlns:a16="http://schemas.microsoft.com/office/drawing/2014/main" xmlns="" id="{FAA91110-4D9B-EA18-51AC-9B85BCAD1A47}"/>
              </a:ext>
            </a:extLst>
          </p:cNvPr>
          <p:cNvSpPr/>
          <p:nvPr/>
        </p:nvSpPr>
        <p:spPr bwMode="auto">
          <a:xfrm rot="16200000">
            <a:off x="1374164" y="2558493"/>
            <a:ext cx="3264994" cy="5234116"/>
          </a:xfrm>
          <a:prstGeom prst="verticalScroll">
            <a:avLst/>
          </a:prstGeom>
          <a:solidFill>
            <a:srgbClr val="003399"/>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4" name="TextBox 3">
            <a:extLst>
              <a:ext uri="{FF2B5EF4-FFF2-40B4-BE49-F238E27FC236}">
                <a16:creationId xmlns:a16="http://schemas.microsoft.com/office/drawing/2014/main" xmlns="" id="{33310788-D336-5F0B-AA47-52A56DC16CF5}"/>
              </a:ext>
            </a:extLst>
          </p:cNvPr>
          <p:cNvSpPr txBox="1"/>
          <p:nvPr/>
        </p:nvSpPr>
        <p:spPr>
          <a:xfrm>
            <a:off x="746919" y="4433421"/>
            <a:ext cx="5366543" cy="1938992"/>
          </a:xfrm>
          <a:prstGeom prst="rect">
            <a:avLst/>
          </a:prstGeom>
          <a:noFill/>
        </p:spPr>
        <p:txBody>
          <a:bodyPr wrap="square" rtlCol="0">
            <a:spAutoFit/>
          </a:bodyPr>
          <a:lstStyle/>
          <a:p>
            <a:r>
              <a:rPr kumimoji="0" lang="en-US" sz="3000" b="0" i="0" u="none" strike="noStrike" kern="1200" cap="none" spc="0" normalizeH="0" baseline="0" noProof="0" dirty="0">
                <a:ln>
                  <a:noFill/>
                </a:ln>
                <a:solidFill>
                  <a:srgbClr val="FFFFCC"/>
                </a:solidFill>
                <a:effectLst/>
                <a:uLnTx/>
                <a:uFillTx/>
                <a:latin typeface="Georgia Pro Light" panose="02040302050405020303" pitchFamily="18" charset="0"/>
              </a:rPr>
              <a:t>enables persons with  </a:t>
            </a:r>
          </a:p>
          <a:p>
            <a:r>
              <a:rPr kumimoji="0" lang="en-US" sz="3000" b="0" i="0" u="none" strike="noStrike" kern="1200" cap="none" spc="0" normalizeH="0" baseline="0" noProof="0" dirty="0">
                <a:ln>
                  <a:noFill/>
                </a:ln>
                <a:solidFill>
                  <a:srgbClr val="FFFFCC"/>
                </a:solidFill>
                <a:effectLst/>
                <a:uLnTx/>
                <a:uFillTx/>
                <a:latin typeface="Georgia Pro Light" panose="02040302050405020303" pitchFamily="18" charset="0"/>
              </a:rPr>
              <a:t>disabilities to fully participate</a:t>
            </a:r>
          </a:p>
          <a:p>
            <a:r>
              <a:rPr kumimoji="0" lang="en-US" sz="3000" b="0" i="0" u="none" strike="noStrike" kern="1200" cap="none" spc="0" normalizeH="0" baseline="0" noProof="0" dirty="0">
                <a:ln>
                  <a:noFill/>
                </a:ln>
                <a:solidFill>
                  <a:srgbClr val="FFFFCC"/>
                </a:solidFill>
                <a:effectLst/>
                <a:uLnTx/>
                <a:uFillTx/>
                <a:latin typeface="Georgia Pro Light" panose="02040302050405020303" pitchFamily="18" charset="0"/>
              </a:rPr>
              <a:t> in life at the </a:t>
            </a:r>
            <a:r>
              <a:rPr kumimoji="0" lang="en-US" sz="3000" b="1" i="0" u="none" strike="noStrike" kern="1200" cap="none" spc="0" normalizeH="0" baseline="0" noProof="0" dirty="0">
                <a:ln>
                  <a:noFill/>
                </a:ln>
                <a:solidFill>
                  <a:srgbClr val="FFFFCC"/>
                </a:solidFill>
                <a:effectLst/>
                <a:uLnTx/>
                <a:uFillTx/>
                <a:latin typeface="Georgia Pro Light" panose="02040302050405020303" pitchFamily="18" charset="0"/>
              </a:rPr>
              <a:t>same level </a:t>
            </a:r>
            <a:r>
              <a:rPr kumimoji="0" lang="en-US" sz="3000" b="0" i="0" u="none" strike="noStrike" kern="1200" cap="none" spc="0" normalizeH="0" baseline="0" noProof="0" dirty="0">
                <a:ln>
                  <a:noFill/>
                </a:ln>
                <a:solidFill>
                  <a:srgbClr val="FFFFCC"/>
                </a:solidFill>
                <a:effectLst/>
                <a:uLnTx/>
                <a:uFillTx/>
                <a:latin typeface="Georgia Pro Light" panose="02040302050405020303" pitchFamily="18" charset="0"/>
              </a:rPr>
              <a:t>as nondisabled people</a:t>
            </a:r>
            <a:endParaRPr lang="en-US" sz="3000" dirty="0">
              <a:solidFill>
                <a:srgbClr val="FFFFCC"/>
              </a:solidFill>
              <a:latin typeface="Georgia Pro Light" panose="02040302050405020303" pitchFamily="18" charset="0"/>
            </a:endParaRPr>
          </a:p>
        </p:txBody>
      </p:sp>
      <p:pic>
        <p:nvPicPr>
          <p:cNvPr id="11" name="Picture 10">
            <a:extLst>
              <a:ext uri="{FF2B5EF4-FFF2-40B4-BE49-F238E27FC236}">
                <a16:creationId xmlns:a16="http://schemas.microsoft.com/office/drawing/2014/main" xmlns="" id="{FDDBC9F5-4C15-D5E6-2A73-DFD40C9331BE}"/>
              </a:ext>
            </a:extLst>
          </p:cNvPr>
          <p:cNvPicPr>
            <a:picLocks noChangeAspect="1"/>
          </p:cNvPicPr>
          <p:nvPr/>
        </p:nvPicPr>
        <p:blipFill rotWithShape="1">
          <a:blip r:embed="rId4"/>
          <a:srcRect r="17627"/>
          <a:stretch/>
        </p:blipFill>
        <p:spPr>
          <a:xfrm>
            <a:off x="532385" y="1128948"/>
            <a:ext cx="3320375" cy="2476500"/>
          </a:xfrm>
          <a:prstGeom prst="roundRect">
            <a:avLst>
              <a:gd name="adj" fmla="val 16667"/>
            </a:avLst>
          </a:prstGeom>
          <a:ln w="60325">
            <a:solidFill>
              <a:srgbClr val="003399"/>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xmlns="" id="{1A5343BD-617E-70B9-B47D-5ADB5BFF261C}"/>
              </a:ext>
            </a:extLst>
          </p:cNvPr>
          <p:cNvSpPr txBox="1"/>
          <p:nvPr/>
        </p:nvSpPr>
        <p:spPr>
          <a:xfrm>
            <a:off x="4475416" y="1057671"/>
            <a:ext cx="5075428" cy="58477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Georgia Pro Cond Black" panose="02040A06050405020203" pitchFamily="18" charset="0"/>
                <a:ea typeface="+mn-ea"/>
                <a:cs typeface="+mn-cs"/>
              </a:rPr>
              <a:t>Community integration </a:t>
            </a:r>
          </a:p>
        </p:txBody>
      </p:sp>
      <p:sp>
        <p:nvSpPr>
          <p:cNvPr id="16" name="TextBox 15">
            <a:extLst>
              <a:ext uri="{FF2B5EF4-FFF2-40B4-BE49-F238E27FC236}">
                <a16:creationId xmlns:a16="http://schemas.microsoft.com/office/drawing/2014/main" xmlns="" id="{A7270E4B-922D-249F-38B2-2C418C4DE23F}"/>
              </a:ext>
            </a:extLst>
          </p:cNvPr>
          <p:cNvSpPr txBox="1"/>
          <p:nvPr/>
        </p:nvSpPr>
        <p:spPr>
          <a:xfrm>
            <a:off x="389603" y="3975543"/>
            <a:ext cx="4972836" cy="584775"/>
          </a:xfrm>
          <a:prstGeom prst="rect">
            <a:avLst/>
          </a:prstGeom>
          <a:noFill/>
        </p:spPr>
        <p:txBody>
          <a:bodyPr wrap="none" rtlCol="0">
            <a:spAutoFit/>
          </a:bodyPr>
          <a:lstStyle/>
          <a:p>
            <a:r>
              <a:rPr kumimoji="0" lang="en-US" sz="3200" b="0" i="0" u="none" strike="noStrike" kern="1200" cap="none" spc="0" normalizeH="0" baseline="0" noProof="0" dirty="0">
                <a:ln>
                  <a:noFill/>
                </a:ln>
                <a:solidFill>
                  <a:srgbClr val="FFFFCC"/>
                </a:solidFill>
                <a:effectLst/>
                <a:uLnTx/>
                <a:uFillTx/>
                <a:latin typeface="Georgia Pro Cond Black" panose="02040A06050405020203" pitchFamily="18" charset="0"/>
                <a:ea typeface="+mn-ea"/>
                <a:cs typeface="+mn-cs"/>
              </a:rPr>
              <a:t>Community integration</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par>
                                <p:cTn id="10" presetID="2" presetClass="entr" presetSubtype="8"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3000" fill="hold"/>
                                        <p:tgtEl>
                                          <p:spTgt spid="11"/>
                                        </p:tgtEl>
                                        <p:attrNameLst>
                                          <p:attrName>ppt_x</p:attrName>
                                        </p:attrNameLst>
                                      </p:cBhvr>
                                      <p:tavLst>
                                        <p:tav tm="0">
                                          <p:val>
                                            <p:strVal val="0-#ppt_w/2"/>
                                          </p:val>
                                        </p:tav>
                                        <p:tav tm="100000">
                                          <p:val>
                                            <p:strVal val="#ppt_x"/>
                                          </p:val>
                                        </p:tav>
                                      </p:tavLst>
                                    </p:anim>
                                    <p:anim calcmode="lin" valueType="num">
                                      <p:cBhvr additive="base">
                                        <p:cTn id="13" dur="3000" fill="hold"/>
                                        <p:tgtEl>
                                          <p:spTgt spid="11"/>
                                        </p:tgtEl>
                                        <p:attrNameLst>
                                          <p:attrName>ppt_y</p:attrName>
                                        </p:attrNameLst>
                                      </p:cBhvr>
                                      <p:tavLst>
                                        <p:tav tm="0">
                                          <p:val>
                                            <p:strVal val="#ppt_y"/>
                                          </p:val>
                                        </p:tav>
                                        <p:tav tm="100000">
                                          <p:val>
                                            <p:strVal val="#ppt_y"/>
                                          </p:val>
                                        </p:tav>
                                      </p:tavLst>
                                    </p:anim>
                                  </p:childTnLst>
                                </p:cTn>
                              </p:par>
                              <p:par>
                                <p:cTn id="14" presetID="2" presetClass="entr" presetSubtype="6"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2000" fill="hold"/>
                                        <p:tgtEl>
                                          <p:spTgt spid="7"/>
                                        </p:tgtEl>
                                        <p:attrNameLst>
                                          <p:attrName>ppt_x</p:attrName>
                                        </p:attrNameLst>
                                      </p:cBhvr>
                                      <p:tavLst>
                                        <p:tav tm="0">
                                          <p:val>
                                            <p:strVal val="1+#ppt_w/2"/>
                                          </p:val>
                                        </p:tav>
                                        <p:tav tm="100000">
                                          <p:val>
                                            <p:strVal val="#ppt_x"/>
                                          </p:val>
                                        </p:tav>
                                      </p:tavLst>
                                    </p:anim>
                                    <p:anim calcmode="lin" valueType="num">
                                      <p:cBhvr additive="base">
                                        <p:cTn id="17" dur="20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0-#ppt_h/2"/>
                                          </p:val>
                                        </p:tav>
                                        <p:tav tm="100000">
                                          <p:val>
                                            <p:strVal val="#ppt_y"/>
                                          </p:val>
                                        </p:tav>
                                      </p:tavLst>
                                    </p:anim>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500"/>
                            </p:stCondLst>
                            <p:childTnLst>
                              <p:par>
                                <p:cTn id="28" presetID="16" presetClass="entr" presetSubtype="21" fill="hold" grpId="0" nodeType="after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barn(inVertical)">
                                      <p:cBhvr>
                                        <p:cTn id="30" dur="5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9"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0-#ppt_w/2"/>
                                          </p:val>
                                        </p:tav>
                                        <p:tav tm="100000">
                                          <p:val>
                                            <p:strVal val="#ppt_x"/>
                                          </p:val>
                                        </p:tav>
                                      </p:tavLst>
                                    </p:anim>
                                    <p:anim calcmode="lin" valueType="num">
                                      <p:cBhvr additive="base">
                                        <p:cTn id="36" dur="500" fill="hold"/>
                                        <p:tgtEl>
                                          <p:spTgt spid="16"/>
                                        </p:tgtEl>
                                        <p:attrNameLst>
                                          <p:attrName>ppt_y</p:attrName>
                                        </p:attrNameLst>
                                      </p:cBhvr>
                                      <p:tavLst>
                                        <p:tav tm="0">
                                          <p:val>
                                            <p:strVal val="0-#ppt_h/2"/>
                                          </p:val>
                                        </p:tav>
                                        <p:tav tm="100000">
                                          <p:val>
                                            <p:strVal val="#ppt_y"/>
                                          </p:val>
                                        </p:tav>
                                      </p:tavLst>
                                    </p:anim>
                                  </p:childTnLst>
                                </p:cTn>
                              </p:par>
                              <p:par>
                                <p:cTn id="37" presetID="10"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2000"/>
                                        <p:tgtEl>
                                          <p:spTgt spid="15"/>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 grpId="0"/>
      <p:bldP spid="15" grpId="0" animBg="1"/>
      <p:bldP spid="4" grpId="0"/>
      <p:bldP spid="13" grpId="0"/>
      <p:bldP spid="16" grpId="0"/>
    </p:bld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2BC7B981-9A0E-516D-1F54-319310FAC17E}"/>
              </a:ext>
            </a:extLst>
          </p:cNvPr>
          <p:cNvPicPr>
            <a:picLocks noChangeAspect="1"/>
          </p:cNvPicPr>
          <p:nvPr/>
        </p:nvPicPr>
        <p:blipFill rotWithShape="1">
          <a:blip r:embed="rId2">
            <a:alphaModFix amt="80000"/>
          </a:blip>
          <a:srcRect r="9738"/>
          <a:stretch/>
        </p:blipFill>
        <p:spPr>
          <a:xfrm>
            <a:off x="359532" y="912125"/>
            <a:ext cx="8270524" cy="5856073"/>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12" name="Scroll: Horizontal 11">
            <a:extLst>
              <a:ext uri="{FF2B5EF4-FFF2-40B4-BE49-F238E27FC236}">
                <a16:creationId xmlns:a16="http://schemas.microsoft.com/office/drawing/2014/main" xmlns="" id="{ABA72BA7-92E1-4EC0-A824-78AD617B2FD8}"/>
              </a:ext>
            </a:extLst>
          </p:cNvPr>
          <p:cNvSpPr/>
          <p:nvPr/>
        </p:nvSpPr>
        <p:spPr bwMode="auto">
          <a:xfrm>
            <a:off x="583075" y="657229"/>
            <a:ext cx="8007460" cy="3200400"/>
          </a:xfrm>
          <a:prstGeom prst="horizontalScroll">
            <a:avLst/>
          </a:prstGeom>
          <a:solidFill>
            <a:srgbClr val="003399"/>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532385" y="195514"/>
            <a:ext cx="8058150" cy="247650"/>
          </a:xfrm>
        </p:spPr>
        <p:txBody>
          <a:bodyPr/>
          <a:lstStyle/>
          <a:p>
            <a:r>
              <a:rPr lang="en-US" altLang="en-US" sz="4400" dirty="0"/>
              <a:t/>
            </a:r>
            <a:br>
              <a:rPr lang="en-US" altLang="en-US" sz="4400" dirty="0"/>
            </a:br>
            <a:r>
              <a:rPr lang="en-US" altLang="en-US" sz="4400" dirty="0"/>
              <a:t>Integrated Day </a:t>
            </a:r>
            <a:r>
              <a:rPr lang="en-US" altLang="en-US" sz="1600" dirty="0"/>
              <a:t>(Cont’d)</a:t>
            </a:r>
            <a:br>
              <a:rPr lang="en-US" altLang="en-US" sz="1600" dirty="0"/>
            </a:br>
            <a:endParaRPr lang="en-US" altLang="en-US" sz="1600" dirty="0"/>
          </a:p>
        </p:txBody>
      </p:sp>
      <p:sp>
        <p:nvSpPr>
          <p:cNvPr id="15" name="Scroll: Vertical 14">
            <a:extLst>
              <a:ext uri="{FF2B5EF4-FFF2-40B4-BE49-F238E27FC236}">
                <a16:creationId xmlns:a16="http://schemas.microsoft.com/office/drawing/2014/main" xmlns="" id="{FAA91110-4D9B-EA18-51AC-9B85BCAD1A47}"/>
              </a:ext>
            </a:extLst>
          </p:cNvPr>
          <p:cNvSpPr/>
          <p:nvPr/>
        </p:nvSpPr>
        <p:spPr bwMode="auto">
          <a:xfrm rot="16200000">
            <a:off x="4356891" y="2091546"/>
            <a:ext cx="3707295" cy="6381326"/>
          </a:xfrm>
          <a:prstGeom prst="verticalScroll">
            <a:avLst/>
          </a:prstGeom>
          <a:solidFill>
            <a:srgbClr val="FFFFCC"/>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3" name="TextBox 2">
            <a:extLst>
              <a:ext uri="{FF2B5EF4-FFF2-40B4-BE49-F238E27FC236}">
                <a16:creationId xmlns:a16="http://schemas.microsoft.com/office/drawing/2014/main" xmlns="" id="{0E668D85-CCA1-3DB3-9BD7-D12EF8E2173B}"/>
              </a:ext>
            </a:extLst>
          </p:cNvPr>
          <p:cNvSpPr txBox="1"/>
          <p:nvPr/>
        </p:nvSpPr>
        <p:spPr>
          <a:xfrm>
            <a:off x="1090385" y="1599511"/>
            <a:ext cx="5534392" cy="1815882"/>
          </a:xfrm>
          <a:prstGeom prst="rect">
            <a:avLst/>
          </a:prstGeom>
          <a:noFill/>
        </p:spPr>
        <p:txBody>
          <a:bodyPr wrap="square" rtlCol="0">
            <a:spAutoFit/>
          </a:bodyPr>
          <a:lstStyle/>
          <a:p>
            <a:r>
              <a:rPr lang="en-US" sz="2800" dirty="0">
                <a:solidFill>
                  <a:srgbClr val="FFFFCC"/>
                </a:solidFill>
                <a:latin typeface="Georgia Pro Light" panose="02040302050405020303" pitchFamily="18" charset="0"/>
              </a:rPr>
              <a:t>integration gives people with disabilities a strong community presence without reducing them to their disability level</a:t>
            </a:r>
          </a:p>
        </p:txBody>
      </p:sp>
      <p:pic>
        <p:nvPicPr>
          <p:cNvPr id="7" name="Picture 6" descr="Father pushing disabled son">
            <a:extLst>
              <a:ext uri="{FF2B5EF4-FFF2-40B4-BE49-F238E27FC236}">
                <a16:creationId xmlns:a16="http://schemas.microsoft.com/office/drawing/2014/main" xmlns="" id="{E7544A75-E986-43DF-030E-2DE0118AEFD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752" r="33678"/>
          <a:stretch/>
        </p:blipFill>
        <p:spPr>
          <a:xfrm>
            <a:off x="512124" y="3901390"/>
            <a:ext cx="2399724" cy="2598002"/>
          </a:xfrm>
          <a:prstGeom prst="roundRect">
            <a:avLst>
              <a:gd name="adj" fmla="val 16667"/>
            </a:avLst>
          </a:prstGeom>
          <a:ln w="98425">
            <a:solidFill>
              <a:srgbClr val="00206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descr="Person with disability painting">
            <a:extLst>
              <a:ext uri="{FF2B5EF4-FFF2-40B4-BE49-F238E27FC236}">
                <a16:creationId xmlns:a16="http://schemas.microsoft.com/office/drawing/2014/main" xmlns="" id="{FDDBC9F5-4C15-D5E6-2A73-DFD40C9331BE}"/>
              </a:ext>
            </a:extLst>
          </p:cNvPr>
          <p:cNvPicPr>
            <a:picLocks noChangeAspect="1"/>
          </p:cNvPicPr>
          <p:nvPr/>
        </p:nvPicPr>
        <p:blipFill>
          <a:blip r:embed="rId4" cstate="print">
            <a:extLst>
              <a:ext uri="{28A0092B-C50C-407E-A947-70E740481C1C}">
                <a14:useLocalDpi xmlns:a14="http://schemas.microsoft.com/office/drawing/2010/main" val="0"/>
              </a:ext>
            </a:extLst>
          </a:blip>
          <a:srcRect l="5308" r="5308"/>
          <a:stretch/>
        </p:blipFill>
        <p:spPr>
          <a:xfrm>
            <a:off x="6803763" y="1646710"/>
            <a:ext cx="2489868" cy="1857067"/>
          </a:xfrm>
          <a:prstGeom prst="roundRect">
            <a:avLst>
              <a:gd name="adj" fmla="val 16667"/>
            </a:avLst>
          </a:prstGeom>
          <a:ln w="60325">
            <a:solidFill>
              <a:srgbClr val="003399"/>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xmlns="" id="{1A5343BD-617E-70B9-B47D-5ADB5BFF261C}"/>
              </a:ext>
            </a:extLst>
          </p:cNvPr>
          <p:cNvSpPr txBox="1"/>
          <p:nvPr/>
        </p:nvSpPr>
        <p:spPr>
          <a:xfrm>
            <a:off x="1077989" y="1061935"/>
            <a:ext cx="7552067" cy="58477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FFFFCC"/>
                </a:solidFill>
                <a:effectLst/>
                <a:uLnTx/>
                <a:uFillTx/>
                <a:latin typeface="Georgia Pro Cond Black" panose="02040A06050405020203" pitchFamily="18" charset="0"/>
                <a:ea typeface="+mn-ea"/>
                <a:cs typeface="+mn-cs"/>
              </a:rPr>
              <a:t>Successful Community integration </a:t>
            </a:r>
          </a:p>
        </p:txBody>
      </p:sp>
      <p:sp>
        <p:nvSpPr>
          <p:cNvPr id="16" name="TextBox 15">
            <a:extLst>
              <a:ext uri="{FF2B5EF4-FFF2-40B4-BE49-F238E27FC236}">
                <a16:creationId xmlns:a16="http://schemas.microsoft.com/office/drawing/2014/main" xmlns="" id="{A7270E4B-922D-249F-38B2-2C418C4DE23F}"/>
              </a:ext>
            </a:extLst>
          </p:cNvPr>
          <p:cNvSpPr txBox="1"/>
          <p:nvPr/>
        </p:nvSpPr>
        <p:spPr>
          <a:xfrm>
            <a:off x="3536222" y="3691751"/>
            <a:ext cx="5118274" cy="584775"/>
          </a:xfrm>
          <a:prstGeom prst="rect">
            <a:avLst/>
          </a:prstGeom>
          <a:solidFill>
            <a:srgbClr val="FFFFCC"/>
          </a:solidFill>
        </p:spPr>
        <p:txBody>
          <a:bodyPr wrap="square" rtlCol="0">
            <a:spAutoFit/>
          </a:bodyPr>
          <a:lstStyle/>
          <a:p>
            <a:r>
              <a:rPr kumimoji="0" lang="en-US" sz="3200" b="0" i="0" u="none" strike="noStrike" kern="1200" cap="none" spc="0" normalizeH="0" baseline="0" noProof="0" dirty="0">
                <a:ln>
                  <a:noFill/>
                </a:ln>
                <a:solidFill>
                  <a:srgbClr val="002060"/>
                </a:solidFill>
                <a:effectLst/>
                <a:uLnTx/>
                <a:uFillTx/>
                <a:latin typeface="Georgia Pro Cond Black" panose="02040A06050405020203" pitchFamily="18" charset="0"/>
              </a:rPr>
              <a:t>Community integration</a:t>
            </a:r>
            <a:endParaRPr lang="en-US" dirty="0">
              <a:solidFill>
                <a:srgbClr val="002060"/>
              </a:solidFill>
            </a:endParaRPr>
          </a:p>
        </p:txBody>
      </p:sp>
      <p:sp>
        <p:nvSpPr>
          <p:cNvPr id="5" name="TextBox 4">
            <a:extLst>
              <a:ext uri="{FF2B5EF4-FFF2-40B4-BE49-F238E27FC236}">
                <a16:creationId xmlns:a16="http://schemas.microsoft.com/office/drawing/2014/main" xmlns="" id="{0A94964A-7156-FD14-36B3-07513594B725}"/>
              </a:ext>
            </a:extLst>
          </p:cNvPr>
          <p:cNvSpPr txBox="1"/>
          <p:nvPr/>
        </p:nvSpPr>
        <p:spPr>
          <a:xfrm>
            <a:off x="8900319" y="4144962"/>
            <a:ext cx="184731" cy="461665"/>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xmlns="" id="{69B9395B-D25E-2F85-B224-0DB6CE06F786}"/>
              </a:ext>
            </a:extLst>
          </p:cNvPr>
          <p:cNvSpPr txBox="1"/>
          <p:nvPr/>
        </p:nvSpPr>
        <p:spPr>
          <a:xfrm>
            <a:off x="3544384" y="4152822"/>
            <a:ext cx="5971922" cy="2492990"/>
          </a:xfrm>
          <a:prstGeom prst="rect">
            <a:avLst/>
          </a:prstGeom>
          <a:noFill/>
        </p:spPr>
        <p:txBody>
          <a:bodyPr wrap="square" rtlCol="0">
            <a:spAutoFit/>
          </a:bodyPr>
          <a:lstStyle/>
          <a:p>
            <a:r>
              <a:rPr kumimoji="0" lang="en-US" sz="2600" b="0" i="0" u="none" strike="noStrike" kern="1200" cap="none" spc="0" normalizeH="0" baseline="0" noProof="0" dirty="0">
                <a:ln>
                  <a:noFill/>
                </a:ln>
                <a:solidFill>
                  <a:srgbClr val="002060"/>
                </a:solidFill>
                <a:effectLst/>
                <a:uLnTx/>
                <a:uFillTx/>
                <a:latin typeface="Georgia Pro Light" panose="02040302050405020303" pitchFamily="18" charset="0"/>
              </a:rPr>
              <a:t>is the foundation for community engagement promoting individuals with disabilities to play a meaningful role in the deliberations, discussions, decision making and /or implementation of projects or programs affecting them</a:t>
            </a:r>
            <a:endParaRPr lang="en-US" sz="2600" dirty="0">
              <a:solidFill>
                <a:srgbClr val="002060"/>
              </a:solidFill>
              <a:latin typeface="Georgia Pro Light" panose="02040302050405020303" pitchFamily="18" charset="0"/>
            </a:endParaRPr>
          </a:p>
        </p:txBody>
      </p:sp>
    </p:spTree>
    <p:extLst>
      <p:ext uri="{BB962C8B-B14F-4D97-AF65-F5344CB8AC3E}">
        <p14:creationId xmlns:p14="http://schemas.microsoft.com/office/powerpoint/2010/main" val="30969721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par>
                                <p:cTn id="12" presetID="2" presetClass="entr" presetSubtype="8" fill="hold" nodeType="with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3000" fill="hold"/>
                                        <p:tgtEl>
                                          <p:spTgt spid="11"/>
                                        </p:tgtEl>
                                        <p:attrNameLst>
                                          <p:attrName>ppt_x</p:attrName>
                                        </p:attrNameLst>
                                      </p:cBhvr>
                                      <p:tavLst>
                                        <p:tav tm="0">
                                          <p:val>
                                            <p:strVal val="0-#ppt_w/2"/>
                                          </p:val>
                                        </p:tav>
                                        <p:tav tm="100000">
                                          <p:val>
                                            <p:strVal val="#ppt_x"/>
                                          </p:val>
                                        </p:tav>
                                      </p:tavLst>
                                    </p:anim>
                                    <p:anim calcmode="lin" valueType="num">
                                      <p:cBhvr additive="base">
                                        <p:cTn id="15" dur="30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arn(inVertical)">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0-#ppt_w/2"/>
                                          </p:val>
                                        </p:tav>
                                        <p:tav tm="100000">
                                          <p:val>
                                            <p:strVal val="#ppt_x"/>
                                          </p:val>
                                        </p:tav>
                                      </p:tavLst>
                                    </p:anim>
                                    <p:anim calcmode="lin" valueType="num">
                                      <p:cBhvr additive="base">
                                        <p:cTn id="26" dur="500" fill="hold"/>
                                        <p:tgtEl>
                                          <p:spTgt spid="16"/>
                                        </p:tgtEl>
                                        <p:attrNameLst>
                                          <p:attrName>ppt_y</p:attrName>
                                        </p:attrNameLst>
                                      </p:cBhvr>
                                      <p:tavLst>
                                        <p:tav tm="0">
                                          <p:val>
                                            <p:strVal val="0-#ppt_h/2"/>
                                          </p:val>
                                        </p:tav>
                                        <p:tav tm="100000">
                                          <p:val>
                                            <p:strVal val="#ppt_y"/>
                                          </p:val>
                                        </p:tav>
                                      </p:tavLst>
                                    </p:anim>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2000"/>
                                        <p:tgtEl>
                                          <p:spTgt spid="15"/>
                                        </p:tgtEl>
                                      </p:cBhvr>
                                    </p:animEffect>
                                  </p:childTnLst>
                                </p:cTn>
                              </p:par>
                              <p:par>
                                <p:cTn id="30" presetID="2" presetClass="entr" presetSubtype="6" fill="hold" nodeType="with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2000" fill="hold"/>
                                        <p:tgtEl>
                                          <p:spTgt spid="7"/>
                                        </p:tgtEl>
                                        <p:attrNameLst>
                                          <p:attrName>ppt_x</p:attrName>
                                        </p:attrNameLst>
                                      </p:cBhvr>
                                      <p:tavLst>
                                        <p:tav tm="0">
                                          <p:val>
                                            <p:strVal val="1+#ppt_w/2"/>
                                          </p:val>
                                        </p:tav>
                                        <p:tav tm="100000">
                                          <p:val>
                                            <p:strVal val="#ppt_x"/>
                                          </p:val>
                                        </p:tav>
                                      </p:tavLst>
                                    </p:anim>
                                    <p:anim calcmode="lin" valueType="num">
                                      <p:cBhvr additive="base">
                                        <p:cTn id="33" dur="20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additive="base">
                                        <p:cTn id="38" dur="500" fill="hold"/>
                                        <p:tgtEl>
                                          <p:spTgt spid="8"/>
                                        </p:tgtEl>
                                        <p:attrNameLst>
                                          <p:attrName>ppt_x</p:attrName>
                                        </p:attrNameLst>
                                      </p:cBhvr>
                                      <p:tavLst>
                                        <p:tav tm="0">
                                          <p:val>
                                            <p:strVal val="#ppt_x"/>
                                          </p:val>
                                        </p:tav>
                                        <p:tav tm="100000">
                                          <p:val>
                                            <p:strVal val="#ppt_x"/>
                                          </p:val>
                                        </p:tav>
                                      </p:tavLst>
                                    </p:anim>
                                    <p:anim calcmode="lin" valueType="num">
                                      <p:cBhvr additive="base">
                                        <p:cTn id="3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P spid="3" grpId="0"/>
      <p:bldP spid="13" grpId="0"/>
      <p:bldP spid="16" grpId="0" animBg="1"/>
      <p:bldP spid="8" grpId="0"/>
    </p:bld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Line 2">
            <a:extLst>
              <a:ext uri="{FF2B5EF4-FFF2-40B4-BE49-F238E27FC236}">
                <a16:creationId xmlns:a16="http://schemas.microsoft.com/office/drawing/2014/main" xmlns="" id="{7DFACF4C-CE6E-0D39-D2CD-3A134ADBEC98}"/>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57347" name="Rectangle 3">
            <a:extLst>
              <a:ext uri="{FF2B5EF4-FFF2-40B4-BE49-F238E27FC236}">
                <a16:creationId xmlns:a16="http://schemas.microsoft.com/office/drawing/2014/main" xmlns="" id="{83B5ECA7-54F1-1AB8-8751-C173B73184B2}"/>
              </a:ext>
            </a:extLst>
          </p:cNvPr>
          <p:cNvSpPr>
            <a:spLocks noGrp="1" noChangeArrowheads="1"/>
          </p:cNvSpPr>
          <p:nvPr>
            <p:ph type="title" sz="quarter"/>
          </p:nvPr>
        </p:nvSpPr>
        <p:spPr>
          <a:xfrm>
            <a:off x="496163" y="410998"/>
            <a:ext cx="7962690" cy="247854"/>
          </a:xfrm>
        </p:spPr>
        <p:txBody>
          <a:bodyPr/>
          <a:lstStyle/>
          <a:p>
            <a:r>
              <a:rPr lang="en-US" altLang="en-US" sz="4348"/>
              <a:t>There Is…</a:t>
            </a:r>
          </a:p>
        </p:txBody>
      </p:sp>
      <p:sp>
        <p:nvSpPr>
          <p:cNvPr id="904196" name="Text Box 4">
            <a:extLst>
              <a:ext uri="{FF2B5EF4-FFF2-40B4-BE49-F238E27FC236}">
                <a16:creationId xmlns:a16="http://schemas.microsoft.com/office/drawing/2014/main" xmlns="" id="{A269D049-AB66-0597-D555-DBB01DD8A0CB}"/>
              </a:ext>
            </a:extLst>
          </p:cNvPr>
          <p:cNvSpPr txBox="1">
            <a:spLocks noChangeArrowheads="1"/>
          </p:cNvSpPr>
          <p:nvPr/>
        </p:nvSpPr>
        <p:spPr bwMode="auto">
          <a:xfrm>
            <a:off x="420865" y="881606"/>
            <a:ext cx="4668433" cy="5699065"/>
          </a:xfrm>
          <a:prstGeom prst="rect">
            <a:avLst/>
          </a:prstGeom>
          <a:noFill/>
          <a:ln w="9525">
            <a:noFill/>
            <a:miter lim="800000"/>
            <a:headEnd/>
            <a:tailEnd/>
          </a:ln>
        </p:spPr>
        <p:txBody>
          <a:bodyPr>
            <a:spAutoFit/>
          </a:bodyPr>
          <a:lstStyle/>
          <a:p>
            <a:pPr>
              <a:lnSpc>
                <a:spcPct val="115000"/>
              </a:lnSpc>
              <a:defRPr/>
            </a:pPr>
            <a:r>
              <a:rPr lang="en-US" sz="7906" b="1" dirty="0">
                <a:solidFill>
                  <a:schemeClr val="folHlink"/>
                </a:solidFill>
                <a:latin typeface="+mn-lt"/>
              </a:rPr>
              <a:t>   …no separate</a:t>
            </a:r>
          </a:p>
          <a:p>
            <a:pPr>
              <a:lnSpc>
                <a:spcPct val="115000"/>
              </a:lnSpc>
              <a:defRPr/>
            </a:pPr>
            <a:r>
              <a:rPr lang="en-US" sz="7906" b="1" dirty="0">
                <a:solidFill>
                  <a:schemeClr val="folHlink"/>
                </a:solidFill>
                <a:latin typeface="+mn-lt"/>
              </a:rPr>
              <a:t>    but </a:t>
            </a:r>
          </a:p>
          <a:p>
            <a:pPr>
              <a:lnSpc>
                <a:spcPct val="115000"/>
              </a:lnSpc>
              <a:defRPr/>
            </a:pPr>
            <a:r>
              <a:rPr lang="en-US" sz="7906" b="1" dirty="0">
                <a:solidFill>
                  <a:schemeClr val="folHlink"/>
                </a:solidFill>
                <a:latin typeface="+mn-lt"/>
              </a:rPr>
              <a:t>  equal!</a:t>
            </a:r>
          </a:p>
        </p:txBody>
      </p:sp>
      <p:pic>
        <p:nvPicPr>
          <p:cNvPr id="57349" name="Picture 5" descr="colored-waiting-room-l">
            <a:hlinkClick r:id="rId2"/>
            <a:extLst>
              <a:ext uri="{FF2B5EF4-FFF2-40B4-BE49-F238E27FC236}">
                <a16:creationId xmlns:a16="http://schemas.microsoft.com/office/drawing/2014/main" xmlns="" id="{8C79494B-1B9E-C272-D0C0-AE1A4E667F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9299" y="335700"/>
            <a:ext cx="4263710" cy="6475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904196"/>
                                        </p:tgtEl>
                                        <p:attrNameLst>
                                          <p:attrName>style.visibility</p:attrName>
                                        </p:attrNameLst>
                                      </p:cBhvr>
                                      <p:to>
                                        <p:strVal val="visible"/>
                                      </p:to>
                                    </p:set>
                                    <p:animEffect transition="in" filter="fade">
                                      <p:cBhvr>
                                        <p:cTn id="7" dur="770" decel="100000"/>
                                        <p:tgtEl>
                                          <p:spTgt spid="904196"/>
                                        </p:tgtEl>
                                      </p:cBhvr>
                                    </p:animEffect>
                                    <p:animScale>
                                      <p:cBhvr>
                                        <p:cTn id="8" dur="770" decel="100000"/>
                                        <p:tgtEl>
                                          <p:spTgt spid="904196"/>
                                        </p:tgtEl>
                                      </p:cBhvr>
                                      <p:from x="10000" y="10000"/>
                                      <p:to x="200000" y="450000"/>
                                    </p:animScale>
                                    <p:animScale>
                                      <p:cBhvr>
                                        <p:cTn id="9" dur="1230" accel="100000" fill="hold">
                                          <p:stCondLst>
                                            <p:cond delay="770"/>
                                          </p:stCondLst>
                                        </p:cTn>
                                        <p:tgtEl>
                                          <p:spTgt spid="904196"/>
                                        </p:tgtEl>
                                      </p:cBhvr>
                                      <p:from x="200000" y="450000"/>
                                      <p:to x="100000" y="100000"/>
                                    </p:animScale>
                                    <p:set>
                                      <p:cBhvr>
                                        <p:cTn id="10" dur="770" fill="hold"/>
                                        <p:tgtEl>
                                          <p:spTgt spid="904196"/>
                                        </p:tgtEl>
                                        <p:attrNameLst>
                                          <p:attrName>ppt_x</p:attrName>
                                        </p:attrNameLst>
                                      </p:cBhvr>
                                      <p:to>
                                        <p:strVal val="(0.5)"/>
                                      </p:to>
                                    </p:set>
                                    <p:anim from="(0.5)" to="(#ppt_x)" calcmode="lin" valueType="num">
                                      <p:cBhvr>
                                        <p:cTn id="11" dur="1230" accel="100000" fill="hold">
                                          <p:stCondLst>
                                            <p:cond delay="770"/>
                                          </p:stCondLst>
                                        </p:cTn>
                                        <p:tgtEl>
                                          <p:spTgt spid="904196"/>
                                        </p:tgtEl>
                                        <p:attrNameLst>
                                          <p:attrName>ppt_x</p:attrName>
                                        </p:attrNameLst>
                                      </p:cBhvr>
                                    </p:anim>
                                    <p:set>
                                      <p:cBhvr>
                                        <p:cTn id="12" dur="770" fill="hold"/>
                                        <p:tgtEl>
                                          <p:spTgt spid="904196"/>
                                        </p:tgtEl>
                                        <p:attrNameLst>
                                          <p:attrName>ppt_y</p:attrName>
                                        </p:attrNameLst>
                                      </p:cBhvr>
                                      <p:to>
                                        <p:strVal val="(#ppt_y+0.4)"/>
                                      </p:to>
                                    </p:set>
                                    <p:anim from="(#ppt_y+0.4)" to="(#ppt_y)" calcmode="lin" valueType="num">
                                      <p:cBhvr>
                                        <p:cTn id="13" dur="1230" accel="100000" fill="hold">
                                          <p:stCondLst>
                                            <p:cond delay="770"/>
                                          </p:stCondLst>
                                        </p:cTn>
                                        <p:tgtEl>
                                          <p:spTgt spid="904196"/>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4196" grpId="0"/>
    </p:bld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a:extLst>
              <a:ext uri="{FF2B5EF4-FFF2-40B4-BE49-F238E27FC236}">
                <a16:creationId xmlns:a16="http://schemas.microsoft.com/office/drawing/2014/main" xmlns="" id="{D3775EB6-1DF9-4295-747D-7267B65C847A}"/>
              </a:ext>
            </a:extLst>
          </p:cNvPr>
          <p:cNvSpPr>
            <a:spLocks noChangeShapeType="1"/>
          </p:cNvSpPr>
          <p:nvPr/>
        </p:nvSpPr>
        <p:spPr bwMode="auto">
          <a:xfrm>
            <a:off x="571460" y="869056"/>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3555" name="Title 6">
            <a:extLst>
              <a:ext uri="{FF2B5EF4-FFF2-40B4-BE49-F238E27FC236}">
                <a16:creationId xmlns:a16="http://schemas.microsoft.com/office/drawing/2014/main" xmlns="" id="{E6E646DE-B175-CA91-7716-463E32635F38}"/>
              </a:ext>
            </a:extLst>
          </p:cNvPr>
          <p:cNvSpPr>
            <a:spLocks noGrp="1" noChangeArrowheads="1"/>
          </p:cNvSpPr>
          <p:nvPr>
            <p:ph type="title" sz="quarter"/>
          </p:nvPr>
        </p:nvSpPr>
        <p:spPr>
          <a:xfrm>
            <a:off x="345568" y="0"/>
            <a:ext cx="7962690" cy="1044750"/>
          </a:xfrm>
        </p:spPr>
        <p:txBody>
          <a:bodyPr/>
          <a:lstStyle/>
          <a:p>
            <a:r>
              <a:rPr lang="en-US" altLang="en-US" sz="4348"/>
              <a:t>Social Justice</a:t>
            </a:r>
          </a:p>
        </p:txBody>
      </p:sp>
      <p:sp>
        <p:nvSpPr>
          <p:cNvPr id="4" name="TextBox 3">
            <a:extLst>
              <a:ext uri="{FF2B5EF4-FFF2-40B4-BE49-F238E27FC236}">
                <a16:creationId xmlns:a16="http://schemas.microsoft.com/office/drawing/2014/main" xmlns="" id="{E528C35F-D1FA-A167-BADF-CCA779371F28}"/>
              </a:ext>
            </a:extLst>
          </p:cNvPr>
          <p:cNvSpPr txBox="1">
            <a:spLocks noChangeArrowheads="1"/>
          </p:cNvSpPr>
          <p:nvPr/>
        </p:nvSpPr>
        <p:spPr bwMode="auto">
          <a:xfrm>
            <a:off x="420866" y="944353"/>
            <a:ext cx="7755622" cy="6186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2372" b="1">
                <a:solidFill>
                  <a:srgbClr val="0070C0"/>
                </a:solidFill>
                <a:latin typeface="Times New Roman" panose="02020603050405020304" pitchFamily="18" charset="0"/>
              </a:rPr>
              <a:t>Generally refers to the idea of creating a society or institution that is based on the principles of </a:t>
            </a:r>
            <a:r>
              <a:rPr lang="en-US" altLang="en-US" sz="2372" b="1" u="sng">
                <a:solidFill>
                  <a:srgbClr val="0070C0"/>
                </a:solidFill>
                <a:latin typeface="Times New Roman" panose="02020603050405020304" pitchFamily="18" charset="0"/>
              </a:rPr>
              <a:t>equality</a:t>
            </a:r>
            <a:r>
              <a:rPr lang="en-US" altLang="en-US" sz="2372" b="1">
                <a:solidFill>
                  <a:srgbClr val="0070C0"/>
                </a:solidFill>
                <a:latin typeface="Times New Roman" panose="02020603050405020304" pitchFamily="18" charset="0"/>
              </a:rPr>
              <a:t> and </a:t>
            </a:r>
            <a:r>
              <a:rPr lang="en-US" altLang="en-US" sz="2372" b="1" u="sng">
                <a:solidFill>
                  <a:srgbClr val="0070C0"/>
                </a:solidFill>
                <a:latin typeface="Times New Roman" panose="02020603050405020304" pitchFamily="18" charset="0"/>
              </a:rPr>
              <a:t>solidarity</a:t>
            </a:r>
            <a:r>
              <a:rPr lang="en-US" altLang="en-US" sz="2372" b="1">
                <a:solidFill>
                  <a:srgbClr val="0070C0"/>
                </a:solidFill>
                <a:latin typeface="Times New Roman" panose="02020603050405020304" pitchFamily="18" charset="0"/>
              </a:rPr>
              <a:t>; that understands and values </a:t>
            </a:r>
            <a:r>
              <a:rPr lang="en-US" altLang="en-US" sz="2372" b="1" u="sng">
                <a:solidFill>
                  <a:srgbClr val="0070C0"/>
                </a:solidFill>
                <a:latin typeface="Times New Roman" panose="02020603050405020304" pitchFamily="18" charset="0"/>
              </a:rPr>
              <a:t>human rights </a:t>
            </a:r>
            <a:r>
              <a:rPr lang="en-US" altLang="en-US" sz="2372" b="1">
                <a:solidFill>
                  <a:srgbClr val="0070C0"/>
                </a:solidFill>
                <a:latin typeface="Times New Roman" panose="02020603050405020304" pitchFamily="18" charset="0"/>
              </a:rPr>
              <a:t>and that recognizes the dignity of every human being.  </a:t>
            </a:r>
            <a:r>
              <a:rPr lang="en-US" altLang="en-US" sz="1779" b="1">
                <a:latin typeface="Times New Roman" panose="02020603050405020304" pitchFamily="18" charset="0"/>
              </a:rPr>
              <a:t>Wikipedia</a:t>
            </a:r>
          </a:p>
          <a:p>
            <a:pPr>
              <a:spcBef>
                <a:spcPct val="0"/>
              </a:spcBef>
            </a:pPr>
            <a:r>
              <a:rPr lang="en-US" altLang="en-US" sz="2372" b="1">
                <a:solidFill>
                  <a:srgbClr val="990099"/>
                </a:solidFill>
                <a:latin typeface="Times New Roman" panose="02020603050405020304" pitchFamily="18" charset="0"/>
              </a:rPr>
              <a:t>The fair and proper administration of laws conforming to the natural law that all persons , irrespective of ethnic origin, gender, possessions, race, religion, etc. </a:t>
            </a:r>
          </a:p>
          <a:p>
            <a:pPr>
              <a:spcBef>
                <a:spcPct val="0"/>
              </a:spcBef>
            </a:pPr>
            <a:r>
              <a:rPr lang="en-US" altLang="en-US" sz="2372" b="1">
                <a:solidFill>
                  <a:srgbClr val="990099"/>
                </a:solidFill>
                <a:latin typeface="Times New Roman" panose="02020603050405020304" pitchFamily="18" charset="0"/>
              </a:rPr>
              <a:t>are to be treated equally and without prejudice  </a:t>
            </a:r>
          </a:p>
          <a:p>
            <a:pPr>
              <a:spcBef>
                <a:spcPct val="0"/>
              </a:spcBef>
            </a:pPr>
            <a:r>
              <a:rPr lang="en-US" altLang="en-US" sz="1779" b="1">
                <a:latin typeface="Times New Roman" panose="02020603050405020304" pitchFamily="18" charset="0"/>
                <a:hlinkClick r:id="rId2"/>
              </a:rPr>
              <a:t>www.businessdictionary.com</a:t>
            </a:r>
            <a:endParaRPr lang="en-US" altLang="en-US" sz="1779" b="1">
              <a:latin typeface="Times New Roman" panose="02020603050405020304" pitchFamily="18" charset="0"/>
            </a:endParaRPr>
          </a:p>
          <a:p>
            <a:pPr>
              <a:spcBef>
                <a:spcPct val="0"/>
              </a:spcBef>
            </a:pPr>
            <a:r>
              <a:rPr lang="en-US" altLang="en-US" sz="2372" b="1">
                <a:solidFill>
                  <a:srgbClr val="C00000"/>
                </a:solidFill>
                <a:latin typeface="Times New Roman" panose="02020603050405020304" pitchFamily="18" charset="0"/>
              </a:rPr>
              <a:t>From a simple point of view, social justice is </a:t>
            </a:r>
          </a:p>
          <a:p>
            <a:pPr>
              <a:spcBef>
                <a:spcPct val="0"/>
              </a:spcBef>
            </a:pPr>
            <a:r>
              <a:rPr lang="en-US" altLang="en-US" sz="2372" b="1">
                <a:solidFill>
                  <a:srgbClr val="C00000"/>
                </a:solidFill>
                <a:latin typeface="Times New Roman" panose="02020603050405020304" pitchFamily="18" charset="0"/>
              </a:rPr>
              <a:t>equivalent  to social fairness.  It is a phrase that </a:t>
            </a:r>
          </a:p>
          <a:p>
            <a:pPr>
              <a:spcBef>
                <a:spcPct val="0"/>
              </a:spcBef>
            </a:pPr>
            <a:r>
              <a:rPr lang="en-US" altLang="en-US" sz="2372" b="1">
                <a:solidFill>
                  <a:srgbClr val="C00000"/>
                </a:solidFill>
                <a:latin typeface="Times New Roman" panose="02020603050405020304" pitchFamily="18" charset="0"/>
              </a:rPr>
              <a:t>refers to giving what is rightly due to an </a:t>
            </a:r>
          </a:p>
          <a:p>
            <a:pPr>
              <a:spcBef>
                <a:spcPct val="0"/>
              </a:spcBef>
            </a:pPr>
            <a:r>
              <a:rPr lang="en-US" altLang="en-US" sz="2372" b="1">
                <a:solidFill>
                  <a:srgbClr val="C00000"/>
                </a:solidFill>
                <a:latin typeface="Times New Roman" panose="02020603050405020304" pitchFamily="18" charset="0"/>
              </a:rPr>
              <a:t>individual or group, team or community. It</a:t>
            </a:r>
          </a:p>
          <a:p>
            <a:pPr>
              <a:spcBef>
                <a:spcPct val="0"/>
              </a:spcBef>
            </a:pPr>
            <a:r>
              <a:rPr lang="en-US" altLang="en-US" sz="2372" b="1">
                <a:solidFill>
                  <a:srgbClr val="C00000"/>
                </a:solidFill>
                <a:latin typeface="Times New Roman" panose="02020603050405020304" pitchFamily="18" charset="0"/>
              </a:rPr>
              <a:t>works on the universal principle that guides </a:t>
            </a:r>
          </a:p>
          <a:p>
            <a:pPr>
              <a:spcBef>
                <a:spcPct val="0"/>
              </a:spcBef>
            </a:pPr>
            <a:r>
              <a:rPr lang="en-US" altLang="en-US" sz="2372" b="1">
                <a:solidFill>
                  <a:srgbClr val="C00000"/>
                </a:solidFill>
                <a:latin typeface="Times New Roman" panose="02020603050405020304" pitchFamily="18" charset="0"/>
              </a:rPr>
              <a:t>people in knowing what is right and what is wrong. </a:t>
            </a:r>
            <a:r>
              <a:rPr lang="en-US" altLang="en-US" sz="1779" b="1">
                <a:latin typeface="Times New Roman" panose="02020603050405020304" pitchFamily="18" charset="0"/>
              </a:rPr>
              <a:t>www.socialjusticedefinition.com</a:t>
            </a:r>
          </a:p>
          <a:p>
            <a:pPr>
              <a:spcBef>
                <a:spcPct val="0"/>
              </a:spcBef>
            </a:pPr>
            <a:endParaRPr lang="en-US" altLang="en-US" sz="2372">
              <a:latin typeface="Times New Roman" panose="02020603050405020304" pitchFamily="18" charset="0"/>
            </a:endParaRPr>
          </a:p>
        </p:txBody>
      </p:sp>
      <p:pic>
        <p:nvPicPr>
          <p:cNvPr id="23557" name="Picture 5" descr="http://t2.gstatic.com/images?q=tbn:ANd9GcR2kgEO73iG8dy50vLkC3wRHPCNpW4GaRKJGUVnVuTtMZEw9rx1ug">
            <a:extLst>
              <a:ext uri="{FF2B5EF4-FFF2-40B4-BE49-F238E27FC236}">
                <a16:creationId xmlns:a16="http://schemas.microsoft.com/office/drawing/2014/main" xmlns="" id="{CECD5EFE-EF78-8D61-17BD-E5655ECCC9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326" y="3154644"/>
            <a:ext cx="2695016" cy="4525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 calcmode="lin" valueType="num">
                                      <p:cBhvr additive="base">
                                        <p:cTn id="2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 calcmode="lin" valueType="num">
                                      <p:cBhvr additive="base">
                                        <p:cTn id="3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anim calcmode="lin" valueType="num">
                                      <p:cBhvr additive="base">
                                        <p:cTn id="3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anim calcmode="lin" valueType="num">
                                      <p:cBhvr additive="base">
                                        <p:cTn id="43"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anim calcmode="lin" valueType="num">
                                      <p:cBhvr additive="base">
                                        <p:cTn id="4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Line 2">
            <a:extLst>
              <a:ext uri="{FF2B5EF4-FFF2-40B4-BE49-F238E27FC236}">
                <a16:creationId xmlns:a16="http://schemas.microsoft.com/office/drawing/2014/main" xmlns="" id="{53F98E2F-B80F-B8FF-72C9-51E359A7571F}"/>
              </a:ext>
            </a:extLst>
          </p:cNvPr>
          <p:cNvSpPr>
            <a:spLocks noChangeShapeType="1"/>
          </p:cNvSpPr>
          <p:nvPr/>
        </p:nvSpPr>
        <p:spPr bwMode="auto">
          <a:xfrm>
            <a:off x="571460" y="86905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34819" name="Rectangle 3">
            <a:extLst>
              <a:ext uri="{FF2B5EF4-FFF2-40B4-BE49-F238E27FC236}">
                <a16:creationId xmlns:a16="http://schemas.microsoft.com/office/drawing/2014/main" xmlns="" id="{514ABA76-A713-149B-597D-52454CD4E113}"/>
              </a:ext>
            </a:extLst>
          </p:cNvPr>
          <p:cNvSpPr>
            <a:spLocks noGrp="1" noChangeArrowheads="1"/>
          </p:cNvSpPr>
          <p:nvPr>
            <p:ph type="title" sz="quarter"/>
          </p:nvPr>
        </p:nvSpPr>
        <p:spPr>
          <a:xfrm>
            <a:off x="518124" y="410998"/>
            <a:ext cx="7962690" cy="381193"/>
          </a:xfrm>
        </p:spPr>
        <p:txBody>
          <a:bodyPr/>
          <a:lstStyle/>
          <a:p>
            <a:r>
              <a:rPr lang="en-US" altLang="en-US" sz="4348"/>
              <a:t>Janteloven</a:t>
            </a:r>
          </a:p>
        </p:txBody>
      </p:sp>
      <p:sp>
        <p:nvSpPr>
          <p:cNvPr id="753668" name="Text Box 4">
            <a:extLst>
              <a:ext uri="{FF2B5EF4-FFF2-40B4-BE49-F238E27FC236}">
                <a16:creationId xmlns:a16="http://schemas.microsoft.com/office/drawing/2014/main" xmlns="" id="{217E5474-BD79-29D1-DC53-C5FBEAABC3AE}"/>
              </a:ext>
            </a:extLst>
          </p:cNvPr>
          <p:cNvSpPr txBox="1">
            <a:spLocks noChangeArrowheads="1"/>
          </p:cNvSpPr>
          <p:nvPr/>
        </p:nvSpPr>
        <p:spPr bwMode="auto">
          <a:xfrm>
            <a:off x="345568" y="834545"/>
            <a:ext cx="8207406" cy="289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5000"/>
              </a:lnSpc>
              <a:spcBef>
                <a:spcPct val="0"/>
              </a:spcBef>
            </a:pPr>
            <a:r>
              <a:rPr lang="en-US" altLang="en-US" sz="3558" b="1">
                <a:solidFill>
                  <a:srgbClr val="663300"/>
                </a:solidFill>
                <a:latin typeface="Tahoma" panose="020B0604030504040204" pitchFamily="34" charset="0"/>
              </a:rPr>
              <a:t>Danish culture holds that “no </a:t>
            </a:r>
          </a:p>
          <a:p>
            <a:pPr>
              <a:lnSpc>
                <a:spcPct val="85000"/>
              </a:lnSpc>
              <a:spcBef>
                <a:spcPct val="0"/>
              </a:spcBef>
            </a:pPr>
            <a:r>
              <a:rPr lang="en-US" altLang="en-US" sz="3558" b="1">
                <a:solidFill>
                  <a:srgbClr val="663300"/>
                </a:solidFill>
                <a:latin typeface="Tahoma" panose="020B0604030504040204" pitchFamily="34" charset="0"/>
              </a:rPr>
              <a:t> person is better than another.”</a:t>
            </a:r>
          </a:p>
          <a:p>
            <a:pPr>
              <a:lnSpc>
                <a:spcPct val="85000"/>
              </a:lnSpc>
              <a:spcBef>
                <a:spcPct val="0"/>
              </a:spcBef>
            </a:pPr>
            <a:r>
              <a:rPr lang="en-US" altLang="en-US" sz="3558" b="1">
                <a:solidFill>
                  <a:srgbClr val="333399"/>
                </a:solidFill>
                <a:latin typeface="Tahoma" panose="020B0604030504040204" pitchFamily="34" charset="0"/>
              </a:rPr>
              <a:t>If our culture held this value,</a:t>
            </a:r>
          </a:p>
          <a:p>
            <a:pPr>
              <a:lnSpc>
                <a:spcPct val="85000"/>
              </a:lnSpc>
              <a:spcBef>
                <a:spcPct val="0"/>
              </a:spcBef>
            </a:pPr>
            <a:r>
              <a:rPr lang="en-US" altLang="en-US" sz="3558" b="1">
                <a:solidFill>
                  <a:srgbClr val="333399"/>
                </a:solidFill>
                <a:latin typeface="Tahoma" panose="020B0604030504040204" pitchFamily="34" charset="0"/>
              </a:rPr>
              <a:t> would we continue to segregate </a:t>
            </a:r>
          </a:p>
          <a:p>
            <a:pPr>
              <a:lnSpc>
                <a:spcPct val="85000"/>
              </a:lnSpc>
              <a:spcBef>
                <a:spcPct val="0"/>
              </a:spcBef>
            </a:pPr>
            <a:r>
              <a:rPr lang="en-US" altLang="en-US" sz="3558" b="1">
                <a:solidFill>
                  <a:srgbClr val="333399"/>
                </a:solidFill>
                <a:latin typeface="Tahoma" panose="020B0604030504040204" pitchFamily="34" charset="0"/>
              </a:rPr>
              <a:t> people with disabilities in housing,</a:t>
            </a:r>
          </a:p>
          <a:p>
            <a:pPr>
              <a:lnSpc>
                <a:spcPct val="85000"/>
              </a:lnSpc>
              <a:spcBef>
                <a:spcPct val="0"/>
              </a:spcBef>
            </a:pPr>
            <a:r>
              <a:rPr lang="en-US" altLang="en-US" sz="3558" b="1">
                <a:solidFill>
                  <a:srgbClr val="333399"/>
                </a:solidFill>
                <a:latin typeface="Tahoma" panose="020B0604030504040204" pitchFamily="34" charset="0"/>
              </a:rPr>
              <a:t> employment and leisure?</a:t>
            </a:r>
          </a:p>
        </p:txBody>
      </p:sp>
      <p:pic>
        <p:nvPicPr>
          <p:cNvPr id="753669" name="Picture 5" descr="Group%20Home%20Kitchen">
            <a:extLst>
              <a:ext uri="{FF2B5EF4-FFF2-40B4-BE49-F238E27FC236}">
                <a16:creationId xmlns:a16="http://schemas.microsoft.com/office/drawing/2014/main" xmlns="" id="{BF3CB725-1E93-8A71-ECF1-87BF1881D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1622" y="3763296"/>
            <a:ext cx="4141352" cy="3047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3670" name="Picture 6" descr="Our workshop">
            <a:extLst>
              <a:ext uri="{FF2B5EF4-FFF2-40B4-BE49-F238E27FC236}">
                <a16:creationId xmlns:a16="http://schemas.microsoft.com/office/drawing/2014/main" xmlns="" id="{3D4FFC3A-5DB8-0E93-95CC-26DFCFABE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568" y="3763296"/>
            <a:ext cx="4066054" cy="3047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753668">
                                            <p:txEl>
                                              <p:pRg st="0" end="0"/>
                                            </p:txEl>
                                          </p:spTgt>
                                        </p:tgtEl>
                                        <p:attrNameLst>
                                          <p:attrName>style.visibility</p:attrName>
                                        </p:attrNameLst>
                                      </p:cBhvr>
                                      <p:to>
                                        <p:strVal val="visible"/>
                                      </p:to>
                                    </p:set>
                                    <p:animEffect transition="in" filter="fade">
                                      <p:cBhvr>
                                        <p:cTn id="7" dur="1000"/>
                                        <p:tgtEl>
                                          <p:spTgt spid="753668">
                                            <p:txEl>
                                              <p:pRg st="0" end="0"/>
                                            </p:txEl>
                                          </p:spTgt>
                                        </p:tgtEl>
                                      </p:cBhvr>
                                    </p:animEffect>
                                    <p:anim calcmode="lin" valueType="num">
                                      <p:cBhvr>
                                        <p:cTn id="8" dur="1000" fill="hold"/>
                                        <p:tgtEl>
                                          <p:spTgt spid="75366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53668">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53668">
                                            <p:txEl>
                                              <p:pRg st="1" end="1"/>
                                            </p:txEl>
                                          </p:spTgt>
                                        </p:tgtEl>
                                        <p:attrNameLst>
                                          <p:attrName>style.visibility</p:attrName>
                                        </p:attrNameLst>
                                      </p:cBhvr>
                                      <p:to>
                                        <p:strVal val="visible"/>
                                      </p:to>
                                    </p:set>
                                    <p:animEffect transition="in" filter="fade">
                                      <p:cBhvr>
                                        <p:cTn id="12" dur="1000"/>
                                        <p:tgtEl>
                                          <p:spTgt spid="753668">
                                            <p:txEl>
                                              <p:pRg st="1" end="1"/>
                                            </p:txEl>
                                          </p:spTgt>
                                        </p:tgtEl>
                                      </p:cBhvr>
                                    </p:animEffect>
                                    <p:anim calcmode="lin" valueType="num">
                                      <p:cBhvr>
                                        <p:cTn id="13" dur="1000" fill="hold"/>
                                        <p:tgtEl>
                                          <p:spTgt spid="753668">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5366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nodeType="clickEffect">
                                  <p:stCondLst>
                                    <p:cond delay="0"/>
                                  </p:stCondLst>
                                  <p:childTnLst>
                                    <p:set>
                                      <p:cBhvr>
                                        <p:cTn id="18" dur="1" fill="hold">
                                          <p:stCondLst>
                                            <p:cond delay="0"/>
                                          </p:stCondLst>
                                        </p:cTn>
                                        <p:tgtEl>
                                          <p:spTgt spid="753668">
                                            <p:txEl>
                                              <p:pRg st="2" end="2"/>
                                            </p:txEl>
                                          </p:spTgt>
                                        </p:tgtEl>
                                        <p:attrNameLst>
                                          <p:attrName>style.visibility</p:attrName>
                                        </p:attrNameLst>
                                      </p:cBhvr>
                                      <p:to>
                                        <p:strVal val="visible"/>
                                      </p:to>
                                    </p:set>
                                    <p:animEffect transition="in" filter="fade">
                                      <p:cBhvr>
                                        <p:cTn id="19" dur="1000"/>
                                        <p:tgtEl>
                                          <p:spTgt spid="753668">
                                            <p:txEl>
                                              <p:pRg st="2" end="2"/>
                                            </p:txEl>
                                          </p:spTgt>
                                        </p:tgtEl>
                                      </p:cBhvr>
                                    </p:animEffect>
                                    <p:anim calcmode="lin" valueType="num">
                                      <p:cBhvr>
                                        <p:cTn id="20" dur="1000" fill="hold"/>
                                        <p:tgtEl>
                                          <p:spTgt spid="75366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53668">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53668">
                                            <p:txEl>
                                              <p:pRg st="3" end="3"/>
                                            </p:txEl>
                                          </p:spTgt>
                                        </p:tgtEl>
                                        <p:attrNameLst>
                                          <p:attrName>style.visibility</p:attrName>
                                        </p:attrNameLst>
                                      </p:cBhvr>
                                      <p:to>
                                        <p:strVal val="visible"/>
                                      </p:to>
                                    </p:set>
                                    <p:animEffect transition="in" filter="fade">
                                      <p:cBhvr>
                                        <p:cTn id="24" dur="1000"/>
                                        <p:tgtEl>
                                          <p:spTgt spid="753668">
                                            <p:txEl>
                                              <p:pRg st="3" end="3"/>
                                            </p:txEl>
                                          </p:spTgt>
                                        </p:tgtEl>
                                      </p:cBhvr>
                                    </p:animEffect>
                                    <p:anim calcmode="lin" valueType="num">
                                      <p:cBhvr>
                                        <p:cTn id="25" dur="1000" fill="hold"/>
                                        <p:tgtEl>
                                          <p:spTgt spid="753668">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53668">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53668">
                                            <p:txEl>
                                              <p:pRg st="4" end="4"/>
                                            </p:txEl>
                                          </p:spTgt>
                                        </p:tgtEl>
                                        <p:attrNameLst>
                                          <p:attrName>style.visibility</p:attrName>
                                        </p:attrNameLst>
                                      </p:cBhvr>
                                      <p:to>
                                        <p:strVal val="visible"/>
                                      </p:to>
                                    </p:set>
                                    <p:animEffect transition="in" filter="fade">
                                      <p:cBhvr>
                                        <p:cTn id="29" dur="1000"/>
                                        <p:tgtEl>
                                          <p:spTgt spid="753668">
                                            <p:txEl>
                                              <p:pRg st="4" end="4"/>
                                            </p:txEl>
                                          </p:spTgt>
                                        </p:tgtEl>
                                      </p:cBhvr>
                                    </p:animEffect>
                                    <p:anim calcmode="lin" valueType="num">
                                      <p:cBhvr>
                                        <p:cTn id="30" dur="1000" fill="hold"/>
                                        <p:tgtEl>
                                          <p:spTgt spid="753668">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53668">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53668">
                                            <p:txEl>
                                              <p:pRg st="5" end="5"/>
                                            </p:txEl>
                                          </p:spTgt>
                                        </p:tgtEl>
                                        <p:attrNameLst>
                                          <p:attrName>style.visibility</p:attrName>
                                        </p:attrNameLst>
                                      </p:cBhvr>
                                      <p:to>
                                        <p:strVal val="visible"/>
                                      </p:to>
                                    </p:set>
                                    <p:animEffect transition="in" filter="fade">
                                      <p:cBhvr>
                                        <p:cTn id="34" dur="1000"/>
                                        <p:tgtEl>
                                          <p:spTgt spid="753668">
                                            <p:txEl>
                                              <p:pRg st="5" end="5"/>
                                            </p:txEl>
                                          </p:spTgt>
                                        </p:tgtEl>
                                      </p:cBhvr>
                                    </p:animEffect>
                                    <p:anim calcmode="lin" valueType="num">
                                      <p:cBhvr>
                                        <p:cTn id="35" dur="1000" fill="hold"/>
                                        <p:tgtEl>
                                          <p:spTgt spid="753668">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53668">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53670"/>
                                        </p:tgtEl>
                                        <p:attrNameLst>
                                          <p:attrName>style.visibility</p:attrName>
                                        </p:attrNameLst>
                                      </p:cBhvr>
                                      <p:to>
                                        <p:strVal val="visible"/>
                                      </p:to>
                                    </p:set>
                                    <p:animEffect transition="in" filter="fade">
                                      <p:cBhvr>
                                        <p:cTn id="39" dur="1000"/>
                                        <p:tgtEl>
                                          <p:spTgt spid="753670"/>
                                        </p:tgtEl>
                                      </p:cBhvr>
                                    </p:animEffect>
                                    <p:anim calcmode="lin" valueType="num">
                                      <p:cBhvr>
                                        <p:cTn id="40" dur="1000" fill="hold"/>
                                        <p:tgtEl>
                                          <p:spTgt spid="753670"/>
                                        </p:tgtEl>
                                        <p:attrNameLst>
                                          <p:attrName>ppt_x</p:attrName>
                                        </p:attrNameLst>
                                      </p:cBhvr>
                                      <p:tavLst>
                                        <p:tav tm="0">
                                          <p:val>
                                            <p:strVal val="#ppt_x"/>
                                          </p:val>
                                        </p:tav>
                                        <p:tav tm="100000">
                                          <p:val>
                                            <p:strVal val="#ppt_x"/>
                                          </p:val>
                                        </p:tav>
                                      </p:tavLst>
                                    </p:anim>
                                    <p:anim calcmode="lin" valueType="num">
                                      <p:cBhvr>
                                        <p:cTn id="41" dur="1000" fill="hold"/>
                                        <p:tgtEl>
                                          <p:spTgt spid="753670"/>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753669"/>
                                        </p:tgtEl>
                                        <p:attrNameLst>
                                          <p:attrName>style.visibility</p:attrName>
                                        </p:attrNameLst>
                                      </p:cBhvr>
                                      <p:to>
                                        <p:strVal val="visible"/>
                                      </p:to>
                                    </p:set>
                                    <p:animEffect transition="in" filter="fade">
                                      <p:cBhvr>
                                        <p:cTn id="44" dur="1000"/>
                                        <p:tgtEl>
                                          <p:spTgt spid="753669"/>
                                        </p:tgtEl>
                                      </p:cBhvr>
                                    </p:animEffect>
                                    <p:anim calcmode="lin" valueType="num">
                                      <p:cBhvr>
                                        <p:cTn id="45" dur="1000" fill="hold"/>
                                        <p:tgtEl>
                                          <p:spTgt spid="753669"/>
                                        </p:tgtEl>
                                        <p:attrNameLst>
                                          <p:attrName>ppt_x</p:attrName>
                                        </p:attrNameLst>
                                      </p:cBhvr>
                                      <p:tavLst>
                                        <p:tav tm="0">
                                          <p:val>
                                            <p:strVal val="#ppt_x"/>
                                          </p:val>
                                        </p:tav>
                                        <p:tav tm="100000">
                                          <p:val>
                                            <p:strVal val="#ppt_x"/>
                                          </p:val>
                                        </p:tav>
                                      </p:tavLst>
                                    </p:anim>
                                    <p:anim calcmode="lin" valueType="num">
                                      <p:cBhvr>
                                        <p:cTn id="46" dur="1000" fill="hold"/>
                                        <p:tgtEl>
                                          <p:spTgt spid="75366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B517D038-4C9B-9DFB-E5DA-3FA491577B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44650" y="2033027"/>
            <a:ext cx="1949886" cy="1882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5" name="Line 3">
            <a:extLst>
              <a:ext uri="{FF2B5EF4-FFF2-40B4-BE49-F238E27FC236}">
                <a16:creationId xmlns:a16="http://schemas.microsoft.com/office/drawing/2014/main" xmlns="" id="{8285A773-2B07-4CB1-FDA7-3214E066CD14}"/>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69636" name="AutoShape 5" descr="http://mail.aol.com/38466-111/aol-6/en-us/mail/get-attachment.aspx?uid=29589111&amp;folder=NewMail&amp;partId=1">
            <a:extLst>
              <a:ext uri="{FF2B5EF4-FFF2-40B4-BE49-F238E27FC236}">
                <a16:creationId xmlns:a16="http://schemas.microsoft.com/office/drawing/2014/main" xmlns="" id="{1C464FEF-E691-42D3-3568-22EE465ED3B1}"/>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69637" name="AutoShape 7" descr="http://mail.aol.com/38466-111/aol-6/en-us/mail/get-attachment.aspx?uid=29589111&amp;folder=NewMail&amp;partId=1">
            <a:extLst>
              <a:ext uri="{FF2B5EF4-FFF2-40B4-BE49-F238E27FC236}">
                <a16:creationId xmlns:a16="http://schemas.microsoft.com/office/drawing/2014/main" xmlns="" id="{F824E82E-0AD9-EEF3-D031-B3AF472A3B2F}"/>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69638" name="AutoShape 9" descr="http://mail.aol.com/38466-111/aol-6/en-us/mail/get-attachment.aspx?uid=29589111&amp;folder=NewMail&amp;partId=1">
            <a:extLst>
              <a:ext uri="{FF2B5EF4-FFF2-40B4-BE49-F238E27FC236}">
                <a16:creationId xmlns:a16="http://schemas.microsoft.com/office/drawing/2014/main" xmlns="" id="{D5009C42-D1D1-A682-CF4B-9D4E40540713}"/>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69639" name="AutoShape 11" descr="http://mail.aol.com/38466-111/aol-6/en-us/mail/get-attachment.aspx?uid=29589111&amp;folder=NewMail&amp;partId=1">
            <a:extLst>
              <a:ext uri="{FF2B5EF4-FFF2-40B4-BE49-F238E27FC236}">
                <a16:creationId xmlns:a16="http://schemas.microsoft.com/office/drawing/2014/main" xmlns="" id="{17972AF4-C7E4-AF76-1692-ABF67F887389}"/>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69640" name="Title 10">
            <a:extLst>
              <a:ext uri="{FF2B5EF4-FFF2-40B4-BE49-F238E27FC236}">
                <a16:creationId xmlns:a16="http://schemas.microsoft.com/office/drawing/2014/main" xmlns="" id="{CEED2516-CA6F-D5EC-4404-39AD16698304}"/>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Grouping</a:t>
            </a:r>
            <a:br>
              <a:rPr lang="en-US" altLang="en-US" sz="4348"/>
            </a:br>
            <a:endParaRPr lang="en-US" altLang="en-US" sz="4348"/>
          </a:p>
        </p:txBody>
      </p:sp>
      <p:sp>
        <p:nvSpPr>
          <p:cNvPr id="2" name="TextBox 1">
            <a:extLst>
              <a:ext uri="{FF2B5EF4-FFF2-40B4-BE49-F238E27FC236}">
                <a16:creationId xmlns:a16="http://schemas.microsoft.com/office/drawing/2014/main" xmlns="" id="{F08B3EED-7425-AA69-5778-5A6B3976D69C}"/>
              </a:ext>
            </a:extLst>
          </p:cNvPr>
          <p:cNvSpPr txBox="1">
            <a:spLocks noChangeArrowheads="1"/>
          </p:cNvSpPr>
          <p:nvPr/>
        </p:nvSpPr>
        <p:spPr bwMode="auto">
          <a:xfrm>
            <a:off x="270271" y="903567"/>
            <a:ext cx="8282703" cy="6249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953" b="1" u="sng">
                <a:latin typeface="Times New Roman" panose="02020603050405020304" pitchFamily="18" charset="0"/>
                <a:ea typeface="MS PGothic" panose="020B0600070205080204" pitchFamily="34" charset="-128"/>
              </a:rPr>
              <a:t>Considerations</a:t>
            </a:r>
          </a:p>
          <a:p>
            <a:pPr>
              <a:spcBef>
                <a:spcPct val="0"/>
              </a:spcBef>
            </a:pPr>
            <a:endParaRPr lang="en-US" altLang="en-US" sz="296">
              <a:latin typeface="Times New Roman" panose="02020603050405020304" pitchFamily="18" charset="0"/>
              <a:ea typeface="MS PGothic" panose="020B0600070205080204" pitchFamily="34" charset="-128"/>
            </a:endParaRPr>
          </a:p>
          <a:p>
            <a:pPr>
              <a:spcBef>
                <a:spcPct val="0"/>
              </a:spcBef>
            </a:pPr>
            <a:r>
              <a:rPr lang="en-US" altLang="en-US" sz="2767" b="1">
                <a:solidFill>
                  <a:srgbClr val="9D40A3"/>
                </a:solidFill>
                <a:latin typeface="Times New Roman" panose="02020603050405020304" pitchFamily="18" charset="0"/>
                <a:ea typeface="MS PGothic" panose="020B0600070205080204" pitchFamily="34" charset="-128"/>
              </a:rPr>
              <a:t>Individual competence is obscured by aggregating individuals by their disability.</a:t>
            </a:r>
          </a:p>
          <a:p>
            <a:pPr>
              <a:spcBef>
                <a:spcPct val="0"/>
              </a:spcBef>
            </a:pPr>
            <a:endParaRPr lang="en-US" altLang="en-US" sz="988" b="1">
              <a:latin typeface="Times New Roman" panose="02020603050405020304" pitchFamily="18" charset="0"/>
              <a:ea typeface="MS PGothic" panose="020B0600070205080204" pitchFamily="34" charset="-128"/>
            </a:endParaRPr>
          </a:p>
          <a:p>
            <a:pPr>
              <a:spcBef>
                <a:spcPct val="0"/>
              </a:spcBef>
            </a:pPr>
            <a:r>
              <a:rPr lang="en-US" altLang="en-US" sz="2767" b="1">
                <a:solidFill>
                  <a:srgbClr val="5AD612"/>
                </a:solidFill>
                <a:latin typeface="Times New Roman" panose="02020603050405020304" pitchFamily="18" charset="0"/>
                <a:ea typeface="MS PGothic" panose="020B0600070205080204" pitchFamily="34" charset="-128"/>
              </a:rPr>
              <a:t>Grouping amplifies the disability                      common to each individual in the group.</a:t>
            </a:r>
          </a:p>
          <a:p>
            <a:pPr>
              <a:spcBef>
                <a:spcPct val="0"/>
              </a:spcBef>
            </a:pPr>
            <a:endParaRPr lang="en-US" altLang="en-US" sz="988" b="1">
              <a:latin typeface="Times New Roman" panose="02020603050405020304" pitchFamily="18" charset="0"/>
              <a:ea typeface="MS PGothic" panose="020B0600070205080204" pitchFamily="34" charset="-128"/>
            </a:endParaRPr>
          </a:p>
          <a:p>
            <a:pPr>
              <a:spcBef>
                <a:spcPct val="0"/>
              </a:spcBef>
            </a:pPr>
            <a:r>
              <a:rPr lang="en-US" altLang="en-US" sz="2767" b="1">
                <a:solidFill>
                  <a:srgbClr val="F3750D"/>
                </a:solidFill>
                <a:latin typeface="Times New Roman" panose="02020603050405020304" pitchFamily="18" charset="0"/>
                <a:ea typeface="MS PGothic" panose="020B0600070205080204" pitchFamily="34" charset="-128"/>
              </a:rPr>
              <a:t>Assembling individuals with disabilities by those holding power over them i.e. support staff,    managers, families, volunteers, etc., is commonly justified by “that is their choice”.</a:t>
            </a:r>
          </a:p>
          <a:p>
            <a:pPr>
              <a:spcBef>
                <a:spcPct val="0"/>
              </a:spcBef>
            </a:pPr>
            <a:endParaRPr lang="en-US" altLang="en-US" sz="988" b="1">
              <a:latin typeface="Times New Roman" panose="02020603050405020304" pitchFamily="18" charset="0"/>
              <a:ea typeface="MS PGothic" panose="020B0600070205080204" pitchFamily="34" charset="-128"/>
            </a:endParaRPr>
          </a:p>
          <a:p>
            <a:pPr>
              <a:spcBef>
                <a:spcPct val="0"/>
              </a:spcBef>
            </a:pPr>
            <a:r>
              <a:rPr lang="en-US" altLang="en-US" sz="2767" b="1">
                <a:solidFill>
                  <a:srgbClr val="3399FF"/>
                </a:solidFill>
                <a:latin typeface="Times New Roman" panose="02020603050405020304" pitchFamily="18" charset="0"/>
                <a:ea typeface="MS PGothic" panose="020B0600070205080204" pitchFamily="34" charset="-128"/>
              </a:rPr>
              <a:t>Is being grouped with individuals of the same disability a choice when no viable option is presented to mingle and interact with a diversity of people?</a:t>
            </a:r>
          </a:p>
          <a:p>
            <a:pPr>
              <a:spcBef>
                <a:spcPct val="0"/>
              </a:spcBef>
            </a:pPr>
            <a:endParaRPr lang="en-US" altLang="en-US" sz="2372">
              <a:latin typeface="Times New Roman" panose="02020603050405020304" pitchFamily="18" charset="0"/>
              <a:ea typeface="MS PGothic" panose="020B0600070205080204" pitchFamily="34" charset="-128"/>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par>
                                <p:cTn id="8" presetID="15"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p:cTn id="10" dur="1000" fill="hold"/>
                                        <p:tgtEl>
                                          <p:spTgt spid="3"/>
                                        </p:tgtEl>
                                        <p:attrNameLst>
                                          <p:attrName>ppt_w</p:attrName>
                                        </p:attrNameLst>
                                      </p:cBhvr>
                                      <p:tavLst>
                                        <p:tav tm="0">
                                          <p:val>
                                            <p:fltVal val="0"/>
                                          </p:val>
                                        </p:tav>
                                        <p:tav tm="100000">
                                          <p:val>
                                            <p:strVal val="#ppt_w"/>
                                          </p:val>
                                        </p:tav>
                                      </p:tavLst>
                                    </p:anim>
                                    <p:anim calcmode="lin" valueType="num">
                                      <p:cBhvr>
                                        <p:cTn id="11" dur="1000" fill="hold"/>
                                        <p:tgtEl>
                                          <p:spTgt spid="3"/>
                                        </p:tgtEl>
                                        <p:attrNameLst>
                                          <p:attrName>ppt_h</p:attrName>
                                        </p:attrNameLst>
                                      </p:cBhvr>
                                      <p:tavLst>
                                        <p:tav tm="0">
                                          <p:val>
                                            <p:fltVal val="0"/>
                                          </p:val>
                                        </p:tav>
                                        <p:tav tm="100000">
                                          <p:val>
                                            <p:strVal val="#ppt_h"/>
                                          </p:val>
                                        </p:tav>
                                      </p:tavLst>
                                    </p:anim>
                                    <p:anim calcmode="lin" valueType="num">
                                      <p:cBhvr>
                                        <p:cTn id="12" dur="1000" fill="hold"/>
                                        <p:tgtEl>
                                          <p:spTgt spid="3"/>
                                        </p:tgtEl>
                                        <p:attrNameLst>
                                          <p:attrName>ppt_x</p:attrName>
                                        </p:attrNameLst>
                                      </p:cBhvr>
                                      <p:tavLst>
                                        <p:tav tm="0" fmla="#ppt_x+(cos(-2*pi*(1-$))*-#ppt_x-sin(-2*pi*(1-$))*(1-#ppt_y))*(1-$)">
                                          <p:val>
                                            <p:fltVal val="0"/>
                                          </p:val>
                                        </p:tav>
                                        <p:tav tm="100000">
                                          <p:val>
                                            <p:fltVal val="1"/>
                                          </p:val>
                                        </p:tav>
                                      </p:tavLst>
                                    </p:anim>
                                    <p:anim calcmode="lin" valueType="num">
                                      <p:cBhvr>
                                        <p:cTn id="13" dur="1000" fill="hold"/>
                                        <p:tgtEl>
                                          <p:spTgt spid="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4" fill="hold" nodeType="click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wipe(down)">
                                      <p:cBhvr>
                                        <p:cTn id="18" dur="500"/>
                                        <p:tgtEl>
                                          <p:spTgt spid="2">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4"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wipe(down)">
                                      <p:cBhvr>
                                        <p:cTn id="23" dur="500"/>
                                        <p:tgtEl>
                                          <p:spTgt spid="2">
                                            <p:txEl>
                                              <p:pRg st="6" end="6"/>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2" presetClass="entr" presetSubtype="4" fill="hold" nodeType="clickEffect">
                                  <p:stCondLst>
                                    <p:cond delay="0"/>
                                  </p:stCondLst>
                                  <p:childTnLst>
                                    <p:set>
                                      <p:cBhvr>
                                        <p:cTn id="27" dur="1" fill="hold">
                                          <p:stCondLst>
                                            <p:cond delay="0"/>
                                          </p:stCondLst>
                                        </p:cTn>
                                        <p:tgtEl>
                                          <p:spTgt spid="2">
                                            <p:txEl>
                                              <p:pRg st="8" end="8"/>
                                            </p:txEl>
                                          </p:spTgt>
                                        </p:tgtEl>
                                        <p:attrNameLst>
                                          <p:attrName>style.visibility</p:attrName>
                                        </p:attrNameLst>
                                      </p:cBhvr>
                                      <p:to>
                                        <p:strVal val="visible"/>
                                      </p:to>
                                    </p:set>
                                    <p:animEffect transition="in" filter="wipe(down)">
                                      <p:cBhvr>
                                        <p:cTn id="28"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47011A8-2BC0-9363-59B7-4D561CD0CBF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2055" y="3614270"/>
            <a:ext cx="7758760" cy="3087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Line 3">
            <a:extLst>
              <a:ext uri="{FF2B5EF4-FFF2-40B4-BE49-F238E27FC236}">
                <a16:creationId xmlns:a16="http://schemas.microsoft.com/office/drawing/2014/main" xmlns="" id="{84C48780-7CE9-AB54-4FAF-738E00CE3A36}"/>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70660" name="AutoShape 5" descr="http://mail.aol.com/38466-111/aol-6/en-us/mail/get-attachment.aspx?uid=29589111&amp;folder=NewMail&amp;partId=1">
            <a:extLst>
              <a:ext uri="{FF2B5EF4-FFF2-40B4-BE49-F238E27FC236}">
                <a16:creationId xmlns:a16="http://schemas.microsoft.com/office/drawing/2014/main" xmlns="" id="{ECF9A228-0D8A-41D1-AC66-96DC64E72C0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0661" name="AutoShape 7" descr="http://mail.aol.com/38466-111/aol-6/en-us/mail/get-attachment.aspx?uid=29589111&amp;folder=NewMail&amp;partId=1">
            <a:extLst>
              <a:ext uri="{FF2B5EF4-FFF2-40B4-BE49-F238E27FC236}">
                <a16:creationId xmlns:a16="http://schemas.microsoft.com/office/drawing/2014/main" xmlns="" id="{88900891-227B-4545-51FD-8B8B31C551D2}"/>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0662" name="AutoShape 9" descr="http://mail.aol.com/38466-111/aol-6/en-us/mail/get-attachment.aspx?uid=29589111&amp;folder=NewMail&amp;partId=1">
            <a:extLst>
              <a:ext uri="{FF2B5EF4-FFF2-40B4-BE49-F238E27FC236}">
                <a16:creationId xmlns:a16="http://schemas.microsoft.com/office/drawing/2014/main" xmlns="" id="{90E5FF34-2FBD-6624-80BE-CB70ABA6BD87}"/>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0663" name="AutoShape 11" descr="http://mail.aol.com/38466-111/aol-6/en-us/mail/get-attachment.aspx?uid=29589111&amp;folder=NewMail&amp;partId=1">
            <a:extLst>
              <a:ext uri="{FF2B5EF4-FFF2-40B4-BE49-F238E27FC236}">
                <a16:creationId xmlns:a16="http://schemas.microsoft.com/office/drawing/2014/main" xmlns="" id="{215FDA24-B465-F16B-A318-83CA66DA9E86}"/>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0664" name="Title 10">
            <a:extLst>
              <a:ext uri="{FF2B5EF4-FFF2-40B4-BE49-F238E27FC236}">
                <a16:creationId xmlns:a16="http://schemas.microsoft.com/office/drawing/2014/main" xmlns="" id="{8EA49D88-FFE1-3E54-9196-70136ADCF9CA}"/>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Grouping </a:t>
            </a:r>
            <a:r>
              <a:rPr lang="en-US" altLang="en-US" sz="1976"/>
              <a:t>(cont’d)</a:t>
            </a:r>
            <a:r>
              <a:rPr lang="en-US" altLang="en-US" sz="4348"/>
              <a:t/>
            </a:r>
            <a:br>
              <a:rPr lang="en-US" altLang="en-US" sz="4348"/>
            </a:br>
            <a:endParaRPr lang="en-US" altLang="en-US" sz="4348"/>
          </a:p>
        </p:txBody>
      </p:sp>
      <p:sp>
        <p:nvSpPr>
          <p:cNvPr id="2" name="TextBox 1">
            <a:extLst>
              <a:ext uri="{FF2B5EF4-FFF2-40B4-BE49-F238E27FC236}">
                <a16:creationId xmlns:a16="http://schemas.microsoft.com/office/drawing/2014/main" xmlns="" id="{3C367F24-273F-374D-D49A-7457348C667B}"/>
              </a:ext>
            </a:extLst>
          </p:cNvPr>
          <p:cNvSpPr txBox="1">
            <a:spLocks noChangeArrowheads="1"/>
          </p:cNvSpPr>
          <p:nvPr/>
        </p:nvSpPr>
        <p:spPr bwMode="auto">
          <a:xfrm>
            <a:off x="270271" y="903567"/>
            <a:ext cx="8282703" cy="3239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953" b="1" u="sng">
                <a:latin typeface="Times New Roman" panose="02020603050405020304" pitchFamily="18" charset="0"/>
                <a:ea typeface="MS PGothic" panose="020B0600070205080204" pitchFamily="34" charset="-128"/>
              </a:rPr>
              <a:t>Consequences</a:t>
            </a:r>
          </a:p>
          <a:p>
            <a:pPr>
              <a:spcBef>
                <a:spcPct val="0"/>
              </a:spcBef>
            </a:pPr>
            <a:endParaRPr lang="en-US" altLang="en-US" sz="296">
              <a:latin typeface="Times New Roman" panose="02020603050405020304" pitchFamily="18" charset="0"/>
              <a:ea typeface="MS PGothic" panose="020B0600070205080204" pitchFamily="34" charset="-128"/>
            </a:endParaRPr>
          </a:p>
          <a:p>
            <a:pPr>
              <a:spcBef>
                <a:spcPct val="0"/>
              </a:spcBef>
            </a:pPr>
            <a:r>
              <a:rPr lang="en-US" altLang="en-US" sz="2767" b="1">
                <a:solidFill>
                  <a:srgbClr val="9D40A3"/>
                </a:solidFill>
                <a:latin typeface="Times New Roman" panose="02020603050405020304" pitchFamily="18" charset="0"/>
                <a:ea typeface="MS PGothic" panose="020B0600070205080204" pitchFamily="34" charset="-128"/>
              </a:rPr>
              <a:t>When an individual’s disability is the determining influence for grouping, it limits opportunities to develop the myriad of relationships realized through integrated educational, employment, leisure and volunteer activities.</a:t>
            </a:r>
            <a:endParaRPr lang="en-US" altLang="en-US" sz="2767" b="1">
              <a:solidFill>
                <a:srgbClr val="3399FF"/>
              </a:solidFill>
              <a:latin typeface="Times New Roman" panose="02020603050405020304" pitchFamily="18" charset="0"/>
              <a:ea typeface="MS PGothic" panose="020B0600070205080204" pitchFamily="34" charset="-128"/>
            </a:endParaRPr>
          </a:p>
          <a:p>
            <a:pPr>
              <a:spcBef>
                <a:spcPct val="0"/>
              </a:spcBef>
            </a:pPr>
            <a:endParaRPr lang="en-US" altLang="en-US" sz="2372">
              <a:latin typeface="Times New Roman" panose="02020603050405020304" pitchFamily="18" charset="0"/>
              <a:ea typeface="MS PGothic" panose="020B0600070205080204" pitchFamily="34" charset="-128"/>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childTnLst>
                          </p:cTn>
                        </p:par>
                        <p:par>
                          <p:cTn id="8" fill="hold" nodeType="afterGroup">
                            <p:stCondLst>
                              <p:cond delay="500"/>
                            </p:stCondLst>
                            <p:childTnLst>
                              <p:par>
                                <p:cTn id="9" presetID="31"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fltVal val="0"/>
                                          </p:val>
                                        </p:tav>
                                        <p:tav tm="100000">
                                          <p:val>
                                            <p:strVal val="#ppt_w"/>
                                          </p:val>
                                        </p:tav>
                                      </p:tavLst>
                                    </p:anim>
                                    <p:anim calcmode="lin" valueType="num">
                                      <p:cBhvr>
                                        <p:cTn id="12" dur="1000" fill="hold"/>
                                        <p:tgtEl>
                                          <p:spTgt spid="4"/>
                                        </p:tgtEl>
                                        <p:attrNameLst>
                                          <p:attrName>ppt_h</p:attrName>
                                        </p:attrNameLst>
                                      </p:cBhvr>
                                      <p:tavLst>
                                        <p:tav tm="0">
                                          <p:val>
                                            <p:fltVal val="0"/>
                                          </p:val>
                                        </p:tav>
                                        <p:tav tm="100000">
                                          <p:val>
                                            <p:strVal val="#ppt_h"/>
                                          </p:val>
                                        </p:tav>
                                      </p:tavLst>
                                    </p:anim>
                                    <p:anim calcmode="lin" valueType="num">
                                      <p:cBhvr>
                                        <p:cTn id="13" dur="1000" fill="hold"/>
                                        <p:tgtEl>
                                          <p:spTgt spid="4"/>
                                        </p:tgtEl>
                                        <p:attrNameLst>
                                          <p:attrName>style.rotation</p:attrName>
                                        </p:attrNameLst>
                                      </p:cBhvr>
                                      <p:tavLst>
                                        <p:tav tm="0">
                                          <p:val>
                                            <p:fltVal val="90"/>
                                          </p:val>
                                        </p:tav>
                                        <p:tav tm="100000">
                                          <p:val>
                                            <p:fltVal val="0"/>
                                          </p:val>
                                        </p:tav>
                                      </p:tavLst>
                                    </p:anim>
                                    <p:animEffect transition="in" filter="fade">
                                      <p:cBhvr>
                                        <p:cTn id="1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Line 2">
            <a:extLst>
              <a:ext uri="{FF2B5EF4-FFF2-40B4-BE49-F238E27FC236}">
                <a16:creationId xmlns:a16="http://schemas.microsoft.com/office/drawing/2014/main" xmlns="" id="{4665CC40-9809-503B-18D6-FE0BCE4A5DE5}"/>
              </a:ext>
            </a:extLst>
          </p:cNvPr>
          <p:cNvSpPr>
            <a:spLocks noChangeShapeType="1"/>
          </p:cNvSpPr>
          <p:nvPr/>
        </p:nvSpPr>
        <p:spPr bwMode="auto">
          <a:xfrm>
            <a:off x="649895" y="90513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7155" name="Rectangle 3">
            <a:extLst>
              <a:ext uri="{FF2B5EF4-FFF2-40B4-BE49-F238E27FC236}">
                <a16:creationId xmlns:a16="http://schemas.microsoft.com/office/drawing/2014/main" xmlns="" id="{D7F47FFB-4845-F51B-520F-A1C3ACD63D0E}"/>
              </a:ext>
            </a:extLst>
          </p:cNvPr>
          <p:cNvSpPr>
            <a:spLocks noGrp="1" noChangeArrowheads="1"/>
          </p:cNvSpPr>
          <p:nvPr>
            <p:ph type="title"/>
          </p:nvPr>
        </p:nvSpPr>
        <p:spPr>
          <a:xfrm>
            <a:off x="518124" y="456490"/>
            <a:ext cx="7962690" cy="305895"/>
          </a:xfrm>
        </p:spPr>
        <p:txBody>
          <a:bodyPr/>
          <a:lstStyle/>
          <a:p>
            <a:r>
              <a:rPr lang="en-US" altLang="en-US" sz="4348"/>
              <a:t>Inclusionary Trek</a:t>
            </a:r>
          </a:p>
        </p:txBody>
      </p:sp>
      <p:pic>
        <p:nvPicPr>
          <p:cNvPr id="30724" name="Picture 4" descr="BS01315_">
            <a:extLst>
              <a:ext uri="{FF2B5EF4-FFF2-40B4-BE49-F238E27FC236}">
                <a16:creationId xmlns:a16="http://schemas.microsoft.com/office/drawing/2014/main" xmlns="" id="{F0DFFA21-4E54-45DF-B736-5BA0305BD8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24551" y="989846"/>
            <a:ext cx="5303754" cy="6020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7157" name="Text Box 5">
            <a:extLst>
              <a:ext uri="{FF2B5EF4-FFF2-40B4-BE49-F238E27FC236}">
                <a16:creationId xmlns:a16="http://schemas.microsoft.com/office/drawing/2014/main" xmlns="" id="{40EA893B-61AD-04F1-4BA0-34BEC6514A5F}"/>
              </a:ext>
            </a:extLst>
          </p:cNvPr>
          <p:cNvSpPr txBox="1">
            <a:spLocks noChangeArrowheads="1"/>
          </p:cNvSpPr>
          <p:nvPr/>
        </p:nvSpPr>
        <p:spPr bwMode="auto">
          <a:xfrm>
            <a:off x="359686" y="914549"/>
            <a:ext cx="4668433" cy="57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pPr>
            <a:r>
              <a:rPr lang="en-US" altLang="en-US" sz="7115" b="1">
                <a:solidFill>
                  <a:srgbClr val="1A7C84"/>
                </a:solidFill>
                <a:latin typeface="Tahoma" panose="020B0604030504040204" pitchFamily="34" charset="0"/>
              </a:rPr>
              <a:t>To boldly go where</a:t>
            </a:r>
          </a:p>
          <a:p>
            <a:pPr algn="ctr">
              <a:lnSpc>
                <a:spcPct val="85000"/>
              </a:lnSpc>
              <a:spcBef>
                <a:spcPct val="0"/>
              </a:spcBef>
            </a:pPr>
            <a:r>
              <a:rPr lang="en-US" altLang="en-US" sz="7115" b="1">
                <a:solidFill>
                  <a:srgbClr val="1A7C84"/>
                </a:solidFill>
                <a:latin typeface="Tahoma" panose="020B0604030504040204" pitchFamily="34" charset="0"/>
              </a:rPr>
              <a:t>everyone else has gone</a:t>
            </a:r>
          </a:p>
          <a:p>
            <a:pPr algn="ctr">
              <a:lnSpc>
                <a:spcPct val="85000"/>
              </a:lnSpc>
              <a:spcBef>
                <a:spcPct val="0"/>
              </a:spcBef>
            </a:pPr>
            <a:r>
              <a:rPr lang="en-US" altLang="en-US" sz="7115" b="1">
                <a:solidFill>
                  <a:srgbClr val="1A7C84"/>
                </a:solidFill>
                <a:latin typeface="Tahoma" panose="020B0604030504040204" pitchFamily="34" charset="0"/>
              </a:rPr>
              <a:t>before.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8" presetClass="entr" presetSubtype="0" accel="50000" fill="hold" nodeType="afterEffect">
                                  <p:stCondLst>
                                    <p:cond delay="0"/>
                                  </p:stCondLst>
                                  <p:childTnLst>
                                    <p:set>
                                      <p:cBhvr>
                                        <p:cTn id="6" dur="1" fill="hold">
                                          <p:stCondLst>
                                            <p:cond delay="0"/>
                                          </p:stCondLst>
                                        </p:cTn>
                                        <p:tgtEl>
                                          <p:spTgt spid="30724"/>
                                        </p:tgtEl>
                                        <p:attrNameLst>
                                          <p:attrName>style.visibility</p:attrName>
                                        </p:attrNameLst>
                                      </p:cBhvr>
                                      <p:to>
                                        <p:strVal val="visible"/>
                                      </p:to>
                                    </p:set>
                                    <p:anim calcmode="lin" valueType="num">
                                      <p:cBhvr>
                                        <p:cTn id="7" dur="1000" fill="hold"/>
                                        <p:tgtEl>
                                          <p:spTgt spid="3072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8" dur="1000" fill="hold"/>
                                        <p:tgtEl>
                                          <p:spTgt spid="30724"/>
                                        </p:tgtEl>
                                        <p:attrNameLst>
                                          <p:attrName>ppt_x</p:attrName>
                                        </p:attrNameLst>
                                      </p:cBhvr>
                                      <p:tavLst>
                                        <p:tav tm="0">
                                          <p:val>
                                            <p:fltVal val="-1"/>
                                          </p:val>
                                        </p:tav>
                                        <p:tav tm="50000">
                                          <p:val>
                                            <p:fltVal val="0.95"/>
                                          </p:val>
                                        </p:tav>
                                        <p:tav tm="100000">
                                          <p:val>
                                            <p:strVal val="#ppt_x"/>
                                          </p:val>
                                        </p:tav>
                                      </p:tavLst>
                                    </p:anim>
                                    <p:anim calcmode="lin" valueType="num">
                                      <p:cBhvr>
                                        <p:cTn id="9" dur="1000" fill="hold"/>
                                        <p:tgtEl>
                                          <p:spTgt spid="30724"/>
                                        </p:tgtEl>
                                        <p:attrNameLst>
                                          <p:attrName>ppt_y</p:attrName>
                                        </p:attrNameLst>
                                      </p:cBhvr>
                                      <p:tavLst>
                                        <p:tav tm="0">
                                          <p:val>
                                            <p:strVal val="#ppt_y"/>
                                          </p:val>
                                        </p:tav>
                                        <p:tav tm="100000">
                                          <p:val>
                                            <p:strVal val="#ppt_y"/>
                                          </p:val>
                                        </p:tav>
                                      </p:tavLst>
                                    </p:anim>
                                    <p:animEffect transition="in" filter="fade">
                                      <p:cBhvr>
                                        <p:cTn id="10" dur="1000"/>
                                        <p:tgtEl>
                                          <p:spTgt spid="30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Text Box 2">
            <a:extLst>
              <a:ext uri="{FF2B5EF4-FFF2-40B4-BE49-F238E27FC236}">
                <a16:creationId xmlns:a16="http://schemas.microsoft.com/office/drawing/2014/main" xmlns="" id="{EC766634-BCA1-7BD4-B316-294093ED1294}"/>
              </a:ext>
            </a:extLst>
          </p:cNvPr>
          <p:cNvSpPr txBox="1">
            <a:spLocks noChangeArrowheads="1"/>
          </p:cNvSpPr>
          <p:nvPr/>
        </p:nvSpPr>
        <p:spPr bwMode="auto">
          <a:xfrm>
            <a:off x="428708" y="301189"/>
            <a:ext cx="7462277" cy="677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71488">
              <a:spcBef>
                <a:spcPct val="20000"/>
              </a:spcBef>
              <a:defRPr sz="3200">
                <a:solidFill>
                  <a:schemeClr val="tx1"/>
                </a:solidFill>
                <a:latin typeface="Arial" panose="020B0604020202020204" pitchFamily="34" charset="0"/>
              </a:defRPr>
            </a:lvl1pPr>
            <a:lvl2pPr marL="742950" indent="-285750" defTabSz="471488">
              <a:spcBef>
                <a:spcPct val="20000"/>
              </a:spcBef>
              <a:buChar char="–"/>
              <a:defRPr sz="2800">
                <a:solidFill>
                  <a:schemeClr val="tx1"/>
                </a:solidFill>
                <a:latin typeface="Arial" panose="020B0604020202020204" pitchFamily="34" charset="0"/>
              </a:defRPr>
            </a:lvl2pPr>
            <a:lvl3pPr marL="1143000" indent="-228600" defTabSz="471488">
              <a:spcBef>
                <a:spcPct val="20000"/>
              </a:spcBef>
              <a:buChar char="•"/>
              <a:defRPr sz="2400">
                <a:solidFill>
                  <a:schemeClr val="tx1"/>
                </a:solidFill>
                <a:latin typeface="Arial" panose="020B0604020202020204" pitchFamily="34" charset="0"/>
              </a:defRPr>
            </a:lvl3pPr>
            <a:lvl4pPr marL="1600200" indent="-228600" defTabSz="471488">
              <a:spcBef>
                <a:spcPct val="20000"/>
              </a:spcBef>
              <a:buChar char="–"/>
              <a:defRPr sz="2000">
                <a:solidFill>
                  <a:schemeClr val="tx1"/>
                </a:solidFill>
                <a:latin typeface="Arial" panose="020B0604020202020204" pitchFamily="34" charset="0"/>
              </a:defRPr>
            </a:lvl4pPr>
            <a:lvl5pPr marL="2057400" indent="-228600" defTabSz="471488">
              <a:spcBef>
                <a:spcPct val="20000"/>
              </a:spcBef>
              <a:buChar char="»"/>
              <a:defRPr sz="2000">
                <a:solidFill>
                  <a:schemeClr val="tx1"/>
                </a:solidFill>
                <a:latin typeface="Arial" panose="020B0604020202020204" pitchFamily="34" charset="0"/>
              </a:defRPr>
            </a:lvl5pPr>
            <a:lvl6pPr marL="25146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348" b="1">
                <a:solidFill>
                  <a:srgbClr val="336600"/>
                </a:solidFill>
              </a:rPr>
              <a:t>Going To The Community</a:t>
            </a:r>
          </a:p>
        </p:txBody>
      </p:sp>
      <p:grpSp>
        <p:nvGrpSpPr>
          <p:cNvPr id="164867" name="Group 3">
            <a:extLst>
              <a:ext uri="{FF2B5EF4-FFF2-40B4-BE49-F238E27FC236}">
                <a16:creationId xmlns:a16="http://schemas.microsoft.com/office/drawing/2014/main" xmlns="" id="{B1258882-8F66-3710-EAC0-6C8428C39C25}"/>
              </a:ext>
            </a:extLst>
          </p:cNvPr>
          <p:cNvGrpSpPr>
            <a:grpSpLocks/>
          </p:cNvGrpSpPr>
          <p:nvPr/>
        </p:nvGrpSpPr>
        <p:grpSpPr bwMode="auto">
          <a:xfrm>
            <a:off x="4124551" y="1505946"/>
            <a:ext cx="4362538" cy="3786827"/>
            <a:chOff x="2907" y="1967"/>
            <a:chExt cx="2364" cy="1407"/>
          </a:xfrm>
        </p:grpSpPr>
        <p:sp>
          <p:nvSpPr>
            <p:cNvPr id="165132" name="AutoShape 4">
              <a:extLst>
                <a:ext uri="{FF2B5EF4-FFF2-40B4-BE49-F238E27FC236}">
                  <a16:creationId xmlns:a16="http://schemas.microsoft.com/office/drawing/2014/main" xmlns="" id="{9D1E6594-611B-EE39-800C-FA5DE0B655EB}"/>
                </a:ext>
              </a:extLst>
            </p:cNvPr>
            <p:cNvSpPr>
              <a:spLocks noChangeArrowheads="1"/>
            </p:cNvSpPr>
            <p:nvPr/>
          </p:nvSpPr>
          <p:spPr bwMode="auto">
            <a:xfrm flipV="1">
              <a:off x="3207" y="2462"/>
              <a:ext cx="845" cy="77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33" name="Line 5">
              <a:extLst>
                <a:ext uri="{FF2B5EF4-FFF2-40B4-BE49-F238E27FC236}">
                  <a16:creationId xmlns:a16="http://schemas.microsoft.com/office/drawing/2014/main" xmlns="" id="{6528E3B4-7389-6D1D-9FF0-A3FC812AF951}"/>
                </a:ext>
              </a:extLst>
            </p:cNvPr>
            <p:cNvSpPr>
              <a:spLocks noChangeShapeType="1"/>
            </p:cNvSpPr>
            <p:nvPr/>
          </p:nvSpPr>
          <p:spPr bwMode="auto">
            <a:xfrm>
              <a:off x="3227" y="247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4" name="Line 6">
              <a:extLst>
                <a:ext uri="{FF2B5EF4-FFF2-40B4-BE49-F238E27FC236}">
                  <a16:creationId xmlns:a16="http://schemas.microsoft.com/office/drawing/2014/main" xmlns="" id="{76A039FF-E914-3C34-A1C7-4233A442AF50}"/>
                </a:ext>
              </a:extLst>
            </p:cNvPr>
            <p:cNvSpPr>
              <a:spLocks noChangeShapeType="1"/>
            </p:cNvSpPr>
            <p:nvPr/>
          </p:nvSpPr>
          <p:spPr bwMode="auto">
            <a:xfrm>
              <a:off x="3227" y="2495"/>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5" name="Line 7">
              <a:extLst>
                <a:ext uri="{FF2B5EF4-FFF2-40B4-BE49-F238E27FC236}">
                  <a16:creationId xmlns:a16="http://schemas.microsoft.com/office/drawing/2014/main" xmlns="" id="{F2B4E663-F400-60F6-2B62-82683F5434A8}"/>
                </a:ext>
              </a:extLst>
            </p:cNvPr>
            <p:cNvSpPr>
              <a:spLocks noChangeShapeType="1"/>
            </p:cNvSpPr>
            <p:nvPr/>
          </p:nvSpPr>
          <p:spPr bwMode="auto">
            <a:xfrm>
              <a:off x="3227" y="2516"/>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6" name="Line 8">
              <a:extLst>
                <a:ext uri="{FF2B5EF4-FFF2-40B4-BE49-F238E27FC236}">
                  <a16:creationId xmlns:a16="http://schemas.microsoft.com/office/drawing/2014/main" xmlns="" id="{20ED6B76-CFEF-8290-4F8D-005A8A7186A2}"/>
                </a:ext>
              </a:extLst>
            </p:cNvPr>
            <p:cNvSpPr>
              <a:spLocks noChangeShapeType="1"/>
            </p:cNvSpPr>
            <p:nvPr/>
          </p:nvSpPr>
          <p:spPr bwMode="auto">
            <a:xfrm>
              <a:off x="3227" y="2537"/>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7" name="Line 9">
              <a:extLst>
                <a:ext uri="{FF2B5EF4-FFF2-40B4-BE49-F238E27FC236}">
                  <a16:creationId xmlns:a16="http://schemas.microsoft.com/office/drawing/2014/main" xmlns="" id="{96BE0C6C-6293-44A7-6070-5C0347070818}"/>
                </a:ext>
              </a:extLst>
            </p:cNvPr>
            <p:cNvSpPr>
              <a:spLocks noChangeShapeType="1"/>
            </p:cNvSpPr>
            <p:nvPr/>
          </p:nvSpPr>
          <p:spPr bwMode="auto">
            <a:xfrm>
              <a:off x="3227" y="2559"/>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8" name="Line 10">
              <a:extLst>
                <a:ext uri="{FF2B5EF4-FFF2-40B4-BE49-F238E27FC236}">
                  <a16:creationId xmlns:a16="http://schemas.microsoft.com/office/drawing/2014/main" xmlns="" id="{B080016A-EC4F-4E55-0840-E65AACF7B4EB}"/>
                </a:ext>
              </a:extLst>
            </p:cNvPr>
            <p:cNvSpPr>
              <a:spLocks noChangeShapeType="1"/>
            </p:cNvSpPr>
            <p:nvPr/>
          </p:nvSpPr>
          <p:spPr bwMode="auto">
            <a:xfrm>
              <a:off x="3227" y="2580"/>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39" name="Line 11">
              <a:extLst>
                <a:ext uri="{FF2B5EF4-FFF2-40B4-BE49-F238E27FC236}">
                  <a16:creationId xmlns:a16="http://schemas.microsoft.com/office/drawing/2014/main" xmlns="" id="{50FDE626-D69D-C9BF-E9A5-72F9ED5C07BC}"/>
                </a:ext>
              </a:extLst>
            </p:cNvPr>
            <p:cNvSpPr>
              <a:spLocks noChangeShapeType="1"/>
            </p:cNvSpPr>
            <p:nvPr/>
          </p:nvSpPr>
          <p:spPr bwMode="auto">
            <a:xfrm>
              <a:off x="3227" y="2602"/>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0" name="Line 12">
              <a:extLst>
                <a:ext uri="{FF2B5EF4-FFF2-40B4-BE49-F238E27FC236}">
                  <a16:creationId xmlns:a16="http://schemas.microsoft.com/office/drawing/2014/main" xmlns="" id="{4746B3A5-4BAA-C537-7CBD-FB8417E77964}"/>
                </a:ext>
              </a:extLst>
            </p:cNvPr>
            <p:cNvSpPr>
              <a:spLocks noChangeShapeType="1"/>
            </p:cNvSpPr>
            <p:nvPr/>
          </p:nvSpPr>
          <p:spPr bwMode="auto">
            <a:xfrm>
              <a:off x="3227" y="2621"/>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1" name="Line 13">
              <a:extLst>
                <a:ext uri="{FF2B5EF4-FFF2-40B4-BE49-F238E27FC236}">
                  <a16:creationId xmlns:a16="http://schemas.microsoft.com/office/drawing/2014/main" xmlns="" id="{2E44D7EF-2221-7A62-C25C-6940D36DA71C}"/>
                </a:ext>
              </a:extLst>
            </p:cNvPr>
            <p:cNvSpPr>
              <a:spLocks noChangeShapeType="1"/>
            </p:cNvSpPr>
            <p:nvPr/>
          </p:nvSpPr>
          <p:spPr bwMode="auto">
            <a:xfrm>
              <a:off x="3227" y="2643"/>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2" name="Line 14">
              <a:extLst>
                <a:ext uri="{FF2B5EF4-FFF2-40B4-BE49-F238E27FC236}">
                  <a16:creationId xmlns:a16="http://schemas.microsoft.com/office/drawing/2014/main" xmlns="" id="{795A2939-B29D-E42F-C5B1-D2EDE0B83969}"/>
                </a:ext>
              </a:extLst>
            </p:cNvPr>
            <p:cNvSpPr>
              <a:spLocks noChangeShapeType="1"/>
            </p:cNvSpPr>
            <p:nvPr/>
          </p:nvSpPr>
          <p:spPr bwMode="auto">
            <a:xfrm>
              <a:off x="3227" y="266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3" name="Line 15">
              <a:extLst>
                <a:ext uri="{FF2B5EF4-FFF2-40B4-BE49-F238E27FC236}">
                  <a16:creationId xmlns:a16="http://schemas.microsoft.com/office/drawing/2014/main" xmlns="" id="{546E27AA-AA14-CDAB-B31A-3532F8D1CE1D}"/>
                </a:ext>
              </a:extLst>
            </p:cNvPr>
            <p:cNvSpPr>
              <a:spLocks noChangeShapeType="1"/>
            </p:cNvSpPr>
            <p:nvPr/>
          </p:nvSpPr>
          <p:spPr bwMode="auto">
            <a:xfrm>
              <a:off x="3227" y="2686"/>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4" name="Line 16">
              <a:extLst>
                <a:ext uri="{FF2B5EF4-FFF2-40B4-BE49-F238E27FC236}">
                  <a16:creationId xmlns:a16="http://schemas.microsoft.com/office/drawing/2014/main" xmlns="" id="{1329D799-ADCD-E77D-DA54-DEFF90CA07D3}"/>
                </a:ext>
              </a:extLst>
            </p:cNvPr>
            <p:cNvSpPr>
              <a:spLocks noChangeShapeType="1"/>
            </p:cNvSpPr>
            <p:nvPr/>
          </p:nvSpPr>
          <p:spPr bwMode="auto">
            <a:xfrm>
              <a:off x="3227" y="2706"/>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5" name="Line 17">
              <a:extLst>
                <a:ext uri="{FF2B5EF4-FFF2-40B4-BE49-F238E27FC236}">
                  <a16:creationId xmlns:a16="http://schemas.microsoft.com/office/drawing/2014/main" xmlns="" id="{3776A24A-5859-40F3-124B-0C0EE4C2341C}"/>
                </a:ext>
              </a:extLst>
            </p:cNvPr>
            <p:cNvSpPr>
              <a:spLocks noChangeShapeType="1"/>
            </p:cNvSpPr>
            <p:nvPr/>
          </p:nvSpPr>
          <p:spPr bwMode="auto">
            <a:xfrm>
              <a:off x="3227" y="2728"/>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6" name="Line 18">
              <a:extLst>
                <a:ext uri="{FF2B5EF4-FFF2-40B4-BE49-F238E27FC236}">
                  <a16:creationId xmlns:a16="http://schemas.microsoft.com/office/drawing/2014/main" xmlns="" id="{209C751A-91AB-D159-68DA-E9988CE49D91}"/>
                </a:ext>
              </a:extLst>
            </p:cNvPr>
            <p:cNvSpPr>
              <a:spLocks noChangeShapeType="1"/>
            </p:cNvSpPr>
            <p:nvPr/>
          </p:nvSpPr>
          <p:spPr bwMode="auto">
            <a:xfrm>
              <a:off x="3227" y="2749"/>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7" name="Line 19">
              <a:extLst>
                <a:ext uri="{FF2B5EF4-FFF2-40B4-BE49-F238E27FC236}">
                  <a16:creationId xmlns:a16="http://schemas.microsoft.com/office/drawing/2014/main" xmlns="" id="{1E2A157B-3695-6CFF-7DBB-C81771A174A7}"/>
                </a:ext>
              </a:extLst>
            </p:cNvPr>
            <p:cNvSpPr>
              <a:spLocks noChangeShapeType="1"/>
            </p:cNvSpPr>
            <p:nvPr/>
          </p:nvSpPr>
          <p:spPr bwMode="auto">
            <a:xfrm>
              <a:off x="3227" y="2770"/>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8" name="Line 20">
              <a:extLst>
                <a:ext uri="{FF2B5EF4-FFF2-40B4-BE49-F238E27FC236}">
                  <a16:creationId xmlns:a16="http://schemas.microsoft.com/office/drawing/2014/main" xmlns="" id="{523C77D3-0B2D-6375-B5EC-D57A9CEE1DAF}"/>
                </a:ext>
              </a:extLst>
            </p:cNvPr>
            <p:cNvSpPr>
              <a:spLocks noChangeShapeType="1"/>
            </p:cNvSpPr>
            <p:nvPr/>
          </p:nvSpPr>
          <p:spPr bwMode="auto">
            <a:xfrm>
              <a:off x="3227" y="2791"/>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49" name="Line 21">
              <a:extLst>
                <a:ext uri="{FF2B5EF4-FFF2-40B4-BE49-F238E27FC236}">
                  <a16:creationId xmlns:a16="http://schemas.microsoft.com/office/drawing/2014/main" xmlns="" id="{296976C6-F64D-6712-4D2A-34D335800C28}"/>
                </a:ext>
              </a:extLst>
            </p:cNvPr>
            <p:cNvSpPr>
              <a:spLocks noChangeShapeType="1"/>
            </p:cNvSpPr>
            <p:nvPr/>
          </p:nvSpPr>
          <p:spPr bwMode="auto">
            <a:xfrm>
              <a:off x="3227" y="2813"/>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0" name="Line 22">
              <a:extLst>
                <a:ext uri="{FF2B5EF4-FFF2-40B4-BE49-F238E27FC236}">
                  <a16:creationId xmlns:a16="http://schemas.microsoft.com/office/drawing/2014/main" xmlns="" id="{8966AB03-15BF-24F8-1457-7E513956220F}"/>
                </a:ext>
              </a:extLst>
            </p:cNvPr>
            <p:cNvSpPr>
              <a:spLocks noChangeShapeType="1"/>
            </p:cNvSpPr>
            <p:nvPr/>
          </p:nvSpPr>
          <p:spPr bwMode="auto">
            <a:xfrm>
              <a:off x="3227" y="283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1" name="Line 23">
              <a:extLst>
                <a:ext uri="{FF2B5EF4-FFF2-40B4-BE49-F238E27FC236}">
                  <a16:creationId xmlns:a16="http://schemas.microsoft.com/office/drawing/2014/main" xmlns="" id="{7B2B35EA-2B15-422D-EDA6-E60C8657EFBB}"/>
                </a:ext>
              </a:extLst>
            </p:cNvPr>
            <p:cNvSpPr>
              <a:spLocks noChangeShapeType="1"/>
            </p:cNvSpPr>
            <p:nvPr/>
          </p:nvSpPr>
          <p:spPr bwMode="auto">
            <a:xfrm>
              <a:off x="3227" y="2855"/>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2" name="Line 24">
              <a:extLst>
                <a:ext uri="{FF2B5EF4-FFF2-40B4-BE49-F238E27FC236}">
                  <a16:creationId xmlns:a16="http://schemas.microsoft.com/office/drawing/2014/main" xmlns="" id="{B5D20098-E833-0ADC-778E-EB4AD8414105}"/>
                </a:ext>
              </a:extLst>
            </p:cNvPr>
            <p:cNvSpPr>
              <a:spLocks noChangeShapeType="1"/>
            </p:cNvSpPr>
            <p:nvPr/>
          </p:nvSpPr>
          <p:spPr bwMode="auto">
            <a:xfrm>
              <a:off x="3227" y="2875"/>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3" name="Line 25">
              <a:extLst>
                <a:ext uri="{FF2B5EF4-FFF2-40B4-BE49-F238E27FC236}">
                  <a16:creationId xmlns:a16="http://schemas.microsoft.com/office/drawing/2014/main" xmlns="" id="{FA7FF79B-80B4-14BC-A4E9-5E4100B96B17}"/>
                </a:ext>
              </a:extLst>
            </p:cNvPr>
            <p:cNvSpPr>
              <a:spLocks noChangeShapeType="1"/>
            </p:cNvSpPr>
            <p:nvPr/>
          </p:nvSpPr>
          <p:spPr bwMode="auto">
            <a:xfrm>
              <a:off x="3227" y="2897"/>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4" name="Line 26">
              <a:extLst>
                <a:ext uri="{FF2B5EF4-FFF2-40B4-BE49-F238E27FC236}">
                  <a16:creationId xmlns:a16="http://schemas.microsoft.com/office/drawing/2014/main" xmlns="" id="{76AD14DD-3D42-7106-70D6-7B8BC85AD9CC}"/>
                </a:ext>
              </a:extLst>
            </p:cNvPr>
            <p:cNvSpPr>
              <a:spLocks noChangeShapeType="1"/>
            </p:cNvSpPr>
            <p:nvPr/>
          </p:nvSpPr>
          <p:spPr bwMode="auto">
            <a:xfrm>
              <a:off x="3227" y="2919"/>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5" name="Line 27">
              <a:extLst>
                <a:ext uri="{FF2B5EF4-FFF2-40B4-BE49-F238E27FC236}">
                  <a16:creationId xmlns:a16="http://schemas.microsoft.com/office/drawing/2014/main" xmlns="" id="{CCF2C7BE-71CD-64CC-08E7-FA4B87454FE3}"/>
                </a:ext>
              </a:extLst>
            </p:cNvPr>
            <p:cNvSpPr>
              <a:spLocks noChangeShapeType="1"/>
            </p:cNvSpPr>
            <p:nvPr/>
          </p:nvSpPr>
          <p:spPr bwMode="auto">
            <a:xfrm>
              <a:off x="3227" y="2940"/>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6" name="Line 28">
              <a:extLst>
                <a:ext uri="{FF2B5EF4-FFF2-40B4-BE49-F238E27FC236}">
                  <a16:creationId xmlns:a16="http://schemas.microsoft.com/office/drawing/2014/main" xmlns="" id="{550980AA-6AB1-4E90-A44E-1BBD0C16E052}"/>
                </a:ext>
              </a:extLst>
            </p:cNvPr>
            <p:cNvSpPr>
              <a:spLocks noChangeShapeType="1"/>
            </p:cNvSpPr>
            <p:nvPr/>
          </p:nvSpPr>
          <p:spPr bwMode="auto">
            <a:xfrm>
              <a:off x="3227" y="2961"/>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7" name="Line 29">
              <a:extLst>
                <a:ext uri="{FF2B5EF4-FFF2-40B4-BE49-F238E27FC236}">
                  <a16:creationId xmlns:a16="http://schemas.microsoft.com/office/drawing/2014/main" xmlns="" id="{6C0FC319-6FBC-E1B3-3D75-077A82690A25}"/>
                </a:ext>
              </a:extLst>
            </p:cNvPr>
            <p:cNvSpPr>
              <a:spLocks noChangeShapeType="1"/>
            </p:cNvSpPr>
            <p:nvPr/>
          </p:nvSpPr>
          <p:spPr bwMode="auto">
            <a:xfrm>
              <a:off x="3227" y="2982"/>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8" name="Line 30">
              <a:extLst>
                <a:ext uri="{FF2B5EF4-FFF2-40B4-BE49-F238E27FC236}">
                  <a16:creationId xmlns:a16="http://schemas.microsoft.com/office/drawing/2014/main" xmlns="" id="{6C8D2C07-6A75-FFB3-0ABF-DAFAD25D2F27}"/>
                </a:ext>
              </a:extLst>
            </p:cNvPr>
            <p:cNvSpPr>
              <a:spLocks noChangeShapeType="1"/>
            </p:cNvSpPr>
            <p:nvPr/>
          </p:nvSpPr>
          <p:spPr bwMode="auto">
            <a:xfrm>
              <a:off x="3227" y="300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59" name="Line 31">
              <a:extLst>
                <a:ext uri="{FF2B5EF4-FFF2-40B4-BE49-F238E27FC236}">
                  <a16:creationId xmlns:a16="http://schemas.microsoft.com/office/drawing/2014/main" xmlns="" id="{239873D6-A537-ED91-A3E8-FD99CEFC0496}"/>
                </a:ext>
              </a:extLst>
            </p:cNvPr>
            <p:cNvSpPr>
              <a:spLocks noChangeShapeType="1"/>
            </p:cNvSpPr>
            <p:nvPr/>
          </p:nvSpPr>
          <p:spPr bwMode="auto">
            <a:xfrm>
              <a:off x="3227" y="302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0" name="Line 32">
              <a:extLst>
                <a:ext uri="{FF2B5EF4-FFF2-40B4-BE49-F238E27FC236}">
                  <a16:creationId xmlns:a16="http://schemas.microsoft.com/office/drawing/2014/main" xmlns="" id="{AD06D994-81E7-9647-FFAB-350235E2B5CC}"/>
                </a:ext>
              </a:extLst>
            </p:cNvPr>
            <p:cNvSpPr>
              <a:spLocks noChangeShapeType="1"/>
            </p:cNvSpPr>
            <p:nvPr/>
          </p:nvSpPr>
          <p:spPr bwMode="auto">
            <a:xfrm>
              <a:off x="3227" y="3045"/>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1" name="Line 33">
              <a:extLst>
                <a:ext uri="{FF2B5EF4-FFF2-40B4-BE49-F238E27FC236}">
                  <a16:creationId xmlns:a16="http://schemas.microsoft.com/office/drawing/2014/main" xmlns="" id="{78164B3E-246B-5EF3-8B45-F92C79D9295D}"/>
                </a:ext>
              </a:extLst>
            </p:cNvPr>
            <p:cNvSpPr>
              <a:spLocks noChangeShapeType="1"/>
            </p:cNvSpPr>
            <p:nvPr/>
          </p:nvSpPr>
          <p:spPr bwMode="auto">
            <a:xfrm>
              <a:off x="3227" y="3067"/>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2" name="Line 34">
              <a:extLst>
                <a:ext uri="{FF2B5EF4-FFF2-40B4-BE49-F238E27FC236}">
                  <a16:creationId xmlns:a16="http://schemas.microsoft.com/office/drawing/2014/main" xmlns="" id="{3BE43A55-19C9-CE94-8D84-267FAC235694}"/>
                </a:ext>
              </a:extLst>
            </p:cNvPr>
            <p:cNvSpPr>
              <a:spLocks noChangeShapeType="1"/>
            </p:cNvSpPr>
            <p:nvPr/>
          </p:nvSpPr>
          <p:spPr bwMode="auto">
            <a:xfrm>
              <a:off x="3227" y="3089"/>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3" name="Line 35">
              <a:extLst>
                <a:ext uri="{FF2B5EF4-FFF2-40B4-BE49-F238E27FC236}">
                  <a16:creationId xmlns:a16="http://schemas.microsoft.com/office/drawing/2014/main" xmlns="" id="{F4CF3AD7-5EA3-30CB-998A-23A1DF61AF6B}"/>
                </a:ext>
              </a:extLst>
            </p:cNvPr>
            <p:cNvSpPr>
              <a:spLocks noChangeShapeType="1"/>
            </p:cNvSpPr>
            <p:nvPr/>
          </p:nvSpPr>
          <p:spPr bwMode="auto">
            <a:xfrm>
              <a:off x="3227" y="3109"/>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4" name="Line 36">
              <a:extLst>
                <a:ext uri="{FF2B5EF4-FFF2-40B4-BE49-F238E27FC236}">
                  <a16:creationId xmlns:a16="http://schemas.microsoft.com/office/drawing/2014/main" xmlns="" id="{8C6C4351-1DA5-651B-9808-55C458ADA5D8}"/>
                </a:ext>
              </a:extLst>
            </p:cNvPr>
            <p:cNvSpPr>
              <a:spLocks noChangeShapeType="1"/>
            </p:cNvSpPr>
            <p:nvPr/>
          </p:nvSpPr>
          <p:spPr bwMode="auto">
            <a:xfrm>
              <a:off x="3227" y="3132"/>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5" name="Line 37">
              <a:extLst>
                <a:ext uri="{FF2B5EF4-FFF2-40B4-BE49-F238E27FC236}">
                  <a16:creationId xmlns:a16="http://schemas.microsoft.com/office/drawing/2014/main" xmlns="" id="{EA105871-ACBB-1FF8-CD56-1CFDE4A2261B}"/>
                </a:ext>
              </a:extLst>
            </p:cNvPr>
            <p:cNvSpPr>
              <a:spLocks noChangeShapeType="1"/>
            </p:cNvSpPr>
            <p:nvPr/>
          </p:nvSpPr>
          <p:spPr bwMode="auto">
            <a:xfrm>
              <a:off x="3227" y="3151"/>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6" name="Line 38">
              <a:extLst>
                <a:ext uri="{FF2B5EF4-FFF2-40B4-BE49-F238E27FC236}">
                  <a16:creationId xmlns:a16="http://schemas.microsoft.com/office/drawing/2014/main" xmlns="" id="{CB4E5022-E1C1-CF67-3F4E-42E1AC9624AF}"/>
                </a:ext>
              </a:extLst>
            </p:cNvPr>
            <p:cNvSpPr>
              <a:spLocks noChangeShapeType="1"/>
            </p:cNvSpPr>
            <p:nvPr/>
          </p:nvSpPr>
          <p:spPr bwMode="auto">
            <a:xfrm>
              <a:off x="3227" y="3173"/>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7" name="Line 39">
              <a:extLst>
                <a:ext uri="{FF2B5EF4-FFF2-40B4-BE49-F238E27FC236}">
                  <a16:creationId xmlns:a16="http://schemas.microsoft.com/office/drawing/2014/main" xmlns="" id="{9F7970B4-8DBE-BCD4-42CF-1D7391E3FCA0}"/>
                </a:ext>
              </a:extLst>
            </p:cNvPr>
            <p:cNvSpPr>
              <a:spLocks noChangeShapeType="1"/>
            </p:cNvSpPr>
            <p:nvPr/>
          </p:nvSpPr>
          <p:spPr bwMode="auto">
            <a:xfrm>
              <a:off x="3227" y="3194"/>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8" name="Line 40">
              <a:extLst>
                <a:ext uri="{FF2B5EF4-FFF2-40B4-BE49-F238E27FC236}">
                  <a16:creationId xmlns:a16="http://schemas.microsoft.com/office/drawing/2014/main" xmlns="" id="{10107308-83D4-8DB9-0412-4B094FE40E13}"/>
                </a:ext>
              </a:extLst>
            </p:cNvPr>
            <p:cNvSpPr>
              <a:spLocks noChangeShapeType="1"/>
            </p:cNvSpPr>
            <p:nvPr/>
          </p:nvSpPr>
          <p:spPr bwMode="auto">
            <a:xfrm>
              <a:off x="3227" y="3216"/>
              <a:ext cx="806"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169" name="AutoShape 41">
              <a:extLst>
                <a:ext uri="{FF2B5EF4-FFF2-40B4-BE49-F238E27FC236}">
                  <a16:creationId xmlns:a16="http://schemas.microsoft.com/office/drawing/2014/main" xmlns="" id="{1014EDF1-4B56-4F50-5D7E-244C7AEA96F5}"/>
                </a:ext>
              </a:extLst>
            </p:cNvPr>
            <p:cNvSpPr>
              <a:spLocks noChangeArrowheads="1"/>
            </p:cNvSpPr>
            <p:nvPr/>
          </p:nvSpPr>
          <p:spPr bwMode="auto">
            <a:xfrm flipV="1">
              <a:off x="3202" y="2469"/>
              <a:ext cx="25" cy="77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70" name="AutoShape 42">
              <a:extLst>
                <a:ext uri="{FF2B5EF4-FFF2-40B4-BE49-F238E27FC236}">
                  <a16:creationId xmlns:a16="http://schemas.microsoft.com/office/drawing/2014/main" xmlns="" id="{6A9B7C18-8F11-EE2C-46B3-BEAE3B5B1600}"/>
                </a:ext>
              </a:extLst>
            </p:cNvPr>
            <p:cNvSpPr>
              <a:spLocks noChangeArrowheads="1"/>
            </p:cNvSpPr>
            <p:nvPr/>
          </p:nvSpPr>
          <p:spPr bwMode="auto">
            <a:xfrm flipV="1">
              <a:off x="4031" y="2475"/>
              <a:ext cx="24" cy="76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71" name="AutoShape 43">
              <a:extLst>
                <a:ext uri="{FF2B5EF4-FFF2-40B4-BE49-F238E27FC236}">
                  <a16:creationId xmlns:a16="http://schemas.microsoft.com/office/drawing/2014/main" xmlns="" id="{4A0988C4-AEF3-03B5-B9EC-0B9115E739F7}"/>
                </a:ext>
              </a:extLst>
            </p:cNvPr>
            <p:cNvSpPr>
              <a:spLocks noChangeArrowheads="1"/>
            </p:cNvSpPr>
            <p:nvPr/>
          </p:nvSpPr>
          <p:spPr bwMode="auto">
            <a:xfrm flipV="1">
              <a:off x="3212" y="2338"/>
              <a:ext cx="179" cy="106"/>
            </a:xfrm>
            <a:prstGeom prst="roundRect">
              <a:avLst>
                <a:gd name="adj" fmla="val 0"/>
              </a:avLst>
            </a:prstGeom>
            <a:solidFill>
              <a:srgbClr val="810000"/>
            </a:solidFill>
            <a:ln w="9207">
              <a:solidFill>
                <a:srgbClr val="81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72" name="Freeform 44">
              <a:extLst>
                <a:ext uri="{FF2B5EF4-FFF2-40B4-BE49-F238E27FC236}">
                  <a16:creationId xmlns:a16="http://schemas.microsoft.com/office/drawing/2014/main" xmlns="" id="{64663D77-B9AB-884D-3BD7-292B735E0EC5}"/>
                </a:ext>
              </a:extLst>
            </p:cNvPr>
            <p:cNvSpPr>
              <a:spLocks/>
            </p:cNvSpPr>
            <p:nvPr/>
          </p:nvSpPr>
          <p:spPr bwMode="auto">
            <a:xfrm>
              <a:off x="3165" y="2447"/>
              <a:ext cx="933" cy="64"/>
            </a:xfrm>
            <a:custGeom>
              <a:avLst/>
              <a:gdLst>
                <a:gd name="T0" fmla="*/ 0 w 933"/>
                <a:gd name="T1" fmla="*/ 0 h 64"/>
                <a:gd name="T2" fmla="*/ 37 w 933"/>
                <a:gd name="T3" fmla="*/ 30 h 64"/>
                <a:gd name="T4" fmla="*/ 890 w 933"/>
                <a:gd name="T5" fmla="*/ 30 h 64"/>
                <a:gd name="T6" fmla="*/ 892 w 933"/>
                <a:gd name="T7" fmla="*/ 63 h 64"/>
                <a:gd name="T8" fmla="*/ 911 w 933"/>
                <a:gd name="T9" fmla="*/ 34 h 64"/>
                <a:gd name="T10" fmla="*/ 932 w 933"/>
                <a:gd name="T11" fmla="*/ 0 h 64"/>
                <a:gd name="T12" fmla="*/ 0 w 933"/>
                <a:gd name="T13" fmla="*/ 0 h 64"/>
                <a:gd name="T14" fmla="*/ 0 w 933"/>
                <a:gd name="T15" fmla="*/ 0 h 64"/>
                <a:gd name="T16" fmla="*/ 0 60000 65536"/>
                <a:gd name="T17" fmla="*/ 0 60000 65536"/>
                <a:gd name="T18" fmla="*/ 0 60000 65536"/>
                <a:gd name="T19" fmla="*/ 0 60000 65536"/>
                <a:gd name="T20" fmla="*/ 0 60000 65536"/>
                <a:gd name="T21" fmla="*/ 0 60000 65536"/>
                <a:gd name="T22" fmla="*/ 0 60000 65536"/>
                <a:gd name="T23" fmla="*/ 0 60000 65536"/>
                <a:gd name="T24" fmla="*/ 0 w 933"/>
                <a:gd name="T25" fmla="*/ 0 h 64"/>
                <a:gd name="T26" fmla="*/ 933 w 933"/>
                <a:gd name="T27" fmla="*/ 64 h 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33" h="64">
                  <a:moveTo>
                    <a:pt x="0" y="0"/>
                  </a:moveTo>
                  <a:lnTo>
                    <a:pt x="37" y="30"/>
                  </a:lnTo>
                  <a:lnTo>
                    <a:pt x="890" y="30"/>
                  </a:lnTo>
                  <a:lnTo>
                    <a:pt x="892" y="63"/>
                  </a:lnTo>
                  <a:lnTo>
                    <a:pt x="911" y="34"/>
                  </a:lnTo>
                  <a:lnTo>
                    <a:pt x="932" y="0"/>
                  </a:lnTo>
                  <a:lnTo>
                    <a:pt x="0" y="0"/>
                  </a:lnTo>
                </a:path>
              </a:pathLst>
            </a:custGeom>
            <a:solidFill>
              <a:srgbClr val="5F5F5F"/>
            </a:solidFill>
            <a:ln w="9207">
              <a:solidFill>
                <a:srgbClr val="5F5F5F"/>
              </a:solidFill>
              <a:round/>
              <a:headEnd/>
              <a:tailEnd/>
            </a:ln>
          </p:spPr>
          <p:txBody>
            <a:bodyPr/>
            <a:lstStyle/>
            <a:p>
              <a:endParaRPr lang="en-US" sz="2372"/>
            </a:p>
          </p:txBody>
        </p:sp>
        <p:sp>
          <p:nvSpPr>
            <p:cNvPr id="165173" name="Freeform 45">
              <a:extLst>
                <a:ext uri="{FF2B5EF4-FFF2-40B4-BE49-F238E27FC236}">
                  <a16:creationId xmlns:a16="http://schemas.microsoft.com/office/drawing/2014/main" xmlns="" id="{416805B3-63B2-7075-E095-3AF80CCDBF94}"/>
                </a:ext>
              </a:extLst>
            </p:cNvPr>
            <p:cNvSpPr>
              <a:spLocks/>
            </p:cNvSpPr>
            <p:nvPr/>
          </p:nvSpPr>
          <p:spPr bwMode="auto">
            <a:xfrm>
              <a:off x="3165" y="2290"/>
              <a:ext cx="933" cy="158"/>
            </a:xfrm>
            <a:custGeom>
              <a:avLst/>
              <a:gdLst>
                <a:gd name="T0" fmla="*/ 278 w 933"/>
                <a:gd name="T1" fmla="*/ 0 h 158"/>
                <a:gd name="T2" fmla="*/ 0 w 933"/>
                <a:gd name="T3" fmla="*/ 157 h 158"/>
                <a:gd name="T4" fmla="*/ 932 w 933"/>
                <a:gd name="T5" fmla="*/ 157 h 158"/>
                <a:gd name="T6" fmla="*/ 651 w 933"/>
                <a:gd name="T7" fmla="*/ 0 h 158"/>
                <a:gd name="T8" fmla="*/ 278 w 933"/>
                <a:gd name="T9" fmla="*/ 0 h 158"/>
                <a:gd name="T10" fmla="*/ 278 w 933"/>
                <a:gd name="T11" fmla="*/ 0 h 158"/>
                <a:gd name="T12" fmla="*/ 0 60000 65536"/>
                <a:gd name="T13" fmla="*/ 0 60000 65536"/>
                <a:gd name="T14" fmla="*/ 0 60000 65536"/>
                <a:gd name="T15" fmla="*/ 0 60000 65536"/>
                <a:gd name="T16" fmla="*/ 0 60000 65536"/>
                <a:gd name="T17" fmla="*/ 0 60000 65536"/>
                <a:gd name="T18" fmla="*/ 0 w 933"/>
                <a:gd name="T19" fmla="*/ 0 h 158"/>
                <a:gd name="T20" fmla="*/ 933 w 933"/>
                <a:gd name="T21" fmla="*/ 158 h 158"/>
              </a:gdLst>
              <a:ahLst/>
              <a:cxnLst>
                <a:cxn ang="T12">
                  <a:pos x="T0" y="T1"/>
                </a:cxn>
                <a:cxn ang="T13">
                  <a:pos x="T2" y="T3"/>
                </a:cxn>
                <a:cxn ang="T14">
                  <a:pos x="T4" y="T5"/>
                </a:cxn>
                <a:cxn ang="T15">
                  <a:pos x="T6" y="T7"/>
                </a:cxn>
                <a:cxn ang="T16">
                  <a:pos x="T8" y="T9"/>
                </a:cxn>
                <a:cxn ang="T17">
                  <a:pos x="T10" y="T11"/>
                </a:cxn>
              </a:cxnLst>
              <a:rect l="T18" t="T19" r="T20" b="T21"/>
              <a:pathLst>
                <a:path w="933" h="158">
                  <a:moveTo>
                    <a:pt x="278" y="0"/>
                  </a:moveTo>
                  <a:lnTo>
                    <a:pt x="0" y="157"/>
                  </a:lnTo>
                  <a:lnTo>
                    <a:pt x="932" y="157"/>
                  </a:lnTo>
                  <a:lnTo>
                    <a:pt x="651" y="0"/>
                  </a:lnTo>
                  <a:lnTo>
                    <a:pt x="278" y="0"/>
                  </a:lnTo>
                </a:path>
              </a:pathLst>
            </a:custGeom>
            <a:solidFill>
              <a:srgbClr val="810000"/>
            </a:solidFill>
            <a:ln w="9207">
              <a:solidFill>
                <a:srgbClr val="000000"/>
              </a:solidFill>
              <a:round/>
              <a:headEnd/>
              <a:tailEnd/>
            </a:ln>
          </p:spPr>
          <p:txBody>
            <a:bodyPr/>
            <a:lstStyle/>
            <a:p>
              <a:endParaRPr lang="en-US" sz="2372"/>
            </a:p>
          </p:txBody>
        </p:sp>
        <p:sp>
          <p:nvSpPr>
            <p:cNvPr id="165174" name="AutoShape 46">
              <a:extLst>
                <a:ext uri="{FF2B5EF4-FFF2-40B4-BE49-F238E27FC236}">
                  <a16:creationId xmlns:a16="http://schemas.microsoft.com/office/drawing/2014/main" xmlns="" id="{DD2BFEB8-49DB-2D75-9130-FB210764C487}"/>
                </a:ext>
              </a:extLst>
            </p:cNvPr>
            <p:cNvSpPr>
              <a:spLocks noChangeArrowheads="1"/>
            </p:cNvSpPr>
            <p:nvPr/>
          </p:nvSpPr>
          <p:spPr bwMode="auto">
            <a:xfrm flipV="1">
              <a:off x="3952" y="2302"/>
              <a:ext cx="57" cy="51"/>
            </a:xfrm>
            <a:prstGeom prst="roundRect">
              <a:avLst>
                <a:gd name="adj" fmla="val 0"/>
              </a:avLst>
            </a:prstGeom>
            <a:solidFill>
              <a:srgbClr val="80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75" name="Freeform 47">
              <a:extLst>
                <a:ext uri="{FF2B5EF4-FFF2-40B4-BE49-F238E27FC236}">
                  <a16:creationId xmlns:a16="http://schemas.microsoft.com/office/drawing/2014/main" xmlns="" id="{5EF2884A-24FD-C536-CE20-09E5143D3B06}"/>
                </a:ext>
              </a:extLst>
            </p:cNvPr>
            <p:cNvSpPr>
              <a:spLocks/>
            </p:cNvSpPr>
            <p:nvPr/>
          </p:nvSpPr>
          <p:spPr bwMode="auto">
            <a:xfrm>
              <a:off x="3947" y="2290"/>
              <a:ext cx="68" cy="17"/>
            </a:xfrm>
            <a:custGeom>
              <a:avLst/>
              <a:gdLst>
                <a:gd name="T0" fmla="*/ 10 w 68"/>
                <a:gd name="T1" fmla="*/ 16 h 17"/>
                <a:gd name="T2" fmla="*/ 5 w 68"/>
                <a:gd name="T3" fmla="*/ 16 h 17"/>
                <a:gd name="T4" fmla="*/ 0 w 68"/>
                <a:gd name="T5" fmla="*/ 0 h 17"/>
                <a:gd name="T6" fmla="*/ 67 w 68"/>
                <a:gd name="T7" fmla="*/ 0 h 17"/>
                <a:gd name="T8" fmla="*/ 62 w 68"/>
                <a:gd name="T9" fmla="*/ 16 h 17"/>
                <a:gd name="T10" fmla="*/ 10 w 68"/>
                <a:gd name="T11" fmla="*/ 16 h 17"/>
                <a:gd name="T12" fmla="*/ 10 w 68"/>
                <a:gd name="T13" fmla="*/ 16 h 17"/>
                <a:gd name="T14" fmla="*/ 0 60000 65536"/>
                <a:gd name="T15" fmla="*/ 0 60000 65536"/>
                <a:gd name="T16" fmla="*/ 0 60000 65536"/>
                <a:gd name="T17" fmla="*/ 0 60000 65536"/>
                <a:gd name="T18" fmla="*/ 0 60000 65536"/>
                <a:gd name="T19" fmla="*/ 0 60000 65536"/>
                <a:gd name="T20" fmla="*/ 0 60000 65536"/>
                <a:gd name="T21" fmla="*/ 0 w 68"/>
                <a:gd name="T22" fmla="*/ 0 h 17"/>
                <a:gd name="T23" fmla="*/ 68 w 68"/>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8" h="17">
                  <a:moveTo>
                    <a:pt x="10" y="16"/>
                  </a:moveTo>
                  <a:lnTo>
                    <a:pt x="5" y="16"/>
                  </a:lnTo>
                  <a:lnTo>
                    <a:pt x="0" y="0"/>
                  </a:lnTo>
                  <a:lnTo>
                    <a:pt x="67" y="0"/>
                  </a:lnTo>
                  <a:lnTo>
                    <a:pt x="62" y="16"/>
                  </a:lnTo>
                  <a:lnTo>
                    <a:pt x="10" y="16"/>
                  </a:lnTo>
                </a:path>
              </a:pathLst>
            </a:custGeom>
            <a:solidFill>
              <a:srgbClr val="C0C0C0"/>
            </a:solidFill>
            <a:ln w="9207">
              <a:solidFill>
                <a:srgbClr val="C0C0C0"/>
              </a:solidFill>
              <a:round/>
              <a:headEnd/>
              <a:tailEnd/>
            </a:ln>
          </p:spPr>
          <p:txBody>
            <a:bodyPr/>
            <a:lstStyle/>
            <a:p>
              <a:endParaRPr lang="en-US" sz="2372"/>
            </a:p>
          </p:txBody>
        </p:sp>
        <p:sp>
          <p:nvSpPr>
            <p:cNvPr id="165176" name="AutoShape 48">
              <a:extLst>
                <a:ext uri="{FF2B5EF4-FFF2-40B4-BE49-F238E27FC236}">
                  <a16:creationId xmlns:a16="http://schemas.microsoft.com/office/drawing/2014/main" xmlns="" id="{2F1A45BB-DB25-77FD-A7F0-376DCDA6F495}"/>
                </a:ext>
              </a:extLst>
            </p:cNvPr>
            <p:cNvSpPr>
              <a:spLocks noChangeArrowheads="1"/>
            </p:cNvSpPr>
            <p:nvPr/>
          </p:nvSpPr>
          <p:spPr bwMode="auto">
            <a:xfrm flipV="1">
              <a:off x="3935" y="2306"/>
              <a:ext cx="17" cy="4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77" name="AutoShape 49">
              <a:extLst>
                <a:ext uri="{FF2B5EF4-FFF2-40B4-BE49-F238E27FC236}">
                  <a16:creationId xmlns:a16="http://schemas.microsoft.com/office/drawing/2014/main" xmlns="" id="{539DF81C-7C93-257B-2FFE-1A48C7DEADED}"/>
                </a:ext>
              </a:extLst>
            </p:cNvPr>
            <p:cNvSpPr>
              <a:spLocks noChangeArrowheads="1"/>
            </p:cNvSpPr>
            <p:nvPr/>
          </p:nvSpPr>
          <p:spPr bwMode="auto">
            <a:xfrm flipV="1">
              <a:off x="4009" y="2306"/>
              <a:ext cx="16" cy="47"/>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178" name="Group 50">
              <a:extLst>
                <a:ext uri="{FF2B5EF4-FFF2-40B4-BE49-F238E27FC236}">
                  <a16:creationId xmlns:a16="http://schemas.microsoft.com/office/drawing/2014/main" xmlns="" id="{7909645C-05DC-49A8-A69A-0855D550F7C6}"/>
                </a:ext>
              </a:extLst>
            </p:cNvPr>
            <p:cNvGrpSpPr>
              <a:grpSpLocks/>
            </p:cNvGrpSpPr>
            <p:nvPr/>
          </p:nvGrpSpPr>
          <p:grpSpPr bwMode="auto">
            <a:xfrm>
              <a:off x="3514" y="2193"/>
              <a:ext cx="233" cy="238"/>
              <a:chOff x="3514" y="2193"/>
              <a:chExt cx="233" cy="238"/>
            </a:xfrm>
          </p:grpSpPr>
          <p:sp>
            <p:nvSpPr>
              <p:cNvPr id="165679" name="Line 51">
                <a:extLst>
                  <a:ext uri="{FF2B5EF4-FFF2-40B4-BE49-F238E27FC236}">
                    <a16:creationId xmlns:a16="http://schemas.microsoft.com/office/drawing/2014/main" xmlns="" id="{DB657705-09A6-1B2E-1F1C-67DC25965612}"/>
                  </a:ext>
                </a:extLst>
              </p:cNvPr>
              <p:cNvSpPr>
                <a:spLocks noChangeShapeType="1"/>
              </p:cNvSpPr>
              <p:nvPr/>
            </p:nvSpPr>
            <p:spPr bwMode="auto">
              <a:xfrm>
                <a:off x="3551" y="2226"/>
                <a:ext cx="0" cy="112"/>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680" name="Line 52">
                <a:extLst>
                  <a:ext uri="{FF2B5EF4-FFF2-40B4-BE49-F238E27FC236}">
                    <a16:creationId xmlns:a16="http://schemas.microsoft.com/office/drawing/2014/main" xmlns="" id="{1612A096-D2D5-3392-822A-CC603C4D3D50}"/>
                  </a:ext>
                </a:extLst>
              </p:cNvPr>
              <p:cNvSpPr>
                <a:spLocks noChangeShapeType="1"/>
              </p:cNvSpPr>
              <p:nvPr/>
            </p:nvSpPr>
            <p:spPr bwMode="auto">
              <a:xfrm>
                <a:off x="3583" y="2226"/>
                <a:ext cx="0" cy="112"/>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681" name="Line 53">
                <a:extLst>
                  <a:ext uri="{FF2B5EF4-FFF2-40B4-BE49-F238E27FC236}">
                    <a16:creationId xmlns:a16="http://schemas.microsoft.com/office/drawing/2014/main" xmlns="" id="{2BCA23F4-7791-8E26-63A4-E8E28196060F}"/>
                  </a:ext>
                </a:extLst>
              </p:cNvPr>
              <p:cNvSpPr>
                <a:spLocks noChangeShapeType="1"/>
              </p:cNvSpPr>
              <p:nvPr/>
            </p:nvSpPr>
            <p:spPr bwMode="auto">
              <a:xfrm>
                <a:off x="3614" y="2226"/>
                <a:ext cx="0" cy="112"/>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5682" name="Freeform 54">
                <a:extLst>
                  <a:ext uri="{FF2B5EF4-FFF2-40B4-BE49-F238E27FC236}">
                    <a16:creationId xmlns:a16="http://schemas.microsoft.com/office/drawing/2014/main" xmlns="" id="{92408D7C-4D97-F2D0-8C4F-60BF01BC2525}"/>
                  </a:ext>
                </a:extLst>
              </p:cNvPr>
              <p:cNvSpPr>
                <a:spLocks/>
              </p:cNvSpPr>
              <p:nvPr/>
            </p:nvSpPr>
            <p:spPr bwMode="auto">
              <a:xfrm>
                <a:off x="3514" y="2193"/>
                <a:ext cx="179" cy="156"/>
              </a:xfrm>
              <a:custGeom>
                <a:avLst/>
                <a:gdLst>
                  <a:gd name="T0" fmla="*/ 33 w 179"/>
                  <a:gd name="T1" fmla="*/ 153 h 156"/>
                  <a:gd name="T2" fmla="*/ 0 w 179"/>
                  <a:gd name="T3" fmla="*/ 150 h 156"/>
                  <a:gd name="T4" fmla="*/ 15 w 179"/>
                  <a:gd name="T5" fmla="*/ 65 h 156"/>
                  <a:gd name="T6" fmla="*/ 100 w 179"/>
                  <a:gd name="T7" fmla="*/ 0 h 156"/>
                  <a:gd name="T8" fmla="*/ 178 w 179"/>
                  <a:gd name="T9" fmla="*/ 68 h 156"/>
                  <a:gd name="T10" fmla="*/ 178 w 179"/>
                  <a:gd name="T11" fmla="*/ 155 h 156"/>
                  <a:gd name="T12" fmla="*/ 33 w 179"/>
                  <a:gd name="T13" fmla="*/ 153 h 156"/>
                  <a:gd name="T14" fmla="*/ 33 w 179"/>
                  <a:gd name="T15" fmla="*/ 153 h 156"/>
                  <a:gd name="T16" fmla="*/ 0 60000 65536"/>
                  <a:gd name="T17" fmla="*/ 0 60000 65536"/>
                  <a:gd name="T18" fmla="*/ 0 60000 65536"/>
                  <a:gd name="T19" fmla="*/ 0 60000 65536"/>
                  <a:gd name="T20" fmla="*/ 0 60000 65536"/>
                  <a:gd name="T21" fmla="*/ 0 60000 65536"/>
                  <a:gd name="T22" fmla="*/ 0 60000 65536"/>
                  <a:gd name="T23" fmla="*/ 0 60000 65536"/>
                  <a:gd name="T24" fmla="*/ 0 w 179"/>
                  <a:gd name="T25" fmla="*/ 0 h 156"/>
                  <a:gd name="T26" fmla="*/ 179 w 179"/>
                  <a:gd name="T27" fmla="*/ 156 h 15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9" h="156">
                    <a:moveTo>
                      <a:pt x="33" y="153"/>
                    </a:moveTo>
                    <a:lnTo>
                      <a:pt x="0" y="150"/>
                    </a:lnTo>
                    <a:lnTo>
                      <a:pt x="15" y="65"/>
                    </a:lnTo>
                    <a:lnTo>
                      <a:pt x="100" y="0"/>
                    </a:lnTo>
                    <a:lnTo>
                      <a:pt x="178" y="68"/>
                    </a:lnTo>
                    <a:lnTo>
                      <a:pt x="178" y="155"/>
                    </a:lnTo>
                    <a:lnTo>
                      <a:pt x="33" y="153"/>
                    </a:lnTo>
                  </a:path>
                </a:pathLst>
              </a:custGeom>
              <a:solidFill>
                <a:srgbClr val="A00000"/>
              </a:solidFill>
              <a:ln w="9207">
                <a:solidFill>
                  <a:srgbClr val="A00000"/>
                </a:solidFill>
                <a:round/>
                <a:headEnd/>
                <a:tailEnd/>
              </a:ln>
            </p:spPr>
            <p:txBody>
              <a:bodyPr/>
              <a:lstStyle/>
              <a:p>
                <a:endParaRPr lang="en-US" sz="2372"/>
              </a:p>
            </p:txBody>
          </p:sp>
          <p:sp>
            <p:nvSpPr>
              <p:cNvPr id="165683" name="Freeform 55">
                <a:extLst>
                  <a:ext uri="{FF2B5EF4-FFF2-40B4-BE49-F238E27FC236}">
                    <a16:creationId xmlns:a16="http://schemas.microsoft.com/office/drawing/2014/main" xmlns="" id="{3AB90C2C-4239-D441-5B3B-92D6EA270DC2}"/>
                  </a:ext>
                </a:extLst>
              </p:cNvPr>
              <p:cNvSpPr>
                <a:spLocks/>
              </p:cNvSpPr>
              <p:nvPr/>
            </p:nvSpPr>
            <p:spPr bwMode="auto">
              <a:xfrm>
                <a:off x="3525" y="2205"/>
                <a:ext cx="163" cy="149"/>
              </a:xfrm>
              <a:custGeom>
                <a:avLst/>
                <a:gdLst>
                  <a:gd name="T0" fmla="*/ 11 w 163"/>
                  <a:gd name="T1" fmla="*/ 148 h 149"/>
                  <a:gd name="T2" fmla="*/ 0 w 163"/>
                  <a:gd name="T3" fmla="*/ 140 h 149"/>
                  <a:gd name="T4" fmla="*/ 7 w 163"/>
                  <a:gd name="T5" fmla="*/ 63 h 149"/>
                  <a:gd name="T6" fmla="*/ 89 w 163"/>
                  <a:gd name="T7" fmla="*/ 0 h 149"/>
                  <a:gd name="T8" fmla="*/ 162 w 163"/>
                  <a:gd name="T9" fmla="*/ 67 h 149"/>
                  <a:gd name="T10" fmla="*/ 162 w 163"/>
                  <a:gd name="T11" fmla="*/ 148 h 149"/>
                  <a:gd name="T12" fmla="*/ 11 w 163"/>
                  <a:gd name="T13" fmla="*/ 148 h 149"/>
                  <a:gd name="T14" fmla="*/ 11 w 163"/>
                  <a:gd name="T15" fmla="*/ 148 h 149"/>
                  <a:gd name="T16" fmla="*/ 0 60000 65536"/>
                  <a:gd name="T17" fmla="*/ 0 60000 65536"/>
                  <a:gd name="T18" fmla="*/ 0 60000 65536"/>
                  <a:gd name="T19" fmla="*/ 0 60000 65536"/>
                  <a:gd name="T20" fmla="*/ 0 60000 65536"/>
                  <a:gd name="T21" fmla="*/ 0 60000 65536"/>
                  <a:gd name="T22" fmla="*/ 0 60000 65536"/>
                  <a:gd name="T23" fmla="*/ 0 60000 65536"/>
                  <a:gd name="T24" fmla="*/ 0 w 163"/>
                  <a:gd name="T25" fmla="*/ 0 h 149"/>
                  <a:gd name="T26" fmla="*/ 163 w 163"/>
                  <a:gd name="T27" fmla="*/ 149 h 14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3" h="149">
                    <a:moveTo>
                      <a:pt x="11" y="148"/>
                    </a:moveTo>
                    <a:lnTo>
                      <a:pt x="0" y="140"/>
                    </a:lnTo>
                    <a:lnTo>
                      <a:pt x="7" y="63"/>
                    </a:lnTo>
                    <a:lnTo>
                      <a:pt x="89" y="0"/>
                    </a:lnTo>
                    <a:lnTo>
                      <a:pt x="162" y="67"/>
                    </a:lnTo>
                    <a:lnTo>
                      <a:pt x="162" y="148"/>
                    </a:lnTo>
                    <a:lnTo>
                      <a:pt x="11" y="148"/>
                    </a:lnTo>
                  </a:path>
                </a:pathLst>
              </a:custGeom>
              <a:solidFill>
                <a:srgbClr val="E1E1E1"/>
              </a:solidFill>
              <a:ln w="9207">
                <a:solidFill>
                  <a:srgbClr val="E1E1E1"/>
                </a:solidFill>
                <a:round/>
                <a:headEnd/>
                <a:tailEnd/>
              </a:ln>
            </p:spPr>
            <p:txBody>
              <a:bodyPr/>
              <a:lstStyle/>
              <a:p>
                <a:endParaRPr lang="en-US" sz="2372"/>
              </a:p>
            </p:txBody>
          </p:sp>
          <p:sp>
            <p:nvSpPr>
              <p:cNvPr id="165684" name="Freeform 56">
                <a:extLst>
                  <a:ext uri="{FF2B5EF4-FFF2-40B4-BE49-F238E27FC236}">
                    <a16:creationId xmlns:a16="http://schemas.microsoft.com/office/drawing/2014/main" xmlns="" id="{637EDA1F-837B-369D-814E-E6BA62A3AAD2}"/>
                  </a:ext>
                </a:extLst>
              </p:cNvPr>
              <p:cNvSpPr>
                <a:spLocks/>
              </p:cNvSpPr>
              <p:nvPr/>
            </p:nvSpPr>
            <p:spPr bwMode="auto">
              <a:xfrm>
                <a:off x="3544" y="2215"/>
                <a:ext cx="131" cy="56"/>
              </a:xfrm>
              <a:custGeom>
                <a:avLst/>
                <a:gdLst>
                  <a:gd name="T0" fmla="*/ 70 w 131"/>
                  <a:gd name="T1" fmla="*/ 0 h 56"/>
                  <a:gd name="T2" fmla="*/ 0 w 131"/>
                  <a:gd name="T3" fmla="*/ 55 h 56"/>
                  <a:gd name="T4" fmla="*/ 130 w 131"/>
                  <a:gd name="T5" fmla="*/ 55 h 56"/>
                  <a:gd name="T6" fmla="*/ 70 w 131"/>
                  <a:gd name="T7" fmla="*/ 0 h 56"/>
                  <a:gd name="T8" fmla="*/ 70 w 131"/>
                  <a:gd name="T9" fmla="*/ 0 h 56"/>
                  <a:gd name="T10" fmla="*/ 0 60000 65536"/>
                  <a:gd name="T11" fmla="*/ 0 60000 65536"/>
                  <a:gd name="T12" fmla="*/ 0 60000 65536"/>
                  <a:gd name="T13" fmla="*/ 0 60000 65536"/>
                  <a:gd name="T14" fmla="*/ 0 60000 65536"/>
                  <a:gd name="T15" fmla="*/ 0 w 131"/>
                  <a:gd name="T16" fmla="*/ 0 h 56"/>
                  <a:gd name="T17" fmla="*/ 131 w 131"/>
                  <a:gd name="T18" fmla="*/ 56 h 56"/>
                </a:gdLst>
                <a:ahLst/>
                <a:cxnLst>
                  <a:cxn ang="T10">
                    <a:pos x="T0" y="T1"/>
                  </a:cxn>
                  <a:cxn ang="T11">
                    <a:pos x="T2" y="T3"/>
                  </a:cxn>
                  <a:cxn ang="T12">
                    <a:pos x="T4" y="T5"/>
                  </a:cxn>
                  <a:cxn ang="T13">
                    <a:pos x="T6" y="T7"/>
                  </a:cxn>
                  <a:cxn ang="T14">
                    <a:pos x="T8" y="T9"/>
                  </a:cxn>
                </a:cxnLst>
                <a:rect l="T15" t="T16" r="T17" b="T18"/>
                <a:pathLst>
                  <a:path w="131" h="56">
                    <a:moveTo>
                      <a:pt x="70" y="0"/>
                    </a:moveTo>
                    <a:lnTo>
                      <a:pt x="0" y="55"/>
                    </a:lnTo>
                    <a:lnTo>
                      <a:pt x="130" y="55"/>
                    </a:lnTo>
                    <a:lnTo>
                      <a:pt x="70" y="0"/>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5685" name="Freeform 57">
                <a:extLst>
                  <a:ext uri="{FF2B5EF4-FFF2-40B4-BE49-F238E27FC236}">
                    <a16:creationId xmlns:a16="http://schemas.microsoft.com/office/drawing/2014/main" xmlns="" id="{BD91FB30-EA0C-57BC-6CF2-0CE157B75AD5}"/>
                  </a:ext>
                </a:extLst>
              </p:cNvPr>
              <p:cNvSpPr>
                <a:spLocks/>
              </p:cNvSpPr>
              <p:nvPr/>
            </p:nvSpPr>
            <p:spPr bwMode="auto">
              <a:xfrm>
                <a:off x="3558" y="2223"/>
                <a:ext cx="107" cy="42"/>
              </a:xfrm>
              <a:custGeom>
                <a:avLst/>
                <a:gdLst>
                  <a:gd name="T0" fmla="*/ 56 w 107"/>
                  <a:gd name="T1" fmla="*/ 0 h 42"/>
                  <a:gd name="T2" fmla="*/ 0 w 107"/>
                  <a:gd name="T3" fmla="*/ 40 h 42"/>
                  <a:gd name="T4" fmla="*/ 106 w 107"/>
                  <a:gd name="T5" fmla="*/ 41 h 42"/>
                  <a:gd name="T6" fmla="*/ 56 w 107"/>
                  <a:gd name="T7" fmla="*/ 0 h 42"/>
                  <a:gd name="T8" fmla="*/ 56 w 107"/>
                  <a:gd name="T9" fmla="*/ 0 h 42"/>
                  <a:gd name="T10" fmla="*/ 0 60000 65536"/>
                  <a:gd name="T11" fmla="*/ 0 60000 65536"/>
                  <a:gd name="T12" fmla="*/ 0 60000 65536"/>
                  <a:gd name="T13" fmla="*/ 0 60000 65536"/>
                  <a:gd name="T14" fmla="*/ 0 60000 65536"/>
                  <a:gd name="T15" fmla="*/ 0 w 107"/>
                  <a:gd name="T16" fmla="*/ 0 h 42"/>
                  <a:gd name="T17" fmla="*/ 107 w 107"/>
                  <a:gd name="T18" fmla="*/ 42 h 42"/>
                </a:gdLst>
                <a:ahLst/>
                <a:cxnLst>
                  <a:cxn ang="T10">
                    <a:pos x="T0" y="T1"/>
                  </a:cxn>
                  <a:cxn ang="T11">
                    <a:pos x="T2" y="T3"/>
                  </a:cxn>
                  <a:cxn ang="T12">
                    <a:pos x="T4" y="T5"/>
                  </a:cxn>
                  <a:cxn ang="T13">
                    <a:pos x="T6" y="T7"/>
                  </a:cxn>
                  <a:cxn ang="T14">
                    <a:pos x="T8" y="T9"/>
                  </a:cxn>
                </a:cxnLst>
                <a:rect l="T15" t="T16" r="T17" b="T18"/>
                <a:pathLst>
                  <a:path w="107" h="42">
                    <a:moveTo>
                      <a:pt x="56" y="0"/>
                    </a:moveTo>
                    <a:lnTo>
                      <a:pt x="0" y="40"/>
                    </a:lnTo>
                    <a:lnTo>
                      <a:pt x="106" y="41"/>
                    </a:lnTo>
                    <a:lnTo>
                      <a:pt x="56" y="0"/>
                    </a:lnTo>
                  </a:path>
                </a:pathLst>
              </a:custGeom>
              <a:solidFill>
                <a:srgbClr val="C0C0C0"/>
              </a:solidFill>
              <a:ln w="9207">
                <a:solidFill>
                  <a:srgbClr val="C0C0C0"/>
                </a:solidFill>
                <a:round/>
                <a:headEnd/>
                <a:tailEnd/>
              </a:ln>
            </p:spPr>
            <p:txBody>
              <a:bodyPr/>
              <a:lstStyle/>
              <a:p>
                <a:endParaRPr lang="en-US" sz="2372"/>
              </a:p>
            </p:txBody>
          </p:sp>
          <p:sp>
            <p:nvSpPr>
              <p:cNvPr id="165686" name="Freeform 58">
                <a:extLst>
                  <a:ext uri="{FF2B5EF4-FFF2-40B4-BE49-F238E27FC236}">
                    <a16:creationId xmlns:a16="http://schemas.microsoft.com/office/drawing/2014/main" xmlns="" id="{58AD7825-03CE-864B-9BDD-B2D56578A599}"/>
                  </a:ext>
                </a:extLst>
              </p:cNvPr>
              <p:cNvSpPr>
                <a:spLocks/>
              </p:cNvSpPr>
              <p:nvPr/>
            </p:nvSpPr>
            <p:spPr bwMode="auto">
              <a:xfrm>
                <a:off x="3522" y="2268"/>
                <a:ext cx="166" cy="85"/>
              </a:xfrm>
              <a:custGeom>
                <a:avLst/>
                <a:gdLst>
                  <a:gd name="T0" fmla="*/ 165 w 166"/>
                  <a:gd name="T1" fmla="*/ 21 h 85"/>
                  <a:gd name="T2" fmla="*/ 15 w 166"/>
                  <a:gd name="T3" fmla="*/ 21 h 85"/>
                  <a:gd name="T4" fmla="*/ 14 w 166"/>
                  <a:gd name="T5" fmla="*/ 84 h 85"/>
                  <a:gd name="T6" fmla="*/ 0 w 166"/>
                  <a:gd name="T7" fmla="*/ 78 h 85"/>
                  <a:gd name="T8" fmla="*/ 10 w 166"/>
                  <a:gd name="T9" fmla="*/ 0 h 85"/>
                  <a:gd name="T10" fmla="*/ 165 w 166"/>
                  <a:gd name="T11" fmla="*/ 0 h 85"/>
                  <a:gd name="T12" fmla="*/ 165 w 166"/>
                  <a:gd name="T13" fmla="*/ 21 h 85"/>
                  <a:gd name="T14" fmla="*/ 165 w 166"/>
                  <a:gd name="T15" fmla="*/ 21 h 85"/>
                  <a:gd name="T16" fmla="*/ 0 60000 65536"/>
                  <a:gd name="T17" fmla="*/ 0 60000 65536"/>
                  <a:gd name="T18" fmla="*/ 0 60000 65536"/>
                  <a:gd name="T19" fmla="*/ 0 60000 65536"/>
                  <a:gd name="T20" fmla="*/ 0 60000 65536"/>
                  <a:gd name="T21" fmla="*/ 0 60000 65536"/>
                  <a:gd name="T22" fmla="*/ 0 60000 65536"/>
                  <a:gd name="T23" fmla="*/ 0 60000 65536"/>
                  <a:gd name="T24" fmla="*/ 0 w 166"/>
                  <a:gd name="T25" fmla="*/ 0 h 85"/>
                  <a:gd name="T26" fmla="*/ 166 w 166"/>
                  <a:gd name="T27" fmla="*/ 85 h 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6" h="85">
                    <a:moveTo>
                      <a:pt x="165" y="21"/>
                    </a:moveTo>
                    <a:lnTo>
                      <a:pt x="15" y="21"/>
                    </a:lnTo>
                    <a:lnTo>
                      <a:pt x="14" y="84"/>
                    </a:lnTo>
                    <a:lnTo>
                      <a:pt x="0" y="78"/>
                    </a:lnTo>
                    <a:lnTo>
                      <a:pt x="10" y="0"/>
                    </a:lnTo>
                    <a:lnTo>
                      <a:pt x="165" y="0"/>
                    </a:lnTo>
                    <a:lnTo>
                      <a:pt x="165" y="21"/>
                    </a:lnTo>
                  </a:path>
                </a:pathLst>
              </a:custGeom>
              <a:solidFill>
                <a:srgbClr val="A2A2A2"/>
              </a:solidFill>
              <a:ln w="9207">
                <a:solidFill>
                  <a:srgbClr val="A2A2A2"/>
                </a:solidFill>
                <a:round/>
                <a:headEnd/>
                <a:tailEnd/>
              </a:ln>
            </p:spPr>
            <p:txBody>
              <a:bodyPr/>
              <a:lstStyle/>
              <a:p>
                <a:endParaRPr lang="en-US" sz="2372"/>
              </a:p>
            </p:txBody>
          </p:sp>
          <p:sp>
            <p:nvSpPr>
              <p:cNvPr id="165687" name="Freeform 59">
                <a:extLst>
                  <a:ext uri="{FF2B5EF4-FFF2-40B4-BE49-F238E27FC236}">
                    <a16:creationId xmlns:a16="http://schemas.microsoft.com/office/drawing/2014/main" xmlns="" id="{3A779AA3-96BF-A210-E453-7DD79A8937BF}"/>
                  </a:ext>
                </a:extLst>
              </p:cNvPr>
              <p:cNvSpPr>
                <a:spLocks/>
              </p:cNvSpPr>
              <p:nvPr/>
            </p:nvSpPr>
            <p:spPr bwMode="auto">
              <a:xfrm>
                <a:off x="3687" y="2274"/>
                <a:ext cx="60" cy="157"/>
              </a:xfrm>
              <a:custGeom>
                <a:avLst/>
                <a:gdLst>
                  <a:gd name="T0" fmla="*/ 0 w 60"/>
                  <a:gd name="T1" fmla="*/ 98 h 157"/>
                  <a:gd name="T2" fmla="*/ 0 w 60"/>
                  <a:gd name="T3" fmla="*/ 156 h 157"/>
                  <a:gd name="T4" fmla="*/ 59 w 60"/>
                  <a:gd name="T5" fmla="*/ 156 h 157"/>
                  <a:gd name="T6" fmla="*/ 28 w 60"/>
                  <a:gd name="T7" fmla="*/ 88 h 157"/>
                  <a:gd name="T8" fmla="*/ 0 w 60"/>
                  <a:gd name="T9" fmla="*/ 0 h 157"/>
                  <a:gd name="T10" fmla="*/ 0 w 60"/>
                  <a:gd name="T11" fmla="*/ 98 h 157"/>
                  <a:gd name="T12" fmla="*/ 0 w 60"/>
                  <a:gd name="T13" fmla="*/ 98 h 157"/>
                  <a:gd name="T14" fmla="*/ 0 60000 65536"/>
                  <a:gd name="T15" fmla="*/ 0 60000 65536"/>
                  <a:gd name="T16" fmla="*/ 0 60000 65536"/>
                  <a:gd name="T17" fmla="*/ 0 60000 65536"/>
                  <a:gd name="T18" fmla="*/ 0 60000 65536"/>
                  <a:gd name="T19" fmla="*/ 0 60000 65536"/>
                  <a:gd name="T20" fmla="*/ 0 60000 65536"/>
                  <a:gd name="T21" fmla="*/ 0 w 60"/>
                  <a:gd name="T22" fmla="*/ 0 h 157"/>
                  <a:gd name="T23" fmla="*/ 60 w 60"/>
                  <a:gd name="T24" fmla="*/ 157 h 1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0" h="157">
                    <a:moveTo>
                      <a:pt x="0" y="98"/>
                    </a:moveTo>
                    <a:lnTo>
                      <a:pt x="0" y="156"/>
                    </a:lnTo>
                    <a:lnTo>
                      <a:pt x="59" y="156"/>
                    </a:lnTo>
                    <a:lnTo>
                      <a:pt x="28" y="88"/>
                    </a:lnTo>
                    <a:lnTo>
                      <a:pt x="0" y="0"/>
                    </a:lnTo>
                    <a:lnTo>
                      <a:pt x="0" y="98"/>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5688" name="AutoShape 60">
                <a:extLst>
                  <a:ext uri="{FF2B5EF4-FFF2-40B4-BE49-F238E27FC236}">
                    <a16:creationId xmlns:a16="http://schemas.microsoft.com/office/drawing/2014/main" xmlns="" id="{1B58D328-A78E-617F-15FB-795B7EF369A4}"/>
                  </a:ext>
                </a:extLst>
              </p:cNvPr>
              <p:cNvSpPr>
                <a:spLocks noChangeArrowheads="1"/>
              </p:cNvSpPr>
              <p:nvPr/>
            </p:nvSpPr>
            <p:spPr bwMode="auto">
              <a:xfrm flipV="1">
                <a:off x="3536" y="2289"/>
                <a:ext cx="151" cy="139"/>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89" name="AutoShape 61">
                <a:extLst>
                  <a:ext uri="{FF2B5EF4-FFF2-40B4-BE49-F238E27FC236}">
                    <a16:creationId xmlns:a16="http://schemas.microsoft.com/office/drawing/2014/main" xmlns="" id="{5D2EC15A-6D68-CE73-E2F7-B8F7665989B6}"/>
                  </a:ext>
                </a:extLst>
              </p:cNvPr>
              <p:cNvSpPr>
                <a:spLocks noChangeArrowheads="1"/>
              </p:cNvSpPr>
              <p:nvPr/>
            </p:nvSpPr>
            <p:spPr bwMode="auto">
              <a:xfrm flipV="1">
                <a:off x="3581" y="2316"/>
                <a:ext cx="64" cy="92"/>
              </a:xfrm>
              <a:prstGeom prst="roundRect">
                <a:avLst>
                  <a:gd name="adj" fmla="val 0"/>
                </a:avLst>
              </a:prstGeom>
              <a:solidFill>
                <a:srgbClr val="80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0" name="AutoShape 62">
                <a:extLst>
                  <a:ext uri="{FF2B5EF4-FFF2-40B4-BE49-F238E27FC236}">
                    <a16:creationId xmlns:a16="http://schemas.microsoft.com/office/drawing/2014/main" xmlns="" id="{CC9F4F5B-DA9E-E88D-A416-029C84CBD42D}"/>
                  </a:ext>
                </a:extLst>
              </p:cNvPr>
              <p:cNvSpPr>
                <a:spLocks noChangeArrowheads="1"/>
              </p:cNvSpPr>
              <p:nvPr/>
            </p:nvSpPr>
            <p:spPr bwMode="auto">
              <a:xfrm flipV="1">
                <a:off x="3578" y="2326"/>
                <a:ext cx="72" cy="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1" name="AutoShape 63">
                <a:extLst>
                  <a:ext uri="{FF2B5EF4-FFF2-40B4-BE49-F238E27FC236}">
                    <a16:creationId xmlns:a16="http://schemas.microsoft.com/office/drawing/2014/main" xmlns="" id="{17D7A6AC-A95B-E3C3-C091-7DE43B67C423}"/>
                  </a:ext>
                </a:extLst>
              </p:cNvPr>
              <p:cNvSpPr>
                <a:spLocks noChangeArrowheads="1"/>
              </p:cNvSpPr>
              <p:nvPr/>
            </p:nvSpPr>
            <p:spPr bwMode="auto">
              <a:xfrm flipV="1">
                <a:off x="3579" y="2348"/>
                <a:ext cx="70" cy="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2" name="AutoShape 64">
                <a:extLst>
                  <a:ext uri="{FF2B5EF4-FFF2-40B4-BE49-F238E27FC236}">
                    <a16:creationId xmlns:a16="http://schemas.microsoft.com/office/drawing/2014/main" xmlns="" id="{338568C9-ADCE-6E9F-AF4E-F2A50BAC17F9}"/>
                  </a:ext>
                </a:extLst>
              </p:cNvPr>
              <p:cNvSpPr>
                <a:spLocks noChangeArrowheads="1"/>
              </p:cNvSpPr>
              <p:nvPr/>
            </p:nvSpPr>
            <p:spPr bwMode="auto">
              <a:xfrm flipV="1">
                <a:off x="3579" y="2375"/>
                <a:ext cx="70" cy="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3" name="AutoShape 65">
                <a:extLst>
                  <a:ext uri="{FF2B5EF4-FFF2-40B4-BE49-F238E27FC236}">
                    <a16:creationId xmlns:a16="http://schemas.microsoft.com/office/drawing/2014/main" xmlns="" id="{2A542AF9-6D83-F27A-84F3-B9371301696C}"/>
                  </a:ext>
                </a:extLst>
              </p:cNvPr>
              <p:cNvSpPr>
                <a:spLocks noChangeArrowheads="1"/>
              </p:cNvSpPr>
              <p:nvPr/>
            </p:nvSpPr>
            <p:spPr bwMode="auto">
              <a:xfrm flipV="1">
                <a:off x="3576" y="2398"/>
                <a:ext cx="73" cy="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4" name="AutoShape 66">
                <a:extLst>
                  <a:ext uri="{FF2B5EF4-FFF2-40B4-BE49-F238E27FC236}">
                    <a16:creationId xmlns:a16="http://schemas.microsoft.com/office/drawing/2014/main" xmlns="" id="{CF85EA14-5E92-49B4-4FB8-4D080BB2F7DA}"/>
                  </a:ext>
                </a:extLst>
              </p:cNvPr>
              <p:cNvSpPr>
                <a:spLocks noChangeArrowheads="1"/>
              </p:cNvSpPr>
              <p:nvPr/>
            </p:nvSpPr>
            <p:spPr bwMode="auto">
              <a:xfrm flipV="1">
                <a:off x="3599" y="2318"/>
                <a:ext cx="2" cy="8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5" name="AutoShape 67">
                <a:extLst>
                  <a:ext uri="{FF2B5EF4-FFF2-40B4-BE49-F238E27FC236}">
                    <a16:creationId xmlns:a16="http://schemas.microsoft.com/office/drawing/2014/main" xmlns="" id="{4BEEAE2C-855A-0F64-3841-44C867EB795A}"/>
                  </a:ext>
                </a:extLst>
              </p:cNvPr>
              <p:cNvSpPr>
                <a:spLocks noChangeArrowheads="1"/>
              </p:cNvSpPr>
              <p:nvPr/>
            </p:nvSpPr>
            <p:spPr bwMode="auto">
              <a:xfrm flipV="1">
                <a:off x="3624" y="2316"/>
                <a:ext cx="4" cy="9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6" name="Freeform 68">
                <a:extLst>
                  <a:ext uri="{FF2B5EF4-FFF2-40B4-BE49-F238E27FC236}">
                    <a16:creationId xmlns:a16="http://schemas.microsoft.com/office/drawing/2014/main" xmlns="" id="{E46D478E-0E32-F92E-EBF9-29BF05CB89C6}"/>
                  </a:ext>
                </a:extLst>
              </p:cNvPr>
              <p:cNvSpPr>
                <a:spLocks/>
              </p:cNvSpPr>
              <p:nvPr/>
            </p:nvSpPr>
            <p:spPr bwMode="auto">
              <a:xfrm>
                <a:off x="3574" y="2306"/>
                <a:ext cx="76" cy="10"/>
              </a:xfrm>
              <a:custGeom>
                <a:avLst/>
                <a:gdLst>
                  <a:gd name="T0" fmla="*/ 0 w 76"/>
                  <a:gd name="T1" fmla="*/ 0 h 10"/>
                  <a:gd name="T2" fmla="*/ 75 w 76"/>
                  <a:gd name="T3" fmla="*/ 0 h 10"/>
                  <a:gd name="T4" fmla="*/ 71 w 76"/>
                  <a:gd name="T5" fmla="*/ 9 h 10"/>
                  <a:gd name="T6" fmla="*/ 5 w 76"/>
                  <a:gd name="T7" fmla="*/ 9 h 10"/>
                  <a:gd name="T8" fmla="*/ 0 w 76"/>
                  <a:gd name="T9" fmla="*/ 1 h 10"/>
                  <a:gd name="T10" fmla="*/ 0 w 76"/>
                  <a:gd name="T11" fmla="*/ 0 h 10"/>
                  <a:gd name="T12" fmla="*/ 0 w 76"/>
                  <a:gd name="T13" fmla="*/ 0 h 10"/>
                  <a:gd name="T14" fmla="*/ 0 60000 65536"/>
                  <a:gd name="T15" fmla="*/ 0 60000 65536"/>
                  <a:gd name="T16" fmla="*/ 0 60000 65536"/>
                  <a:gd name="T17" fmla="*/ 0 60000 65536"/>
                  <a:gd name="T18" fmla="*/ 0 60000 65536"/>
                  <a:gd name="T19" fmla="*/ 0 60000 65536"/>
                  <a:gd name="T20" fmla="*/ 0 60000 65536"/>
                  <a:gd name="T21" fmla="*/ 0 w 76"/>
                  <a:gd name="T22" fmla="*/ 0 h 10"/>
                  <a:gd name="T23" fmla="*/ 76 w 76"/>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6" h="10">
                    <a:moveTo>
                      <a:pt x="0" y="0"/>
                    </a:moveTo>
                    <a:lnTo>
                      <a:pt x="75" y="0"/>
                    </a:lnTo>
                    <a:lnTo>
                      <a:pt x="71" y="9"/>
                    </a:lnTo>
                    <a:lnTo>
                      <a:pt x="5" y="9"/>
                    </a:lnTo>
                    <a:lnTo>
                      <a:pt x="0" y="1"/>
                    </a:lnTo>
                    <a:lnTo>
                      <a:pt x="0" y="0"/>
                    </a:lnTo>
                  </a:path>
                </a:pathLst>
              </a:custGeom>
              <a:solidFill>
                <a:srgbClr val="FFFFFF"/>
              </a:solidFill>
              <a:ln w="9207">
                <a:solidFill>
                  <a:srgbClr val="C0C0C0"/>
                </a:solidFill>
                <a:round/>
                <a:headEnd/>
                <a:tailEnd/>
              </a:ln>
            </p:spPr>
            <p:txBody>
              <a:bodyPr/>
              <a:lstStyle/>
              <a:p>
                <a:endParaRPr lang="en-US" sz="2372"/>
              </a:p>
            </p:txBody>
          </p:sp>
          <p:sp>
            <p:nvSpPr>
              <p:cNvPr id="165697" name="AutoShape 69">
                <a:extLst>
                  <a:ext uri="{FF2B5EF4-FFF2-40B4-BE49-F238E27FC236}">
                    <a16:creationId xmlns:a16="http://schemas.microsoft.com/office/drawing/2014/main" xmlns="" id="{E8E50DFC-9DD5-A5DA-428B-5BD4235943FD}"/>
                  </a:ext>
                </a:extLst>
              </p:cNvPr>
              <p:cNvSpPr>
                <a:spLocks noChangeArrowheads="1"/>
              </p:cNvSpPr>
              <p:nvPr/>
            </p:nvSpPr>
            <p:spPr bwMode="auto">
              <a:xfrm flipV="1">
                <a:off x="3555" y="2319"/>
                <a:ext cx="25" cy="87"/>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8" name="AutoShape 70">
                <a:extLst>
                  <a:ext uri="{FF2B5EF4-FFF2-40B4-BE49-F238E27FC236}">
                    <a16:creationId xmlns:a16="http://schemas.microsoft.com/office/drawing/2014/main" xmlns="" id="{2A4EB63B-0658-C620-E00B-6EE45B1BD3DB}"/>
                  </a:ext>
                </a:extLst>
              </p:cNvPr>
              <p:cNvSpPr>
                <a:spLocks noChangeArrowheads="1"/>
              </p:cNvSpPr>
              <p:nvPr/>
            </p:nvSpPr>
            <p:spPr bwMode="auto">
              <a:xfrm flipV="1">
                <a:off x="3649" y="2318"/>
                <a:ext cx="21" cy="8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99" name="Freeform 71">
                <a:extLst>
                  <a:ext uri="{FF2B5EF4-FFF2-40B4-BE49-F238E27FC236}">
                    <a16:creationId xmlns:a16="http://schemas.microsoft.com/office/drawing/2014/main" xmlns="" id="{02B8E983-920F-F72C-A648-840B9DCB8CDE}"/>
                  </a:ext>
                </a:extLst>
              </p:cNvPr>
              <p:cNvSpPr>
                <a:spLocks/>
              </p:cNvSpPr>
              <p:nvPr/>
            </p:nvSpPr>
            <p:spPr bwMode="auto">
              <a:xfrm>
                <a:off x="3578" y="2407"/>
                <a:ext cx="73" cy="9"/>
              </a:xfrm>
              <a:custGeom>
                <a:avLst/>
                <a:gdLst>
                  <a:gd name="T0" fmla="*/ 0 w 73"/>
                  <a:gd name="T1" fmla="*/ 8 h 9"/>
                  <a:gd name="T2" fmla="*/ 72 w 73"/>
                  <a:gd name="T3" fmla="*/ 8 h 9"/>
                  <a:gd name="T4" fmla="*/ 71 w 73"/>
                  <a:gd name="T5" fmla="*/ 1 h 9"/>
                  <a:gd name="T6" fmla="*/ 2 w 73"/>
                  <a:gd name="T7" fmla="*/ 0 h 9"/>
                  <a:gd name="T8" fmla="*/ 0 w 73"/>
                  <a:gd name="T9" fmla="*/ 8 h 9"/>
                  <a:gd name="T10" fmla="*/ 0 w 73"/>
                  <a:gd name="T11" fmla="*/ 8 h 9"/>
                  <a:gd name="T12" fmla="*/ 0 w 73"/>
                  <a:gd name="T13" fmla="*/ 8 h 9"/>
                  <a:gd name="T14" fmla="*/ 0 60000 65536"/>
                  <a:gd name="T15" fmla="*/ 0 60000 65536"/>
                  <a:gd name="T16" fmla="*/ 0 60000 65536"/>
                  <a:gd name="T17" fmla="*/ 0 60000 65536"/>
                  <a:gd name="T18" fmla="*/ 0 60000 65536"/>
                  <a:gd name="T19" fmla="*/ 0 60000 65536"/>
                  <a:gd name="T20" fmla="*/ 0 60000 65536"/>
                  <a:gd name="T21" fmla="*/ 0 w 73"/>
                  <a:gd name="T22" fmla="*/ 0 h 9"/>
                  <a:gd name="T23" fmla="*/ 73 w 73"/>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9">
                    <a:moveTo>
                      <a:pt x="0" y="8"/>
                    </a:moveTo>
                    <a:lnTo>
                      <a:pt x="72" y="8"/>
                    </a:lnTo>
                    <a:lnTo>
                      <a:pt x="71" y="1"/>
                    </a:lnTo>
                    <a:lnTo>
                      <a:pt x="2" y="0"/>
                    </a:lnTo>
                    <a:lnTo>
                      <a:pt x="0" y="8"/>
                    </a:lnTo>
                  </a:path>
                </a:pathLst>
              </a:custGeom>
              <a:solidFill>
                <a:srgbClr val="FFFFFF"/>
              </a:solidFill>
              <a:ln w="9207">
                <a:solidFill>
                  <a:srgbClr val="727272"/>
                </a:solidFill>
                <a:round/>
                <a:headEnd/>
                <a:tailEnd/>
              </a:ln>
            </p:spPr>
            <p:txBody>
              <a:bodyPr/>
              <a:lstStyle/>
              <a:p>
                <a:endParaRPr lang="en-US" sz="2372"/>
              </a:p>
            </p:txBody>
          </p:sp>
        </p:grpSp>
        <p:sp>
          <p:nvSpPr>
            <p:cNvPr id="165179" name="AutoShape 72">
              <a:extLst>
                <a:ext uri="{FF2B5EF4-FFF2-40B4-BE49-F238E27FC236}">
                  <a16:creationId xmlns:a16="http://schemas.microsoft.com/office/drawing/2014/main" xmlns="" id="{E5C850E3-37AA-3147-8133-ACC2689859C8}"/>
                </a:ext>
              </a:extLst>
            </p:cNvPr>
            <p:cNvSpPr>
              <a:spLocks noChangeArrowheads="1"/>
            </p:cNvSpPr>
            <p:nvPr/>
          </p:nvSpPr>
          <p:spPr bwMode="auto">
            <a:xfrm flipV="1">
              <a:off x="3275" y="2603"/>
              <a:ext cx="63" cy="197"/>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0" name="Freeform 73">
              <a:extLst>
                <a:ext uri="{FF2B5EF4-FFF2-40B4-BE49-F238E27FC236}">
                  <a16:creationId xmlns:a16="http://schemas.microsoft.com/office/drawing/2014/main" xmlns="" id="{34617653-B3FB-5C2C-F6F8-A780A271C893}"/>
                </a:ext>
              </a:extLst>
            </p:cNvPr>
            <p:cNvSpPr>
              <a:spLocks/>
            </p:cNvSpPr>
            <p:nvPr/>
          </p:nvSpPr>
          <p:spPr bwMode="auto">
            <a:xfrm>
              <a:off x="3266" y="2575"/>
              <a:ext cx="79" cy="29"/>
            </a:xfrm>
            <a:custGeom>
              <a:avLst/>
              <a:gdLst>
                <a:gd name="T0" fmla="*/ 8 w 79"/>
                <a:gd name="T1" fmla="*/ 28 h 29"/>
                <a:gd name="T2" fmla="*/ 72 w 79"/>
                <a:gd name="T3" fmla="*/ 28 h 29"/>
                <a:gd name="T4" fmla="*/ 78 w 79"/>
                <a:gd name="T5" fmla="*/ 1 h 29"/>
                <a:gd name="T6" fmla="*/ 0 w 79"/>
                <a:gd name="T7" fmla="*/ 0 h 29"/>
                <a:gd name="T8" fmla="*/ 8 w 79"/>
                <a:gd name="T9" fmla="*/ 28 h 29"/>
                <a:gd name="T10" fmla="*/ 8 w 79"/>
                <a:gd name="T11" fmla="*/ 28 h 29"/>
                <a:gd name="T12" fmla="*/ 0 60000 65536"/>
                <a:gd name="T13" fmla="*/ 0 60000 65536"/>
                <a:gd name="T14" fmla="*/ 0 60000 65536"/>
                <a:gd name="T15" fmla="*/ 0 60000 65536"/>
                <a:gd name="T16" fmla="*/ 0 60000 65536"/>
                <a:gd name="T17" fmla="*/ 0 60000 65536"/>
                <a:gd name="T18" fmla="*/ 0 w 79"/>
                <a:gd name="T19" fmla="*/ 0 h 29"/>
                <a:gd name="T20" fmla="*/ 79 w 79"/>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9" h="29">
                  <a:moveTo>
                    <a:pt x="8" y="28"/>
                  </a:moveTo>
                  <a:lnTo>
                    <a:pt x="72" y="28"/>
                  </a:lnTo>
                  <a:lnTo>
                    <a:pt x="78" y="1"/>
                  </a:lnTo>
                  <a:lnTo>
                    <a:pt x="0" y="0"/>
                  </a:lnTo>
                  <a:lnTo>
                    <a:pt x="8" y="28"/>
                  </a:lnTo>
                </a:path>
              </a:pathLst>
            </a:custGeom>
            <a:solidFill>
              <a:srgbClr val="E1E1E1"/>
            </a:solidFill>
            <a:ln w="9207">
              <a:solidFill>
                <a:srgbClr val="727272"/>
              </a:solidFill>
              <a:round/>
              <a:headEnd/>
              <a:tailEnd/>
            </a:ln>
          </p:spPr>
          <p:txBody>
            <a:bodyPr/>
            <a:lstStyle/>
            <a:p>
              <a:endParaRPr lang="en-US" sz="2372"/>
            </a:p>
          </p:txBody>
        </p:sp>
        <p:sp>
          <p:nvSpPr>
            <p:cNvPr id="165181" name="AutoShape 74">
              <a:extLst>
                <a:ext uri="{FF2B5EF4-FFF2-40B4-BE49-F238E27FC236}">
                  <a16:creationId xmlns:a16="http://schemas.microsoft.com/office/drawing/2014/main" xmlns="" id="{0F587F86-6ACD-2B3F-188A-0F87B00EFBAB}"/>
                </a:ext>
              </a:extLst>
            </p:cNvPr>
            <p:cNvSpPr>
              <a:spLocks noChangeArrowheads="1"/>
            </p:cNvSpPr>
            <p:nvPr/>
          </p:nvSpPr>
          <p:spPr bwMode="auto">
            <a:xfrm flipV="1">
              <a:off x="3267" y="2572"/>
              <a:ext cx="77" cy="4"/>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2" name="AutoShape 75">
              <a:extLst>
                <a:ext uri="{FF2B5EF4-FFF2-40B4-BE49-F238E27FC236}">
                  <a16:creationId xmlns:a16="http://schemas.microsoft.com/office/drawing/2014/main" xmlns="" id="{517013E0-D7DA-970A-4CEE-2C4DBED2347A}"/>
                </a:ext>
              </a:extLst>
            </p:cNvPr>
            <p:cNvSpPr>
              <a:spLocks noChangeArrowheads="1"/>
            </p:cNvSpPr>
            <p:nvPr/>
          </p:nvSpPr>
          <p:spPr bwMode="auto">
            <a:xfrm flipV="1">
              <a:off x="3293" y="2600"/>
              <a:ext cx="3"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3" name="AutoShape 76">
              <a:extLst>
                <a:ext uri="{FF2B5EF4-FFF2-40B4-BE49-F238E27FC236}">
                  <a16:creationId xmlns:a16="http://schemas.microsoft.com/office/drawing/2014/main" xmlns="" id="{A5B4521B-AF54-4CA1-036F-F7D9EE16FDE7}"/>
                </a:ext>
              </a:extLst>
            </p:cNvPr>
            <p:cNvSpPr>
              <a:spLocks noChangeArrowheads="1"/>
            </p:cNvSpPr>
            <p:nvPr/>
          </p:nvSpPr>
          <p:spPr bwMode="auto">
            <a:xfrm flipV="1">
              <a:off x="3315" y="2600"/>
              <a:ext cx="3"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4" name="AutoShape 77">
              <a:extLst>
                <a:ext uri="{FF2B5EF4-FFF2-40B4-BE49-F238E27FC236}">
                  <a16:creationId xmlns:a16="http://schemas.microsoft.com/office/drawing/2014/main" xmlns="" id="{EA6CE742-EFC4-D007-DE38-944D48A1EF01}"/>
                </a:ext>
              </a:extLst>
            </p:cNvPr>
            <p:cNvSpPr>
              <a:spLocks noChangeArrowheads="1"/>
            </p:cNvSpPr>
            <p:nvPr/>
          </p:nvSpPr>
          <p:spPr bwMode="auto">
            <a:xfrm flipV="1">
              <a:off x="3275" y="2625"/>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5" name="AutoShape 78">
              <a:extLst>
                <a:ext uri="{FF2B5EF4-FFF2-40B4-BE49-F238E27FC236}">
                  <a16:creationId xmlns:a16="http://schemas.microsoft.com/office/drawing/2014/main" xmlns="" id="{D0C1A07F-AB0B-5C6F-5FD3-4B7628665E90}"/>
                </a:ext>
              </a:extLst>
            </p:cNvPr>
            <p:cNvSpPr>
              <a:spLocks noChangeArrowheads="1"/>
            </p:cNvSpPr>
            <p:nvPr/>
          </p:nvSpPr>
          <p:spPr bwMode="auto">
            <a:xfrm flipV="1">
              <a:off x="3274" y="2657"/>
              <a:ext cx="64"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6" name="AutoShape 79">
              <a:extLst>
                <a:ext uri="{FF2B5EF4-FFF2-40B4-BE49-F238E27FC236}">
                  <a16:creationId xmlns:a16="http://schemas.microsoft.com/office/drawing/2014/main" xmlns="" id="{E59AC141-1EFD-85CA-40DF-9097FA2567A9}"/>
                </a:ext>
              </a:extLst>
            </p:cNvPr>
            <p:cNvSpPr>
              <a:spLocks noChangeArrowheads="1"/>
            </p:cNvSpPr>
            <p:nvPr/>
          </p:nvSpPr>
          <p:spPr bwMode="auto">
            <a:xfrm flipV="1">
              <a:off x="3275" y="2625"/>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7" name="AutoShape 80">
              <a:extLst>
                <a:ext uri="{FF2B5EF4-FFF2-40B4-BE49-F238E27FC236}">
                  <a16:creationId xmlns:a16="http://schemas.microsoft.com/office/drawing/2014/main" xmlns="" id="{91C1FB31-C92E-336F-2E06-B9A83D0823F7}"/>
                </a:ext>
              </a:extLst>
            </p:cNvPr>
            <p:cNvSpPr>
              <a:spLocks noChangeArrowheads="1"/>
            </p:cNvSpPr>
            <p:nvPr/>
          </p:nvSpPr>
          <p:spPr bwMode="auto">
            <a:xfrm flipV="1">
              <a:off x="3275" y="2689"/>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8" name="AutoShape 81">
              <a:extLst>
                <a:ext uri="{FF2B5EF4-FFF2-40B4-BE49-F238E27FC236}">
                  <a16:creationId xmlns:a16="http://schemas.microsoft.com/office/drawing/2014/main" xmlns="" id="{89A06B2D-F916-F074-5446-732961E776F2}"/>
                </a:ext>
              </a:extLst>
            </p:cNvPr>
            <p:cNvSpPr>
              <a:spLocks noChangeArrowheads="1"/>
            </p:cNvSpPr>
            <p:nvPr/>
          </p:nvSpPr>
          <p:spPr bwMode="auto">
            <a:xfrm flipV="1">
              <a:off x="3275" y="2725"/>
              <a:ext cx="65"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89" name="AutoShape 82">
              <a:extLst>
                <a:ext uri="{FF2B5EF4-FFF2-40B4-BE49-F238E27FC236}">
                  <a16:creationId xmlns:a16="http://schemas.microsoft.com/office/drawing/2014/main" xmlns="" id="{1CD82F24-9E99-2D75-9A29-92CE3F91522D}"/>
                </a:ext>
              </a:extLst>
            </p:cNvPr>
            <p:cNvSpPr>
              <a:spLocks noChangeArrowheads="1"/>
            </p:cNvSpPr>
            <p:nvPr/>
          </p:nvSpPr>
          <p:spPr bwMode="auto">
            <a:xfrm flipV="1">
              <a:off x="3275" y="2764"/>
              <a:ext cx="65"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0" name="AutoShape 83">
              <a:extLst>
                <a:ext uri="{FF2B5EF4-FFF2-40B4-BE49-F238E27FC236}">
                  <a16:creationId xmlns:a16="http://schemas.microsoft.com/office/drawing/2014/main" xmlns="" id="{D5391382-9956-FB3B-6928-01279A569A6C}"/>
                </a:ext>
              </a:extLst>
            </p:cNvPr>
            <p:cNvSpPr>
              <a:spLocks noChangeArrowheads="1"/>
            </p:cNvSpPr>
            <p:nvPr/>
          </p:nvSpPr>
          <p:spPr bwMode="auto">
            <a:xfrm flipV="1">
              <a:off x="3250" y="2602"/>
              <a:ext cx="25"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1" name="AutoShape 84">
              <a:extLst>
                <a:ext uri="{FF2B5EF4-FFF2-40B4-BE49-F238E27FC236}">
                  <a16:creationId xmlns:a16="http://schemas.microsoft.com/office/drawing/2014/main" xmlns="" id="{F11A3EED-8AD5-5667-2F59-31E1E32DE6D3}"/>
                </a:ext>
              </a:extLst>
            </p:cNvPr>
            <p:cNvSpPr>
              <a:spLocks noChangeArrowheads="1"/>
            </p:cNvSpPr>
            <p:nvPr/>
          </p:nvSpPr>
          <p:spPr bwMode="auto">
            <a:xfrm flipV="1">
              <a:off x="3339" y="2602"/>
              <a:ext cx="22"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2" name="Freeform 85">
              <a:extLst>
                <a:ext uri="{FF2B5EF4-FFF2-40B4-BE49-F238E27FC236}">
                  <a16:creationId xmlns:a16="http://schemas.microsoft.com/office/drawing/2014/main" xmlns="" id="{A70F1DC7-23EA-BAF2-26C3-B88DC1BB7DF7}"/>
                </a:ext>
              </a:extLst>
            </p:cNvPr>
            <p:cNvSpPr>
              <a:spLocks/>
            </p:cNvSpPr>
            <p:nvPr/>
          </p:nvSpPr>
          <p:spPr bwMode="auto">
            <a:xfrm>
              <a:off x="3269" y="2796"/>
              <a:ext cx="76" cy="20"/>
            </a:xfrm>
            <a:custGeom>
              <a:avLst/>
              <a:gdLst>
                <a:gd name="T0" fmla="*/ 0 w 76"/>
                <a:gd name="T1" fmla="*/ 19 h 20"/>
                <a:gd name="T2" fmla="*/ 75 w 76"/>
                <a:gd name="T3" fmla="*/ 19 h 20"/>
                <a:gd name="T4" fmla="*/ 71 w 76"/>
                <a:gd name="T5" fmla="*/ 0 h 20"/>
                <a:gd name="T6" fmla="*/ 5 w 76"/>
                <a:gd name="T7" fmla="*/ 0 h 20"/>
                <a:gd name="T8" fmla="*/ 0 w 76"/>
                <a:gd name="T9" fmla="*/ 19 h 20"/>
                <a:gd name="T10" fmla="*/ 0 w 76"/>
                <a:gd name="T11" fmla="*/ 19 h 20"/>
                <a:gd name="T12" fmla="*/ 0 60000 65536"/>
                <a:gd name="T13" fmla="*/ 0 60000 65536"/>
                <a:gd name="T14" fmla="*/ 0 60000 65536"/>
                <a:gd name="T15" fmla="*/ 0 60000 65536"/>
                <a:gd name="T16" fmla="*/ 0 60000 65536"/>
                <a:gd name="T17" fmla="*/ 0 60000 65536"/>
                <a:gd name="T18" fmla="*/ 0 w 76"/>
                <a:gd name="T19" fmla="*/ 0 h 20"/>
                <a:gd name="T20" fmla="*/ 76 w 7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6" h="20">
                  <a:moveTo>
                    <a:pt x="0" y="19"/>
                  </a:moveTo>
                  <a:lnTo>
                    <a:pt x="75" y="19"/>
                  </a:lnTo>
                  <a:lnTo>
                    <a:pt x="71" y="0"/>
                  </a:lnTo>
                  <a:lnTo>
                    <a:pt x="5"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193" name="AutoShape 86">
              <a:extLst>
                <a:ext uri="{FF2B5EF4-FFF2-40B4-BE49-F238E27FC236}">
                  <a16:creationId xmlns:a16="http://schemas.microsoft.com/office/drawing/2014/main" xmlns="" id="{3782E128-0553-3C35-EDCB-6896BFE7F375}"/>
                </a:ext>
              </a:extLst>
            </p:cNvPr>
            <p:cNvSpPr>
              <a:spLocks noChangeArrowheads="1"/>
            </p:cNvSpPr>
            <p:nvPr/>
          </p:nvSpPr>
          <p:spPr bwMode="auto">
            <a:xfrm flipV="1">
              <a:off x="3269" y="2815"/>
              <a:ext cx="75"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4" name="AutoShape 87">
              <a:extLst>
                <a:ext uri="{FF2B5EF4-FFF2-40B4-BE49-F238E27FC236}">
                  <a16:creationId xmlns:a16="http://schemas.microsoft.com/office/drawing/2014/main" xmlns="" id="{0D92E93C-5E5A-6AD5-92D7-EB0D367B5F30}"/>
                </a:ext>
              </a:extLst>
            </p:cNvPr>
            <p:cNvSpPr>
              <a:spLocks noChangeArrowheads="1"/>
            </p:cNvSpPr>
            <p:nvPr/>
          </p:nvSpPr>
          <p:spPr bwMode="auto">
            <a:xfrm flipV="1">
              <a:off x="3399" y="2602"/>
              <a:ext cx="65" cy="198"/>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5" name="Freeform 88">
              <a:extLst>
                <a:ext uri="{FF2B5EF4-FFF2-40B4-BE49-F238E27FC236}">
                  <a16:creationId xmlns:a16="http://schemas.microsoft.com/office/drawing/2014/main" xmlns="" id="{28F294A6-0A1F-9B58-4D44-EEFD64073DF4}"/>
                </a:ext>
              </a:extLst>
            </p:cNvPr>
            <p:cNvSpPr>
              <a:spLocks/>
            </p:cNvSpPr>
            <p:nvPr/>
          </p:nvSpPr>
          <p:spPr bwMode="auto">
            <a:xfrm>
              <a:off x="3392" y="2575"/>
              <a:ext cx="77" cy="29"/>
            </a:xfrm>
            <a:custGeom>
              <a:avLst/>
              <a:gdLst>
                <a:gd name="T0" fmla="*/ 6 w 77"/>
                <a:gd name="T1" fmla="*/ 28 h 29"/>
                <a:gd name="T2" fmla="*/ 72 w 77"/>
                <a:gd name="T3" fmla="*/ 28 h 29"/>
                <a:gd name="T4" fmla="*/ 76 w 77"/>
                <a:gd name="T5" fmla="*/ 1 h 29"/>
                <a:gd name="T6" fmla="*/ 0 w 77"/>
                <a:gd name="T7" fmla="*/ 0 h 29"/>
                <a:gd name="T8" fmla="*/ 6 w 77"/>
                <a:gd name="T9" fmla="*/ 28 h 29"/>
                <a:gd name="T10" fmla="*/ 6 w 77"/>
                <a:gd name="T11" fmla="*/ 28 h 29"/>
                <a:gd name="T12" fmla="*/ 0 60000 65536"/>
                <a:gd name="T13" fmla="*/ 0 60000 65536"/>
                <a:gd name="T14" fmla="*/ 0 60000 65536"/>
                <a:gd name="T15" fmla="*/ 0 60000 65536"/>
                <a:gd name="T16" fmla="*/ 0 60000 65536"/>
                <a:gd name="T17" fmla="*/ 0 60000 65536"/>
                <a:gd name="T18" fmla="*/ 0 w 77"/>
                <a:gd name="T19" fmla="*/ 0 h 29"/>
                <a:gd name="T20" fmla="*/ 77 w 77"/>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7" h="29">
                  <a:moveTo>
                    <a:pt x="6" y="28"/>
                  </a:moveTo>
                  <a:lnTo>
                    <a:pt x="72" y="28"/>
                  </a:lnTo>
                  <a:lnTo>
                    <a:pt x="76" y="1"/>
                  </a:lnTo>
                  <a:lnTo>
                    <a:pt x="0" y="0"/>
                  </a:lnTo>
                  <a:lnTo>
                    <a:pt x="6" y="28"/>
                  </a:lnTo>
                </a:path>
              </a:pathLst>
            </a:custGeom>
            <a:solidFill>
              <a:srgbClr val="E1E1E1"/>
            </a:solidFill>
            <a:ln w="9207">
              <a:solidFill>
                <a:srgbClr val="727272"/>
              </a:solidFill>
              <a:round/>
              <a:headEnd/>
              <a:tailEnd/>
            </a:ln>
          </p:spPr>
          <p:txBody>
            <a:bodyPr/>
            <a:lstStyle/>
            <a:p>
              <a:endParaRPr lang="en-US" sz="2372"/>
            </a:p>
          </p:txBody>
        </p:sp>
        <p:sp>
          <p:nvSpPr>
            <p:cNvPr id="165196" name="AutoShape 89">
              <a:extLst>
                <a:ext uri="{FF2B5EF4-FFF2-40B4-BE49-F238E27FC236}">
                  <a16:creationId xmlns:a16="http://schemas.microsoft.com/office/drawing/2014/main" xmlns="" id="{31070AFF-28A0-ABF7-5048-3D56F23D7620}"/>
                </a:ext>
              </a:extLst>
            </p:cNvPr>
            <p:cNvSpPr>
              <a:spLocks noChangeArrowheads="1"/>
            </p:cNvSpPr>
            <p:nvPr/>
          </p:nvSpPr>
          <p:spPr bwMode="auto">
            <a:xfrm flipV="1">
              <a:off x="3393" y="2573"/>
              <a:ext cx="76" cy="3"/>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7" name="AutoShape 90">
              <a:extLst>
                <a:ext uri="{FF2B5EF4-FFF2-40B4-BE49-F238E27FC236}">
                  <a16:creationId xmlns:a16="http://schemas.microsoft.com/office/drawing/2014/main" xmlns="" id="{018A3B6C-6B76-6D37-3F9E-95317613A3AF}"/>
                </a:ext>
              </a:extLst>
            </p:cNvPr>
            <p:cNvSpPr>
              <a:spLocks noChangeArrowheads="1"/>
            </p:cNvSpPr>
            <p:nvPr/>
          </p:nvSpPr>
          <p:spPr bwMode="auto">
            <a:xfrm flipV="1">
              <a:off x="3418" y="2600"/>
              <a:ext cx="3"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8" name="AutoShape 91">
              <a:extLst>
                <a:ext uri="{FF2B5EF4-FFF2-40B4-BE49-F238E27FC236}">
                  <a16:creationId xmlns:a16="http://schemas.microsoft.com/office/drawing/2014/main" xmlns="" id="{EE363662-1523-85B9-CEE1-7C0F87D9FED1}"/>
                </a:ext>
              </a:extLst>
            </p:cNvPr>
            <p:cNvSpPr>
              <a:spLocks noChangeArrowheads="1"/>
            </p:cNvSpPr>
            <p:nvPr/>
          </p:nvSpPr>
          <p:spPr bwMode="auto">
            <a:xfrm flipV="1">
              <a:off x="3440" y="2600"/>
              <a:ext cx="4"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99" name="AutoShape 92">
              <a:extLst>
                <a:ext uri="{FF2B5EF4-FFF2-40B4-BE49-F238E27FC236}">
                  <a16:creationId xmlns:a16="http://schemas.microsoft.com/office/drawing/2014/main" xmlns="" id="{8ECF249D-451E-7388-AD11-AF7660BC5C45}"/>
                </a:ext>
              </a:extLst>
            </p:cNvPr>
            <p:cNvSpPr>
              <a:spLocks noChangeArrowheads="1"/>
            </p:cNvSpPr>
            <p:nvPr/>
          </p:nvSpPr>
          <p:spPr bwMode="auto">
            <a:xfrm flipV="1">
              <a:off x="3400" y="2625"/>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0" name="AutoShape 93">
              <a:extLst>
                <a:ext uri="{FF2B5EF4-FFF2-40B4-BE49-F238E27FC236}">
                  <a16:creationId xmlns:a16="http://schemas.microsoft.com/office/drawing/2014/main" xmlns="" id="{FD2D4B84-5D99-14C6-2503-1FAA068D93CA}"/>
                </a:ext>
              </a:extLst>
            </p:cNvPr>
            <p:cNvSpPr>
              <a:spLocks noChangeArrowheads="1"/>
            </p:cNvSpPr>
            <p:nvPr/>
          </p:nvSpPr>
          <p:spPr bwMode="auto">
            <a:xfrm flipV="1">
              <a:off x="3399" y="2658"/>
              <a:ext cx="65"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1" name="AutoShape 94">
              <a:extLst>
                <a:ext uri="{FF2B5EF4-FFF2-40B4-BE49-F238E27FC236}">
                  <a16:creationId xmlns:a16="http://schemas.microsoft.com/office/drawing/2014/main" xmlns="" id="{A14BD6F3-D686-4288-0429-5AD61B6EAE76}"/>
                </a:ext>
              </a:extLst>
            </p:cNvPr>
            <p:cNvSpPr>
              <a:spLocks noChangeArrowheads="1"/>
            </p:cNvSpPr>
            <p:nvPr/>
          </p:nvSpPr>
          <p:spPr bwMode="auto">
            <a:xfrm flipV="1">
              <a:off x="3400" y="2625"/>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2" name="AutoShape 95">
              <a:extLst>
                <a:ext uri="{FF2B5EF4-FFF2-40B4-BE49-F238E27FC236}">
                  <a16:creationId xmlns:a16="http://schemas.microsoft.com/office/drawing/2014/main" xmlns="" id="{9173CF38-1914-9029-FFAB-AEB10DE5FD4E}"/>
                </a:ext>
              </a:extLst>
            </p:cNvPr>
            <p:cNvSpPr>
              <a:spLocks noChangeArrowheads="1"/>
            </p:cNvSpPr>
            <p:nvPr/>
          </p:nvSpPr>
          <p:spPr bwMode="auto">
            <a:xfrm flipV="1">
              <a:off x="3400" y="2689"/>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3" name="AutoShape 96">
              <a:extLst>
                <a:ext uri="{FF2B5EF4-FFF2-40B4-BE49-F238E27FC236}">
                  <a16:creationId xmlns:a16="http://schemas.microsoft.com/office/drawing/2014/main" xmlns="" id="{92841C5F-5F36-273E-13AC-A491E13024F0}"/>
                </a:ext>
              </a:extLst>
            </p:cNvPr>
            <p:cNvSpPr>
              <a:spLocks noChangeArrowheads="1"/>
            </p:cNvSpPr>
            <p:nvPr/>
          </p:nvSpPr>
          <p:spPr bwMode="auto">
            <a:xfrm flipV="1">
              <a:off x="3400" y="2725"/>
              <a:ext cx="64"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4" name="AutoShape 97">
              <a:extLst>
                <a:ext uri="{FF2B5EF4-FFF2-40B4-BE49-F238E27FC236}">
                  <a16:creationId xmlns:a16="http://schemas.microsoft.com/office/drawing/2014/main" xmlns="" id="{459313EF-B664-874D-DBF9-2F7E9649234A}"/>
                </a:ext>
              </a:extLst>
            </p:cNvPr>
            <p:cNvSpPr>
              <a:spLocks noChangeArrowheads="1"/>
            </p:cNvSpPr>
            <p:nvPr/>
          </p:nvSpPr>
          <p:spPr bwMode="auto">
            <a:xfrm flipV="1">
              <a:off x="3400" y="276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5" name="AutoShape 98">
              <a:extLst>
                <a:ext uri="{FF2B5EF4-FFF2-40B4-BE49-F238E27FC236}">
                  <a16:creationId xmlns:a16="http://schemas.microsoft.com/office/drawing/2014/main" xmlns="" id="{AE421FCA-D9E8-4B98-1AAB-1AFB6F35B4AB}"/>
                </a:ext>
              </a:extLst>
            </p:cNvPr>
            <p:cNvSpPr>
              <a:spLocks noChangeArrowheads="1"/>
            </p:cNvSpPr>
            <p:nvPr/>
          </p:nvSpPr>
          <p:spPr bwMode="auto">
            <a:xfrm flipV="1">
              <a:off x="3376" y="2602"/>
              <a:ext cx="23"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6" name="AutoShape 99">
              <a:extLst>
                <a:ext uri="{FF2B5EF4-FFF2-40B4-BE49-F238E27FC236}">
                  <a16:creationId xmlns:a16="http://schemas.microsoft.com/office/drawing/2014/main" xmlns="" id="{E83D8A3C-8195-E4F2-497F-E7C6C164B3AB}"/>
                </a:ext>
              </a:extLst>
            </p:cNvPr>
            <p:cNvSpPr>
              <a:spLocks noChangeArrowheads="1"/>
            </p:cNvSpPr>
            <p:nvPr/>
          </p:nvSpPr>
          <p:spPr bwMode="auto">
            <a:xfrm flipV="1">
              <a:off x="3464" y="2602"/>
              <a:ext cx="22"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7" name="Freeform 100">
              <a:extLst>
                <a:ext uri="{FF2B5EF4-FFF2-40B4-BE49-F238E27FC236}">
                  <a16:creationId xmlns:a16="http://schemas.microsoft.com/office/drawing/2014/main" xmlns="" id="{46FDD760-481D-C0A6-1126-9CF09684E81D}"/>
                </a:ext>
              </a:extLst>
            </p:cNvPr>
            <p:cNvSpPr>
              <a:spLocks/>
            </p:cNvSpPr>
            <p:nvPr/>
          </p:nvSpPr>
          <p:spPr bwMode="auto">
            <a:xfrm>
              <a:off x="3394" y="2798"/>
              <a:ext cx="77" cy="20"/>
            </a:xfrm>
            <a:custGeom>
              <a:avLst/>
              <a:gdLst>
                <a:gd name="T0" fmla="*/ 0 w 77"/>
                <a:gd name="T1" fmla="*/ 19 h 20"/>
                <a:gd name="T2" fmla="*/ 76 w 77"/>
                <a:gd name="T3" fmla="*/ 19 h 20"/>
                <a:gd name="T4" fmla="*/ 71 w 77"/>
                <a:gd name="T5" fmla="*/ 0 h 20"/>
                <a:gd name="T6" fmla="*/ 4 w 77"/>
                <a:gd name="T7" fmla="*/ 0 h 20"/>
                <a:gd name="T8" fmla="*/ 0 w 77"/>
                <a:gd name="T9" fmla="*/ 19 h 20"/>
                <a:gd name="T10" fmla="*/ 0 w 77"/>
                <a:gd name="T11" fmla="*/ 19 h 20"/>
                <a:gd name="T12" fmla="*/ 0 60000 65536"/>
                <a:gd name="T13" fmla="*/ 0 60000 65536"/>
                <a:gd name="T14" fmla="*/ 0 60000 65536"/>
                <a:gd name="T15" fmla="*/ 0 60000 65536"/>
                <a:gd name="T16" fmla="*/ 0 60000 65536"/>
                <a:gd name="T17" fmla="*/ 0 60000 65536"/>
                <a:gd name="T18" fmla="*/ 0 w 77"/>
                <a:gd name="T19" fmla="*/ 0 h 20"/>
                <a:gd name="T20" fmla="*/ 77 w 77"/>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7" h="20">
                  <a:moveTo>
                    <a:pt x="0" y="19"/>
                  </a:moveTo>
                  <a:lnTo>
                    <a:pt x="76" y="19"/>
                  </a:lnTo>
                  <a:lnTo>
                    <a:pt x="71" y="0"/>
                  </a:lnTo>
                  <a:lnTo>
                    <a:pt x="4"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08" name="AutoShape 101">
              <a:extLst>
                <a:ext uri="{FF2B5EF4-FFF2-40B4-BE49-F238E27FC236}">
                  <a16:creationId xmlns:a16="http://schemas.microsoft.com/office/drawing/2014/main" xmlns="" id="{120CD8DC-0CCB-5F98-0742-287811227B16}"/>
                </a:ext>
              </a:extLst>
            </p:cNvPr>
            <p:cNvSpPr>
              <a:spLocks noChangeArrowheads="1"/>
            </p:cNvSpPr>
            <p:nvPr/>
          </p:nvSpPr>
          <p:spPr bwMode="auto">
            <a:xfrm flipV="1">
              <a:off x="3394" y="2817"/>
              <a:ext cx="76"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09" name="AutoShape 102">
              <a:extLst>
                <a:ext uri="{FF2B5EF4-FFF2-40B4-BE49-F238E27FC236}">
                  <a16:creationId xmlns:a16="http://schemas.microsoft.com/office/drawing/2014/main" xmlns="" id="{07749C6A-25F7-5DA3-6753-03EB99A26F92}"/>
                </a:ext>
              </a:extLst>
            </p:cNvPr>
            <p:cNvSpPr>
              <a:spLocks noChangeArrowheads="1"/>
            </p:cNvSpPr>
            <p:nvPr/>
          </p:nvSpPr>
          <p:spPr bwMode="auto">
            <a:xfrm flipV="1">
              <a:off x="3274" y="2897"/>
              <a:ext cx="64" cy="20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0" name="Freeform 103">
              <a:extLst>
                <a:ext uri="{FF2B5EF4-FFF2-40B4-BE49-F238E27FC236}">
                  <a16:creationId xmlns:a16="http://schemas.microsoft.com/office/drawing/2014/main" xmlns="" id="{CB92772D-9FD9-DB25-46FF-CFE32AEDFD06}"/>
                </a:ext>
              </a:extLst>
            </p:cNvPr>
            <p:cNvSpPr>
              <a:spLocks/>
            </p:cNvSpPr>
            <p:nvPr/>
          </p:nvSpPr>
          <p:spPr bwMode="auto">
            <a:xfrm>
              <a:off x="3266" y="2871"/>
              <a:ext cx="78" cy="29"/>
            </a:xfrm>
            <a:custGeom>
              <a:avLst/>
              <a:gdLst>
                <a:gd name="T0" fmla="*/ 8 w 78"/>
                <a:gd name="T1" fmla="*/ 28 h 29"/>
                <a:gd name="T2" fmla="*/ 72 w 78"/>
                <a:gd name="T3" fmla="*/ 28 h 29"/>
                <a:gd name="T4" fmla="*/ 77 w 78"/>
                <a:gd name="T5" fmla="*/ 2 h 29"/>
                <a:gd name="T6" fmla="*/ 0 w 78"/>
                <a:gd name="T7" fmla="*/ 0 h 29"/>
                <a:gd name="T8" fmla="*/ 8 w 78"/>
                <a:gd name="T9" fmla="*/ 28 h 29"/>
                <a:gd name="T10" fmla="*/ 8 w 78"/>
                <a:gd name="T11" fmla="*/ 28 h 29"/>
                <a:gd name="T12" fmla="*/ 0 60000 65536"/>
                <a:gd name="T13" fmla="*/ 0 60000 65536"/>
                <a:gd name="T14" fmla="*/ 0 60000 65536"/>
                <a:gd name="T15" fmla="*/ 0 60000 65536"/>
                <a:gd name="T16" fmla="*/ 0 60000 65536"/>
                <a:gd name="T17" fmla="*/ 0 60000 65536"/>
                <a:gd name="T18" fmla="*/ 0 w 78"/>
                <a:gd name="T19" fmla="*/ 0 h 29"/>
                <a:gd name="T20" fmla="*/ 78 w 78"/>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8" h="29">
                  <a:moveTo>
                    <a:pt x="8" y="28"/>
                  </a:moveTo>
                  <a:lnTo>
                    <a:pt x="72" y="28"/>
                  </a:lnTo>
                  <a:lnTo>
                    <a:pt x="77" y="2"/>
                  </a:lnTo>
                  <a:lnTo>
                    <a:pt x="0" y="0"/>
                  </a:lnTo>
                  <a:lnTo>
                    <a:pt x="8" y="28"/>
                  </a:lnTo>
                </a:path>
              </a:pathLst>
            </a:custGeom>
            <a:solidFill>
              <a:srgbClr val="E1E1E1"/>
            </a:solidFill>
            <a:ln w="9207">
              <a:solidFill>
                <a:srgbClr val="727272"/>
              </a:solidFill>
              <a:round/>
              <a:headEnd/>
              <a:tailEnd/>
            </a:ln>
          </p:spPr>
          <p:txBody>
            <a:bodyPr/>
            <a:lstStyle/>
            <a:p>
              <a:endParaRPr lang="en-US" sz="2372"/>
            </a:p>
          </p:txBody>
        </p:sp>
        <p:sp>
          <p:nvSpPr>
            <p:cNvPr id="165211" name="AutoShape 104">
              <a:extLst>
                <a:ext uri="{FF2B5EF4-FFF2-40B4-BE49-F238E27FC236}">
                  <a16:creationId xmlns:a16="http://schemas.microsoft.com/office/drawing/2014/main" xmlns="" id="{458C2F8F-16DE-633D-2284-D04CE9D3BF5D}"/>
                </a:ext>
              </a:extLst>
            </p:cNvPr>
            <p:cNvSpPr>
              <a:spLocks noChangeArrowheads="1"/>
            </p:cNvSpPr>
            <p:nvPr/>
          </p:nvSpPr>
          <p:spPr bwMode="auto">
            <a:xfrm flipV="1">
              <a:off x="3267" y="2868"/>
              <a:ext cx="77"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2" name="AutoShape 105">
              <a:extLst>
                <a:ext uri="{FF2B5EF4-FFF2-40B4-BE49-F238E27FC236}">
                  <a16:creationId xmlns:a16="http://schemas.microsoft.com/office/drawing/2014/main" xmlns="" id="{9B4699F5-5E4D-27FD-4D35-8D669D99B76D}"/>
                </a:ext>
              </a:extLst>
            </p:cNvPr>
            <p:cNvSpPr>
              <a:spLocks noChangeArrowheads="1"/>
            </p:cNvSpPr>
            <p:nvPr/>
          </p:nvSpPr>
          <p:spPr bwMode="auto">
            <a:xfrm flipV="1">
              <a:off x="3293" y="2897"/>
              <a:ext cx="3"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3" name="AutoShape 106">
              <a:extLst>
                <a:ext uri="{FF2B5EF4-FFF2-40B4-BE49-F238E27FC236}">
                  <a16:creationId xmlns:a16="http://schemas.microsoft.com/office/drawing/2014/main" xmlns="" id="{B6162ADB-F7F4-25D2-8976-CB5F10185998}"/>
                </a:ext>
              </a:extLst>
            </p:cNvPr>
            <p:cNvSpPr>
              <a:spLocks noChangeArrowheads="1"/>
            </p:cNvSpPr>
            <p:nvPr/>
          </p:nvSpPr>
          <p:spPr bwMode="auto">
            <a:xfrm flipV="1">
              <a:off x="3315" y="2897"/>
              <a:ext cx="3"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4" name="AutoShape 107">
              <a:extLst>
                <a:ext uri="{FF2B5EF4-FFF2-40B4-BE49-F238E27FC236}">
                  <a16:creationId xmlns:a16="http://schemas.microsoft.com/office/drawing/2014/main" xmlns="" id="{8E24D35A-253E-856F-3C5C-CD31A6BF9050}"/>
                </a:ext>
              </a:extLst>
            </p:cNvPr>
            <p:cNvSpPr>
              <a:spLocks noChangeArrowheads="1"/>
            </p:cNvSpPr>
            <p:nvPr/>
          </p:nvSpPr>
          <p:spPr bwMode="auto">
            <a:xfrm flipV="1">
              <a:off x="3275" y="2924"/>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5" name="AutoShape 108">
              <a:extLst>
                <a:ext uri="{FF2B5EF4-FFF2-40B4-BE49-F238E27FC236}">
                  <a16:creationId xmlns:a16="http://schemas.microsoft.com/office/drawing/2014/main" xmlns="" id="{F7EE1769-BE0E-DE1C-4BF3-312D36F02AE6}"/>
                </a:ext>
              </a:extLst>
            </p:cNvPr>
            <p:cNvSpPr>
              <a:spLocks noChangeArrowheads="1"/>
            </p:cNvSpPr>
            <p:nvPr/>
          </p:nvSpPr>
          <p:spPr bwMode="auto">
            <a:xfrm flipV="1">
              <a:off x="3274" y="2958"/>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6" name="AutoShape 109">
              <a:extLst>
                <a:ext uri="{FF2B5EF4-FFF2-40B4-BE49-F238E27FC236}">
                  <a16:creationId xmlns:a16="http://schemas.microsoft.com/office/drawing/2014/main" xmlns="" id="{73C7A1A0-AE4E-59D9-7CA8-664F016C84CD}"/>
                </a:ext>
              </a:extLst>
            </p:cNvPr>
            <p:cNvSpPr>
              <a:spLocks noChangeArrowheads="1"/>
            </p:cNvSpPr>
            <p:nvPr/>
          </p:nvSpPr>
          <p:spPr bwMode="auto">
            <a:xfrm flipV="1">
              <a:off x="3275" y="2924"/>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7" name="AutoShape 110">
              <a:extLst>
                <a:ext uri="{FF2B5EF4-FFF2-40B4-BE49-F238E27FC236}">
                  <a16:creationId xmlns:a16="http://schemas.microsoft.com/office/drawing/2014/main" xmlns="" id="{4DD300DE-CB19-DC32-D758-47DF991243FE}"/>
                </a:ext>
              </a:extLst>
            </p:cNvPr>
            <p:cNvSpPr>
              <a:spLocks noChangeArrowheads="1"/>
            </p:cNvSpPr>
            <p:nvPr/>
          </p:nvSpPr>
          <p:spPr bwMode="auto">
            <a:xfrm flipV="1">
              <a:off x="3275" y="2987"/>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8" name="AutoShape 111">
              <a:extLst>
                <a:ext uri="{FF2B5EF4-FFF2-40B4-BE49-F238E27FC236}">
                  <a16:creationId xmlns:a16="http://schemas.microsoft.com/office/drawing/2014/main" xmlns="" id="{6A817349-73FF-6335-DA9C-C860AB7DF920}"/>
                </a:ext>
              </a:extLst>
            </p:cNvPr>
            <p:cNvSpPr>
              <a:spLocks noChangeArrowheads="1"/>
            </p:cNvSpPr>
            <p:nvPr/>
          </p:nvSpPr>
          <p:spPr bwMode="auto">
            <a:xfrm flipV="1">
              <a:off x="3275" y="30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19" name="AutoShape 112">
              <a:extLst>
                <a:ext uri="{FF2B5EF4-FFF2-40B4-BE49-F238E27FC236}">
                  <a16:creationId xmlns:a16="http://schemas.microsoft.com/office/drawing/2014/main" xmlns="" id="{96756FF5-A648-0B83-458A-783A8BEF274D}"/>
                </a:ext>
              </a:extLst>
            </p:cNvPr>
            <p:cNvSpPr>
              <a:spLocks noChangeArrowheads="1"/>
            </p:cNvSpPr>
            <p:nvPr/>
          </p:nvSpPr>
          <p:spPr bwMode="auto">
            <a:xfrm flipV="1">
              <a:off x="3275" y="3062"/>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0" name="AutoShape 113">
              <a:extLst>
                <a:ext uri="{FF2B5EF4-FFF2-40B4-BE49-F238E27FC236}">
                  <a16:creationId xmlns:a16="http://schemas.microsoft.com/office/drawing/2014/main" xmlns="" id="{1834CBC3-503B-8328-9444-732C4B98D69B}"/>
                </a:ext>
              </a:extLst>
            </p:cNvPr>
            <p:cNvSpPr>
              <a:spLocks noChangeArrowheads="1"/>
            </p:cNvSpPr>
            <p:nvPr/>
          </p:nvSpPr>
          <p:spPr bwMode="auto">
            <a:xfrm flipV="1">
              <a:off x="3250" y="2900"/>
              <a:ext cx="25"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1" name="AutoShape 114">
              <a:extLst>
                <a:ext uri="{FF2B5EF4-FFF2-40B4-BE49-F238E27FC236}">
                  <a16:creationId xmlns:a16="http://schemas.microsoft.com/office/drawing/2014/main" xmlns="" id="{93E815D9-0CA4-05E7-7A55-F9DDD29C4E44}"/>
                </a:ext>
              </a:extLst>
            </p:cNvPr>
            <p:cNvSpPr>
              <a:spLocks noChangeArrowheads="1"/>
            </p:cNvSpPr>
            <p:nvPr/>
          </p:nvSpPr>
          <p:spPr bwMode="auto">
            <a:xfrm flipV="1">
              <a:off x="3338" y="2900"/>
              <a:ext cx="23"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2" name="Freeform 115">
              <a:extLst>
                <a:ext uri="{FF2B5EF4-FFF2-40B4-BE49-F238E27FC236}">
                  <a16:creationId xmlns:a16="http://schemas.microsoft.com/office/drawing/2014/main" xmlns="" id="{89A0C312-B516-7F64-EF96-F900C07ABD55}"/>
                </a:ext>
              </a:extLst>
            </p:cNvPr>
            <p:cNvSpPr>
              <a:spLocks/>
            </p:cNvSpPr>
            <p:nvPr/>
          </p:nvSpPr>
          <p:spPr bwMode="auto">
            <a:xfrm>
              <a:off x="3269" y="3096"/>
              <a:ext cx="76" cy="20"/>
            </a:xfrm>
            <a:custGeom>
              <a:avLst/>
              <a:gdLst>
                <a:gd name="T0" fmla="*/ 0 w 76"/>
                <a:gd name="T1" fmla="*/ 19 h 20"/>
                <a:gd name="T2" fmla="*/ 75 w 76"/>
                <a:gd name="T3" fmla="*/ 19 h 20"/>
                <a:gd name="T4" fmla="*/ 71 w 76"/>
                <a:gd name="T5" fmla="*/ 0 h 20"/>
                <a:gd name="T6" fmla="*/ 5 w 76"/>
                <a:gd name="T7" fmla="*/ 0 h 20"/>
                <a:gd name="T8" fmla="*/ 0 w 76"/>
                <a:gd name="T9" fmla="*/ 19 h 20"/>
                <a:gd name="T10" fmla="*/ 0 w 76"/>
                <a:gd name="T11" fmla="*/ 19 h 20"/>
                <a:gd name="T12" fmla="*/ 0 60000 65536"/>
                <a:gd name="T13" fmla="*/ 0 60000 65536"/>
                <a:gd name="T14" fmla="*/ 0 60000 65536"/>
                <a:gd name="T15" fmla="*/ 0 60000 65536"/>
                <a:gd name="T16" fmla="*/ 0 60000 65536"/>
                <a:gd name="T17" fmla="*/ 0 60000 65536"/>
                <a:gd name="T18" fmla="*/ 0 w 76"/>
                <a:gd name="T19" fmla="*/ 0 h 20"/>
                <a:gd name="T20" fmla="*/ 76 w 7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6" h="20">
                  <a:moveTo>
                    <a:pt x="0" y="19"/>
                  </a:moveTo>
                  <a:lnTo>
                    <a:pt x="75" y="19"/>
                  </a:lnTo>
                  <a:lnTo>
                    <a:pt x="71" y="0"/>
                  </a:lnTo>
                  <a:lnTo>
                    <a:pt x="5"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23" name="AutoShape 116">
              <a:extLst>
                <a:ext uri="{FF2B5EF4-FFF2-40B4-BE49-F238E27FC236}">
                  <a16:creationId xmlns:a16="http://schemas.microsoft.com/office/drawing/2014/main" xmlns="" id="{E2167E0C-8810-1775-91BA-54E34927F31D}"/>
                </a:ext>
              </a:extLst>
            </p:cNvPr>
            <p:cNvSpPr>
              <a:spLocks noChangeArrowheads="1"/>
            </p:cNvSpPr>
            <p:nvPr/>
          </p:nvSpPr>
          <p:spPr bwMode="auto">
            <a:xfrm flipV="1">
              <a:off x="3269" y="3115"/>
              <a:ext cx="75"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4" name="AutoShape 117">
              <a:extLst>
                <a:ext uri="{FF2B5EF4-FFF2-40B4-BE49-F238E27FC236}">
                  <a16:creationId xmlns:a16="http://schemas.microsoft.com/office/drawing/2014/main" xmlns="" id="{D4332B65-FE12-FF3E-E5E3-47A6589D3890}"/>
                </a:ext>
              </a:extLst>
            </p:cNvPr>
            <p:cNvSpPr>
              <a:spLocks noChangeArrowheads="1"/>
            </p:cNvSpPr>
            <p:nvPr/>
          </p:nvSpPr>
          <p:spPr bwMode="auto">
            <a:xfrm flipV="1">
              <a:off x="3399" y="2897"/>
              <a:ext cx="65" cy="20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5" name="Freeform 118">
              <a:extLst>
                <a:ext uri="{FF2B5EF4-FFF2-40B4-BE49-F238E27FC236}">
                  <a16:creationId xmlns:a16="http://schemas.microsoft.com/office/drawing/2014/main" xmlns="" id="{D15389CA-7735-C227-89E6-1CC3C401366E}"/>
                </a:ext>
              </a:extLst>
            </p:cNvPr>
            <p:cNvSpPr>
              <a:spLocks/>
            </p:cNvSpPr>
            <p:nvPr/>
          </p:nvSpPr>
          <p:spPr bwMode="auto">
            <a:xfrm>
              <a:off x="3392" y="2872"/>
              <a:ext cx="78" cy="28"/>
            </a:xfrm>
            <a:custGeom>
              <a:avLst/>
              <a:gdLst>
                <a:gd name="T0" fmla="*/ 6 w 78"/>
                <a:gd name="T1" fmla="*/ 27 h 28"/>
                <a:gd name="T2" fmla="*/ 72 w 78"/>
                <a:gd name="T3" fmla="*/ 27 h 28"/>
                <a:gd name="T4" fmla="*/ 77 w 78"/>
                <a:gd name="T5" fmla="*/ 1 h 28"/>
                <a:gd name="T6" fmla="*/ 0 w 78"/>
                <a:gd name="T7" fmla="*/ 0 h 28"/>
                <a:gd name="T8" fmla="*/ 6 w 78"/>
                <a:gd name="T9" fmla="*/ 27 h 28"/>
                <a:gd name="T10" fmla="*/ 6 w 78"/>
                <a:gd name="T11" fmla="*/ 27 h 28"/>
                <a:gd name="T12" fmla="*/ 0 60000 65536"/>
                <a:gd name="T13" fmla="*/ 0 60000 65536"/>
                <a:gd name="T14" fmla="*/ 0 60000 65536"/>
                <a:gd name="T15" fmla="*/ 0 60000 65536"/>
                <a:gd name="T16" fmla="*/ 0 60000 65536"/>
                <a:gd name="T17" fmla="*/ 0 60000 65536"/>
                <a:gd name="T18" fmla="*/ 0 w 78"/>
                <a:gd name="T19" fmla="*/ 0 h 28"/>
                <a:gd name="T20" fmla="*/ 78 w 78"/>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78" h="28">
                  <a:moveTo>
                    <a:pt x="6" y="27"/>
                  </a:moveTo>
                  <a:lnTo>
                    <a:pt x="72" y="27"/>
                  </a:lnTo>
                  <a:lnTo>
                    <a:pt x="77" y="1"/>
                  </a:lnTo>
                  <a:lnTo>
                    <a:pt x="0" y="0"/>
                  </a:lnTo>
                  <a:lnTo>
                    <a:pt x="6" y="27"/>
                  </a:lnTo>
                </a:path>
              </a:pathLst>
            </a:custGeom>
            <a:solidFill>
              <a:srgbClr val="E1E1E1"/>
            </a:solidFill>
            <a:ln w="9207">
              <a:solidFill>
                <a:srgbClr val="727272"/>
              </a:solidFill>
              <a:round/>
              <a:headEnd/>
              <a:tailEnd/>
            </a:ln>
          </p:spPr>
          <p:txBody>
            <a:bodyPr/>
            <a:lstStyle/>
            <a:p>
              <a:endParaRPr lang="en-US" sz="2372"/>
            </a:p>
          </p:txBody>
        </p:sp>
        <p:sp>
          <p:nvSpPr>
            <p:cNvPr id="165226" name="AutoShape 119">
              <a:extLst>
                <a:ext uri="{FF2B5EF4-FFF2-40B4-BE49-F238E27FC236}">
                  <a16:creationId xmlns:a16="http://schemas.microsoft.com/office/drawing/2014/main" xmlns="" id="{4A7141A2-DB15-A9E1-FB78-4685E0E4CC60}"/>
                </a:ext>
              </a:extLst>
            </p:cNvPr>
            <p:cNvSpPr>
              <a:spLocks noChangeArrowheads="1"/>
            </p:cNvSpPr>
            <p:nvPr/>
          </p:nvSpPr>
          <p:spPr bwMode="auto">
            <a:xfrm flipV="1">
              <a:off x="3393" y="2868"/>
              <a:ext cx="76"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7" name="AutoShape 120">
              <a:extLst>
                <a:ext uri="{FF2B5EF4-FFF2-40B4-BE49-F238E27FC236}">
                  <a16:creationId xmlns:a16="http://schemas.microsoft.com/office/drawing/2014/main" xmlns="" id="{00A6F563-8C3F-9C7E-E469-FAEBFB8CDC5A}"/>
                </a:ext>
              </a:extLst>
            </p:cNvPr>
            <p:cNvSpPr>
              <a:spLocks noChangeArrowheads="1"/>
            </p:cNvSpPr>
            <p:nvPr/>
          </p:nvSpPr>
          <p:spPr bwMode="auto">
            <a:xfrm flipV="1">
              <a:off x="3418" y="2897"/>
              <a:ext cx="3"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8" name="AutoShape 121">
              <a:extLst>
                <a:ext uri="{FF2B5EF4-FFF2-40B4-BE49-F238E27FC236}">
                  <a16:creationId xmlns:a16="http://schemas.microsoft.com/office/drawing/2014/main" xmlns="" id="{060A44ED-01B8-4F1E-1EC3-EAD96B986A6C}"/>
                </a:ext>
              </a:extLst>
            </p:cNvPr>
            <p:cNvSpPr>
              <a:spLocks noChangeArrowheads="1"/>
            </p:cNvSpPr>
            <p:nvPr/>
          </p:nvSpPr>
          <p:spPr bwMode="auto">
            <a:xfrm flipV="1">
              <a:off x="3439" y="2897"/>
              <a:ext cx="5"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29" name="AutoShape 122">
              <a:extLst>
                <a:ext uri="{FF2B5EF4-FFF2-40B4-BE49-F238E27FC236}">
                  <a16:creationId xmlns:a16="http://schemas.microsoft.com/office/drawing/2014/main" xmlns="" id="{CCABAFB8-DAC9-FB83-2A6A-A1BCB3E983C0}"/>
                </a:ext>
              </a:extLst>
            </p:cNvPr>
            <p:cNvSpPr>
              <a:spLocks noChangeArrowheads="1"/>
            </p:cNvSpPr>
            <p:nvPr/>
          </p:nvSpPr>
          <p:spPr bwMode="auto">
            <a:xfrm flipV="1">
              <a:off x="3400" y="29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0" name="AutoShape 123">
              <a:extLst>
                <a:ext uri="{FF2B5EF4-FFF2-40B4-BE49-F238E27FC236}">
                  <a16:creationId xmlns:a16="http://schemas.microsoft.com/office/drawing/2014/main" xmlns="" id="{AC1A58E7-5B41-B5C9-3C82-8C5AF5D0852F}"/>
                </a:ext>
              </a:extLst>
            </p:cNvPr>
            <p:cNvSpPr>
              <a:spLocks noChangeArrowheads="1"/>
            </p:cNvSpPr>
            <p:nvPr/>
          </p:nvSpPr>
          <p:spPr bwMode="auto">
            <a:xfrm flipV="1">
              <a:off x="3399" y="2958"/>
              <a:ext cx="65"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1" name="AutoShape 124">
              <a:extLst>
                <a:ext uri="{FF2B5EF4-FFF2-40B4-BE49-F238E27FC236}">
                  <a16:creationId xmlns:a16="http://schemas.microsoft.com/office/drawing/2014/main" xmlns="" id="{85EE667A-5283-AB13-8A28-F0B14A5D6EA8}"/>
                </a:ext>
              </a:extLst>
            </p:cNvPr>
            <p:cNvSpPr>
              <a:spLocks noChangeArrowheads="1"/>
            </p:cNvSpPr>
            <p:nvPr/>
          </p:nvSpPr>
          <p:spPr bwMode="auto">
            <a:xfrm flipV="1">
              <a:off x="3400" y="29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2" name="AutoShape 125">
              <a:extLst>
                <a:ext uri="{FF2B5EF4-FFF2-40B4-BE49-F238E27FC236}">
                  <a16:creationId xmlns:a16="http://schemas.microsoft.com/office/drawing/2014/main" xmlns="" id="{C0D702B5-F05D-EAF3-8BCE-E4C1F21B88AB}"/>
                </a:ext>
              </a:extLst>
            </p:cNvPr>
            <p:cNvSpPr>
              <a:spLocks noChangeArrowheads="1"/>
            </p:cNvSpPr>
            <p:nvPr/>
          </p:nvSpPr>
          <p:spPr bwMode="auto">
            <a:xfrm flipV="1">
              <a:off x="3400" y="2988"/>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3" name="AutoShape 126">
              <a:extLst>
                <a:ext uri="{FF2B5EF4-FFF2-40B4-BE49-F238E27FC236}">
                  <a16:creationId xmlns:a16="http://schemas.microsoft.com/office/drawing/2014/main" xmlns="" id="{AD7440C6-92EE-58D0-EAA7-2ED0A1942DED}"/>
                </a:ext>
              </a:extLst>
            </p:cNvPr>
            <p:cNvSpPr>
              <a:spLocks noChangeArrowheads="1"/>
            </p:cNvSpPr>
            <p:nvPr/>
          </p:nvSpPr>
          <p:spPr bwMode="auto">
            <a:xfrm flipV="1">
              <a:off x="3400" y="3024"/>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4" name="AutoShape 127">
              <a:extLst>
                <a:ext uri="{FF2B5EF4-FFF2-40B4-BE49-F238E27FC236}">
                  <a16:creationId xmlns:a16="http://schemas.microsoft.com/office/drawing/2014/main" xmlns="" id="{C6A0EA83-441A-C4BD-9BB5-6E70998BE8CD}"/>
                </a:ext>
              </a:extLst>
            </p:cNvPr>
            <p:cNvSpPr>
              <a:spLocks noChangeArrowheads="1"/>
            </p:cNvSpPr>
            <p:nvPr/>
          </p:nvSpPr>
          <p:spPr bwMode="auto">
            <a:xfrm flipV="1">
              <a:off x="3400" y="3062"/>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5" name="AutoShape 128">
              <a:extLst>
                <a:ext uri="{FF2B5EF4-FFF2-40B4-BE49-F238E27FC236}">
                  <a16:creationId xmlns:a16="http://schemas.microsoft.com/office/drawing/2014/main" xmlns="" id="{2F16FB8C-1DEF-D041-39E5-6DF053DF6188}"/>
                </a:ext>
              </a:extLst>
            </p:cNvPr>
            <p:cNvSpPr>
              <a:spLocks noChangeArrowheads="1"/>
            </p:cNvSpPr>
            <p:nvPr/>
          </p:nvSpPr>
          <p:spPr bwMode="auto">
            <a:xfrm flipV="1">
              <a:off x="3375" y="2900"/>
              <a:ext cx="24"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6" name="AutoShape 129">
              <a:extLst>
                <a:ext uri="{FF2B5EF4-FFF2-40B4-BE49-F238E27FC236}">
                  <a16:creationId xmlns:a16="http://schemas.microsoft.com/office/drawing/2014/main" xmlns="" id="{342967D2-23AE-134D-FA58-59834832A376}"/>
                </a:ext>
              </a:extLst>
            </p:cNvPr>
            <p:cNvSpPr>
              <a:spLocks noChangeArrowheads="1"/>
            </p:cNvSpPr>
            <p:nvPr/>
          </p:nvSpPr>
          <p:spPr bwMode="auto">
            <a:xfrm flipV="1">
              <a:off x="3464" y="2902"/>
              <a:ext cx="22" cy="195"/>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7" name="Freeform 130">
              <a:extLst>
                <a:ext uri="{FF2B5EF4-FFF2-40B4-BE49-F238E27FC236}">
                  <a16:creationId xmlns:a16="http://schemas.microsoft.com/office/drawing/2014/main" xmlns="" id="{409A7AAA-95E5-F8F2-016E-E5E5387104EE}"/>
                </a:ext>
              </a:extLst>
            </p:cNvPr>
            <p:cNvSpPr>
              <a:spLocks/>
            </p:cNvSpPr>
            <p:nvPr/>
          </p:nvSpPr>
          <p:spPr bwMode="auto">
            <a:xfrm>
              <a:off x="3394" y="3096"/>
              <a:ext cx="77" cy="20"/>
            </a:xfrm>
            <a:custGeom>
              <a:avLst/>
              <a:gdLst>
                <a:gd name="T0" fmla="*/ 0 w 77"/>
                <a:gd name="T1" fmla="*/ 19 h 20"/>
                <a:gd name="T2" fmla="*/ 76 w 77"/>
                <a:gd name="T3" fmla="*/ 19 h 20"/>
                <a:gd name="T4" fmla="*/ 70 w 77"/>
                <a:gd name="T5" fmla="*/ 0 h 20"/>
                <a:gd name="T6" fmla="*/ 4 w 77"/>
                <a:gd name="T7" fmla="*/ 0 h 20"/>
                <a:gd name="T8" fmla="*/ 0 w 77"/>
                <a:gd name="T9" fmla="*/ 19 h 20"/>
                <a:gd name="T10" fmla="*/ 0 w 77"/>
                <a:gd name="T11" fmla="*/ 19 h 20"/>
                <a:gd name="T12" fmla="*/ 0 60000 65536"/>
                <a:gd name="T13" fmla="*/ 0 60000 65536"/>
                <a:gd name="T14" fmla="*/ 0 60000 65536"/>
                <a:gd name="T15" fmla="*/ 0 60000 65536"/>
                <a:gd name="T16" fmla="*/ 0 60000 65536"/>
                <a:gd name="T17" fmla="*/ 0 60000 65536"/>
                <a:gd name="T18" fmla="*/ 0 w 77"/>
                <a:gd name="T19" fmla="*/ 0 h 20"/>
                <a:gd name="T20" fmla="*/ 77 w 77"/>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7" h="20">
                  <a:moveTo>
                    <a:pt x="0" y="19"/>
                  </a:moveTo>
                  <a:lnTo>
                    <a:pt x="76" y="19"/>
                  </a:lnTo>
                  <a:lnTo>
                    <a:pt x="70" y="0"/>
                  </a:lnTo>
                  <a:lnTo>
                    <a:pt x="4"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38" name="AutoShape 131">
              <a:extLst>
                <a:ext uri="{FF2B5EF4-FFF2-40B4-BE49-F238E27FC236}">
                  <a16:creationId xmlns:a16="http://schemas.microsoft.com/office/drawing/2014/main" xmlns="" id="{072A26BD-2DE3-6B64-5019-E935553AE5F0}"/>
                </a:ext>
              </a:extLst>
            </p:cNvPr>
            <p:cNvSpPr>
              <a:spLocks noChangeArrowheads="1"/>
            </p:cNvSpPr>
            <p:nvPr/>
          </p:nvSpPr>
          <p:spPr bwMode="auto">
            <a:xfrm flipV="1">
              <a:off x="3394" y="3115"/>
              <a:ext cx="76"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39" name="AutoShape 132">
              <a:extLst>
                <a:ext uri="{FF2B5EF4-FFF2-40B4-BE49-F238E27FC236}">
                  <a16:creationId xmlns:a16="http://schemas.microsoft.com/office/drawing/2014/main" xmlns="" id="{D9CAE766-6784-8E5B-3536-D33BDE42F875}"/>
                </a:ext>
              </a:extLst>
            </p:cNvPr>
            <p:cNvSpPr>
              <a:spLocks noChangeArrowheads="1"/>
            </p:cNvSpPr>
            <p:nvPr/>
          </p:nvSpPr>
          <p:spPr bwMode="auto">
            <a:xfrm flipV="1">
              <a:off x="3800" y="2599"/>
              <a:ext cx="62" cy="20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0" name="Freeform 133">
              <a:extLst>
                <a:ext uri="{FF2B5EF4-FFF2-40B4-BE49-F238E27FC236}">
                  <a16:creationId xmlns:a16="http://schemas.microsoft.com/office/drawing/2014/main" xmlns="" id="{2539ED41-F0A4-0D41-6A0C-39D147E80131}"/>
                </a:ext>
              </a:extLst>
            </p:cNvPr>
            <p:cNvSpPr>
              <a:spLocks/>
            </p:cNvSpPr>
            <p:nvPr/>
          </p:nvSpPr>
          <p:spPr bwMode="auto">
            <a:xfrm>
              <a:off x="3793" y="2573"/>
              <a:ext cx="76" cy="30"/>
            </a:xfrm>
            <a:custGeom>
              <a:avLst/>
              <a:gdLst>
                <a:gd name="T0" fmla="*/ 6 w 76"/>
                <a:gd name="T1" fmla="*/ 29 h 30"/>
                <a:gd name="T2" fmla="*/ 70 w 76"/>
                <a:gd name="T3" fmla="*/ 29 h 30"/>
                <a:gd name="T4" fmla="*/ 75 w 76"/>
                <a:gd name="T5" fmla="*/ 2 h 30"/>
                <a:gd name="T6" fmla="*/ 0 w 76"/>
                <a:gd name="T7" fmla="*/ 0 h 30"/>
                <a:gd name="T8" fmla="*/ 6 w 76"/>
                <a:gd name="T9" fmla="*/ 29 h 30"/>
                <a:gd name="T10" fmla="*/ 6 w 76"/>
                <a:gd name="T11" fmla="*/ 29 h 30"/>
                <a:gd name="T12" fmla="*/ 0 60000 65536"/>
                <a:gd name="T13" fmla="*/ 0 60000 65536"/>
                <a:gd name="T14" fmla="*/ 0 60000 65536"/>
                <a:gd name="T15" fmla="*/ 0 60000 65536"/>
                <a:gd name="T16" fmla="*/ 0 60000 65536"/>
                <a:gd name="T17" fmla="*/ 0 60000 65536"/>
                <a:gd name="T18" fmla="*/ 0 w 76"/>
                <a:gd name="T19" fmla="*/ 0 h 30"/>
                <a:gd name="T20" fmla="*/ 76 w 7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76" h="30">
                  <a:moveTo>
                    <a:pt x="6" y="29"/>
                  </a:moveTo>
                  <a:lnTo>
                    <a:pt x="70" y="29"/>
                  </a:lnTo>
                  <a:lnTo>
                    <a:pt x="75" y="2"/>
                  </a:lnTo>
                  <a:lnTo>
                    <a:pt x="0" y="0"/>
                  </a:lnTo>
                  <a:lnTo>
                    <a:pt x="6" y="29"/>
                  </a:lnTo>
                </a:path>
              </a:pathLst>
            </a:custGeom>
            <a:solidFill>
              <a:srgbClr val="E1E1E1"/>
            </a:solidFill>
            <a:ln w="9207">
              <a:solidFill>
                <a:srgbClr val="727272"/>
              </a:solidFill>
              <a:round/>
              <a:headEnd/>
              <a:tailEnd/>
            </a:ln>
          </p:spPr>
          <p:txBody>
            <a:bodyPr/>
            <a:lstStyle/>
            <a:p>
              <a:endParaRPr lang="en-US" sz="2372"/>
            </a:p>
          </p:txBody>
        </p:sp>
        <p:sp>
          <p:nvSpPr>
            <p:cNvPr id="165241" name="AutoShape 134">
              <a:extLst>
                <a:ext uri="{FF2B5EF4-FFF2-40B4-BE49-F238E27FC236}">
                  <a16:creationId xmlns:a16="http://schemas.microsoft.com/office/drawing/2014/main" xmlns="" id="{0E7F09E7-2E2B-E591-9FB9-BCF57326F9A3}"/>
                </a:ext>
              </a:extLst>
            </p:cNvPr>
            <p:cNvSpPr>
              <a:spLocks noChangeArrowheads="1"/>
            </p:cNvSpPr>
            <p:nvPr/>
          </p:nvSpPr>
          <p:spPr bwMode="auto">
            <a:xfrm flipV="1">
              <a:off x="3793" y="2571"/>
              <a:ext cx="76" cy="4"/>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2" name="AutoShape 135">
              <a:extLst>
                <a:ext uri="{FF2B5EF4-FFF2-40B4-BE49-F238E27FC236}">
                  <a16:creationId xmlns:a16="http://schemas.microsoft.com/office/drawing/2014/main" xmlns="" id="{61437428-B25F-8E6D-1C6C-822C42B51CC5}"/>
                </a:ext>
              </a:extLst>
            </p:cNvPr>
            <p:cNvSpPr>
              <a:spLocks noChangeArrowheads="1"/>
            </p:cNvSpPr>
            <p:nvPr/>
          </p:nvSpPr>
          <p:spPr bwMode="auto">
            <a:xfrm flipV="1">
              <a:off x="3819" y="2600"/>
              <a:ext cx="3"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3" name="AutoShape 136">
              <a:extLst>
                <a:ext uri="{FF2B5EF4-FFF2-40B4-BE49-F238E27FC236}">
                  <a16:creationId xmlns:a16="http://schemas.microsoft.com/office/drawing/2014/main" xmlns="" id="{BAAF1B88-C495-7701-671C-58E0F4E80396}"/>
                </a:ext>
              </a:extLst>
            </p:cNvPr>
            <p:cNvSpPr>
              <a:spLocks noChangeArrowheads="1"/>
            </p:cNvSpPr>
            <p:nvPr/>
          </p:nvSpPr>
          <p:spPr bwMode="auto">
            <a:xfrm flipV="1">
              <a:off x="3841" y="2600"/>
              <a:ext cx="4"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4" name="AutoShape 137">
              <a:extLst>
                <a:ext uri="{FF2B5EF4-FFF2-40B4-BE49-F238E27FC236}">
                  <a16:creationId xmlns:a16="http://schemas.microsoft.com/office/drawing/2014/main" xmlns="" id="{4BEF23AA-8AD1-D9C7-C444-D33863FF0A7A}"/>
                </a:ext>
              </a:extLst>
            </p:cNvPr>
            <p:cNvSpPr>
              <a:spLocks noChangeArrowheads="1"/>
            </p:cNvSpPr>
            <p:nvPr/>
          </p:nvSpPr>
          <p:spPr bwMode="auto">
            <a:xfrm flipV="1">
              <a:off x="3801" y="2625"/>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5" name="AutoShape 138">
              <a:extLst>
                <a:ext uri="{FF2B5EF4-FFF2-40B4-BE49-F238E27FC236}">
                  <a16:creationId xmlns:a16="http://schemas.microsoft.com/office/drawing/2014/main" xmlns="" id="{44769E10-A883-8956-062C-C3561D693749}"/>
                </a:ext>
              </a:extLst>
            </p:cNvPr>
            <p:cNvSpPr>
              <a:spLocks noChangeArrowheads="1"/>
            </p:cNvSpPr>
            <p:nvPr/>
          </p:nvSpPr>
          <p:spPr bwMode="auto">
            <a:xfrm flipV="1">
              <a:off x="3800" y="2657"/>
              <a:ext cx="6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6" name="AutoShape 139">
              <a:extLst>
                <a:ext uri="{FF2B5EF4-FFF2-40B4-BE49-F238E27FC236}">
                  <a16:creationId xmlns:a16="http://schemas.microsoft.com/office/drawing/2014/main" xmlns="" id="{3FBFCA59-0D8A-8767-3992-0713167E8EDA}"/>
                </a:ext>
              </a:extLst>
            </p:cNvPr>
            <p:cNvSpPr>
              <a:spLocks noChangeArrowheads="1"/>
            </p:cNvSpPr>
            <p:nvPr/>
          </p:nvSpPr>
          <p:spPr bwMode="auto">
            <a:xfrm flipV="1">
              <a:off x="3801" y="2625"/>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7" name="AutoShape 140">
              <a:extLst>
                <a:ext uri="{FF2B5EF4-FFF2-40B4-BE49-F238E27FC236}">
                  <a16:creationId xmlns:a16="http://schemas.microsoft.com/office/drawing/2014/main" xmlns="" id="{B753633A-7BD6-DF2C-42E7-728C3975189C}"/>
                </a:ext>
              </a:extLst>
            </p:cNvPr>
            <p:cNvSpPr>
              <a:spLocks noChangeArrowheads="1"/>
            </p:cNvSpPr>
            <p:nvPr/>
          </p:nvSpPr>
          <p:spPr bwMode="auto">
            <a:xfrm flipV="1">
              <a:off x="3801" y="2689"/>
              <a:ext cx="65"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8" name="AutoShape 141">
              <a:extLst>
                <a:ext uri="{FF2B5EF4-FFF2-40B4-BE49-F238E27FC236}">
                  <a16:creationId xmlns:a16="http://schemas.microsoft.com/office/drawing/2014/main" xmlns="" id="{8213C83D-A262-D61F-79B0-96C763D61998}"/>
                </a:ext>
              </a:extLst>
            </p:cNvPr>
            <p:cNvSpPr>
              <a:spLocks noChangeArrowheads="1"/>
            </p:cNvSpPr>
            <p:nvPr/>
          </p:nvSpPr>
          <p:spPr bwMode="auto">
            <a:xfrm flipV="1">
              <a:off x="3801" y="2725"/>
              <a:ext cx="65"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49" name="AutoShape 142">
              <a:extLst>
                <a:ext uri="{FF2B5EF4-FFF2-40B4-BE49-F238E27FC236}">
                  <a16:creationId xmlns:a16="http://schemas.microsoft.com/office/drawing/2014/main" xmlns="" id="{586E8B0F-459B-65CC-B59C-5B93A75229FB}"/>
                </a:ext>
              </a:extLst>
            </p:cNvPr>
            <p:cNvSpPr>
              <a:spLocks noChangeArrowheads="1"/>
            </p:cNvSpPr>
            <p:nvPr/>
          </p:nvSpPr>
          <p:spPr bwMode="auto">
            <a:xfrm flipV="1">
              <a:off x="3801" y="2764"/>
              <a:ext cx="65"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0" name="AutoShape 143">
              <a:extLst>
                <a:ext uri="{FF2B5EF4-FFF2-40B4-BE49-F238E27FC236}">
                  <a16:creationId xmlns:a16="http://schemas.microsoft.com/office/drawing/2014/main" xmlns="" id="{E9E77207-6D7B-1598-3BDE-8812C8AB3A66}"/>
                </a:ext>
              </a:extLst>
            </p:cNvPr>
            <p:cNvSpPr>
              <a:spLocks noChangeArrowheads="1"/>
            </p:cNvSpPr>
            <p:nvPr/>
          </p:nvSpPr>
          <p:spPr bwMode="auto">
            <a:xfrm flipV="1">
              <a:off x="3777" y="2602"/>
              <a:ext cx="23"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1" name="AutoShape 144">
              <a:extLst>
                <a:ext uri="{FF2B5EF4-FFF2-40B4-BE49-F238E27FC236}">
                  <a16:creationId xmlns:a16="http://schemas.microsoft.com/office/drawing/2014/main" xmlns="" id="{0E37E903-8643-EC99-59F6-67F31DB808DF}"/>
                </a:ext>
              </a:extLst>
            </p:cNvPr>
            <p:cNvSpPr>
              <a:spLocks noChangeArrowheads="1"/>
            </p:cNvSpPr>
            <p:nvPr/>
          </p:nvSpPr>
          <p:spPr bwMode="auto">
            <a:xfrm flipV="1">
              <a:off x="3863" y="2602"/>
              <a:ext cx="24"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2" name="Freeform 145">
              <a:extLst>
                <a:ext uri="{FF2B5EF4-FFF2-40B4-BE49-F238E27FC236}">
                  <a16:creationId xmlns:a16="http://schemas.microsoft.com/office/drawing/2014/main" xmlns="" id="{A91DE12C-65E9-5438-916F-2B8CC5DDF664}"/>
                </a:ext>
              </a:extLst>
            </p:cNvPr>
            <p:cNvSpPr>
              <a:spLocks/>
            </p:cNvSpPr>
            <p:nvPr/>
          </p:nvSpPr>
          <p:spPr bwMode="auto">
            <a:xfrm>
              <a:off x="3795" y="2797"/>
              <a:ext cx="77" cy="21"/>
            </a:xfrm>
            <a:custGeom>
              <a:avLst/>
              <a:gdLst>
                <a:gd name="T0" fmla="*/ 0 w 77"/>
                <a:gd name="T1" fmla="*/ 20 h 21"/>
                <a:gd name="T2" fmla="*/ 76 w 77"/>
                <a:gd name="T3" fmla="*/ 20 h 21"/>
                <a:gd name="T4" fmla="*/ 72 w 77"/>
                <a:gd name="T5" fmla="*/ 0 h 21"/>
                <a:gd name="T6" fmla="*/ 4 w 77"/>
                <a:gd name="T7" fmla="*/ 0 h 21"/>
                <a:gd name="T8" fmla="*/ 0 w 77"/>
                <a:gd name="T9" fmla="*/ 20 h 21"/>
                <a:gd name="T10" fmla="*/ 0 w 77"/>
                <a:gd name="T11" fmla="*/ 20 h 21"/>
                <a:gd name="T12" fmla="*/ 0 60000 65536"/>
                <a:gd name="T13" fmla="*/ 0 60000 65536"/>
                <a:gd name="T14" fmla="*/ 0 60000 65536"/>
                <a:gd name="T15" fmla="*/ 0 60000 65536"/>
                <a:gd name="T16" fmla="*/ 0 60000 65536"/>
                <a:gd name="T17" fmla="*/ 0 60000 65536"/>
                <a:gd name="T18" fmla="*/ 0 w 77"/>
                <a:gd name="T19" fmla="*/ 0 h 21"/>
                <a:gd name="T20" fmla="*/ 77 w 77"/>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77" h="21">
                  <a:moveTo>
                    <a:pt x="0" y="20"/>
                  </a:moveTo>
                  <a:lnTo>
                    <a:pt x="76" y="20"/>
                  </a:lnTo>
                  <a:lnTo>
                    <a:pt x="72" y="0"/>
                  </a:lnTo>
                  <a:lnTo>
                    <a:pt x="4" y="0"/>
                  </a:lnTo>
                  <a:lnTo>
                    <a:pt x="0" y="20"/>
                  </a:lnTo>
                </a:path>
              </a:pathLst>
            </a:custGeom>
            <a:solidFill>
              <a:srgbClr val="E1E1E1"/>
            </a:solidFill>
            <a:ln w="9207">
              <a:solidFill>
                <a:srgbClr val="727272"/>
              </a:solidFill>
              <a:round/>
              <a:headEnd/>
              <a:tailEnd/>
            </a:ln>
          </p:spPr>
          <p:txBody>
            <a:bodyPr/>
            <a:lstStyle/>
            <a:p>
              <a:endParaRPr lang="en-US" sz="2372"/>
            </a:p>
          </p:txBody>
        </p:sp>
        <p:sp>
          <p:nvSpPr>
            <p:cNvPr id="165253" name="AutoShape 146">
              <a:extLst>
                <a:ext uri="{FF2B5EF4-FFF2-40B4-BE49-F238E27FC236}">
                  <a16:creationId xmlns:a16="http://schemas.microsoft.com/office/drawing/2014/main" xmlns="" id="{02CA3586-5977-0A75-71D3-BD6565C6F175}"/>
                </a:ext>
              </a:extLst>
            </p:cNvPr>
            <p:cNvSpPr>
              <a:spLocks noChangeArrowheads="1"/>
            </p:cNvSpPr>
            <p:nvPr/>
          </p:nvSpPr>
          <p:spPr bwMode="auto">
            <a:xfrm flipV="1">
              <a:off x="3795" y="2816"/>
              <a:ext cx="76"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4" name="AutoShape 147">
              <a:extLst>
                <a:ext uri="{FF2B5EF4-FFF2-40B4-BE49-F238E27FC236}">
                  <a16:creationId xmlns:a16="http://schemas.microsoft.com/office/drawing/2014/main" xmlns="" id="{E1841F3B-3B42-07AE-00F7-CFB1C75C7EC6}"/>
                </a:ext>
              </a:extLst>
            </p:cNvPr>
            <p:cNvSpPr>
              <a:spLocks noChangeArrowheads="1"/>
            </p:cNvSpPr>
            <p:nvPr/>
          </p:nvSpPr>
          <p:spPr bwMode="auto">
            <a:xfrm flipV="1">
              <a:off x="3926" y="2602"/>
              <a:ext cx="63" cy="198"/>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5" name="Freeform 148">
              <a:extLst>
                <a:ext uri="{FF2B5EF4-FFF2-40B4-BE49-F238E27FC236}">
                  <a16:creationId xmlns:a16="http://schemas.microsoft.com/office/drawing/2014/main" xmlns="" id="{FB9F56FA-4FFD-2305-B8BB-DA5FBCAFEC54}"/>
                </a:ext>
              </a:extLst>
            </p:cNvPr>
            <p:cNvSpPr>
              <a:spLocks/>
            </p:cNvSpPr>
            <p:nvPr/>
          </p:nvSpPr>
          <p:spPr bwMode="auto">
            <a:xfrm>
              <a:off x="3918" y="2573"/>
              <a:ext cx="77" cy="30"/>
            </a:xfrm>
            <a:custGeom>
              <a:avLst/>
              <a:gdLst>
                <a:gd name="T0" fmla="*/ 5 w 77"/>
                <a:gd name="T1" fmla="*/ 29 h 30"/>
                <a:gd name="T2" fmla="*/ 71 w 77"/>
                <a:gd name="T3" fmla="*/ 29 h 30"/>
                <a:gd name="T4" fmla="*/ 76 w 77"/>
                <a:gd name="T5" fmla="*/ 2 h 30"/>
                <a:gd name="T6" fmla="*/ 0 w 77"/>
                <a:gd name="T7" fmla="*/ 0 h 30"/>
                <a:gd name="T8" fmla="*/ 5 w 77"/>
                <a:gd name="T9" fmla="*/ 29 h 30"/>
                <a:gd name="T10" fmla="*/ 5 w 77"/>
                <a:gd name="T11" fmla="*/ 29 h 30"/>
                <a:gd name="T12" fmla="*/ 0 60000 65536"/>
                <a:gd name="T13" fmla="*/ 0 60000 65536"/>
                <a:gd name="T14" fmla="*/ 0 60000 65536"/>
                <a:gd name="T15" fmla="*/ 0 60000 65536"/>
                <a:gd name="T16" fmla="*/ 0 60000 65536"/>
                <a:gd name="T17" fmla="*/ 0 60000 65536"/>
                <a:gd name="T18" fmla="*/ 0 w 77"/>
                <a:gd name="T19" fmla="*/ 0 h 30"/>
                <a:gd name="T20" fmla="*/ 77 w 77"/>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77" h="30">
                  <a:moveTo>
                    <a:pt x="5" y="29"/>
                  </a:moveTo>
                  <a:lnTo>
                    <a:pt x="71" y="29"/>
                  </a:lnTo>
                  <a:lnTo>
                    <a:pt x="76" y="2"/>
                  </a:lnTo>
                  <a:lnTo>
                    <a:pt x="0" y="0"/>
                  </a:lnTo>
                  <a:lnTo>
                    <a:pt x="5" y="29"/>
                  </a:lnTo>
                </a:path>
              </a:pathLst>
            </a:custGeom>
            <a:solidFill>
              <a:srgbClr val="E1E1E1"/>
            </a:solidFill>
            <a:ln w="9207">
              <a:solidFill>
                <a:srgbClr val="727272"/>
              </a:solidFill>
              <a:round/>
              <a:headEnd/>
              <a:tailEnd/>
            </a:ln>
          </p:spPr>
          <p:txBody>
            <a:bodyPr/>
            <a:lstStyle/>
            <a:p>
              <a:endParaRPr lang="en-US" sz="2372"/>
            </a:p>
          </p:txBody>
        </p:sp>
        <p:sp>
          <p:nvSpPr>
            <p:cNvPr id="165256" name="AutoShape 149">
              <a:extLst>
                <a:ext uri="{FF2B5EF4-FFF2-40B4-BE49-F238E27FC236}">
                  <a16:creationId xmlns:a16="http://schemas.microsoft.com/office/drawing/2014/main" xmlns="" id="{8C66D7D6-0259-0D9C-7003-6A8C58ABB9EE}"/>
                </a:ext>
              </a:extLst>
            </p:cNvPr>
            <p:cNvSpPr>
              <a:spLocks noChangeArrowheads="1"/>
            </p:cNvSpPr>
            <p:nvPr/>
          </p:nvSpPr>
          <p:spPr bwMode="auto">
            <a:xfrm flipV="1">
              <a:off x="3918" y="2571"/>
              <a:ext cx="76" cy="4"/>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7" name="AutoShape 150">
              <a:extLst>
                <a:ext uri="{FF2B5EF4-FFF2-40B4-BE49-F238E27FC236}">
                  <a16:creationId xmlns:a16="http://schemas.microsoft.com/office/drawing/2014/main" xmlns="" id="{D55ABB4A-28A1-C8F8-957D-E7BEA0B7664C}"/>
                </a:ext>
              </a:extLst>
            </p:cNvPr>
            <p:cNvSpPr>
              <a:spLocks noChangeArrowheads="1"/>
            </p:cNvSpPr>
            <p:nvPr/>
          </p:nvSpPr>
          <p:spPr bwMode="auto">
            <a:xfrm flipV="1">
              <a:off x="3944" y="2600"/>
              <a:ext cx="3"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8" name="AutoShape 151">
              <a:extLst>
                <a:ext uri="{FF2B5EF4-FFF2-40B4-BE49-F238E27FC236}">
                  <a16:creationId xmlns:a16="http://schemas.microsoft.com/office/drawing/2014/main" xmlns="" id="{10644697-8FBD-F78F-E684-12DE6C1D5239}"/>
                </a:ext>
              </a:extLst>
            </p:cNvPr>
            <p:cNvSpPr>
              <a:spLocks noChangeArrowheads="1"/>
            </p:cNvSpPr>
            <p:nvPr/>
          </p:nvSpPr>
          <p:spPr bwMode="auto">
            <a:xfrm flipV="1">
              <a:off x="3965" y="2600"/>
              <a:ext cx="4" cy="20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59" name="AutoShape 152">
              <a:extLst>
                <a:ext uri="{FF2B5EF4-FFF2-40B4-BE49-F238E27FC236}">
                  <a16:creationId xmlns:a16="http://schemas.microsoft.com/office/drawing/2014/main" xmlns="" id="{8827B7F0-07BF-B849-8AF5-35C9A6DD6349}"/>
                </a:ext>
              </a:extLst>
            </p:cNvPr>
            <p:cNvSpPr>
              <a:spLocks noChangeArrowheads="1"/>
            </p:cNvSpPr>
            <p:nvPr/>
          </p:nvSpPr>
          <p:spPr bwMode="auto">
            <a:xfrm flipV="1">
              <a:off x="3927" y="2625"/>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0" name="AutoShape 153">
              <a:extLst>
                <a:ext uri="{FF2B5EF4-FFF2-40B4-BE49-F238E27FC236}">
                  <a16:creationId xmlns:a16="http://schemas.microsoft.com/office/drawing/2014/main" xmlns="" id="{D3FD1AAE-0B9A-1B88-E2C0-83EE6A691605}"/>
                </a:ext>
              </a:extLst>
            </p:cNvPr>
            <p:cNvSpPr>
              <a:spLocks noChangeArrowheads="1"/>
            </p:cNvSpPr>
            <p:nvPr/>
          </p:nvSpPr>
          <p:spPr bwMode="auto">
            <a:xfrm flipV="1">
              <a:off x="3924" y="2658"/>
              <a:ext cx="65"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1" name="AutoShape 154">
              <a:extLst>
                <a:ext uri="{FF2B5EF4-FFF2-40B4-BE49-F238E27FC236}">
                  <a16:creationId xmlns:a16="http://schemas.microsoft.com/office/drawing/2014/main" xmlns="" id="{48401264-A8A5-67F3-C26D-23B717D1AC00}"/>
                </a:ext>
              </a:extLst>
            </p:cNvPr>
            <p:cNvSpPr>
              <a:spLocks noChangeArrowheads="1"/>
            </p:cNvSpPr>
            <p:nvPr/>
          </p:nvSpPr>
          <p:spPr bwMode="auto">
            <a:xfrm flipV="1">
              <a:off x="3927" y="2625"/>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2" name="AutoShape 155">
              <a:extLst>
                <a:ext uri="{FF2B5EF4-FFF2-40B4-BE49-F238E27FC236}">
                  <a16:creationId xmlns:a16="http://schemas.microsoft.com/office/drawing/2014/main" xmlns="" id="{52C07022-88DB-62A8-98BA-635FE8316857}"/>
                </a:ext>
              </a:extLst>
            </p:cNvPr>
            <p:cNvSpPr>
              <a:spLocks noChangeArrowheads="1"/>
            </p:cNvSpPr>
            <p:nvPr/>
          </p:nvSpPr>
          <p:spPr bwMode="auto">
            <a:xfrm flipV="1">
              <a:off x="3927" y="2689"/>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3" name="AutoShape 156">
              <a:extLst>
                <a:ext uri="{FF2B5EF4-FFF2-40B4-BE49-F238E27FC236}">
                  <a16:creationId xmlns:a16="http://schemas.microsoft.com/office/drawing/2014/main" xmlns="" id="{B169CCC9-C922-4BB6-AB3D-BA99133EB584}"/>
                </a:ext>
              </a:extLst>
            </p:cNvPr>
            <p:cNvSpPr>
              <a:spLocks noChangeArrowheads="1"/>
            </p:cNvSpPr>
            <p:nvPr/>
          </p:nvSpPr>
          <p:spPr bwMode="auto">
            <a:xfrm flipV="1">
              <a:off x="3927" y="2725"/>
              <a:ext cx="64"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4" name="AutoShape 157">
              <a:extLst>
                <a:ext uri="{FF2B5EF4-FFF2-40B4-BE49-F238E27FC236}">
                  <a16:creationId xmlns:a16="http://schemas.microsoft.com/office/drawing/2014/main" xmlns="" id="{DA0A1164-8DC1-5B8E-EA18-CFC8F7C426FF}"/>
                </a:ext>
              </a:extLst>
            </p:cNvPr>
            <p:cNvSpPr>
              <a:spLocks noChangeArrowheads="1"/>
            </p:cNvSpPr>
            <p:nvPr/>
          </p:nvSpPr>
          <p:spPr bwMode="auto">
            <a:xfrm flipV="1">
              <a:off x="3927" y="276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5" name="AutoShape 158">
              <a:extLst>
                <a:ext uri="{FF2B5EF4-FFF2-40B4-BE49-F238E27FC236}">
                  <a16:creationId xmlns:a16="http://schemas.microsoft.com/office/drawing/2014/main" xmlns="" id="{0A742879-8392-9A1F-AB70-43C8018CACAF}"/>
                </a:ext>
              </a:extLst>
            </p:cNvPr>
            <p:cNvSpPr>
              <a:spLocks noChangeArrowheads="1"/>
            </p:cNvSpPr>
            <p:nvPr/>
          </p:nvSpPr>
          <p:spPr bwMode="auto">
            <a:xfrm flipV="1">
              <a:off x="3901" y="2602"/>
              <a:ext cx="25"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6" name="AutoShape 159">
              <a:extLst>
                <a:ext uri="{FF2B5EF4-FFF2-40B4-BE49-F238E27FC236}">
                  <a16:creationId xmlns:a16="http://schemas.microsoft.com/office/drawing/2014/main" xmlns="" id="{13BDDA89-3605-C672-7CCB-C01C44ACC15F}"/>
                </a:ext>
              </a:extLst>
            </p:cNvPr>
            <p:cNvSpPr>
              <a:spLocks noChangeArrowheads="1"/>
            </p:cNvSpPr>
            <p:nvPr/>
          </p:nvSpPr>
          <p:spPr bwMode="auto">
            <a:xfrm flipV="1">
              <a:off x="3989" y="2602"/>
              <a:ext cx="24"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7" name="Freeform 160">
              <a:extLst>
                <a:ext uri="{FF2B5EF4-FFF2-40B4-BE49-F238E27FC236}">
                  <a16:creationId xmlns:a16="http://schemas.microsoft.com/office/drawing/2014/main" xmlns="" id="{65E12DF5-55A4-E15B-FB6C-4A72C5FF0DA9}"/>
                </a:ext>
              </a:extLst>
            </p:cNvPr>
            <p:cNvSpPr>
              <a:spLocks/>
            </p:cNvSpPr>
            <p:nvPr/>
          </p:nvSpPr>
          <p:spPr bwMode="auto">
            <a:xfrm>
              <a:off x="3920" y="2798"/>
              <a:ext cx="76" cy="20"/>
            </a:xfrm>
            <a:custGeom>
              <a:avLst/>
              <a:gdLst>
                <a:gd name="T0" fmla="*/ 0 w 76"/>
                <a:gd name="T1" fmla="*/ 19 h 20"/>
                <a:gd name="T2" fmla="*/ 75 w 76"/>
                <a:gd name="T3" fmla="*/ 19 h 20"/>
                <a:gd name="T4" fmla="*/ 72 w 76"/>
                <a:gd name="T5" fmla="*/ 0 h 20"/>
                <a:gd name="T6" fmla="*/ 3 w 76"/>
                <a:gd name="T7" fmla="*/ 0 h 20"/>
                <a:gd name="T8" fmla="*/ 0 w 76"/>
                <a:gd name="T9" fmla="*/ 19 h 20"/>
                <a:gd name="T10" fmla="*/ 0 w 76"/>
                <a:gd name="T11" fmla="*/ 19 h 20"/>
                <a:gd name="T12" fmla="*/ 0 60000 65536"/>
                <a:gd name="T13" fmla="*/ 0 60000 65536"/>
                <a:gd name="T14" fmla="*/ 0 60000 65536"/>
                <a:gd name="T15" fmla="*/ 0 60000 65536"/>
                <a:gd name="T16" fmla="*/ 0 60000 65536"/>
                <a:gd name="T17" fmla="*/ 0 60000 65536"/>
                <a:gd name="T18" fmla="*/ 0 w 76"/>
                <a:gd name="T19" fmla="*/ 0 h 20"/>
                <a:gd name="T20" fmla="*/ 76 w 7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6" h="20">
                  <a:moveTo>
                    <a:pt x="0" y="19"/>
                  </a:moveTo>
                  <a:lnTo>
                    <a:pt x="75" y="19"/>
                  </a:lnTo>
                  <a:lnTo>
                    <a:pt x="72" y="0"/>
                  </a:lnTo>
                  <a:lnTo>
                    <a:pt x="3"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68" name="AutoShape 161">
              <a:extLst>
                <a:ext uri="{FF2B5EF4-FFF2-40B4-BE49-F238E27FC236}">
                  <a16:creationId xmlns:a16="http://schemas.microsoft.com/office/drawing/2014/main" xmlns="" id="{E740DC7B-1F59-A553-603B-64CE916AEFD6}"/>
                </a:ext>
              </a:extLst>
            </p:cNvPr>
            <p:cNvSpPr>
              <a:spLocks noChangeArrowheads="1"/>
            </p:cNvSpPr>
            <p:nvPr/>
          </p:nvSpPr>
          <p:spPr bwMode="auto">
            <a:xfrm flipV="1">
              <a:off x="3920" y="2817"/>
              <a:ext cx="75"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69" name="AutoShape 162">
              <a:extLst>
                <a:ext uri="{FF2B5EF4-FFF2-40B4-BE49-F238E27FC236}">
                  <a16:creationId xmlns:a16="http://schemas.microsoft.com/office/drawing/2014/main" xmlns="" id="{6459268D-C6B2-02E8-94BB-D6DFC15103AE}"/>
                </a:ext>
              </a:extLst>
            </p:cNvPr>
            <p:cNvSpPr>
              <a:spLocks noChangeArrowheads="1"/>
            </p:cNvSpPr>
            <p:nvPr/>
          </p:nvSpPr>
          <p:spPr bwMode="auto">
            <a:xfrm flipV="1">
              <a:off x="3800" y="2900"/>
              <a:ext cx="62" cy="198"/>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0" name="Freeform 163">
              <a:extLst>
                <a:ext uri="{FF2B5EF4-FFF2-40B4-BE49-F238E27FC236}">
                  <a16:creationId xmlns:a16="http://schemas.microsoft.com/office/drawing/2014/main" xmlns="" id="{68B14537-A18D-7942-5371-91C815A78312}"/>
                </a:ext>
              </a:extLst>
            </p:cNvPr>
            <p:cNvSpPr>
              <a:spLocks/>
            </p:cNvSpPr>
            <p:nvPr/>
          </p:nvSpPr>
          <p:spPr bwMode="auto">
            <a:xfrm>
              <a:off x="3793" y="2871"/>
              <a:ext cx="76" cy="29"/>
            </a:xfrm>
            <a:custGeom>
              <a:avLst/>
              <a:gdLst>
                <a:gd name="T0" fmla="*/ 6 w 76"/>
                <a:gd name="T1" fmla="*/ 28 h 29"/>
                <a:gd name="T2" fmla="*/ 70 w 76"/>
                <a:gd name="T3" fmla="*/ 28 h 29"/>
                <a:gd name="T4" fmla="*/ 75 w 76"/>
                <a:gd name="T5" fmla="*/ 2 h 29"/>
                <a:gd name="T6" fmla="*/ 0 w 76"/>
                <a:gd name="T7" fmla="*/ 0 h 29"/>
                <a:gd name="T8" fmla="*/ 6 w 76"/>
                <a:gd name="T9" fmla="*/ 28 h 29"/>
                <a:gd name="T10" fmla="*/ 6 w 76"/>
                <a:gd name="T11" fmla="*/ 28 h 29"/>
                <a:gd name="T12" fmla="*/ 0 60000 65536"/>
                <a:gd name="T13" fmla="*/ 0 60000 65536"/>
                <a:gd name="T14" fmla="*/ 0 60000 65536"/>
                <a:gd name="T15" fmla="*/ 0 60000 65536"/>
                <a:gd name="T16" fmla="*/ 0 60000 65536"/>
                <a:gd name="T17" fmla="*/ 0 60000 65536"/>
                <a:gd name="T18" fmla="*/ 0 w 76"/>
                <a:gd name="T19" fmla="*/ 0 h 29"/>
                <a:gd name="T20" fmla="*/ 76 w 7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6" h="29">
                  <a:moveTo>
                    <a:pt x="6" y="28"/>
                  </a:moveTo>
                  <a:lnTo>
                    <a:pt x="70" y="28"/>
                  </a:lnTo>
                  <a:lnTo>
                    <a:pt x="75" y="2"/>
                  </a:lnTo>
                  <a:lnTo>
                    <a:pt x="0" y="0"/>
                  </a:lnTo>
                  <a:lnTo>
                    <a:pt x="6" y="28"/>
                  </a:lnTo>
                </a:path>
              </a:pathLst>
            </a:custGeom>
            <a:solidFill>
              <a:srgbClr val="E1E1E1"/>
            </a:solidFill>
            <a:ln w="9207">
              <a:solidFill>
                <a:srgbClr val="727272"/>
              </a:solidFill>
              <a:round/>
              <a:headEnd/>
              <a:tailEnd/>
            </a:ln>
          </p:spPr>
          <p:txBody>
            <a:bodyPr/>
            <a:lstStyle/>
            <a:p>
              <a:endParaRPr lang="en-US" sz="2372"/>
            </a:p>
          </p:txBody>
        </p:sp>
        <p:sp>
          <p:nvSpPr>
            <p:cNvPr id="165271" name="AutoShape 164">
              <a:extLst>
                <a:ext uri="{FF2B5EF4-FFF2-40B4-BE49-F238E27FC236}">
                  <a16:creationId xmlns:a16="http://schemas.microsoft.com/office/drawing/2014/main" xmlns="" id="{9EBE8EDC-D39B-F0FF-B1AD-1BB3C5C43C66}"/>
                </a:ext>
              </a:extLst>
            </p:cNvPr>
            <p:cNvSpPr>
              <a:spLocks noChangeArrowheads="1"/>
            </p:cNvSpPr>
            <p:nvPr/>
          </p:nvSpPr>
          <p:spPr bwMode="auto">
            <a:xfrm flipV="1">
              <a:off x="3793" y="2868"/>
              <a:ext cx="76"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2" name="AutoShape 165">
              <a:extLst>
                <a:ext uri="{FF2B5EF4-FFF2-40B4-BE49-F238E27FC236}">
                  <a16:creationId xmlns:a16="http://schemas.microsoft.com/office/drawing/2014/main" xmlns="" id="{AB19C3A9-369C-30E1-AB29-ACFC33766340}"/>
                </a:ext>
              </a:extLst>
            </p:cNvPr>
            <p:cNvSpPr>
              <a:spLocks noChangeArrowheads="1"/>
            </p:cNvSpPr>
            <p:nvPr/>
          </p:nvSpPr>
          <p:spPr bwMode="auto">
            <a:xfrm flipV="1">
              <a:off x="3819" y="2897"/>
              <a:ext cx="3"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3" name="AutoShape 166">
              <a:extLst>
                <a:ext uri="{FF2B5EF4-FFF2-40B4-BE49-F238E27FC236}">
                  <a16:creationId xmlns:a16="http://schemas.microsoft.com/office/drawing/2014/main" xmlns="" id="{98807D6C-ED89-933A-9997-722E16BF66D8}"/>
                </a:ext>
              </a:extLst>
            </p:cNvPr>
            <p:cNvSpPr>
              <a:spLocks noChangeArrowheads="1"/>
            </p:cNvSpPr>
            <p:nvPr/>
          </p:nvSpPr>
          <p:spPr bwMode="auto">
            <a:xfrm flipV="1">
              <a:off x="3841" y="2897"/>
              <a:ext cx="2"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4" name="AutoShape 167">
              <a:extLst>
                <a:ext uri="{FF2B5EF4-FFF2-40B4-BE49-F238E27FC236}">
                  <a16:creationId xmlns:a16="http://schemas.microsoft.com/office/drawing/2014/main" xmlns="" id="{A05B128F-695A-50EC-A9E2-EBE0A60AD7ED}"/>
                </a:ext>
              </a:extLst>
            </p:cNvPr>
            <p:cNvSpPr>
              <a:spLocks noChangeArrowheads="1"/>
            </p:cNvSpPr>
            <p:nvPr/>
          </p:nvSpPr>
          <p:spPr bwMode="auto">
            <a:xfrm flipV="1">
              <a:off x="3801" y="2924"/>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5" name="AutoShape 168">
              <a:extLst>
                <a:ext uri="{FF2B5EF4-FFF2-40B4-BE49-F238E27FC236}">
                  <a16:creationId xmlns:a16="http://schemas.microsoft.com/office/drawing/2014/main" xmlns="" id="{79807FAA-6853-C43F-CC90-F3A12515DAD8}"/>
                </a:ext>
              </a:extLst>
            </p:cNvPr>
            <p:cNvSpPr>
              <a:spLocks noChangeArrowheads="1"/>
            </p:cNvSpPr>
            <p:nvPr/>
          </p:nvSpPr>
          <p:spPr bwMode="auto">
            <a:xfrm flipV="1">
              <a:off x="3800" y="2958"/>
              <a:ext cx="62"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6" name="AutoShape 169">
              <a:extLst>
                <a:ext uri="{FF2B5EF4-FFF2-40B4-BE49-F238E27FC236}">
                  <a16:creationId xmlns:a16="http://schemas.microsoft.com/office/drawing/2014/main" xmlns="" id="{D8A7872E-0DD2-91F4-0D0D-CE4E1A7B9592}"/>
                </a:ext>
              </a:extLst>
            </p:cNvPr>
            <p:cNvSpPr>
              <a:spLocks noChangeArrowheads="1"/>
            </p:cNvSpPr>
            <p:nvPr/>
          </p:nvSpPr>
          <p:spPr bwMode="auto">
            <a:xfrm flipV="1">
              <a:off x="3801" y="2924"/>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7" name="AutoShape 170">
              <a:extLst>
                <a:ext uri="{FF2B5EF4-FFF2-40B4-BE49-F238E27FC236}">
                  <a16:creationId xmlns:a16="http://schemas.microsoft.com/office/drawing/2014/main" xmlns="" id="{176BB37A-279A-7B85-CDAF-D976C766CEB3}"/>
                </a:ext>
              </a:extLst>
            </p:cNvPr>
            <p:cNvSpPr>
              <a:spLocks noChangeArrowheads="1"/>
            </p:cNvSpPr>
            <p:nvPr/>
          </p:nvSpPr>
          <p:spPr bwMode="auto">
            <a:xfrm flipV="1">
              <a:off x="3801" y="2987"/>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8" name="AutoShape 171">
              <a:extLst>
                <a:ext uri="{FF2B5EF4-FFF2-40B4-BE49-F238E27FC236}">
                  <a16:creationId xmlns:a16="http://schemas.microsoft.com/office/drawing/2014/main" xmlns="" id="{C06FBDE2-18AB-AF81-295D-106D7BDC5CFD}"/>
                </a:ext>
              </a:extLst>
            </p:cNvPr>
            <p:cNvSpPr>
              <a:spLocks noChangeArrowheads="1"/>
            </p:cNvSpPr>
            <p:nvPr/>
          </p:nvSpPr>
          <p:spPr bwMode="auto">
            <a:xfrm flipV="1">
              <a:off x="3801" y="30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79" name="AutoShape 172">
              <a:extLst>
                <a:ext uri="{FF2B5EF4-FFF2-40B4-BE49-F238E27FC236}">
                  <a16:creationId xmlns:a16="http://schemas.microsoft.com/office/drawing/2014/main" xmlns="" id="{8A059B00-CE00-EE7A-2840-AE7E9A8B11E6}"/>
                </a:ext>
              </a:extLst>
            </p:cNvPr>
            <p:cNvSpPr>
              <a:spLocks noChangeArrowheads="1"/>
            </p:cNvSpPr>
            <p:nvPr/>
          </p:nvSpPr>
          <p:spPr bwMode="auto">
            <a:xfrm flipV="1">
              <a:off x="3801" y="3062"/>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0" name="AutoShape 173">
              <a:extLst>
                <a:ext uri="{FF2B5EF4-FFF2-40B4-BE49-F238E27FC236}">
                  <a16:creationId xmlns:a16="http://schemas.microsoft.com/office/drawing/2014/main" xmlns="" id="{1A661EF0-E94D-FA38-2EEE-5DF0C0470A1F}"/>
                </a:ext>
              </a:extLst>
            </p:cNvPr>
            <p:cNvSpPr>
              <a:spLocks noChangeArrowheads="1"/>
            </p:cNvSpPr>
            <p:nvPr/>
          </p:nvSpPr>
          <p:spPr bwMode="auto">
            <a:xfrm flipV="1">
              <a:off x="3777" y="2900"/>
              <a:ext cx="23"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1" name="AutoShape 174">
              <a:extLst>
                <a:ext uri="{FF2B5EF4-FFF2-40B4-BE49-F238E27FC236}">
                  <a16:creationId xmlns:a16="http://schemas.microsoft.com/office/drawing/2014/main" xmlns="" id="{D2638AEF-7F74-B62D-B767-205F8B1CC980}"/>
                </a:ext>
              </a:extLst>
            </p:cNvPr>
            <p:cNvSpPr>
              <a:spLocks noChangeArrowheads="1"/>
            </p:cNvSpPr>
            <p:nvPr/>
          </p:nvSpPr>
          <p:spPr bwMode="auto">
            <a:xfrm flipV="1">
              <a:off x="3863" y="2900"/>
              <a:ext cx="24" cy="19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2" name="Freeform 175">
              <a:extLst>
                <a:ext uri="{FF2B5EF4-FFF2-40B4-BE49-F238E27FC236}">
                  <a16:creationId xmlns:a16="http://schemas.microsoft.com/office/drawing/2014/main" xmlns="" id="{0E3C1743-D882-8CCE-17FE-2DF562A2CE97}"/>
                </a:ext>
              </a:extLst>
            </p:cNvPr>
            <p:cNvSpPr>
              <a:spLocks/>
            </p:cNvSpPr>
            <p:nvPr/>
          </p:nvSpPr>
          <p:spPr bwMode="auto">
            <a:xfrm>
              <a:off x="3794" y="3096"/>
              <a:ext cx="77" cy="20"/>
            </a:xfrm>
            <a:custGeom>
              <a:avLst/>
              <a:gdLst>
                <a:gd name="T0" fmla="*/ 0 w 77"/>
                <a:gd name="T1" fmla="*/ 19 h 20"/>
                <a:gd name="T2" fmla="*/ 76 w 77"/>
                <a:gd name="T3" fmla="*/ 19 h 20"/>
                <a:gd name="T4" fmla="*/ 73 w 77"/>
                <a:gd name="T5" fmla="*/ 0 h 20"/>
                <a:gd name="T6" fmla="*/ 5 w 77"/>
                <a:gd name="T7" fmla="*/ 0 h 20"/>
                <a:gd name="T8" fmla="*/ 0 w 77"/>
                <a:gd name="T9" fmla="*/ 19 h 20"/>
                <a:gd name="T10" fmla="*/ 0 w 77"/>
                <a:gd name="T11" fmla="*/ 19 h 20"/>
                <a:gd name="T12" fmla="*/ 0 60000 65536"/>
                <a:gd name="T13" fmla="*/ 0 60000 65536"/>
                <a:gd name="T14" fmla="*/ 0 60000 65536"/>
                <a:gd name="T15" fmla="*/ 0 60000 65536"/>
                <a:gd name="T16" fmla="*/ 0 60000 65536"/>
                <a:gd name="T17" fmla="*/ 0 60000 65536"/>
                <a:gd name="T18" fmla="*/ 0 w 77"/>
                <a:gd name="T19" fmla="*/ 0 h 20"/>
                <a:gd name="T20" fmla="*/ 77 w 77"/>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7" h="20">
                  <a:moveTo>
                    <a:pt x="0" y="19"/>
                  </a:moveTo>
                  <a:lnTo>
                    <a:pt x="76" y="19"/>
                  </a:lnTo>
                  <a:lnTo>
                    <a:pt x="73" y="0"/>
                  </a:lnTo>
                  <a:lnTo>
                    <a:pt x="5"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83" name="AutoShape 176">
              <a:extLst>
                <a:ext uri="{FF2B5EF4-FFF2-40B4-BE49-F238E27FC236}">
                  <a16:creationId xmlns:a16="http://schemas.microsoft.com/office/drawing/2014/main" xmlns="" id="{09F0A8F9-C416-D2D1-3033-9FCB0C633493}"/>
                </a:ext>
              </a:extLst>
            </p:cNvPr>
            <p:cNvSpPr>
              <a:spLocks noChangeArrowheads="1"/>
            </p:cNvSpPr>
            <p:nvPr/>
          </p:nvSpPr>
          <p:spPr bwMode="auto">
            <a:xfrm flipV="1">
              <a:off x="3794" y="3115"/>
              <a:ext cx="76"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4" name="AutoShape 177">
              <a:extLst>
                <a:ext uri="{FF2B5EF4-FFF2-40B4-BE49-F238E27FC236}">
                  <a16:creationId xmlns:a16="http://schemas.microsoft.com/office/drawing/2014/main" xmlns="" id="{DFBD3BE9-EF0C-E335-15A3-895C2D0DD774}"/>
                </a:ext>
              </a:extLst>
            </p:cNvPr>
            <p:cNvSpPr>
              <a:spLocks noChangeArrowheads="1"/>
            </p:cNvSpPr>
            <p:nvPr/>
          </p:nvSpPr>
          <p:spPr bwMode="auto">
            <a:xfrm flipV="1">
              <a:off x="3923" y="2898"/>
              <a:ext cx="66" cy="200"/>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5" name="Freeform 178">
              <a:extLst>
                <a:ext uri="{FF2B5EF4-FFF2-40B4-BE49-F238E27FC236}">
                  <a16:creationId xmlns:a16="http://schemas.microsoft.com/office/drawing/2014/main" xmlns="" id="{E6391219-BC8D-F176-37E0-2487DDE59526}"/>
                </a:ext>
              </a:extLst>
            </p:cNvPr>
            <p:cNvSpPr>
              <a:spLocks/>
            </p:cNvSpPr>
            <p:nvPr/>
          </p:nvSpPr>
          <p:spPr bwMode="auto">
            <a:xfrm>
              <a:off x="3918" y="2872"/>
              <a:ext cx="77" cy="28"/>
            </a:xfrm>
            <a:custGeom>
              <a:avLst/>
              <a:gdLst>
                <a:gd name="T0" fmla="*/ 5 w 77"/>
                <a:gd name="T1" fmla="*/ 27 h 28"/>
                <a:gd name="T2" fmla="*/ 71 w 77"/>
                <a:gd name="T3" fmla="*/ 27 h 28"/>
                <a:gd name="T4" fmla="*/ 76 w 77"/>
                <a:gd name="T5" fmla="*/ 1 h 28"/>
                <a:gd name="T6" fmla="*/ 0 w 77"/>
                <a:gd name="T7" fmla="*/ 0 h 28"/>
                <a:gd name="T8" fmla="*/ 5 w 77"/>
                <a:gd name="T9" fmla="*/ 27 h 28"/>
                <a:gd name="T10" fmla="*/ 5 w 77"/>
                <a:gd name="T11" fmla="*/ 27 h 28"/>
                <a:gd name="T12" fmla="*/ 0 60000 65536"/>
                <a:gd name="T13" fmla="*/ 0 60000 65536"/>
                <a:gd name="T14" fmla="*/ 0 60000 65536"/>
                <a:gd name="T15" fmla="*/ 0 60000 65536"/>
                <a:gd name="T16" fmla="*/ 0 60000 65536"/>
                <a:gd name="T17" fmla="*/ 0 60000 65536"/>
                <a:gd name="T18" fmla="*/ 0 w 77"/>
                <a:gd name="T19" fmla="*/ 0 h 28"/>
                <a:gd name="T20" fmla="*/ 77 w 7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77" h="28">
                  <a:moveTo>
                    <a:pt x="5" y="27"/>
                  </a:moveTo>
                  <a:lnTo>
                    <a:pt x="71" y="27"/>
                  </a:lnTo>
                  <a:lnTo>
                    <a:pt x="76" y="1"/>
                  </a:lnTo>
                  <a:lnTo>
                    <a:pt x="0" y="0"/>
                  </a:lnTo>
                  <a:lnTo>
                    <a:pt x="5" y="27"/>
                  </a:lnTo>
                </a:path>
              </a:pathLst>
            </a:custGeom>
            <a:solidFill>
              <a:srgbClr val="E1E1E1"/>
            </a:solidFill>
            <a:ln w="9207">
              <a:solidFill>
                <a:srgbClr val="727272"/>
              </a:solidFill>
              <a:round/>
              <a:headEnd/>
              <a:tailEnd/>
            </a:ln>
          </p:spPr>
          <p:txBody>
            <a:bodyPr/>
            <a:lstStyle/>
            <a:p>
              <a:endParaRPr lang="en-US" sz="2372"/>
            </a:p>
          </p:txBody>
        </p:sp>
        <p:sp>
          <p:nvSpPr>
            <p:cNvPr id="165286" name="AutoShape 179">
              <a:extLst>
                <a:ext uri="{FF2B5EF4-FFF2-40B4-BE49-F238E27FC236}">
                  <a16:creationId xmlns:a16="http://schemas.microsoft.com/office/drawing/2014/main" xmlns="" id="{CDEB7AB1-066C-47B2-DBC9-7BE522A8391A}"/>
                </a:ext>
              </a:extLst>
            </p:cNvPr>
            <p:cNvSpPr>
              <a:spLocks noChangeArrowheads="1"/>
            </p:cNvSpPr>
            <p:nvPr/>
          </p:nvSpPr>
          <p:spPr bwMode="auto">
            <a:xfrm flipV="1">
              <a:off x="3918" y="2868"/>
              <a:ext cx="76"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7" name="AutoShape 180">
              <a:extLst>
                <a:ext uri="{FF2B5EF4-FFF2-40B4-BE49-F238E27FC236}">
                  <a16:creationId xmlns:a16="http://schemas.microsoft.com/office/drawing/2014/main" xmlns="" id="{DBC41CC4-20B8-063F-4E33-F6B7EA238BC0}"/>
                </a:ext>
              </a:extLst>
            </p:cNvPr>
            <p:cNvSpPr>
              <a:spLocks noChangeArrowheads="1"/>
            </p:cNvSpPr>
            <p:nvPr/>
          </p:nvSpPr>
          <p:spPr bwMode="auto">
            <a:xfrm flipV="1">
              <a:off x="3943" y="2897"/>
              <a:ext cx="4"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8" name="AutoShape 181">
              <a:extLst>
                <a:ext uri="{FF2B5EF4-FFF2-40B4-BE49-F238E27FC236}">
                  <a16:creationId xmlns:a16="http://schemas.microsoft.com/office/drawing/2014/main" xmlns="" id="{F5118AF2-40CF-46E1-4E93-374580884F61}"/>
                </a:ext>
              </a:extLst>
            </p:cNvPr>
            <p:cNvSpPr>
              <a:spLocks noChangeArrowheads="1"/>
            </p:cNvSpPr>
            <p:nvPr/>
          </p:nvSpPr>
          <p:spPr bwMode="auto">
            <a:xfrm flipV="1">
              <a:off x="3965" y="2897"/>
              <a:ext cx="3" cy="20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89" name="AutoShape 182">
              <a:extLst>
                <a:ext uri="{FF2B5EF4-FFF2-40B4-BE49-F238E27FC236}">
                  <a16:creationId xmlns:a16="http://schemas.microsoft.com/office/drawing/2014/main" xmlns="" id="{283EC842-7D25-5F8F-7E69-493E018E92A1}"/>
                </a:ext>
              </a:extLst>
            </p:cNvPr>
            <p:cNvSpPr>
              <a:spLocks noChangeArrowheads="1"/>
            </p:cNvSpPr>
            <p:nvPr/>
          </p:nvSpPr>
          <p:spPr bwMode="auto">
            <a:xfrm flipV="1">
              <a:off x="3927" y="29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0" name="AutoShape 183">
              <a:extLst>
                <a:ext uri="{FF2B5EF4-FFF2-40B4-BE49-F238E27FC236}">
                  <a16:creationId xmlns:a16="http://schemas.microsoft.com/office/drawing/2014/main" xmlns="" id="{7EEF3A6B-F876-E20B-AAEC-8B151F920ACC}"/>
                </a:ext>
              </a:extLst>
            </p:cNvPr>
            <p:cNvSpPr>
              <a:spLocks noChangeArrowheads="1"/>
            </p:cNvSpPr>
            <p:nvPr/>
          </p:nvSpPr>
          <p:spPr bwMode="auto">
            <a:xfrm flipV="1">
              <a:off x="3924" y="2958"/>
              <a:ext cx="64"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1" name="AutoShape 184">
              <a:extLst>
                <a:ext uri="{FF2B5EF4-FFF2-40B4-BE49-F238E27FC236}">
                  <a16:creationId xmlns:a16="http://schemas.microsoft.com/office/drawing/2014/main" xmlns="" id="{DAD4A70E-0317-E156-B93B-F7CF69433517}"/>
                </a:ext>
              </a:extLst>
            </p:cNvPr>
            <p:cNvSpPr>
              <a:spLocks noChangeArrowheads="1"/>
            </p:cNvSpPr>
            <p:nvPr/>
          </p:nvSpPr>
          <p:spPr bwMode="auto">
            <a:xfrm flipV="1">
              <a:off x="3927" y="2924"/>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2" name="AutoShape 185">
              <a:extLst>
                <a:ext uri="{FF2B5EF4-FFF2-40B4-BE49-F238E27FC236}">
                  <a16:creationId xmlns:a16="http://schemas.microsoft.com/office/drawing/2014/main" xmlns="" id="{2A7EB217-197B-B5BA-855E-A027623A332E}"/>
                </a:ext>
              </a:extLst>
            </p:cNvPr>
            <p:cNvSpPr>
              <a:spLocks noChangeArrowheads="1"/>
            </p:cNvSpPr>
            <p:nvPr/>
          </p:nvSpPr>
          <p:spPr bwMode="auto">
            <a:xfrm flipV="1">
              <a:off x="3927" y="2988"/>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3" name="AutoShape 186">
              <a:extLst>
                <a:ext uri="{FF2B5EF4-FFF2-40B4-BE49-F238E27FC236}">
                  <a16:creationId xmlns:a16="http://schemas.microsoft.com/office/drawing/2014/main" xmlns="" id="{AAFB513B-4897-ADCF-0CDF-C0A7FE68110A}"/>
                </a:ext>
              </a:extLst>
            </p:cNvPr>
            <p:cNvSpPr>
              <a:spLocks noChangeArrowheads="1"/>
            </p:cNvSpPr>
            <p:nvPr/>
          </p:nvSpPr>
          <p:spPr bwMode="auto">
            <a:xfrm flipV="1">
              <a:off x="3927" y="3024"/>
              <a:ext cx="64"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4" name="AutoShape 187">
              <a:extLst>
                <a:ext uri="{FF2B5EF4-FFF2-40B4-BE49-F238E27FC236}">
                  <a16:creationId xmlns:a16="http://schemas.microsoft.com/office/drawing/2014/main" xmlns="" id="{8F23011D-68F1-541B-3913-0DA310298702}"/>
                </a:ext>
              </a:extLst>
            </p:cNvPr>
            <p:cNvSpPr>
              <a:spLocks noChangeArrowheads="1"/>
            </p:cNvSpPr>
            <p:nvPr/>
          </p:nvSpPr>
          <p:spPr bwMode="auto">
            <a:xfrm flipV="1">
              <a:off x="3927" y="3062"/>
              <a:ext cx="64"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5" name="AutoShape 188">
              <a:extLst>
                <a:ext uri="{FF2B5EF4-FFF2-40B4-BE49-F238E27FC236}">
                  <a16:creationId xmlns:a16="http://schemas.microsoft.com/office/drawing/2014/main" xmlns="" id="{0DAA61D1-2A29-BA6B-D1E6-B8B8A0ACDC30}"/>
                </a:ext>
              </a:extLst>
            </p:cNvPr>
            <p:cNvSpPr>
              <a:spLocks noChangeArrowheads="1"/>
            </p:cNvSpPr>
            <p:nvPr/>
          </p:nvSpPr>
          <p:spPr bwMode="auto">
            <a:xfrm flipV="1">
              <a:off x="3901" y="2900"/>
              <a:ext cx="25" cy="19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6" name="AutoShape 189">
              <a:extLst>
                <a:ext uri="{FF2B5EF4-FFF2-40B4-BE49-F238E27FC236}">
                  <a16:creationId xmlns:a16="http://schemas.microsoft.com/office/drawing/2014/main" xmlns="" id="{07600986-6C66-3D52-598C-30D2DE29A4A9}"/>
                </a:ext>
              </a:extLst>
            </p:cNvPr>
            <p:cNvSpPr>
              <a:spLocks noChangeArrowheads="1"/>
            </p:cNvSpPr>
            <p:nvPr/>
          </p:nvSpPr>
          <p:spPr bwMode="auto">
            <a:xfrm flipV="1">
              <a:off x="3989" y="2902"/>
              <a:ext cx="24" cy="195"/>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7" name="Freeform 190">
              <a:extLst>
                <a:ext uri="{FF2B5EF4-FFF2-40B4-BE49-F238E27FC236}">
                  <a16:creationId xmlns:a16="http://schemas.microsoft.com/office/drawing/2014/main" xmlns="" id="{A88BBA90-2FAE-6288-DF2D-34B9CE858AB2}"/>
                </a:ext>
              </a:extLst>
            </p:cNvPr>
            <p:cNvSpPr>
              <a:spLocks/>
            </p:cNvSpPr>
            <p:nvPr/>
          </p:nvSpPr>
          <p:spPr bwMode="auto">
            <a:xfrm>
              <a:off x="3919" y="3096"/>
              <a:ext cx="76" cy="20"/>
            </a:xfrm>
            <a:custGeom>
              <a:avLst/>
              <a:gdLst>
                <a:gd name="T0" fmla="*/ 0 w 76"/>
                <a:gd name="T1" fmla="*/ 19 h 20"/>
                <a:gd name="T2" fmla="*/ 75 w 76"/>
                <a:gd name="T3" fmla="*/ 19 h 20"/>
                <a:gd name="T4" fmla="*/ 72 w 76"/>
                <a:gd name="T5" fmla="*/ 0 h 20"/>
                <a:gd name="T6" fmla="*/ 4 w 76"/>
                <a:gd name="T7" fmla="*/ 0 h 20"/>
                <a:gd name="T8" fmla="*/ 0 w 76"/>
                <a:gd name="T9" fmla="*/ 19 h 20"/>
                <a:gd name="T10" fmla="*/ 0 w 76"/>
                <a:gd name="T11" fmla="*/ 19 h 20"/>
                <a:gd name="T12" fmla="*/ 0 60000 65536"/>
                <a:gd name="T13" fmla="*/ 0 60000 65536"/>
                <a:gd name="T14" fmla="*/ 0 60000 65536"/>
                <a:gd name="T15" fmla="*/ 0 60000 65536"/>
                <a:gd name="T16" fmla="*/ 0 60000 65536"/>
                <a:gd name="T17" fmla="*/ 0 60000 65536"/>
                <a:gd name="T18" fmla="*/ 0 w 76"/>
                <a:gd name="T19" fmla="*/ 0 h 20"/>
                <a:gd name="T20" fmla="*/ 76 w 7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76" h="20">
                  <a:moveTo>
                    <a:pt x="0" y="19"/>
                  </a:moveTo>
                  <a:lnTo>
                    <a:pt x="75" y="19"/>
                  </a:lnTo>
                  <a:lnTo>
                    <a:pt x="72" y="0"/>
                  </a:lnTo>
                  <a:lnTo>
                    <a:pt x="4" y="0"/>
                  </a:lnTo>
                  <a:lnTo>
                    <a:pt x="0" y="19"/>
                  </a:lnTo>
                </a:path>
              </a:pathLst>
            </a:custGeom>
            <a:solidFill>
              <a:srgbClr val="E1E1E1"/>
            </a:solidFill>
            <a:ln w="9207">
              <a:solidFill>
                <a:srgbClr val="727272"/>
              </a:solidFill>
              <a:round/>
              <a:headEnd/>
              <a:tailEnd/>
            </a:ln>
          </p:spPr>
          <p:txBody>
            <a:bodyPr/>
            <a:lstStyle/>
            <a:p>
              <a:endParaRPr lang="en-US" sz="2372"/>
            </a:p>
          </p:txBody>
        </p:sp>
        <p:sp>
          <p:nvSpPr>
            <p:cNvPr id="165298" name="AutoShape 191">
              <a:extLst>
                <a:ext uri="{FF2B5EF4-FFF2-40B4-BE49-F238E27FC236}">
                  <a16:creationId xmlns:a16="http://schemas.microsoft.com/office/drawing/2014/main" xmlns="" id="{EFDCA572-8BB2-A683-8281-9144B12E912A}"/>
                </a:ext>
              </a:extLst>
            </p:cNvPr>
            <p:cNvSpPr>
              <a:spLocks noChangeArrowheads="1"/>
            </p:cNvSpPr>
            <p:nvPr/>
          </p:nvSpPr>
          <p:spPr bwMode="auto">
            <a:xfrm flipV="1">
              <a:off x="3919" y="3115"/>
              <a:ext cx="75" cy="6"/>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299" name="Freeform 192">
              <a:extLst>
                <a:ext uri="{FF2B5EF4-FFF2-40B4-BE49-F238E27FC236}">
                  <a16:creationId xmlns:a16="http://schemas.microsoft.com/office/drawing/2014/main" xmlns="" id="{8D45DDA7-7946-58DF-DF3F-81834E37944B}"/>
                </a:ext>
              </a:extLst>
            </p:cNvPr>
            <p:cNvSpPr>
              <a:spLocks/>
            </p:cNvSpPr>
            <p:nvPr/>
          </p:nvSpPr>
          <p:spPr bwMode="auto">
            <a:xfrm>
              <a:off x="3561" y="2849"/>
              <a:ext cx="133" cy="377"/>
            </a:xfrm>
            <a:custGeom>
              <a:avLst/>
              <a:gdLst>
                <a:gd name="T0" fmla="*/ 0 w 133"/>
                <a:gd name="T1" fmla="*/ 373 h 377"/>
                <a:gd name="T2" fmla="*/ 0 w 133"/>
                <a:gd name="T3" fmla="*/ 351 h 377"/>
                <a:gd name="T4" fmla="*/ 0 w 133"/>
                <a:gd name="T5" fmla="*/ 313 h 377"/>
                <a:gd name="T6" fmla="*/ 0 w 133"/>
                <a:gd name="T7" fmla="*/ 264 h 377"/>
                <a:gd name="T8" fmla="*/ 0 w 133"/>
                <a:gd name="T9" fmla="*/ 213 h 377"/>
                <a:gd name="T10" fmla="*/ 0 w 133"/>
                <a:gd name="T11" fmla="*/ 165 h 377"/>
                <a:gd name="T12" fmla="*/ 0 w 133"/>
                <a:gd name="T13" fmla="*/ 127 h 377"/>
                <a:gd name="T14" fmla="*/ 0 w 133"/>
                <a:gd name="T15" fmla="*/ 105 h 377"/>
                <a:gd name="T16" fmla="*/ 0 w 133"/>
                <a:gd name="T17" fmla="*/ 101 h 377"/>
                <a:gd name="T18" fmla="*/ 0 w 133"/>
                <a:gd name="T19" fmla="*/ 96 h 377"/>
                <a:gd name="T20" fmla="*/ 1 w 133"/>
                <a:gd name="T21" fmla="*/ 89 h 377"/>
                <a:gd name="T22" fmla="*/ 4 w 133"/>
                <a:gd name="T23" fmla="*/ 78 h 377"/>
                <a:gd name="T24" fmla="*/ 7 w 133"/>
                <a:gd name="T25" fmla="*/ 67 h 377"/>
                <a:gd name="T26" fmla="*/ 11 w 133"/>
                <a:gd name="T27" fmla="*/ 55 h 377"/>
                <a:gd name="T28" fmla="*/ 15 w 133"/>
                <a:gd name="T29" fmla="*/ 43 h 377"/>
                <a:gd name="T30" fmla="*/ 18 w 133"/>
                <a:gd name="T31" fmla="*/ 32 h 377"/>
                <a:gd name="T32" fmla="*/ 24 w 133"/>
                <a:gd name="T33" fmla="*/ 24 h 377"/>
                <a:gd name="T34" fmla="*/ 28 w 133"/>
                <a:gd name="T35" fmla="*/ 19 h 377"/>
                <a:gd name="T36" fmla="*/ 34 w 133"/>
                <a:gd name="T37" fmla="*/ 13 h 377"/>
                <a:gd name="T38" fmla="*/ 40 w 133"/>
                <a:gd name="T39" fmla="*/ 8 h 377"/>
                <a:gd name="T40" fmla="*/ 46 w 133"/>
                <a:gd name="T41" fmla="*/ 6 h 377"/>
                <a:gd name="T42" fmla="*/ 52 w 133"/>
                <a:gd name="T43" fmla="*/ 3 h 377"/>
                <a:gd name="T44" fmla="*/ 57 w 133"/>
                <a:gd name="T45" fmla="*/ 1 h 377"/>
                <a:gd name="T46" fmla="*/ 61 w 133"/>
                <a:gd name="T47" fmla="*/ 1 h 377"/>
                <a:gd name="T48" fmla="*/ 67 w 133"/>
                <a:gd name="T49" fmla="*/ 1 h 377"/>
                <a:gd name="T50" fmla="*/ 70 w 133"/>
                <a:gd name="T51" fmla="*/ 2 h 377"/>
                <a:gd name="T52" fmla="*/ 75 w 133"/>
                <a:gd name="T53" fmla="*/ 4 h 377"/>
                <a:gd name="T54" fmla="*/ 81 w 133"/>
                <a:gd name="T55" fmla="*/ 8 h 377"/>
                <a:gd name="T56" fmla="*/ 86 w 133"/>
                <a:gd name="T57" fmla="*/ 12 h 377"/>
                <a:gd name="T58" fmla="*/ 91 w 133"/>
                <a:gd name="T59" fmla="*/ 16 h 377"/>
                <a:gd name="T60" fmla="*/ 97 w 133"/>
                <a:gd name="T61" fmla="*/ 21 h 377"/>
                <a:gd name="T62" fmla="*/ 102 w 133"/>
                <a:gd name="T63" fmla="*/ 24 h 377"/>
                <a:gd name="T64" fmla="*/ 107 w 133"/>
                <a:gd name="T65" fmla="*/ 32 h 377"/>
                <a:gd name="T66" fmla="*/ 113 w 133"/>
                <a:gd name="T67" fmla="*/ 43 h 377"/>
                <a:gd name="T68" fmla="*/ 119 w 133"/>
                <a:gd name="T69" fmla="*/ 55 h 377"/>
                <a:gd name="T70" fmla="*/ 122 w 133"/>
                <a:gd name="T71" fmla="*/ 67 h 377"/>
                <a:gd name="T72" fmla="*/ 125 w 133"/>
                <a:gd name="T73" fmla="*/ 78 h 377"/>
                <a:gd name="T74" fmla="*/ 128 w 133"/>
                <a:gd name="T75" fmla="*/ 89 h 377"/>
                <a:gd name="T76" fmla="*/ 130 w 133"/>
                <a:gd name="T77" fmla="*/ 96 h 377"/>
                <a:gd name="T78" fmla="*/ 130 w 133"/>
                <a:gd name="T79" fmla="*/ 101 h 377"/>
                <a:gd name="T80" fmla="*/ 132 w 133"/>
                <a:gd name="T81" fmla="*/ 107 h 377"/>
                <a:gd name="T82" fmla="*/ 132 w 133"/>
                <a:gd name="T83" fmla="*/ 130 h 377"/>
                <a:gd name="T84" fmla="*/ 132 w 133"/>
                <a:gd name="T85" fmla="*/ 169 h 377"/>
                <a:gd name="T86" fmla="*/ 132 w 133"/>
                <a:gd name="T87" fmla="*/ 217 h 377"/>
                <a:gd name="T88" fmla="*/ 132 w 133"/>
                <a:gd name="T89" fmla="*/ 267 h 377"/>
                <a:gd name="T90" fmla="*/ 132 w 133"/>
                <a:gd name="T91" fmla="*/ 315 h 377"/>
                <a:gd name="T92" fmla="*/ 132 w 133"/>
                <a:gd name="T93" fmla="*/ 352 h 377"/>
                <a:gd name="T94" fmla="*/ 132 w 133"/>
                <a:gd name="T95" fmla="*/ 373 h 377"/>
                <a:gd name="T96" fmla="*/ 130 w 133"/>
                <a:gd name="T97" fmla="*/ 376 h 377"/>
                <a:gd name="T98" fmla="*/ 119 w 133"/>
                <a:gd name="T99" fmla="*/ 376 h 377"/>
                <a:gd name="T100" fmla="*/ 99 w 133"/>
                <a:gd name="T101" fmla="*/ 376 h 377"/>
                <a:gd name="T102" fmla="*/ 77 w 133"/>
                <a:gd name="T103" fmla="*/ 376 h 377"/>
                <a:gd name="T104" fmla="*/ 53 w 133"/>
                <a:gd name="T105" fmla="*/ 376 h 377"/>
                <a:gd name="T106" fmla="*/ 30 w 133"/>
                <a:gd name="T107" fmla="*/ 376 h 377"/>
                <a:gd name="T108" fmla="*/ 11 w 133"/>
                <a:gd name="T109" fmla="*/ 376 h 377"/>
                <a:gd name="T110" fmla="*/ 1 w 133"/>
                <a:gd name="T111" fmla="*/ 376 h 377"/>
                <a:gd name="T112" fmla="*/ 0 w 133"/>
                <a:gd name="T113" fmla="*/ 376 h 37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33"/>
                <a:gd name="T172" fmla="*/ 0 h 377"/>
                <a:gd name="T173" fmla="*/ 133 w 133"/>
                <a:gd name="T174" fmla="*/ 377 h 37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33" h="377">
                  <a:moveTo>
                    <a:pt x="0" y="376"/>
                  </a:moveTo>
                  <a:lnTo>
                    <a:pt x="0" y="373"/>
                  </a:lnTo>
                  <a:lnTo>
                    <a:pt x="0" y="365"/>
                  </a:lnTo>
                  <a:lnTo>
                    <a:pt x="0" y="351"/>
                  </a:lnTo>
                  <a:lnTo>
                    <a:pt x="0" y="333"/>
                  </a:lnTo>
                  <a:lnTo>
                    <a:pt x="0" y="313"/>
                  </a:lnTo>
                  <a:lnTo>
                    <a:pt x="0" y="289"/>
                  </a:lnTo>
                  <a:lnTo>
                    <a:pt x="0" y="264"/>
                  </a:lnTo>
                  <a:lnTo>
                    <a:pt x="0" y="238"/>
                  </a:lnTo>
                  <a:lnTo>
                    <a:pt x="0" y="213"/>
                  </a:lnTo>
                  <a:lnTo>
                    <a:pt x="0" y="188"/>
                  </a:lnTo>
                  <a:lnTo>
                    <a:pt x="0" y="165"/>
                  </a:lnTo>
                  <a:lnTo>
                    <a:pt x="0" y="143"/>
                  </a:lnTo>
                  <a:lnTo>
                    <a:pt x="0" y="127"/>
                  </a:lnTo>
                  <a:lnTo>
                    <a:pt x="0" y="113"/>
                  </a:lnTo>
                  <a:lnTo>
                    <a:pt x="0" y="105"/>
                  </a:lnTo>
                  <a:lnTo>
                    <a:pt x="0" y="101"/>
                  </a:lnTo>
                  <a:lnTo>
                    <a:pt x="0" y="99"/>
                  </a:lnTo>
                  <a:lnTo>
                    <a:pt x="0" y="96"/>
                  </a:lnTo>
                  <a:lnTo>
                    <a:pt x="1" y="92"/>
                  </a:lnTo>
                  <a:lnTo>
                    <a:pt x="1" y="89"/>
                  </a:lnTo>
                  <a:lnTo>
                    <a:pt x="3" y="84"/>
                  </a:lnTo>
                  <a:lnTo>
                    <a:pt x="4" y="78"/>
                  </a:lnTo>
                  <a:lnTo>
                    <a:pt x="6" y="72"/>
                  </a:lnTo>
                  <a:lnTo>
                    <a:pt x="7" y="67"/>
                  </a:lnTo>
                  <a:lnTo>
                    <a:pt x="9" y="61"/>
                  </a:lnTo>
                  <a:lnTo>
                    <a:pt x="11" y="55"/>
                  </a:lnTo>
                  <a:lnTo>
                    <a:pt x="13" y="48"/>
                  </a:lnTo>
                  <a:lnTo>
                    <a:pt x="15" y="43"/>
                  </a:lnTo>
                  <a:lnTo>
                    <a:pt x="16" y="37"/>
                  </a:lnTo>
                  <a:lnTo>
                    <a:pt x="18" y="32"/>
                  </a:lnTo>
                  <a:lnTo>
                    <a:pt x="22" y="26"/>
                  </a:lnTo>
                  <a:lnTo>
                    <a:pt x="24" y="24"/>
                  </a:lnTo>
                  <a:lnTo>
                    <a:pt x="26" y="21"/>
                  </a:lnTo>
                  <a:lnTo>
                    <a:pt x="28" y="19"/>
                  </a:lnTo>
                  <a:lnTo>
                    <a:pt x="32" y="15"/>
                  </a:lnTo>
                  <a:lnTo>
                    <a:pt x="34" y="13"/>
                  </a:lnTo>
                  <a:lnTo>
                    <a:pt x="38" y="10"/>
                  </a:lnTo>
                  <a:lnTo>
                    <a:pt x="40" y="8"/>
                  </a:lnTo>
                  <a:lnTo>
                    <a:pt x="45" y="6"/>
                  </a:lnTo>
                  <a:lnTo>
                    <a:pt x="46" y="6"/>
                  </a:lnTo>
                  <a:lnTo>
                    <a:pt x="50" y="4"/>
                  </a:lnTo>
                  <a:lnTo>
                    <a:pt x="52" y="3"/>
                  </a:lnTo>
                  <a:lnTo>
                    <a:pt x="55" y="1"/>
                  </a:lnTo>
                  <a:lnTo>
                    <a:pt x="57" y="1"/>
                  </a:lnTo>
                  <a:lnTo>
                    <a:pt x="59" y="1"/>
                  </a:lnTo>
                  <a:lnTo>
                    <a:pt x="61" y="1"/>
                  </a:lnTo>
                  <a:lnTo>
                    <a:pt x="64" y="0"/>
                  </a:lnTo>
                  <a:lnTo>
                    <a:pt x="67" y="1"/>
                  </a:lnTo>
                  <a:lnTo>
                    <a:pt x="68" y="1"/>
                  </a:lnTo>
                  <a:lnTo>
                    <a:pt x="70" y="2"/>
                  </a:lnTo>
                  <a:lnTo>
                    <a:pt x="74" y="2"/>
                  </a:lnTo>
                  <a:lnTo>
                    <a:pt x="75" y="4"/>
                  </a:lnTo>
                  <a:lnTo>
                    <a:pt x="79" y="6"/>
                  </a:lnTo>
                  <a:lnTo>
                    <a:pt x="81" y="8"/>
                  </a:lnTo>
                  <a:lnTo>
                    <a:pt x="84" y="8"/>
                  </a:lnTo>
                  <a:lnTo>
                    <a:pt x="86" y="12"/>
                  </a:lnTo>
                  <a:lnTo>
                    <a:pt x="90" y="14"/>
                  </a:lnTo>
                  <a:lnTo>
                    <a:pt x="91" y="16"/>
                  </a:lnTo>
                  <a:lnTo>
                    <a:pt x="96" y="17"/>
                  </a:lnTo>
                  <a:lnTo>
                    <a:pt x="97" y="21"/>
                  </a:lnTo>
                  <a:lnTo>
                    <a:pt x="100" y="23"/>
                  </a:lnTo>
                  <a:lnTo>
                    <a:pt x="102" y="24"/>
                  </a:lnTo>
                  <a:lnTo>
                    <a:pt x="105" y="26"/>
                  </a:lnTo>
                  <a:lnTo>
                    <a:pt x="107" y="32"/>
                  </a:lnTo>
                  <a:lnTo>
                    <a:pt x="111" y="38"/>
                  </a:lnTo>
                  <a:lnTo>
                    <a:pt x="113" y="43"/>
                  </a:lnTo>
                  <a:lnTo>
                    <a:pt x="117" y="48"/>
                  </a:lnTo>
                  <a:lnTo>
                    <a:pt x="119" y="55"/>
                  </a:lnTo>
                  <a:lnTo>
                    <a:pt x="121" y="61"/>
                  </a:lnTo>
                  <a:lnTo>
                    <a:pt x="122" y="67"/>
                  </a:lnTo>
                  <a:lnTo>
                    <a:pt x="125" y="72"/>
                  </a:lnTo>
                  <a:lnTo>
                    <a:pt x="125" y="78"/>
                  </a:lnTo>
                  <a:lnTo>
                    <a:pt x="127" y="84"/>
                  </a:lnTo>
                  <a:lnTo>
                    <a:pt x="128" y="89"/>
                  </a:lnTo>
                  <a:lnTo>
                    <a:pt x="130" y="92"/>
                  </a:lnTo>
                  <a:lnTo>
                    <a:pt x="130" y="96"/>
                  </a:lnTo>
                  <a:lnTo>
                    <a:pt x="130" y="99"/>
                  </a:lnTo>
                  <a:lnTo>
                    <a:pt x="130" y="101"/>
                  </a:lnTo>
                  <a:lnTo>
                    <a:pt x="132" y="102"/>
                  </a:lnTo>
                  <a:lnTo>
                    <a:pt x="132" y="107"/>
                  </a:lnTo>
                  <a:lnTo>
                    <a:pt x="132" y="116"/>
                  </a:lnTo>
                  <a:lnTo>
                    <a:pt x="132" y="130"/>
                  </a:lnTo>
                  <a:lnTo>
                    <a:pt x="132" y="148"/>
                  </a:lnTo>
                  <a:lnTo>
                    <a:pt x="132" y="169"/>
                  </a:lnTo>
                  <a:lnTo>
                    <a:pt x="132" y="193"/>
                  </a:lnTo>
                  <a:lnTo>
                    <a:pt x="132" y="217"/>
                  </a:lnTo>
                  <a:lnTo>
                    <a:pt x="132" y="242"/>
                  </a:lnTo>
                  <a:lnTo>
                    <a:pt x="132" y="267"/>
                  </a:lnTo>
                  <a:lnTo>
                    <a:pt x="132" y="292"/>
                  </a:lnTo>
                  <a:lnTo>
                    <a:pt x="132" y="315"/>
                  </a:lnTo>
                  <a:lnTo>
                    <a:pt x="132" y="334"/>
                  </a:lnTo>
                  <a:lnTo>
                    <a:pt x="132" y="352"/>
                  </a:lnTo>
                  <a:lnTo>
                    <a:pt x="132" y="365"/>
                  </a:lnTo>
                  <a:lnTo>
                    <a:pt x="132" y="373"/>
                  </a:lnTo>
                  <a:lnTo>
                    <a:pt x="132" y="376"/>
                  </a:lnTo>
                  <a:lnTo>
                    <a:pt x="130" y="376"/>
                  </a:lnTo>
                  <a:lnTo>
                    <a:pt x="125" y="376"/>
                  </a:lnTo>
                  <a:lnTo>
                    <a:pt x="119" y="376"/>
                  </a:lnTo>
                  <a:lnTo>
                    <a:pt x="110" y="376"/>
                  </a:lnTo>
                  <a:lnTo>
                    <a:pt x="99" y="376"/>
                  </a:lnTo>
                  <a:lnTo>
                    <a:pt x="89" y="376"/>
                  </a:lnTo>
                  <a:lnTo>
                    <a:pt x="77" y="376"/>
                  </a:lnTo>
                  <a:lnTo>
                    <a:pt x="66" y="376"/>
                  </a:lnTo>
                  <a:lnTo>
                    <a:pt x="53" y="376"/>
                  </a:lnTo>
                  <a:lnTo>
                    <a:pt x="41" y="376"/>
                  </a:lnTo>
                  <a:lnTo>
                    <a:pt x="30" y="376"/>
                  </a:lnTo>
                  <a:lnTo>
                    <a:pt x="21" y="376"/>
                  </a:lnTo>
                  <a:lnTo>
                    <a:pt x="11" y="376"/>
                  </a:lnTo>
                  <a:lnTo>
                    <a:pt x="6" y="376"/>
                  </a:lnTo>
                  <a:lnTo>
                    <a:pt x="1" y="376"/>
                  </a:lnTo>
                  <a:lnTo>
                    <a:pt x="0" y="376"/>
                  </a:lnTo>
                </a:path>
              </a:pathLst>
            </a:custGeom>
            <a:solidFill>
              <a:srgbClr val="808080"/>
            </a:solidFill>
            <a:ln w="9207">
              <a:solidFill>
                <a:srgbClr val="FFFFFF"/>
              </a:solidFill>
              <a:round/>
              <a:headEnd/>
              <a:tailEnd/>
            </a:ln>
          </p:spPr>
          <p:txBody>
            <a:bodyPr/>
            <a:lstStyle/>
            <a:p>
              <a:endParaRPr lang="en-US" sz="2372"/>
            </a:p>
          </p:txBody>
        </p:sp>
        <p:sp>
          <p:nvSpPr>
            <p:cNvPr id="165300" name="AutoShape 193">
              <a:extLst>
                <a:ext uri="{FF2B5EF4-FFF2-40B4-BE49-F238E27FC236}">
                  <a16:creationId xmlns:a16="http://schemas.microsoft.com/office/drawing/2014/main" xmlns="" id="{FCFF4D18-3ECB-A782-E98C-29F3471B9F86}"/>
                </a:ext>
              </a:extLst>
            </p:cNvPr>
            <p:cNvSpPr>
              <a:spLocks noChangeArrowheads="1"/>
            </p:cNvSpPr>
            <p:nvPr/>
          </p:nvSpPr>
          <p:spPr bwMode="auto">
            <a:xfrm flipV="1">
              <a:off x="3589" y="2951"/>
              <a:ext cx="81" cy="266"/>
            </a:xfrm>
            <a:prstGeom prst="roundRect">
              <a:avLst>
                <a:gd name="adj" fmla="val 0"/>
              </a:avLst>
            </a:prstGeom>
            <a:solidFill>
              <a:srgbClr val="FFFF00"/>
            </a:solidFill>
            <a:ln w="9207">
              <a:solidFill>
                <a:srgbClr val="FFFF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1" name="AutoShape 194">
              <a:extLst>
                <a:ext uri="{FF2B5EF4-FFF2-40B4-BE49-F238E27FC236}">
                  <a16:creationId xmlns:a16="http://schemas.microsoft.com/office/drawing/2014/main" xmlns="" id="{AF66B654-1B8B-B4AD-00BF-DCF6FF2118F6}"/>
                </a:ext>
              </a:extLst>
            </p:cNvPr>
            <p:cNvSpPr>
              <a:spLocks noChangeArrowheads="1"/>
            </p:cNvSpPr>
            <p:nvPr/>
          </p:nvSpPr>
          <p:spPr bwMode="auto">
            <a:xfrm flipV="1">
              <a:off x="3604" y="2969"/>
              <a:ext cx="21" cy="42"/>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2" name="AutoShape 195">
              <a:extLst>
                <a:ext uri="{FF2B5EF4-FFF2-40B4-BE49-F238E27FC236}">
                  <a16:creationId xmlns:a16="http://schemas.microsoft.com/office/drawing/2014/main" xmlns="" id="{D5EB320E-BAD3-55F9-64E4-E52426EFB320}"/>
                </a:ext>
              </a:extLst>
            </p:cNvPr>
            <p:cNvSpPr>
              <a:spLocks noChangeArrowheads="1"/>
            </p:cNvSpPr>
            <p:nvPr/>
          </p:nvSpPr>
          <p:spPr bwMode="auto">
            <a:xfrm flipV="1">
              <a:off x="3635" y="2969"/>
              <a:ext cx="22" cy="42"/>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3" name="AutoShape 196">
              <a:extLst>
                <a:ext uri="{FF2B5EF4-FFF2-40B4-BE49-F238E27FC236}">
                  <a16:creationId xmlns:a16="http://schemas.microsoft.com/office/drawing/2014/main" xmlns="" id="{5B535B17-9702-9768-3B06-B0C3F15CC368}"/>
                </a:ext>
              </a:extLst>
            </p:cNvPr>
            <p:cNvSpPr>
              <a:spLocks noChangeArrowheads="1"/>
            </p:cNvSpPr>
            <p:nvPr/>
          </p:nvSpPr>
          <p:spPr bwMode="auto">
            <a:xfrm flipV="1">
              <a:off x="3605" y="3026"/>
              <a:ext cx="18" cy="82"/>
            </a:xfrm>
            <a:prstGeom prst="roundRect">
              <a:avLst>
                <a:gd name="adj" fmla="val 0"/>
              </a:avLst>
            </a:prstGeom>
            <a:solidFill>
              <a:srgbClr val="FFFF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4" name="AutoShape 197">
              <a:extLst>
                <a:ext uri="{FF2B5EF4-FFF2-40B4-BE49-F238E27FC236}">
                  <a16:creationId xmlns:a16="http://schemas.microsoft.com/office/drawing/2014/main" xmlns="" id="{F2EE1E63-1F7F-1C9F-B95B-7DA05E714275}"/>
                </a:ext>
              </a:extLst>
            </p:cNvPr>
            <p:cNvSpPr>
              <a:spLocks noChangeArrowheads="1"/>
            </p:cNvSpPr>
            <p:nvPr/>
          </p:nvSpPr>
          <p:spPr bwMode="auto">
            <a:xfrm flipV="1">
              <a:off x="3636" y="3026"/>
              <a:ext cx="18" cy="82"/>
            </a:xfrm>
            <a:prstGeom prst="roundRect">
              <a:avLst>
                <a:gd name="adj" fmla="val 0"/>
              </a:avLst>
            </a:prstGeom>
            <a:solidFill>
              <a:srgbClr val="FFFF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5" name="AutoShape 198">
              <a:extLst>
                <a:ext uri="{FF2B5EF4-FFF2-40B4-BE49-F238E27FC236}">
                  <a16:creationId xmlns:a16="http://schemas.microsoft.com/office/drawing/2014/main" xmlns="" id="{457F7BA7-39A4-FCE1-C491-1538A1500383}"/>
                </a:ext>
              </a:extLst>
            </p:cNvPr>
            <p:cNvSpPr>
              <a:spLocks noChangeArrowheads="1"/>
            </p:cNvSpPr>
            <p:nvPr/>
          </p:nvSpPr>
          <p:spPr bwMode="auto">
            <a:xfrm flipV="1">
              <a:off x="3604" y="3136"/>
              <a:ext cx="18" cy="61"/>
            </a:xfrm>
            <a:prstGeom prst="roundRect">
              <a:avLst>
                <a:gd name="adj" fmla="val 0"/>
              </a:avLst>
            </a:prstGeom>
            <a:solidFill>
              <a:srgbClr val="FFFF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6" name="AutoShape 199">
              <a:extLst>
                <a:ext uri="{FF2B5EF4-FFF2-40B4-BE49-F238E27FC236}">
                  <a16:creationId xmlns:a16="http://schemas.microsoft.com/office/drawing/2014/main" xmlns="" id="{D79755CF-5AE0-164F-1D8D-BC62A455E967}"/>
                </a:ext>
              </a:extLst>
            </p:cNvPr>
            <p:cNvSpPr>
              <a:spLocks noChangeArrowheads="1"/>
            </p:cNvSpPr>
            <p:nvPr/>
          </p:nvSpPr>
          <p:spPr bwMode="auto">
            <a:xfrm flipV="1">
              <a:off x="3635" y="3136"/>
              <a:ext cx="16" cy="61"/>
            </a:xfrm>
            <a:prstGeom prst="roundRect">
              <a:avLst>
                <a:gd name="adj" fmla="val 0"/>
              </a:avLst>
            </a:prstGeom>
            <a:solidFill>
              <a:srgbClr val="FFFF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7" name="Oval 200">
              <a:extLst>
                <a:ext uri="{FF2B5EF4-FFF2-40B4-BE49-F238E27FC236}">
                  <a16:creationId xmlns:a16="http://schemas.microsoft.com/office/drawing/2014/main" xmlns="" id="{405CA540-49C1-7455-BC89-780E520BD643}"/>
                </a:ext>
              </a:extLst>
            </p:cNvPr>
            <p:cNvSpPr>
              <a:spLocks noChangeArrowheads="1"/>
            </p:cNvSpPr>
            <p:nvPr/>
          </p:nvSpPr>
          <p:spPr bwMode="auto">
            <a:xfrm>
              <a:off x="3591" y="3091"/>
              <a:ext cx="8" cy="13"/>
            </a:xfrm>
            <a:prstGeom prst="ellipse">
              <a:avLst/>
            </a:prstGeom>
            <a:solidFill>
              <a:srgbClr val="000000"/>
            </a:solidFill>
            <a:ln w="9207">
              <a:solidFill>
                <a:srgbClr val="00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8" name="AutoShape 201">
              <a:extLst>
                <a:ext uri="{FF2B5EF4-FFF2-40B4-BE49-F238E27FC236}">
                  <a16:creationId xmlns:a16="http://schemas.microsoft.com/office/drawing/2014/main" xmlns="" id="{79927E06-23AA-559E-B863-6BCD954C8C3C}"/>
                </a:ext>
              </a:extLst>
            </p:cNvPr>
            <p:cNvSpPr>
              <a:spLocks noChangeArrowheads="1"/>
            </p:cNvSpPr>
            <p:nvPr/>
          </p:nvSpPr>
          <p:spPr bwMode="auto">
            <a:xfrm flipV="1">
              <a:off x="3558" y="2940"/>
              <a:ext cx="133" cy="10"/>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09" name="Oval 202">
              <a:extLst>
                <a:ext uri="{FF2B5EF4-FFF2-40B4-BE49-F238E27FC236}">
                  <a16:creationId xmlns:a16="http://schemas.microsoft.com/office/drawing/2014/main" xmlns="" id="{7054E841-5E12-8781-260A-E47832E6F7B0}"/>
                </a:ext>
              </a:extLst>
            </p:cNvPr>
            <p:cNvSpPr>
              <a:spLocks noChangeArrowheads="1"/>
            </p:cNvSpPr>
            <p:nvPr/>
          </p:nvSpPr>
          <p:spPr bwMode="auto">
            <a:xfrm>
              <a:off x="3581" y="2522"/>
              <a:ext cx="86" cy="120"/>
            </a:xfrm>
            <a:prstGeom prst="ellipse">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0" name="AutoShape 203">
              <a:extLst>
                <a:ext uri="{FF2B5EF4-FFF2-40B4-BE49-F238E27FC236}">
                  <a16:creationId xmlns:a16="http://schemas.microsoft.com/office/drawing/2014/main" xmlns="" id="{9AE27DAC-E26E-03FF-19CC-EFB38884A0D4}"/>
                </a:ext>
              </a:extLst>
            </p:cNvPr>
            <p:cNvSpPr>
              <a:spLocks noChangeArrowheads="1"/>
            </p:cNvSpPr>
            <p:nvPr/>
          </p:nvSpPr>
          <p:spPr bwMode="auto">
            <a:xfrm flipV="1">
              <a:off x="3547" y="2590"/>
              <a:ext cx="153" cy="12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1" name="AutoShape 204">
              <a:extLst>
                <a:ext uri="{FF2B5EF4-FFF2-40B4-BE49-F238E27FC236}">
                  <a16:creationId xmlns:a16="http://schemas.microsoft.com/office/drawing/2014/main" xmlns="" id="{06DBAA25-C88C-D573-2092-1B690F878597}"/>
                </a:ext>
              </a:extLst>
            </p:cNvPr>
            <p:cNvSpPr>
              <a:spLocks noChangeArrowheads="1"/>
            </p:cNvSpPr>
            <p:nvPr/>
          </p:nvSpPr>
          <p:spPr bwMode="auto">
            <a:xfrm flipV="1">
              <a:off x="3553" y="2599"/>
              <a:ext cx="143" cy="83"/>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2" name="AutoShape 205">
              <a:extLst>
                <a:ext uri="{FF2B5EF4-FFF2-40B4-BE49-F238E27FC236}">
                  <a16:creationId xmlns:a16="http://schemas.microsoft.com/office/drawing/2014/main" xmlns="" id="{94FE6133-8F56-8CEE-15F4-C498FC6F0428}"/>
                </a:ext>
              </a:extLst>
            </p:cNvPr>
            <p:cNvSpPr>
              <a:spLocks noChangeArrowheads="1"/>
            </p:cNvSpPr>
            <p:nvPr/>
          </p:nvSpPr>
          <p:spPr bwMode="auto">
            <a:xfrm flipV="1">
              <a:off x="3623" y="2518"/>
              <a:ext cx="3" cy="6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3" name="Freeform 206">
              <a:extLst>
                <a:ext uri="{FF2B5EF4-FFF2-40B4-BE49-F238E27FC236}">
                  <a16:creationId xmlns:a16="http://schemas.microsoft.com/office/drawing/2014/main" xmlns="" id="{1C1E0AD4-58F7-5D53-5A53-3C79FE147340}"/>
                </a:ext>
              </a:extLst>
            </p:cNvPr>
            <p:cNvSpPr>
              <a:spLocks/>
            </p:cNvSpPr>
            <p:nvPr/>
          </p:nvSpPr>
          <p:spPr bwMode="auto">
            <a:xfrm>
              <a:off x="3592" y="2537"/>
              <a:ext cx="32" cy="50"/>
            </a:xfrm>
            <a:custGeom>
              <a:avLst/>
              <a:gdLst>
                <a:gd name="T0" fmla="*/ 2 w 32"/>
                <a:gd name="T1" fmla="*/ 0 h 50"/>
                <a:gd name="T2" fmla="*/ 31 w 32"/>
                <a:gd name="T3" fmla="*/ 46 h 50"/>
                <a:gd name="T4" fmla="*/ 29 w 32"/>
                <a:gd name="T5" fmla="*/ 49 h 50"/>
                <a:gd name="T6" fmla="*/ 0 w 32"/>
                <a:gd name="T7" fmla="*/ 5 h 50"/>
                <a:gd name="T8" fmla="*/ 2 w 32"/>
                <a:gd name="T9" fmla="*/ 0 h 50"/>
                <a:gd name="T10" fmla="*/ 2 w 32"/>
                <a:gd name="T11" fmla="*/ 0 h 50"/>
                <a:gd name="T12" fmla="*/ 0 60000 65536"/>
                <a:gd name="T13" fmla="*/ 0 60000 65536"/>
                <a:gd name="T14" fmla="*/ 0 60000 65536"/>
                <a:gd name="T15" fmla="*/ 0 60000 65536"/>
                <a:gd name="T16" fmla="*/ 0 60000 65536"/>
                <a:gd name="T17" fmla="*/ 0 60000 65536"/>
                <a:gd name="T18" fmla="*/ 0 w 32"/>
                <a:gd name="T19" fmla="*/ 0 h 50"/>
                <a:gd name="T20" fmla="*/ 32 w 32"/>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32" h="50">
                  <a:moveTo>
                    <a:pt x="2" y="0"/>
                  </a:moveTo>
                  <a:lnTo>
                    <a:pt x="31" y="46"/>
                  </a:lnTo>
                  <a:lnTo>
                    <a:pt x="29" y="49"/>
                  </a:lnTo>
                  <a:lnTo>
                    <a:pt x="0" y="5"/>
                  </a:lnTo>
                  <a:lnTo>
                    <a:pt x="2" y="0"/>
                  </a:lnTo>
                </a:path>
              </a:pathLst>
            </a:custGeom>
            <a:solidFill>
              <a:srgbClr val="FFFFFF"/>
            </a:solidFill>
            <a:ln w="9207">
              <a:solidFill>
                <a:srgbClr val="727272"/>
              </a:solidFill>
              <a:round/>
              <a:headEnd/>
              <a:tailEnd/>
            </a:ln>
          </p:spPr>
          <p:txBody>
            <a:bodyPr/>
            <a:lstStyle/>
            <a:p>
              <a:endParaRPr lang="en-US" sz="2372"/>
            </a:p>
          </p:txBody>
        </p:sp>
        <p:sp>
          <p:nvSpPr>
            <p:cNvPr id="165314" name="Freeform 207">
              <a:extLst>
                <a:ext uri="{FF2B5EF4-FFF2-40B4-BE49-F238E27FC236}">
                  <a16:creationId xmlns:a16="http://schemas.microsoft.com/office/drawing/2014/main" xmlns="" id="{F9D4E8FB-22E1-4CB8-09EA-7E03646F8F05}"/>
                </a:ext>
              </a:extLst>
            </p:cNvPr>
            <p:cNvSpPr>
              <a:spLocks/>
            </p:cNvSpPr>
            <p:nvPr/>
          </p:nvSpPr>
          <p:spPr bwMode="auto">
            <a:xfrm>
              <a:off x="3626" y="2536"/>
              <a:ext cx="32" cy="50"/>
            </a:xfrm>
            <a:custGeom>
              <a:avLst/>
              <a:gdLst>
                <a:gd name="T0" fmla="*/ 0 w 32"/>
                <a:gd name="T1" fmla="*/ 49 h 50"/>
                <a:gd name="T2" fmla="*/ 31 w 32"/>
                <a:gd name="T3" fmla="*/ 3 h 50"/>
                <a:gd name="T4" fmla="*/ 26 w 32"/>
                <a:gd name="T5" fmla="*/ 0 h 50"/>
                <a:gd name="T6" fmla="*/ 0 w 32"/>
                <a:gd name="T7" fmla="*/ 44 h 50"/>
                <a:gd name="T8" fmla="*/ 0 w 32"/>
                <a:gd name="T9" fmla="*/ 49 h 50"/>
                <a:gd name="T10" fmla="*/ 0 w 32"/>
                <a:gd name="T11" fmla="*/ 49 h 50"/>
                <a:gd name="T12" fmla="*/ 0 60000 65536"/>
                <a:gd name="T13" fmla="*/ 0 60000 65536"/>
                <a:gd name="T14" fmla="*/ 0 60000 65536"/>
                <a:gd name="T15" fmla="*/ 0 60000 65536"/>
                <a:gd name="T16" fmla="*/ 0 60000 65536"/>
                <a:gd name="T17" fmla="*/ 0 60000 65536"/>
                <a:gd name="T18" fmla="*/ 0 w 32"/>
                <a:gd name="T19" fmla="*/ 0 h 50"/>
                <a:gd name="T20" fmla="*/ 32 w 32"/>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32" h="50">
                  <a:moveTo>
                    <a:pt x="0" y="49"/>
                  </a:moveTo>
                  <a:lnTo>
                    <a:pt x="31" y="3"/>
                  </a:lnTo>
                  <a:lnTo>
                    <a:pt x="26" y="0"/>
                  </a:lnTo>
                  <a:lnTo>
                    <a:pt x="0" y="44"/>
                  </a:lnTo>
                  <a:lnTo>
                    <a:pt x="0" y="49"/>
                  </a:lnTo>
                </a:path>
              </a:pathLst>
            </a:custGeom>
            <a:solidFill>
              <a:srgbClr val="FFFFFF"/>
            </a:solidFill>
            <a:ln w="9207">
              <a:solidFill>
                <a:srgbClr val="727272"/>
              </a:solidFill>
              <a:round/>
              <a:headEnd/>
              <a:tailEnd/>
            </a:ln>
          </p:spPr>
          <p:txBody>
            <a:bodyPr/>
            <a:lstStyle/>
            <a:p>
              <a:endParaRPr lang="en-US" sz="2372"/>
            </a:p>
          </p:txBody>
        </p:sp>
        <p:sp>
          <p:nvSpPr>
            <p:cNvPr id="165315" name="AutoShape 208">
              <a:extLst>
                <a:ext uri="{FF2B5EF4-FFF2-40B4-BE49-F238E27FC236}">
                  <a16:creationId xmlns:a16="http://schemas.microsoft.com/office/drawing/2014/main" xmlns="" id="{F2CD7933-295C-E3F5-B7A7-372CB3E62CF1}"/>
                </a:ext>
              </a:extLst>
            </p:cNvPr>
            <p:cNvSpPr>
              <a:spLocks noChangeArrowheads="1"/>
            </p:cNvSpPr>
            <p:nvPr/>
          </p:nvSpPr>
          <p:spPr bwMode="auto">
            <a:xfrm flipV="1">
              <a:off x="3621" y="2590"/>
              <a:ext cx="4" cy="10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6" name="AutoShape 209">
              <a:extLst>
                <a:ext uri="{FF2B5EF4-FFF2-40B4-BE49-F238E27FC236}">
                  <a16:creationId xmlns:a16="http://schemas.microsoft.com/office/drawing/2014/main" xmlns="" id="{FC73964E-93A8-6283-95C7-BED94537F997}"/>
                </a:ext>
              </a:extLst>
            </p:cNvPr>
            <p:cNvSpPr>
              <a:spLocks noChangeArrowheads="1"/>
            </p:cNvSpPr>
            <p:nvPr/>
          </p:nvSpPr>
          <p:spPr bwMode="auto">
            <a:xfrm flipV="1">
              <a:off x="3594" y="2589"/>
              <a:ext cx="3" cy="10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7" name="AutoShape 210">
              <a:extLst>
                <a:ext uri="{FF2B5EF4-FFF2-40B4-BE49-F238E27FC236}">
                  <a16:creationId xmlns:a16="http://schemas.microsoft.com/office/drawing/2014/main" xmlns="" id="{590237C4-A039-809A-ABC4-8EDCD9F1E30D}"/>
                </a:ext>
              </a:extLst>
            </p:cNvPr>
            <p:cNvSpPr>
              <a:spLocks noChangeArrowheads="1"/>
            </p:cNvSpPr>
            <p:nvPr/>
          </p:nvSpPr>
          <p:spPr bwMode="auto">
            <a:xfrm flipV="1">
              <a:off x="3647" y="2590"/>
              <a:ext cx="4" cy="10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8" name="AutoShape 211">
              <a:extLst>
                <a:ext uri="{FF2B5EF4-FFF2-40B4-BE49-F238E27FC236}">
                  <a16:creationId xmlns:a16="http://schemas.microsoft.com/office/drawing/2014/main" xmlns="" id="{239ED94B-BA1A-ACF4-2EB6-FFA8FF9A0A3F}"/>
                </a:ext>
              </a:extLst>
            </p:cNvPr>
            <p:cNvSpPr>
              <a:spLocks noChangeArrowheads="1"/>
            </p:cNvSpPr>
            <p:nvPr/>
          </p:nvSpPr>
          <p:spPr bwMode="auto">
            <a:xfrm flipV="1">
              <a:off x="3574" y="2588"/>
              <a:ext cx="96" cy="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19" name="AutoShape 212">
              <a:extLst>
                <a:ext uri="{FF2B5EF4-FFF2-40B4-BE49-F238E27FC236}">
                  <a16:creationId xmlns:a16="http://schemas.microsoft.com/office/drawing/2014/main" xmlns="" id="{8A2AA8C0-AEB9-DA37-B6F0-6A08FB402B94}"/>
                </a:ext>
              </a:extLst>
            </p:cNvPr>
            <p:cNvSpPr>
              <a:spLocks noChangeArrowheads="1"/>
            </p:cNvSpPr>
            <p:nvPr/>
          </p:nvSpPr>
          <p:spPr bwMode="auto">
            <a:xfrm flipV="1">
              <a:off x="3573" y="2589"/>
              <a:ext cx="3" cy="10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0" name="AutoShape 213">
              <a:extLst>
                <a:ext uri="{FF2B5EF4-FFF2-40B4-BE49-F238E27FC236}">
                  <a16:creationId xmlns:a16="http://schemas.microsoft.com/office/drawing/2014/main" xmlns="" id="{E3FF5C0C-6C62-132C-A015-5CEB01E4C812}"/>
                </a:ext>
              </a:extLst>
            </p:cNvPr>
            <p:cNvSpPr>
              <a:spLocks noChangeArrowheads="1"/>
            </p:cNvSpPr>
            <p:nvPr/>
          </p:nvSpPr>
          <p:spPr bwMode="auto">
            <a:xfrm flipV="1">
              <a:off x="3669" y="2589"/>
              <a:ext cx="1" cy="10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1" name="Freeform 214">
              <a:extLst>
                <a:ext uri="{FF2B5EF4-FFF2-40B4-BE49-F238E27FC236}">
                  <a16:creationId xmlns:a16="http://schemas.microsoft.com/office/drawing/2014/main" xmlns="" id="{6677E69C-09EF-0531-8A32-0502AE652059}"/>
                </a:ext>
              </a:extLst>
            </p:cNvPr>
            <p:cNvSpPr>
              <a:spLocks/>
            </p:cNvSpPr>
            <p:nvPr/>
          </p:nvSpPr>
          <p:spPr bwMode="auto">
            <a:xfrm>
              <a:off x="3505" y="2692"/>
              <a:ext cx="249" cy="556"/>
            </a:xfrm>
            <a:custGeom>
              <a:avLst/>
              <a:gdLst>
                <a:gd name="T0" fmla="*/ 16 w 249"/>
                <a:gd name="T1" fmla="*/ 0 h 556"/>
                <a:gd name="T2" fmla="*/ 16 w 249"/>
                <a:gd name="T3" fmla="*/ 105 h 556"/>
                <a:gd name="T4" fmla="*/ 0 w 249"/>
                <a:gd name="T5" fmla="*/ 105 h 556"/>
                <a:gd name="T6" fmla="*/ 13 w 249"/>
                <a:gd name="T7" fmla="*/ 157 h 556"/>
                <a:gd name="T8" fmla="*/ 13 w 249"/>
                <a:gd name="T9" fmla="*/ 448 h 556"/>
                <a:gd name="T10" fmla="*/ 11 w 249"/>
                <a:gd name="T11" fmla="*/ 455 h 556"/>
                <a:gd name="T12" fmla="*/ 11 w 249"/>
                <a:gd name="T13" fmla="*/ 553 h 556"/>
                <a:gd name="T14" fmla="*/ 31 w 249"/>
                <a:gd name="T15" fmla="*/ 553 h 556"/>
                <a:gd name="T16" fmla="*/ 31 w 249"/>
                <a:gd name="T17" fmla="*/ 148 h 556"/>
                <a:gd name="T18" fmla="*/ 220 w 249"/>
                <a:gd name="T19" fmla="*/ 148 h 556"/>
                <a:gd name="T20" fmla="*/ 219 w 249"/>
                <a:gd name="T21" fmla="*/ 550 h 556"/>
                <a:gd name="T22" fmla="*/ 238 w 249"/>
                <a:gd name="T23" fmla="*/ 555 h 556"/>
                <a:gd name="T24" fmla="*/ 234 w 249"/>
                <a:gd name="T25" fmla="*/ 466 h 556"/>
                <a:gd name="T26" fmla="*/ 232 w 249"/>
                <a:gd name="T27" fmla="*/ 452 h 556"/>
                <a:gd name="T28" fmla="*/ 232 w 249"/>
                <a:gd name="T29" fmla="*/ 149 h 556"/>
                <a:gd name="T30" fmla="*/ 248 w 249"/>
                <a:gd name="T31" fmla="*/ 105 h 556"/>
                <a:gd name="T32" fmla="*/ 222 w 249"/>
                <a:gd name="T33" fmla="*/ 105 h 556"/>
                <a:gd name="T34" fmla="*/ 222 w 249"/>
                <a:gd name="T35" fmla="*/ 0 h 556"/>
                <a:gd name="T36" fmla="*/ 16 w 249"/>
                <a:gd name="T37" fmla="*/ 0 h 556"/>
                <a:gd name="T38" fmla="*/ 16 w 249"/>
                <a:gd name="T39" fmla="*/ 0 h 5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9"/>
                <a:gd name="T61" fmla="*/ 0 h 556"/>
                <a:gd name="T62" fmla="*/ 249 w 249"/>
                <a:gd name="T63" fmla="*/ 556 h 5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9" h="556">
                  <a:moveTo>
                    <a:pt x="16" y="0"/>
                  </a:moveTo>
                  <a:lnTo>
                    <a:pt x="16" y="105"/>
                  </a:lnTo>
                  <a:lnTo>
                    <a:pt x="0" y="105"/>
                  </a:lnTo>
                  <a:lnTo>
                    <a:pt x="13" y="157"/>
                  </a:lnTo>
                  <a:lnTo>
                    <a:pt x="13" y="448"/>
                  </a:lnTo>
                  <a:lnTo>
                    <a:pt x="11" y="455"/>
                  </a:lnTo>
                  <a:lnTo>
                    <a:pt x="11" y="553"/>
                  </a:lnTo>
                  <a:lnTo>
                    <a:pt x="31" y="553"/>
                  </a:lnTo>
                  <a:lnTo>
                    <a:pt x="31" y="148"/>
                  </a:lnTo>
                  <a:lnTo>
                    <a:pt x="220" y="148"/>
                  </a:lnTo>
                  <a:lnTo>
                    <a:pt x="219" y="550"/>
                  </a:lnTo>
                  <a:lnTo>
                    <a:pt x="238" y="555"/>
                  </a:lnTo>
                  <a:lnTo>
                    <a:pt x="234" y="466"/>
                  </a:lnTo>
                  <a:lnTo>
                    <a:pt x="232" y="452"/>
                  </a:lnTo>
                  <a:lnTo>
                    <a:pt x="232" y="149"/>
                  </a:lnTo>
                  <a:lnTo>
                    <a:pt x="248" y="105"/>
                  </a:lnTo>
                  <a:lnTo>
                    <a:pt x="222" y="105"/>
                  </a:lnTo>
                  <a:lnTo>
                    <a:pt x="222" y="0"/>
                  </a:lnTo>
                  <a:lnTo>
                    <a:pt x="16" y="0"/>
                  </a:lnTo>
                </a:path>
              </a:pathLst>
            </a:custGeom>
            <a:solidFill>
              <a:srgbClr val="810000"/>
            </a:solidFill>
            <a:ln w="9207">
              <a:solidFill>
                <a:srgbClr val="727272"/>
              </a:solidFill>
              <a:round/>
              <a:headEnd/>
              <a:tailEnd/>
            </a:ln>
          </p:spPr>
          <p:txBody>
            <a:bodyPr/>
            <a:lstStyle/>
            <a:p>
              <a:endParaRPr lang="en-US" sz="2372"/>
            </a:p>
          </p:txBody>
        </p:sp>
        <p:sp>
          <p:nvSpPr>
            <p:cNvPr id="165322" name="AutoShape 215">
              <a:extLst>
                <a:ext uri="{FF2B5EF4-FFF2-40B4-BE49-F238E27FC236}">
                  <a16:creationId xmlns:a16="http://schemas.microsoft.com/office/drawing/2014/main" xmlns="" id="{0C6535E0-A1EF-9C3F-90DD-1F9507A28ECE}"/>
                </a:ext>
              </a:extLst>
            </p:cNvPr>
            <p:cNvSpPr>
              <a:spLocks noChangeArrowheads="1"/>
            </p:cNvSpPr>
            <p:nvPr/>
          </p:nvSpPr>
          <p:spPr bwMode="auto">
            <a:xfrm flipV="1">
              <a:off x="3505" y="2792"/>
              <a:ext cx="249" cy="7"/>
            </a:xfrm>
            <a:prstGeom prst="roundRect">
              <a:avLst>
                <a:gd name="adj" fmla="val 0"/>
              </a:avLst>
            </a:prstGeom>
            <a:solidFill>
              <a:srgbClr val="A2A2A2"/>
            </a:solidFill>
            <a:ln w="9207">
              <a:solidFill>
                <a:srgbClr val="A2A2A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3" name="AutoShape 216">
              <a:extLst>
                <a:ext uri="{FF2B5EF4-FFF2-40B4-BE49-F238E27FC236}">
                  <a16:creationId xmlns:a16="http://schemas.microsoft.com/office/drawing/2014/main" xmlns="" id="{755119C4-6068-9F4A-E1B8-A374C5BAC8C1}"/>
                </a:ext>
              </a:extLst>
            </p:cNvPr>
            <p:cNvSpPr>
              <a:spLocks noChangeArrowheads="1"/>
            </p:cNvSpPr>
            <p:nvPr/>
          </p:nvSpPr>
          <p:spPr bwMode="auto">
            <a:xfrm flipV="1">
              <a:off x="3517" y="2837"/>
              <a:ext cx="220" cy="7"/>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4" name="AutoShape 217">
              <a:extLst>
                <a:ext uri="{FF2B5EF4-FFF2-40B4-BE49-F238E27FC236}">
                  <a16:creationId xmlns:a16="http://schemas.microsoft.com/office/drawing/2014/main" xmlns="" id="{DE6B756E-129D-52AD-F2B7-EB57602C5C66}"/>
                </a:ext>
              </a:extLst>
            </p:cNvPr>
            <p:cNvSpPr>
              <a:spLocks noChangeArrowheads="1"/>
            </p:cNvSpPr>
            <p:nvPr/>
          </p:nvSpPr>
          <p:spPr bwMode="auto">
            <a:xfrm flipV="1">
              <a:off x="3520" y="2691"/>
              <a:ext cx="210" cy="9"/>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5" name="AutoShape 218">
              <a:extLst>
                <a:ext uri="{FF2B5EF4-FFF2-40B4-BE49-F238E27FC236}">
                  <a16:creationId xmlns:a16="http://schemas.microsoft.com/office/drawing/2014/main" xmlns="" id="{EF642ED7-0822-2011-99C5-C919E86EE8EC}"/>
                </a:ext>
              </a:extLst>
            </p:cNvPr>
            <p:cNvSpPr>
              <a:spLocks noChangeArrowheads="1"/>
            </p:cNvSpPr>
            <p:nvPr/>
          </p:nvSpPr>
          <p:spPr bwMode="auto">
            <a:xfrm flipV="1">
              <a:off x="3515" y="3140"/>
              <a:ext cx="21" cy="107"/>
            </a:xfrm>
            <a:prstGeom prst="roundRect">
              <a:avLst>
                <a:gd name="adj" fmla="val 0"/>
              </a:avLst>
            </a:prstGeom>
            <a:solidFill>
              <a:srgbClr val="810000"/>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26" name="Freeform 219">
              <a:extLst>
                <a:ext uri="{FF2B5EF4-FFF2-40B4-BE49-F238E27FC236}">
                  <a16:creationId xmlns:a16="http://schemas.microsoft.com/office/drawing/2014/main" xmlns="" id="{81794B01-A2F6-151A-C19A-3688E12A4C1B}"/>
                </a:ext>
              </a:extLst>
            </p:cNvPr>
            <p:cNvSpPr>
              <a:spLocks/>
            </p:cNvSpPr>
            <p:nvPr/>
          </p:nvSpPr>
          <p:spPr bwMode="auto">
            <a:xfrm>
              <a:off x="3614" y="2858"/>
              <a:ext cx="28" cy="16"/>
            </a:xfrm>
            <a:custGeom>
              <a:avLst/>
              <a:gdLst>
                <a:gd name="T0" fmla="*/ 0 w 28"/>
                <a:gd name="T1" fmla="*/ 14 h 16"/>
                <a:gd name="T2" fmla="*/ 27 w 28"/>
                <a:gd name="T3" fmla="*/ 14 h 16"/>
                <a:gd name="T4" fmla="*/ 24 w 28"/>
                <a:gd name="T5" fmla="*/ 9 h 16"/>
                <a:gd name="T6" fmla="*/ 12 w 28"/>
                <a:gd name="T7" fmla="*/ 0 h 16"/>
                <a:gd name="T8" fmla="*/ 1 w 28"/>
                <a:gd name="T9" fmla="*/ 9 h 16"/>
                <a:gd name="T10" fmla="*/ 0 w 28"/>
                <a:gd name="T11" fmla="*/ 15 h 16"/>
                <a:gd name="T12" fmla="*/ 0 w 28"/>
                <a:gd name="T13" fmla="*/ 14 h 16"/>
                <a:gd name="T14" fmla="*/ 0 w 28"/>
                <a:gd name="T15" fmla="*/ 14 h 16"/>
                <a:gd name="T16" fmla="*/ 0 60000 65536"/>
                <a:gd name="T17" fmla="*/ 0 60000 65536"/>
                <a:gd name="T18" fmla="*/ 0 60000 65536"/>
                <a:gd name="T19" fmla="*/ 0 60000 65536"/>
                <a:gd name="T20" fmla="*/ 0 60000 65536"/>
                <a:gd name="T21" fmla="*/ 0 60000 65536"/>
                <a:gd name="T22" fmla="*/ 0 60000 65536"/>
                <a:gd name="T23" fmla="*/ 0 60000 65536"/>
                <a:gd name="T24" fmla="*/ 0 w 28"/>
                <a:gd name="T25" fmla="*/ 0 h 16"/>
                <a:gd name="T26" fmla="*/ 28 w 28"/>
                <a:gd name="T27" fmla="*/ 16 h 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8" h="16">
                  <a:moveTo>
                    <a:pt x="0" y="14"/>
                  </a:moveTo>
                  <a:lnTo>
                    <a:pt x="27" y="14"/>
                  </a:lnTo>
                  <a:lnTo>
                    <a:pt x="24" y="9"/>
                  </a:lnTo>
                  <a:lnTo>
                    <a:pt x="12" y="0"/>
                  </a:lnTo>
                  <a:lnTo>
                    <a:pt x="1" y="9"/>
                  </a:lnTo>
                  <a:lnTo>
                    <a:pt x="0" y="15"/>
                  </a:lnTo>
                  <a:lnTo>
                    <a:pt x="0" y="14"/>
                  </a:lnTo>
                </a:path>
              </a:pathLst>
            </a:custGeom>
            <a:solidFill>
              <a:srgbClr val="404040"/>
            </a:solidFill>
            <a:ln w="9207">
              <a:solidFill>
                <a:srgbClr val="404040"/>
              </a:solidFill>
              <a:round/>
              <a:headEnd/>
              <a:tailEnd/>
            </a:ln>
          </p:spPr>
          <p:txBody>
            <a:bodyPr/>
            <a:lstStyle/>
            <a:p>
              <a:endParaRPr lang="en-US" sz="2372"/>
            </a:p>
          </p:txBody>
        </p:sp>
        <p:sp>
          <p:nvSpPr>
            <p:cNvPr id="165327" name="Freeform 220">
              <a:extLst>
                <a:ext uri="{FF2B5EF4-FFF2-40B4-BE49-F238E27FC236}">
                  <a16:creationId xmlns:a16="http://schemas.microsoft.com/office/drawing/2014/main" xmlns="" id="{8635489D-3DCE-4C14-4C6E-C4C05A01A1D5}"/>
                </a:ext>
              </a:extLst>
            </p:cNvPr>
            <p:cNvSpPr>
              <a:spLocks/>
            </p:cNvSpPr>
            <p:nvPr/>
          </p:nvSpPr>
          <p:spPr bwMode="auto">
            <a:xfrm>
              <a:off x="3614" y="2870"/>
              <a:ext cx="28" cy="47"/>
            </a:xfrm>
            <a:custGeom>
              <a:avLst/>
              <a:gdLst>
                <a:gd name="T0" fmla="*/ 0 w 28"/>
                <a:gd name="T1" fmla="*/ 1 h 47"/>
                <a:gd name="T2" fmla="*/ 8 w 28"/>
                <a:gd name="T3" fmla="*/ 46 h 47"/>
                <a:gd name="T4" fmla="*/ 20 w 28"/>
                <a:gd name="T5" fmla="*/ 46 h 47"/>
                <a:gd name="T6" fmla="*/ 27 w 28"/>
                <a:gd name="T7" fmla="*/ 0 h 47"/>
                <a:gd name="T8" fmla="*/ 0 w 28"/>
                <a:gd name="T9" fmla="*/ 1 h 47"/>
                <a:gd name="T10" fmla="*/ 0 w 28"/>
                <a:gd name="T11" fmla="*/ 1 h 47"/>
                <a:gd name="T12" fmla="*/ 0 60000 65536"/>
                <a:gd name="T13" fmla="*/ 0 60000 65536"/>
                <a:gd name="T14" fmla="*/ 0 60000 65536"/>
                <a:gd name="T15" fmla="*/ 0 60000 65536"/>
                <a:gd name="T16" fmla="*/ 0 60000 65536"/>
                <a:gd name="T17" fmla="*/ 0 60000 65536"/>
                <a:gd name="T18" fmla="*/ 0 w 28"/>
                <a:gd name="T19" fmla="*/ 0 h 47"/>
                <a:gd name="T20" fmla="*/ 28 w 28"/>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28" h="47">
                  <a:moveTo>
                    <a:pt x="0" y="1"/>
                  </a:moveTo>
                  <a:lnTo>
                    <a:pt x="8" y="46"/>
                  </a:lnTo>
                  <a:lnTo>
                    <a:pt x="20" y="46"/>
                  </a:lnTo>
                  <a:lnTo>
                    <a:pt x="27" y="0"/>
                  </a:lnTo>
                  <a:lnTo>
                    <a:pt x="0" y="1"/>
                  </a:lnTo>
                </a:path>
              </a:pathLst>
            </a:custGeom>
            <a:solidFill>
              <a:srgbClr val="000000"/>
            </a:solidFill>
            <a:ln w="9207">
              <a:solidFill>
                <a:srgbClr val="000000"/>
              </a:solidFill>
              <a:round/>
              <a:headEnd/>
              <a:tailEnd/>
            </a:ln>
          </p:spPr>
          <p:txBody>
            <a:bodyPr/>
            <a:lstStyle/>
            <a:p>
              <a:endParaRPr lang="en-US" sz="2372"/>
            </a:p>
          </p:txBody>
        </p:sp>
        <p:sp>
          <p:nvSpPr>
            <p:cNvPr id="165328" name="Freeform 221">
              <a:extLst>
                <a:ext uri="{FF2B5EF4-FFF2-40B4-BE49-F238E27FC236}">
                  <a16:creationId xmlns:a16="http://schemas.microsoft.com/office/drawing/2014/main" xmlns="" id="{04BDB3AF-C490-6521-A405-5A1E4F5AAA18}"/>
                </a:ext>
              </a:extLst>
            </p:cNvPr>
            <p:cNvSpPr>
              <a:spLocks/>
            </p:cNvSpPr>
            <p:nvPr/>
          </p:nvSpPr>
          <p:spPr bwMode="auto">
            <a:xfrm>
              <a:off x="3615" y="2871"/>
              <a:ext cx="27" cy="45"/>
            </a:xfrm>
            <a:custGeom>
              <a:avLst/>
              <a:gdLst>
                <a:gd name="T0" fmla="*/ 0 w 27"/>
                <a:gd name="T1" fmla="*/ 0 h 45"/>
                <a:gd name="T2" fmla="*/ 26 w 27"/>
                <a:gd name="T3" fmla="*/ 0 h 45"/>
                <a:gd name="T4" fmla="*/ 19 w 27"/>
                <a:gd name="T5" fmla="*/ 44 h 45"/>
                <a:gd name="T6" fmla="*/ 8 w 27"/>
                <a:gd name="T7" fmla="*/ 43 h 45"/>
                <a:gd name="T8" fmla="*/ 4 w 27"/>
                <a:gd name="T9" fmla="*/ 19 h 45"/>
                <a:gd name="T10" fmla="*/ 0 w 27"/>
                <a:gd name="T11" fmla="*/ 0 h 45"/>
                <a:gd name="T12" fmla="*/ 0 w 27"/>
                <a:gd name="T13" fmla="*/ 0 h 45"/>
                <a:gd name="T14" fmla="*/ 0 60000 65536"/>
                <a:gd name="T15" fmla="*/ 0 60000 65536"/>
                <a:gd name="T16" fmla="*/ 0 60000 65536"/>
                <a:gd name="T17" fmla="*/ 0 60000 65536"/>
                <a:gd name="T18" fmla="*/ 0 60000 65536"/>
                <a:gd name="T19" fmla="*/ 0 60000 65536"/>
                <a:gd name="T20" fmla="*/ 0 60000 65536"/>
                <a:gd name="T21" fmla="*/ 0 w 27"/>
                <a:gd name="T22" fmla="*/ 0 h 45"/>
                <a:gd name="T23" fmla="*/ 27 w 2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45">
                  <a:moveTo>
                    <a:pt x="0" y="0"/>
                  </a:moveTo>
                  <a:lnTo>
                    <a:pt x="26" y="0"/>
                  </a:lnTo>
                  <a:lnTo>
                    <a:pt x="19" y="44"/>
                  </a:lnTo>
                  <a:lnTo>
                    <a:pt x="8" y="43"/>
                  </a:lnTo>
                  <a:lnTo>
                    <a:pt x="4" y="19"/>
                  </a:lnTo>
                  <a:lnTo>
                    <a:pt x="0" y="0"/>
                  </a:lnTo>
                </a:path>
              </a:pathLst>
            </a:custGeom>
            <a:solidFill>
              <a:srgbClr val="FFFFC2"/>
            </a:solidFill>
            <a:ln w="9207">
              <a:solidFill>
                <a:srgbClr val="2F2F2F"/>
              </a:solidFill>
              <a:round/>
              <a:headEnd/>
              <a:tailEnd/>
            </a:ln>
          </p:spPr>
          <p:txBody>
            <a:bodyPr/>
            <a:lstStyle/>
            <a:p>
              <a:endParaRPr lang="en-US" sz="2372"/>
            </a:p>
          </p:txBody>
        </p:sp>
        <p:sp>
          <p:nvSpPr>
            <p:cNvPr id="165329" name="AutoShape 222">
              <a:extLst>
                <a:ext uri="{FF2B5EF4-FFF2-40B4-BE49-F238E27FC236}">
                  <a16:creationId xmlns:a16="http://schemas.microsoft.com/office/drawing/2014/main" xmlns="" id="{D9BF33EE-B44D-1F21-7B82-486DAF6DE1CD}"/>
                </a:ext>
              </a:extLst>
            </p:cNvPr>
            <p:cNvSpPr>
              <a:spLocks noChangeArrowheads="1"/>
            </p:cNvSpPr>
            <p:nvPr/>
          </p:nvSpPr>
          <p:spPr bwMode="auto">
            <a:xfrm flipV="1">
              <a:off x="3628" y="2870"/>
              <a:ext cx="0" cy="44"/>
            </a:xfrm>
            <a:prstGeom prst="roundRect">
              <a:avLst>
                <a:gd name="adj" fmla="val 0"/>
              </a:avLst>
            </a:prstGeom>
            <a:solidFill>
              <a:srgbClr val="2F2F2F"/>
            </a:solidFill>
            <a:ln w="9207">
              <a:solidFill>
                <a:srgbClr val="2F2F2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0" name="AutoShape 223">
              <a:extLst>
                <a:ext uri="{FF2B5EF4-FFF2-40B4-BE49-F238E27FC236}">
                  <a16:creationId xmlns:a16="http://schemas.microsoft.com/office/drawing/2014/main" xmlns="" id="{BA01DAEF-8335-DF79-69E2-41A8E2281171}"/>
                </a:ext>
              </a:extLst>
            </p:cNvPr>
            <p:cNvSpPr>
              <a:spLocks noChangeArrowheads="1"/>
            </p:cNvSpPr>
            <p:nvPr/>
          </p:nvSpPr>
          <p:spPr bwMode="auto">
            <a:xfrm flipV="1">
              <a:off x="3626" y="2844"/>
              <a:ext cx="2" cy="14"/>
            </a:xfrm>
            <a:prstGeom prst="roundRect">
              <a:avLst>
                <a:gd name="adj" fmla="val 0"/>
              </a:avLst>
            </a:prstGeom>
            <a:solidFill>
              <a:srgbClr val="000000"/>
            </a:solidFill>
            <a:ln w="9207">
              <a:solidFill>
                <a:srgbClr val="00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1" name="AutoShape 224">
              <a:extLst>
                <a:ext uri="{FF2B5EF4-FFF2-40B4-BE49-F238E27FC236}">
                  <a16:creationId xmlns:a16="http://schemas.microsoft.com/office/drawing/2014/main" xmlns="" id="{33575FDB-1188-EBEE-2CC1-7D4757F59DD6}"/>
                </a:ext>
              </a:extLst>
            </p:cNvPr>
            <p:cNvSpPr>
              <a:spLocks noChangeArrowheads="1"/>
            </p:cNvSpPr>
            <p:nvPr/>
          </p:nvSpPr>
          <p:spPr bwMode="auto">
            <a:xfrm flipV="1">
              <a:off x="3536" y="3223"/>
              <a:ext cx="190" cy="2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2" name="AutoShape 225">
              <a:extLst>
                <a:ext uri="{FF2B5EF4-FFF2-40B4-BE49-F238E27FC236}">
                  <a16:creationId xmlns:a16="http://schemas.microsoft.com/office/drawing/2014/main" xmlns="" id="{DE86CC73-2B1C-685B-C700-A13ED7B1030E}"/>
                </a:ext>
              </a:extLst>
            </p:cNvPr>
            <p:cNvSpPr>
              <a:spLocks noChangeArrowheads="1"/>
            </p:cNvSpPr>
            <p:nvPr/>
          </p:nvSpPr>
          <p:spPr bwMode="auto">
            <a:xfrm flipV="1">
              <a:off x="3725" y="3140"/>
              <a:ext cx="19" cy="107"/>
            </a:xfrm>
            <a:prstGeom prst="roundRect">
              <a:avLst>
                <a:gd name="adj" fmla="val 0"/>
              </a:avLst>
            </a:prstGeom>
            <a:solidFill>
              <a:srgbClr val="810000"/>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3" name="AutoShape 226">
              <a:extLst>
                <a:ext uri="{FF2B5EF4-FFF2-40B4-BE49-F238E27FC236}">
                  <a16:creationId xmlns:a16="http://schemas.microsoft.com/office/drawing/2014/main" xmlns="" id="{0253C816-EA23-E810-F3E4-0D77BB5AC9D0}"/>
                </a:ext>
              </a:extLst>
            </p:cNvPr>
            <p:cNvSpPr>
              <a:spLocks noChangeArrowheads="1"/>
            </p:cNvSpPr>
            <p:nvPr/>
          </p:nvSpPr>
          <p:spPr bwMode="auto">
            <a:xfrm flipV="1">
              <a:off x="4920" y="2176"/>
              <a:ext cx="311" cy="1145"/>
            </a:xfrm>
            <a:prstGeom prst="roundRect">
              <a:avLst>
                <a:gd name="adj" fmla="val 0"/>
              </a:avLst>
            </a:prstGeom>
            <a:solidFill>
              <a:srgbClr val="E12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34" name="Group 227">
              <a:extLst>
                <a:ext uri="{FF2B5EF4-FFF2-40B4-BE49-F238E27FC236}">
                  <a16:creationId xmlns:a16="http://schemas.microsoft.com/office/drawing/2014/main" xmlns="" id="{D9E7EAD5-FC71-A1E6-4C9B-1601FA3096F6}"/>
                </a:ext>
              </a:extLst>
            </p:cNvPr>
            <p:cNvGrpSpPr>
              <a:grpSpLocks/>
            </p:cNvGrpSpPr>
            <p:nvPr/>
          </p:nvGrpSpPr>
          <p:grpSpPr bwMode="auto">
            <a:xfrm>
              <a:off x="4945" y="2288"/>
              <a:ext cx="267" cy="650"/>
              <a:chOff x="4945" y="2288"/>
              <a:chExt cx="267" cy="650"/>
            </a:xfrm>
          </p:grpSpPr>
          <p:sp>
            <p:nvSpPr>
              <p:cNvPr id="165625" name="AutoShape 228">
                <a:extLst>
                  <a:ext uri="{FF2B5EF4-FFF2-40B4-BE49-F238E27FC236}">
                    <a16:creationId xmlns:a16="http://schemas.microsoft.com/office/drawing/2014/main" xmlns="" id="{2B330598-DEA3-4CF4-A3E4-239F62066786}"/>
                  </a:ext>
                </a:extLst>
              </p:cNvPr>
              <p:cNvSpPr>
                <a:spLocks noChangeArrowheads="1"/>
              </p:cNvSpPr>
              <p:nvPr/>
            </p:nvSpPr>
            <p:spPr bwMode="auto">
              <a:xfrm flipV="1">
                <a:off x="4949" y="2289"/>
                <a:ext cx="62"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6" name="AutoShape 229">
                <a:extLst>
                  <a:ext uri="{FF2B5EF4-FFF2-40B4-BE49-F238E27FC236}">
                    <a16:creationId xmlns:a16="http://schemas.microsoft.com/office/drawing/2014/main" xmlns="" id="{EB9129DE-8AFE-0BFC-9F08-A305B9BCAC57}"/>
                  </a:ext>
                </a:extLst>
              </p:cNvPr>
              <p:cNvSpPr>
                <a:spLocks noChangeArrowheads="1"/>
              </p:cNvSpPr>
              <p:nvPr/>
            </p:nvSpPr>
            <p:spPr bwMode="auto">
              <a:xfrm flipV="1">
                <a:off x="4979" y="2290"/>
                <a:ext cx="3" cy="162"/>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7" name="AutoShape 230">
                <a:extLst>
                  <a:ext uri="{FF2B5EF4-FFF2-40B4-BE49-F238E27FC236}">
                    <a16:creationId xmlns:a16="http://schemas.microsoft.com/office/drawing/2014/main" xmlns="" id="{3CF80486-6DCC-51BD-3DFC-05CF7059B000}"/>
                  </a:ext>
                </a:extLst>
              </p:cNvPr>
              <p:cNvSpPr>
                <a:spLocks noChangeArrowheads="1"/>
              </p:cNvSpPr>
              <p:nvPr/>
            </p:nvSpPr>
            <p:spPr bwMode="auto">
              <a:xfrm flipV="1">
                <a:off x="4951" y="2334"/>
                <a:ext cx="61"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8" name="AutoShape 231">
                <a:extLst>
                  <a:ext uri="{FF2B5EF4-FFF2-40B4-BE49-F238E27FC236}">
                    <a16:creationId xmlns:a16="http://schemas.microsoft.com/office/drawing/2014/main" xmlns="" id="{F2C22C03-42A1-1314-8ED3-56E92AF17FB1}"/>
                  </a:ext>
                </a:extLst>
              </p:cNvPr>
              <p:cNvSpPr>
                <a:spLocks noChangeArrowheads="1"/>
              </p:cNvSpPr>
              <p:nvPr/>
            </p:nvSpPr>
            <p:spPr bwMode="auto">
              <a:xfrm flipV="1">
                <a:off x="4951" y="2378"/>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9" name="AutoShape 232">
                <a:extLst>
                  <a:ext uri="{FF2B5EF4-FFF2-40B4-BE49-F238E27FC236}">
                    <a16:creationId xmlns:a16="http://schemas.microsoft.com/office/drawing/2014/main" xmlns="" id="{8E3F911E-9C43-9477-C804-46ABF584467C}"/>
                  </a:ext>
                </a:extLst>
              </p:cNvPr>
              <p:cNvSpPr>
                <a:spLocks noChangeArrowheads="1"/>
              </p:cNvSpPr>
              <p:nvPr/>
            </p:nvSpPr>
            <p:spPr bwMode="auto">
              <a:xfrm flipV="1">
                <a:off x="4951" y="2420"/>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0" name="Freeform 233">
                <a:extLst>
                  <a:ext uri="{FF2B5EF4-FFF2-40B4-BE49-F238E27FC236}">
                    <a16:creationId xmlns:a16="http://schemas.microsoft.com/office/drawing/2014/main" xmlns="" id="{9AFC8162-9D4E-A47C-7A8E-8D518053FCD4}"/>
                  </a:ext>
                </a:extLst>
              </p:cNvPr>
              <p:cNvSpPr>
                <a:spLocks/>
              </p:cNvSpPr>
              <p:nvPr/>
            </p:nvSpPr>
            <p:spPr bwMode="auto">
              <a:xfrm>
                <a:off x="4945" y="2288"/>
                <a:ext cx="68" cy="177"/>
              </a:xfrm>
              <a:custGeom>
                <a:avLst/>
                <a:gdLst>
                  <a:gd name="T0" fmla="*/ 0 w 68"/>
                  <a:gd name="T1" fmla="*/ 0 h 177"/>
                  <a:gd name="T2" fmla="*/ 0 w 68"/>
                  <a:gd name="T3" fmla="*/ 176 h 177"/>
                  <a:gd name="T4" fmla="*/ 67 w 68"/>
                  <a:gd name="T5" fmla="*/ 176 h 177"/>
                  <a:gd name="T6" fmla="*/ 67 w 68"/>
                  <a:gd name="T7" fmla="*/ 164 h 177"/>
                  <a:gd name="T8" fmla="*/ 4 w 68"/>
                  <a:gd name="T9" fmla="*/ 164 h 177"/>
                  <a:gd name="T10" fmla="*/ 4 w 68"/>
                  <a:gd name="T11" fmla="*/ 1 h 177"/>
                  <a:gd name="T12" fmla="*/ 0 w 68"/>
                  <a:gd name="T13" fmla="*/ 0 h 177"/>
                  <a:gd name="T14" fmla="*/ 0 w 68"/>
                  <a:gd name="T15" fmla="*/ 0 h 177"/>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7"/>
                  <a:gd name="T26" fmla="*/ 68 w 68"/>
                  <a:gd name="T27" fmla="*/ 177 h 1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7">
                    <a:moveTo>
                      <a:pt x="0" y="0"/>
                    </a:moveTo>
                    <a:lnTo>
                      <a:pt x="0" y="176"/>
                    </a:lnTo>
                    <a:lnTo>
                      <a:pt x="67" y="176"/>
                    </a:lnTo>
                    <a:lnTo>
                      <a:pt x="67" y="164"/>
                    </a:lnTo>
                    <a:lnTo>
                      <a:pt x="4" y="164"/>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631" name="AutoShape 234">
                <a:extLst>
                  <a:ext uri="{FF2B5EF4-FFF2-40B4-BE49-F238E27FC236}">
                    <a16:creationId xmlns:a16="http://schemas.microsoft.com/office/drawing/2014/main" xmlns="" id="{15A4FE49-7D8F-51B8-F682-8BC6FA53C80F}"/>
                  </a:ext>
                </a:extLst>
              </p:cNvPr>
              <p:cNvSpPr>
                <a:spLocks noChangeArrowheads="1"/>
              </p:cNvSpPr>
              <p:nvPr/>
            </p:nvSpPr>
            <p:spPr bwMode="auto">
              <a:xfrm flipV="1">
                <a:off x="5045" y="2289"/>
                <a:ext cx="61"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2" name="AutoShape 235">
                <a:extLst>
                  <a:ext uri="{FF2B5EF4-FFF2-40B4-BE49-F238E27FC236}">
                    <a16:creationId xmlns:a16="http://schemas.microsoft.com/office/drawing/2014/main" xmlns="" id="{65609A2A-704B-5A25-C49C-458DA021907A}"/>
                  </a:ext>
                </a:extLst>
              </p:cNvPr>
              <p:cNvSpPr>
                <a:spLocks noChangeArrowheads="1"/>
              </p:cNvSpPr>
              <p:nvPr/>
            </p:nvSpPr>
            <p:spPr bwMode="auto">
              <a:xfrm flipV="1">
                <a:off x="5073" y="2290"/>
                <a:ext cx="4" cy="162"/>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3" name="AutoShape 236">
                <a:extLst>
                  <a:ext uri="{FF2B5EF4-FFF2-40B4-BE49-F238E27FC236}">
                    <a16:creationId xmlns:a16="http://schemas.microsoft.com/office/drawing/2014/main" xmlns="" id="{79DB5C7D-7D74-238D-408F-1C10FE5A79E4}"/>
                  </a:ext>
                </a:extLst>
              </p:cNvPr>
              <p:cNvSpPr>
                <a:spLocks noChangeArrowheads="1"/>
              </p:cNvSpPr>
              <p:nvPr/>
            </p:nvSpPr>
            <p:spPr bwMode="auto">
              <a:xfrm flipV="1">
                <a:off x="5046" y="2334"/>
                <a:ext cx="61"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4" name="AutoShape 237">
                <a:extLst>
                  <a:ext uri="{FF2B5EF4-FFF2-40B4-BE49-F238E27FC236}">
                    <a16:creationId xmlns:a16="http://schemas.microsoft.com/office/drawing/2014/main" xmlns="" id="{1E5EC5C3-89A7-822E-5CE4-D30BAE5D490E}"/>
                  </a:ext>
                </a:extLst>
              </p:cNvPr>
              <p:cNvSpPr>
                <a:spLocks noChangeArrowheads="1"/>
              </p:cNvSpPr>
              <p:nvPr/>
            </p:nvSpPr>
            <p:spPr bwMode="auto">
              <a:xfrm flipV="1">
                <a:off x="5046" y="2378"/>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5" name="AutoShape 238">
                <a:extLst>
                  <a:ext uri="{FF2B5EF4-FFF2-40B4-BE49-F238E27FC236}">
                    <a16:creationId xmlns:a16="http://schemas.microsoft.com/office/drawing/2014/main" xmlns="" id="{A4688094-6EC1-2530-39E6-86CA17F5CE68}"/>
                  </a:ext>
                </a:extLst>
              </p:cNvPr>
              <p:cNvSpPr>
                <a:spLocks noChangeArrowheads="1"/>
              </p:cNvSpPr>
              <p:nvPr/>
            </p:nvSpPr>
            <p:spPr bwMode="auto">
              <a:xfrm flipV="1">
                <a:off x="5046" y="2420"/>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6" name="Freeform 239">
                <a:extLst>
                  <a:ext uri="{FF2B5EF4-FFF2-40B4-BE49-F238E27FC236}">
                    <a16:creationId xmlns:a16="http://schemas.microsoft.com/office/drawing/2014/main" xmlns="" id="{61852315-8E8F-FA83-6FB5-45911D6431CD}"/>
                  </a:ext>
                </a:extLst>
              </p:cNvPr>
              <p:cNvSpPr>
                <a:spLocks/>
              </p:cNvSpPr>
              <p:nvPr/>
            </p:nvSpPr>
            <p:spPr bwMode="auto">
              <a:xfrm>
                <a:off x="5040" y="2288"/>
                <a:ext cx="68" cy="177"/>
              </a:xfrm>
              <a:custGeom>
                <a:avLst/>
                <a:gdLst>
                  <a:gd name="T0" fmla="*/ 0 w 68"/>
                  <a:gd name="T1" fmla="*/ 0 h 177"/>
                  <a:gd name="T2" fmla="*/ 0 w 68"/>
                  <a:gd name="T3" fmla="*/ 176 h 177"/>
                  <a:gd name="T4" fmla="*/ 67 w 68"/>
                  <a:gd name="T5" fmla="*/ 176 h 177"/>
                  <a:gd name="T6" fmla="*/ 67 w 68"/>
                  <a:gd name="T7" fmla="*/ 164 h 177"/>
                  <a:gd name="T8" fmla="*/ 5 w 68"/>
                  <a:gd name="T9" fmla="*/ 164 h 177"/>
                  <a:gd name="T10" fmla="*/ 5 w 68"/>
                  <a:gd name="T11" fmla="*/ 1 h 177"/>
                  <a:gd name="T12" fmla="*/ 0 w 68"/>
                  <a:gd name="T13" fmla="*/ 0 h 177"/>
                  <a:gd name="T14" fmla="*/ 0 w 68"/>
                  <a:gd name="T15" fmla="*/ 0 h 177"/>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7"/>
                  <a:gd name="T26" fmla="*/ 68 w 68"/>
                  <a:gd name="T27" fmla="*/ 177 h 1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7">
                    <a:moveTo>
                      <a:pt x="0" y="0"/>
                    </a:moveTo>
                    <a:lnTo>
                      <a:pt x="0" y="176"/>
                    </a:lnTo>
                    <a:lnTo>
                      <a:pt x="67" y="176"/>
                    </a:lnTo>
                    <a:lnTo>
                      <a:pt x="67" y="164"/>
                    </a:lnTo>
                    <a:lnTo>
                      <a:pt x="5" y="164"/>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637" name="AutoShape 240">
                <a:extLst>
                  <a:ext uri="{FF2B5EF4-FFF2-40B4-BE49-F238E27FC236}">
                    <a16:creationId xmlns:a16="http://schemas.microsoft.com/office/drawing/2014/main" xmlns="" id="{F1B9BFDF-76BD-D3CB-1AC9-1892B2915A25}"/>
                  </a:ext>
                </a:extLst>
              </p:cNvPr>
              <p:cNvSpPr>
                <a:spLocks noChangeArrowheads="1"/>
              </p:cNvSpPr>
              <p:nvPr/>
            </p:nvSpPr>
            <p:spPr bwMode="auto">
              <a:xfrm flipV="1">
                <a:off x="5145" y="2289"/>
                <a:ext cx="61"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8" name="AutoShape 241">
                <a:extLst>
                  <a:ext uri="{FF2B5EF4-FFF2-40B4-BE49-F238E27FC236}">
                    <a16:creationId xmlns:a16="http://schemas.microsoft.com/office/drawing/2014/main" xmlns="" id="{095E9159-B6A6-55FE-9D74-3A549B4740FA}"/>
                  </a:ext>
                </a:extLst>
              </p:cNvPr>
              <p:cNvSpPr>
                <a:spLocks noChangeArrowheads="1"/>
              </p:cNvSpPr>
              <p:nvPr/>
            </p:nvSpPr>
            <p:spPr bwMode="auto">
              <a:xfrm flipV="1">
                <a:off x="5174" y="2290"/>
                <a:ext cx="3" cy="162"/>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39" name="AutoShape 242">
                <a:extLst>
                  <a:ext uri="{FF2B5EF4-FFF2-40B4-BE49-F238E27FC236}">
                    <a16:creationId xmlns:a16="http://schemas.microsoft.com/office/drawing/2014/main" xmlns="" id="{E08EFE9F-F70D-2685-9359-9A222AD71FA8}"/>
                  </a:ext>
                </a:extLst>
              </p:cNvPr>
              <p:cNvSpPr>
                <a:spLocks noChangeArrowheads="1"/>
              </p:cNvSpPr>
              <p:nvPr/>
            </p:nvSpPr>
            <p:spPr bwMode="auto">
              <a:xfrm flipV="1">
                <a:off x="5146" y="2334"/>
                <a:ext cx="61"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0" name="AutoShape 243">
                <a:extLst>
                  <a:ext uri="{FF2B5EF4-FFF2-40B4-BE49-F238E27FC236}">
                    <a16:creationId xmlns:a16="http://schemas.microsoft.com/office/drawing/2014/main" xmlns="" id="{4CDB31F4-8847-5221-49A8-00051017C1F4}"/>
                  </a:ext>
                </a:extLst>
              </p:cNvPr>
              <p:cNvSpPr>
                <a:spLocks noChangeArrowheads="1"/>
              </p:cNvSpPr>
              <p:nvPr/>
            </p:nvSpPr>
            <p:spPr bwMode="auto">
              <a:xfrm flipV="1">
                <a:off x="5146" y="2378"/>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1" name="AutoShape 244">
                <a:extLst>
                  <a:ext uri="{FF2B5EF4-FFF2-40B4-BE49-F238E27FC236}">
                    <a16:creationId xmlns:a16="http://schemas.microsoft.com/office/drawing/2014/main" xmlns="" id="{3A9DED49-5EFA-F666-FB3C-31A6A3BEDAD2}"/>
                  </a:ext>
                </a:extLst>
              </p:cNvPr>
              <p:cNvSpPr>
                <a:spLocks noChangeArrowheads="1"/>
              </p:cNvSpPr>
              <p:nvPr/>
            </p:nvSpPr>
            <p:spPr bwMode="auto">
              <a:xfrm flipV="1">
                <a:off x="5146" y="2420"/>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2" name="Freeform 245">
                <a:extLst>
                  <a:ext uri="{FF2B5EF4-FFF2-40B4-BE49-F238E27FC236}">
                    <a16:creationId xmlns:a16="http://schemas.microsoft.com/office/drawing/2014/main" xmlns="" id="{8C84D363-609E-69BD-EFC7-CF085649FA88}"/>
                  </a:ext>
                </a:extLst>
              </p:cNvPr>
              <p:cNvSpPr>
                <a:spLocks/>
              </p:cNvSpPr>
              <p:nvPr/>
            </p:nvSpPr>
            <p:spPr bwMode="auto">
              <a:xfrm>
                <a:off x="5140" y="2288"/>
                <a:ext cx="68" cy="177"/>
              </a:xfrm>
              <a:custGeom>
                <a:avLst/>
                <a:gdLst>
                  <a:gd name="T0" fmla="*/ 0 w 68"/>
                  <a:gd name="T1" fmla="*/ 0 h 177"/>
                  <a:gd name="T2" fmla="*/ 0 w 68"/>
                  <a:gd name="T3" fmla="*/ 176 h 177"/>
                  <a:gd name="T4" fmla="*/ 67 w 68"/>
                  <a:gd name="T5" fmla="*/ 176 h 177"/>
                  <a:gd name="T6" fmla="*/ 67 w 68"/>
                  <a:gd name="T7" fmla="*/ 164 h 177"/>
                  <a:gd name="T8" fmla="*/ 5 w 68"/>
                  <a:gd name="T9" fmla="*/ 164 h 177"/>
                  <a:gd name="T10" fmla="*/ 5 w 68"/>
                  <a:gd name="T11" fmla="*/ 1 h 177"/>
                  <a:gd name="T12" fmla="*/ 0 w 68"/>
                  <a:gd name="T13" fmla="*/ 0 h 177"/>
                  <a:gd name="T14" fmla="*/ 0 w 68"/>
                  <a:gd name="T15" fmla="*/ 0 h 177"/>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7"/>
                  <a:gd name="T26" fmla="*/ 68 w 68"/>
                  <a:gd name="T27" fmla="*/ 177 h 1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7">
                    <a:moveTo>
                      <a:pt x="0" y="0"/>
                    </a:moveTo>
                    <a:lnTo>
                      <a:pt x="0" y="176"/>
                    </a:lnTo>
                    <a:lnTo>
                      <a:pt x="67" y="176"/>
                    </a:lnTo>
                    <a:lnTo>
                      <a:pt x="67" y="164"/>
                    </a:lnTo>
                    <a:lnTo>
                      <a:pt x="5" y="164"/>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643" name="AutoShape 246">
                <a:extLst>
                  <a:ext uri="{FF2B5EF4-FFF2-40B4-BE49-F238E27FC236}">
                    <a16:creationId xmlns:a16="http://schemas.microsoft.com/office/drawing/2014/main" xmlns="" id="{6FFCA730-4234-1329-8B02-927E4C823321}"/>
                  </a:ext>
                </a:extLst>
              </p:cNvPr>
              <p:cNvSpPr>
                <a:spLocks noChangeArrowheads="1"/>
              </p:cNvSpPr>
              <p:nvPr/>
            </p:nvSpPr>
            <p:spPr bwMode="auto">
              <a:xfrm flipV="1">
                <a:off x="4949" y="2530"/>
                <a:ext cx="62"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4" name="AutoShape 247">
                <a:extLst>
                  <a:ext uri="{FF2B5EF4-FFF2-40B4-BE49-F238E27FC236}">
                    <a16:creationId xmlns:a16="http://schemas.microsoft.com/office/drawing/2014/main" xmlns="" id="{3456EB72-5DE3-8553-24EE-502E4B3C9DD1}"/>
                  </a:ext>
                </a:extLst>
              </p:cNvPr>
              <p:cNvSpPr>
                <a:spLocks noChangeArrowheads="1"/>
              </p:cNvSpPr>
              <p:nvPr/>
            </p:nvSpPr>
            <p:spPr bwMode="auto">
              <a:xfrm flipV="1">
                <a:off x="4979" y="2530"/>
                <a:ext cx="3"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5" name="AutoShape 248">
                <a:extLst>
                  <a:ext uri="{FF2B5EF4-FFF2-40B4-BE49-F238E27FC236}">
                    <a16:creationId xmlns:a16="http://schemas.microsoft.com/office/drawing/2014/main" xmlns="" id="{58A5A323-471D-1AFB-D185-6C5DFF76F5D1}"/>
                  </a:ext>
                </a:extLst>
              </p:cNvPr>
              <p:cNvSpPr>
                <a:spLocks noChangeArrowheads="1"/>
              </p:cNvSpPr>
              <p:nvPr/>
            </p:nvSpPr>
            <p:spPr bwMode="auto">
              <a:xfrm flipV="1">
                <a:off x="4951" y="2577"/>
                <a:ext cx="61"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6" name="AutoShape 249">
                <a:extLst>
                  <a:ext uri="{FF2B5EF4-FFF2-40B4-BE49-F238E27FC236}">
                    <a16:creationId xmlns:a16="http://schemas.microsoft.com/office/drawing/2014/main" xmlns="" id="{6682E890-2D4B-C1EE-EE3F-D6713CBE64D9}"/>
                  </a:ext>
                </a:extLst>
              </p:cNvPr>
              <p:cNvSpPr>
                <a:spLocks noChangeArrowheads="1"/>
              </p:cNvSpPr>
              <p:nvPr/>
            </p:nvSpPr>
            <p:spPr bwMode="auto">
              <a:xfrm flipV="1">
                <a:off x="4951" y="2619"/>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7" name="AutoShape 250">
                <a:extLst>
                  <a:ext uri="{FF2B5EF4-FFF2-40B4-BE49-F238E27FC236}">
                    <a16:creationId xmlns:a16="http://schemas.microsoft.com/office/drawing/2014/main" xmlns="" id="{1E029552-EEFE-57FF-4847-D5EC63A486EE}"/>
                  </a:ext>
                </a:extLst>
              </p:cNvPr>
              <p:cNvSpPr>
                <a:spLocks noChangeArrowheads="1"/>
              </p:cNvSpPr>
              <p:nvPr/>
            </p:nvSpPr>
            <p:spPr bwMode="auto">
              <a:xfrm flipV="1">
                <a:off x="4951" y="2661"/>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48" name="Freeform 251">
                <a:extLst>
                  <a:ext uri="{FF2B5EF4-FFF2-40B4-BE49-F238E27FC236}">
                    <a16:creationId xmlns:a16="http://schemas.microsoft.com/office/drawing/2014/main" xmlns="" id="{C78FE46B-21E9-B083-2964-12A65F61E7CE}"/>
                  </a:ext>
                </a:extLst>
              </p:cNvPr>
              <p:cNvSpPr>
                <a:spLocks/>
              </p:cNvSpPr>
              <p:nvPr/>
            </p:nvSpPr>
            <p:spPr bwMode="auto">
              <a:xfrm>
                <a:off x="4945" y="2530"/>
                <a:ext cx="68" cy="174"/>
              </a:xfrm>
              <a:custGeom>
                <a:avLst/>
                <a:gdLst>
                  <a:gd name="T0" fmla="*/ 0 w 68"/>
                  <a:gd name="T1" fmla="*/ 0 h 174"/>
                  <a:gd name="T2" fmla="*/ 0 w 68"/>
                  <a:gd name="T3" fmla="*/ 173 h 174"/>
                  <a:gd name="T4" fmla="*/ 67 w 68"/>
                  <a:gd name="T5" fmla="*/ 173 h 174"/>
                  <a:gd name="T6" fmla="*/ 67 w 68"/>
                  <a:gd name="T7" fmla="*/ 165 h 174"/>
                  <a:gd name="T8" fmla="*/ 4 w 68"/>
                  <a:gd name="T9" fmla="*/ 165 h 174"/>
                  <a:gd name="T10" fmla="*/ 4 w 68"/>
                  <a:gd name="T11" fmla="*/ 0 h 174"/>
                  <a:gd name="T12" fmla="*/ 0 w 68"/>
                  <a:gd name="T13" fmla="*/ 0 h 174"/>
                  <a:gd name="T14" fmla="*/ 0 w 68"/>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4"/>
                  <a:gd name="T26" fmla="*/ 68 w 68"/>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4">
                    <a:moveTo>
                      <a:pt x="0" y="0"/>
                    </a:moveTo>
                    <a:lnTo>
                      <a:pt x="0" y="173"/>
                    </a:lnTo>
                    <a:lnTo>
                      <a:pt x="67" y="173"/>
                    </a:lnTo>
                    <a:lnTo>
                      <a:pt x="67" y="165"/>
                    </a:lnTo>
                    <a:lnTo>
                      <a:pt x="4" y="165"/>
                    </a:lnTo>
                    <a:lnTo>
                      <a:pt x="4"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649" name="AutoShape 252">
                <a:extLst>
                  <a:ext uri="{FF2B5EF4-FFF2-40B4-BE49-F238E27FC236}">
                    <a16:creationId xmlns:a16="http://schemas.microsoft.com/office/drawing/2014/main" xmlns="" id="{0813A247-C56B-4D1C-708F-78B36C570F10}"/>
                  </a:ext>
                </a:extLst>
              </p:cNvPr>
              <p:cNvSpPr>
                <a:spLocks noChangeArrowheads="1"/>
              </p:cNvSpPr>
              <p:nvPr/>
            </p:nvSpPr>
            <p:spPr bwMode="auto">
              <a:xfrm flipV="1">
                <a:off x="5045" y="2530"/>
                <a:ext cx="61"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0" name="AutoShape 253">
                <a:extLst>
                  <a:ext uri="{FF2B5EF4-FFF2-40B4-BE49-F238E27FC236}">
                    <a16:creationId xmlns:a16="http://schemas.microsoft.com/office/drawing/2014/main" xmlns="" id="{142BBCD3-25D9-8372-1C95-B9D37871E330}"/>
                  </a:ext>
                </a:extLst>
              </p:cNvPr>
              <p:cNvSpPr>
                <a:spLocks noChangeArrowheads="1"/>
              </p:cNvSpPr>
              <p:nvPr/>
            </p:nvSpPr>
            <p:spPr bwMode="auto">
              <a:xfrm flipV="1">
                <a:off x="5073" y="2530"/>
                <a:ext cx="4"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1" name="AutoShape 254">
                <a:extLst>
                  <a:ext uri="{FF2B5EF4-FFF2-40B4-BE49-F238E27FC236}">
                    <a16:creationId xmlns:a16="http://schemas.microsoft.com/office/drawing/2014/main" xmlns="" id="{0900129A-2C95-5404-1C22-7B54D73ED503}"/>
                  </a:ext>
                </a:extLst>
              </p:cNvPr>
              <p:cNvSpPr>
                <a:spLocks noChangeArrowheads="1"/>
              </p:cNvSpPr>
              <p:nvPr/>
            </p:nvSpPr>
            <p:spPr bwMode="auto">
              <a:xfrm flipV="1">
                <a:off x="5046" y="2577"/>
                <a:ext cx="61"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2" name="AutoShape 255">
                <a:extLst>
                  <a:ext uri="{FF2B5EF4-FFF2-40B4-BE49-F238E27FC236}">
                    <a16:creationId xmlns:a16="http://schemas.microsoft.com/office/drawing/2014/main" xmlns="" id="{478951D4-57BE-70CD-6D5D-7B5DC3190ECB}"/>
                  </a:ext>
                </a:extLst>
              </p:cNvPr>
              <p:cNvSpPr>
                <a:spLocks noChangeArrowheads="1"/>
              </p:cNvSpPr>
              <p:nvPr/>
            </p:nvSpPr>
            <p:spPr bwMode="auto">
              <a:xfrm flipV="1">
                <a:off x="5046" y="2619"/>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3" name="AutoShape 256">
                <a:extLst>
                  <a:ext uri="{FF2B5EF4-FFF2-40B4-BE49-F238E27FC236}">
                    <a16:creationId xmlns:a16="http://schemas.microsoft.com/office/drawing/2014/main" xmlns="" id="{72ABD566-DC94-85D3-42D4-C162DCD4298F}"/>
                  </a:ext>
                </a:extLst>
              </p:cNvPr>
              <p:cNvSpPr>
                <a:spLocks noChangeArrowheads="1"/>
              </p:cNvSpPr>
              <p:nvPr/>
            </p:nvSpPr>
            <p:spPr bwMode="auto">
              <a:xfrm flipV="1">
                <a:off x="5046" y="2661"/>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4" name="Freeform 257">
                <a:extLst>
                  <a:ext uri="{FF2B5EF4-FFF2-40B4-BE49-F238E27FC236}">
                    <a16:creationId xmlns:a16="http://schemas.microsoft.com/office/drawing/2014/main" xmlns="" id="{66411ECD-9E52-6E9C-C189-9A7ACCD63564}"/>
                  </a:ext>
                </a:extLst>
              </p:cNvPr>
              <p:cNvSpPr>
                <a:spLocks/>
              </p:cNvSpPr>
              <p:nvPr/>
            </p:nvSpPr>
            <p:spPr bwMode="auto">
              <a:xfrm>
                <a:off x="5040" y="2530"/>
                <a:ext cx="68" cy="174"/>
              </a:xfrm>
              <a:custGeom>
                <a:avLst/>
                <a:gdLst>
                  <a:gd name="T0" fmla="*/ 0 w 68"/>
                  <a:gd name="T1" fmla="*/ 0 h 174"/>
                  <a:gd name="T2" fmla="*/ 0 w 68"/>
                  <a:gd name="T3" fmla="*/ 173 h 174"/>
                  <a:gd name="T4" fmla="*/ 67 w 68"/>
                  <a:gd name="T5" fmla="*/ 173 h 174"/>
                  <a:gd name="T6" fmla="*/ 67 w 68"/>
                  <a:gd name="T7" fmla="*/ 165 h 174"/>
                  <a:gd name="T8" fmla="*/ 5 w 68"/>
                  <a:gd name="T9" fmla="*/ 165 h 174"/>
                  <a:gd name="T10" fmla="*/ 5 w 68"/>
                  <a:gd name="T11" fmla="*/ 0 h 174"/>
                  <a:gd name="T12" fmla="*/ 0 w 68"/>
                  <a:gd name="T13" fmla="*/ 0 h 174"/>
                  <a:gd name="T14" fmla="*/ 0 w 68"/>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4"/>
                  <a:gd name="T26" fmla="*/ 68 w 68"/>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4">
                    <a:moveTo>
                      <a:pt x="0" y="0"/>
                    </a:moveTo>
                    <a:lnTo>
                      <a:pt x="0" y="173"/>
                    </a:lnTo>
                    <a:lnTo>
                      <a:pt x="67" y="173"/>
                    </a:lnTo>
                    <a:lnTo>
                      <a:pt x="67" y="165"/>
                    </a:lnTo>
                    <a:lnTo>
                      <a:pt x="5" y="165"/>
                    </a:lnTo>
                    <a:lnTo>
                      <a:pt x="5"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655" name="AutoShape 258">
                <a:extLst>
                  <a:ext uri="{FF2B5EF4-FFF2-40B4-BE49-F238E27FC236}">
                    <a16:creationId xmlns:a16="http://schemas.microsoft.com/office/drawing/2014/main" xmlns="" id="{DDA93FD8-608F-61F9-58A3-8D3201DB99EA}"/>
                  </a:ext>
                </a:extLst>
              </p:cNvPr>
              <p:cNvSpPr>
                <a:spLocks noChangeArrowheads="1"/>
              </p:cNvSpPr>
              <p:nvPr/>
            </p:nvSpPr>
            <p:spPr bwMode="auto">
              <a:xfrm flipV="1">
                <a:off x="5145" y="2530"/>
                <a:ext cx="61" cy="16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6" name="AutoShape 259">
                <a:extLst>
                  <a:ext uri="{FF2B5EF4-FFF2-40B4-BE49-F238E27FC236}">
                    <a16:creationId xmlns:a16="http://schemas.microsoft.com/office/drawing/2014/main" xmlns="" id="{88C420E6-CF83-0ED6-4407-EEA0585F8AE7}"/>
                  </a:ext>
                </a:extLst>
              </p:cNvPr>
              <p:cNvSpPr>
                <a:spLocks noChangeArrowheads="1"/>
              </p:cNvSpPr>
              <p:nvPr/>
            </p:nvSpPr>
            <p:spPr bwMode="auto">
              <a:xfrm flipV="1">
                <a:off x="5174" y="2530"/>
                <a:ext cx="3"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7" name="AutoShape 260">
                <a:extLst>
                  <a:ext uri="{FF2B5EF4-FFF2-40B4-BE49-F238E27FC236}">
                    <a16:creationId xmlns:a16="http://schemas.microsoft.com/office/drawing/2014/main" xmlns="" id="{63EEB13A-2087-7FF5-7944-38B056A74977}"/>
                  </a:ext>
                </a:extLst>
              </p:cNvPr>
              <p:cNvSpPr>
                <a:spLocks noChangeArrowheads="1"/>
              </p:cNvSpPr>
              <p:nvPr/>
            </p:nvSpPr>
            <p:spPr bwMode="auto">
              <a:xfrm flipV="1">
                <a:off x="5146" y="2577"/>
                <a:ext cx="61"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8" name="AutoShape 261">
                <a:extLst>
                  <a:ext uri="{FF2B5EF4-FFF2-40B4-BE49-F238E27FC236}">
                    <a16:creationId xmlns:a16="http://schemas.microsoft.com/office/drawing/2014/main" xmlns="" id="{36C59386-55FB-A56B-821D-0F8373B6140B}"/>
                  </a:ext>
                </a:extLst>
              </p:cNvPr>
              <p:cNvSpPr>
                <a:spLocks noChangeArrowheads="1"/>
              </p:cNvSpPr>
              <p:nvPr/>
            </p:nvSpPr>
            <p:spPr bwMode="auto">
              <a:xfrm flipV="1">
                <a:off x="5146" y="2619"/>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59" name="AutoShape 262">
                <a:extLst>
                  <a:ext uri="{FF2B5EF4-FFF2-40B4-BE49-F238E27FC236}">
                    <a16:creationId xmlns:a16="http://schemas.microsoft.com/office/drawing/2014/main" xmlns="" id="{7F401DCB-8325-E7F2-A7D4-F51AA3706385}"/>
                  </a:ext>
                </a:extLst>
              </p:cNvPr>
              <p:cNvSpPr>
                <a:spLocks noChangeArrowheads="1"/>
              </p:cNvSpPr>
              <p:nvPr/>
            </p:nvSpPr>
            <p:spPr bwMode="auto">
              <a:xfrm flipV="1">
                <a:off x="5146" y="2661"/>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0" name="Freeform 263">
                <a:extLst>
                  <a:ext uri="{FF2B5EF4-FFF2-40B4-BE49-F238E27FC236}">
                    <a16:creationId xmlns:a16="http://schemas.microsoft.com/office/drawing/2014/main" xmlns="" id="{BB955B04-6A3C-F8E4-1B0F-9415008EC66A}"/>
                  </a:ext>
                </a:extLst>
              </p:cNvPr>
              <p:cNvSpPr>
                <a:spLocks/>
              </p:cNvSpPr>
              <p:nvPr/>
            </p:nvSpPr>
            <p:spPr bwMode="auto">
              <a:xfrm>
                <a:off x="5140" y="2530"/>
                <a:ext cx="68" cy="174"/>
              </a:xfrm>
              <a:custGeom>
                <a:avLst/>
                <a:gdLst>
                  <a:gd name="T0" fmla="*/ 0 w 68"/>
                  <a:gd name="T1" fmla="*/ 0 h 174"/>
                  <a:gd name="T2" fmla="*/ 0 w 68"/>
                  <a:gd name="T3" fmla="*/ 173 h 174"/>
                  <a:gd name="T4" fmla="*/ 67 w 68"/>
                  <a:gd name="T5" fmla="*/ 173 h 174"/>
                  <a:gd name="T6" fmla="*/ 67 w 68"/>
                  <a:gd name="T7" fmla="*/ 165 h 174"/>
                  <a:gd name="T8" fmla="*/ 5 w 68"/>
                  <a:gd name="T9" fmla="*/ 165 h 174"/>
                  <a:gd name="T10" fmla="*/ 5 w 68"/>
                  <a:gd name="T11" fmla="*/ 0 h 174"/>
                  <a:gd name="T12" fmla="*/ 0 w 68"/>
                  <a:gd name="T13" fmla="*/ 0 h 174"/>
                  <a:gd name="T14" fmla="*/ 0 w 68"/>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4"/>
                  <a:gd name="T26" fmla="*/ 68 w 68"/>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4">
                    <a:moveTo>
                      <a:pt x="0" y="0"/>
                    </a:moveTo>
                    <a:lnTo>
                      <a:pt x="0" y="173"/>
                    </a:lnTo>
                    <a:lnTo>
                      <a:pt x="67" y="173"/>
                    </a:lnTo>
                    <a:lnTo>
                      <a:pt x="67" y="165"/>
                    </a:lnTo>
                    <a:lnTo>
                      <a:pt x="5" y="165"/>
                    </a:lnTo>
                    <a:lnTo>
                      <a:pt x="5"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661" name="AutoShape 264">
                <a:extLst>
                  <a:ext uri="{FF2B5EF4-FFF2-40B4-BE49-F238E27FC236}">
                    <a16:creationId xmlns:a16="http://schemas.microsoft.com/office/drawing/2014/main" xmlns="" id="{004460D3-3CE1-5BCB-354D-2D801A933441}"/>
                  </a:ext>
                </a:extLst>
              </p:cNvPr>
              <p:cNvSpPr>
                <a:spLocks noChangeArrowheads="1"/>
              </p:cNvSpPr>
              <p:nvPr/>
            </p:nvSpPr>
            <p:spPr bwMode="auto">
              <a:xfrm flipV="1">
                <a:off x="4954" y="2765"/>
                <a:ext cx="60" cy="16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2" name="AutoShape 265">
                <a:extLst>
                  <a:ext uri="{FF2B5EF4-FFF2-40B4-BE49-F238E27FC236}">
                    <a16:creationId xmlns:a16="http://schemas.microsoft.com/office/drawing/2014/main" xmlns="" id="{DD591A79-F443-85DC-76E5-ECCEF5E2CA96}"/>
                  </a:ext>
                </a:extLst>
              </p:cNvPr>
              <p:cNvSpPr>
                <a:spLocks noChangeArrowheads="1"/>
              </p:cNvSpPr>
              <p:nvPr/>
            </p:nvSpPr>
            <p:spPr bwMode="auto">
              <a:xfrm flipV="1">
                <a:off x="4983" y="2766"/>
                <a:ext cx="2"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3" name="AutoShape 266">
                <a:extLst>
                  <a:ext uri="{FF2B5EF4-FFF2-40B4-BE49-F238E27FC236}">
                    <a16:creationId xmlns:a16="http://schemas.microsoft.com/office/drawing/2014/main" xmlns="" id="{B6B59708-CD01-1A7C-6BBF-CA9C8537A9D6}"/>
                  </a:ext>
                </a:extLst>
              </p:cNvPr>
              <p:cNvSpPr>
                <a:spLocks noChangeArrowheads="1"/>
              </p:cNvSpPr>
              <p:nvPr/>
            </p:nvSpPr>
            <p:spPr bwMode="auto">
              <a:xfrm flipV="1">
                <a:off x="4954" y="2810"/>
                <a:ext cx="60"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4" name="AutoShape 267">
                <a:extLst>
                  <a:ext uri="{FF2B5EF4-FFF2-40B4-BE49-F238E27FC236}">
                    <a16:creationId xmlns:a16="http://schemas.microsoft.com/office/drawing/2014/main" xmlns="" id="{89F4A2A4-F669-8B14-E14F-7EEAA5765B13}"/>
                  </a:ext>
                </a:extLst>
              </p:cNvPr>
              <p:cNvSpPr>
                <a:spLocks noChangeArrowheads="1"/>
              </p:cNvSpPr>
              <p:nvPr/>
            </p:nvSpPr>
            <p:spPr bwMode="auto">
              <a:xfrm flipV="1">
                <a:off x="4954" y="2853"/>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5" name="AutoShape 268">
                <a:extLst>
                  <a:ext uri="{FF2B5EF4-FFF2-40B4-BE49-F238E27FC236}">
                    <a16:creationId xmlns:a16="http://schemas.microsoft.com/office/drawing/2014/main" xmlns="" id="{E5873244-28F6-D265-4793-6E2B84F641CA}"/>
                  </a:ext>
                </a:extLst>
              </p:cNvPr>
              <p:cNvSpPr>
                <a:spLocks noChangeArrowheads="1"/>
              </p:cNvSpPr>
              <p:nvPr/>
            </p:nvSpPr>
            <p:spPr bwMode="auto">
              <a:xfrm flipV="1">
                <a:off x="4954" y="2896"/>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6" name="Freeform 269">
                <a:extLst>
                  <a:ext uri="{FF2B5EF4-FFF2-40B4-BE49-F238E27FC236}">
                    <a16:creationId xmlns:a16="http://schemas.microsoft.com/office/drawing/2014/main" xmlns="" id="{BB046A13-3B83-9ECF-03BC-1BE39745CC2B}"/>
                  </a:ext>
                </a:extLst>
              </p:cNvPr>
              <p:cNvSpPr>
                <a:spLocks/>
              </p:cNvSpPr>
              <p:nvPr/>
            </p:nvSpPr>
            <p:spPr bwMode="auto">
              <a:xfrm>
                <a:off x="4949" y="2763"/>
                <a:ext cx="67" cy="175"/>
              </a:xfrm>
              <a:custGeom>
                <a:avLst/>
                <a:gdLst>
                  <a:gd name="T0" fmla="*/ 0 w 67"/>
                  <a:gd name="T1" fmla="*/ 0 h 175"/>
                  <a:gd name="T2" fmla="*/ 0 w 67"/>
                  <a:gd name="T3" fmla="*/ 174 h 175"/>
                  <a:gd name="T4" fmla="*/ 66 w 67"/>
                  <a:gd name="T5" fmla="*/ 174 h 175"/>
                  <a:gd name="T6" fmla="*/ 66 w 67"/>
                  <a:gd name="T7" fmla="*/ 165 h 175"/>
                  <a:gd name="T8" fmla="*/ 4 w 67"/>
                  <a:gd name="T9" fmla="*/ 165 h 175"/>
                  <a:gd name="T10" fmla="*/ 4 w 67"/>
                  <a:gd name="T11" fmla="*/ 2 h 175"/>
                  <a:gd name="T12" fmla="*/ 0 w 67"/>
                  <a:gd name="T13" fmla="*/ 0 h 175"/>
                  <a:gd name="T14" fmla="*/ 0 w 67"/>
                  <a:gd name="T15" fmla="*/ 0 h 175"/>
                  <a:gd name="T16" fmla="*/ 0 60000 65536"/>
                  <a:gd name="T17" fmla="*/ 0 60000 65536"/>
                  <a:gd name="T18" fmla="*/ 0 60000 65536"/>
                  <a:gd name="T19" fmla="*/ 0 60000 65536"/>
                  <a:gd name="T20" fmla="*/ 0 60000 65536"/>
                  <a:gd name="T21" fmla="*/ 0 60000 65536"/>
                  <a:gd name="T22" fmla="*/ 0 60000 65536"/>
                  <a:gd name="T23" fmla="*/ 0 60000 65536"/>
                  <a:gd name="T24" fmla="*/ 0 w 67"/>
                  <a:gd name="T25" fmla="*/ 0 h 175"/>
                  <a:gd name="T26" fmla="*/ 67 w 67"/>
                  <a:gd name="T27" fmla="*/ 175 h 1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7" h="175">
                    <a:moveTo>
                      <a:pt x="0" y="0"/>
                    </a:moveTo>
                    <a:lnTo>
                      <a:pt x="0" y="174"/>
                    </a:lnTo>
                    <a:lnTo>
                      <a:pt x="66" y="174"/>
                    </a:lnTo>
                    <a:lnTo>
                      <a:pt x="66" y="165"/>
                    </a:lnTo>
                    <a:lnTo>
                      <a:pt x="4" y="165"/>
                    </a:lnTo>
                    <a:lnTo>
                      <a:pt x="4" y="2"/>
                    </a:lnTo>
                    <a:lnTo>
                      <a:pt x="0" y="0"/>
                    </a:lnTo>
                  </a:path>
                </a:pathLst>
              </a:custGeom>
              <a:solidFill>
                <a:srgbClr val="E1E1E1"/>
              </a:solidFill>
              <a:ln w="9207">
                <a:solidFill>
                  <a:srgbClr val="E1E1E1"/>
                </a:solidFill>
                <a:round/>
                <a:headEnd/>
                <a:tailEnd/>
              </a:ln>
            </p:spPr>
            <p:txBody>
              <a:bodyPr/>
              <a:lstStyle/>
              <a:p>
                <a:endParaRPr lang="en-US" sz="2372"/>
              </a:p>
            </p:txBody>
          </p:sp>
          <p:sp>
            <p:nvSpPr>
              <p:cNvPr id="165667" name="AutoShape 270">
                <a:extLst>
                  <a:ext uri="{FF2B5EF4-FFF2-40B4-BE49-F238E27FC236}">
                    <a16:creationId xmlns:a16="http://schemas.microsoft.com/office/drawing/2014/main" xmlns="" id="{D1801638-6852-7B49-C60D-2C0B8E8E5CFB}"/>
                  </a:ext>
                </a:extLst>
              </p:cNvPr>
              <p:cNvSpPr>
                <a:spLocks noChangeArrowheads="1"/>
              </p:cNvSpPr>
              <p:nvPr/>
            </p:nvSpPr>
            <p:spPr bwMode="auto">
              <a:xfrm flipV="1">
                <a:off x="5048" y="2765"/>
                <a:ext cx="61" cy="16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8" name="AutoShape 271">
                <a:extLst>
                  <a:ext uri="{FF2B5EF4-FFF2-40B4-BE49-F238E27FC236}">
                    <a16:creationId xmlns:a16="http://schemas.microsoft.com/office/drawing/2014/main" xmlns="" id="{75E097FE-A491-33A7-E5FA-CB3840AD0E7B}"/>
                  </a:ext>
                </a:extLst>
              </p:cNvPr>
              <p:cNvSpPr>
                <a:spLocks noChangeArrowheads="1"/>
              </p:cNvSpPr>
              <p:nvPr/>
            </p:nvSpPr>
            <p:spPr bwMode="auto">
              <a:xfrm flipV="1">
                <a:off x="5078" y="2766"/>
                <a:ext cx="2"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69" name="AutoShape 272">
                <a:extLst>
                  <a:ext uri="{FF2B5EF4-FFF2-40B4-BE49-F238E27FC236}">
                    <a16:creationId xmlns:a16="http://schemas.microsoft.com/office/drawing/2014/main" xmlns="" id="{519A5B26-94F7-BAAA-DB82-829148BA1D95}"/>
                  </a:ext>
                </a:extLst>
              </p:cNvPr>
              <p:cNvSpPr>
                <a:spLocks noChangeArrowheads="1"/>
              </p:cNvSpPr>
              <p:nvPr/>
            </p:nvSpPr>
            <p:spPr bwMode="auto">
              <a:xfrm flipV="1">
                <a:off x="5049" y="2810"/>
                <a:ext cx="61"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0" name="AutoShape 273">
                <a:extLst>
                  <a:ext uri="{FF2B5EF4-FFF2-40B4-BE49-F238E27FC236}">
                    <a16:creationId xmlns:a16="http://schemas.microsoft.com/office/drawing/2014/main" xmlns="" id="{540133F0-170B-0F3C-404F-C63AB276E294}"/>
                  </a:ext>
                </a:extLst>
              </p:cNvPr>
              <p:cNvSpPr>
                <a:spLocks noChangeArrowheads="1"/>
              </p:cNvSpPr>
              <p:nvPr/>
            </p:nvSpPr>
            <p:spPr bwMode="auto">
              <a:xfrm flipV="1">
                <a:off x="5049" y="2853"/>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1" name="AutoShape 274">
                <a:extLst>
                  <a:ext uri="{FF2B5EF4-FFF2-40B4-BE49-F238E27FC236}">
                    <a16:creationId xmlns:a16="http://schemas.microsoft.com/office/drawing/2014/main" xmlns="" id="{8F3CD9A1-8855-C1B9-3E25-D72388F3A9B0}"/>
                  </a:ext>
                </a:extLst>
              </p:cNvPr>
              <p:cNvSpPr>
                <a:spLocks noChangeArrowheads="1"/>
              </p:cNvSpPr>
              <p:nvPr/>
            </p:nvSpPr>
            <p:spPr bwMode="auto">
              <a:xfrm flipV="1">
                <a:off x="5049" y="2896"/>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2" name="Freeform 275">
                <a:extLst>
                  <a:ext uri="{FF2B5EF4-FFF2-40B4-BE49-F238E27FC236}">
                    <a16:creationId xmlns:a16="http://schemas.microsoft.com/office/drawing/2014/main" xmlns="" id="{6D96A0DD-B57B-80FA-2B21-185660FE5324}"/>
                  </a:ext>
                </a:extLst>
              </p:cNvPr>
              <p:cNvSpPr>
                <a:spLocks/>
              </p:cNvSpPr>
              <p:nvPr/>
            </p:nvSpPr>
            <p:spPr bwMode="auto">
              <a:xfrm>
                <a:off x="5043" y="2763"/>
                <a:ext cx="68" cy="175"/>
              </a:xfrm>
              <a:custGeom>
                <a:avLst/>
                <a:gdLst>
                  <a:gd name="T0" fmla="*/ 0 w 68"/>
                  <a:gd name="T1" fmla="*/ 0 h 175"/>
                  <a:gd name="T2" fmla="*/ 0 w 68"/>
                  <a:gd name="T3" fmla="*/ 174 h 175"/>
                  <a:gd name="T4" fmla="*/ 67 w 68"/>
                  <a:gd name="T5" fmla="*/ 174 h 175"/>
                  <a:gd name="T6" fmla="*/ 67 w 68"/>
                  <a:gd name="T7" fmla="*/ 165 h 175"/>
                  <a:gd name="T8" fmla="*/ 4 w 68"/>
                  <a:gd name="T9" fmla="*/ 165 h 175"/>
                  <a:gd name="T10" fmla="*/ 4 w 68"/>
                  <a:gd name="T11" fmla="*/ 2 h 175"/>
                  <a:gd name="T12" fmla="*/ 0 w 68"/>
                  <a:gd name="T13" fmla="*/ 0 h 175"/>
                  <a:gd name="T14" fmla="*/ 0 w 68"/>
                  <a:gd name="T15" fmla="*/ 0 h 175"/>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175"/>
                  <a:gd name="T26" fmla="*/ 68 w 68"/>
                  <a:gd name="T27" fmla="*/ 175 h 1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175">
                    <a:moveTo>
                      <a:pt x="0" y="0"/>
                    </a:moveTo>
                    <a:lnTo>
                      <a:pt x="0" y="174"/>
                    </a:lnTo>
                    <a:lnTo>
                      <a:pt x="67" y="174"/>
                    </a:lnTo>
                    <a:lnTo>
                      <a:pt x="67" y="165"/>
                    </a:lnTo>
                    <a:lnTo>
                      <a:pt x="4" y="165"/>
                    </a:lnTo>
                    <a:lnTo>
                      <a:pt x="4" y="2"/>
                    </a:lnTo>
                    <a:lnTo>
                      <a:pt x="0" y="0"/>
                    </a:lnTo>
                  </a:path>
                </a:pathLst>
              </a:custGeom>
              <a:solidFill>
                <a:srgbClr val="E1E1E1"/>
              </a:solidFill>
              <a:ln w="9207">
                <a:solidFill>
                  <a:srgbClr val="E1E1E1"/>
                </a:solidFill>
                <a:round/>
                <a:headEnd/>
                <a:tailEnd/>
              </a:ln>
            </p:spPr>
            <p:txBody>
              <a:bodyPr/>
              <a:lstStyle/>
              <a:p>
                <a:endParaRPr lang="en-US" sz="2372"/>
              </a:p>
            </p:txBody>
          </p:sp>
          <p:sp>
            <p:nvSpPr>
              <p:cNvPr id="165673" name="AutoShape 276">
                <a:extLst>
                  <a:ext uri="{FF2B5EF4-FFF2-40B4-BE49-F238E27FC236}">
                    <a16:creationId xmlns:a16="http://schemas.microsoft.com/office/drawing/2014/main" xmlns="" id="{56F858A8-F9BD-090C-3BFF-102F798687A6}"/>
                  </a:ext>
                </a:extLst>
              </p:cNvPr>
              <p:cNvSpPr>
                <a:spLocks noChangeArrowheads="1"/>
              </p:cNvSpPr>
              <p:nvPr/>
            </p:nvSpPr>
            <p:spPr bwMode="auto">
              <a:xfrm flipV="1">
                <a:off x="5148" y="2765"/>
                <a:ext cx="61" cy="16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4" name="AutoShape 277">
                <a:extLst>
                  <a:ext uri="{FF2B5EF4-FFF2-40B4-BE49-F238E27FC236}">
                    <a16:creationId xmlns:a16="http://schemas.microsoft.com/office/drawing/2014/main" xmlns="" id="{E8679964-AC83-CDF0-E0D0-6DB85F45DCA4}"/>
                  </a:ext>
                </a:extLst>
              </p:cNvPr>
              <p:cNvSpPr>
                <a:spLocks noChangeArrowheads="1"/>
              </p:cNvSpPr>
              <p:nvPr/>
            </p:nvSpPr>
            <p:spPr bwMode="auto">
              <a:xfrm flipV="1">
                <a:off x="5178" y="2766"/>
                <a:ext cx="3" cy="160"/>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5" name="AutoShape 278">
                <a:extLst>
                  <a:ext uri="{FF2B5EF4-FFF2-40B4-BE49-F238E27FC236}">
                    <a16:creationId xmlns:a16="http://schemas.microsoft.com/office/drawing/2014/main" xmlns="" id="{CD8928F9-A2DA-569A-D190-E881B80CB184}"/>
                  </a:ext>
                </a:extLst>
              </p:cNvPr>
              <p:cNvSpPr>
                <a:spLocks noChangeArrowheads="1"/>
              </p:cNvSpPr>
              <p:nvPr/>
            </p:nvSpPr>
            <p:spPr bwMode="auto">
              <a:xfrm flipV="1">
                <a:off x="5149" y="2810"/>
                <a:ext cx="61"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6" name="AutoShape 279">
                <a:extLst>
                  <a:ext uri="{FF2B5EF4-FFF2-40B4-BE49-F238E27FC236}">
                    <a16:creationId xmlns:a16="http://schemas.microsoft.com/office/drawing/2014/main" xmlns="" id="{C76CE72D-14B3-AD8E-A5F2-DEC73EE3C59B}"/>
                  </a:ext>
                </a:extLst>
              </p:cNvPr>
              <p:cNvSpPr>
                <a:spLocks noChangeArrowheads="1"/>
              </p:cNvSpPr>
              <p:nvPr/>
            </p:nvSpPr>
            <p:spPr bwMode="auto">
              <a:xfrm flipV="1">
                <a:off x="5150" y="2853"/>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7" name="AutoShape 280">
                <a:extLst>
                  <a:ext uri="{FF2B5EF4-FFF2-40B4-BE49-F238E27FC236}">
                    <a16:creationId xmlns:a16="http://schemas.microsoft.com/office/drawing/2014/main" xmlns="" id="{848C477F-48D2-C2D0-E811-57DEEBA08D44}"/>
                  </a:ext>
                </a:extLst>
              </p:cNvPr>
              <p:cNvSpPr>
                <a:spLocks noChangeArrowheads="1"/>
              </p:cNvSpPr>
              <p:nvPr/>
            </p:nvSpPr>
            <p:spPr bwMode="auto">
              <a:xfrm flipV="1">
                <a:off x="5150" y="2896"/>
                <a:ext cx="61"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78" name="Freeform 281">
                <a:extLst>
                  <a:ext uri="{FF2B5EF4-FFF2-40B4-BE49-F238E27FC236}">
                    <a16:creationId xmlns:a16="http://schemas.microsoft.com/office/drawing/2014/main" xmlns="" id="{99A1B8FD-D8B0-E74C-F418-84FF01212B1A}"/>
                  </a:ext>
                </a:extLst>
              </p:cNvPr>
              <p:cNvSpPr>
                <a:spLocks/>
              </p:cNvSpPr>
              <p:nvPr/>
            </p:nvSpPr>
            <p:spPr bwMode="auto">
              <a:xfrm>
                <a:off x="5143" y="2763"/>
                <a:ext cx="69" cy="175"/>
              </a:xfrm>
              <a:custGeom>
                <a:avLst/>
                <a:gdLst>
                  <a:gd name="T0" fmla="*/ 0 w 69"/>
                  <a:gd name="T1" fmla="*/ 0 h 175"/>
                  <a:gd name="T2" fmla="*/ 0 w 69"/>
                  <a:gd name="T3" fmla="*/ 174 h 175"/>
                  <a:gd name="T4" fmla="*/ 68 w 69"/>
                  <a:gd name="T5" fmla="*/ 174 h 175"/>
                  <a:gd name="T6" fmla="*/ 68 w 69"/>
                  <a:gd name="T7" fmla="*/ 165 h 175"/>
                  <a:gd name="T8" fmla="*/ 5 w 69"/>
                  <a:gd name="T9" fmla="*/ 165 h 175"/>
                  <a:gd name="T10" fmla="*/ 5 w 69"/>
                  <a:gd name="T11" fmla="*/ 2 h 175"/>
                  <a:gd name="T12" fmla="*/ 0 w 69"/>
                  <a:gd name="T13" fmla="*/ 0 h 175"/>
                  <a:gd name="T14" fmla="*/ 0 w 69"/>
                  <a:gd name="T15" fmla="*/ 0 h 175"/>
                  <a:gd name="T16" fmla="*/ 0 60000 65536"/>
                  <a:gd name="T17" fmla="*/ 0 60000 65536"/>
                  <a:gd name="T18" fmla="*/ 0 60000 65536"/>
                  <a:gd name="T19" fmla="*/ 0 60000 65536"/>
                  <a:gd name="T20" fmla="*/ 0 60000 65536"/>
                  <a:gd name="T21" fmla="*/ 0 60000 65536"/>
                  <a:gd name="T22" fmla="*/ 0 60000 65536"/>
                  <a:gd name="T23" fmla="*/ 0 60000 65536"/>
                  <a:gd name="T24" fmla="*/ 0 w 69"/>
                  <a:gd name="T25" fmla="*/ 0 h 175"/>
                  <a:gd name="T26" fmla="*/ 69 w 69"/>
                  <a:gd name="T27" fmla="*/ 175 h 1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9" h="175">
                    <a:moveTo>
                      <a:pt x="0" y="0"/>
                    </a:moveTo>
                    <a:lnTo>
                      <a:pt x="0" y="174"/>
                    </a:lnTo>
                    <a:lnTo>
                      <a:pt x="68" y="174"/>
                    </a:lnTo>
                    <a:lnTo>
                      <a:pt x="68" y="165"/>
                    </a:lnTo>
                    <a:lnTo>
                      <a:pt x="5" y="165"/>
                    </a:lnTo>
                    <a:lnTo>
                      <a:pt x="5" y="2"/>
                    </a:lnTo>
                    <a:lnTo>
                      <a:pt x="0" y="0"/>
                    </a:lnTo>
                  </a:path>
                </a:pathLst>
              </a:custGeom>
              <a:solidFill>
                <a:srgbClr val="E1E1E1"/>
              </a:solidFill>
              <a:ln w="9207">
                <a:solidFill>
                  <a:srgbClr val="E1E1E1"/>
                </a:solidFill>
                <a:round/>
                <a:headEnd/>
                <a:tailEnd/>
              </a:ln>
            </p:spPr>
            <p:txBody>
              <a:bodyPr/>
              <a:lstStyle/>
              <a:p>
                <a:endParaRPr lang="en-US" sz="2372"/>
              </a:p>
            </p:txBody>
          </p:sp>
        </p:grpSp>
        <p:grpSp>
          <p:nvGrpSpPr>
            <p:cNvPr id="165335" name="Group 282">
              <a:extLst>
                <a:ext uri="{FF2B5EF4-FFF2-40B4-BE49-F238E27FC236}">
                  <a16:creationId xmlns:a16="http://schemas.microsoft.com/office/drawing/2014/main" xmlns="" id="{2AB80984-5A86-AEB1-A674-4665AB317D6A}"/>
                </a:ext>
              </a:extLst>
            </p:cNvPr>
            <p:cNvGrpSpPr>
              <a:grpSpLocks/>
            </p:cNvGrpSpPr>
            <p:nvPr/>
          </p:nvGrpSpPr>
          <p:grpSpPr bwMode="auto">
            <a:xfrm>
              <a:off x="4947" y="3018"/>
              <a:ext cx="161" cy="212"/>
              <a:chOff x="4947" y="3018"/>
              <a:chExt cx="161" cy="212"/>
            </a:xfrm>
          </p:grpSpPr>
          <p:sp>
            <p:nvSpPr>
              <p:cNvPr id="165613" name="AutoShape 283">
                <a:extLst>
                  <a:ext uri="{FF2B5EF4-FFF2-40B4-BE49-F238E27FC236}">
                    <a16:creationId xmlns:a16="http://schemas.microsoft.com/office/drawing/2014/main" xmlns="" id="{F951CF44-D523-F746-D432-BD93DBA2ECB6}"/>
                  </a:ext>
                </a:extLst>
              </p:cNvPr>
              <p:cNvSpPr>
                <a:spLocks noChangeArrowheads="1"/>
              </p:cNvSpPr>
              <p:nvPr/>
            </p:nvSpPr>
            <p:spPr bwMode="auto">
              <a:xfrm flipV="1">
                <a:off x="4951" y="3019"/>
                <a:ext cx="61" cy="197"/>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4" name="AutoShape 284">
                <a:extLst>
                  <a:ext uri="{FF2B5EF4-FFF2-40B4-BE49-F238E27FC236}">
                    <a16:creationId xmlns:a16="http://schemas.microsoft.com/office/drawing/2014/main" xmlns="" id="{1620B31C-FDA0-D339-FFCB-17ECC1343149}"/>
                  </a:ext>
                </a:extLst>
              </p:cNvPr>
              <p:cNvSpPr>
                <a:spLocks noChangeArrowheads="1"/>
              </p:cNvSpPr>
              <p:nvPr/>
            </p:nvSpPr>
            <p:spPr bwMode="auto">
              <a:xfrm flipV="1">
                <a:off x="4981" y="3022"/>
                <a:ext cx="2" cy="192"/>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5" name="AutoShape 285">
                <a:extLst>
                  <a:ext uri="{FF2B5EF4-FFF2-40B4-BE49-F238E27FC236}">
                    <a16:creationId xmlns:a16="http://schemas.microsoft.com/office/drawing/2014/main" xmlns="" id="{6988074A-72A3-B670-7536-FFF8C0A8F0F5}"/>
                  </a:ext>
                </a:extLst>
              </p:cNvPr>
              <p:cNvSpPr>
                <a:spLocks noChangeArrowheads="1"/>
              </p:cNvSpPr>
              <p:nvPr/>
            </p:nvSpPr>
            <p:spPr bwMode="auto">
              <a:xfrm flipV="1">
                <a:off x="4952" y="3074"/>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6" name="AutoShape 286">
                <a:extLst>
                  <a:ext uri="{FF2B5EF4-FFF2-40B4-BE49-F238E27FC236}">
                    <a16:creationId xmlns:a16="http://schemas.microsoft.com/office/drawing/2014/main" xmlns="" id="{126695E5-AE26-A8C8-4428-08933F696BF2}"/>
                  </a:ext>
                </a:extLst>
              </p:cNvPr>
              <p:cNvSpPr>
                <a:spLocks noChangeArrowheads="1"/>
              </p:cNvSpPr>
              <p:nvPr/>
            </p:nvSpPr>
            <p:spPr bwMode="auto">
              <a:xfrm flipV="1">
                <a:off x="4953" y="3126"/>
                <a:ext cx="60"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7" name="AutoShape 287">
                <a:extLst>
                  <a:ext uri="{FF2B5EF4-FFF2-40B4-BE49-F238E27FC236}">
                    <a16:creationId xmlns:a16="http://schemas.microsoft.com/office/drawing/2014/main" xmlns="" id="{04CADA77-A464-AE0B-E5CD-5301A4040EC0}"/>
                  </a:ext>
                </a:extLst>
              </p:cNvPr>
              <p:cNvSpPr>
                <a:spLocks noChangeArrowheads="1"/>
              </p:cNvSpPr>
              <p:nvPr/>
            </p:nvSpPr>
            <p:spPr bwMode="auto">
              <a:xfrm flipV="1">
                <a:off x="4953" y="3177"/>
                <a:ext cx="60"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8" name="Freeform 288">
                <a:extLst>
                  <a:ext uri="{FF2B5EF4-FFF2-40B4-BE49-F238E27FC236}">
                    <a16:creationId xmlns:a16="http://schemas.microsoft.com/office/drawing/2014/main" xmlns="" id="{02E2886D-0B80-AECB-D33F-A6A8B9DFB36B}"/>
                  </a:ext>
                </a:extLst>
              </p:cNvPr>
              <p:cNvSpPr>
                <a:spLocks/>
              </p:cNvSpPr>
              <p:nvPr/>
            </p:nvSpPr>
            <p:spPr bwMode="auto">
              <a:xfrm>
                <a:off x="4947" y="3018"/>
                <a:ext cx="67" cy="212"/>
              </a:xfrm>
              <a:custGeom>
                <a:avLst/>
                <a:gdLst>
                  <a:gd name="T0" fmla="*/ 0 w 67"/>
                  <a:gd name="T1" fmla="*/ 0 h 212"/>
                  <a:gd name="T2" fmla="*/ 0 w 67"/>
                  <a:gd name="T3" fmla="*/ 211 h 212"/>
                  <a:gd name="T4" fmla="*/ 66 w 67"/>
                  <a:gd name="T5" fmla="*/ 211 h 212"/>
                  <a:gd name="T6" fmla="*/ 66 w 67"/>
                  <a:gd name="T7" fmla="*/ 199 h 212"/>
                  <a:gd name="T8" fmla="*/ 4 w 67"/>
                  <a:gd name="T9" fmla="*/ 199 h 212"/>
                  <a:gd name="T10" fmla="*/ 4 w 67"/>
                  <a:gd name="T11" fmla="*/ 4 h 212"/>
                  <a:gd name="T12" fmla="*/ 0 w 67"/>
                  <a:gd name="T13" fmla="*/ 0 h 212"/>
                  <a:gd name="T14" fmla="*/ 0 w 67"/>
                  <a:gd name="T15" fmla="*/ 0 h 212"/>
                  <a:gd name="T16" fmla="*/ 0 60000 65536"/>
                  <a:gd name="T17" fmla="*/ 0 60000 65536"/>
                  <a:gd name="T18" fmla="*/ 0 60000 65536"/>
                  <a:gd name="T19" fmla="*/ 0 60000 65536"/>
                  <a:gd name="T20" fmla="*/ 0 60000 65536"/>
                  <a:gd name="T21" fmla="*/ 0 60000 65536"/>
                  <a:gd name="T22" fmla="*/ 0 60000 65536"/>
                  <a:gd name="T23" fmla="*/ 0 60000 65536"/>
                  <a:gd name="T24" fmla="*/ 0 w 67"/>
                  <a:gd name="T25" fmla="*/ 0 h 212"/>
                  <a:gd name="T26" fmla="*/ 67 w 67"/>
                  <a:gd name="T27" fmla="*/ 212 h 2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7" h="212">
                    <a:moveTo>
                      <a:pt x="0" y="0"/>
                    </a:moveTo>
                    <a:lnTo>
                      <a:pt x="0" y="211"/>
                    </a:lnTo>
                    <a:lnTo>
                      <a:pt x="66" y="211"/>
                    </a:lnTo>
                    <a:lnTo>
                      <a:pt x="66" y="199"/>
                    </a:lnTo>
                    <a:lnTo>
                      <a:pt x="4" y="199"/>
                    </a:lnTo>
                    <a:lnTo>
                      <a:pt x="4" y="4"/>
                    </a:lnTo>
                    <a:lnTo>
                      <a:pt x="0" y="0"/>
                    </a:lnTo>
                  </a:path>
                </a:pathLst>
              </a:custGeom>
              <a:solidFill>
                <a:srgbClr val="E1E1E1"/>
              </a:solidFill>
              <a:ln w="9207">
                <a:solidFill>
                  <a:srgbClr val="E1E1E1"/>
                </a:solidFill>
                <a:round/>
                <a:headEnd/>
                <a:tailEnd/>
              </a:ln>
            </p:spPr>
            <p:txBody>
              <a:bodyPr/>
              <a:lstStyle/>
              <a:p>
                <a:endParaRPr lang="en-US" sz="2372"/>
              </a:p>
            </p:txBody>
          </p:sp>
          <p:sp>
            <p:nvSpPr>
              <p:cNvPr id="165619" name="AutoShape 289">
                <a:extLst>
                  <a:ext uri="{FF2B5EF4-FFF2-40B4-BE49-F238E27FC236}">
                    <a16:creationId xmlns:a16="http://schemas.microsoft.com/office/drawing/2014/main" xmlns="" id="{DFC9745A-EE24-6495-D645-A320C67CB08D}"/>
                  </a:ext>
                </a:extLst>
              </p:cNvPr>
              <p:cNvSpPr>
                <a:spLocks noChangeArrowheads="1"/>
              </p:cNvSpPr>
              <p:nvPr/>
            </p:nvSpPr>
            <p:spPr bwMode="auto">
              <a:xfrm flipV="1">
                <a:off x="5046" y="3019"/>
                <a:ext cx="60" cy="197"/>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0" name="AutoShape 290">
                <a:extLst>
                  <a:ext uri="{FF2B5EF4-FFF2-40B4-BE49-F238E27FC236}">
                    <a16:creationId xmlns:a16="http://schemas.microsoft.com/office/drawing/2014/main" xmlns="" id="{857C4BEB-3343-E842-92A9-3B1B77C14E0B}"/>
                  </a:ext>
                </a:extLst>
              </p:cNvPr>
              <p:cNvSpPr>
                <a:spLocks noChangeArrowheads="1"/>
              </p:cNvSpPr>
              <p:nvPr/>
            </p:nvSpPr>
            <p:spPr bwMode="auto">
              <a:xfrm flipV="1">
                <a:off x="5075" y="3022"/>
                <a:ext cx="3" cy="192"/>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1" name="AutoShape 291">
                <a:extLst>
                  <a:ext uri="{FF2B5EF4-FFF2-40B4-BE49-F238E27FC236}">
                    <a16:creationId xmlns:a16="http://schemas.microsoft.com/office/drawing/2014/main" xmlns="" id="{E9ACAEB3-75E0-A5B1-0AEF-ACED138A20FD}"/>
                  </a:ext>
                </a:extLst>
              </p:cNvPr>
              <p:cNvSpPr>
                <a:spLocks noChangeArrowheads="1"/>
              </p:cNvSpPr>
              <p:nvPr/>
            </p:nvSpPr>
            <p:spPr bwMode="auto">
              <a:xfrm flipV="1">
                <a:off x="5046" y="3074"/>
                <a:ext cx="60"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2" name="AutoShape 292">
                <a:extLst>
                  <a:ext uri="{FF2B5EF4-FFF2-40B4-BE49-F238E27FC236}">
                    <a16:creationId xmlns:a16="http://schemas.microsoft.com/office/drawing/2014/main" xmlns="" id="{3338581D-E917-22D0-63D5-4254FC744EFD}"/>
                  </a:ext>
                </a:extLst>
              </p:cNvPr>
              <p:cNvSpPr>
                <a:spLocks noChangeArrowheads="1"/>
              </p:cNvSpPr>
              <p:nvPr/>
            </p:nvSpPr>
            <p:spPr bwMode="auto">
              <a:xfrm flipV="1">
                <a:off x="5046" y="3126"/>
                <a:ext cx="61"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3" name="AutoShape 293">
                <a:extLst>
                  <a:ext uri="{FF2B5EF4-FFF2-40B4-BE49-F238E27FC236}">
                    <a16:creationId xmlns:a16="http://schemas.microsoft.com/office/drawing/2014/main" xmlns="" id="{1618AB70-A6AA-AB3F-9C9C-6A244B58CFB7}"/>
                  </a:ext>
                </a:extLst>
              </p:cNvPr>
              <p:cNvSpPr>
                <a:spLocks noChangeArrowheads="1"/>
              </p:cNvSpPr>
              <p:nvPr/>
            </p:nvSpPr>
            <p:spPr bwMode="auto">
              <a:xfrm flipV="1">
                <a:off x="5046" y="3177"/>
                <a:ext cx="61"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24" name="Freeform 294">
                <a:extLst>
                  <a:ext uri="{FF2B5EF4-FFF2-40B4-BE49-F238E27FC236}">
                    <a16:creationId xmlns:a16="http://schemas.microsoft.com/office/drawing/2014/main" xmlns="" id="{42DA531C-8EF8-C812-3C3A-0C7330263FF3}"/>
                  </a:ext>
                </a:extLst>
              </p:cNvPr>
              <p:cNvSpPr>
                <a:spLocks/>
              </p:cNvSpPr>
              <p:nvPr/>
            </p:nvSpPr>
            <p:spPr bwMode="auto">
              <a:xfrm>
                <a:off x="5041" y="3018"/>
                <a:ext cx="67" cy="212"/>
              </a:xfrm>
              <a:custGeom>
                <a:avLst/>
                <a:gdLst>
                  <a:gd name="T0" fmla="*/ 0 w 67"/>
                  <a:gd name="T1" fmla="*/ 0 h 212"/>
                  <a:gd name="T2" fmla="*/ 0 w 67"/>
                  <a:gd name="T3" fmla="*/ 211 h 212"/>
                  <a:gd name="T4" fmla="*/ 66 w 67"/>
                  <a:gd name="T5" fmla="*/ 211 h 212"/>
                  <a:gd name="T6" fmla="*/ 66 w 67"/>
                  <a:gd name="T7" fmla="*/ 199 h 212"/>
                  <a:gd name="T8" fmla="*/ 5 w 67"/>
                  <a:gd name="T9" fmla="*/ 199 h 212"/>
                  <a:gd name="T10" fmla="*/ 5 w 67"/>
                  <a:gd name="T11" fmla="*/ 4 h 212"/>
                  <a:gd name="T12" fmla="*/ 0 w 67"/>
                  <a:gd name="T13" fmla="*/ 0 h 212"/>
                  <a:gd name="T14" fmla="*/ 0 w 67"/>
                  <a:gd name="T15" fmla="*/ 0 h 212"/>
                  <a:gd name="T16" fmla="*/ 0 60000 65536"/>
                  <a:gd name="T17" fmla="*/ 0 60000 65536"/>
                  <a:gd name="T18" fmla="*/ 0 60000 65536"/>
                  <a:gd name="T19" fmla="*/ 0 60000 65536"/>
                  <a:gd name="T20" fmla="*/ 0 60000 65536"/>
                  <a:gd name="T21" fmla="*/ 0 60000 65536"/>
                  <a:gd name="T22" fmla="*/ 0 60000 65536"/>
                  <a:gd name="T23" fmla="*/ 0 60000 65536"/>
                  <a:gd name="T24" fmla="*/ 0 w 67"/>
                  <a:gd name="T25" fmla="*/ 0 h 212"/>
                  <a:gd name="T26" fmla="*/ 67 w 67"/>
                  <a:gd name="T27" fmla="*/ 212 h 2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7" h="212">
                    <a:moveTo>
                      <a:pt x="0" y="0"/>
                    </a:moveTo>
                    <a:lnTo>
                      <a:pt x="0" y="211"/>
                    </a:lnTo>
                    <a:lnTo>
                      <a:pt x="66" y="211"/>
                    </a:lnTo>
                    <a:lnTo>
                      <a:pt x="66" y="199"/>
                    </a:lnTo>
                    <a:lnTo>
                      <a:pt x="5" y="199"/>
                    </a:lnTo>
                    <a:lnTo>
                      <a:pt x="5" y="4"/>
                    </a:lnTo>
                    <a:lnTo>
                      <a:pt x="0" y="0"/>
                    </a:lnTo>
                  </a:path>
                </a:pathLst>
              </a:custGeom>
              <a:solidFill>
                <a:srgbClr val="E1E1E1"/>
              </a:solidFill>
              <a:ln w="9207">
                <a:solidFill>
                  <a:srgbClr val="E1E1E1"/>
                </a:solidFill>
                <a:round/>
                <a:headEnd/>
                <a:tailEnd/>
              </a:ln>
            </p:spPr>
            <p:txBody>
              <a:bodyPr/>
              <a:lstStyle/>
              <a:p>
                <a:endParaRPr lang="en-US" sz="2372"/>
              </a:p>
            </p:txBody>
          </p:sp>
        </p:grpSp>
        <p:sp>
          <p:nvSpPr>
            <p:cNvPr id="165336" name="AutoShape 295">
              <a:extLst>
                <a:ext uri="{FF2B5EF4-FFF2-40B4-BE49-F238E27FC236}">
                  <a16:creationId xmlns:a16="http://schemas.microsoft.com/office/drawing/2014/main" xmlns="" id="{23D352A7-84F1-7EB6-FF5F-9A4B386CB2AE}"/>
                </a:ext>
              </a:extLst>
            </p:cNvPr>
            <p:cNvSpPr>
              <a:spLocks noChangeArrowheads="1"/>
            </p:cNvSpPr>
            <p:nvPr/>
          </p:nvSpPr>
          <p:spPr bwMode="auto">
            <a:xfrm flipV="1">
              <a:off x="4918" y="2948"/>
              <a:ext cx="314" cy="46"/>
            </a:xfrm>
            <a:prstGeom prst="roundRect">
              <a:avLst>
                <a:gd name="adj" fmla="val 0"/>
              </a:avLst>
            </a:pr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7" name="AutoShape 296">
              <a:extLst>
                <a:ext uri="{FF2B5EF4-FFF2-40B4-BE49-F238E27FC236}">
                  <a16:creationId xmlns:a16="http://schemas.microsoft.com/office/drawing/2014/main" xmlns="" id="{6C8AF2F4-A438-20B0-B802-06846600D6FB}"/>
                </a:ext>
              </a:extLst>
            </p:cNvPr>
            <p:cNvSpPr>
              <a:spLocks noChangeArrowheads="1"/>
            </p:cNvSpPr>
            <p:nvPr/>
          </p:nvSpPr>
          <p:spPr bwMode="auto">
            <a:xfrm flipV="1">
              <a:off x="4919" y="2061"/>
              <a:ext cx="314" cy="164"/>
            </a:xfrm>
            <a:prstGeom prst="roundRect">
              <a:avLst>
                <a:gd name="adj" fmla="val 0"/>
              </a:avLst>
            </a:prstGeom>
            <a:solidFill>
              <a:srgbClr val="808080"/>
            </a:solidFill>
            <a:ln w="31591">
              <a:solidFill>
                <a:srgbClr val="C0C0C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8" name="AutoShape 297">
              <a:extLst>
                <a:ext uri="{FF2B5EF4-FFF2-40B4-BE49-F238E27FC236}">
                  <a16:creationId xmlns:a16="http://schemas.microsoft.com/office/drawing/2014/main" xmlns="" id="{1F58F504-A328-810D-155C-3B5355847E39}"/>
                </a:ext>
              </a:extLst>
            </p:cNvPr>
            <p:cNvSpPr>
              <a:spLocks noChangeArrowheads="1"/>
            </p:cNvSpPr>
            <p:nvPr/>
          </p:nvSpPr>
          <p:spPr bwMode="auto">
            <a:xfrm flipV="1">
              <a:off x="4966" y="2233"/>
              <a:ext cx="12" cy="31"/>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39" name="AutoShape 298">
              <a:extLst>
                <a:ext uri="{FF2B5EF4-FFF2-40B4-BE49-F238E27FC236}">
                  <a16:creationId xmlns:a16="http://schemas.microsoft.com/office/drawing/2014/main" xmlns="" id="{C9F65BDA-DE14-09A7-307A-6B6B751BC4B6}"/>
                </a:ext>
              </a:extLst>
            </p:cNvPr>
            <p:cNvSpPr>
              <a:spLocks noChangeArrowheads="1"/>
            </p:cNvSpPr>
            <p:nvPr/>
          </p:nvSpPr>
          <p:spPr bwMode="auto">
            <a:xfrm flipV="1">
              <a:off x="5068" y="2233"/>
              <a:ext cx="12" cy="31"/>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40" name="AutoShape 299">
              <a:extLst>
                <a:ext uri="{FF2B5EF4-FFF2-40B4-BE49-F238E27FC236}">
                  <a16:creationId xmlns:a16="http://schemas.microsoft.com/office/drawing/2014/main" xmlns="" id="{B97D38C1-86BE-CFC3-0994-BFE5C053FCC0}"/>
                </a:ext>
              </a:extLst>
            </p:cNvPr>
            <p:cNvSpPr>
              <a:spLocks noChangeArrowheads="1"/>
            </p:cNvSpPr>
            <p:nvPr/>
          </p:nvSpPr>
          <p:spPr bwMode="auto">
            <a:xfrm flipV="1">
              <a:off x="5170" y="2233"/>
              <a:ext cx="11" cy="31"/>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41" name="AutoShape 300">
              <a:extLst>
                <a:ext uri="{FF2B5EF4-FFF2-40B4-BE49-F238E27FC236}">
                  <a16:creationId xmlns:a16="http://schemas.microsoft.com/office/drawing/2014/main" xmlns="" id="{AC2E7718-F510-411C-352C-DDB865DB3061}"/>
                </a:ext>
              </a:extLst>
            </p:cNvPr>
            <p:cNvSpPr>
              <a:spLocks noChangeArrowheads="1"/>
            </p:cNvSpPr>
            <p:nvPr/>
          </p:nvSpPr>
          <p:spPr bwMode="auto">
            <a:xfrm flipV="1">
              <a:off x="4919" y="2199"/>
              <a:ext cx="314" cy="17"/>
            </a:xfrm>
            <a:prstGeom prst="roundRect">
              <a:avLst>
                <a:gd name="adj" fmla="val 0"/>
              </a:avLst>
            </a:prstGeom>
            <a:solidFill>
              <a:srgbClr val="D2D2D2"/>
            </a:solidFill>
            <a:ln w="9207">
              <a:solidFill>
                <a:srgbClr val="8F8F8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42" name="Freeform 301">
              <a:extLst>
                <a:ext uri="{FF2B5EF4-FFF2-40B4-BE49-F238E27FC236}">
                  <a16:creationId xmlns:a16="http://schemas.microsoft.com/office/drawing/2014/main" xmlns="" id="{E7964486-C73A-EC93-E1FD-13304D25A1BC}"/>
                </a:ext>
              </a:extLst>
            </p:cNvPr>
            <p:cNvSpPr>
              <a:spLocks/>
            </p:cNvSpPr>
            <p:nvPr/>
          </p:nvSpPr>
          <p:spPr bwMode="auto">
            <a:xfrm>
              <a:off x="4284" y="1975"/>
              <a:ext cx="313" cy="1351"/>
            </a:xfrm>
            <a:custGeom>
              <a:avLst/>
              <a:gdLst>
                <a:gd name="T0" fmla="*/ 0 w 313"/>
                <a:gd name="T1" fmla="*/ 1350 h 1351"/>
                <a:gd name="T2" fmla="*/ 312 w 313"/>
                <a:gd name="T3" fmla="*/ 1346 h 1351"/>
                <a:gd name="T4" fmla="*/ 312 w 313"/>
                <a:gd name="T5" fmla="*/ 351 h 1351"/>
                <a:gd name="T6" fmla="*/ 307 w 313"/>
                <a:gd name="T7" fmla="*/ 352 h 1351"/>
                <a:gd name="T8" fmla="*/ 301 w 313"/>
                <a:gd name="T9" fmla="*/ 350 h 1351"/>
                <a:gd name="T10" fmla="*/ 293 w 313"/>
                <a:gd name="T11" fmla="*/ 346 h 1351"/>
                <a:gd name="T12" fmla="*/ 285 w 313"/>
                <a:gd name="T13" fmla="*/ 339 h 1351"/>
                <a:gd name="T14" fmla="*/ 273 w 313"/>
                <a:gd name="T15" fmla="*/ 331 h 1351"/>
                <a:gd name="T16" fmla="*/ 264 w 313"/>
                <a:gd name="T17" fmla="*/ 321 h 1351"/>
                <a:gd name="T18" fmla="*/ 253 w 313"/>
                <a:gd name="T19" fmla="*/ 308 h 1351"/>
                <a:gd name="T20" fmla="*/ 243 w 313"/>
                <a:gd name="T21" fmla="*/ 293 h 1351"/>
                <a:gd name="T22" fmla="*/ 233 w 313"/>
                <a:gd name="T23" fmla="*/ 277 h 1351"/>
                <a:gd name="T24" fmla="*/ 224 w 313"/>
                <a:gd name="T25" fmla="*/ 259 h 1351"/>
                <a:gd name="T26" fmla="*/ 216 w 313"/>
                <a:gd name="T27" fmla="*/ 239 h 1351"/>
                <a:gd name="T28" fmla="*/ 211 w 313"/>
                <a:gd name="T29" fmla="*/ 215 h 1351"/>
                <a:gd name="T30" fmla="*/ 206 w 313"/>
                <a:gd name="T31" fmla="*/ 191 h 1351"/>
                <a:gd name="T32" fmla="*/ 206 w 313"/>
                <a:gd name="T33" fmla="*/ 165 h 1351"/>
                <a:gd name="T34" fmla="*/ 207 w 313"/>
                <a:gd name="T35" fmla="*/ 136 h 1351"/>
                <a:gd name="T36" fmla="*/ 213 w 313"/>
                <a:gd name="T37" fmla="*/ 105 h 1351"/>
                <a:gd name="T38" fmla="*/ 148 w 313"/>
                <a:gd name="T39" fmla="*/ 0 h 1351"/>
                <a:gd name="T40" fmla="*/ 84 w 313"/>
                <a:gd name="T41" fmla="*/ 105 h 1351"/>
                <a:gd name="T42" fmla="*/ 89 w 313"/>
                <a:gd name="T43" fmla="*/ 146 h 1351"/>
                <a:gd name="T44" fmla="*/ 91 w 313"/>
                <a:gd name="T45" fmla="*/ 181 h 1351"/>
                <a:gd name="T46" fmla="*/ 90 w 313"/>
                <a:gd name="T47" fmla="*/ 213 h 1351"/>
                <a:gd name="T48" fmla="*/ 87 w 313"/>
                <a:gd name="T49" fmla="*/ 238 h 1351"/>
                <a:gd name="T50" fmla="*/ 80 w 313"/>
                <a:gd name="T51" fmla="*/ 261 h 1351"/>
                <a:gd name="T52" fmla="*/ 73 w 313"/>
                <a:gd name="T53" fmla="*/ 278 h 1351"/>
                <a:gd name="T54" fmla="*/ 64 w 313"/>
                <a:gd name="T55" fmla="*/ 293 h 1351"/>
                <a:gd name="T56" fmla="*/ 55 w 313"/>
                <a:gd name="T57" fmla="*/ 304 h 1351"/>
                <a:gd name="T58" fmla="*/ 44 w 313"/>
                <a:gd name="T59" fmla="*/ 314 h 1351"/>
                <a:gd name="T60" fmla="*/ 34 w 313"/>
                <a:gd name="T61" fmla="*/ 320 h 1351"/>
                <a:gd name="T62" fmla="*/ 25 w 313"/>
                <a:gd name="T63" fmla="*/ 324 h 1351"/>
                <a:gd name="T64" fmla="*/ 17 w 313"/>
                <a:gd name="T65" fmla="*/ 327 h 1351"/>
                <a:gd name="T66" fmla="*/ 8 w 313"/>
                <a:gd name="T67" fmla="*/ 329 h 1351"/>
                <a:gd name="T68" fmla="*/ 3 w 313"/>
                <a:gd name="T69" fmla="*/ 329 h 1351"/>
                <a:gd name="T70" fmla="*/ 0 w 313"/>
                <a:gd name="T71" fmla="*/ 329 h 1351"/>
                <a:gd name="T72" fmla="*/ 0 w 313"/>
                <a:gd name="T73" fmla="*/ 329 h 1351"/>
                <a:gd name="T74" fmla="*/ 0 w 313"/>
                <a:gd name="T75" fmla="*/ 1350 h 1351"/>
                <a:gd name="T76" fmla="*/ 0 w 313"/>
                <a:gd name="T77" fmla="*/ 1350 h 13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13"/>
                <a:gd name="T118" fmla="*/ 0 h 1351"/>
                <a:gd name="T119" fmla="*/ 313 w 313"/>
                <a:gd name="T120" fmla="*/ 1351 h 135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13" h="1351">
                  <a:moveTo>
                    <a:pt x="0" y="1350"/>
                  </a:moveTo>
                  <a:lnTo>
                    <a:pt x="312" y="1346"/>
                  </a:lnTo>
                  <a:lnTo>
                    <a:pt x="312" y="351"/>
                  </a:lnTo>
                  <a:lnTo>
                    <a:pt x="307" y="352"/>
                  </a:lnTo>
                  <a:lnTo>
                    <a:pt x="301" y="350"/>
                  </a:lnTo>
                  <a:lnTo>
                    <a:pt x="293" y="346"/>
                  </a:lnTo>
                  <a:lnTo>
                    <a:pt x="285" y="339"/>
                  </a:lnTo>
                  <a:lnTo>
                    <a:pt x="273" y="331"/>
                  </a:lnTo>
                  <a:lnTo>
                    <a:pt x="264" y="321"/>
                  </a:lnTo>
                  <a:lnTo>
                    <a:pt x="253" y="308"/>
                  </a:lnTo>
                  <a:lnTo>
                    <a:pt x="243" y="293"/>
                  </a:lnTo>
                  <a:lnTo>
                    <a:pt x="233" y="277"/>
                  </a:lnTo>
                  <a:lnTo>
                    <a:pt x="224" y="259"/>
                  </a:lnTo>
                  <a:lnTo>
                    <a:pt x="216" y="239"/>
                  </a:lnTo>
                  <a:lnTo>
                    <a:pt x="211" y="215"/>
                  </a:lnTo>
                  <a:lnTo>
                    <a:pt x="206" y="191"/>
                  </a:lnTo>
                  <a:lnTo>
                    <a:pt x="206" y="165"/>
                  </a:lnTo>
                  <a:lnTo>
                    <a:pt x="207" y="136"/>
                  </a:lnTo>
                  <a:lnTo>
                    <a:pt x="213" y="105"/>
                  </a:lnTo>
                  <a:lnTo>
                    <a:pt x="148" y="0"/>
                  </a:lnTo>
                  <a:lnTo>
                    <a:pt x="84" y="105"/>
                  </a:lnTo>
                  <a:lnTo>
                    <a:pt x="89" y="146"/>
                  </a:lnTo>
                  <a:lnTo>
                    <a:pt x="91" y="181"/>
                  </a:lnTo>
                  <a:lnTo>
                    <a:pt x="90" y="213"/>
                  </a:lnTo>
                  <a:lnTo>
                    <a:pt x="87" y="238"/>
                  </a:lnTo>
                  <a:lnTo>
                    <a:pt x="80" y="261"/>
                  </a:lnTo>
                  <a:lnTo>
                    <a:pt x="73" y="278"/>
                  </a:lnTo>
                  <a:lnTo>
                    <a:pt x="64" y="293"/>
                  </a:lnTo>
                  <a:lnTo>
                    <a:pt x="55" y="304"/>
                  </a:lnTo>
                  <a:lnTo>
                    <a:pt x="44" y="314"/>
                  </a:lnTo>
                  <a:lnTo>
                    <a:pt x="34" y="320"/>
                  </a:lnTo>
                  <a:lnTo>
                    <a:pt x="25" y="324"/>
                  </a:lnTo>
                  <a:lnTo>
                    <a:pt x="17" y="327"/>
                  </a:lnTo>
                  <a:lnTo>
                    <a:pt x="8" y="329"/>
                  </a:lnTo>
                  <a:lnTo>
                    <a:pt x="3" y="329"/>
                  </a:lnTo>
                  <a:lnTo>
                    <a:pt x="0" y="329"/>
                  </a:lnTo>
                  <a:lnTo>
                    <a:pt x="0" y="1350"/>
                  </a:lnTo>
                </a:path>
              </a:pathLst>
            </a:custGeom>
            <a:solidFill>
              <a:srgbClr val="FF421E"/>
            </a:solidFill>
            <a:ln w="9207">
              <a:solidFill>
                <a:srgbClr val="4F4F4F"/>
              </a:solidFill>
              <a:round/>
              <a:headEnd/>
              <a:tailEnd/>
            </a:ln>
          </p:spPr>
          <p:txBody>
            <a:bodyPr/>
            <a:lstStyle/>
            <a:p>
              <a:endParaRPr lang="en-US" sz="2372"/>
            </a:p>
          </p:txBody>
        </p:sp>
        <p:sp>
          <p:nvSpPr>
            <p:cNvPr id="165343" name="Freeform 302">
              <a:extLst>
                <a:ext uri="{FF2B5EF4-FFF2-40B4-BE49-F238E27FC236}">
                  <a16:creationId xmlns:a16="http://schemas.microsoft.com/office/drawing/2014/main" xmlns="" id="{C0E79D2E-13C4-7909-C0E7-E6B3439B43DB}"/>
                </a:ext>
              </a:extLst>
            </p:cNvPr>
            <p:cNvSpPr>
              <a:spLocks/>
            </p:cNvSpPr>
            <p:nvPr/>
          </p:nvSpPr>
          <p:spPr bwMode="auto">
            <a:xfrm>
              <a:off x="4352" y="1967"/>
              <a:ext cx="163" cy="108"/>
            </a:xfrm>
            <a:custGeom>
              <a:avLst/>
              <a:gdLst>
                <a:gd name="T0" fmla="*/ 16 w 163"/>
                <a:gd name="T1" fmla="*/ 107 h 108"/>
                <a:gd name="T2" fmla="*/ 147 w 163"/>
                <a:gd name="T3" fmla="*/ 107 h 108"/>
                <a:gd name="T4" fmla="*/ 162 w 163"/>
                <a:gd name="T5" fmla="*/ 71 h 108"/>
                <a:gd name="T6" fmla="*/ 82 w 163"/>
                <a:gd name="T7" fmla="*/ 0 h 108"/>
                <a:gd name="T8" fmla="*/ 0 w 163"/>
                <a:gd name="T9" fmla="*/ 73 h 108"/>
                <a:gd name="T10" fmla="*/ 16 w 163"/>
                <a:gd name="T11" fmla="*/ 107 h 108"/>
                <a:gd name="T12" fmla="*/ 16 w 163"/>
                <a:gd name="T13" fmla="*/ 107 h 108"/>
                <a:gd name="T14" fmla="*/ 0 60000 65536"/>
                <a:gd name="T15" fmla="*/ 0 60000 65536"/>
                <a:gd name="T16" fmla="*/ 0 60000 65536"/>
                <a:gd name="T17" fmla="*/ 0 60000 65536"/>
                <a:gd name="T18" fmla="*/ 0 60000 65536"/>
                <a:gd name="T19" fmla="*/ 0 60000 65536"/>
                <a:gd name="T20" fmla="*/ 0 60000 65536"/>
                <a:gd name="T21" fmla="*/ 0 w 163"/>
                <a:gd name="T22" fmla="*/ 0 h 108"/>
                <a:gd name="T23" fmla="*/ 163 w 163"/>
                <a:gd name="T24" fmla="*/ 108 h 10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3" h="108">
                  <a:moveTo>
                    <a:pt x="16" y="107"/>
                  </a:moveTo>
                  <a:lnTo>
                    <a:pt x="147" y="107"/>
                  </a:lnTo>
                  <a:lnTo>
                    <a:pt x="162" y="71"/>
                  </a:lnTo>
                  <a:lnTo>
                    <a:pt x="82" y="0"/>
                  </a:lnTo>
                  <a:lnTo>
                    <a:pt x="0" y="73"/>
                  </a:lnTo>
                  <a:lnTo>
                    <a:pt x="16" y="107"/>
                  </a:lnTo>
                </a:path>
              </a:pathLst>
            </a:custGeom>
            <a:solidFill>
              <a:srgbClr val="E1E1E1"/>
            </a:solidFill>
            <a:ln w="9207">
              <a:solidFill>
                <a:srgbClr val="808080"/>
              </a:solidFill>
              <a:round/>
              <a:headEnd/>
              <a:tailEnd/>
            </a:ln>
          </p:spPr>
          <p:txBody>
            <a:bodyPr/>
            <a:lstStyle/>
            <a:p>
              <a:endParaRPr lang="en-US" sz="2372"/>
            </a:p>
          </p:txBody>
        </p:sp>
        <p:sp>
          <p:nvSpPr>
            <p:cNvPr id="165344" name="AutoShape 303">
              <a:extLst>
                <a:ext uri="{FF2B5EF4-FFF2-40B4-BE49-F238E27FC236}">
                  <a16:creationId xmlns:a16="http://schemas.microsoft.com/office/drawing/2014/main" xmlns="" id="{9D810064-8D8D-4FCD-049E-AEB3B31FF3DE}"/>
                </a:ext>
              </a:extLst>
            </p:cNvPr>
            <p:cNvSpPr>
              <a:spLocks noChangeArrowheads="1"/>
            </p:cNvSpPr>
            <p:nvPr/>
          </p:nvSpPr>
          <p:spPr bwMode="auto">
            <a:xfrm flipV="1">
              <a:off x="4289" y="2298"/>
              <a:ext cx="29" cy="16"/>
            </a:xfrm>
            <a:prstGeom prst="roundRect">
              <a:avLst>
                <a:gd name="adj" fmla="val 0"/>
              </a:avLst>
            </a:prstGeom>
            <a:solidFill>
              <a:srgbClr val="E1E1E1"/>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45" name="Oval 304">
              <a:extLst>
                <a:ext uri="{FF2B5EF4-FFF2-40B4-BE49-F238E27FC236}">
                  <a16:creationId xmlns:a16="http://schemas.microsoft.com/office/drawing/2014/main" xmlns="" id="{70983036-44BB-8976-C8B1-EBC3312BF688}"/>
                </a:ext>
              </a:extLst>
            </p:cNvPr>
            <p:cNvSpPr>
              <a:spLocks noChangeArrowheads="1"/>
            </p:cNvSpPr>
            <p:nvPr/>
          </p:nvSpPr>
          <p:spPr bwMode="auto">
            <a:xfrm>
              <a:off x="4296" y="2268"/>
              <a:ext cx="19" cy="22"/>
            </a:xfrm>
            <a:prstGeom prst="ellipse">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46" name="Group 305">
              <a:extLst>
                <a:ext uri="{FF2B5EF4-FFF2-40B4-BE49-F238E27FC236}">
                  <a16:creationId xmlns:a16="http://schemas.microsoft.com/office/drawing/2014/main" xmlns="" id="{C4AD36A5-93F0-E548-5F7F-FCDAFE6CF73D}"/>
                </a:ext>
              </a:extLst>
            </p:cNvPr>
            <p:cNvGrpSpPr>
              <a:grpSpLocks/>
            </p:cNvGrpSpPr>
            <p:nvPr/>
          </p:nvGrpSpPr>
          <p:grpSpPr bwMode="auto">
            <a:xfrm>
              <a:off x="4567" y="2280"/>
              <a:ext cx="30" cy="45"/>
              <a:chOff x="4567" y="2280"/>
              <a:chExt cx="30" cy="45"/>
            </a:xfrm>
          </p:grpSpPr>
          <p:sp>
            <p:nvSpPr>
              <p:cNvPr id="165611" name="AutoShape 306">
                <a:extLst>
                  <a:ext uri="{FF2B5EF4-FFF2-40B4-BE49-F238E27FC236}">
                    <a16:creationId xmlns:a16="http://schemas.microsoft.com/office/drawing/2014/main" xmlns="" id="{F2A4F7DD-9938-43AD-EE24-E68684DFF35C}"/>
                  </a:ext>
                </a:extLst>
              </p:cNvPr>
              <p:cNvSpPr>
                <a:spLocks noChangeArrowheads="1"/>
              </p:cNvSpPr>
              <p:nvPr/>
            </p:nvSpPr>
            <p:spPr bwMode="auto">
              <a:xfrm flipV="1">
                <a:off x="4567" y="2309"/>
                <a:ext cx="30" cy="16"/>
              </a:xfrm>
              <a:prstGeom prst="roundRect">
                <a:avLst>
                  <a:gd name="adj" fmla="val 0"/>
                </a:avLst>
              </a:prstGeom>
              <a:solidFill>
                <a:srgbClr val="F7F7F7"/>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2" name="Oval 307">
                <a:extLst>
                  <a:ext uri="{FF2B5EF4-FFF2-40B4-BE49-F238E27FC236}">
                    <a16:creationId xmlns:a16="http://schemas.microsoft.com/office/drawing/2014/main" xmlns="" id="{D9A02262-4CCC-4111-1FBE-B33191D9F89A}"/>
                  </a:ext>
                </a:extLst>
              </p:cNvPr>
              <p:cNvSpPr>
                <a:spLocks noChangeArrowheads="1"/>
              </p:cNvSpPr>
              <p:nvPr/>
            </p:nvSpPr>
            <p:spPr bwMode="auto">
              <a:xfrm>
                <a:off x="4574" y="2280"/>
                <a:ext cx="19" cy="22"/>
              </a:xfrm>
              <a:prstGeom prst="ellipse">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347" name="Group 308">
              <a:extLst>
                <a:ext uri="{FF2B5EF4-FFF2-40B4-BE49-F238E27FC236}">
                  <a16:creationId xmlns:a16="http://schemas.microsoft.com/office/drawing/2014/main" xmlns="" id="{2B6FC361-8CDB-A213-8D40-DFB3D2D35BF8}"/>
                </a:ext>
              </a:extLst>
            </p:cNvPr>
            <p:cNvGrpSpPr>
              <a:grpSpLocks/>
            </p:cNvGrpSpPr>
            <p:nvPr/>
          </p:nvGrpSpPr>
          <p:grpSpPr bwMode="auto">
            <a:xfrm>
              <a:off x="4406" y="2064"/>
              <a:ext cx="50" cy="44"/>
              <a:chOff x="4406" y="2064"/>
              <a:chExt cx="50" cy="44"/>
            </a:xfrm>
          </p:grpSpPr>
          <p:sp>
            <p:nvSpPr>
              <p:cNvPr id="165609" name="AutoShape 309">
                <a:extLst>
                  <a:ext uri="{FF2B5EF4-FFF2-40B4-BE49-F238E27FC236}">
                    <a16:creationId xmlns:a16="http://schemas.microsoft.com/office/drawing/2014/main" xmlns="" id="{F65CD68B-E748-5404-6D7F-EC1FFB5BC510}"/>
                  </a:ext>
                </a:extLst>
              </p:cNvPr>
              <p:cNvSpPr>
                <a:spLocks noChangeArrowheads="1"/>
              </p:cNvSpPr>
              <p:nvPr/>
            </p:nvSpPr>
            <p:spPr bwMode="auto">
              <a:xfrm flipV="1">
                <a:off x="4416" y="2077"/>
                <a:ext cx="30" cy="31"/>
              </a:xfrm>
              <a:prstGeom prst="roundRect">
                <a:avLst>
                  <a:gd name="adj" fmla="val 0"/>
                </a:avLst>
              </a:prstGeom>
              <a:solidFill>
                <a:srgbClr val="80808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10" name="AutoShape 310">
                <a:extLst>
                  <a:ext uri="{FF2B5EF4-FFF2-40B4-BE49-F238E27FC236}">
                    <a16:creationId xmlns:a16="http://schemas.microsoft.com/office/drawing/2014/main" xmlns="" id="{64EEC871-8FCD-CB80-E0E8-CCD1CF54EDF2}"/>
                  </a:ext>
                </a:extLst>
              </p:cNvPr>
              <p:cNvSpPr>
                <a:spLocks noChangeArrowheads="1"/>
              </p:cNvSpPr>
              <p:nvPr/>
            </p:nvSpPr>
            <p:spPr bwMode="auto">
              <a:xfrm flipV="1">
                <a:off x="4406" y="2064"/>
                <a:ext cx="50" cy="30"/>
              </a:xfrm>
              <a:prstGeom prst="roundRect">
                <a:avLst>
                  <a:gd name="adj" fmla="val 0"/>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48" name="AutoShape 311">
              <a:extLst>
                <a:ext uri="{FF2B5EF4-FFF2-40B4-BE49-F238E27FC236}">
                  <a16:creationId xmlns:a16="http://schemas.microsoft.com/office/drawing/2014/main" xmlns="" id="{155A57E5-182F-3F58-11B4-05D0FFA5F0B6}"/>
                </a:ext>
              </a:extLst>
            </p:cNvPr>
            <p:cNvSpPr>
              <a:spLocks noChangeArrowheads="1"/>
            </p:cNvSpPr>
            <p:nvPr/>
          </p:nvSpPr>
          <p:spPr bwMode="auto">
            <a:xfrm flipV="1">
              <a:off x="4478" y="3017"/>
              <a:ext cx="103" cy="304"/>
            </a:xfrm>
            <a:prstGeom prst="roundRect">
              <a:avLst>
                <a:gd name="adj" fmla="val 0"/>
              </a:avLst>
            </a:prstGeom>
            <a:solidFill>
              <a:srgbClr val="E1E1E1"/>
            </a:solidFill>
            <a:ln w="9207">
              <a:solidFill>
                <a:srgbClr val="E1E1E1"/>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49" name="AutoShape 312">
              <a:extLst>
                <a:ext uri="{FF2B5EF4-FFF2-40B4-BE49-F238E27FC236}">
                  <a16:creationId xmlns:a16="http://schemas.microsoft.com/office/drawing/2014/main" xmlns="" id="{8107C940-7AC5-6179-48A0-358C887F60A5}"/>
                </a:ext>
              </a:extLst>
            </p:cNvPr>
            <p:cNvSpPr>
              <a:spLocks noChangeArrowheads="1"/>
            </p:cNvSpPr>
            <p:nvPr/>
          </p:nvSpPr>
          <p:spPr bwMode="auto">
            <a:xfrm flipV="1">
              <a:off x="4486" y="3031"/>
              <a:ext cx="83" cy="290"/>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50" name="AutoShape 313">
              <a:extLst>
                <a:ext uri="{FF2B5EF4-FFF2-40B4-BE49-F238E27FC236}">
                  <a16:creationId xmlns:a16="http://schemas.microsoft.com/office/drawing/2014/main" xmlns="" id="{34F1532E-BB1C-B9C8-9EF0-37F40E12A5DC}"/>
                </a:ext>
              </a:extLst>
            </p:cNvPr>
            <p:cNvSpPr>
              <a:spLocks noChangeArrowheads="1"/>
            </p:cNvSpPr>
            <p:nvPr/>
          </p:nvSpPr>
          <p:spPr bwMode="auto">
            <a:xfrm flipV="1">
              <a:off x="4407" y="2130"/>
              <a:ext cx="48" cy="76"/>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51" name="Group 314">
              <a:extLst>
                <a:ext uri="{FF2B5EF4-FFF2-40B4-BE49-F238E27FC236}">
                  <a16:creationId xmlns:a16="http://schemas.microsoft.com/office/drawing/2014/main" xmlns="" id="{325A5A10-A63C-CC3B-59DE-3784342C8A5C}"/>
                </a:ext>
              </a:extLst>
            </p:cNvPr>
            <p:cNvGrpSpPr>
              <a:grpSpLocks/>
            </p:cNvGrpSpPr>
            <p:nvPr/>
          </p:nvGrpSpPr>
          <p:grpSpPr bwMode="auto">
            <a:xfrm>
              <a:off x="4317" y="2622"/>
              <a:ext cx="66" cy="223"/>
              <a:chOff x="4317" y="2622"/>
              <a:chExt cx="66" cy="223"/>
            </a:xfrm>
          </p:grpSpPr>
          <p:sp>
            <p:nvSpPr>
              <p:cNvPr id="165605" name="AutoShape 315">
                <a:extLst>
                  <a:ext uri="{FF2B5EF4-FFF2-40B4-BE49-F238E27FC236}">
                    <a16:creationId xmlns:a16="http://schemas.microsoft.com/office/drawing/2014/main" xmlns="" id="{E55944E2-130C-3CF6-E1AA-5B7C66B3E308}"/>
                  </a:ext>
                </a:extLst>
              </p:cNvPr>
              <p:cNvSpPr>
                <a:spLocks noChangeArrowheads="1"/>
              </p:cNvSpPr>
              <p:nvPr/>
            </p:nvSpPr>
            <p:spPr bwMode="auto">
              <a:xfrm flipV="1">
                <a:off x="4317" y="2624"/>
                <a:ext cx="66" cy="2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6" name="AutoShape 316">
                <a:extLst>
                  <a:ext uri="{FF2B5EF4-FFF2-40B4-BE49-F238E27FC236}">
                    <a16:creationId xmlns:a16="http://schemas.microsoft.com/office/drawing/2014/main" xmlns="" id="{2CAF9732-49C2-CAFC-8A42-BC38EFC7079F}"/>
                  </a:ext>
                </a:extLst>
              </p:cNvPr>
              <p:cNvSpPr>
                <a:spLocks noChangeArrowheads="1"/>
              </p:cNvSpPr>
              <p:nvPr/>
            </p:nvSpPr>
            <p:spPr bwMode="auto">
              <a:xfrm flipV="1">
                <a:off x="4347" y="2622"/>
                <a:ext cx="3" cy="22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7" name="AutoShape 317">
                <a:extLst>
                  <a:ext uri="{FF2B5EF4-FFF2-40B4-BE49-F238E27FC236}">
                    <a16:creationId xmlns:a16="http://schemas.microsoft.com/office/drawing/2014/main" xmlns="" id="{7DA71CD4-CDBB-F843-94C5-F2995D629C5A}"/>
                  </a:ext>
                </a:extLst>
              </p:cNvPr>
              <p:cNvSpPr>
                <a:spLocks noChangeArrowheads="1"/>
              </p:cNvSpPr>
              <p:nvPr/>
            </p:nvSpPr>
            <p:spPr bwMode="auto">
              <a:xfrm flipV="1">
                <a:off x="4319" y="2685"/>
                <a:ext cx="61" cy="10"/>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8" name="AutoShape 318">
                <a:extLst>
                  <a:ext uri="{FF2B5EF4-FFF2-40B4-BE49-F238E27FC236}">
                    <a16:creationId xmlns:a16="http://schemas.microsoft.com/office/drawing/2014/main" xmlns="" id="{A5A6916A-7095-3C7E-48F8-0B38243251D2}"/>
                  </a:ext>
                </a:extLst>
              </p:cNvPr>
              <p:cNvSpPr>
                <a:spLocks noChangeArrowheads="1"/>
              </p:cNvSpPr>
              <p:nvPr/>
            </p:nvSpPr>
            <p:spPr bwMode="auto">
              <a:xfrm flipV="1">
                <a:off x="4319" y="2769"/>
                <a:ext cx="61" cy="8"/>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52" name="AutoShape 319">
              <a:extLst>
                <a:ext uri="{FF2B5EF4-FFF2-40B4-BE49-F238E27FC236}">
                  <a16:creationId xmlns:a16="http://schemas.microsoft.com/office/drawing/2014/main" xmlns="" id="{3B41AD9D-6343-4074-1DCC-72D82DC3187C}"/>
                </a:ext>
              </a:extLst>
            </p:cNvPr>
            <p:cNvSpPr>
              <a:spLocks noChangeArrowheads="1"/>
            </p:cNvSpPr>
            <p:nvPr/>
          </p:nvSpPr>
          <p:spPr bwMode="auto">
            <a:xfrm flipV="1">
              <a:off x="4315" y="2849"/>
              <a:ext cx="68" cy="26"/>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53" name="Group 320">
              <a:extLst>
                <a:ext uri="{FF2B5EF4-FFF2-40B4-BE49-F238E27FC236}">
                  <a16:creationId xmlns:a16="http://schemas.microsoft.com/office/drawing/2014/main" xmlns="" id="{2189D8A5-4951-F7D4-1635-4F75AEBCBCCD}"/>
                </a:ext>
              </a:extLst>
            </p:cNvPr>
            <p:cNvGrpSpPr>
              <a:grpSpLocks/>
            </p:cNvGrpSpPr>
            <p:nvPr/>
          </p:nvGrpSpPr>
          <p:grpSpPr bwMode="auto">
            <a:xfrm>
              <a:off x="4402" y="2618"/>
              <a:ext cx="63" cy="233"/>
              <a:chOff x="4402" y="2618"/>
              <a:chExt cx="63" cy="233"/>
            </a:xfrm>
          </p:grpSpPr>
          <p:sp>
            <p:nvSpPr>
              <p:cNvPr id="165601" name="AutoShape 321">
                <a:extLst>
                  <a:ext uri="{FF2B5EF4-FFF2-40B4-BE49-F238E27FC236}">
                    <a16:creationId xmlns:a16="http://schemas.microsoft.com/office/drawing/2014/main" xmlns="" id="{6EB2F6BF-7D33-CDB4-4BBD-F0640417B820}"/>
                  </a:ext>
                </a:extLst>
              </p:cNvPr>
              <p:cNvSpPr>
                <a:spLocks noChangeArrowheads="1"/>
              </p:cNvSpPr>
              <p:nvPr/>
            </p:nvSpPr>
            <p:spPr bwMode="auto">
              <a:xfrm flipV="1">
                <a:off x="4402" y="2620"/>
                <a:ext cx="63" cy="23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2" name="AutoShape 322">
                <a:extLst>
                  <a:ext uri="{FF2B5EF4-FFF2-40B4-BE49-F238E27FC236}">
                    <a16:creationId xmlns:a16="http://schemas.microsoft.com/office/drawing/2014/main" xmlns="" id="{BE837ECD-AE53-A64D-B9BD-EF307F591421}"/>
                  </a:ext>
                </a:extLst>
              </p:cNvPr>
              <p:cNvSpPr>
                <a:spLocks noChangeArrowheads="1"/>
              </p:cNvSpPr>
              <p:nvPr/>
            </p:nvSpPr>
            <p:spPr bwMode="auto">
              <a:xfrm flipV="1">
                <a:off x="4430" y="2618"/>
                <a:ext cx="3" cy="23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3" name="AutoShape 323">
                <a:extLst>
                  <a:ext uri="{FF2B5EF4-FFF2-40B4-BE49-F238E27FC236}">
                    <a16:creationId xmlns:a16="http://schemas.microsoft.com/office/drawing/2014/main" xmlns="" id="{B8258B1C-F84F-3410-8A61-FD1A2F78862E}"/>
                  </a:ext>
                </a:extLst>
              </p:cNvPr>
              <p:cNvSpPr>
                <a:spLocks noChangeArrowheads="1"/>
              </p:cNvSpPr>
              <p:nvPr/>
            </p:nvSpPr>
            <p:spPr bwMode="auto">
              <a:xfrm flipV="1">
                <a:off x="4404" y="2683"/>
                <a:ext cx="60"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4" name="AutoShape 324">
                <a:extLst>
                  <a:ext uri="{FF2B5EF4-FFF2-40B4-BE49-F238E27FC236}">
                    <a16:creationId xmlns:a16="http://schemas.microsoft.com/office/drawing/2014/main" xmlns="" id="{7228FDDD-4E1D-3A26-AC35-CFA7F8102417}"/>
                  </a:ext>
                </a:extLst>
              </p:cNvPr>
              <p:cNvSpPr>
                <a:spLocks noChangeArrowheads="1"/>
              </p:cNvSpPr>
              <p:nvPr/>
            </p:nvSpPr>
            <p:spPr bwMode="auto">
              <a:xfrm flipV="1">
                <a:off x="4404" y="2771"/>
                <a:ext cx="60" cy="10"/>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54" name="AutoShape 325">
              <a:extLst>
                <a:ext uri="{FF2B5EF4-FFF2-40B4-BE49-F238E27FC236}">
                  <a16:creationId xmlns:a16="http://schemas.microsoft.com/office/drawing/2014/main" xmlns="" id="{8DDCE120-DD6B-6521-D3AB-1A5880499FDD}"/>
                </a:ext>
              </a:extLst>
            </p:cNvPr>
            <p:cNvSpPr>
              <a:spLocks noChangeArrowheads="1"/>
            </p:cNvSpPr>
            <p:nvPr/>
          </p:nvSpPr>
          <p:spPr bwMode="auto">
            <a:xfrm flipV="1">
              <a:off x="4400" y="2855"/>
              <a:ext cx="67" cy="23"/>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55" name="Group 326">
              <a:extLst>
                <a:ext uri="{FF2B5EF4-FFF2-40B4-BE49-F238E27FC236}">
                  <a16:creationId xmlns:a16="http://schemas.microsoft.com/office/drawing/2014/main" xmlns="" id="{33C681FC-D4B7-A6E7-B3D4-5D37EA9FB594}"/>
                </a:ext>
              </a:extLst>
            </p:cNvPr>
            <p:cNvGrpSpPr>
              <a:grpSpLocks/>
            </p:cNvGrpSpPr>
            <p:nvPr/>
          </p:nvGrpSpPr>
          <p:grpSpPr bwMode="auto">
            <a:xfrm>
              <a:off x="4490" y="2616"/>
              <a:ext cx="66" cy="233"/>
              <a:chOff x="4490" y="2616"/>
              <a:chExt cx="66" cy="233"/>
            </a:xfrm>
          </p:grpSpPr>
          <p:sp>
            <p:nvSpPr>
              <p:cNvPr id="165597" name="AutoShape 327">
                <a:extLst>
                  <a:ext uri="{FF2B5EF4-FFF2-40B4-BE49-F238E27FC236}">
                    <a16:creationId xmlns:a16="http://schemas.microsoft.com/office/drawing/2014/main" xmlns="" id="{EA278940-7D5D-9398-2D50-193340E1B072}"/>
                  </a:ext>
                </a:extLst>
              </p:cNvPr>
              <p:cNvSpPr>
                <a:spLocks noChangeArrowheads="1"/>
              </p:cNvSpPr>
              <p:nvPr/>
            </p:nvSpPr>
            <p:spPr bwMode="auto">
              <a:xfrm flipV="1">
                <a:off x="4490" y="2618"/>
                <a:ext cx="66" cy="23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8" name="AutoShape 328">
                <a:extLst>
                  <a:ext uri="{FF2B5EF4-FFF2-40B4-BE49-F238E27FC236}">
                    <a16:creationId xmlns:a16="http://schemas.microsoft.com/office/drawing/2014/main" xmlns="" id="{11EDA42F-73BA-CBC6-A476-7679E1669271}"/>
                  </a:ext>
                </a:extLst>
              </p:cNvPr>
              <p:cNvSpPr>
                <a:spLocks noChangeArrowheads="1"/>
              </p:cNvSpPr>
              <p:nvPr/>
            </p:nvSpPr>
            <p:spPr bwMode="auto">
              <a:xfrm flipV="1">
                <a:off x="4519" y="2616"/>
                <a:ext cx="3" cy="23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9" name="AutoShape 329">
                <a:extLst>
                  <a:ext uri="{FF2B5EF4-FFF2-40B4-BE49-F238E27FC236}">
                    <a16:creationId xmlns:a16="http://schemas.microsoft.com/office/drawing/2014/main" xmlns="" id="{D3E5A689-AF07-ECC6-B423-3BDE74A0CA3F}"/>
                  </a:ext>
                </a:extLst>
              </p:cNvPr>
              <p:cNvSpPr>
                <a:spLocks noChangeArrowheads="1"/>
              </p:cNvSpPr>
              <p:nvPr/>
            </p:nvSpPr>
            <p:spPr bwMode="auto">
              <a:xfrm flipV="1">
                <a:off x="4492" y="2682"/>
                <a:ext cx="63" cy="10"/>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600" name="AutoShape 330">
                <a:extLst>
                  <a:ext uri="{FF2B5EF4-FFF2-40B4-BE49-F238E27FC236}">
                    <a16:creationId xmlns:a16="http://schemas.microsoft.com/office/drawing/2014/main" xmlns="" id="{6B14271C-EAA3-F4B9-6C0B-439DC2B6461D}"/>
                  </a:ext>
                </a:extLst>
              </p:cNvPr>
              <p:cNvSpPr>
                <a:spLocks noChangeArrowheads="1"/>
              </p:cNvSpPr>
              <p:nvPr/>
            </p:nvSpPr>
            <p:spPr bwMode="auto">
              <a:xfrm flipV="1">
                <a:off x="4492" y="2769"/>
                <a:ext cx="63" cy="12"/>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56" name="AutoShape 331">
              <a:extLst>
                <a:ext uri="{FF2B5EF4-FFF2-40B4-BE49-F238E27FC236}">
                  <a16:creationId xmlns:a16="http://schemas.microsoft.com/office/drawing/2014/main" xmlns="" id="{16C7C5F9-217F-A0BB-0F79-0840CC8429EC}"/>
                </a:ext>
              </a:extLst>
            </p:cNvPr>
            <p:cNvSpPr>
              <a:spLocks noChangeArrowheads="1"/>
            </p:cNvSpPr>
            <p:nvPr/>
          </p:nvSpPr>
          <p:spPr bwMode="auto">
            <a:xfrm flipV="1">
              <a:off x="4488" y="2853"/>
              <a:ext cx="70" cy="26"/>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57" name="Group 332">
              <a:extLst>
                <a:ext uri="{FF2B5EF4-FFF2-40B4-BE49-F238E27FC236}">
                  <a16:creationId xmlns:a16="http://schemas.microsoft.com/office/drawing/2014/main" xmlns="" id="{68CB8C5F-5FD5-0E33-7614-B91522BE7182}"/>
                </a:ext>
              </a:extLst>
            </p:cNvPr>
            <p:cNvGrpSpPr>
              <a:grpSpLocks/>
            </p:cNvGrpSpPr>
            <p:nvPr/>
          </p:nvGrpSpPr>
          <p:grpSpPr bwMode="auto">
            <a:xfrm>
              <a:off x="4347" y="2378"/>
              <a:ext cx="59" cy="122"/>
              <a:chOff x="4347" y="2378"/>
              <a:chExt cx="59" cy="122"/>
            </a:xfrm>
          </p:grpSpPr>
          <p:sp>
            <p:nvSpPr>
              <p:cNvPr id="165593" name="AutoShape 333">
                <a:extLst>
                  <a:ext uri="{FF2B5EF4-FFF2-40B4-BE49-F238E27FC236}">
                    <a16:creationId xmlns:a16="http://schemas.microsoft.com/office/drawing/2014/main" xmlns="" id="{514A0AFA-E112-3705-673D-DDC3228C6B56}"/>
                  </a:ext>
                </a:extLst>
              </p:cNvPr>
              <p:cNvSpPr>
                <a:spLocks noChangeArrowheads="1"/>
              </p:cNvSpPr>
              <p:nvPr/>
            </p:nvSpPr>
            <p:spPr bwMode="auto">
              <a:xfrm flipV="1">
                <a:off x="4347" y="2379"/>
                <a:ext cx="59" cy="1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4" name="AutoShape 334">
                <a:extLst>
                  <a:ext uri="{FF2B5EF4-FFF2-40B4-BE49-F238E27FC236}">
                    <a16:creationId xmlns:a16="http://schemas.microsoft.com/office/drawing/2014/main" xmlns="" id="{C1AC02B1-F1EC-FE1D-D5AB-18815081C3C1}"/>
                  </a:ext>
                </a:extLst>
              </p:cNvPr>
              <p:cNvSpPr>
                <a:spLocks noChangeArrowheads="1"/>
              </p:cNvSpPr>
              <p:nvPr/>
            </p:nvSpPr>
            <p:spPr bwMode="auto">
              <a:xfrm flipV="1">
                <a:off x="4373" y="2378"/>
                <a:ext cx="3" cy="122"/>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5" name="AutoShape 335">
                <a:extLst>
                  <a:ext uri="{FF2B5EF4-FFF2-40B4-BE49-F238E27FC236}">
                    <a16:creationId xmlns:a16="http://schemas.microsoft.com/office/drawing/2014/main" xmlns="" id="{9947C7BC-69A5-E926-1518-48C18E935DD8}"/>
                  </a:ext>
                </a:extLst>
              </p:cNvPr>
              <p:cNvSpPr>
                <a:spLocks noChangeArrowheads="1"/>
              </p:cNvSpPr>
              <p:nvPr/>
            </p:nvSpPr>
            <p:spPr bwMode="auto">
              <a:xfrm flipV="1">
                <a:off x="4349" y="2411"/>
                <a:ext cx="55" cy="7"/>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6" name="AutoShape 336">
                <a:extLst>
                  <a:ext uri="{FF2B5EF4-FFF2-40B4-BE49-F238E27FC236}">
                    <a16:creationId xmlns:a16="http://schemas.microsoft.com/office/drawing/2014/main" xmlns="" id="{1A642A9C-C591-FDAD-2474-1ABBE9BAC5AA}"/>
                  </a:ext>
                </a:extLst>
              </p:cNvPr>
              <p:cNvSpPr>
                <a:spLocks noChangeArrowheads="1"/>
              </p:cNvSpPr>
              <p:nvPr/>
            </p:nvSpPr>
            <p:spPr bwMode="auto">
              <a:xfrm flipV="1">
                <a:off x="4349" y="2458"/>
                <a:ext cx="55"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58" name="AutoShape 337">
              <a:extLst>
                <a:ext uri="{FF2B5EF4-FFF2-40B4-BE49-F238E27FC236}">
                  <a16:creationId xmlns:a16="http://schemas.microsoft.com/office/drawing/2014/main" xmlns="" id="{403FB06B-0309-F4B7-1695-666AD669BA38}"/>
                </a:ext>
              </a:extLst>
            </p:cNvPr>
            <p:cNvSpPr>
              <a:spLocks noChangeArrowheads="1"/>
            </p:cNvSpPr>
            <p:nvPr/>
          </p:nvSpPr>
          <p:spPr bwMode="auto">
            <a:xfrm flipV="1">
              <a:off x="4346" y="2503"/>
              <a:ext cx="60" cy="14"/>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59" name="Group 338">
              <a:extLst>
                <a:ext uri="{FF2B5EF4-FFF2-40B4-BE49-F238E27FC236}">
                  <a16:creationId xmlns:a16="http://schemas.microsoft.com/office/drawing/2014/main" xmlns="" id="{D8224D0B-2592-8FCE-B085-5C4658C2B5A8}"/>
                </a:ext>
              </a:extLst>
            </p:cNvPr>
            <p:cNvGrpSpPr>
              <a:grpSpLocks/>
            </p:cNvGrpSpPr>
            <p:nvPr/>
          </p:nvGrpSpPr>
          <p:grpSpPr bwMode="auto">
            <a:xfrm>
              <a:off x="4408" y="2380"/>
              <a:ext cx="62" cy="161"/>
              <a:chOff x="4408" y="2380"/>
              <a:chExt cx="62" cy="161"/>
            </a:xfrm>
          </p:grpSpPr>
          <p:sp>
            <p:nvSpPr>
              <p:cNvPr id="165589" name="AutoShape 339">
                <a:extLst>
                  <a:ext uri="{FF2B5EF4-FFF2-40B4-BE49-F238E27FC236}">
                    <a16:creationId xmlns:a16="http://schemas.microsoft.com/office/drawing/2014/main" xmlns="" id="{223C67B6-24E2-5D7B-0AAB-D284B3E943A7}"/>
                  </a:ext>
                </a:extLst>
              </p:cNvPr>
              <p:cNvSpPr>
                <a:spLocks noChangeArrowheads="1"/>
              </p:cNvSpPr>
              <p:nvPr/>
            </p:nvSpPr>
            <p:spPr bwMode="auto">
              <a:xfrm flipV="1">
                <a:off x="4408" y="2382"/>
                <a:ext cx="62" cy="159"/>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0" name="AutoShape 340">
                <a:extLst>
                  <a:ext uri="{FF2B5EF4-FFF2-40B4-BE49-F238E27FC236}">
                    <a16:creationId xmlns:a16="http://schemas.microsoft.com/office/drawing/2014/main" xmlns="" id="{6B491E88-EAC6-A658-6271-0CD29B8AD747}"/>
                  </a:ext>
                </a:extLst>
              </p:cNvPr>
              <p:cNvSpPr>
                <a:spLocks noChangeArrowheads="1"/>
              </p:cNvSpPr>
              <p:nvPr/>
            </p:nvSpPr>
            <p:spPr bwMode="auto">
              <a:xfrm flipV="1">
                <a:off x="4436" y="2380"/>
                <a:ext cx="3" cy="161"/>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1" name="AutoShape 341">
                <a:extLst>
                  <a:ext uri="{FF2B5EF4-FFF2-40B4-BE49-F238E27FC236}">
                    <a16:creationId xmlns:a16="http://schemas.microsoft.com/office/drawing/2014/main" xmlns="" id="{BDBE6427-848C-569F-EA0D-CB3E870FC302}"/>
                  </a:ext>
                </a:extLst>
              </p:cNvPr>
              <p:cNvSpPr>
                <a:spLocks noChangeArrowheads="1"/>
              </p:cNvSpPr>
              <p:nvPr/>
            </p:nvSpPr>
            <p:spPr bwMode="auto">
              <a:xfrm flipV="1">
                <a:off x="4410" y="2425"/>
                <a:ext cx="58" cy="7"/>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92" name="AutoShape 342">
                <a:extLst>
                  <a:ext uri="{FF2B5EF4-FFF2-40B4-BE49-F238E27FC236}">
                    <a16:creationId xmlns:a16="http://schemas.microsoft.com/office/drawing/2014/main" xmlns="" id="{A7BDECC9-5872-8342-9BD4-72BADBC9BBFB}"/>
                  </a:ext>
                </a:extLst>
              </p:cNvPr>
              <p:cNvSpPr>
                <a:spLocks noChangeArrowheads="1"/>
              </p:cNvSpPr>
              <p:nvPr/>
            </p:nvSpPr>
            <p:spPr bwMode="auto">
              <a:xfrm flipV="1">
                <a:off x="4410" y="2487"/>
                <a:ext cx="58"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60" name="AutoShape 343">
              <a:extLst>
                <a:ext uri="{FF2B5EF4-FFF2-40B4-BE49-F238E27FC236}">
                  <a16:creationId xmlns:a16="http://schemas.microsoft.com/office/drawing/2014/main" xmlns="" id="{3B45D33C-870E-E585-DCD2-25496EDE4AE9}"/>
                </a:ext>
              </a:extLst>
            </p:cNvPr>
            <p:cNvSpPr>
              <a:spLocks noChangeArrowheads="1"/>
            </p:cNvSpPr>
            <p:nvPr/>
          </p:nvSpPr>
          <p:spPr bwMode="auto">
            <a:xfrm flipV="1">
              <a:off x="4407" y="2543"/>
              <a:ext cx="65" cy="18"/>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61" name="Group 344">
              <a:extLst>
                <a:ext uri="{FF2B5EF4-FFF2-40B4-BE49-F238E27FC236}">
                  <a16:creationId xmlns:a16="http://schemas.microsoft.com/office/drawing/2014/main" xmlns="" id="{88787DC6-66FB-E608-4537-39CA97A05A4B}"/>
                </a:ext>
              </a:extLst>
            </p:cNvPr>
            <p:cNvGrpSpPr>
              <a:grpSpLocks/>
            </p:cNvGrpSpPr>
            <p:nvPr/>
          </p:nvGrpSpPr>
          <p:grpSpPr bwMode="auto">
            <a:xfrm>
              <a:off x="4477" y="2378"/>
              <a:ext cx="57" cy="122"/>
              <a:chOff x="4477" y="2378"/>
              <a:chExt cx="57" cy="122"/>
            </a:xfrm>
          </p:grpSpPr>
          <p:sp>
            <p:nvSpPr>
              <p:cNvPr id="165585" name="AutoShape 345">
                <a:extLst>
                  <a:ext uri="{FF2B5EF4-FFF2-40B4-BE49-F238E27FC236}">
                    <a16:creationId xmlns:a16="http://schemas.microsoft.com/office/drawing/2014/main" xmlns="" id="{B57C2631-13A1-01DD-F9F1-1D24C326A93B}"/>
                  </a:ext>
                </a:extLst>
              </p:cNvPr>
              <p:cNvSpPr>
                <a:spLocks noChangeArrowheads="1"/>
              </p:cNvSpPr>
              <p:nvPr/>
            </p:nvSpPr>
            <p:spPr bwMode="auto">
              <a:xfrm flipV="1">
                <a:off x="4477" y="2379"/>
                <a:ext cx="57" cy="1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6" name="AutoShape 346">
                <a:extLst>
                  <a:ext uri="{FF2B5EF4-FFF2-40B4-BE49-F238E27FC236}">
                    <a16:creationId xmlns:a16="http://schemas.microsoft.com/office/drawing/2014/main" xmlns="" id="{80E92A7F-ABA7-8969-6F41-CFFC175216E5}"/>
                  </a:ext>
                </a:extLst>
              </p:cNvPr>
              <p:cNvSpPr>
                <a:spLocks noChangeArrowheads="1"/>
              </p:cNvSpPr>
              <p:nvPr/>
            </p:nvSpPr>
            <p:spPr bwMode="auto">
              <a:xfrm flipV="1">
                <a:off x="4503" y="2378"/>
                <a:ext cx="3" cy="122"/>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7" name="AutoShape 347">
                <a:extLst>
                  <a:ext uri="{FF2B5EF4-FFF2-40B4-BE49-F238E27FC236}">
                    <a16:creationId xmlns:a16="http://schemas.microsoft.com/office/drawing/2014/main" xmlns="" id="{807093B6-93C9-5392-B34E-34494ACEB026}"/>
                  </a:ext>
                </a:extLst>
              </p:cNvPr>
              <p:cNvSpPr>
                <a:spLocks noChangeArrowheads="1"/>
              </p:cNvSpPr>
              <p:nvPr/>
            </p:nvSpPr>
            <p:spPr bwMode="auto">
              <a:xfrm flipV="1">
                <a:off x="4478" y="2411"/>
                <a:ext cx="55" cy="7"/>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8" name="AutoShape 348">
                <a:extLst>
                  <a:ext uri="{FF2B5EF4-FFF2-40B4-BE49-F238E27FC236}">
                    <a16:creationId xmlns:a16="http://schemas.microsoft.com/office/drawing/2014/main" xmlns="" id="{A4CEF502-4D6A-3F85-F64D-4D79CBCBD2CB}"/>
                  </a:ext>
                </a:extLst>
              </p:cNvPr>
              <p:cNvSpPr>
                <a:spLocks noChangeArrowheads="1"/>
              </p:cNvSpPr>
              <p:nvPr/>
            </p:nvSpPr>
            <p:spPr bwMode="auto">
              <a:xfrm flipV="1">
                <a:off x="4478" y="2458"/>
                <a:ext cx="55"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362" name="AutoShape 349">
              <a:extLst>
                <a:ext uri="{FF2B5EF4-FFF2-40B4-BE49-F238E27FC236}">
                  <a16:creationId xmlns:a16="http://schemas.microsoft.com/office/drawing/2014/main" xmlns="" id="{6E2AB9F3-AB72-48B0-D534-7FF361F85ECA}"/>
                </a:ext>
              </a:extLst>
            </p:cNvPr>
            <p:cNvSpPr>
              <a:spLocks noChangeArrowheads="1"/>
            </p:cNvSpPr>
            <p:nvPr/>
          </p:nvSpPr>
          <p:spPr bwMode="auto">
            <a:xfrm flipV="1">
              <a:off x="4475" y="2503"/>
              <a:ext cx="60" cy="14"/>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3" name="AutoShape 350">
              <a:extLst>
                <a:ext uri="{FF2B5EF4-FFF2-40B4-BE49-F238E27FC236}">
                  <a16:creationId xmlns:a16="http://schemas.microsoft.com/office/drawing/2014/main" xmlns="" id="{89D6ABF0-89B7-9CCA-3CB4-3F7658CC1D89}"/>
                </a:ext>
              </a:extLst>
            </p:cNvPr>
            <p:cNvSpPr>
              <a:spLocks noChangeArrowheads="1"/>
            </p:cNvSpPr>
            <p:nvPr/>
          </p:nvSpPr>
          <p:spPr bwMode="auto">
            <a:xfrm flipV="1">
              <a:off x="4310" y="3029"/>
              <a:ext cx="65" cy="2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4" name="AutoShape 351">
              <a:extLst>
                <a:ext uri="{FF2B5EF4-FFF2-40B4-BE49-F238E27FC236}">
                  <a16:creationId xmlns:a16="http://schemas.microsoft.com/office/drawing/2014/main" xmlns="" id="{4F36D859-0757-9B68-E8A6-99F6D7F14671}"/>
                </a:ext>
              </a:extLst>
            </p:cNvPr>
            <p:cNvSpPr>
              <a:spLocks noChangeArrowheads="1"/>
            </p:cNvSpPr>
            <p:nvPr/>
          </p:nvSpPr>
          <p:spPr bwMode="auto">
            <a:xfrm flipV="1">
              <a:off x="4339" y="3026"/>
              <a:ext cx="2" cy="224"/>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5" name="AutoShape 352">
              <a:extLst>
                <a:ext uri="{FF2B5EF4-FFF2-40B4-BE49-F238E27FC236}">
                  <a16:creationId xmlns:a16="http://schemas.microsoft.com/office/drawing/2014/main" xmlns="" id="{15C1F59A-86D6-5660-953B-7AF40889F6F8}"/>
                </a:ext>
              </a:extLst>
            </p:cNvPr>
            <p:cNvSpPr>
              <a:spLocks noChangeArrowheads="1"/>
            </p:cNvSpPr>
            <p:nvPr/>
          </p:nvSpPr>
          <p:spPr bwMode="auto">
            <a:xfrm flipV="1">
              <a:off x="4312" y="3090"/>
              <a:ext cx="61" cy="9"/>
            </a:xfrm>
            <a:prstGeom prst="roundRect">
              <a:avLst>
                <a:gd name="adj" fmla="val 0"/>
              </a:avLst>
            </a:prstGeom>
            <a:solidFill>
              <a:srgbClr val="4F4F4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6" name="AutoShape 353">
              <a:extLst>
                <a:ext uri="{FF2B5EF4-FFF2-40B4-BE49-F238E27FC236}">
                  <a16:creationId xmlns:a16="http://schemas.microsoft.com/office/drawing/2014/main" xmlns="" id="{7152A6EB-2DDC-6819-DA0F-9B646C02E6B9}"/>
                </a:ext>
              </a:extLst>
            </p:cNvPr>
            <p:cNvSpPr>
              <a:spLocks noChangeArrowheads="1"/>
            </p:cNvSpPr>
            <p:nvPr/>
          </p:nvSpPr>
          <p:spPr bwMode="auto">
            <a:xfrm flipV="1">
              <a:off x="4312" y="3173"/>
              <a:ext cx="61" cy="10"/>
            </a:xfrm>
            <a:prstGeom prst="roundRect">
              <a:avLst>
                <a:gd name="adj" fmla="val 0"/>
              </a:avLst>
            </a:prstGeom>
            <a:solidFill>
              <a:srgbClr val="4F4F4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7" name="AutoShape 354">
              <a:extLst>
                <a:ext uri="{FF2B5EF4-FFF2-40B4-BE49-F238E27FC236}">
                  <a16:creationId xmlns:a16="http://schemas.microsoft.com/office/drawing/2014/main" xmlns="" id="{C0F27BAC-7F32-5927-993E-308C9BF278B1}"/>
                </a:ext>
              </a:extLst>
            </p:cNvPr>
            <p:cNvSpPr>
              <a:spLocks noChangeArrowheads="1"/>
            </p:cNvSpPr>
            <p:nvPr/>
          </p:nvSpPr>
          <p:spPr bwMode="auto">
            <a:xfrm flipV="1">
              <a:off x="4308" y="3254"/>
              <a:ext cx="68" cy="25"/>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8" name="AutoShape 355">
              <a:extLst>
                <a:ext uri="{FF2B5EF4-FFF2-40B4-BE49-F238E27FC236}">
                  <a16:creationId xmlns:a16="http://schemas.microsoft.com/office/drawing/2014/main" xmlns="" id="{E4C1EC73-384A-9865-8678-394A6C3D0953}"/>
                </a:ext>
              </a:extLst>
            </p:cNvPr>
            <p:cNvSpPr>
              <a:spLocks noChangeArrowheads="1"/>
            </p:cNvSpPr>
            <p:nvPr/>
          </p:nvSpPr>
          <p:spPr bwMode="auto">
            <a:xfrm flipV="1">
              <a:off x="4395" y="3025"/>
              <a:ext cx="63" cy="232"/>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69" name="AutoShape 356">
              <a:extLst>
                <a:ext uri="{FF2B5EF4-FFF2-40B4-BE49-F238E27FC236}">
                  <a16:creationId xmlns:a16="http://schemas.microsoft.com/office/drawing/2014/main" xmlns="" id="{2D84AF10-127E-1251-909B-349C0D490241}"/>
                </a:ext>
              </a:extLst>
            </p:cNvPr>
            <p:cNvSpPr>
              <a:spLocks noChangeArrowheads="1"/>
            </p:cNvSpPr>
            <p:nvPr/>
          </p:nvSpPr>
          <p:spPr bwMode="auto">
            <a:xfrm flipV="1">
              <a:off x="4422" y="3023"/>
              <a:ext cx="3" cy="234"/>
            </a:xfrm>
            <a:prstGeom prst="roundRect">
              <a:avLst>
                <a:gd name="adj" fmla="val 0"/>
              </a:avLst>
            </a:prstGeom>
            <a:solidFill>
              <a:srgbClr val="40404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0" name="AutoShape 357">
              <a:extLst>
                <a:ext uri="{FF2B5EF4-FFF2-40B4-BE49-F238E27FC236}">
                  <a16:creationId xmlns:a16="http://schemas.microsoft.com/office/drawing/2014/main" xmlns="" id="{6354F704-A6E0-84A1-19B0-CC2974BC99C4}"/>
                </a:ext>
              </a:extLst>
            </p:cNvPr>
            <p:cNvSpPr>
              <a:spLocks noChangeArrowheads="1"/>
            </p:cNvSpPr>
            <p:nvPr/>
          </p:nvSpPr>
          <p:spPr bwMode="auto">
            <a:xfrm flipV="1">
              <a:off x="4396" y="3088"/>
              <a:ext cx="60"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1" name="AutoShape 358">
              <a:extLst>
                <a:ext uri="{FF2B5EF4-FFF2-40B4-BE49-F238E27FC236}">
                  <a16:creationId xmlns:a16="http://schemas.microsoft.com/office/drawing/2014/main" xmlns="" id="{B29CB6F9-E998-B8F7-F2D9-BCAFA19B0F69}"/>
                </a:ext>
              </a:extLst>
            </p:cNvPr>
            <p:cNvSpPr>
              <a:spLocks noChangeArrowheads="1"/>
            </p:cNvSpPr>
            <p:nvPr/>
          </p:nvSpPr>
          <p:spPr bwMode="auto">
            <a:xfrm flipV="1">
              <a:off x="4396" y="3175"/>
              <a:ext cx="60" cy="12"/>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2" name="AutoShape 359">
              <a:extLst>
                <a:ext uri="{FF2B5EF4-FFF2-40B4-BE49-F238E27FC236}">
                  <a16:creationId xmlns:a16="http://schemas.microsoft.com/office/drawing/2014/main" xmlns="" id="{47AC687A-03E5-6F8A-9F85-F46213884BC1}"/>
                </a:ext>
              </a:extLst>
            </p:cNvPr>
            <p:cNvSpPr>
              <a:spLocks noChangeArrowheads="1"/>
            </p:cNvSpPr>
            <p:nvPr/>
          </p:nvSpPr>
          <p:spPr bwMode="auto">
            <a:xfrm flipV="1">
              <a:off x="4393" y="3261"/>
              <a:ext cx="66" cy="22"/>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3" name="AutoShape 360">
              <a:extLst>
                <a:ext uri="{FF2B5EF4-FFF2-40B4-BE49-F238E27FC236}">
                  <a16:creationId xmlns:a16="http://schemas.microsoft.com/office/drawing/2014/main" xmlns="" id="{C75F47D0-44F7-8C2E-2B23-9F279D2F570F}"/>
                </a:ext>
              </a:extLst>
            </p:cNvPr>
            <p:cNvSpPr>
              <a:spLocks noChangeArrowheads="1"/>
            </p:cNvSpPr>
            <p:nvPr/>
          </p:nvSpPr>
          <p:spPr bwMode="auto">
            <a:xfrm flipV="1">
              <a:off x="4407" y="2237"/>
              <a:ext cx="48" cy="78"/>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4" name="AutoShape 361">
              <a:extLst>
                <a:ext uri="{FF2B5EF4-FFF2-40B4-BE49-F238E27FC236}">
                  <a16:creationId xmlns:a16="http://schemas.microsoft.com/office/drawing/2014/main" xmlns="" id="{EBEA579C-1D5D-91C7-CDB3-E187D7C08034}"/>
                </a:ext>
              </a:extLst>
            </p:cNvPr>
            <p:cNvSpPr>
              <a:spLocks noChangeArrowheads="1"/>
            </p:cNvSpPr>
            <p:nvPr/>
          </p:nvSpPr>
          <p:spPr bwMode="auto">
            <a:xfrm flipV="1">
              <a:off x="2938" y="2265"/>
              <a:ext cx="327" cy="1058"/>
            </a:xfrm>
            <a:prstGeom prst="roundRect">
              <a:avLst>
                <a:gd name="adj" fmla="val 0"/>
              </a:avLst>
            </a:prstGeom>
            <a:solidFill>
              <a:srgbClr val="E12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75" name="Group 362">
              <a:extLst>
                <a:ext uri="{FF2B5EF4-FFF2-40B4-BE49-F238E27FC236}">
                  <a16:creationId xmlns:a16="http://schemas.microsoft.com/office/drawing/2014/main" xmlns="" id="{39A83334-D9D1-61A4-BB82-F11BDB2F2D61}"/>
                </a:ext>
              </a:extLst>
            </p:cNvPr>
            <p:cNvGrpSpPr>
              <a:grpSpLocks/>
            </p:cNvGrpSpPr>
            <p:nvPr/>
          </p:nvGrpSpPr>
          <p:grpSpPr bwMode="auto">
            <a:xfrm>
              <a:off x="2965" y="2366"/>
              <a:ext cx="279" cy="603"/>
              <a:chOff x="2965" y="2366"/>
              <a:chExt cx="279" cy="603"/>
            </a:xfrm>
          </p:grpSpPr>
          <p:sp>
            <p:nvSpPr>
              <p:cNvPr id="165531" name="AutoShape 363">
                <a:extLst>
                  <a:ext uri="{FF2B5EF4-FFF2-40B4-BE49-F238E27FC236}">
                    <a16:creationId xmlns:a16="http://schemas.microsoft.com/office/drawing/2014/main" xmlns="" id="{EADC8F06-27DC-E083-6543-640B576A9B84}"/>
                  </a:ext>
                </a:extLst>
              </p:cNvPr>
              <p:cNvSpPr>
                <a:spLocks noChangeArrowheads="1"/>
              </p:cNvSpPr>
              <p:nvPr/>
            </p:nvSpPr>
            <p:spPr bwMode="auto">
              <a:xfrm flipV="1">
                <a:off x="2970" y="2367"/>
                <a:ext cx="64" cy="15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2" name="AutoShape 364">
                <a:extLst>
                  <a:ext uri="{FF2B5EF4-FFF2-40B4-BE49-F238E27FC236}">
                    <a16:creationId xmlns:a16="http://schemas.microsoft.com/office/drawing/2014/main" xmlns="" id="{A42F3190-9F08-B073-BBE9-6655C10DD85E}"/>
                  </a:ext>
                </a:extLst>
              </p:cNvPr>
              <p:cNvSpPr>
                <a:spLocks noChangeArrowheads="1"/>
              </p:cNvSpPr>
              <p:nvPr/>
            </p:nvSpPr>
            <p:spPr bwMode="auto">
              <a:xfrm flipV="1">
                <a:off x="3000" y="2369"/>
                <a:ext cx="4" cy="149"/>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3" name="AutoShape 365">
                <a:extLst>
                  <a:ext uri="{FF2B5EF4-FFF2-40B4-BE49-F238E27FC236}">
                    <a16:creationId xmlns:a16="http://schemas.microsoft.com/office/drawing/2014/main" xmlns="" id="{4AFB1125-6D5F-DB83-6244-B3C9481CC24C}"/>
                  </a:ext>
                </a:extLst>
              </p:cNvPr>
              <p:cNvSpPr>
                <a:spLocks noChangeArrowheads="1"/>
              </p:cNvSpPr>
              <p:nvPr/>
            </p:nvSpPr>
            <p:spPr bwMode="auto">
              <a:xfrm flipV="1">
                <a:off x="2971" y="2409"/>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4" name="AutoShape 366">
                <a:extLst>
                  <a:ext uri="{FF2B5EF4-FFF2-40B4-BE49-F238E27FC236}">
                    <a16:creationId xmlns:a16="http://schemas.microsoft.com/office/drawing/2014/main" xmlns="" id="{662869BC-5BFA-E312-2B53-31202A33AA22}"/>
                  </a:ext>
                </a:extLst>
              </p:cNvPr>
              <p:cNvSpPr>
                <a:spLocks noChangeArrowheads="1"/>
              </p:cNvSpPr>
              <p:nvPr/>
            </p:nvSpPr>
            <p:spPr bwMode="auto">
              <a:xfrm flipV="1">
                <a:off x="2971" y="2449"/>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5" name="AutoShape 367">
                <a:extLst>
                  <a:ext uri="{FF2B5EF4-FFF2-40B4-BE49-F238E27FC236}">
                    <a16:creationId xmlns:a16="http://schemas.microsoft.com/office/drawing/2014/main" xmlns="" id="{CD14F341-E925-B573-7338-F613805B9FD7}"/>
                  </a:ext>
                </a:extLst>
              </p:cNvPr>
              <p:cNvSpPr>
                <a:spLocks noChangeArrowheads="1"/>
              </p:cNvSpPr>
              <p:nvPr/>
            </p:nvSpPr>
            <p:spPr bwMode="auto">
              <a:xfrm flipV="1">
                <a:off x="2971" y="2488"/>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6" name="Freeform 368">
                <a:extLst>
                  <a:ext uri="{FF2B5EF4-FFF2-40B4-BE49-F238E27FC236}">
                    <a16:creationId xmlns:a16="http://schemas.microsoft.com/office/drawing/2014/main" xmlns="" id="{51A08925-D5D6-045B-28F6-077F7AD89923}"/>
                  </a:ext>
                </a:extLst>
              </p:cNvPr>
              <p:cNvSpPr>
                <a:spLocks/>
              </p:cNvSpPr>
              <p:nvPr/>
            </p:nvSpPr>
            <p:spPr bwMode="auto">
              <a:xfrm>
                <a:off x="2965" y="2366"/>
                <a:ext cx="71" cy="164"/>
              </a:xfrm>
              <a:custGeom>
                <a:avLst/>
                <a:gdLst>
                  <a:gd name="T0" fmla="*/ 0 w 71"/>
                  <a:gd name="T1" fmla="*/ 0 h 164"/>
                  <a:gd name="T2" fmla="*/ 0 w 71"/>
                  <a:gd name="T3" fmla="*/ 163 h 164"/>
                  <a:gd name="T4" fmla="*/ 70 w 71"/>
                  <a:gd name="T5" fmla="*/ 163 h 164"/>
                  <a:gd name="T6" fmla="*/ 70 w 71"/>
                  <a:gd name="T7" fmla="*/ 153 h 164"/>
                  <a:gd name="T8" fmla="*/ 4 w 71"/>
                  <a:gd name="T9" fmla="*/ 153 h 164"/>
                  <a:gd name="T10" fmla="*/ 4 w 71"/>
                  <a:gd name="T11" fmla="*/ 1 h 164"/>
                  <a:gd name="T12" fmla="*/ 0 w 71"/>
                  <a:gd name="T13" fmla="*/ 0 h 164"/>
                  <a:gd name="T14" fmla="*/ 0 w 71"/>
                  <a:gd name="T15" fmla="*/ 0 h 164"/>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4"/>
                  <a:gd name="T26" fmla="*/ 71 w 71"/>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4">
                    <a:moveTo>
                      <a:pt x="0" y="0"/>
                    </a:moveTo>
                    <a:lnTo>
                      <a:pt x="0" y="163"/>
                    </a:lnTo>
                    <a:lnTo>
                      <a:pt x="70" y="163"/>
                    </a:lnTo>
                    <a:lnTo>
                      <a:pt x="70" y="153"/>
                    </a:lnTo>
                    <a:lnTo>
                      <a:pt x="4" y="153"/>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37" name="AutoShape 369">
                <a:extLst>
                  <a:ext uri="{FF2B5EF4-FFF2-40B4-BE49-F238E27FC236}">
                    <a16:creationId xmlns:a16="http://schemas.microsoft.com/office/drawing/2014/main" xmlns="" id="{35145862-2980-3F86-E0B1-7DFB97387210}"/>
                  </a:ext>
                </a:extLst>
              </p:cNvPr>
              <p:cNvSpPr>
                <a:spLocks noChangeArrowheads="1"/>
              </p:cNvSpPr>
              <p:nvPr/>
            </p:nvSpPr>
            <p:spPr bwMode="auto">
              <a:xfrm flipV="1">
                <a:off x="3070" y="2367"/>
                <a:ext cx="64" cy="15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8" name="AutoShape 370">
                <a:extLst>
                  <a:ext uri="{FF2B5EF4-FFF2-40B4-BE49-F238E27FC236}">
                    <a16:creationId xmlns:a16="http://schemas.microsoft.com/office/drawing/2014/main" xmlns="" id="{19677734-C131-E9CF-46B1-CBBEFCAE1C3E}"/>
                  </a:ext>
                </a:extLst>
              </p:cNvPr>
              <p:cNvSpPr>
                <a:spLocks noChangeArrowheads="1"/>
              </p:cNvSpPr>
              <p:nvPr/>
            </p:nvSpPr>
            <p:spPr bwMode="auto">
              <a:xfrm flipV="1">
                <a:off x="3100" y="2369"/>
                <a:ext cx="3" cy="149"/>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9" name="AutoShape 371">
                <a:extLst>
                  <a:ext uri="{FF2B5EF4-FFF2-40B4-BE49-F238E27FC236}">
                    <a16:creationId xmlns:a16="http://schemas.microsoft.com/office/drawing/2014/main" xmlns="" id="{DE664CB7-6714-650C-5182-C2A6CC30A29F}"/>
                  </a:ext>
                </a:extLst>
              </p:cNvPr>
              <p:cNvSpPr>
                <a:spLocks noChangeArrowheads="1"/>
              </p:cNvSpPr>
              <p:nvPr/>
            </p:nvSpPr>
            <p:spPr bwMode="auto">
              <a:xfrm flipV="1">
                <a:off x="3070" y="2409"/>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0" name="AutoShape 372">
                <a:extLst>
                  <a:ext uri="{FF2B5EF4-FFF2-40B4-BE49-F238E27FC236}">
                    <a16:creationId xmlns:a16="http://schemas.microsoft.com/office/drawing/2014/main" xmlns="" id="{EC3EE443-EF0A-2458-CB33-E95FBFAD9A86}"/>
                  </a:ext>
                </a:extLst>
              </p:cNvPr>
              <p:cNvSpPr>
                <a:spLocks noChangeArrowheads="1"/>
              </p:cNvSpPr>
              <p:nvPr/>
            </p:nvSpPr>
            <p:spPr bwMode="auto">
              <a:xfrm flipV="1">
                <a:off x="3070" y="2449"/>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1" name="AutoShape 373">
                <a:extLst>
                  <a:ext uri="{FF2B5EF4-FFF2-40B4-BE49-F238E27FC236}">
                    <a16:creationId xmlns:a16="http://schemas.microsoft.com/office/drawing/2014/main" xmlns="" id="{CF4AF4C3-F9A6-120A-478C-0869454C2D7A}"/>
                  </a:ext>
                </a:extLst>
              </p:cNvPr>
              <p:cNvSpPr>
                <a:spLocks noChangeArrowheads="1"/>
              </p:cNvSpPr>
              <p:nvPr/>
            </p:nvSpPr>
            <p:spPr bwMode="auto">
              <a:xfrm flipV="1">
                <a:off x="3070" y="2488"/>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2" name="Freeform 374">
                <a:extLst>
                  <a:ext uri="{FF2B5EF4-FFF2-40B4-BE49-F238E27FC236}">
                    <a16:creationId xmlns:a16="http://schemas.microsoft.com/office/drawing/2014/main" xmlns="" id="{E040ACAF-FE6E-1040-0CDE-1D7E03A73E69}"/>
                  </a:ext>
                </a:extLst>
              </p:cNvPr>
              <p:cNvSpPr>
                <a:spLocks/>
              </p:cNvSpPr>
              <p:nvPr/>
            </p:nvSpPr>
            <p:spPr bwMode="auto">
              <a:xfrm>
                <a:off x="3064" y="2366"/>
                <a:ext cx="71" cy="164"/>
              </a:xfrm>
              <a:custGeom>
                <a:avLst/>
                <a:gdLst>
                  <a:gd name="T0" fmla="*/ 0 w 71"/>
                  <a:gd name="T1" fmla="*/ 0 h 164"/>
                  <a:gd name="T2" fmla="*/ 0 w 71"/>
                  <a:gd name="T3" fmla="*/ 163 h 164"/>
                  <a:gd name="T4" fmla="*/ 70 w 71"/>
                  <a:gd name="T5" fmla="*/ 163 h 164"/>
                  <a:gd name="T6" fmla="*/ 70 w 71"/>
                  <a:gd name="T7" fmla="*/ 153 h 164"/>
                  <a:gd name="T8" fmla="*/ 5 w 71"/>
                  <a:gd name="T9" fmla="*/ 153 h 164"/>
                  <a:gd name="T10" fmla="*/ 5 w 71"/>
                  <a:gd name="T11" fmla="*/ 1 h 164"/>
                  <a:gd name="T12" fmla="*/ 0 w 71"/>
                  <a:gd name="T13" fmla="*/ 0 h 164"/>
                  <a:gd name="T14" fmla="*/ 0 w 71"/>
                  <a:gd name="T15" fmla="*/ 0 h 164"/>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4"/>
                  <a:gd name="T26" fmla="*/ 71 w 71"/>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4">
                    <a:moveTo>
                      <a:pt x="0" y="0"/>
                    </a:moveTo>
                    <a:lnTo>
                      <a:pt x="0" y="163"/>
                    </a:lnTo>
                    <a:lnTo>
                      <a:pt x="70" y="163"/>
                    </a:lnTo>
                    <a:lnTo>
                      <a:pt x="70" y="153"/>
                    </a:lnTo>
                    <a:lnTo>
                      <a:pt x="5" y="153"/>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43" name="AutoShape 375">
                <a:extLst>
                  <a:ext uri="{FF2B5EF4-FFF2-40B4-BE49-F238E27FC236}">
                    <a16:creationId xmlns:a16="http://schemas.microsoft.com/office/drawing/2014/main" xmlns="" id="{5A8FC524-E160-F7E0-1DCD-5E5B84ABED06}"/>
                  </a:ext>
                </a:extLst>
              </p:cNvPr>
              <p:cNvSpPr>
                <a:spLocks noChangeArrowheads="1"/>
              </p:cNvSpPr>
              <p:nvPr/>
            </p:nvSpPr>
            <p:spPr bwMode="auto">
              <a:xfrm flipV="1">
                <a:off x="3175" y="2367"/>
                <a:ext cx="64" cy="15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4" name="AutoShape 376">
                <a:extLst>
                  <a:ext uri="{FF2B5EF4-FFF2-40B4-BE49-F238E27FC236}">
                    <a16:creationId xmlns:a16="http://schemas.microsoft.com/office/drawing/2014/main" xmlns="" id="{1EA13AEF-AF03-44F0-B22F-A0CE6EFF0F3C}"/>
                  </a:ext>
                </a:extLst>
              </p:cNvPr>
              <p:cNvSpPr>
                <a:spLocks noChangeArrowheads="1"/>
              </p:cNvSpPr>
              <p:nvPr/>
            </p:nvSpPr>
            <p:spPr bwMode="auto">
              <a:xfrm flipV="1">
                <a:off x="3206" y="2369"/>
                <a:ext cx="3" cy="149"/>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5" name="AutoShape 377">
                <a:extLst>
                  <a:ext uri="{FF2B5EF4-FFF2-40B4-BE49-F238E27FC236}">
                    <a16:creationId xmlns:a16="http://schemas.microsoft.com/office/drawing/2014/main" xmlns="" id="{D4E93648-8A31-520E-2CAE-CAE68C0D6840}"/>
                  </a:ext>
                </a:extLst>
              </p:cNvPr>
              <p:cNvSpPr>
                <a:spLocks noChangeArrowheads="1"/>
              </p:cNvSpPr>
              <p:nvPr/>
            </p:nvSpPr>
            <p:spPr bwMode="auto">
              <a:xfrm flipV="1">
                <a:off x="3175" y="2409"/>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6" name="AutoShape 378">
                <a:extLst>
                  <a:ext uri="{FF2B5EF4-FFF2-40B4-BE49-F238E27FC236}">
                    <a16:creationId xmlns:a16="http://schemas.microsoft.com/office/drawing/2014/main" xmlns="" id="{92BA63DD-F44D-8699-CE97-6AA8C01E81D2}"/>
                  </a:ext>
                </a:extLst>
              </p:cNvPr>
              <p:cNvSpPr>
                <a:spLocks noChangeArrowheads="1"/>
              </p:cNvSpPr>
              <p:nvPr/>
            </p:nvSpPr>
            <p:spPr bwMode="auto">
              <a:xfrm flipV="1">
                <a:off x="3175" y="2449"/>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7" name="AutoShape 379">
                <a:extLst>
                  <a:ext uri="{FF2B5EF4-FFF2-40B4-BE49-F238E27FC236}">
                    <a16:creationId xmlns:a16="http://schemas.microsoft.com/office/drawing/2014/main" xmlns="" id="{BB44D68B-0C10-B4FF-A910-A8C0B2AE6905}"/>
                  </a:ext>
                </a:extLst>
              </p:cNvPr>
              <p:cNvSpPr>
                <a:spLocks noChangeArrowheads="1"/>
              </p:cNvSpPr>
              <p:nvPr/>
            </p:nvSpPr>
            <p:spPr bwMode="auto">
              <a:xfrm flipV="1">
                <a:off x="3175" y="2488"/>
                <a:ext cx="65"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48" name="Freeform 380">
                <a:extLst>
                  <a:ext uri="{FF2B5EF4-FFF2-40B4-BE49-F238E27FC236}">
                    <a16:creationId xmlns:a16="http://schemas.microsoft.com/office/drawing/2014/main" xmlns="" id="{22CE1582-7865-7A61-9585-A0AE73584956}"/>
                  </a:ext>
                </a:extLst>
              </p:cNvPr>
              <p:cNvSpPr>
                <a:spLocks/>
              </p:cNvSpPr>
              <p:nvPr/>
            </p:nvSpPr>
            <p:spPr bwMode="auto">
              <a:xfrm>
                <a:off x="3170" y="2366"/>
                <a:ext cx="71" cy="164"/>
              </a:xfrm>
              <a:custGeom>
                <a:avLst/>
                <a:gdLst>
                  <a:gd name="T0" fmla="*/ 0 w 71"/>
                  <a:gd name="T1" fmla="*/ 0 h 164"/>
                  <a:gd name="T2" fmla="*/ 0 w 71"/>
                  <a:gd name="T3" fmla="*/ 163 h 164"/>
                  <a:gd name="T4" fmla="*/ 70 w 71"/>
                  <a:gd name="T5" fmla="*/ 163 h 164"/>
                  <a:gd name="T6" fmla="*/ 70 w 71"/>
                  <a:gd name="T7" fmla="*/ 153 h 164"/>
                  <a:gd name="T8" fmla="*/ 4 w 71"/>
                  <a:gd name="T9" fmla="*/ 153 h 164"/>
                  <a:gd name="T10" fmla="*/ 4 w 71"/>
                  <a:gd name="T11" fmla="*/ 1 h 164"/>
                  <a:gd name="T12" fmla="*/ 0 w 71"/>
                  <a:gd name="T13" fmla="*/ 0 h 164"/>
                  <a:gd name="T14" fmla="*/ 0 w 71"/>
                  <a:gd name="T15" fmla="*/ 0 h 164"/>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4"/>
                  <a:gd name="T26" fmla="*/ 71 w 71"/>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4">
                    <a:moveTo>
                      <a:pt x="0" y="0"/>
                    </a:moveTo>
                    <a:lnTo>
                      <a:pt x="0" y="163"/>
                    </a:lnTo>
                    <a:lnTo>
                      <a:pt x="70" y="163"/>
                    </a:lnTo>
                    <a:lnTo>
                      <a:pt x="70" y="153"/>
                    </a:lnTo>
                    <a:lnTo>
                      <a:pt x="4" y="153"/>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49" name="AutoShape 381">
                <a:extLst>
                  <a:ext uri="{FF2B5EF4-FFF2-40B4-BE49-F238E27FC236}">
                    <a16:creationId xmlns:a16="http://schemas.microsoft.com/office/drawing/2014/main" xmlns="" id="{76E14C1C-A261-11A7-F18C-950FC350D9A3}"/>
                  </a:ext>
                </a:extLst>
              </p:cNvPr>
              <p:cNvSpPr>
                <a:spLocks noChangeArrowheads="1"/>
              </p:cNvSpPr>
              <p:nvPr/>
            </p:nvSpPr>
            <p:spPr bwMode="auto">
              <a:xfrm flipV="1">
                <a:off x="2970" y="2592"/>
                <a:ext cx="64" cy="149"/>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0" name="AutoShape 382">
                <a:extLst>
                  <a:ext uri="{FF2B5EF4-FFF2-40B4-BE49-F238E27FC236}">
                    <a16:creationId xmlns:a16="http://schemas.microsoft.com/office/drawing/2014/main" xmlns="" id="{D86A556D-1C8C-D1C3-3BA4-6455CFC13081}"/>
                  </a:ext>
                </a:extLst>
              </p:cNvPr>
              <p:cNvSpPr>
                <a:spLocks noChangeArrowheads="1"/>
              </p:cNvSpPr>
              <p:nvPr/>
            </p:nvSpPr>
            <p:spPr bwMode="auto">
              <a:xfrm flipV="1">
                <a:off x="3000" y="2593"/>
                <a:ext cx="4" cy="14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1" name="AutoShape 383">
                <a:extLst>
                  <a:ext uri="{FF2B5EF4-FFF2-40B4-BE49-F238E27FC236}">
                    <a16:creationId xmlns:a16="http://schemas.microsoft.com/office/drawing/2014/main" xmlns="" id="{0444C06B-6144-5FD5-8685-3C653A148E13}"/>
                  </a:ext>
                </a:extLst>
              </p:cNvPr>
              <p:cNvSpPr>
                <a:spLocks noChangeArrowheads="1"/>
              </p:cNvSpPr>
              <p:nvPr/>
            </p:nvSpPr>
            <p:spPr bwMode="auto">
              <a:xfrm flipV="1">
                <a:off x="2971" y="2633"/>
                <a:ext cx="64"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2" name="AutoShape 384">
                <a:extLst>
                  <a:ext uri="{FF2B5EF4-FFF2-40B4-BE49-F238E27FC236}">
                    <a16:creationId xmlns:a16="http://schemas.microsoft.com/office/drawing/2014/main" xmlns="" id="{157EC4B3-1194-FF04-F428-F827A4005ECE}"/>
                  </a:ext>
                </a:extLst>
              </p:cNvPr>
              <p:cNvSpPr>
                <a:spLocks noChangeArrowheads="1"/>
              </p:cNvSpPr>
              <p:nvPr/>
            </p:nvSpPr>
            <p:spPr bwMode="auto">
              <a:xfrm flipV="1">
                <a:off x="2971" y="2673"/>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3" name="AutoShape 385">
                <a:extLst>
                  <a:ext uri="{FF2B5EF4-FFF2-40B4-BE49-F238E27FC236}">
                    <a16:creationId xmlns:a16="http://schemas.microsoft.com/office/drawing/2014/main" xmlns="" id="{58DCAC98-CB05-B8C1-19BA-08D242F109CF}"/>
                  </a:ext>
                </a:extLst>
              </p:cNvPr>
              <p:cNvSpPr>
                <a:spLocks noChangeArrowheads="1"/>
              </p:cNvSpPr>
              <p:nvPr/>
            </p:nvSpPr>
            <p:spPr bwMode="auto">
              <a:xfrm flipV="1">
                <a:off x="2971" y="2712"/>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4" name="Freeform 386">
                <a:extLst>
                  <a:ext uri="{FF2B5EF4-FFF2-40B4-BE49-F238E27FC236}">
                    <a16:creationId xmlns:a16="http://schemas.microsoft.com/office/drawing/2014/main" xmlns="" id="{96E80E84-3758-901C-F2EC-3CCC538981AC}"/>
                  </a:ext>
                </a:extLst>
              </p:cNvPr>
              <p:cNvSpPr>
                <a:spLocks/>
              </p:cNvSpPr>
              <p:nvPr/>
            </p:nvSpPr>
            <p:spPr bwMode="auto">
              <a:xfrm>
                <a:off x="2965" y="2591"/>
                <a:ext cx="71" cy="161"/>
              </a:xfrm>
              <a:custGeom>
                <a:avLst/>
                <a:gdLst>
                  <a:gd name="T0" fmla="*/ 0 w 71"/>
                  <a:gd name="T1" fmla="*/ 0 h 161"/>
                  <a:gd name="T2" fmla="*/ 0 w 71"/>
                  <a:gd name="T3" fmla="*/ 160 h 161"/>
                  <a:gd name="T4" fmla="*/ 70 w 71"/>
                  <a:gd name="T5" fmla="*/ 160 h 161"/>
                  <a:gd name="T6" fmla="*/ 70 w 71"/>
                  <a:gd name="T7" fmla="*/ 151 h 161"/>
                  <a:gd name="T8" fmla="*/ 4 w 71"/>
                  <a:gd name="T9" fmla="*/ 151 h 161"/>
                  <a:gd name="T10" fmla="*/ 4 w 71"/>
                  <a:gd name="T11" fmla="*/ 1 h 161"/>
                  <a:gd name="T12" fmla="*/ 0 w 71"/>
                  <a:gd name="T13" fmla="*/ 0 h 161"/>
                  <a:gd name="T14" fmla="*/ 0 w 71"/>
                  <a:gd name="T15" fmla="*/ 0 h 161"/>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1"/>
                  <a:gd name="T26" fmla="*/ 71 w 71"/>
                  <a:gd name="T27" fmla="*/ 161 h 1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1">
                    <a:moveTo>
                      <a:pt x="0" y="0"/>
                    </a:moveTo>
                    <a:lnTo>
                      <a:pt x="0" y="160"/>
                    </a:lnTo>
                    <a:lnTo>
                      <a:pt x="70" y="160"/>
                    </a:lnTo>
                    <a:lnTo>
                      <a:pt x="70" y="151"/>
                    </a:lnTo>
                    <a:lnTo>
                      <a:pt x="4" y="151"/>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55" name="AutoShape 387">
                <a:extLst>
                  <a:ext uri="{FF2B5EF4-FFF2-40B4-BE49-F238E27FC236}">
                    <a16:creationId xmlns:a16="http://schemas.microsoft.com/office/drawing/2014/main" xmlns="" id="{326DBE8D-E717-742A-2DE8-C952E9E0969D}"/>
                  </a:ext>
                </a:extLst>
              </p:cNvPr>
              <p:cNvSpPr>
                <a:spLocks noChangeArrowheads="1"/>
              </p:cNvSpPr>
              <p:nvPr/>
            </p:nvSpPr>
            <p:spPr bwMode="auto">
              <a:xfrm flipV="1">
                <a:off x="3070" y="2592"/>
                <a:ext cx="64" cy="149"/>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6" name="AutoShape 388">
                <a:extLst>
                  <a:ext uri="{FF2B5EF4-FFF2-40B4-BE49-F238E27FC236}">
                    <a16:creationId xmlns:a16="http://schemas.microsoft.com/office/drawing/2014/main" xmlns="" id="{0FE7F191-1A70-8AD7-1AC9-0A9B937E37B8}"/>
                  </a:ext>
                </a:extLst>
              </p:cNvPr>
              <p:cNvSpPr>
                <a:spLocks noChangeArrowheads="1"/>
              </p:cNvSpPr>
              <p:nvPr/>
            </p:nvSpPr>
            <p:spPr bwMode="auto">
              <a:xfrm flipV="1">
                <a:off x="3100" y="2593"/>
                <a:ext cx="3" cy="14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7" name="AutoShape 389">
                <a:extLst>
                  <a:ext uri="{FF2B5EF4-FFF2-40B4-BE49-F238E27FC236}">
                    <a16:creationId xmlns:a16="http://schemas.microsoft.com/office/drawing/2014/main" xmlns="" id="{A67C5DB4-5C23-EFBD-0AB1-BE95BB700DDB}"/>
                  </a:ext>
                </a:extLst>
              </p:cNvPr>
              <p:cNvSpPr>
                <a:spLocks noChangeArrowheads="1"/>
              </p:cNvSpPr>
              <p:nvPr/>
            </p:nvSpPr>
            <p:spPr bwMode="auto">
              <a:xfrm flipV="1">
                <a:off x="3070" y="2633"/>
                <a:ext cx="64"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8" name="AutoShape 390">
                <a:extLst>
                  <a:ext uri="{FF2B5EF4-FFF2-40B4-BE49-F238E27FC236}">
                    <a16:creationId xmlns:a16="http://schemas.microsoft.com/office/drawing/2014/main" xmlns="" id="{7358C6D8-1AE2-549F-A3B2-FEF25BB9C341}"/>
                  </a:ext>
                </a:extLst>
              </p:cNvPr>
              <p:cNvSpPr>
                <a:spLocks noChangeArrowheads="1"/>
              </p:cNvSpPr>
              <p:nvPr/>
            </p:nvSpPr>
            <p:spPr bwMode="auto">
              <a:xfrm flipV="1">
                <a:off x="3070" y="2673"/>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59" name="AutoShape 391">
                <a:extLst>
                  <a:ext uri="{FF2B5EF4-FFF2-40B4-BE49-F238E27FC236}">
                    <a16:creationId xmlns:a16="http://schemas.microsoft.com/office/drawing/2014/main" xmlns="" id="{2E94E92F-ACDA-A570-9A70-A93FAEE8ECDC}"/>
                  </a:ext>
                </a:extLst>
              </p:cNvPr>
              <p:cNvSpPr>
                <a:spLocks noChangeArrowheads="1"/>
              </p:cNvSpPr>
              <p:nvPr/>
            </p:nvSpPr>
            <p:spPr bwMode="auto">
              <a:xfrm flipV="1">
                <a:off x="3070" y="2712"/>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0" name="Freeform 392">
                <a:extLst>
                  <a:ext uri="{FF2B5EF4-FFF2-40B4-BE49-F238E27FC236}">
                    <a16:creationId xmlns:a16="http://schemas.microsoft.com/office/drawing/2014/main" xmlns="" id="{2AC89F1A-E984-ED9A-E22E-AC4ABBA4E24E}"/>
                  </a:ext>
                </a:extLst>
              </p:cNvPr>
              <p:cNvSpPr>
                <a:spLocks/>
              </p:cNvSpPr>
              <p:nvPr/>
            </p:nvSpPr>
            <p:spPr bwMode="auto">
              <a:xfrm>
                <a:off x="3064" y="2591"/>
                <a:ext cx="71" cy="161"/>
              </a:xfrm>
              <a:custGeom>
                <a:avLst/>
                <a:gdLst>
                  <a:gd name="T0" fmla="*/ 0 w 71"/>
                  <a:gd name="T1" fmla="*/ 0 h 161"/>
                  <a:gd name="T2" fmla="*/ 0 w 71"/>
                  <a:gd name="T3" fmla="*/ 160 h 161"/>
                  <a:gd name="T4" fmla="*/ 70 w 71"/>
                  <a:gd name="T5" fmla="*/ 160 h 161"/>
                  <a:gd name="T6" fmla="*/ 70 w 71"/>
                  <a:gd name="T7" fmla="*/ 151 h 161"/>
                  <a:gd name="T8" fmla="*/ 5 w 71"/>
                  <a:gd name="T9" fmla="*/ 151 h 161"/>
                  <a:gd name="T10" fmla="*/ 5 w 71"/>
                  <a:gd name="T11" fmla="*/ 1 h 161"/>
                  <a:gd name="T12" fmla="*/ 0 w 71"/>
                  <a:gd name="T13" fmla="*/ 0 h 161"/>
                  <a:gd name="T14" fmla="*/ 0 w 71"/>
                  <a:gd name="T15" fmla="*/ 0 h 161"/>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1"/>
                  <a:gd name="T26" fmla="*/ 71 w 71"/>
                  <a:gd name="T27" fmla="*/ 161 h 1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1">
                    <a:moveTo>
                      <a:pt x="0" y="0"/>
                    </a:moveTo>
                    <a:lnTo>
                      <a:pt x="0" y="160"/>
                    </a:lnTo>
                    <a:lnTo>
                      <a:pt x="70" y="160"/>
                    </a:lnTo>
                    <a:lnTo>
                      <a:pt x="70" y="151"/>
                    </a:lnTo>
                    <a:lnTo>
                      <a:pt x="5" y="151"/>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61" name="AutoShape 393">
                <a:extLst>
                  <a:ext uri="{FF2B5EF4-FFF2-40B4-BE49-F238E27FC236}">
                    <a16:creationId xmlns:a16="http://schemas.microsoft.com/office/drawing/2014/main" xmlns="" id="{9A1E36E8-5C60-C451-E7B8-3228EF40F238}"/>
                  </a:ext>
                </a:extLst>
              </p:cNvPr>
              <p:cNvSpPr>
                <a:spLocks noChangeArrowheads="1"/>
              </p:cNvSpPr>
              <p:nvPr/>
            </p:nvSpPr>
            <p:spPr bwMode="auto">
              <a:xfrm flipV="1">
                <a:off x="3175" y="2592"/>
                <a:ext cx="64" cy="149"/>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2" name="AutoShape 394">
                <a:extLst>
                  <a:ext uri="{FF2B5EF4-FFF2-40B4-BE49-F238E27FC236}">
                    <a16:creationId xmlns:a16="http://schemas.microsoft.com/office/drawing/2014/main" xmlns="" id="{48FA02FB-2C08-9C4D-DB86-85B3B5F8A7AA}"/>
                  </a:ext>
                </a:extLst>
              </p:cNvPr>
              <p:cNvSpPr>
                <a:spLocks noChangeArrowheads="1"/>
              </p:cNvSpPr>
              <p:nvPr/>
            </p:nvSpPr>
            <p:spPr bwMode="auto">
              <a:xfrm flipV="1">
                <a:off x="3206" y="2593"/>
                <a:ext cx="3" cy="14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3" name="AutoShape 395">
                <a:extLst>
                  <a:ext uri="{FF2B5EF4-FFF2-40B4-BE49-F238E27FC236}">
                    <a16:creationId xmlns:a16="http://schemas.microsoft.com/office/drawing/2014/main" xmlns="" id="{BF470886-6304-F782-59CE-6B246C2B9694}"/>
                  </a:ext>
                </a:extLst>
              </p:cNvPr>
              <p:cNvSpPr>
                <a:spLocks noChangeArrowheads="1"/>
              </p:cNvSpPr>
              <p:nvPr/>
            </p:nvSpPr>
            <p:spPr bwMode="auto">
              <a:xfrm flipV="1">
                <a:off x="3175" y="2633"/>
                <a:ext cx="65"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4" name="AutoShape 396">
                <a:extLst>
                  <a:ext uri="{FF2B5EF4-FFF2-40B4-BE49-F238E27FC236}">
                    <a16:creationId xmlns:a16="http://schemas.microsoft.com/office/drawing/2014/main" xmlns="" id="{D6FA2541-F3FB-CA58-E47D-C0265914BAAB}"/>
                  </a:ext>
                </a:extLst>
              </p:cNvPr>
              <p:cNvSpPr>
                <a:spLocks noChangeArrowheads="1"/>
              </p:cNvSpPr>
              <p:nvPr/>
            </p:nvSpPr>
            <p:spPr bwMode="auto">
              <a:xfrm flipV="1">
                <a:off x="3175" y="2673"/>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5" name="AutoShape 397">
                <a:extLst>
                  <a:ext uri="{FF2B5EF4-FFF2-40B4-BE49-F238E27FC236}">
                    <a16:creationId xmlns:a16="http://schemas.microsoft.com/office/drawing/2014/main" xmlns="" id="{1F0863EA-3801-999D-76F4-C16B51342E16}"/>
                  </a:ext>
                </a:extLst>
              </p:cNvPr>
              <p:cNvSpPr>
                <a:spLocks noChangeArrowheads="1"/>
              </p:cNvSpPr>
              <p:nvPr/>
            </p:nvSpPr>
            <p:spPr bwMode="auto">
              <a:xfrm flipV="1">
                <a:off x="3175" y="2712"/>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6" name="Freeform 398">
                <a:extLst>
                  <a:ext uri="{FF2B5EF4-FFF2-40B4-BE49-F238E27FC236}">
                    <a16:creationId xmlns:a16="http://schemas.microsoft.com/office/drawing/2014/main" xmlns="" id="{02B91721-5114-DF4D-5F89-D1D16EE80388}"/>
                  </a:ext>
                </a:extLst>
              </p:cNvPr>
              <p:cNvSpPr>
                <a:spLocks/>
              </p:cNvSpPr>
              <p:nvPr/>
            </p:nvSpPr>
            <p:spPr bwMode="auto">
              <a:xfrm>
                <a:off x="3170" y="2591"/>
                <a:ext cx="71" cy="161"/>
              </a:xfrm>
              <a:custGeom>
                <a:avLst/>
                <a:gdLst>
                  <a:gd name="T0" fmla="*/ 0 w 71"/>
                  <a:gd name="T1" fmla="*/ 0 h 161"/>
                  <a:gd name="T2" fmla="*/ 0 w 71"/>
                  <a:gd name="T3" fmla="*/ 160 h 161"/>
                  <a:gd name="T4" fmla="*/ 70 w 71"/>
                  <a:gd name="T5" fmla="*/ 160 h 161"/>
                  <a:gd name="T6" fmla="*/ 70 w 71"/>
                  <a:gd name="T7" fmla="*/ 151 h 161"/>
                  <a:gd name="T8" fmla="*/ 4 w 71"/>
                  <a:gd name="T9" fmla="*/ 151 h 161"/>
                  <a:gd name="T10" fmla="*/ 4 w 71"/>
                  <a:gd name="T11" fmla="*/ 1 h 161"/>
                  <a:gd name="T12" fmla="*/ 0 w 71"/>
                  <a:gd name="T13" fmla="*/ 0 h 161"/>
                  <a:gd name="T14" fmla="*/ 0 w 71"/>
                  <a:gd name="T15" fmla="*/ 0 h 161"/>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1"/>
                  <a:gd name="T26" fmla="*/ 71 w 71"/>
                  <a:gd name="T27" fmla="*/ 161 h 1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1">
                    <a:moveTo>
                      <a:pt x="0" y="0"/>
                    </a:moveTo>
                    <a:lnTo>
                      <a:pt x="0" y="160"/>
                    </a:lnTo>
                    <a:lnTo>
                      <a:pt x="70" y="160"/>
                    </a:lnTo>
                    <a:lnTo>
                      <a:pt x="70" y="151"/>
                    </a:lnTo>
                    <a:lnTo>
                      <a:pt x="4" y="151"/>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67" name="AutoShape 399">
                <a:extLst>
                  <a:ext uri="{FF2B5EF4-FFF2-40B4-BE49-F238E27FC236}">
                    <a16:creationId xmlns:a16="http://schemas.microsoft.com/office/drawing/2014/main" xmlns="" id="{58051C63-E184-09DC-B9F3-44242CB227A3}"/>
                  </a:ext>
                </a:extLst>
              </p:cNvPr>
              <p:cNvSpPr>
                <a:spLocks noChangeArrowheads="1"/>
              </p:cNvSpPr>
              <p:nvPr/>
            </p:nvSpPr>
            <p:spPr bwMode="auto">
              <a:xfrm flipV="1">
                <a:off x="2973" y="2808"/>
                <a:ext cx="64" cy="150"/>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8" name="AutoShape 400">
                <a:extLst>
                  <a:ext uri="{FF2B5EF4-FFF2-40B4-BE49-F238E27FC236}">
                    <a16:creationId xmlns:a16="http://schemas.microsoft.com/office/drawing/2014/main" xmlns="" id="{A3D29148-93AD-17D3-5816-D7A8F312BFAD}"/>
                  </a:ext>
                </a:extLst>
              </p:cNvPr>
              <p:cNvSpPr>
                <a:spLocks noChangeArrowheads="1"/>
              </p:cNvSpPr>
              <p:nvPr/>
            </p:nvSpPr>
            <p:spPr bwMode="auto">
              <a:xfrm flipV="1">
                <a:off x="3004" y="2810"/>
                <a:ext cx="3" cy="14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69" name="AutoShape 401">
                <a:extLst>
                  <a:ext uri="{FF2B5EF4-FFF2-40B4-BE49-F238E27FC236}">
                    <a16:creationId xmlns:a16="http://schemas.microsoft.com/office/drawing/2014/main" xmlns="" id="{6B7F7DA7-CBDC-D1E9-6889-98C201AFA2DD}"/>
                  </a:ext>
                </a:extLst>
              </p:cNvPr>
              <p:cNvSpPr>
                <a:spLocks noChangeArrowheads="1"/>
              </p:cNvSpPr>
              <p:nvPr/>
            </p:nvSpPr>
            <p:spPr bwMode="auto">
              <a:xfrm flipV="1">
                <a:off x="2974" y="2850"/>
                <a:ext cx="64"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0" name="AutoShape 402">
                <a:extLst>
                  <a:ext uri="{FF2B5EF4-FFF2-40B4-BE49-F238E27FC236}">
                    <a16:creationId xmlns:a16="http://schemas.microsoft.com/office/drawing/2014/main" xmlns="" id="{07B257AC-F601-7163-8042-F85441C44709}"/>
                  </a:ext>
                </a:extLst>
              </p:cNvPr>
              <p:cNvSpPr>
                <a:spLocks noChangeArrowheads="1"/>
              </p:cNvSpPr>
              <p:nvPr/>
            </p:nvSpPr>
            <p:spPr bwMode="auto">
              <a:xfrm flipV="1">
                <a:off x="2974" y="2890"/>
                <a:ext cx="64"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1" name="AutoShape 403">
                <a:extLst>
                  <a:ext uri="{FF2B5EF4-FFF2-40B4-BE49-F238E27FC236}">
                    <a16:creationId xmlns:a16="http://schemas.microsoft.com/office/drawing/2014/main" xmlns="" id="{6BE8ABAD-13C2-00A2-8F4B-C4C4F1997839}"/>
                  </a:ext>
                </a:extLst>
              </p:cNvPr>
              <p:cNvSpPr>
                <a:spLocks noChangeArrowheads="1"/>
              </p:cNvSpPr>
              <p:nvPr/>
            </p:nvSpPr>
            <p:spPr bwMode="auto">
              <a:xfrm flipV="1">
                <a:off x="2974" y="2928"/>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2" name="Freeform 404">
                <a:extLst>
                  <a:ext uri="{FF2B5EF4-FFF2-40B4-BE49-F238E27FC236}">
                    <a16:creationId xmlns:a16="http://schemas.microsoft.com/office/drawing/2014/main" xmlns="" id="{7FA8A1BB-6A96-D4E8-984F-F04F67A06289}"/>
                  </a:ext>
                </a:extLst>
              </p:cNvPr>
              <p:cNvSpPr>
                <a:spLocks/>
              </p:cNvSpPr>
              <p:nvPr/>
            </p:nvSpPr>
            <p:spPr bwMode="auto">
              <a:xfrm>
                <a:off x="2968" y="2806"/>
                <a:ext cx="71" cy="163"/>
              </a:xfrm>
              <a:custGeom>
                <a:avLst/>
                <a:gdLst>
                  <a:gd name="T0" fmla="*/ 0 w 71"/>
                  <a:gd name="T1" fmla="*/ 0 h 163"/>
                  <a:gd name="T2" fmla="*/ 0 w 71"/>
                  <a:gd name="T3" fmla="*/ 162 h 163"/>
                  <a:gd name="T4" fmla="*/ 70 w 71"/>
                  <a:gd name="T5" fmla="*/ 162 h 163"/>
                  <a:gd name="T6" fmla="*/ 70 w 71"/>
                  <a:gd name="T7" fmla="*/ 152 h 163"/>
                  <a:gd name="T8" fmla="*/ 5 w 71"/>
                  <a:gd name="T9" fmla="*/ 152 h 163"/>
                  <a:gd name="T10" fmla="*/ 5 w 71"/>
                  <a:gd name="T11" fmla="*/ 2 h 163"/>
                  <a:gd name="T12" fmla="*/ 0 w 71"/>
                  <a:gd name="T13" fmla="*/ 0 h 163"/>
                  <a:gd name="T14" fmla="*/ 0 w 71"/>
                  <a:gd name="T15" fmla="*/ 0 h 163"/>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3"/>
                  <a:gd name="T26" fmla="*/ 71 w 71"/>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3">
                    <a:moveTo>
                      <a:pt x="0" y="0"/>
                    </a:moveTo>
                    <a:lnTo>
                      <a:pt x="0" y="162"/>
                    </a:lnTo>
                    <a:lnTo>
                      <a:pt x="70" y="162"/>
                    </a:lnTo>
                    <a:lnTo>
                      <a:pt x="70" y="152"/>
                    </a:lnTo>
                    <a:lnTo>
                      <a:pt x="5" y="152"/>
                    </a:lnTo>
                    <a:lnTo>
                      <a:pt x="5" y="2"/>
                    </a:lnTo>
                    <a:lnTo>
                      <a:pt x="0" y="0"/>
                    </a:lnTo>
                  </a:path>
                </a:pathLst>
              </a:custGeom>
              <a:solidFill>
                <a:srgbClr val="E1E1E1"/>
              </a:solidFill>
              <a:ln w="9207">
                <a:solidFill>
                  <a:srgbClr val="E1E1E1"/>
                </a:solidFill>
                <a:round/>
                <a:headEnd/>
                <a:tailEnd/>
              </a:ln>
            </p:spPr>
            <p:txBody>
              <a:bodyPr/>
              <a:lstStyle/>
              <a:p>
                <a:endParaRPr lang="en-US" sz="2372"/>
              </a:p>
            </p:txBody>
          </p:sp>
          <p:sp>
            <p:nvSpPr>
              <p:cNvPr id="165573" name="AutoShape 405">
                <a:extLst>
                  <a:ext uri="{FF2B5EF4-FFF2-40B4-BE49-F238E27FC236}">
                    <a16:creationId xmlns:a16="http://schemas.microsoft.com/office/drawing/2014/main" xmlns="" id="{D57D858F-A6E7-DB6D-93B0-1324F95D05E3}"/>
                  </a:ext>
                </a:extLst>
              </p:cNvPr>
              <p:cNvSpPr>
                <a:spLocks noChangeArrowheads="1"/>
              </p:cNvSpPr>
              <p:nvPr/>
            </p:nvSpPr>
            <p:spPr bwMode="auto">
              <a:xfrm flipV="1">
                <a:off x="3073" y="2808"/>
                <a:ext cx="64" cy="150"/>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4" name="AutoShape 406">
                <a:extLst>
                  <a:ext uri="{FF2B5EF4-FFF2-40B4-BE49-F238E27FC236}">
                    <a16:creationId xmlns:a16="http://schemas.microsoft.com/office/drawing/2014/main" xmlns="" id="{EFFA6AD5-D929-2772-D803-E8AC17A16A65}"/>
                  </a:ext>
                </a:extLst>
              </p:cNvPr>
              <p:cNvSpPr>
                <a:spLocks noChangeArrowheads="1"/>
              </p:cNvSpPr>
              <p:nvPr/>
            </p:nvSpPr>
            <p:spPr bwMode="auto">
              <a:xfrm flipV="1">
                <a:off x="3104" y="2810"/>
                <a:ext cx="3" cy="14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5" name="AutoShape 407">
                <a:extLst>
                  <a:ext uri="{FF2B5EF4-FFF2-40B4-BE49-F238E27FC236}">
                    <a16:creationId xmlns:a16="http://schemas.microsoft.com/office/drawing/2014/main" xmlns="" id="{4AF9E651-9C94-4636-7B16-6F670AC943BC}"/>
                  </a:ext>
                </a:extLst>
              </p:cNvPr>
              <p:cNvSpPr>
                <a:spLocks noChangeArrowheads="1"/>
              </p:cNvSpPr>
              <p:nvPr/>
            </p:nvSpPr>
            <p:spPr bwMode="auto">
              <a:xfrm flipV="1">
                <a:off x="3074" y="2850"/>
                <a:ext cx="64"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6" name="AutoShape 408">
                <a:extLst>
                  <a:ext uri="{FF2B5EF4-FFF2-40B4-BE49-F238E27FC236}">
                    <a16:creationId xmlns:a16="http://schemas.microsoft.com/office/drawing/2014/main" xmlns="" id="{B03CAADF-F209-5680-3AFA-0AECA89B7DC0}"/>
                  </a:ext>
                </a:extLst>
              </p:cNvPr>
              <p:cNvSpPr>
                <a:spLocks noChangeArrowheads="1"/>
              </p:cNvSpPr>
              <p:nvPr/>
            </p:nvSpPr>
            <p:spPr bwMode="auto">
              <a:xfrm flipV="1">
                <a:off x="3074" y="2890"/>
                <a:ext cx="64"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7" name="AutoShape 409">
                <a:extLst>
                  <a:ext uri="{FF2B5EF4-FFF2-40B4-BE49-F238E27FC236}">
                    <a16:creationId xmlns:a16="http://schemas.microsoft.com/office/drawing/2014/main" xmlns="" id="{39DB6775-7D32-EF36-2B54-5249CDFDDCEE}"/>
                  </a:ext>
                </a:extLst>
              </p:cNvPr>
              <p:cNvSpPr>
                <a:spLocks noChangeArrowheads="1"/>
              </p:cNvSpPr>
              <p:nvPr/>
            </p:nvSpPr>
            <p:spPr bwMode="auto">
              <a:xfrm flipV="1">
                <a:off x="3074" y="2928"/>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78" name="Freeform 410">
                <a:extLst>
                  <a:ext uri="{FF2B5EF4-FFF2-40B4-BE49-F238E27FC236}">
                    <a16:creationId xmlns:a16="http://schemas.microsoft.com/office/drawing/2014/main" xmlns="" id="{67303021-8395-016B-75FB-956C4CDAD380}"/>
                  </a:ext>
                </a:extLst>
              </p:cNvPr>
              <p:cNvSpPr>
                <a:spLocks/>
              </p:cNvSpPr>
              <p:nvPr/>
            </p:nvSpPr>
            <p:spPr bwMode="auto">
              <a:xfrm>
                <a:off x="3068" y="2806"/>
                <a:ext cx="71" cy="163"/>
              </a:xfrm>
              <a:custGeom>
                <a:avLst/>
                <a:gdLst>
                  <a:gd name="T0" fmla="*/ 0 w 71"/>
                  <a:gd name="T1" fmla="*/ 0 h 163"/>
                  <a:gd name="T2" fmla="*/ 0 w 71"/>
                  <a:gd name="T3" fmla="*/ 162 h 163"/>
                  <a:gd name="T4" fmla="*/ 70 w 71"/>
                  <a:gd name="T5" fmla="*/ 162 h 163"/>
                  <a:gd name="T6" fmla="*/ 70 w 71"/>
                  <a:gd name="T7" fmla="*/ 152 h 163"/>
                  <a:gd name="T8" fmla="*/ 4 w 71"/>
                  <a:gd name="T9" fmla="*/ 152 h 163"/>
                  <a:gd name="T10" fmla="*/ 4 w 71"/>
                  <a:gd name="T11" fmla="*/ 2 h 163"/>
                  <a:gd name="T12" fmla="*/ 0 w 71"/>
                  <a:gd name="T13" fmla="*/ 0 h 163"/>
                  <a:gd name="T14" fmla="*/ 0 w 71"/>
                  <a:gd name="T15" fmla="*/ 0 h 163"/>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3"/>
                  <a:gd name="T26" fmla="*/ 71 w 71"/>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3">
                    <a:moveTo>
                      <a:pt x="0" y="0"/>
                    </a:moveTo>
                    <a:lnTo>
                      <a:pt x="0" y="162"/>
                    </a:lnTo>
                    <a:lnTo>
                      <a:pt x="70" y="162"/>
                    </a:lnTo>
                    <a:lnTo>
                      <a:pt x="70" y="152"/>
                    </a:lnTo>
                    <a:lnTo>
                      <a:pt x="4" y="152"/>
                    </a:lnTo>
                    <a:lnTo>
                      <a:pt x="4" y="2"/>
                    </a:lnTo>
                    <a:lnTo>
                      <a:pt x="0" y="0"/>
                    </a:lnTo>
                  </a:path>
                </a:pathLst>
              </a:custGeom>
              <a:solidFill>
                <a:srgbClr val="E1E1E1"/>
              </a:solidFill>
              <a:ln w="9207">
                <a:solidFill>
                  <a:srgbClr val="E1E1E1"/>
                </a:solidFill>
                <a:round/>
                <a:headEnd/>
                <a:tailEnd/>
              </a:ln>
            </p:spPr>
            <p:txBody>
              <a:bodyPr/>
              <a:lstStyle/>
              <a:p>
                <a:endParaRPr lang="en-US" sz="2372"/>
              </a:p>
            </p:txBody>
          </p:sp>
          <p:sp>
            <p:nvSpPr>
              <p:cNvPr id="165579" name="AutoShape 411">
                <a:extLst>
                  <a:ext uri="{FF2B5EF4-FFF2-40B4-BE49-F238E27FC236}">
                    <a16:creationId xmlns:a16="http://schemas.microsoft.com/office/drawing/2014/main" xmlns="" id="{D5B1F520-E16E-C6EC-5BEA-B09DFEE2FD5F}"/>
                  </a:ext>
                </a:extLst>
              </p:cNvPr>
              <p:cNvSpPr>
                <a:spLocks noChangeArrowheads="1"/>
              </p:cNvSpPr>
              <p:nvPr/>
            </p:nvSpPr>
            <p:spPr bwMode="auto">
              <a:xfrm flipV="1">
                <a:off x="3179" y="2808"/>
                <a:ext cx="63" cy="150"/>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0" name="AutoShape 412">
                <a:extLst>
                  <a:ext uri="{FF2B5EF4-FFF2-40B4-BE49-F238E27FC236}">
                    <a16:creationId xmlns:a16="http://schemas.microsoft.com/office/drawing/2014/main" xmlns="" id="{7266B8E9-62AE-18D7-3D25-71B2253D93BB}"/>
                  </a:ext>
                </a:extLst>
              </p:cNvPr>
              <p:cNvSpPr>
                <a:spLocks noChangeArrowheads="1"/>
              </p:cNvSpPr>
              <p:nvPr/>
            </p:nvSpPr>
            <p:spPr bwMode="auto">
              <a:xfrm flipV="1">
                <a:off x="3209" y="2810"/>
                <a:ext cx="2" cy="14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1" name="AutoShape 413">
                <a:extLst>
                  <a:ext uri="{FF2B5EF4-FFF2-40B4-BE49-F238E27FC236}">
                    <a16:creationId xmlns:a16="http://schemas.microsoft.com/office/drawing/2014/main" xmlns="" id="{327E0CFC-A926-B0E7-7E04-BFA119CF9E64}"/>
                  </a:ext>
                </a:extLst>
              </p:cNvPr>
              <p:cNvSpPr>
                <a:spLocks noChangeArrowheads="1"/>
              </p:cNvSpPr>
              <p:nvPr/>
            </p:nvSpPr>
            <p:spPr bwMode="auto">
              <a:xfrm flipV="1">
                <a:off x="3179" y="2850"/>
                <a:ext cx="64" cy="1"/>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2" name="AutoShape 414">
                <a:extLst>
                  <a:ext uri="{FF2B5EF4-FFF2-40B4-BE49-F238E27FC236}">
                    <a16:creationId xmlns:a16="http://schemas.microsoft.com/office/drawing/2014/main" xmlns="" id="{CE7B47B3-EF31-D8CE-D651-A10E3DDA6CE6}"/>
                  </a:ext>
                </a:extLst>
              </p:cNvPr>
              <p:cNvSpPr>
                <a:spLocks noChangeArrowheads="1"/>
              </p:cNvSpPr>
              <p:nvPr/>
            </p:nvSpPr>
            <p:spPr bwMode="auto">
              <a:xfrm flipV="1">
                <a:off x="3179" y="2890"/>
                <a:ext cx="64"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3" name="AutoShape 415">
                <a:extLst>
                  <a:ext uri="{FF2B5EF4-FFF2-40B4-BE49-F238E27FC236}">
                    <a16:creationId xmlns:a16="http://schemas.microsoft.com/office/drawing/2014/main" xmlns="" id="{B3693EB7-563B-5B8C-BA62-C275EB08C922}"/>
                  </a:ext>
                </a:extLst>
              </p:cNvPr>
              <p:cNvSpPr>
                <a:spLocks noChangeArrowheads="1"/>
              </p:cNvSpPr>
              <p:nvPr/>
            </p:nvSpPr>
            <p:spPr bwMode="auto">
              <a:xfrm flipV="1">
                <a:off x="3179" y="2928"/>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84" name="Freeform 416">
                <a:extLst>
                  <a:ext uri="{FF2B5EF4-FFF2-40B4-BE49-F238E27FC236}">
                    <a16:creationId xmlns:a16="http://schemas.microsoft.com/office/drawing/2014/main" xmlns="" id="{A1CB2A59-7A1E-8DEF-4BC4-4AF53D8A222B}"/>
                  </a:ext>
                </a:extLst>
              </p:cNvPr>
              <p:cNvSpPr>
                <a:spLocks/>
              </p:cNvSpPr>
              <p:nvPr/>
            </p:nvSpPr>
            <p:spPr bwMode="auto">
              <a:xfrm>
                <a:off x="3173" y="2806"/>
                <a:ext cx="71" cy="163"/>
              </a:xfrm>
              <a:custGeom>
                <a:avLst/>
                <a:gdLst>
                  <a:gd name="T0" fmla="*/ 0 w 71"/>
                  <a:gd name="T1" fmla="*/ 0 h 163"/>
                  <a:gd name="T2" fmla="*/ 0 w 71"/>
                  <a:gd name="T3" fmla="*/ 162 h 163"/>
                  <a:gd name="T4" fmla="*/ 70 w 71"/>
                  <a:gd name="T5" fmla="*/ 162 h 163"/>
                  <a:gd name="T6" fmla="*/ 70 w 71"/>
                  <a:gd name="T7" fmla="*/ 152 h 163"/>
                  <a:gd name="T8" fmla="*/ 5 w 71"/>
                  <a:gd name="T9" fmla="*/ 152 h 163"/>
                  <a:gd name="T10" fmla="*/ 5 w 71"/>
                  <a:gd name="T11" fmla="*/ 2 h 163"/>
                  <a:gd name="T12" fmla="*/ 0 w 71"/>
                  <a:gd name="T13" fmla="*/ 0 h 163"/>
                  <a:gd name="T14" fmla="*/ 0 w 71"/>
                  <a:gd name="T15" fmla="*/ 0 h 163"/>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63"/>
                  <a:gd name="T26" fmla="*/ 71 w 71"/>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63">
                    <a:moveTo>
                      <a:pt x="0" y="0"/>
                    </a:moveTo>
                    <a:lnTo>
                      <a:pt x="0" y="162"/>
                    </a:lnTo>
                    <a:lnTo>
                      <a:pt x="70" y="162"/>
                    </a:lnTo>
                    <a:lnTo>
                      <a:pt x="70" y="152"/>
                    </a:lnTo>
                    <a:lnTo>
                      <a:pt x="5" y="152"/>
                    </a:lnTo>
                    <a:lnTo>
                      <a:pt x="5" y="2"/>
                    </a:lnTo>
                    <a:lnTo>
                      <a:pt x="0" y="0"/>
                    </a:lnTo>
                  </a:path>
                </a:pathLst>
              </a:custGeom>
              <a:solidFill>
                <a:srgbClr val="E1E1E1"/>
              </a:solidFill>
              <a:ln w="9207">
                <a:solidFill>
                  <a:srgbClr val="E1E1E1"/>
                </a:solidFill>
                <a:round/>
                <a:headEnd/>
                <a:tailEnd/>
              </a:ln>
            </p:spPr>
            <p:txBody>
              <a:bodyPr/>
              <a:lstStyle/>
              <a:p>
                <a:endParaRPr lang="en-US" sz="2372"/>
              </a:p>
            </p:txBody>
          </p:sp>
        </p:grpSp>
        <p:grpSp>
          <p:nvGrpSpPr>
            <p:cNvPr id="165376" name="Group 417">
              <a:extLst>
                <a:ext uri="{FF2B5EF4-FFF2-40B4-BE49-F238E27FC236}">
                  <a16:creationId xmlns:a16="http://schemas.microsoft.com/office/drawing/2014/main" xmlns="" id="{BE834516-E72E-1A67-710C-3E031C5D22BD}"/>
                </a:ext>
              </a:extLst>
            </p:cNvPr>
            <p:cNvGrpSpPr>
              <a:grpSpLocks/>
            </p:cNvGrpSpPr>
            <p:nvPr/>
          </p:nvGrpSpPr>
          <p:grpSpPr bwMode="auto">
            <a:xfrm>
              <a:off x="2967" y="3042"/>
              <a:ext cx="169" cy="196"/>
              <a:chOff x="2967" y="3042"/>
              <a:chExt cx="169" cy="196"/>
            </a:xfrm>
          </p:grpSpPr>
          <p:sp>
            <p:nvSpPr>
              <p:cNvPr id="165519" name="AutoShape 418">
                <a:extLst>
                  <a:ext uri="{FF2B5EF4-FFF2-40B4-BE49-F238E27FC236}">
                    <a16:creationId xmlns:a16="http://schemas.microsoft.com/office/drawing/2014/main" xmlns="" id="{25DD054E-EE0B-4164-D646-4E26E36CEC19}"/>
                  </a:ext>
                </a:extLst>
              </p:cNvPr>
              <p:cNvSpPr>
                <a:spLocks noChangeArrowheads="1"/>
              </p:cNvSpPr>
              <p:nvPr/>
            </p:nvSpPr>
            <p:spPr bwMode="auto">
              <a:xfrm flipV="1">
                <a:off x="2971" y="3042"/>
                <a:ext cx="64" cy="18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0" name="AutoShape 419">
                <a:extLst>
                  <a:ext uri="{FF2B5EF4-FFF2-40B4-BE49-F238E27FC236}">
                    <a16:creationId xmlns:a16="http://schemas.microsoft.com/office/drawing/2014/main" xmlns="" id="{03DE0F52-4BA3-92D2-5931-74EB125EA9B7}"/>
                  </a:ext>
                </a:extLst>
              </p:cNvPr>
              <p:cNvSpPr>
                <a:spLocks noChangeArrowheads="1"/>
              </p:cNvSpPr>
              <p:nvPr/>
            </p:nvSpPr>
            <p:spPr bwMode="auto">
              <a:xfrm flipV="1">
                <a:off x="3002" y="3044"/>
                <a:ext cx="3" cy="179"/>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1" name="AutoShape 420">
                <a:extLst>
                  <a:ext uri="{FF2B5EF4-FFF2-40B4-BE49-F238E27FC236}">
                    <a16:creationId xmlns:a16="http://schemas.microsoft.com/office/drawing/2014/main" xmlns="" id="{E0D7FECD-F3FD-C18F-CFBC-29B14B8DF696}"/>
                  </a:ext>
                </a:extLst>
              </p:cNvPr>
              <p:cNvSpPr>
                <a:spLocks noChangeArrowheads="1"/>
              </p:cNvSpPr>
              <p:nvPr/>
            </p:nvSpPr>
            <p:spPr bwMode="auto">
              <a:xfrm flipV="1">
                <a:off x="2972" y="3093"/>
                <a:ext cx="63"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2" name="AutoShape 421">
                <a:extLst>
                  <a:ext uri="{FF2B5EF4-FFF2-40B4-BE49-F238E27FC236}">
                    <a16:creationId xmlns:a16="http://schemas.microsoft.com/office/drawing/2014/main" xmlns="" id="{A65596CA-1670-0286-4BEF-320DFAEF5AFD}"/>
                  </a:ext>
                </a:extLst>
              </p:cNvPr>
              <p:cNvSpPr>
                <a:spLocks noChangeArrowheads="1"/>
              </p:cNvSpPr>
              <p:nvPr/>
            </p:nvSpPr>
            <p:spPr bwMode="auto">
              <a:xfrm flipV="1">
                <a:off x="2972" y="3142"/>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3" name="AutoShape 422">
                <a:extLst>
                  <a:ext uri="{FF2B5EF4-FFF2-40B4-BE49-F238E27FC236}">
                    <a16:creationId xmlns:a16="http://schemas.microsoft.com/office/drawing/2014/main" xmlns="" id="{38609B09-B476-EE88-9622-B92FCF278DEE}"/>
                  </a:ext>
                </a:extLst>
              </p:cNvPr>
              <p:cNvSpPr>
                <a:spLocks noChangeArrowheads="1"/>
              </p:cNvSpPr>
              <p:nvPr/>
            </p:nvSpPr>
            <p:spPr bwMode="auto">
              <a:xfrm flipV="1">
                <a:off x="2972" y="3189"/>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4" name="Freeform 423">
                <a:extLst>
                  <a:ext uri="{FF2B5EF4-FFF2-40B4-BE49-F238E27FC236}">
                    <a16:creationId xmlns:a16="http://schemas.microsoft.com/office/drawing/2014/main" xmlns="" id="{478C4B9E-C4BE-4589-B2E9-FDBB97A08310}"/>
                  </a:ext>
                </a:extLst>
              </p:cNvPr>
              <p:cNvSpPr>
                <a:spLocks/>
              </p:cNvSpPr>
              <p:nvPr/>
            </p:nvSpPr>
            <p:spPr bwMode="auto">
              <a:xfrm>
                <a:off x="2967" y="3042"/>
                <a:ext cx="70" cy="196"/>
              </a:xfrm>
              <a:custGeom>
                <a:avLst/>
                <a:gdLst>
                  <a:gd name="T0" fmla="*/ 0 w 70"/>
                  <a:gd name="T1" fmla="*/ 0 h 196"/>
                  <a:gd name="T2" fmla="*/ 0 w 70"/>
                  <a:gd name="T3" fmla="*/ 195 h 196"/>
                  <a:gd name="T4" fmla="*/ 69 w 70"/>
                  <a:gd name="T5" fmla="*/ 195 h 196"/>
                  <a:gd name="T6" fmla="*/ 69 w 70"/>
                  <a:gd name="T7" fmla="*/ 184 h 196"/>
                  <a:gd name="T8" fmla="*/ 4 w 70"/>
                  <a:gd name="T9" fmla="*/ 184 h 196"/>
                  <a:gd name="T10" fmla="*/ 4 w 70"/>
                  <a:gd name="T11" fmla="*/ 2 h 196"/>
                  <a:gd name="T12" fmla="*/ 0 w 70"/>
                  <a:gd name="T13" fmla="*/ 0 h 196"/>
                  <a:gd name="T14" fmla="*/ 0 w 70"/>
                  <a:gd name="T15" fmla="*/ 0 h 196"/>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96"/>
                  <a:gd name="T26" fmla="*/ 70 w 70"/>
                  <a:gd name="T27" fmla="*/ 196 h 1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96">
                    <a:moveTo>
                      <a:pt x="0" y="0"/>
                    </a:moveTo>
                    <a:lnTo>
                      <a:pt x="0" y="195"/>
                    </a:lnTo>
                    <a:lnTo>
                      <a:pt x="69" y="195"/>
                    </a:lnTo>
                    <a:lnTo>
                      <a:pt x="69" y="184"/>
                    </a:lnTo>
                    <a:lnTo>
                      <a:pt x="4" y="184"/>
                    </a:lnTo>
                    <a:lnTo>
                      <a:pt x="4" y="2"/>
                    </a:lnTo>
                    <a:lnTo>
                      <a:pt x="0" y="0"/>
                    </a:lnTo>
                  </a:path>
                </a:pathLst>
              </a:custGeom>
              <a:solidFill>
                <a:srgbClr val="E1E1E1"/>
              </a:solidFill>
              <a:ln w="9207">
                <a:solidFill>
                  <a:srgbClr val="E1E1E1"/>
                </a:solidFill>
                <a:round/>
                <a:headEnd/>
                <a:tailEnd/>
              </a:ln>
            </p:spPr>
            <p:txBody>
              <a:bodyPr/>
              <a:lstStyle/>
              <a:p>
                <a:endParaRPr lang="en-US" sz="2372"/>
              </a:p>
            </p:txBody>
          </p:sp>
          <p:sp>
            <p:nvSpPr>
              <p:cNvPr id="165525" name="AutoShape 424">
                <a:extLst>
                  <a:ext uri="{FF2B5EF4-FFF2-40B4-BE49-F238E27FC236}">
                    <a16:creationId xmlns:a16="http://schemas.microsoft.com/office/drawing/2014/main" xmlns="" id="{9B817970-8995-E330-2424-B84BE76BBE77}"/>
                  </a:ext>
                </a:extLst>
              </p:cNvPr>
              <p:cNvSpPr>
                <a:spLocks noChangeArrowheads="1"/>
              </p:cNvSpPr>
              <p:nvPr/>
            </p:nvSpPr>
            <p:spPr bwMode="auto">
              <a:xfrm flipV="1">
                <a:off x="3070" y="3042"/>
                <a:ext cx="64" cy="183"/>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6" name="AutoShape 425">
                <a:extLst>
                  <a:ext uri="{FF2B5EF4-FFF2-40B4-BE49-F238E27FC236}">
                    <a16:creationId xmlns:a16="http://schemas.microsoft.com/office/drawing/2014/main" xmlns="" id="{70F02E03-182B-B1E6-7F1D-1D410153CC44}"/>
                  </a:ext>
                </a:extLst>
              </p:cNvPr>
              <p:cNvSpPr>
                <a:spLocks noChangeArrowheads="1"/>
              </p:cNvSpPr>
              <p:nvPr/>
            </p:nvSpPr>
            <p:spPr bwMode="auto">
              <a:xfrm flipV="1">
                <a:off x="3100" y="3044"/>
                <a:ext cx="3" cy="179"/>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7" name="AutoShape 426">
                <a:extLst>
                  <a:ext uri="{FF2B5EF4-FFF2-40B4-BE49-F238E27FC236}">
                    <a16:creationId xmlns:a16="http://schemas.microsoft.com/office/drawing/2014/main" xmlns="" id="{2F25616E-DC8C-E63D-C8D4-9CCEF3360BA4}"/>
                  </a:ext>
                </a:extLst>
              </p:cNvPr>
              <p:cNvSpPr>
                <a:spLocks noChangeArrowheads="1"/>
              </p:cNvSpPr>
              <p:nvPr/>
            </p:nvSpPr>
            <p:spPr bwMode="auto">
              <a:xfrm flipV="1">
                <a:off x="3071" y="3093"/>
                <a:ext cx="63"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8" name="AutoShape 427">
                <a:extLst>
                  <a:ext uri="{FF2B5EF4-FFF2-40B4-BE49-F238E27FC236}">
                    <a16:creationId xmlns:a16="http://schemas.microsoft.com/office/drawing/2014/main" xmlns="" id="{9073E471-62CF-E209-CEB7-EA7595243212}"/>
                  </a:ext>
                </a:extLst>
              </p:cNvPr>
              <p:cNvSpPr>
                <a:spLocks noChangeArrowheads="1"/>
              </p:cNvSpPr>
              <p:nvPr/>
            </p:nvSpPr>
            <p:spPr bwMode="auto">
              <a:xfrm flipV="1">
                <a:off x="3071" y="3142"/>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29" name="AutoShape 428">
                <a:extLst>
                  <a:ext uri="{FF2B5EF4-FFF2-40B4-BE49-F238E27FC236}">
                    <a16:creationId xmlns:a16="http://schemas.microsoft.com/office/drawing/2014/main" xmlns="" id="{EF53E6CC-557B-A4D2-39C4-F93635749ADA}"/>
                  </a:ext>
                </a:extLst>
              </p:cNvPr>
              <p:cNvSpPr>
                <a:spLocks noChangeArrowheads="1"/>
              </p:cNvSpPr>
              <p:nvPr/>
            </p:nvSpPr>
            <p:spPr bwMode="auto">
              <a:xfrm flipV="1">
                <a:off x="3071" y="3189"/>
                <a:ext cx="64" cy="2"/>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30" name="Freeform 429">
                <a:extLst>
                  <a:ext uri="{FF2B5EF4-FFF2-40B4-BE49-F238E27FC236}">
                    <a16:creationId xmlns:a16="http://schemas.microsoft.com/office/drawing/2014/main" xmlns="" id="{02F639F3-D655-CFDD-D490-0F4326BF7551}"/>
                  </a:ext>
                </a:extLst>
              </p:cNvPr>
              <p:cNvSpPr>
                <a:spLocks/>
              </p:cNvSpPr>
              <p:nvPr/>
            </p:nvSpPr>
            <p:spPr bwMode="auto">
              <a:xfrm>
                <a:off x="3065" y="3042"/>
                <a:ext cx="71" cy="196"/>
              </a:xfrm>
              <a:custGeom>
                <a:avLst/>
                <a:gdLst>
                  <a:gd name="T0" fmla="*/ 0 w 71"/>
                  <a:gd name="T1" fmla="*/ 0 h 196"/>
                  <a:gd name="T2" fmla="*/ 0 w 71"/>
                  <a:gd name="T3" fmla="*/ 195 h 196"/>
                  <a:gd name="T4" fmla="*/ 70 w 71"/>
                  <a:gd name="T5" fmla="*/ 195 h 196"/>
                  <a:gd name="T6" fmla="*/ 70 w 71"/>
                  <a:gd name="T7" fmla="*/ 184 h 196"/>
                  <a:gd name="T8" fmla="*/ 5 w 71"/>
                  <a:gd name="T9" fmla="*/ 184 h 196"/>
                  <a:gd name="T10" fmla="*/ 5 w 71"/>
                  <a:gd name="T11" fmla="*/ 2 h 196"/>
                  <a:gd name="T12" fmla="*/ 0 w 71"/>
                  <a:gd name="T13" fmla="*/ 0 h 196"/>
                  <a:gd name="T14" fmla="*/ 0 w 71"/>
                  <a:gd name="T15" fmla="*/ 0 h 196"/>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96"/>
                  <a:gd name="T26" fmla="*/ 71 w 71"/>
                  <a:gd name="T27" fmla="*/ 196 h 1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96">
                    <a:moveTo>
                      <a:pt x="0" y="0"/>
                    </a:moveTo>
                    <a:lnTo>
                      <a:pt x="0" y="195"/>
                    </a:lnTo>
                    <a:lnTo>
                      <a:pt x="70" y="195"/>
                    </a:lnTo>
                    <a:lnTo>
                      <a:pt x="70" y="184"/>
                    </a:lnTo>
                    <a:lnTo>
                      <a:pt x="5" y="184"/>
                    </a:lnTo>
                    <a:lnTo>
                      <a:pt x="5" y="2"/>
                    </a:lnTo>
                    <a:lnTo>
                      <a:pt x="0" y="0"/>
                    </a:lnTo>
                  </a:path>
                </a:pathLst>
              </a:custGeom>
              <a:solidFill>
                <a:srgbClr val="E1E1E1"/>
              </a:solidFill>
              <a:ln w="9207">
                <a:solidFill>
                  <a:srgbClr val="E1E1E1"/>
                </a:solidFill>
                <a:round/>
                <a:headEnd/>
                <a:tailEnd/>
              </a:ln>
            </p:spPr>
            <p:txBody>
              <a:bodyPr/>
              <a:lstStyle/>
              <a:p>
                <a:endParaRPr lang="en-US" sz="2372"/>
              </a:p>
            </p:txBody>
          </p:sp>
        </p:grpSp>
        <p:sp>
          <p:nvSpPr>
            <p:cNvPr id="165377" name="AutoShape 430">
              <a:extLst>
                <a:ext uri="{FF2B5EF4-FFF2-40B4-BE49-F238E27FC236}">
                  <a16:creationId xmlns:a16="http://schemas.microsoft.com/office/drawing/2014/main" xmlns="" id="{73B29612-6FEA-9CDA-11BC-A9C9F76373BB}"/>
                </a:ext>
              </a:extLst>
            </p:cNvPr>
            <p:cNvSpPr>
              <a:spLocks noChangeArrowheads="1"/>
            </p:cNvSpPr>
            <p:nvPr/>
          </p:nvSpPr>
          <p:spPr bwMode="auto">
            <a:xfrm flipV="1">
              <a:off x="2936" y="2978"/>
              <a:ext cx="331" cy="42"/>
            </a:xfrm>
            <a:prstGeom prst="roundRect">
              <a:avLst>
                <a:gd name="adj" fmla="val 0"/>
              </a:avLst>
            </a:pr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78" name="Freeform 431">
              <a:extLst>
                <a:ext uri="{FF2B5EF4-FFF2-40B4-BE49-F238E27FC236}">
                  <a16:creationId xmlns:a16="http://schemas.microsoft.com/office/drawing/2014/main" xmlns="" id="{3A4D90E8-45CA-849E-C829-1E20D1510380}"/>
                </a:ext>
              </a:extLst>
            </p:cNvPr>
            <p:cNvSpPr>
              <a:spLocks/>
            </p:cNvSpPr>
            <p:nvPr/>
          </p:nvSpPr>
          <p:spPr bwMode="auto">
            <a:xfrm>
              <a:off x="2935" y="2026"/>
              <a:ext cx="331" cy="282"/>
            </a:xfrm>
            <a:custGeom>
              <a:avLst/>
              <a:gdLst>
                <a:gd name="T0" fmla="*/ 3 w 331"/>
                <a:gd name="T1" fmla="*/ 281 h 282"/>
                <a:gd name="T2" fmla="*/ 0 w 331"/>
                <a:gd name="T3" fmla="*/ 230 h 282"/>
                <a:gd name="T4" fmla="*/ 76 w 331"/>
                <a:gd name="T5" fmla="*/ 217 h 282"/>
                <a:gd name="T6" fmla="*/ 65 w 331"/>
                <a:gd name="T7" fmla="*/ 164 h 282"/>
                <a:gd name="T8" fmla="*/ 104 w 331"/>
                <a:gd name="T9" fmla="*/ 160 h 282"/>
                <a:gd name="T10" fmla="*/ 135 w 331"/>
                <a:gd name="T11" fmla="*/ 88 h 282"/>
                <a:gd name="T12" fmla="*/ 128 w 331"/>
                <a:gd name="T13" fmla="*/ 41 h 282"/>
                <a:gd name="T14" fmla="*/ 163 w 331"/>
                <a:gd name="T15" fmla="*/ 0 h 282"/>
                <a:gd name="T16" fmla="*/ 200 w 331"/>
                <a:gd name="T17" fmla="*/ 41 h 282"/>
                <a:gd name="T18" fmla="*/ 197 w 331"/>
                <a:gd name="T19" fmla="*/ 89 h 282"/>
                <a:gd name="T20" fmla="*/ 237 w 331"/>
                <a:gd name="T21" fmla="*/ 167 h 282"/>
                <a:gd name="T22" fmla="*/ 268 w 331"/>
                <a:gd name="T23" fmla="*/ 173 h 282"/>
                <a:gd name="T24" fmla="*/ 255 w 331"/>
                <a:gd name="T25" fmla="*/ 220 h 282"/>
                <a:gd name="T26" fmla="*/ 330 w 331"/>
                <a:gd name="T27" fmla="*/ 235 h 282"/>
                <a:gd name="T28" fmla="*/ 327 w 331"/>
                <a:gd name="T29" fmla="*/ 277 h 282"/>
                <a:gd name="T30" fmla="*/ 3 w 331"/>
                <a:gd name="T31" fmla="*/ 281 h 282"/>
                <a:gd name="T32" fmla="*/ 3 w 331"/>
                <a:gd name="T33" fmla="*/ 281 h 2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31"/>
                <a:gd name="T52" fmla="*/ 0 h 282"/>
                <a:gd name="T53" fmla="*/ 331 w 331"/>
                <a:gd name="T54" fmla="*/ 282 h 28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31" h="282">
                  <a:moveTo>
                    <a:pt x="3" y="281"/>
                  </a:moveTo>
                  <a:lnTo>
                    <a:pt x="0" y="230"/>
                  </a:lnTo>
                  <a:lnTo>
                    <a:pt x="76" y="217"/>
                  </a:lnTo>
                  <a:lnTo>
                    <a:pt x="65" y="164"/>
                  </a:lnTo>
                  <a:lnTo>
                    <a:pt x="104" y="160"/>
                  </a:lnTo>
                  <a:lnTo>
                    <a:pt x="135" y="88"/>
                  </a:lnTo>
                  <a:lnTo>
                    <a:pt x="128" y="41"/>
                  </a:lnTo>
                  <a:lnTo>
                    <a:pt x="163" y="0"/>
                  </a:lnTo>
                  <a:lnTo>
                    <a:pt x="200" y="41"/>
                  </a:lnTo>
                  <a:lnTo>
                    <a:pt x="197" y="89"/>
                  </a:lnTo>
                  <a:lnTo>
                    <a:pt x="237" y="167"/>
                  </a:lnTo>
                  <a:lnTo>
                    <a:pt x="268" y="173"/>
                  </a:lnTo>
                  <a:lnTo>
                    <a:pt x="255" y="220"/>
                  </a:lnTo>
                  <a:lnTo>
                    <a:pt x="330" y="235"/>
                  </a:lnTo>
                  <a:lnTo>
                    <a:pt x="327" y="277"/>
                  </a:lnTo>
                  <a:lnTo>
                    <a:pt x="3" y="281"/>
                  </a:lnTo>
                </a:path>
              </a:pathLst>
            </a:custGeom>
            <a:solidFill>
              <a:srgbClr val="E1E1E1"/>
            </a:solidFill>
            <a:ln w="31591">
              <a:solidFill>
                <a:srgbClr val="808080"/>
              </a:solidFill>
              <a:round/>
              <a:headEnd/>
              <a:tailEnd/>
            </a:ln>
          </p:spPr>
          <p:txBody>
            <a:bodyPr/>
            <a:lstStyle/>
            <a:p>
              <a:endParaRPr lang="en-US" sz="2372"/>
            </a:p>
          </p:txBody>
        </p:sp>
        <p:sp>
          <p:nvSpPr>
            <p:cNvPr id="165379" name="AutoShape 432">
              <a:extLst>
                <a:ext uri="{FF2B5EF4-FFF2-40B4-BE49-F238E27FC236}">
                  <a16:creationId xmlns:a16="http://schemas.microsoft.com/office/drawing/2014/main" xmlns="" id="{B744B228-51D1-BD48-FC37-374B2270016B}"/>
                </a:ext>
              </a:extLst>
            </p:cNvPr>
            <p:cNvSpPr>
              <a:spLocks noChangeArrowheads="1"/>
            </p:cNvSpPr>
            <p:nvPr/>
          </p:nvSpPr>
          <p:spPr bwMode="auto">
            <a:xfrm flipV="1">
              <a:off x="2934" y="2265"/>
              <a:ext cx="331" cy="69"/>
            </a:xfrm>
            <a:prstGeom prst="roundRect">
              <a:avLst>
                <a:gd name="adj" fmla="val 0"/>
              </a:avLst>
            </a:prstGeom>
            <a:solidFill>
              <a:srgbClr val="E1E1E1"/>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0" name="AutoShape 433">
              <a:extLst>
                <a:ext uri="{FF2B5EF4-FFF2-40B4-BE49-F238E27FC236}">
                  <a16:creationId xmlns:a16="http://schemas.microsoft.com/office/drawing/2014/main" xmlns="" id="{50426754-B9AD-34A4-D5C4-86D97232A654}"/>
                </a:ext>
              </a:extLst>
            </p:cNvPr>
            <p:cNvSpPr>
              <a:spLocks noChangeArrowheads="1"/>
            </p:cNvSpPr>
            <p:nvPr/>
          </p:nvSpPr>
          <p:spPr bwMode="auto">
            <a:xfrm flipV="1">
              <a:off x="2934" y="2296"/>
              <a:ext cx="331" cy="10"/>
            </a:xfrm>
            <a:prstGeom prst="roundRect">
              <a:avLst>
                <a:gd name="adj" fmla="val 0"/>
              </a:avLst>
            </a:prstGeom>
            <a:solidFill>
              <a:srgbClr val="808080"/>
            </a:solidFill>
            <a:ln w="9207">
              <a:solidFill>
                <a:srgbClr val="8F8F8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1" name="AutoShape 434">
              <a:extLst>
                <a:ext uri="{FF2B5EF4-FFF2-40B4-BE49-F238E27FC236}">
                  <a16:creationId xmlns:a16="http://schemas.microsoft.com/office/drawing/2014/main" xmlns="" id="{64EA17F3-E784-0D76-28E1-71F632498062}"/>
                </a:ext>
              </a:extLst>
            </p:cNvPr>
            <p:cNvSpPr>
              <a:spLocks noChangeArrowheads="1"/>
            </p:cNvSpPr>
            <p:nvPr/>
          </p:nvSpPr>
          <p:spPr bwMode="auto">
            <a:xfrm flipV="1">
              <a:off x="2934" y="2280"/>
              <a:ext cx="331" cy="18"/>
            </a:xfrm>
            <a:prstGeom prst="roundRect">
              <a:avLst>
                <a:gd name="adj" fmla="val 0"/>
              </a:avLst>
            </a:prstGeom>
            <a:solidFill>
              <a:srgbClr val="E1E1E1"/>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2" name="AutoShape 435">
              <a:extLst>
                <a:ext uri="{FF2B5EF4-FFF2-40B4-BE49-F238E27FC236}">
                  <a16:creationId xmlns:a16="http://schemas.microsoft.com/office/drawing/2014/main" xmlns="" id="{61C03908-26AF-4155-9F9D-BE3D928E5137}"/>
                </a:ext>
              </a:extLst>
            </p:cNvPr>
            <p:cNvSpPr>
              <a:spLocks noChangeArrowheads="1"/>
            </p:cNvSpPr>
            <p:nvPr/>
          </p:nvSpPr>
          <p:spPr bwMode="auto">
            <a:xfrm flipV="1">
              <a:off x="3074" y="2165"/>
              <a:ext cx="26" cy="8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3" name="AutoShape 436">
              <a:extLst>
                <a:ext uri="{FF2B5EF4-FFF2-40B4-BE49-F238E27FC236}">
                  <a16:creationId xmlns:a16="http://schemas.microsoft.com/office/drawing/2014/main" xmlns="" id="{9C9A314B-891E-5D25-0340-334610662599}"/>
                </a:ext>
              </a:extLst>
            </p:cNvPr>
            <p:cNvSpPr>
              <a:spLocks noChangeArrowheads="1"/>
            </p:cNvSpPr>
            <p:nvPr/>
          </p:nvSpPr>
          <p:spPr bwMode="auto">
            <a:xfrm flipV="1">
              <a:off x="3105" y="2165"/>
              <a:ext cx="27" cy="82"/>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4" name="AutoShape 437">
              <a:extLst>
                <a:ext uri="{FF2B5EF4-FFF2-40B4-BE49-F238E27FC236}">
                  <a16:creationId xmlns:a16="http://schemas.microsoft.com/office/drawing/2014/main" xmlns="" id="{55D11171-59FE-6170-709E-D5626B477D32}"/>
                </a:ext>
              </a:extLst>
            </p:cNvPr>
            <p:cNvSpPr>
              <a:spLocks noChangeArrowheads="1"/>
            </p:cNvSpPr>
            <p:nvPr/>
          </p:nvSpPr>
          <p:spPr bwMode="auto">
            <a:xfrm flipV="1">
              <a:off x="3088" y="2103"/>
              <a:ext cx="30" cy="30"/>
            </a:xfrm>
            <a:prstGeom prst="roundRect">
              <a:avLst>
                <a:gd name="adj" fmla="val 0"/>
              </a:avLst>
            </a:prstGeom>
            <a:solidFill>
              <a:srgbClr val="80808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5" name="AutoShape 438">
              <a:extLst>
                <a:ext uri="{FF2B5EF4-FFF2-40B4-BE49-F238E27FC236}">
                  <a16:creationId xmlns:a16="http://schemas.microsoft.com/office/drawing/2014/main" xmlns="" id="{A23D2FA9-C1D0-2EE6-94A0-9675F32B6F12}"/>
                </a:ext>
              </a:extLst>
            </p:cNvPr>
            <p:cNvSpPr>
              <a:spLocks noChangeArrowheads="1"/>
            </p:cNvSpPr>
            <p:nvPr/>
          </p:nvSpPr>
          <p:spPr bwMode="auto">
            <a:xfrm flipV="1">
              <a:off x="3079" y="2091"/>
              <a:ext cx="49" cy="29"/>
            </a:xfrm>
            <a:prstGeom prst="roundRect">
              <a:avLst>
                <a:gd name="adj" fmla="val 0"/>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6" name="Freeform 439">
              <a:extLst>
                <a:ext uri="{FF2B5EF4-FFF2-40B4-BE49-F238E27FC236}">
                  <a16:creationId xmlns:a16="http://schemas.microsoft.com/office/drawing/2014/main" xmlns="" id="{5ED3490B-D884-C7E7-97EC-48B517C85192}"/>
                </a:ext>
              </a:extLst>
            </p:cNvPr>
            <p:cNvSpPr>
              <a:spLocks/>
            </p:cNvSpPr>
            <p:nvPr/>
          </p:nvSpPr>
          <p:spPr bwMode="auto">
            <a:xfrm>
              <a:off x="3960" y="2162"/>
              <a:ext cx="325" cy="131"/>
            </a:xfrm>
            <a:custGeom>
              <a:avLst/>
              <a:gdLst>
                <a:gd name="T0" fmla="*/ 0 w 325"/>
                <a:gd name="T1" fmla="*/ 126 h 131"/>
                <a:gd name="T2" fmla="*/ 145 w 325"/>
                <a:gd name="T3" fmla="*/ 0 h 131"/>
                <a:gd name="T4" fmla="*/ 324 w 325"/>
                <a:gd name="T5" fmla="*/ 130 h 131"/>
                <a:gd name="T6" fmla="*/ 0 w 325"/>
                <a:gd name="T7" fmla="*/ 126 h 131"/>
                <a:gd name="T8" fmla="*/ 0 w 325"/>
                <a:gd name="T9" fmla="*/ 126 h 131"/>
                <a:gd name="T10" fmla="*/ 0 60000 65536"/>
                <a:gd name="T11" fmla="*/ 0 60000 65536"/>
                <a:gd name="T12" fmla="*/ 0 60000 65536"/>
                <a:gd name="T13" fmla="*/ 0 60000 65536"/>
                <a:gd name="T14" fmla="*/ 0 60000 65536"/>
                <a:gd name="T15" fmla="*/ 0 w 325"/>
                <a:gd name="T16" fmla="*/ 0 h 131"/>
                <a:gd name="T17" fmla="*/ 325 w 325"/>
                <a:gd name="T18" fmla="*/ 131 h 131"/>
              </a:gdLst>
              <a:ahLst/>
              <a:cxnLst>
                <a:cxn ang="T10">
                  <a:pos x="T0" y="T1"/>
                </a:cxn>
                <a:cxn ang="T11">
                  <a:pos x="T2" y="T3"/>
                </a:cxn>
                <a:cxn ang="T12">
                  <a:pos x="T4" y="T5"/>
                </a:cxn>
                <a:cxn ang="T13">
                  <a:pos x="T6" y="T7"/>
                </a:cxn>
                <a:cxn ang="T14">
                  <a:pos x="T8" y="T9"/>
                </a:cxn>
              </a:cxnLst>
              <a:rect l="T15" t="T16" r="T17" b="T18"/>
              <a:pathLst>
                <a:path w="325" h="131">
                  <a:moveTo>
                    <a:pt x="0" y="126"/>
                  </a:moveTo>
                  <a:lnTo>
                    <a:pt x="145" y="0"/>
                  </a:lnTo>
                  <a:lnTo>
                    <a:pt x="324" y="130"/>
                  </a:lnTo>
                  <a:lnTo>
                    <a:pt x="0" y="126"/>
                  </a:lnTo>
                </a:path>
              </a:pathLst>
            </a:custGeom>
            <a:solidFill>
              <a:srgbClr val="E12000"/>
            </a:solidFill>
            <a:ln w="9207">
              <a:solidFill>
                <a:srgbClr val="E12000"/>
              </a:solidFill>
              <a:round/>
              <a:headEnd/>
              <a:tailEnd/>
            </a:ln>
          </p:spPr>
          <p:txBody>
            <a:bodyPr/>
            <a:lstStyle/>
            <a:p>
              <a:endParaRPr lang="en-US" sz="2372"/>
            </a:p>
          </p:txBody>
        </p:sp>
        <p:sp>
          <p:nvSpPr>
            <p:cNvPr id="165387" name="Freeform 440">
              <a:extLst>
                <a:ext uri="{FF2B5EF4-FFF2-40B4-BE49-F238E27FC236}">
                  <a16:creationId xmlns:a16="http://schemas.microsoft.com/office/drawing/2014/main" xmlns="" id="{8A432507-95C7-8B98-5C52-F88E16344F5F}"/>
                </a:ext>
              </a:extLst>
            </p:cNvPr>
            <p:cNvSpPr>
              <a:spLocks/>
            </p:cNvSpPr>
            <p:nvPr/>
          </p:nvSpPr>
          <p:spPr bwMode="auto">
            <a:xfrm>
              <a:off x="3969" y="2156"/>
              <a:ext cx="308" cy="132"/>
            </a:xfrm>
            <a:custGeom>
              <a:avLst/>
              <a:gdLst>
                <a:gd name="T0" fmla="*/ 33 w 308"/>
                <a:gd name="T1" fmla="*/ 124 h 132"/>
                <a:gd name="T2" fmla="*/ 11 w 308"/>
                <a:gd name="T3" fmla="*/ 131 h 132"/>
                <a:gd name="T4" fmla="*/ 136 w 308"/>
                <a:gd name="T5" fmla="*/ 28 h 132"/>
                <a:gd name="T6" fmla="*/ 277 w 308"/>
                <a:gd name="T7" fmla="*/ 124 h 132"/>
                <a:gd name="T8" fmla="*/ 307 w 308"/>
                <a:gd name="T9" fmla="*/ 119 h 132"/>
                <a:gd name="T10" fmla="*/ 132 w 308"/>
                <a:gd name="T11" fmla="*/ 0 h 132"/>
                <a:gd name="T12" fmla="*/ 0 w 308"/>
                <a:gd name="T13" fmla="*/ 116 h 132"/>
                <a:gd name="T14" fmla="*/ 33 w 308"/>
                <a:gd name="T15" fmla="*/ 124 h 132"/>
                <a:gd name="T16" fmla="*/ 33 w 308"/>
                <a:gd name="T17" fmla="*/ 124 h 1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8"/>
                <a:gd name="T28" fmla="*/ 0 h 132"/>
                <a:gd name="T29" fmla="*/ 308 w 308"/>
                <a:gd name="T30" fmla="*/ 132 h 1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8" h="132">
                  <a:moveTo>
                    <a:pt x="33" y="124"/>
                  </a:moveTo>
                  <a:lnTo>
                    <a:pt x="11" y="131"/>
                  </a:lnTo>
                  <a:lnTo>
                    <a:pt x="136" y="28"/>
                  </a:lnTo>
                  <a:lnTo>
                    <a:pt x="277" y="124"/>
                  </a:lnTo>
                  <a:lnTo>
                    <a:pt x="307" y="119"/>
                  </a:lnTo>
                  <a:lnTo>
                    <a:pt x="132" y="0"/>
                  </a:lnTo>
                  <a:lnTo>
                    <a:pt x="0" y="116"/>
                  </a:lnTo>
                  <a:lnTo>
                    <a:pt x="33" y="124"/>
                  </a:lnTo>
                </a:path>
              </a:pathLst>
            </a:custGeom>
            <a:solidFill>
              <a:srgbClr val="FFFFFF"/>
            </a:solidFill>
            <a:ln w="9207">
              <a:solidFill>
                <a:srgbClr val="808080"/>
              </a:solidFill>
              <a:round/>
              <a:headEnd/>
              <a:tailEnd/>
            </a:ln>
          </p:spPr>
          <p:txBody>
            <a:bodyPr/>
            <a:lstStyle/>
            <a:p>
              <a:endParaRPr lang="en-US" sz="2372"/>
            </a:p>
          </p:txBody>
        </p:sp>
        <p:sp>
          <p:nvSpPr>
            <p:cNvPr id="165388" name="AutoShape 441">
              <a:extLst>
                <a:ext uri="{FF2B5EF4-FFF2-40B4-BE49-F238E27FC236}">
                  <a16:creationId xmlns:a16="http://schemas.microsoft.com/office/drawing/2014/main" xmlns="" id="{A5720F42-4813-27D1-6A73-B6A55611DBDA}"/>
                </a:ext>
              </a:extLst>
            </p:cNvPr>
            <p:cNvSpPr>
              <a:spLocks noChangeArrowheads="1"/>
            </p:cNvSpPr>
            <p:nvPr/>
          </p:nvSpPr>
          <p:spPr bwMode="auto">
            <a:xfrm flipV="1">
              <a:off x="3957" y="2264"/>
              <a:ext cx="327" cy="1059"/>
            </a:xfrm>
            <a:prstGeom prst="roundRect">
              <a:avLst>
                <a:gd name="adj" fmla="val 0"/>
              </a:avLst>
            </a:prstGeom>
            <a:solidFill>
              <a:srgbClr val="A1625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89" name="AutoShape 442">
              <a:extLst>
                <a:ext uri="{FF2B5EF4-FFF2-40B4-BE49-F238E27FC236}">
                  <a16:creationId xmlns:a16="http://schemas.microsoft.com/office/drawing/2014/main" xmlns="" id="{AD790DF7-45D1-8769-B9B8-2D46A19204B5}"/>
                </a:ext>
              </a:extLst>
            </p:cNvPr>
            <p:cNvSpPr>
              <a:spLocks noChangeArrowheads="1"/>
            </p:cNvSpPr>
            <p:nvPr/>
          </p:nvSpPr>
          <p:spPr bwMode="auto">
            <a:xfrm flipV="1">
              <a:off x="3953" y="2264"/>
              <a:ext cx="331" cy="70"/>
            </a:xfrm>
            <a:prstGeom prst="roundRect">
              <a:avLst>
                <a:gd name="adj" fmla="val 0"/>
              </a:avLst>
            </a:prstGeom>
            <a:solidFill>
              <a:srgbClr val="FFFFFF"/>
            </a:solidFill>
            <a:ln w="9207">
              <a:solidFill>
                <a:srgbClr val="8F8F8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90" name="AutoShape 443">
              <a:extLst>
                <a:ext uri="{FF2B5EF4-FFF2-40B4-BE49-F238E27FC236}">
                  <a16:creationId xmlns:a16="http://schemas.microsoft.com/office/drawing/2014/main" xmlns="" id="{7866F1EB-22C8-E5C9-0950-D845B802EBB3}"/>
                </a:ext>
              </a:extLst>
            </p:cNvPr>
            <p:cNvSpPr>
              <a:spLocks noChangeArrowheads="1"/>
            </p:cNvSpPr>
            <p:nvPr/>
          </p:nvSpPr>
          <p:spPr bwMode="auto">
            <a:xfrm flipV="1">
              <a:off x="3956" y="2303"/>
              <a:ext cx="332" cy="13"/>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91" name="AutoShape 444">
              <a:extLst>
                <a:ext uri="{FF2B5EF4-FFF2-40B4-BE49-F238E27FC236}">
                  <a16:creationId xmlns:a16="http://schemas.microsoft.com/office/drawing/2014/main" xmlns="" id="{59A78C8F-8BDF-EB80-8A49-067BC8E7C369}"/>
                </a:ext>
              </a:extLst>
            </p:cNvPr>
            <p:cNvSpPr>
              <a:spLocks noChangeArrowheads="1"/>
            </p:cNvSpPr>
            <p:nvPr/>
          </p:nvSpPr>
          <p:spPr bwMode="auto">
            <a:xfrm flipV="1">
              <a:off x="3953" y="2277"/>
              <a:ext cx="338" cy="34"/>
            </a:xfrm>
            <a:prstGeom prst="roundRect">
              <a:avLst>
                <a:gd name="adj" fmla="val 0"/>
              </a:avLst>
            </a:prstGeom>
            <a:solidFill>
              <a:srgbClr val="E1E1E1"/>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92" name="AutoShape 445">
              <a:extLst>
                <a:ext uri="{FF2B5EF4-FFF2-40B4-BE49-F238E27FC236}">
                  <a16:creationId xmlns:a16="http://schemas.microsoft.com/office/drawing/2014/main" xmlns="" id="{268C9769-3B5F-BF81-D5AD-14DDA578874D}"/>
                </a:ext>
              </a:extLst>
            </p:cNvPr>
            <p:cNvSpPr>
              <a:spLocks noChangeArrowheads="1"/>
            </p:cNvSpPr>
            <p:nvPr/>
          </p:nvSpPr>
          <p:spPr bwMode="auto">
            <a:xfrm flipV="1">
              <a:off x="4227" y="2307"/>
              <a:ext cx="11" cy="1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393" name="Group 446">
              <a:extLst>
                <a:ext uri="{FF2B5EF4-FFF2-40B4-BE49-F238E27FC236}">
                  <a16:creationId xmlns:a16="http://schemas.microsoft.com/office/drawing/2014/main" xmlns="" id="{6D6A8417-34B7-11B1-7B16-0134B9C8CE0B}"/>
                </a:ext>
              </a:extLst>
            </p:cNvPr>
            <p:cNvGrpSpPr>
              <a:grpSpLocks/>
            </p:cNvGrpSpPr>
            <p:nvPr/>
          </p:nvGrpSpPr>
          <p:grpSpPr bwMode="auto">
            <a:xfrm>
              <a:off x="3981" y="2382"/>
              <a:ext cx="285" cy="645"/>
              <a:chOff x="3981" y="2382"/>
              <a:chExt cx="285" cy="645"/>
            </a:xfrm>
          </p:grpSpPr>
          <p:sp>
            <p:nvSpPr>
              <p:cNvPr id="165465" name="AutoShape 447">
                <a:extLst>
                  <a:ext uri="{FF2B5EF4-FFF2-40B4-BE49-F238E27FC236}">
                    <a16:creationId xmlns:a16="http://schemas.microsoft.com/office/drawing/2014/main" xmlns="" id="{5D695CC6-C294-4313-BE49-E0E78D2D0D62}"/>
                  </a:ext>
                </a:extLst>
              </p:cNvPr>
              <p:cNvSpPr>
                <a:spLocks noChangeArrowheads="1"/>
              </p:cNvSpPr>
              <p:nvPr/>
            </p:nvSpPr>
            <p:spPr bwMode="auto">
              <a:xfrm flipV="1">
                <a:off x="3987" y="2382"/>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6" name="AutoShape 448">
                <a:extLst>
                  <a:ext uri="{FF2B5EF4-FFF2-40B4-BE49-F238E27FC236}">
                    <a16:creationId xmlns:a16="http://schemas.microsoft.com/office/drawing/2014/main" xmlns="" id="{10AA50D5-DD84-D274-E226-D1DBF76C1A99}"/>
                  </a:ext>
                </a:extLst>
              </p:cNvPr>
              <p:cNvSpPr>
                <a:spLocks noChangeArrowheads="1"/>
              </p:cNvSpPr>
              <p:nvPr/>
            </p:nvSpPr>
            <p:spPr bwMode="auto">
              <a:xfrm flipV="1">
                <a:off x="4019" y="238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7" name="AutoShape 449">
                <a:extLst>
                  <a:ext uri="{FF2B5EF4-FFF2-40B4-BE49-F238E27FC236}">
                    <a16:creationId xmlns:a16="http://schemas.microsoft.com/office/drawing/2014/main" xmlns="" id="{1FC85691-989D-0FD4-403E-AC2349CE4999}"/>
                  </a:ext>
                </a:extLst>
              </p:cNvPr>
              <p:cNvSpPr>
                <a:spLocks noChangeArrowheads="1"/>
              </p:cNvSpPr>
              <p:nvPr/>
            </p:nvSpPr>
            <p:spPr bwMode="auto">
              <a:xfrm flipV="1">
                <a:off x="3988" y="2427"/>
                <a:ext cx="66"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8" name="AutoShape 450">
                <a:extLst>
                  <a:ext uri="{FF2B5EF4-FFF2-40B4-BE49-F238E27FC236}">
                    <a16:creationId xmlns:a16="http://schemas.microsoft.com/office/drawing/2014/main" xmlns="" id="{7C1EE341-17F7-476A-D97C-DCA927303C54}"/>
                  </a:ext>
                </a:extLst>
              </p:cNvPr>
              <p:cNvSpPr>
                <a:spLocks noChangeArrowheads="1"/>
              </p:cNvSpPr>
              <p:nvPr/>
            </p:nvSpPr>
            <p:spPr bwMode="auto">
              <a:xfrm flipV="1">
                <a:off x="3988" y="2470"/>
                <a:ext cx="66"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9" name="AutoShape 451">
                <a:extLst>
                  <a:ext uri="{FF2B5EF4-FFF2-40B4-BE49-F238E27FC236}">
                    <a16:creationId xmlns:a16="http://schemas.microsoft.com/office/drawing/2014/main" xmlns="" id="{426D2CCD-016A-DFA7-E9BA-4C16FC83EA5E}"/>
                  </a:ext>
                </a:extLst>
              </p:cNvPr>
              <p:cNvSpPr>
                <a:spLocks noChangeArrowheads="1"/>
              </p:cNvSpPr>
              <p:nvPr/>
            </p:nvSpPr>
            <p:spPr bwMode="auto">
              <a:xfrm flipV="1">
                <a:off x="3988" y="2512"/>
                <a:ext cx="66"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0" name="Freeform 452">
                <a:extLst>
                  <a:ext uri="{FF2B5EF4-FFF2-40B4-BE49-F238E27FC236}">
                    <a16:creationId xmlns:a16="http://schemas.microsoft.com/office/drawing/2014/main" xmlns="" id="{7188CE33-AC94-D2B9-CF2E-C577388278D1}"/>
                  </a:ext>
                </a:extLst>
              </p:cNvPr>
              <p:cNvSpPr>
                <a:spLocks/>
              </p:cNvSpPr>
              <p:nvPr/>
            </p:nvSpPr>
            <p:spPr bwMode="auto">
              <a:xfrm>
                <a:off x="3981" y="2382"/>
                <a:ext cx="74" cy="172"/>
              </a:xfrm>
              <a:custGeom>
                <a:avLst/>
                <a:gdLst>
                  <a:gd name="T0" fmla="*/ 0 w 74"/>
                  <a:gd name="T1" fmla="*/ 0 h 172"/>
                  <a:gd name="T2" fmla="*/ 0 w 74"/>
                  <a:gd name="T3" fmla="*/ 171 h 172"/>
                  <a:gd name="T4" fmla="*/ 73 w 74"/>
                  <a:gd name="T5" fmla="*/ 171 h 172"/>
                  <a:gd name="T6" fmla="*/ 73 w 74"/>
                  <a:gd name="T7" fmla="*/ 162 h 172"/>
                  <a:gd name="T8" fmla="*/ 5 w 74"/>
                  <a:gd name="T9" fmla="*/ 162 h 172"/>
                  <a:gd name="T10" fmla="*/ 5 w 74"/>
                  <a:gd name="T11" fmla="*/ 0 h 172"/>
                  <a:gd name="T12" fmla="*/ 0 w 74"/>
                  <a:gd name="T13" fmla="*/ 0 h 172"/>
                  <a:gd name="T14" fmla="*/ 0 w 74"/>
                  <a:gd name="T15" fmla="*/ 0 h 172"/>
                  <a:gd name="T16" fmla="*/ 0 60000 65536"/>
                  <a:gd name="T17" fmla="*/ 0 60000 65536"/>
                  <a:gd name="T18" fmla="*/ 0 60000 65536"/>
                  <a:gd name="T19" fmla="*/ 0 60000 65536"/>
                  <a:gd name="T20" fmla="*/ 0 60000 65536"/>
                  <a:gd name="T21" fmla="*/ 0 60000 65536"/>
                  <a:gd name="T22" fmla="*/ 0 60000 65536"/>
                  <a:gd name="T23" fmla="*/ 0 60000 65536"/>
                  <a:gd name="T24" fmla="*/ 0 w 74"/>
                  <a:gd name="T25" fmla="*/ 0 h 172"/>
                  <a:gd name="T26" fmla="*/ 74 w 74"/>
                  <a:gd name="T27" fmla="*/ 172 h 17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4" h="172">
                    <a:moveTo>
                      <a:pt x="0" y="0"/>
                    </a:moveTo>
                    <a:lnTo>
                      <a:pt x="0" y="171"/>
                    </a:lnTo>
                    <a:lnTo>
                      <a:pt x="73" y="171"/>
                    </a:lnTo>
                    <a:lnTo>
                      <a:pt x="73" y="162"/>
                    </a:lnTo>
                    <a:lnTo>
                      <a:pt x="5" y="162"/>
                    </a:lnTo>
                    <a:lnTo>
                      <a:pt x="5"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471" name="AutoShape 453">
                <a:extLst>
                  <a:ext uri="{FF2B5EF4-FFF2-40B4-BE49-F238E27FC236}">
                    <a16:creationId xmlns:a16="http://schemas.microsoft.com/office/drawing/2014/main" xmlns="" id="{A31714E6-70E8-BC3B-CC95-E9C0D9148CAD}"/>
                  </a:ext>
                </a:extLst>
              </p:cNvPr>
              <p:cNvSpPr>
                <a:spLocks noChangeArrowheads="1"/>
              </p:cNvSpPr>
              <p:nvPr/>
            </p:nvSpPr>
            <p:spPr bwMode="auto">
              <a:xfrm flipV="1">
                <a:off x="4088" y="2382"/>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2" name="AutoShape 454">
                <a:extLst>
                  <a:ext uri="{FF2B5EF4-FFF2-40B4-BE49-F238E27FC236}">
                    <a16:creationId xmlns:a16="http://schemas.microsoft.com/office/drawing/2014/main" xmlns="" id="{51486C5B-B366-E4D0-C416-A25010C7FBB3}"/>
                  </a:ext>
                </a:extLst>
              </p:cNvPr>
              <p:cNvSpPr>
                <a:spLocks noChangeArrowheads="1"/>
              </p:cNvSpPr>
              <p:nvPr/>
            </p:nvSpPr>
            <p:spPr bwMode="auto">
              <a:xfrm flipV="1">
                <a:off x="4120" y="238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3" name="AutoShape 455">
                <a:extLst>
                  <a:ext uri="{FF2B5EF4-FFF2-40B4-BE49-F238E27FC236}">
                    <a16:creationId xmlns:a16="http://schemas.microsoft.com/office/drawing/2014/main" xmlns="" id="{9D4EAB10-30F9-D53D-4150-D43B509AA0DE}"/>
                  </a:ext>
                </a:extLst>
              </p:cNvPr>
              <p:cNvSpPr>
                <a:spLocks noChangeArrowheads="1"/>
              </p:cNvSpPr>
              <p:nvPr/>
            </p:nvSpPr>
            <p:spPr bwMode="auto">
              <a:xfrm flipV="1">
                <a:off x="4089" y="2427"/>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4" name="AutoShape 456">
                <a:extLst>
                  <a:ext uri="{FF2B5EF4-FFF2-40B4-BE49-F238E27FC236}">
                    <a16:creationId xmlns:a16="http://schemas.microsoft.com/office/drawing/2014/main" xmlns="" id="{1CD9694D-B4AE-CA72-538F-B728F63F4432}"/>
                  </a:ext>
                </a:extLst>
              </p:cNvPr>
              <p:cNvSpPr>
                <a:spLocks noChangeArrowheads="1"/>
              </p:cNvSpPr>
              <p:nvPr/>
            </p:nvSpPr>
            <p:spPr bwMode="auto">
              <a:xfrm flipV="1">
                <a:off x="4089" y="2470"/>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5" name="AutoShape 457">
                <a:extLst>
                  <a:ext uri="{FF2B5EF4-FFF2-40B4-BE49-F238E27FC236}">
                    <a16:creationId xmlns:a16="http://schemas.microsoft.com/office/drawing/2014/main" xmlns="" id="{820C8452-4C0F-0BB2-A136-41911298CFCE}"/>
                  </a:ext>
                </a:extLst>
              </p:cNvPr>
              <p:cNvSpPr>
                <a:spLocks noChangeArrowheads="1"/>
              </p:cNvSpPr>
              <p:nvPr/>
            </p:nvSpPr>
            <p:spPr bwMode="auto">
              <a:xfrm flipV="1">
                <a:off x="4089" y="2512"/>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6" name="Freeform 458">
                <a:extLst>
                  <a:ext uri="{FF2B5EF4-FFF2-40B4-BE49-F238E27FC236}">
                    <a16:creationId xmlns:a16="http://schemas.microsoft.com/office/drawing/2014/main" xmlns="" id="{0F71F285-D364-2A26-DF2B-5DDDDD079F66}"/>
                  </a:ext>
                </a:extLst>
              </p:cNvPr>
              <p:cNvSpPr>
                <a:spLocks/>
              </p:cNvSpPr>
              <p:nvPr/>
            </p:nvSpPr>
            <p:spPr bwMode="auto">
              <a:xfrm>
                <a:off x="4083" y="2382"/>
                <a:ext cx="72" cy="172"/>
              </a:xfrm>
              <a:custGeom>
                <a:avLst/>
                <a:gdLst>
                  <a:gd name="T0" fmla="*/ 0 w 72"/>
                  <a:gd name="T1" fmla="*/ 0 h 172"/>
                  <a:gd name="T2" fmla="*/ 0 w 72"/>
                  <a:gd name="T3" fmla="*/ 171 h 172"/>
                  <a:gd name="T4" fmla="*/ 71 w 72"/>
                  <a:gd name="T5" fmla="*/ 171 h 172"/>
                  <a:gd name="T6" fmla="*/ 71 w 72"/>
                  <a:gd name="T7" fmla="*/ 162 h 172"/>
                  <a:gd name="T8" fmla="*/ 5 w 72"/>
                  <a:gd name="T9" fmla="*/ 162 h 172"/>
                  <a:gd name="T10" fmla="*/ 5 w 72"/>
                  <a:gd name="T11" fmla="*/ 0 h 172"/>
                  <a:gd name="T12" fmla="*/ 0 w 72"/>
                  <a:gd name="T13" fmla="*/ 0 h 172"/>
                  <a:gd name="T14" fmla="*/ 0 w 72"/>
                  <a:gd name="T15" fmla="*/ 0 h 172"/>
                  <a:gd name="T16" fmla="*/ 0 60000 65536"/>
                  <a:gd name="T17" fmla="*/ 0 60000 65536"/>
                  <a:gd name="T18" fmla="*/ 0 60000 65536"/>
                  <a:gd name="T19" fmla="*/ 0 60000 65536"/>
                  <a:gd name="T20" fmla="*/ 0 60000 65536"/>
                  <a:gd name="T21" fmla="*/ 0 60000 65536"/>
                  <a:gd name="T22" fmla="*/ 0 60000 65536"/>
                  <a:gd name="T23" fmla="*/ 0 60000 65536"/>
                  <a:gd name="T24" fmla="*/ 0 w 72"/>
                  <a:gd name="T25" fmla="*/ 0 h 172"/>
                  <a:gd name="T26" fmla="*/ 72 w 72"/>
                  <a:gd name="T27" fmla="*/ 172 h 17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2" h="172">
                    <a:moveTo>
                      <a:pt x="0" y="0"/>
                    </a:moveTo>
                    <a:lnTo>
                      <a:pt x="0" y="171"/>
                    </a:lnTo>
                    <a:lnTo>
                      <a:pt x="71" y="171"/>
                    </a:lnTo>
                    <a:lnTo>
                      <a:pt x="71" y="162"/>
                    </a:lnTo>
                    <a:lnTo>
                      <a:pt x="5" y="162"/>
                    </a:lnTo>
                    <a:lnTo>
                      <a:pt x="5"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477" name="AutoShape 459">
                <a:extLst>
                  <a:ext uri="{FF2B5EF4-FFF2-40B4-BE49-F238E27FC236}">
                    <a16:creationId xmlns:a16="http://schemas.microsoft.com/office/drawing/2014/main" xmlns="" id="{50B9D77C-34C5-323B-DF26-5647B964F9BB}"/>
                  </a:ext>
                </a:extLst>
              </p:cNvPr>
              <p:cNvSpPr>
                <a:spLocks noChangeArrowheads="1"/>
              </p:cNvSpPr>
              <p:nvPr/>
            </p:nvSpPr>
            <p:spPr bwMode="auto">
              <a:xfrm flipV="1">
                <a:off x="4195" y="2382"/>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8" name="AutoShape 460">
                <a:extLst>
                  <a:ext uri="{FF2B5EF4-FFF2-40B4-BE49-F238E27FC236}">
                    <a16:creationId xmlns:a16="http://schemas.microsoft.com/office/drawing/2014/main" xmlns="" id="{54CD21A2-AB39-4274-C059-103753F7C0F2}"/>
                  </a:ext>
                </a:extLst>
              </p:cNvPr>
              <p:cNvSpPr>
                <a:spLocks noChangeArrowheads="1"/>
              </p:cNvSpPr>
              <p:nvPr/>
            </p:nvSpPr>
            <p:spPr bwMode="auto">
              <a:xfrm flipV="1">
                <a:off x="4227" y="238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79" name="AutoShape 461">
                <a:extLst>
                  <a:ext uri="{FF2B5EF4-FFF2-40B4-BE49-F238E27FC236}">
                    <a16:creationId xmlns:a16="http://schemas.microsoft.com/office/drawing/2014/main" xmlns="" id="{66A0DB93-4511-E259-FFB4-F2F6D6A1DAB7}"/>
                  </a:ext>
                </a:extLst>
              </p:cNvPr>
              <p:cNvSpPr>
                <a:spLocks noChangeArrowheads="1"/>
              </p:cNvSpPr>
              <p:nvPr/>
            </p:nvSpPr>
            <p:spPr bwMode="auto">
              <a:xfrm flipV="1">
                <a:off x="4196" y="2427"/>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0" name="AutoShape 462">
                <a:extLst>
                  <a:ext uri="{FF2B5EF4-FFF2-40B4-BE49-F238E27FC236}">
                    <a16:creationId xmlns:a16="http://schemas.microsoft.com/office/drawing/2014/main" xmlns="" id="{9A6CCCA9-2C0A-7743-3EBE-53BFCBC31C7C}"/>
                  </a:ext>
                </a:extLst>
              </p:cNvPr>
              <p:cNvSpPr>
                <a:spLocks noChangeArrowheads="1"/>
              </p:cNvSpPr>
              <p:nvPr/>
            </p:nvSpPr>
            <p:spPr bwMode="auto">
              <a:xfrm flipV="1">
                <a:off x="4196" y="2470"/>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1" name="AutoShape 463">
                <a:extLst>
                  <a:ext uri="{FF2B5EF4-FFF2-40B4-BE49-F238E27FC236}">
                    <a16:creationId xmlns:a16="http://schemas.microsoft.com/office/drawing/2014/main" xmlns="" id="{C0110527-3201-F0B2-FB65-A0704360DD9E}"/>
                  </a:ext>
                </a:extLst>
              </p:cNvPr>
              <p:cNvSpPr>
                <a:spLocks noChangeArrowheads="1"/>
              </p:cNvSpPr>
              <p:nvPr/>
            </p:nvSpPr>
            <p:spPr bwMode="auto">
              <a:xfrm flipV="1">
                <a:off x="4196" y="2512"/>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2" name="Freeform 464">
                <a:extLst>
                  <a:ext uri="{FF2B5EF4-FFF2-40B4-BE49-F238E27FC236}">
                    <a16:creationId xmlns:a16="http://schemas.microsoft.com/office/drawing/2014/main" xmlns="" id="{237F3043-D799-6996-F136-3D197C6A7D61}"/>
                  </a:ext>
                </a:extLst>
              </p:cNvPr>
              <p:cNvSpPr>
                <a:spLocks/>
              </p:cNvSpPr>
              <p:nvPr/>
            </p:nvSpPr>
            <p:spPr bwMode="auto">
              <a:xfrm>
                <a:off x="4190" y="2382"/>
                <a:ext cx="71" cy="172"/>
              </a:xfrm>
              <a:custGeom>
                <a:avLst/>
                <a:gdLst>
                  <a:gd name="T0" fmla="*/ 0 w 71"/>
                  <a:gd name="T1" fmla="*/ 0 h 172"/>
                  <a:gd name="T2" fmla="*/ 0 w 71"/>
                  <a:gd name="T3" fmla="*/ 171 h 172"/>
                  <a:gd name="T4" fmla="*/ 70 w 71"/>
                  <a:gd name="T5" fmla="*/ 171 h 172"/>
                  <a:gd name="T6" fmla="*/ 70 w 71"/>
                  <a:gd name="T7" fmla="*/ 162 h 172"/>
                  <a:gd name="T8" fmla="*/ 4 w 71"/>
                  <a:gd name="T9" fmla="*/ 162 h 172"/>
                  <a:gd name="T10" fmla="*/ 4 w 71"/>
                  <a:gd name="T11" fmla="*/ 0 h 172"/>
                  <a:gd name="T12" fmla="*/ 0 w 71"/>
                  <a:gd name="T13" fmla="*/ 0 h 172"/>
                  <a:gd name="T14" fmla="*/ 0 w 71"/>
                  <a:gd name="T15" fmla="*/ 0 h 172"/>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72"/>
                  <a:gd name="T26" fmla="*/ 71 w 71"/>
                  <a:gd name="T27" fmla="*/ 172 h 17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72">
                    <a:moveTo>
                      <a:pt x="0" y="0"/>
                    </a:moveTo>
                    <a:lnTo>
                      <a:pt x="0" y="171"/>
                    </a:lnTo>
                    <a:lnTo>
                      <a:pt x="70" y="171"/>
                    </a:lnTo>
                    <a:lnTo>
                      <a:pt x="70" y="162"/>
                    </a:lnTo>
                    <a:lnTo>
                      <a:pt x="4" y="162"/>
                    </a:lnTo>
                    <a:lnTo>
                      <a:pt x="4" y="0"/>
                    </a:lnTo>
                    <a:lnTo>
                      <a:pt x="0" y="0"/>
                    </a:lnTo>
                  </a:path>
                </a:pathLst>
              </a:custGeom>
              <a:solidFill>
                <a:srgbClr val="E1E1E1"/>
              </a:solidFill>
              <a:ln w="9207">
                <a:solidFill>
                  <a:srgbClr val="E1E1E1"/>
                </a:solidFill>
                <a:round/>
                <a:headEnd/>
                <a:tailEnd/>
              </a:ln>
            </p:spPr>
            <p:txBody>
              <a:bodyPr/>
              <a:lstStyle/>
              <a:p>
                <a:endParaRPr lang="en-US" sz="2372"/>
              </a:p>
            </p:txBody>
          </p:sp>
          <p:sp>
            <p:nvSpPr>
              <p:cNvPr id="165483" name="AutoShape 465">
                <a:extLst>
                  <a:ext uri="{FF2B5EF4-FFF2-40B4-BE49-F238E27FC236}">
                    <a16:creationId xmlns:a16="http://schemas.microsoft.com/office/drawing/2014/main" xmlns="" id="{F1272A7B-8761-FBC5-AFFC-49C5FE70942B}"/>
                  </a:ext>
                </a:extLst>
              </p:cNvPr>
              <p:cNvSpPr>
                <a:spLocks noChangeArrowheads="1"/>
              </p:cNvSpPr>
              <p:nvPr/>
            </p:nvSpPr>
            <p:spPr bwMode="auto">
              <a:xfrm flipV="1">
                <a:off x="3987" y="2621"/>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4" name="AutoShape 466">
                <a:extLst>
                  <a:ext uri="{FF2B5EF4-FFF2-40B4-BE49-F238E27FC236}">
                    <a16:creationId xmlns:a16="http://schemas.microsoft.com/office/drawing/2014/main" xmlns="" id="{C2FE0602-0C69-853E-7E70-A29B071DD1A9}"/>
                  </a:ext>
                </a:extLst>
              </p:cNvPr>
              <p:cNvSpPr>
                <a:spLocks noChangeArrowheads="1"/>
              </p:cNvSpPr>
              <p:nvPr/>
            </p:nvSpPr>
            <p:spPr bwMode="auto">
              <a:xfrm flipV="1">
                <a:off x="4019" y="262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5" name="AutoShape 467">
                <a:extLst>
                  <a:ext uri="{FF2B5EF4-FFF2-40B4-BE49-F238E27FC236}">
                    <a16:creationId xmlns:a16="http://schemas.microsoft.com/office/drawing/2014/main" xmlns="" id="{BD06DD3A-356E-D5F8-5C39-E26A745A36BE}"/>
                  </a:ext>
                </a:extLst>
              </p:cNvPr>
              <p:cNvSpPr>
                <a:spLocks noChangeArrowheads="1"/>
              </p:cNvSpPr>
              <p:nvPr/>
            </p:nvSpPr>
            <p:spPr bwMode="auto">
              <a:xfrm flipV="1">
                <a:off x="3988" y="2667"/>
                <a:ext cx="66"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6" name="AutoShape 468">
                <a:extLst>
                  <a:ext uri="{FF2B5EF4-FFF2-40B4-BE49-F238E27FC236}">
                    <a16:creationId xmlns:a16="http://schemas.microsoft.com/office/drawing/2014/main" xmlns="" id="{75D7201B-16B5-6F49-075B-5766DBC3BA5B}"/>
                  </a:ext>
                </a:extLst>
              </p:cNvPr>
              <p:cNvSpPr>
                <a:spLocks noChangeArrowheads="1"/>
              </p:cNvSpPr>
              <p:nvPr/>
            </p:nvSpPr>
            <p:spPr bwMode="auto">
              <a:xfrm flipV="1">
                <a:off x="3988" y="2709"/>
                <a:ext cx="66"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7" name="AutoShape 469">
                <a:extLst>
                  <a:ext uri="{FF2B5EF4-FFF2-40B4-BE49-F238E27FC236}">
                    <a16:creationId xmlns:a16="http://schemas.microsoft.com/office/drawing/2014/main" xmlns="" id="{D6FDD9E8-2BD8-7AA4-0738-C7AF879689BD}"/>
                  </a:ext>
                </a:extLst>
              </p:cNvPr>
              <p:cNvSpPr>
                <a:spLocks noChangeArrowheads="1"/>
              </p:cNvSpPr>
              <p:nvPr/>
            </p:nvSpPr>
            <p:spPr bwMode="auto">
              <a:xfrm flipV="1">
                <a:off x="3988" y="2751"/>
                <a:ext cx="66"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88" name="Freeform 470">
                <a:extLst>
                  <a:ext uri="{FF2B5EF4-FFF2-40B4-BE49-F238E27FC236}">
                    <a16:creationId xmlns:a16="http://schemas.microsoft.com/office/drawing/2014/main" xmlns="" id="{A63D8DF2-5672-F469-5E38-F6E8725AA60F}"/>
                  </a:ext>
                </a:extLst>
              </p:cNvPr>
              <p:cNvSpPr>
                <a:spLocks/>
              </p:cNvSpPr>
              <p:nvPr/>
            </p:nvSpPr>
            <p:spPr bwMode="auto">
              <a:xfrm>
                <a:off x="3981" y="2621"/>
                <a:ext cx="74" cy="173"/>
              </a:xfrm>
              <a:custGeom>
                <a:avLst/>
                <a:gdLst>
                  <a:gd name="T0" fmla="*/ 0 w 74"/>
                  <a:gd name="T1" fmla="*/ 0 h 173"/>
                  <a:gd name="T2" fmla="*/ 0 w 74"/>
                  <a:gd name="T3" fmla="*/ 172 h 173"/>
                  <a:gd name="T4" fmla="*/ 73 w 74"/>
                  <a:gd name="T5" fmla="*/ 172 h 173"/>
                  <a:gd name="T6" fmla="*/ 73 w 74"/>
                  <a:gd name="T7" fmla="*/ 162 h 173"/>
                  <a:gd name="T8" fmla="*/ 5 w 74"/>
                  <a:gd name="T9" fmla="*/ 162 h 173"/>
                  <a:gd name="T10" fmla="*/ 5 w 74"/>
                  <a:gd name="T11" fmla="*/ 1 h 173"/>
                  <a:gd name="T12" fmla="*/ 0 w 74"/>
                  <a:gd name="T13" fmla="*/ 0 h 173"/>
                  <a:gd name="T14" fmla="*/ 0 w 74"/>
                  <a:gd name="T15" fmla="*/ 0 h 173"/>
                  <a:gd name="T16" fmla="*/ 0 60000 65536"/>
                  <a:gd name="T17" fmla="*/ 0 60000 65536"/>
                  <a:gd name="T18" fmla="*/ 0 60000 65536"/>
                  <a:gd name="T19" fmla="*/ 0 60000 65536"/>
                  <a:gd name="T20" fmla="*/ 0 60000 65536"/>
                  <a:gd name="T21" fmla="*/ 0 60000 65536"/>
                  <a:gd name="T22" fmla="*/ 0 60000 65536"/>
                  <a:gd name="T23" fmla="*/ 0 60000 65536"/>
                  <a:gd name="T24" fmla="*/ 0 w 74"/>
                  <a:gd name="T25" fmla="*/ 0 h 173"/>
                  <a:gd name="T26" fmla="*/ 74 w 74"/>
                  <a:gd name="T27" fmla="*/ 173 h 1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4" h="173">
                    <a:moveTo>
                      <a:pt x="0" y="0"/>
                    </a:moveTo>
                    <a:lnTo>
                      <a:pt x="0" y="172"/>
                    </a:lnTo>
                    <a:lnTo>
                      <a:pt x="73" y="172"/>
                    </a:lnTo>
                    <a:lnTo>
                      <a:pt x="73" y="162"/>
                    </a:lnTo>
                    <a:lnTo>
                      <a:pt x="5" y="162"/>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489" name="AutoShape 471">
                <a:extLst>
                  <a:ext uri="{FF2B5EF4-FFF2-40B4-BE49-F238E27FC236}">
                    <a16:creationId xmlns:a16="http://schemas.microsoft.com/office/drawing/2014/main" xmlns="" id="{67CCAEBE-229F-4E0C-FE15-1F8401F67911}"/>
                  </a:ext>
                </a:extLst>
              </p:cNvPr>
              <p:cNvSpPr>
                <a:spLocks noChangeArrowheads="1"/>
              </p:cNvSpPr>
              <p:nvPr/>
            </p:nvSpPr>
            <p:spPr bwMode="auto">
              <a:xfrm flipV="1">
                <a:off x="4088" y="2621"/>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0" name="AutoShape 472">
                <a:extLst>
                  <a:ext uri="{FF2B5EF4-FFF2-40B4-BE49-F238E27FC236}">
                    <a16:creationId xmlns:a16="http://schemas.microsoft.com/office/drawing/2014/main" xmlns="" id="{011B7B05-8334-FFFC-7E75-9321ECA9F717}"/>
                  </a:ext>
                </a:extLst>
              </p:cNvPr>
              <p:cNvSpPr>
                <a:spLocks noChangeArrowheads="1"/>
              </p:cNvSpPr>
              <p:nvPr/>
            </p:nvSpPr>
            <p:spPr bwMode="auto">
              <a:xfrm flipV="1">
                <a:off x="4120" y="262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1" name="AutoShape 473">
                <a:extLst>
                  <a:ext uri="{FF2B5EF4-FFF2-40B4-BE49-F238E27FC236}">
                    <a16:creationId xmlns:a16="http://schemas.microsoft.com/office/drawing/2014/main" xmlns="" id="{4AA2C7B7-20B4-F802-0586-7D77DDAFE1FC}"/>
                  </a:ext>
                </a:extLst>
              </p:cNvPr>
              <p:cNvSpPr>
                <a:spLocks noChangeArrowheads="1"/>
              </p:cNvSpPr>
              <p:nvPr/>
            </p:nvSpPr>
            <p:spPr bwMode="auto">
              <a:xfrm flipV="1">
                <a:off x="4089" y="2667"/>
                <a:ext cx="64"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2" name="AutoShape 474">
                <a:extLst>
                  <a:ext uri="{FF2B5EF4-FFF2-40B4-BE49-F238E27FC236}">
                    <a16:creationId xmlns:a16="http://schemas.microsoft.com/office/drawing/2014/main" xmlns="" id="{49F47A8B-177E-8171-F7D4-EE7B70971F5E}"/>
                  </a:ext>
                </a:extLst>
              </p:cNvPr>
              <p:cNvSpPr>
                <a:spLocks noChangeArrowheads="1"/>
              </p:cNvSpPr>
              <p:nvPr/>
            </p:nvSpPr>
            <p:spPr bwMode="auto">
              <a:xfrm flipV="1">
                <a:off x="4089" y="2709"/>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3" name="AutoShape 475">
                <a:extLst>
                  <a:ext uri="{FF2B5EF4-FFF2-40B4-BE49-F238E27FC236}">
                    <a16:creationId xmlns:a16="http://schemas.microsoft.com/office/drawing/2014/main" xmlns="" id="{9306A291-48DC-BA25-7F47-1C79529EBCEA}"/>
                  </a:ext>
                </a:extLst>
              </p:cNvPr>
              <p:cNvSpPr>
                <a:spLocks noChangeArrowheads="1"/>
              </p:cNvSpPr>
              <p:nvPr/>
            </p:nvSpPr>
            <p:spPr bwMode="auto">
              <a:xfrm flipV="1">
                <a:off x="4089" y="2751"/>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4" name="Freeform 476">
                <a:extLst>
                  <a:ext uri="{FF2B5EF4-FFF2-40B4-BE49-F238E27FC236}">
                    <a16:creationId xmlns:a16="http://schemas.microsoft.com/office/drawing/2014/main" xmlns="" id="{B4ACE4C4-F2CE-E249-2792-9D77FBB90E27}"/>
                  </a:ext>
                </a:extLst>
              </p:cNvPr>
              <p:cNvSpPr>
                <a:spLocks/>
              </p:cNvSpPr>
              <p:nvPr/>
            </p:nvSpPr>
            <p:spPr bwMode="auto">
              <a:xfrm>
                <a:off x="4083" y="2621"/>
                <a:ext cx="72" cy="173"/>
              </a:xfrm>
              <a:custGeom>
                <a:avLst/>
                <a:gdLst>
                  <a:gd name="T0" fmla="*/ 0 w 72"/>
                  <a:gd name="T1" fmla="*/ 0 h 173"/>
                  <a:gd name="T2" fmla="*/ 0 w 72"/>
                  <a:gd name="T3" fmla="*/ 172 h 173"/>
                  <a:gd name="T4" fmla="*/ 71 w 72"/>
                  <a:gd name="T5" fmla="*/ 172 h 173"/>
                  <a:gd name="T6" fmla="*/ 71 w 72"/>
                  <a:gd name="T7" fmla="*/ 162 h 173"/>
                  <a:gd name="T8" fmla="*/ 5 w 72"/>
                  <a:gd name="T9" fmla="*/ 162 h 173"/>
                  <a:gd name="T10" fmla="*/ 5 w 72"/>
                  <a:gd name="T11" fmla="*/ 1 h 173"/>
                  <a:gd name="T12" fmla="*/ 0 w 72"/>
                  <a:gd name="T13" fmla="*/ 0 h 173"/>
                  <a:gd name="T14" fmla="*/ 0 w 72"/>
                  <a:gd name="T15" fmla="*/ 0 h 173"/>
                  <a:gd name="T16" fmla="*/ 0 60000 65536"/>
                  <a:gd name="T17" fmla="*/ 0 60000 65536"/>
                  <a:gd name="T18" fmla="*/ 0 60000 65536"/>
                  <a:gd name="T19" fmla="*/ 0 60000 65536"/>
                  <a:gd name="T20" fmla="*/ 0 60000 65536"/>
                  <a:gd name="T21" fmla="*/ 0 60000 65536"/>
                  <a:gd name="T22" fmla="*/ 0 60000 65536"/>
                  <a:gd name="T23" fmla="*/ 0 60000 65536"/>
                  <a:gd name="T24" fmla="*/ 0 w 72"/>
                  <a:gd name="T25" fmla="*/ 0 h 173"/>
                  <a:gd name="T26" fmla="*/ 72 w 72"/>
                  <a:gd name="T27" fmla="*/ 173 h 1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2" h="173">
                    <a:moveTo>
                      <a:pt x="0" y="0"/>
                    </a:moveTo>
                    <a:lnTo>
                      <a:pt x="0" y="172"/>
                    </a:lnTo>
                    <a:lnTo>
                      <a:pt x="71" y="172"/>
                    </a:lnTo>
                    <a:lnTo>
                      <a:pt x="71" y="162"/>
                    </a:lnTo>
                    <a:lnTo>
                      <a:pt x="5" y="162"/>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495" name="AutoShape 477">
                <a:extLst>
                  <a:ext uri="{FF2B5EF4-FFF2-40B4-BE49-F238E27FC236}">
                    <a16:creationId xmlns:a16="http://schemas.microsoft.com/office/drawing/2014/main" xmlns="" id="{BE30E55A-3E90-3527-9E72-2248EDE741BF}"/>
                  </a:ext>
                </a:extLst>
              </p:cNvPr>
              <p:cNvSpPr>
                <a:spLocks noChangeArrowheads="1"/>
              </p:cNvSpPr>
              <p:nvPr/>
            </p:nvSpPr>
            <p:spPr bwMode="auto">
              <a:xfrm flipV="1">
                <a:off x="4195" y="2621"/>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6" name="AutoShape 478">
                <a:extLst>
                  <a:ext uri="{FF2B5EF4-FFF2-40B4-BE49-F238E27FC236}">
                    <a16:creationId xmlns:a16="http://schemas.microsoft.com/office/drawing/2014/main" xmlns="" id="{A37620B3-ACAA-5AED-1379-D1189DE1C0A7}"/>
                  </a:ext>
                </a:extLst>
              </p:cNvPr>
              <p:cNvSpPr>
                <a:spLocks noChangeArrowheads="1"/>
              </p:cNvSpPr>
              <p:nvPr/>
            </p:nvSpPr>
            <p:spPr bwMode="auto">
              <a:xfrm flipV="1">
                <a:off x="4227" y="2624"/>
                <a:ext cx="2" cy="157"/>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7" name="AutoShape 479">
                <a:extLst>
                  <a:ext uri="{FF2B5EF4-FFF2-40B4-BE49-F238E27FC236}">
                    <a16:creationId xmlns:a16="http://schemas.microsoft.com/office/drawing/2014/main" xmlns="" id="{B44263AF-12E3-8816-C993-5CE39991FDC3}"/>
                  </a:ext>
                </a:extLst>
              </p:cNvPr>
              <p:cNvSpPr>
                <a:spLocks noChangeArrowheads="1"/>
              </p:cNvSpPr>
              <p:nvPr/>
            </p:nvSpPr>
            <p:spPr bwMode="auto">
              <a:xfrm flipV="1">
                <a:off x="4196" y="2667"/>
                <a:ext cx="64" cy="0"/>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8" name="AutoShape 480">
                <a:extLst>
                  <a:ext uri="{FF2B5EF4-FFF2-40B4-BE49-F238E27FC236}">
                    <a16:creationId xmlns:a16="http://schemas.microsoft.com/office/drawing/2014/main" xmlns="" id="{8AFF396D-7F93-E472-A446-90C0C73390B6}"/>
                  </a:ext>
                </a:extLst>
              </p:cNvPr>
              <p:cNvSpPr>
                <a:spLocks noChangeArrowheads="1"/>
              </p:cNvSpPr>
              <p:nvPr/>
            </p:nvSpPr>
            <p:spPr bwMode="auto">
              <a:xfrm flipV="1">
                <a:off x="4196" y="2709"/>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99" name="AutoShape 481">
                <a:extLst>
                  <a:ext uri="{FF2B5EF4-FFF2-40B4-BE49-F238E27FC236}">
                    <a16:creationId xmlns:a16="http://schemas.microsoft.com/office/drawing/2014/main" xmlns="" id="{81470668-FC02-2ED1-BE59-91561EA0DE52}"/>
                  </a:ext>
                </a:extLst>
              </p:cNvPr>
              <p:cNvSpPr>
                <a:spLocks noChangeArrowheads="1"/>
              </p:cNvSpPr>
              <p:nvPr/>
            </p:nvSpPr>
            <p:spPr bwMode="auto">
              <a:xfrm flipV="1">
                <a:off x="4196" y="2751"/>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0" name="Freeform 482">
                <a:extLst>
                  <a:ext uri="{FF2B5EF4-FFF2-40B4-BE49-F238E27FC236}">
                    <a16:creationId xmlns:a16="http://schemas.microsoft.com/office/drawing/2014/main" xmlns="" id="{359D7938-F661-59FD-CB8A-2147C1B1D3F9}"/>
                  </a:ext>
                </a:extLst>
              </p:cNvPr>
              <p:cNvSpPr>
                <a:spLocks/>
              </p:cNvSpPr>
              <p:nvPr/>
            </p:nvSpPr>
            <p:spPr bwMode="auto">
              <a:xfrm>
                <a:off x="4190" y="2621"/>
                <a:ext cx="71" cy="173"/>
              </a:xfrm>
              <a:custGeom>
                <a:avLst/>
                <a:gdLst>
                  <a:gd name="T0" fmla="*/ 0 w 71"/>
                  <a:gd name="T1" fmla="*/ 0 h 173"/>
                  <a:gd name="T2" fmla="*/ 0 w 71"/>
                  <a:gd name="T3" fmla="*/ 172 h 173"/>
                  <a:gd name="T4" fmla="*/ 70 w 71"/>
                  <a:gd name="T5" fmla="*/ 172 h 173"/>
                  <a:gd name="T6" fmla="*/ 70 w 71"/>
                  <a:gd name="T7" fmla="*/ 162 h 173"/>
                  <a:gd name="T8" fmla="*/ 4 w 71"/>
                  <a:gd name="T9" fmla="*/ 162 h 173"/>
                  <a:gd name="T10" fmla="*/ 4 w 71"/>
                  <a:gd name="T11" fmla="*/ 1 h 173"/>
                  <a:gd name="T12" fmla="*/ 0 w 71"/>
                  <a:gd name="T13" fmla="*/ 0 h 173"/>
                  <a:gd name="T14" fmla="*/ 0 w 71"/>
                  <a:gd name="T15" fmla="*/ 0 h 173"/>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73"/>
                  <a:gd name="T26" fmla="*/ 71 w 71"/>
                  <a:gd name="T27" fmla="*/ 173 h 1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73">
                    <a:moveTo>
                      <a:pt x="0" y="0"/>
                    </a:moveTo>
                    <a:lnTo>
                      <a:pt x="0" y="172"/>
                    </a:lnTo>
                    <a:lnTo>
                      <a:pt x="70" y="172"/>
                    </a:lnTo>
                    <a:lnTo>
                      <a:pt x="70" y="162"/>
                    </a:lnTo>
                    <a:lnTo>
                      <a:pt x="4" y="162"/>
                    </a:lnTo>
                    <a:lnTo>
                      <a:pt x="4"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01" name="AutoShape 483">
                <a:extLst>
                  <a:ext uri="{FF2B5EF4-FFF2-40B4-BE49-F238E27FC236}">
                    <a16:creationId xmlns:a16="http://schemas.microsoft.com/office/drawing/2014/main" xmlns="" id="{AF3E8E2C-A6A4-3AD9-CBD6-01F72A88E600}"/>
                  </a:ext>
                </a:extLst>
              </p:cNvPr>
              <p:cNvSpPr>
                <a:spLocks noChangeArrowheads="1"/>
              </p:cNvSpPr>
              <p:nvPr/>
            </p:nvSpPr>
            <p:spPr bwMode="auto">
              <a:xfrm flipV="1">
                <a:off x="3991" y="2853"/>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2" name="AutoShape 484">
                <a:extLst>
                  <a:ext uri="{FF2B5EF4-FFF2-40B4-BE49-F238E27FC236}">
                    <a16:creationId xmlns:a16="http://schemas.microsoft.com/office/drawing/2014/main" xmlns="" id="{744C770B-0E0D-7F4B-D63B-CBAC034D5147}"/>
                  </a:ext>
                </a:extLst>
              </p:cNvPr>
              <p:cNvSpPr>
                <a:spLocks noChangeArrowheads="1"/>
              </p:cNvSpPr>
              <p:nvPr/>
            </p:nvSpPr>
            <p:spPr bwMode="auto">
              <a:xfrm flipV="1">
                <a:off x="4022" y="2855"/>
                <a:ext cx="4" cy="15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3" name="AutoShape 485">
                <a:extLst>
                  <a:ext uri="{FF2B5EF4-FFF2-40B4-BE49-F238E27FC236}">
                    <a16:creationId xmlns:a16="http://schemas.microsoft.com/office/drawing/2014/main" xmlns="" id="{7E53E1ED-E672-BBC7-B6EB-406B4AF9111A}"/>
                  </a:ext>
                </a:extLst>
              </p:cNvPr>
              <p:cNvSpPr>
                <a:spLocks noChangeArrowheads="1"/>
              </p:cNvSpPr>
              <p:nvPr/>
            </p:nvSpPr>
            <p:spPr bwMode="auto">
              <a:xfrm flipV="1">
                <a:off x="3991" y="2897"/>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4" name="AutoShape 486">
                <a:extLst>
                  <a:ext uri="{FF2B5EF4-FFF2-40B4-BE49-F238E27FC236}">
                    <a16:creationId xmlns:a16="http://schemas.microsoft.com/office/drawing/2014/main" xmlns="" id="{0B70CC82-45B9-961F-CB34-55E3B765EDE5}"/>
                  </a:ext>
                </a:extLst>
              </p:cNvPr>
              <p:cNvSpPr>
                <a:spLocks noChangeArrowheads="1"/>
              </p:cNvSpPr>
              <p:nvPr/>
            </p:nvSpPr>
            <p:spPr bwMode="auto">
              <a:xfrm flipV="1">
                <a:off x="3992" y="2941"/>
                <a:ext cx="64"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5" name="AutoShape 487">
                <a:extLst>
                  <a:ext uri="{FF2B5EF4-FFF2-40B4-BE49-F238E27FC236}">
                    <a16:creationId xmlns:a16="http://schemas.microsoft.com/office/drawing/2014/main" xmlns="" id="{C804B1FE-925D-BEE6-E683-F4BCC5270C80}"/>
                  </a:ext>
                </a:extLst>
              </p:cNvPr>
              <p:cNvSpPr>
                <a:spLocks noChangeArrowheads="1"/>
              </p:cNvSpPr>
              <p:nvPr/>
            </p:nvSpPr>
            <p:spPr bwMode="auto">
              <a:xfrm flipV="1">
                <a:off x="3992" y="2983"/>
                <a:ext cx="64"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6" name="Freeform 488">
                <a:extLst>
                  <a:ext uri="{FF2B5EF4-FFF2-40B4-BE49-F238E27FC236}">
                    <a16:creationId xmlns:a16="http://schemas.microsoft.com/office/drawing/2014/main" xmlns="" id="{EED83589-06F1-3718-8FDC-D6C4DE7F73F4}"/>
                  </a:ext>
                </a:extLst>
              </p:cNvPr>
              <p:cNvSpPr>
                <a:spLocks/>
              </p:cNvSpPr>
              <p:nvPr/>
            </p:nvSpPr>
            <p:spPr bwMode="auto">
              <a:xfrm>
                <a:off x="3986" y="2853"/>
                <a:ext cx="71" cy="174"/>
              </a:xfrm>
              <a:custGeom>
                <a:avLst/>
                <a:gdLst>
                  <a:gd name="T0" fmla="*/ 0 w 71"/>
                  <a:gd name="T1" fmla="*/ 0 h 174"/>
                  <a:gd name="T2" fmla="*/ 0 w 71"/>
                  <a:gd name="T3" fmla="*/ 173 h 174"/>
                  <a:gd name="T4" fmla="*/ 70 w 71"/>
                  <a:gd name="T5" fmla="*/ 173 h 174"/>
                  <a:gd name="T6" fmla="*/ 70 w 71"/>
                  <a:gd name="T7" fmla="*/ 163 h 174"/>
                  <a:gd name="T8" fmla="*/ 5 w 71"/>
                  <a:gd name="T9" fmla="*/ 163 h 174"/>
                  <a:gd name="T10" fmla="*/ 5 w 71"/>
                  <a:gd name="T11" fmla="*/ 1 h 174"/>
                  <a:gd name="T12" fmla="*/ 0 w 71"/>
                  <a:gd name="T13" fmla="*/ 0 h 174"/>
                  <a:gd name="T14" fmla="*/ 0 w 71"/>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74"/>
                  <a:gd name="T26" fmla="*/ 71 w 71"/>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74">
                    <a:moveTo>
                      <a:pt x="0" y="0"/>
                    </a:moveTo>
                    <a:lnTo>
                      <a:pt x="0" y="173"/>
                    </a:lnTo>
                    <a:lnTo>
                      <a:pt x="70" y="173"/>
                    </a:lnTo>
                    <a:lnTo>
                      <a:pt x="70" y="163"/>
                    </a:lnTo>
                    <a:lnTo>
                      <a:pt x="5" y="163"/>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07" name="AutoShape 489">
                <a:extLst>
                  <a:ext uri="{FF2B5EF4-FFF2-40B4-BE49-F238E27FC236}">
                    <a16:creationId xmlns:a16="http://schemas.microsoft.com/office/drawing/2014/main" xmlns="" id="{A8E86236-6421-65B3-A021-4DDCDE68F54F}"/>
                  </a:ext>
                </a:extLst>
              </p:cNvPr>
              <p:cNvSpPr>
                <a:spLocks noChangeArrowheads="1"/>
              </p:cNvSpPr>
              <p:nvPr/>
            </p:nvSpPr>
            <p:spPr bwMode="auto">
              <a:xfrm flipV="1">
                <a:off x="4092" y="2853"/>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8" name="AutoShape 490">
                <a:extLst>
                  <a:ext uri="{FF2B5EF4-FFF2-40B4-BE49-F238E27FC236}">
                    <a16:creationId xmlns:a16="http://schemas.microsoft.com/office/drawing/2014/main" xmlns="" id="{AADE490A-ADD3-A470-B678-ABA87BB229F9}"/>
                  </a:ext>
                </a:extLst>
              </p:cNvPr>
              <p:cNvSpPr>
                <a:spLocks noChangeArrowheads="1"/>
              </p:cNvSpPr>
              <p:nvPr/>
            </p:nvSpPr>
            <p:spPr bwMode="auto">
              <a:xfrm flipV="1">
                <a:off x="4123" y="2855"/>
                <a:ext cx="3" cy="15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09" name="AutoShape 491">
                <a:extLst>
                  <a:ext uri="{FF2B5EF4-FFF2-40B4-BE49-F238E27FC236}">
                    <a16:creationId xmlns:a16="http://schemas.microsoft.com/office/drawing/2014/main" xmlns="" id="{403B7505-E46C-963C-135F-5B8DD3E6FA33}"/>
                  </a:ext>
                </a:extLst>
              </p:cNvPr>
              <p:cNvSpPr>
                <a:spLocks noChangeArrowheads="1"/>
              </p:cNvSpPr>
              <p:nvPr/>
            </p:nvSpPr>
            <p:spPr bwMode="auto">
              <a:xfrm flipV="1">
                <a:off x="4092" y="2897"/>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0" name="AutoShape 492">
                <a:extLst>
                  <a:ext uri="{FF2B5EF4-FFF2-40B4-BE49-F238E27FC236}">
                    <a16:creationId xmlns:a16="http://schemas.microsoft.com/office/drawing/2014/main" xmlns="" id="{F538E4AA-78F5-76AF-181C-58D3E019DD46}"/>
                  </a:ext>
                </a:extLst>
              </p:cNvPr>
              <p:cNvSpPr>
                <a:spLocks noChangeArrowheads="1"/>
              </p:cNvSpPr>
              <p:nvPr/>
            </p:nvSpPr>
            <p:spPr bwMode="auto">
              <a:xfrm flipV="1">
                <a:off x="4093" y="2941"/>
                <a:ext cx="65"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1" name="AutoShape 493">
                <a:extLst>
                  <a:ext uri="{FF2B5EF4-FFF2-40B4-BE49-F238E27FC236}">
                    <a16:creationId xmlns:a16="http://schemas.microsoft.com/office/drawing/2014/main" xmlns="" id="{255EE44D-C0B7-2AD3-E444-EA4995E1D63F}"/>
                  </a:ext>
                </a:extLst>
              </p:cNvPr>
              <p:cNvSpPr>
                <a:spLocks noChangeArrowheads="1"/>
              </p:cNvSpPr>
              <p:nvPr/>
            </p:nvSpPr>
            <p:spPr bwMode="auto">
              <a:xfrm flipV="1">
                <a:off x="4093" y="2983"/>
                <a:ext cx="65"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2" name="Freeform 494">
                <a:extLst>
                  <a:ext uri="{FF2B5EF4-FFF2-40B4-BE49-F238E27FC236}">
                    <a16:creationId xmlns:a16="http://schemas.microsoft.com/office/drawing/2014/main" xmlns="" id="{A59204DF-9B38-6619-95AC-D627A15F9BE1}"/>
                  </a:ext>
                </a:extLst>
              </p:cNvPr>
              <p:cNvSpPr>
                <a:spLocks/>
              </p:cNvSpPr>
              <p:nvPr/>
            </p:nvSpPr>
            <p:spPr bwMode="auto">
              <a:xfrm>
                <a:off x="4087" y="2853"/>
                <a:ext cx="72" cy="174"/>
              </a:xfrm>
              <a:custGeom>
                <a:avLst/>
                <a:gdLst>
                  <a:gd name="T0" fmla="*/ 0 w 72"/>
                  <a:gd name="T1" fmla="*/ 0 h 174"/>
                  <a:gd name="T2" fmla="*/ 0 w 72"/>
                  <a:gd name="T3" fmla="*/ 173 h 174"/>
                  <a:gd name="T4" fmla="*/ 71 w 72"/>
                  <a:gd name="T5" fmla="*/ 173 h 174"/>
                  <a:gd name="T6" fmla="*/ 71 w 72"/>
                  <a:gd name="T7" fmla="*/ 163 h 174"/>
                  <a:gd name="T8" fmla="*/ 5 w 72"/>
                  <a:gd name="T9" fmla="*/ 163 h 174"/>
                  <a:gd name="T10" fmla="*/ 5 w 72"/>
                  <a:gd name="T11" fmla="*/ 1 h 174"/>
                  <a:gd name="T12" fmla="*/ 0 w 72"/>
                  <a:gd name="T13" fmla="*/ 0 h 174"/>
                  <a:gd name="T14" fmla="*/ 0 w 72"/>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72"/>
                  <a:gd name="T25" fmla="*/ 0 h 174"/>
                  <a:gd name="T26" fmla="*/ 72 w 72"/>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2" h="174">
                    <a:moveTo>
                      <a:pt x="0" y="0"/>
                    </a:moveTo>
                    <a:lnTo>
                      <a:pt x="0" y="173"/>
                    </a:lnTo>
                    <a:lnTo>
                      <a:pt x="71" y="173"/>
                    </a:lnTo>
                    <a:lnTo>
                      <a:pt x="71" y="163"/>
                    </a:lnTo>
                    <a:lnTo>
                      <a:pt x="5" y="163"/>
                    </a:lnTo>
                    <a:lnTo>
                      <a:pt x="5" y="1"/>
                    </a:lnTo>
                    <a:lnTo>
                      <a:pt x="0" y="0"/>
                    </a:lnTo>
                  </a:path>
                </a:pathLst>
              </a:custGeom>
              <a:solidFill>
                <a:srgbClr val="E1E1E1"/>
              </a:solidFill>
              <a:ln w="9207">
                <a:solidFill>
                  <a:srgbClr val="E1E1E1"/>
                </a:solidFill>
                <a:round/>
                <a:headEnd/>
                <a:tailEnd/>
              </a:ln>
            </p:spPr>
            <p:txBody>
              <a:bodyPr/>
              <a:lstStyle/>
              <a:p>
                <a:endParaRPr lang="en-US" sz="2372"/>
              </a:p>
            </p:txBody>
          </p:sp>
          <p:sp>
            <p:nvSpPr>
              <p:cNvPr id="165513" name="AutoShape 495">
                <a:extLst>
                  <a:ext uri="{FF2B5EF4-FFF2-40B4-BE49-F238E27FC236}">
                    <a16:creationId xmlns:a16="http://schemas.microsoft.com/office/drawing/2014/main" xmlns="" id="{3348327B-BB68-F7AB-24A8-BDD3697BF65E}"/>
                  </a:ext>
                </a:extLst>
              </p:cNvPr>
              <p:cNvSpPr>
                <a:spLocks noChangeArrowheads="1"/>
              </p:cNvSpPr>
              <p:nvPr/>
            </p:nvSpPr>
            <p:spPr bwMode="auto">
              <a:xfrm flipV="1">
                <a:off x="4199" y="2853"/>
                <a:ext cx="65" cy="161"/>
              </a:xfrm>
              <a:prstGeom prst="roundRect">
                <a:avLst>
                  <a:gd name="adj" fmla="val 0"/>
                </a:avLst>
              </a:prstGeom>
              <a:solidFill>
                <a:srgbClr val="0080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4" name="AutoShape 496">
                <a:extLst>
                  <a:ext uri="{FF2B5EF4-FFF2-40B4-BE49-F238E27FC236}">
                    <a16:creationId xmlns:a16="http://schemas.microsoft.com/office/drawing/2014/main" xmlns="" id="{C5D246B1-58A8-6ECC-5C13-56D4674E5556}"/>
                  </a:ext>
                </a:extLst>
              </p:cNvPr>
              <p:cNvSpPr>
                <a:spLocks noChangeArrowheads="1"/>
              </p:cNvSpPr>
              <p:nvPr/>
            </p:nvSpPr>
            <p:spPr bwMode="auto">
              <a:xfrm flipV="1">
                <a:off x="4230" y="2855"/>
                <a:ext cx="3" cy="158"/>
              </a:xfrm>
              <a:prstGeom prst="roundRect">
                <a:avLst>
                  <a:gd name="adj" fmla="val 0"/>
                </a:avLst>
              </a:prstGeom>
              <a:solidFill>
                <a:srgbClr val="FFFFF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5" name="AutoShape 497">
                <a:extLst>
                  <a:ext uri="{FF2B5EF4-FFF2-40B4-BE49-F238E27FC236}">
                    <a16:creationId xmlns:a16="http://schemas.microsoft.com/office/drawing/2014/main" xmlns="" id="{91C53FFB-18F3-8092-35BF-E03E87039ABA}"/>
                  </a:ext>
                </a:extLst>
              </p:cNvPr>
              <p:cNvSpPr>
                <a:spLocks noChangeArrowheads="1"/>
              </p:cNvSpPr>
              <p:nvPr/>
            </p:nvSpPr>
            <p:spPr bwMode="auto">
              <a:xfrm flipV="1">
                <a:off x="4199" y="2897"/>
                <a:ext cx="66"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6" name="AutoShape 498">
                <a:extLst>
                  <a:ext uri="{FF2B5EF4-FFF2-40B4-BE49-F238E27FC236}">
                    <a16:creationId xmlns:a16="http://schemas.microsoft.com/office/drawing/2014/main" xmlns="" id="{6F5E83D2-B609-1C6D-E173-60EC41C70A90}"/>
                  </a:ext>
                </a:extLst>
              </p:cNvPr>
              <p:cNvSpPr>
                <a:spLocks noChangeArrowheads="1"/>
              </p:cNvSpPr>
              <p:nvPr/>
            </p:nvSpPr>
            <p:spPr bwMode="auto">
              <a:xfrm flipV="1">
                <a:off x="4199" y="2941"/>
                <a:ext cx="66" cy="4"/>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7" name="AutoShape 499">
                <a:extLst>
                  <a:ext uri="{FF2B5EF4-FFF2-40B4-BE49-F238E27FC236}">
                    <a16:creationId xmlns:a16="http://schemas.microsoft.com/office/drawing/2014/main" xmlns="" id="{20BC47DE-BE6E-683E-C028-C94637F1F28B}"/>
                  </a:ext>
                </a:extLst>
              </p:cNvPr>
              <p:cNvSpPr>
                <a:spLocks noChangeArrowheads="1"/>
              </p:cNvSpPr>
              <p:nvPr/>
            </p:nvSpPr>
            <p:spPr bwMode="auto">
              <a:xfrm flipV="1">
                <a:off x="4199" y="2983"/>
                <a:ext cx="66" cy="3"/>
              </a:xfrm>
              <a:prstGeom prst="roundRect">
                <a:avLst>
                  <a:gd name="adj" fmla="val 0"/>
                </a:avLst>
              </a:prstGeom>
              <a:solidFill>
                <a:srgbClr val="FFFFF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518" name="Freeform 500">
                <a:extLst>
                  <a:ext uri="{FF2B5EF4-FFF2-40B4-BE49-F238E27FC236}">
                    <a16:creationId xmlns:a16="http://schemas.microsoft.com/office/drawing/2014/main" xmlns="" id="{F555572E-F618-09E4-295E-8C1784940AED}"/>
                  </a:ext>
                </a:extLst>
              </p:cNvPr>
              <p:cNvSpPr>
                <a:spLocks/>
              </p:cNvSpPr>
              <p:nvPr/>
            </p:nvSpPr>
            <p:spPr bwMode="auto">
              <a:xfrm>
                <a:off x="4194" y="2853"/>
                <a:ext cx="72" cy="174"/>
              </a:xfrm>
              <a:custGeom>
                <a:avLst/>
                <a:gdLst>
                  <a:gd name="T0" fmla="*/ 0 w 72"/>
                  <a:gd name="T1" fmla="*/ 0 h 174"/>
                  <a:gd name="T2" fmla="*/ 0 w 72"/>
                  <a:gd name="T3" fmla="*/ 173 h 174"/>
                  <a:gd name="T4" fmla="*/ 71 w 72"/>
                  <a:gd name="T5" fmla="*/ 173 h 174"/>
                  <a:gd name="T6" fmla="*/ 71 w 72"/>
                  <a:gd name="T7" fmla="*/ 163 h 174"/>
                  <a:gd name="T8" fmla="*/ 5 w 72"/>
                  <a:gd name="T9" fmla="*/ 163 h 174"/>
                  <a:gd name="T10" fmla="*/ 5 w 72"/>
                  <a:gd name="T11" fmla="*/ 1 h 174"/>
                  <a:gd name="T12" fmla="*/ 0 w 72"/>
                  <a:gd name="T13" fmla="*/ 0 h 174"/>
                  <a:gd name="T14" fmla="*/ 0 w 72"/>
                  <a:gd name="T15" fmla="*/ 0 h 174"/>
                  <a:gd name="T16" fmla="*/ 0 60000 65536"/>
                  <a:gd name="T17" fmla="*/ 0 60000 65536"/>
                  <a:gd name="T18" fmla="*/ 0 60000 65536"/>
                  <a:gd name="T19" fmla="*/ 0 60000 65536"/>
                  <a:gd name="T20" fmla="*/ 0 60000 65536"/>
                  <a:gd name="T21" fmla="*/ 0 60000 65536"/>
                  <a:gd name="T22" fmla="*/ 0 60000 65536"/>
                  <a:gd name="T23" fmla="*/ 0 60000 65536"/>
                  <a:gd name="T24" fmla="*/ 0 w 72"/>
                  <a:gd name="T25" fmla="*/ 0 h 174"/>
                  <a:gd name="T26" fmla="*/ 72 w 72"/>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2" h="174">
                    <a:moveTo>
                      <a:pt x="0" y="0"/>
                    </a:moveTo>
                    <a:lnTo>
                      <a:pt x="0" y="173"/>
                    </a:lnTo>
                    <a:lnTo>
                      <a:pt x="71" y="173"/>
                    </a:lnTo>
                    <a:lnTo>
                      <a:pt x="71" y="163"/>
                    </a:lnTo>
                    <a:lnTo>
                      <a:pt x="5" y="163"/>
                    </a:lnTo>
                    <a:lnTo>
                      <a:pt x="5" y="1"/>
                    </a:lnTo>
                    <a:lnTo>
                      <a:pt x="0" y="0"/>
                    </a:lnTo>
                  </a:path>
                </a:pathLst>
              </a:custGeom>
              <a:solidFill>
                <a:srgbClr val="E1E1E1"/>
              </a:solidFill>
              <a:ln w="9207">
                <a:solidFill>
                  <a:srgbClr val="E1E1E1"/>
                </a:solidFill>
                <a:round/>
                <a:headEnd/>
                <a:tailEnd/>
              </a:ln>
            </p:spPr>
            <p:txBody>
              <a:bodyPr/>
              <a:lstStyle/>
              <a:p>
                <a:endParaRPr lang="en-US" sz="2372"/>
              </a:p>
            </p:txBody>
          </p:sp>
        </p:grpSp>
        <p:sp>
          <p:nvSpPr>
            <p:cNvPr id="165394" name="AutoShape 501">
              <a:extLst>
                <a:ext uri="{FF2B5EF4-FFF2-40B4-BE49-F238E27FC236}">
                  <a16:creationId xmlns:a16="http://schemas.microsoft.com/office/drawing/2014/main" xmlns="" id="{7D72F1F7-CD55-BBFD-D66A-D9E3F9B6EDD1}"/>
                </a:ext>
              </a:extLst>
            </p:cNvPr>
            <p:cNvSpPr>
              <a:spLocks noChangeArrowheads="1"/>
            </p:cNvSpPr>
            <p:nvPr/>
          </p:nvSpPr>
          <p:spPr bwMode="auto">
            <a:xfrm flipV="1">
              <a:off x="4170" y="3066"/>
              <a:ext cx="95" cy="257"/>
            </a:xfrm>
            <a:prstGeom prst="roundRect">
              <a:avLst>
                <a:gd name="adj" fmla="val 0"/>
              </a:avLst>
            </a:prstGeom>
            <a:solidFill>
              <a:srgbClr val="E1E1E1"/>
            </a:solidFill>
            <a:ln w="9207">
              <a:solidFill>
                <a:srgbClr val="E1E1E1"/>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95" name="AutoShape 502">
              <a:extLst>
                <a:ext uri="{FF2B5EF4-FFF2-40B4-BE49-F238E27FC236}">
                  <a16:creationId xmlns:a16="http://schemas.microsoft.com/office/drawing/2014/main" xmlns="" id="{5C1592FC-D3E2-9DFE-CB35-363B34941D79}"/>
                </a:ext>
              </a:extLst>
            </p:cNvPr>
            <p:cNvSpPr>
              <a:spLocks noChangeArrowheads="1"/>
            </p:cNvSpPr>
            <p:nvPr/>
          </p:nvSpPr>
          <p:spPr bwMode="auto">
            <a:xfrm flipV="1">
              <a:off x="4177" y="3078"/>
              <a:ext cx="77" cy="245"/>
            </a:xfrm>
            <a:prstGeom prst="roundRect">
              <a:avLst>
                <a:gd name="adj" fmla="val 0"/>
              </a:avLst>
            </a:prstGeom>
            <a:solidFill>
              <a:srgbClr val="5F5F5F"/>
            </a:solidFill>
            <a:ln w="9207">
              <a:solidFill>
                <a:srgbClr val="5F5F5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396" name="Freeform 503">
              <a:extLst>
                <a:ext uri="{FF2B5EF4-FFF2-40B4-BE49-F238E27FC236}">
                  <a16:creationId xmlns:a16="http://schemas.microsoft.com/office/drawing/2014/main" xmlns="" id="{429833F2-0083-0EED-E18C-7F5A81FB8975}"/>
                </a:ext>
              </a:extLst>
            </p:cNvPr>
            <p:cNvSpPr>
              <a:spLocks/>
            </p:cNvSpPr>
            <p:nvPr/>
          </p:nvSpPr>
          <p:spPr bwMode="auto">
            <a:xfrm>
              <a:off x="4593" y="1981"/>
              <a:ext cx="328" cy="1353"/>
            </a:xfrm>
            <a:custGeom>
              <a:avLst/>
              <a:gdLst>
                <a:gd name="T0" fmla="*/ 0 w 328"/>
                <a:gd name="T1" fmla="*/ 1352 h 1353"/>
                <a:gd name="T2" fmla="*/ 327 w 328"/>
                <a:gd name="T3" fmla="*/ 1346 h 1353"/>
                <a:gd name="T4" fmla="*/ 327 w 328"/>
                <a:gd name="T5" fmla="*/ 353 h 1353"/>
                <a:gd name="T6" fmla="*/ 322 w 328"/>
                <a:gd name="T7" fmla="*/ 353 h 1353"/>
                <a:gd name="T8" fmla="*/ 315 w 328"/>
                <a:gd name="T9" fmla="*/ 351 h 1353"/>
                <a:gd name="T10" fmla="*/ 306 w 328"/>
                <a:gd name="T11" fmla="*/ 347 h 1353"/>
                <a:gd name="T12" fmla="*/ 298 w 328"/>
                <a:gd name="T13" fmla="*/ 340 h 1353"/>
                <a:gd name="T14" fmla="*/ 286 w 328"/>
                <a:gd name="T15" fmla="*/ 332 h 1353"/>
                <a:gd name="T16" fmla="*/ 276 w 328"/>
                <a:gd name="T17" fmla="*/ 321 h 1353"/>
                <a:gd name="T18" fmla="*/ 264 w 328"/>
                <a:gd name="T19" fmla="*/ 309 h 1353"/>
                <a:gd name="T20" fmla="*/ 255 w 328"/>
                <a:gd name="T21" fmla="*/ 293 h 1353"/>
                <a:gd name="T22" fmla="*/ 244 w 328"/>
                <a:gd name="T23" fmla="*/ 277 h 1353"/>
                <a:gd name="T24" fmla="*/ 235 w 328"/>
                <a:gd name="T25" fmla="*/ 258 h 1353"/>
                <a:gd name="T26" fmla="*/ 227 w 328"/>
                <a:gd name="T27" fmla="*/ 238 h 1353"/>
                <a:gd name="T28" fmla="*/ 222 w 328"/>
                <a:gd name="T29" fmla="*/ 214 h 1353"/>
                <a:gd name="T30" fmla="*/ 217 w 328"/>
                <a:gd name="T31" fmla="*/ 190 h 1353"/>
                <a:gd name="T32" fmla="*/ 217 w 328"/>
                <a:gd name="T33" fmla="*/ 164 h 1353"/>
                <a:gd name="T34" fmla="*/ 218 w 328"/>
                <a:gd name="T35" fmla="*/ 136 h 1353"/>
                <a:gd name="T36" fmla="*/ 224 w 328"/>
                <a:gd name="T37" fmla="*/ 104 h 1353"/>
                <a:gd name="T38" fmla="*/ 156 w 328"/>
                <a:gd name="T39" fmla="*/ 0 h 1353"/>
                <a:gd name="T40" fmla="*/ 88 w 328"/>
                <a:gd name="T41" fmla="*/ 104 h 1353"/>
                <a:gd name="T42" fmla="*/ 94 w 328"/>
                <a:gd name="T43" fmla="*/ 145 h 1353"/>
                <a:gd name="T44" fmla="*/ 96 w 328"/>
                <a:gd name="T45" fmla="*/ 181 h 1353"/>
                <a:gd name="T46" fmla="*/ 95 w 328"/>
                <a:gd name="T47" fmla="*/ 212 h 1353"/>
                <a:gd name="T48" fmla="*/ 92 w 328"/>
                <a:gd name="T49" fmla="*/ 238 h 1353"/>
                <a:gd name="T50" fmla="*/ 85 w 328"/>
                <a:gd name="T51" fmla="*/ 260 h 1353"/>
                <a:gd name="T52" fmla="*/ 78 w 328"/>
                <a:gd name="T53" fmla="*/ 278 h 1353"/>
                <a:gd name="T54" fmla="*/ 68 w 328"/>
                <a:gd name="T55" fmla="*/ 293 h 1353"/>
                <a:gd name="T56" fmla="*/ 59 w 328"/>
                <a:gd name="T57" fmla="*/ 304 h 1353"/>
                <a:gd name="T58" fmla="*/ 47 w 328"/>
                <a:gd name="T59" fmla="*/ 313 h 1353"/>
                <a:gd name="T60" fmla="*/ 37 w 328"/>
                <a:gd name="T61" fmla="*/ 320 h 1353"/>
                <a:gd name="T62" fmla="*/ 26 w 328"/>
                <a:gd name="T63" fmla="*/ 324 h 1353"/>
                <a:gd name="T64" fmla="*/ 17 w 328"/>
                <a:gd name="T65" fmla="*/ 327 h 1353"/>
                <a:gd name="T66" fmla="*/ 8 w 328"/>
                <a:gd name="T67" fmla="*/ 330 h 1353"/>
                <a:gd name="T68" fmla="*/ 3 w 328"/>
                <a:gd name="T69" fmla="*/ 330 h 1353"/>
                <a:gd name="T70" fmla="*/ 0 w 328"/>
                <a:gd name="T71" fmla="*/ 330 h 1353"/>
                <a:gd name="T72" fmla="*/ 0 w 328"/>
                <a:gd name="T73" fmla="*/ 330 h 1353"/>
                <a:gd name="T74" fmla="*/ 0 w 328"/>
                <a:gd name="T75" fmla="*/ 1352 h 1353"/>
                <a:gd name="T76" fmla="*/ 0 w 328"/>
                <a:gd name="T77" fmla="*/ 1352 h 135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28"/>
                <a:gd name="T118" fmla="*/ 0 h 1353"/>
                <a:gd name="T119" fmla="*/ 328 w 328"/>
                <a:gd name="T120" fmla="*/ 1353 h 135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28" h="1353">
                  <a:moveTo>
                    <a:pt x="0" y="1352"/>
                  </a:moveTo>
                  <a:lnTo>
                    <a:pt x="327" y="1346"/>
                  </a:lnTo>
                  <a:lnTo>
                    <a:pt x="327" y="353"/>
                  </a:lnTo>
                  <a:lnTo>
                    <a:pt x="322" y="353"/>
                  </a:lnTo>
                  <a:lnTo>
                    <a:pt x="315" y="351"/>
                  </a:lnTo>
                  <a:lnTo>
                    <a:pt x="306" y="347"/>
                  </a:lnTo>
                  <a:lnTo>
                    <a:pt x="298" y="340"/>
                  </a:lnTo>
                  <a:lnTo>
                    <a:pt x="286" y="332"/>
                  </a:lnTo>
                  <a:lnTo>
                    <a:pt x="276" y="321"/>
                  </a:lnTo>
                  <a:lnTo>
                    <a:pt x="264" y="309"/>
                  </a:lnTo>
                  <a:lnTo>
                    <a:pt x="255" y="293"/>
                  </a:lnTo>
                  <a:lnTo>
                    <a:pt x="244" y="277"/>
                  </a:lnTo>
                  <a:lnTo>
                    <a:pt x="235" y="258"/>
                  </a:lnTo>
                  <a:lnTo>
                    <a:pt x="227" y="238"/>
                  </a:lnTo>
                  <a:lnTo>
                    <a:pt x="222" y="214"/>
                  </a:lnTo>
                  <a:lnTo>
                    <a:pt x="217" y="190"/>
                  </a:lnTo>
                  <a:lnTo>
                    <a:pt x="217" y="164"/>
                  </a:lnTo>
                  <a:lnTo>
                    <a:pt x="218" y="136"/>
                  </a:lnTo>
                  <a:lnTo>
                    <a:pt x="224" y="104"/>
                  </a:lnTo>
                  <a:lnTo>
                    <a:pt x="156" y="0"/>
                  </a:lnTo>
                  <a:lnTo>
                    <a:pt x="88" y="104"/>
                  </a:lnTo>
                  <a:lnTo>
                    <a:pt x="94" y="145"/>
                  </a:lnTo>
                  <a:lnTo>
                    <a:pt x="96" y="181"/>
                  </a:lnTo>
                  <a:lnTo>
                    <a:pt x="95" y="212"/>
                  </a:lnTo>
                  <a:lnTo>
                    <a:pt x="92" y="238"/>
                  </a:lnTo>
                  <a:lnTo>
                    <a:pt x="85" y="260"/>
                  </a:lnTo>
                  <a:lnTo>
                    <a:pt x="78" y="278"/>
                  </a:lnTo>
                  <a:lnTo>
                    <a:pt x="68" y="293"/>
                  </a:lnTo>
                  <a:lnTo>
                    <a:pt x="59" y="304"/>
                  </a:lnTo>
                  <a:lnTo>
                    <a:pt x="47" y="313"/>
                  </a:lnTo>
                  <a:lnTo>
                    <a:pt x="37" y="320"/>
                  </a:lnTo>
                  <a:lnTo>
                    <a:pt x="26" y="324"/>
                  </a:lnTo>
                  <a:lnTo>
                    <a:pt x="17" y="327"/>
                  </a:lnTo>
                  <a:lnTo>
                    <a:pt x="8" y="330"/>
                  </a:lnTo>
                  <a:lnTo>
                    <a:pt x="3" y="330"/>
                  </a:lnTo>
                  <a:lnTo>
                    <a:pt x="0" y="330"/>
                  </a:lnTo>
                  <a:lnTo>
                    <a:pt x="0" y="1352"/>
                  </a:lnTo>
                </a:path>
              </a:pathLst>
            </a:custGeom>
            <a:solidFill>
              <a:srgbClr val="A13F00"/>
            </a:solidFill>
            <a:ln w="9207">
              <a:solidFill>
                <a:srgbClr val="4F4F4F"/>
              </a:solidFill>
              <a:round/>
              <a:headEnd/>
              <a:tailEnd/>
            </a:ln>
          </p:spPr>
          <p:txBody>
            <a:bodyPr/>
            <a:lstStyle/>
            <a:p>
              <a:endParaRPr lang="en-US" sz="2372"/>
            </a:p>
          </p:txBody>
        </p:sp>
        <p:sp>
          <p:nvSpPr>
            <p:cNvPr id="165397" name="Freeform 504">
              <a:extLst>
                <a:ext uri="{FF2B5EF4-FFF2-40B4-BE49-F238E27FC236}">
                  <a16:creationId xmlns:a16="http://schemas.microsoft.com/office/drawing/2014/main" xmlns="" id="{146A1E87-5EC1-078E-62AB-D16B8AB60EE5}"/>
                </a:ext>
              </a:extLst>
            </p:cNvPr>
            <p:cNvSpPr>
              <a:spLocks/>
            </p:cNvSpPr>
            <p:nvPr/>
          </p:nvSpPr>
          <p:spPr bwMode="auto">
            <a:xfrm>
              <a:off x="4667" y="1972"/>
              <a:ext cx="172" cy="109"/>
            </a:xfrm>
            <a:custGeom>
              <a:avLst/>
              <a:gdLst>
                <a:gd name="T0" fmla="*/ 16 w 172"/>
                <a:gd name="T1" fmla="*/ 108 h 109"/>
                <a:gd name="T2" fmla="*/ 153 w 172"/>
                <a:gd name="T3" fmla="*/ 108 h 109"/>
                <a:gd name="T4" fmla="*/ 171 w 172"/>
                <a:gd name="T5" fmla="*/ 72 h 109"/>
                <a:gd name="T6" fmla="*/ 84 w 172"/>
                <a:gd name="T7" fmla="*/ 0 h 109"/>
                <a:gd name="T8" fmla="*/ 0 w 172"/>
                <a:gd name="T9" fmla="*/ 75 h 109"/>
                <a:gd name="T10" fmla="*/ 16 w 172"/>
                <a:gd name="T11" fmla="*/ 108 h 109"/>
                <a:gd name="T12" fmla="*/ 16 w 172"/>
                <a:gd name="T13" fmla="*/ 108 h 109"/>
                <a:gd name="T14" fmla="*/ 0 60000 65536"/>
                <a:gd name="T15" fmla="*/ 0 60000 65536"/>
                <a:gd name="T16" fmla="*/ 0 60000 65536"/>
                <a:gd name="T17" fmla="*/ 0 60000 65536"/>
                <a:gd name="T18" fmla="*/ 0 60000 65536"/>
                <a:gd name="T19" fmla="*/ 0 60000 65536"/>
                <a:gd name="T20" fmla="*/ 0 60000 65536"/>
                <a:gd name="T21" fmla="*/ 0 w 172"/>
                <a:gd name="T22" fmla="*/ 0 h 109"/>
                <a:gd name="T23" fmla="*/ 172 w 172"/>
                <a:gd name="T24" fmla="*/ 109 h 1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2" h="109">
                  <a:moveTo>
                    <a:pt x="16" y="108"/>
                  </a:moveTo>
                  <a:lnTo>
                    <a:pt x="153" y="108"/>
                  </a:lnTo>
                  <a:lnTo>
                    <a:pt x="171" y="72"/>
                  </a:lnTo>
                  <a:lnTo>
                    <a:pt x="84" y="0"/>
                  </a:lnTo>
                  <a:lnTo>
                    <a:pt x="0" y="75"/>
                  </a:lnTo>
                  <a:lnTo>
                    <a:pt x="16" y="108"/>
                  </a:lnTo>
                </a:path>
              </a:pathLst>
            </a:custGeom>
            <a:solidFill>
              <a:srgbClr val="E1E1E1"/>
            </a:solidFill>
            <a:ln w="9207">
              <a:solidFill>
                <a:srgbClr val="808080"/>
              </a:solidFill>
              <a:round/>
              <a:headEnd/>
              <a:tailEnd/>
            </a:ln>
          </p:spPr>
          <p:txBody>
            <a:bodyPr/>
            <a:lstStyle/>
            <a:p>
              <a:endParaRPr lang="en-US" sz="2372"/>
            </a:p>
          </p:txBody>
        </p:sp>
        <p:grpSp>
          <p:nvGrpSpPr>
            <p:cNvPr id="165398" name="Group 505">
              <a:extLst>
                <a:ext uri="{FF2B5EF4-FFF2-40B4-BE49-F238E27FC236}">
                  <a16:creationId xmlns:a16="http://schemas.microsoft.com/office/drawing/2014/main" xmlns="" id="{FFF3710F-626F-0099-C976-336CCF1EE325}"/>
                </a:ext>
              </a:extLst>
            </p:cNvPr>
            <p:cNvGrpSpPr>
              <a:grpSpLocks/>
            </p:cNvGrpSpPr>
            <p:nvPr/>
          </p:nvGrpSpPr>
          <p:grpSpPr bwMode="auto">
            <a:xfrm>
              <a:off x="4596" y="2280"/>
              <a:ext cx="31" cy="45"/>
              <a:chOff x="4596" y="2280"/>
              <a:chExt cx="31" cy="45"/>
            </a:xfrm>
          </p:grpSpPr>
          <p:sp>
            <p:nvSpPr>
              <p:cNvPr id="165463" name="AutoShape 506">
                <a:extLst>
                  <a:ext uri="{FF2B5EF4-FFF2-40B4-BE49-F238E27FC236}">
                    <a16:creationId xmlns:a16="http://schemas.microsoft.com/office/drawing/2014/main" xmlns="" id="{ED3EB2D2-C20B-7B9F-57DF-07F56DC4EE24}"/>
                  </a:ext>
                </a:extLst>
              </p:cNvPr>
              <p:cNvSpPr>
                <a:spLocks noChangeArrowheads="1"/>
              </p:cNvSpPr>
              <p:nvPr/>
            </p:nvSpPr>
            <p:spPr bwMode="auto">
              <a:xfrm flipV="1">
                <a:off x="4596" y="2308"/>
                <a:ext cx="31" cy="17"/>
              </a:xfrm>
              <a:prstGeom prst="roundRect">
                <a:avLst>
                  <a:gd name="adj" fmla="val 0"/>
                </a:avLst>
              </a:prstGeom>
              <a:solidFill>
                <a:srgbClr val="F7F7F7"/>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4" name="Oval 507">
                <a:extLst>
                  <a:ext uri="{FF2B5EF4-FFF2-40B4-BE49-F238E27FC236}">
                    <a16:creationId xmlns:a16="http://schemas.microsoft.com/office/drawing/2014/main" xmlns="" id="{F5B13F83-9F6C-3869-5DAB-E5925F6520F9}"/>
                  </a:ext>
                </a:extLst>
              </p:cNvPr>
              <p:cNvSpPr>
                <a:spLocks noChangeArrowheads="1"/>
              </p:cNvSpPr>
              <p:nvPr/>
            </p:nvSpPr>
            <p:spPr bwMode="auto">
              <a:xfrm>
                <a:off x="4604" y="2280"/>
                <a:ext cx="20" cy="20"/>
              </a:xfrm>
              <a:prstGeom prst="ellipse">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399" name="Group 508">
              <a:extLst>
                <a:ext uri="{FF2B5EF4-FFF2-40B4-BE49-F238E27FC236}">
                  <a16:creationId xmlns:a16="http://schemas.microsoft.com/office/drawing/2014/main" xmlns="" id="{658EA32B-0F96-AA52-3350-5674A7481C19}"/>
                </a:ext>
              </a:extLst>
            </p:cNvPr>
            <p:cNvGrpSpPr>
              <a:grpSpLocks/>
            </p:cNvGrpSpPr>
            <p:nvPr/>
          </p:nvGrpSpPr>
          <p:grpSpPr bwMode="auto">
            <a:xfrm>
              <a:off x="4889" y="2289"/>
              <a:ext cx="33" cy="42"/>
              <a:chOff x="4889" y="2289"/>
              <a:chExt cx="33" cy="42"/>
            </a:xfrm>
          </p:grpSpPr>
          <p:sp>
            <p:nvSpPr>
              <p:cNvPr id="165461" name="AutoShape 509">
                <a:extLst>
                  <a:ext uri="{FF2B5EF4-FFF2-40B4-BE49-F238E27FC236}">
                    <a16:creationId xmlns:a16="http://schemas.microsoft.com/office/drawing/2014/main" xmlns="" id="{D5EB9807-25DE-C782-83E2-2FE7898B17E7}"/>
                  </a:ext>
                </a:extLst>
              </p:cNvPr>
              <p:cNvSpPr>
                <a:spLocks noChangeArrowheads="1"/>
              </p:cNvSpPr>
              <p:nvPr/>
            </p:nvSpPr>
            <p:spPr bwMode="auto">
              <a:xfrm flipV="1">
                <a:off x="4889" y="2316"/>
                <a:ext cx="33" cy="15"/>
              </a:xfrm>
              <a:prstGeom prst="roundRect">
                <a:avLst>
                  <a:gd name="adj" fmla="val 0"/>
                </a:avLst>
              </a:prstGeom>
              <a:solidFill>
                <a:srgbClr val="F7F7F7"/>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2" name="Oval 510">
                <a:extLst>
                  <a:ext uri="{FF2B5EF4-FFF2-40B4-BE49-F238E27FC236}">
                    <a16:creationId xmlns:a16="http://schemas.microsoft.com/office/drawing/2014/main" xmlns="" id="{37C079EF-B337-CDB6-3938-7AA516F08E02}"/>
                  </a:ext>
                </a:extLst>
              </p:cNvPr>
              <p:cNvSpPr>
                <a:spLocks noChangeArrowheads="1"/>
              </p:cNvSpPr>
              <p:nvPr/>
            </p:nvSpPr>
            <p:spPr bwMode="auto">
              <a:xfrm>
                <a:off x="4897" y="2289"/>
                <a:ext cx="21" cy="22"/>
              </a:xfrm>
              <a:prstGeom prst="ellipse">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400" name="Group 511">
              <a:extLst>
                <a:ext uri="{FF2B5EF4-FFF2-40B4-BE49-F238E27FC236}">
                  <a16:creationId xmlns:a16="http://schemas.microsoft.com/office/drawing/2014/main" xmlns="" id="{A257D4B8-B071-E378-B272-53A4D7DD2028}"/>
                </a:ext>
              </a:extLst>
            </p:cNvPr>
            <p:cNvGrpSpPr>
              <a:grpSpLocks/>
            </p:cNvGrpSpPr>
            <p:nvPr/>
          </p:nvGrpSpPr>
          <p:grpSpPr bwMode="auto">
            <a:xfrm>
              <a:off x="4725" y="2077"/>
              <a:ext cx="51" cy="42"/>
              <a:chOff x="4725" y="2077"/>
              <a:chExt cx="51" cy="42"/>
            </a:xfrm>
          </p:grpSpPr>
          <p:sp>
            <p:nvSpPr>
              <p:cNvPr id="165459" name="AutoShape 512">
                <a:extLst>
                  <a:ext uri="{FF2B5EF4-FFF2-40B4-BE49-F238E27FC236}">
                    <a16:creationId xmlns:a16="http://schemas.microsoft.com/office/drawing/2014/main" xmlns="" id="{AB933F96-1C6F-AFFF-30AD-678D6143D25D}"/>
                  </a:ext>
                </a:extLst>
              </p:cNvPr>
              <p:cNvSpPr>
                <a:spLocks noChangeArrowheads="1"/>
              </p:cNvSpPr>
              <p:nvPr/>
            </p:nvSpPr>
            <p:spPr bwMode="auto">
              <a:xfrm flipV="1">
                <a:off x="4735" y="2088"/>
                <a:ext cx="31" cy="31"/>
              </a:xfrm>
              <a:prstGeom prst="roundRect">
                <a:avLst>
                  <a:gd name="adj" fmla="val 0"/>
                </a:avLst>
              </a:prstGeom>
              <a:solidFill>
                <a:srgbClr val="80808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60" name="AutoShape 513">
                <a:extLst>
                  <a:ext uri="{FF2B5EF4-FFF2-40B4-BE49-F238E27FC236}">
                    <a16:creationId xmlns:a16="http://schemas.microsoft.com/office/drawing/2014/main" xmlns="" id="{C8BACCA5-A145-7CB6-4448-C55D49C1FCE3}"/>
                  </a:ext>
                </a:extLst>
              </p:cNvPr>
              <p:cNvSpPr>
                <a:spLocks noChangeArrowheads="1"/>
              </p:cNvSpPr>
              <p:nvPr/>
            </p:nvSpPr>
            <p:spPr bwMode="auto">
              <a:xfrm flipV="1">
                <a:off x="4725" y="2077"/>
                <a:ext cx="51" cy="29"/>
              </a:xfrm>
              <a:prstGeom prst="roundRect">
                <a:avLst>
                  <a:gd name="adj" fmla="val 0"/>
                </a:avLst>
              </a:prstGeom>
              <a:solidFill>
                <a:srgbClr val="FFFFFF"/>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401" name="AutoShape 514">
              <a:extLst>
                <a:ext uri="{FF2B5EF4-FFF2-40B4-BE49-F238E27FC236}">
                  <a16:creationId xmlns:a16="http://schemas.microsoft.com/office/drawing/2014/main" xmlns="" id="{492C0028-99E4-9C9F-E85D-251E26C43AC4}"/>
                </a:ext>
              </a:extLst>
            </p:cNvPr>
            <p:cNvSpPr>
              <a:spLocks noChangeArrowheads="1"/>
            </p:cNvSpPr>
            <p:nvPr/>
          </p:nvSpPr>
          <p:spPr bwMode="auto">
            <a:xfrm flipV="1">
              <a:off x="4799" y="3025"/>
              <a:ext cx="108" cy="302"/>
            </a:xfrm>
            <a:prstGeom prst="roundRect">
              <a:avLst>
                <a:gd name="adj" fmla="val 0"/>
              </a:avLst>
            </a:prstGeom>
            <a:solidFill>
              <a:srgbClr val="E1E1E1"/>
            </a:solidFill>
            <a:ln w="9207">
              <a:solidFill>
                <a:srgbClr val="E1E1E1"/>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02" name="AutoShape 515">
              <a:extLst>
                <a:ext uri="{FF2B5EF4-FFF2-40B4-BE49-F238E27FC236}">
                  <a16:creationId xmlns:a16="http://schemas.microsoft.com/office/drawing/2014/main" xmlns="" id="{BC1F3081-E828-65A3-1E48-5E96A7B1EBCD}"/>
                </a:ext>
              </a:extLst>
            </p:cNvPr>
            <p:cNvSpPr>
              <a:spLocks noChangeArrowheads="1"/>
            </p:cNvSpPr>
            <p:nvPr/>
          </p:nvSpPr>
          <p:spPr bwMode="auto">
            <a:xfrm flipV="1">
              <a:off x="4808" y="3039"/>
              <a:ext cx="86" cy="288"/>
            </a:xfrm>
            <a:prstGeom prst="roundRect">
              <a:avLst>
                <a:gd name="adj" fmla="val 0"/>
              </a:avLst>
            </a:prstGeom>
            <a:solidFill>
              <a:srgbClr val="5F5F5F"/>
            </a:solidFill>
            <a:ln w="9207">
              <a:solidFill>
                <a:srgbClr val="5F5F5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03" name="AutoShape 516">
              <a:extLst>
                <a:ext uri="{FF2B5EF4-FFF2-40B4-BE49-F238E27FC236}">
                  <a16:creationId xmlns:a16="http://schemas.microsoft.com/office/drawing/2014/main" xmlns="" id="{32EB3F1C-660A-084B-ED38-7F400BAC142D}"/>
                </a:ext>
              </a:extLst>
            </p:cNvPr>
            <p:cNvSpPr>
              <a:spLocks noChangeArrowheads="1"/>
            </p:cNvSpPr>
            <p:nvPr/>
          </p:nvSpPr>
          <p:spPr bwMode="auto">
            <a:xfrm flipV="1">
              <a:off x="4727" y="2142"/>
              <a:ext cx="49" cy="75"/>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nvGrpSpPr>
            <p:cNvPr id="165404" name="Group 517">
              <a:extLst>
                <a:ext uri="{FF2B5EF4-FFF2-40B4-BE49-F238E27FC236}">
                  <a16:creationId xmlns:a16="http://schemas.microsoft.com/office/drawing/2014/main" xmlns="" id="{B46DE55A-B992-E730-C685-07009BC3B4FF}"/>
                </a:ext>
              </a:extLst>
            </p:cNvPr>
            <p:cNvGrpSpPr>
              <a:grpSpLocks/>
            </p:cNvGrpSpPr>
            <p:nvPr/>
          </p:nvGrpSpPr>
          <p:grpSpPr bwMode="auto">
            <a:xfrm>
              <a:off x="4630" y="2625"/>
              <a:ext cx="253" cy="265"/>
              <a:chOff x="4630" y="2625"/>
              <a:chExt cx="253" cy="265"/>
            </a:xfrm>
          </p:grpSpPr>
          <p:sp>
            <p:nvSpPr>
              <p:cNvPr id="165444" name="AutoShape 518">
                <a:extLst>
                  <a:ext uri="{FF2B5EF4-FFF2-40B4-BE49-F238E27FC236}">
                    <a16:creationId xmlns:a16="http://schemas.microsoft.com/office/drawing/2014/main" xmlns="" id="{2FB4DCAE-AF8A-5BFF-925F-4C9490940113}"/>
                  </a:ext>
                </a:extLst>
              </p:cNvPr>
              <p:cNvSpPr>
                <a:spLocks noChangeArrowheads="1"/>
              </p:cNvSpPr>
              <p:nvPr/>
            </p:nvSpPr>
            <p:spPr bwMode="auto">
              <a:xfrm flipV="1">
                <a:off x="4632" y="2634"/>
                <a:ext cx="68" cy="219"/>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5" name="AutoShape 519">
                <a:extLst>
                  <a:ext uri="{FF2B5EF4-FFF2-40B4-BE49-F238E27FC236}">
                    <a16:creationId xmlns:a16="http://schemas.microsoft.com/office/drawing/2014/main" xmlns="" id="{BD54C939-66E1-1BCB-1E02-F1390A56AF2C}"/>
                  </a:ext>
                </a:extLst>
              </p:cNvPr>
              <p:cNvSpPr>
                <a:spLocks noChangeArrowheads="1"/>
              </p:cNvSpPr>
              <p:nvPr/>
            </p:nvSpPr>
            <p:spPr bwMode="auto">
              <a:xfrm flipV="1">
                <a:off x="4662" y="2632"/>
                <a:ext cx="4" cy="221"/>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6" name="AutoShape 520">
                <a:extLst>
                  <a:ext uri="{FF2B5EF4-FFF2-40B4-BE49-F238E27FC236}">
                    <a16:creationId xmlns:a16="http://schemas.microsoft.com/office/drawing/2014/main" xmlns="" id="{D7525430-5F5D-1CE6-49E7-6DDC105F4D48}"/>
                  </a:ext>
                </a:extLst>
              </p:cNvPr>
              <p:cNvSpPr>
                <a:spLocks noChangeArrowheads="1"/>
              </p:cNvSpPr>
              <p:nvPr/>
            </p:nvSpPr>
            <p:spPr bwMode="auto">
              <a:xfrm flipV="1">
                <a:off x="4635" y="2694"/>
                <a:ext cx="63" cy="9"/>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7" name="AutoShape 521">
                <a:extLst>
                  <a:ext uri="{FF2B5EF4-FFF2-40B4-BE49-F238E27FC236}">
                    <a16:creationId xmlns:a16="http://schemas.microsoft.com/office/drawing/2014/main" xmlns="" id="{53B0598C-B71E-497D-6B43-5C2D3393C44E}"/>
                  </a:ext>
                </a:extLst>
              </p:cNvPr>
              <p:cNvSpPr>
                <a:spLocks noChangeArrowheads="1"/>
              </p:cNvSpPr>
              <p:nvPr/>
            </p:nvSpPr>
            <p:spPr bwMode="auto">
              <a:xfrm flipV="1">
                <a:off x="4635" y="2777"/>
                <a:ext cx="63" cy="9"/>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8" name="AutoShape 522">
                <a:extLst>
                  <a:ext uri="{FF2B5EF4-FFF2-40B4-BE49-F238E27FC236}">
                    <a16:creationId xmlns:a16="http://schemas.microsoft.com/office/drawing/2014/main" xmlns="" id="{3C9716F1-9940-C9DC-98F6-533444B99548}"/>
                  </a:ext>
                </a:extLst>
              </p:cNvPr>
              <p:cNvSpPr>
                <a:spLocks noChangeArrowheads="1"/>
              </p:cNvSpPr>
              <p:nvPr/>
            </p:nvSpPr>
            <p:spPr bwMode="auto">
              <a:xfrm flipV="1">
                <a:off x="4630" y="2856"/>
                <a:ext cx="70" cy="27"/>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9" name="AutoShape 523">
                <a:extLst>
                  <a:ext uri="{FF2B5EF4-FFF2-40B4-BE49-F238E27FC236}">
                    <a16:creationId xmlns:a16="http://schemas.microsoft.com/office/drawing/2014/main" xmlns="" id="{ED81116E-4590-8C08-AF4F-7A82DEFB7719}"/>
                  </a:ext>
                </a:extLst>
              </p:cNvPr>
              <p:cNvSpPr>
                <a:spLocks noChangeArrowheads="1"/>
              </p:cNvSpPr>
              <p:nvPr/>
            </p:nvSpPr>
            <p:spPr bwMode="auto">
              <a:xfrm flipV="1">
                <a:off x="4721" y="2630"/>
                <a:ext cx="65" cy="23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0" name="AutoShape 524">
                <a:extLst>
                  <a:ext uri="{FF2B5EF4-FFF2-40B4-BE49-F238E27FC236}">
                    <a16:creationId xmlns:a16="http://schemas.microsoft.com/office/drawing/2014/main" xmlns="" id="{0A247D44-0073-5CC4-7C43-CCE8CB40565C}"/>
                  </a:ext>
                </a:extLst>
              </p:cNvPr>
              <p:cNvSpPr>
                <a:spLocks noChangeArrowheads="1"/>
              </p:cNvSpPr>
              <p:nvPr/>
            </p:nvSpPr>
            <p:spPr bwMode="auto">
              <a:xfrm flipV="1">
                <a:off x="4749" y="2628"/>
                <a:ext cx="3" cy="23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1" name="AutoShape 525">
                <a:extLst>
                  <a:ext uri="{FF2B5EF4-FFF2-40B4-BE49-F238E27FC236}">
                    <a16:creationId xmlns:a16="http://schemas.microsoft.com/office/drawing/2014/main" xmlns="" id="{B7B0E779-0074-744E-77B1-3C5CA63AB326}"/>
                  </a:ext>
                </a:extLst>
              </p:cNvPr>
              <p:cNvSpPr>
                <a:spLocks noChangeArrowheads="1"/>
              </p:cNvSpPr>
              <p:nvPr/>
            </p:nvSpPr>
            <p:spPr bwMode="auto">
              <a:xfrm flipV="1">
                <a:off x="4722" y="2693"/>
                <a:ext cx="63" cy="10"/>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2" name="AutoShape 526">
                <a:extLst>
                  <a:ext uri="{FF2B5EF4-FFF2-40B4-BE49-F238E27FC236}">
                    <a16:creationId xmlns:a16="http://schemas.microsoft.com/office/drawing/2014/main" xmlns="" id="{7E1A9D4D-4402-3083-025B-0A75FC6BACF8}"/>
                  </a:ext>
                </a:extLst>
              </p:cNvPr>
              <p:cNvSpPr>
                <a:spLocks noChangeArrowheads="1"/>
              </p:cNvSpPr>
              <p:nvPr/>
            </p:nvSpPr>
            <p:spPr bwMode="auto">
              <a:xfrm flipV="1">
                <a:off x="4722" y="2781"/>
                <a:ext cx="63" cy="10"/>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3" name="AutoShape 527">
                <a:extLst>
                  <a:ext uri="{FF2B5EF4-FFF2-40B4-BE49-F238E27FC236}">
                    <a16:creationId xmlns:a16="http://schemas.microsoft.com/office/drawing/2014/main" xmlns="" id="{AB4715EF-B4FD-5C11-5356-AA1168E78F55}"/>
                  </a:ext>
                </a:extLst>
              </p:cNvPr>
              <p:cNvSpPr>
                <a:spLocks noChangeArrowheads="1"/>
              </p:cNvSpPr>
              <p:nvPr/>
            </p:nvSpPr>
            <p:spPr bwMode="auto">
              <a:xfrm flipV="1">
                <a:off x="4719" y="2864"/>
                <a:ext cx="69" cy="23"/>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4" name="AutoShape 528">
                <a:extLst>
                  <a:ext uri="{FF2B5EF4-FFF2-40B4-BE49-F238E27FC236}">
                    <a16:creationId xmlns:a16="http://schemas.microsoft.com/office/drawing/2014/main" xmlns="" id="{2C53A108-0011-E9DE-C2D7-E115F9366345}"/>
                  </a:ext>
                </a:extLst>
              </p:cNvPr>
              <p:cNvSpPr>
                <a:spLocks noChangeArrowheads="1"/>
              </p:cNvSpPr>
              <p:nvPr/>
            </p:nvSpPr>
            <p:spPr bwMode="auto">
              <a:xfrm flipV="1">
                <a:off x="4812" y="2628"/>
                <a:ext cx="69" cy="228"/>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5" name="AutoShape 529">
                <a:extLst>
                  <a:ext uri="{FF2B5EF4-FFF2-40B4-BE49-F238E27FC236}">
                    <a16:creationId xmlns:a16="http://schemas.microsoft.com/office/drawing/2014/main" xmlns="" id="{BD74D6CC-C03E-4790-AD0F-00D97A6B4F5E}"/>
                  </a:ext>
                </a:extLst>
              </p:cNvPr>
              <p:cNvSpPr>
                <a:spLocks noChangeArrowheads="1"/>
              </p:cNvSpPr>
              <p:nvPr/>
            </p:nvSpPr>
            <p:spPr bwMode="auto">
              <a:xfrm flipV="1">
                <a:off x="4842" y="2625"/>
                <a:ext cx="3" cy="231"/>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6" name="AutoShape 530">
                <a:extLst>
                  <a:ext uri="{FF2B5EF4-FFF2-40B4-BE49-F238E27FC236}">
                    <a16:creationId xmlns:a16="http://schemas.microsoft.com/office/drawing/2014/main" xmlns="" id="{1F5C7035-BB96-C22F-C0F3-F759CCDB0779}"/>
                  </a:ext>
                </a:extLst>
              </p:cNvPr>
              <p:cNvSpPr>
                <a:spLocks noChangeArrowheads="1"/>
              </p:cNvSpPr>
              <p:nvPr/>
            </p:nvSpPr>
            <p:spPr bwMode="auto">
              <a:xfrm flipV="1">
                <a:off x="4814" y="2691"/>
                <a:ext cx="65"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7" name="AutoShape 531">
                <a:extLst>
                  <a:ext uri="{FF2B5EF4-FFF2-40B4-BE49-F238E27FC236}">
                    <a16:creationId xmlns:a16="http://schemas.microsoft.com/office/drawing/2014/main" xmlns="" id="{AAF6CB6B-81FD-7EA9-102B-2C36DA902179}"/>
                  </a:ext>
                </a:extLst>
              </p:cNvPr>
              <p:cNvSpPr>
                <a:spLocks noChangeArrowheads="1"/>
              </p:cNvSpPr>
              <p:nvPr/>
            </p:nvSpPr>
            <p:spPr bwMode="auto">
              <a:xfrm flipV="1">
                <a:off x="4814" y="2777"/>
                <a:ext cx="65"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58" name="AutoShape 532">
                <a:extLst>
                  <a:ext uri="{FF2B5EF4-FFF2-40B4-BE49-F238E27FC236}">
                    <a16:creationId xmlns:a16="http://schemas.microsoft.com/office/drawing/2014/main" xmlns="" id="{DE5B7518-54BD-4A33-1B94-F40F92A9195B}"/>
                  </a:ext>
                </a:extLst>
              </p:cNvPr>
              <p:cNvSpPr>
                <a:spLocks noChangeArrowheads="1"/>
              </p:cNvSpPr>
              <p:nvPr/>
            </p:nvSpPr>
            <p:spPr bwMode="auto">
              <a:xfrm flipV="1">
                <a:off x="4810" y="2863"/>
                <a:ext cx="73" cy="27"/>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405" name="Group 533">
              <a:extLst>
                <a:ext uri="{FF2B5EF4-FFF2-40B4-BE49-F238E27FC236}">
                  <a16:creationId xmlns:a16="http://schemas.microsoft.com/office/drawing/2014/main" xmlns="" id="{1747DF6A-E9D0-9DFD-4649-9770C1A755AD}"/>
                </a:ext>
              </a:extLst>
            </p:cNvPr>
            <p:cNvGrpSpPr>
              <a:grpSpLocks/>
            </p:cNvGrpSpPr>
            <p:nvPr/>
          </p:nvGrpSpPr>
          <p:grpSpPr bwMode="auto">
            <a:xfrm>
              <a:off x="4661" y="2388"/>
              <a:ext cx="198" cy="183"/>
              <a:chOff x="4661" y="2388"/>
              <a:chExt cx="198" cy="183"/>
            </a:xfrm>
          </p:grpSpPr>
          <p:sp>
            <p:nvSpPr>
              <p:cNvPr id="165429" name="AutoShape 534">
                <a:extLst>
                  <a:ext uri="{FF2B5EF4-FFF2-40B4-BE49-F238E27FC236}">
                    <a16:creationId xmlns:a16="http://schemas.microsoft.com/office/drawing/2014/main" xmlns="" id="{7CCE8DC0-6B5F-B9C7-2316-4738E8C13998}"/>
                  </a:ext>
                </a:extLst>
              </p:cNvPr>
              <p:cNvSpPr>
                <a:spLocks noChangeArrowheads="1"/>
              </p:cNvSpPr>
              <p:nvPr/>
            </p:nvSpPr>
            <p:spPr bwMode="auto">
              <a:xfrm flipV="1">
                <a:off x="4664" y="2390"/>
                <a:ext cx="60" cy="1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0" name="AutoShape 535">
                <a:extLst>
                  <a:ext uri="{FF2B5EF4-FFF2-40B4-BE49-F238E27FC236}">
                    <a16:creationId xmlns:a16="http://schemas.microsoft.com/office/drawing/2014/main" xmlns="" id="{FBBFF515-9D71-A083-6D39-70DBB7111790}"/>
                  </a:ext>
                </a:extLst>
              </p:cNvPr>
              <p:cNvSpPr>
                <a:spLocks noChangeArrowheads="1"/>
              </p:cNvSpPr>
              <p:nvPr/>
            </p:nvSpPr>
            <p:spPr bwMode="auto">
              <a:xfrm flipV="1">
                <a:off x="4690" y="2388"/>
                <a:ext cx="3" cy="12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1" name="AutoShape 536">
                <a:extLst>
                  <a:ext uri="{FF2B5EF4-FFF2-40B4-BE49-F238E27FC236}">
                    <a16:creationId xmlns:a16="http://schemas.microsoft.com/office/drawing/2014/main" xmlns="" id="{E1BA16A1-CC98-799E-10AB-198CF818F55B}"/>
                  </a:ext>
                </a:extLst>
              </p:cNvPr>
              <p:cNvSpPr>
                <a:spLocks noChangeArrowheads="1"/>
              </p:cNvSpPr>
              <p:nvPr/>
            </p:nvSpPr>
            <p:spPr bwMode="auto">
              <a:xfrm flipV="1">
                <a:off x="4666" y="2423"/>
                <a:ext cx="56"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2" name="AutoShape 537">
                <a:extLst>
                  <a:ext uri="{FF2B5EF4-FFF2-40B4-BE49-F238E27FC236}">
                    <a16:creationId xmlns:a16="http://schemas.microsoft.com/office/drawing/2014/main" xmlns="" id="{CAFF3B98-9F17-1F7F-A6A5-06D25C9B0889}"/>
                  </a:ext>
                </a:extLst>
              </p:cNvPr>
              <p:cNvSpPr>
                <a:spLocks noChangeArrowheads="1"/>
              </p:cNvSpPr>
              <p:nvPr/>
            </p:nvSpPr>
            <p:spPr bwMode="auto">
              <a:xfrm flipV="1">
                <a:off x="4666" y="2468"/>
                <a:ext cx="56" cy="5"/>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3" name="AutoShape 538">
                <a:extLst>
                  <a:ext uri="{FF2B5EF4-FFF2-40B4-BE49-F238E27FC236}">
                    <a16:creationId xmlns:a16="http://schemas.microsoft.com/office/drawing/2014/main" xmlns="" id="{5D19B9D4-B0B9-604D-488A-919DCC6B17EF}"/>
                  </a:ext>
                </a:extLst>
              </p:cNvPr>
              <p:cNvSpPr>
                <a:spLocks noChangeArrowheads="1"/>
              </p:cNvSpPr>
              <p:nvPr/>
            </p:nvSpPr>
            <p:spPr bwMode="auto">
              <a:xfrm flipV="1">
                <a:off x="4661" y="2512"/>
                <a:ext cx="64" cy="16"/>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4" name="AutoShape 539">
                <a:extLst>
                  <a:ext uri="{FF2B5EF4-FFF2-40B4-BE49-F238E27FC236}">
                    <a16:creationId xmlns:a16="http://schemas.microsoft.com/office/drawing/2014/main" xmlns="" id="{33D53DDF-169D-F119-1ED6-239F11883CFA}"/>
                  </a:ext>
                </a:extLst>
              </p:cNvPr>
              <p:cNvSpPr>
                <a:spLocks noChangeArrowheads="1"/>
              </p:cNvSpPr>
              <p:nvPr/>
            </p:nvSpPr>
            <p:spPr bwMode="auto">
              <a:xfrm flipV="1">
                <a:off x="4727" y="2393"/>
                <a:ext cx="64" cy="159"/>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5" name="AutoShape 540">
                <a:extLst>
                  <a:ext uri="{FF2B5EF4-FFF2-40B4-BE49-F238E27FC236}">
                    <a16:creationId xmlns:a16="http://schemas.microsoft.com/office/drawing/2014/main" xmlns="" id="{B743152B-866B-BAB7-42FC-2B0DF7AAA2FC}"/>
                  </a:ext>
                </a:extLst>
              </p:cNvPr>
              <p:cNvSpPr>
                <a:spLocks noChangeArrowheads="1"/>
              </p:cNvSpPr>
              <p:nvPr/>
            </p:nvSpPr>
            <p:spPr bwMode="auto">
              <a:xfrm flipV="1">
                <a:off x="4756" y="2391"/>
                <a:ext cx="3" cy="161"/>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6" name="AutoShape 541">
                <a:extLst>
                  <a:ext uri="{FF2B5EF4-FFF2-40B4-BE49-F238E27FC236}">
                    <a16:creationId xmlns:a16="http://schemas.microsoft.com/office/drawing/2014/main" xmlns="" id="{1EA5CA68-8475-4896-1702-D805DB77202F}"/>
                  </a:ext>
                </a:extLst>
              </p:cNvPr>
              <p:cNvSpPr>
                <a:spLocks noChangeArrowheads="1"/>
              </p:cNvSpPr>
              <p:nvPr/>
            </p:nvSpPr>
            <p:spPr bwMode="auto">
              <a:xfrm flipV="1">
                <a:off x="4728" y="2436"/>
                <a:ext cx="61" cy="8"/>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7" name="AutoShape 542">
                <a:extLst>
                  <a:ext uri="{FF2B5EF4-FFF2-40B4-BE49-F238E27FC236}">
                    <a16:creationId xmlns:a16="http://schemas.microsoft.com/office/drawing/2014/main" xmlns="" id="{CA644C44-E112-B137-DED6-453CD392ECBA}"/>
                  </a:ext>
                </a:extLst>
              </p:cNvPr>
              <p:cNvSpPr>
                <a:spLocks noChangeArrowheads="1"/>
              </p:cNvSpPr>
              <p:nvPr/>
            </p:nvSpPr>
            <p:spPr bwMode="auto">
              <a:xfrm flipV="1">
                <a:off x="4728" y="2497"/>
                <a:ext cx="61"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8" name="AutoShape 543">
                <a:extLst>
                  <a:ext uri="{FF2B5EF4-FFF2-40B4-BE49-F238E27FC236}">
                    <a16:creationId xmlns:a16="http://schemas.microsoft.com/office/drawing/2014/main" xmlns="" id="{76A651DD-FF22-43D9-7BF9-6A7FFD7F6BAA}"/>
                  </a:ext>
                </a:extLst>
              </p:cNvPr>
              <p:cNvSpPr>
                <a:spLocks noChangeArrowheads="1"/>
              </p:cNvSpPr>
              <p:nvPr/>
            </p:nvSpPr>
            <p:spPr bwMode="auto">
              <a:xfrm flipV="1">
                <a:off x="4725" y="2554"/>
                <a:ext cx="68" cy="17"/>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39" name="AutoShape 544">
                <a:extLst>
                  <a:ext uri="{FF2B5EF4-FFF2-40B4-BE49-F238E27FC236}">
                    <a16:creationId xmlns:a16="http://schemas.microsoft.com/office/drawing/2014/main" xmlns="" id="{2A40081C-44C5-CE20-D769-5AAE1B6D5223}"/>
                  </a:ext>
                </a:extLst>
              </p:cNvPr>
              <p:cNvSpPr>
                <a:spLocks noChangeArrowheads="1"/>
              </p:cNvSpPr>
              <p:nvPr/>
            </p:nvSpPr>
            <p:spPr bwMode="auto">
              <a:xfrm flipV="1">
                <a:off x="4798" y="2390"/>
                <a:ext cx="60" cy="121"/>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0" name="AutoShape 545">
                <a:extLst>
                  <a:ext uri="{FF2B5EF4-FFF2-40B4-BE49-F238E27FC236}">
                    <a16:creationId xmlns:a16="http://schemas.microsoft.com/office/drawing/2014/main" xmlns="" id="{08A18E8F-25B5-7FFA-3895-FA3ED24EA0B6}"/>
                  </a:ext>
                </a:extLst>
              </p:cNvPr>
              <p:cNvSpPr>
                <a:spLocks noChangeArrowheads="1"/>
              </p:cNvSpPr>
              <p:nvPr/>
            </p:nvSpPr>
            <p:spPr bwMode="auto">
              <a:xfrm flipV="1">
                <a:off x="4826" y="2388"/>
                <a:ext cx="2" cy="123"/>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1" name="AutoShape 546">
                <a:extLst>
                  <a:ext uri="{FF2B5EF4-FFF2-40B4-BE49-F238E27FC236}">
                    <a16:creationId xmlns:a16="http://schemas.microsoft.com/office/drawing/2014/main" xmlns="" id="{FD5626FB-E6BC-B785-80A3-3EA33C28694B}"/>
                  </a:ext>
                </a:extLst>
              </p:cNvPr>
              <p:cNvSpPr>
                <a:spLocks noChangeArrowheads="1"/>
              </p:cNvSpPr>
              <p:nvPr/>
            </p:nvSpPr>
            <p:spPr bwMode="auto">
              <a:xfrm flipV="1">
                <a:off x="4799" y="2423"/>
                <a:ext cx="58" cy="6"/>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2" name="AutoShape 547">
                <a:extLst>
                  <a:ext uri="{FF2B5EF4-FFF2-40B4-BE49-F238E27FC236}">
                    <a16:creationId xmlns:a16="http://schemas.microsoft.com/office/drawing/2014/main" xmlns="" id="{6C00D4C7-A750-66A9-A885-DE05E40C49D3}"/>
                  </a:ext>
                </a:extLst>
              </p:cNvPr>
              <p:cNvSpPr>
                <a:spLocks noChangeArrowheads="1"/>
              </p:cNvSpPr>
              <p:nvPr/>
            </p:nvSpPr>
            <p:spPr bwMode="auto">
              <a:xfrm flipV="1">
                <a:off x="4799" y="2468"/>
                <a:ext cx="58" cy="5"/>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43" name="AutoShape 548">
                <a:extLst>
                  <a:ext uri="{FF2B5EF4-FFF2-40B4-BE49-F238E27FC236}">
                    <a16:creationId xmlns:a16="http://schemas.microsoft.com/office/drawing/2014/main" xmlns="" id="{8FD7B0C9-464A-1817-FFD7-E7B89638989F}"/>
                  </a:ext>
                </a:extLst>
              </p:cNvPr>
              <p:cNvSpPr>
                <a:spLocks noChangeArrowheads="1"/>
              </p:cNvSpPr>
              <p:nvPr/>
            </p:nvSpPr>
            <p:spPr bwMode="auto">
              <a:xfrm flipV="1">
                <a:off x="4795" y="2512"/>
                <a:ext cx="64" cy="16"/>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406" name="Group 549">
              <a:extLst>
                <a:ext uri="{FF2B5EF4-FFF2-40B4-BE49-F238E27FC236}">
                  <a16:creationId xmlns:a16="http://schemas.microsoft.com/office/drawing/2014/main" xmlns="" id="{EF14AA0C-3A9E-27E0-762C-16DDE7A4E938}"/>
                </a:ext>
              </a:extLst>
            </p:cNvPr>
            <p:cNvGrpSpPr>
              <a:grpSpLocks/>
            </p:cNvGrpSpPr>
            <p:nvPr/>
          </p:nvGrpSpPr>
          <p:grpSpPr bwMode="auto">
            <a:xfrm>
              <a:off x="4622" y="3035"/>
              <a:ext cx="71" cy="250"/>
              <a:chOff x="4622" y="3035"/>
              <a:chExt cx="71" cy="250"/>
            </a:xfrm>
          </p:grpSpPr>
          <p:sp>
            <p:nvSpPr>
              <p:cNvPr id="165424" name="AutoShape 550">
                <a:extLst>
                  <a:ext uri="{FF2B5EF4-FFF2-40B4-BE49-F238E27FC236}">
                    <a16:creationId xmlns:a16="http://schemas.microsoft.com/office/drawing/2014/main" xmlns="" id="{789551B2-ECE1-2B34-9705-0F3DDE70CBAA}"/>
                  </a:ext>
                </a:extLst>
              </p:cNvPr>
              <p:cNvSpPr>
                <a:spLocks noChangeArrowheads="1"/>
              </p:cNvSpPr>
              <p:nvPr/>
            </p:nvSpPr>
            <p:spPr bwMode="auto">
              <a:xfrm flipV="1">
                <a:off x="4624" y="3038"/>
                <a:ext cx="68" cy="219"/>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5" name="AutoShape 551">
                <a:extLst>
                  <a:ext uri="{FF2B5EF4-FFF2-40B4-BE49-F238E27FC236}">
                    <a16:creationId xmlns:a16="http://schemas.microsoft.com/office/drawing/2014/main" xmlns="" id="{3DD82A62-990D-7300-86E7-5B4613CFA452}"/>
                  </a:ext>
                </a:extLst>
              </p:cNvPr>
              <p:cNvSpPr>
                <a:spLocks noChangeArrowheads="1"/>
              </p:cNvSpPr>
              <p:nvPr/>
            </p:nvSpPr>
            <p:spPr bwMode="auto">
              <a:xfrm flipV="1">
                <a:off x="4654" y="3035"/>
                <a:ext cx="3" cy="222"/>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6" name="AutoShape 552">
                <a:extLst>
                  <a:ext uri="{FF2B5EF4-FFF2-40B4-BE49-F238E27FC236}">
                    <a16:creationId xmlns:a16="http://schemas.microsoft.com/office/drawing/2014/main" xmlns="" id="{8FC2D519-9CBB-14CE-51AF-C39E094B442A}"/>
                  </a:ext>
                </a:extLst>
              </p:cNvPr>
              <p:cNvSpPr>
                <a:spLocks noChangeArrowheads="1"/>
              </p:cNvSpPr>
              <p:nvPr/>
            </p:nvSpPr>
            <p:spPr bwMode="auto">
              <a:xfrm flipV="1">
                <a:off x="4626" y="3096"/>
                <a:ext cx="65"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7" name="AutoShape 553">
                <a:extLst>
                  <a:ext uri="{FF2B5EF4-FFF2-40B4-BE49-F238E27FC236}">
                    <a16:creationId xmlns:a16="http://schemas.microsoft.com/office/drawing/2014/main" xmlns="" id="{6144470B-4743-CCC7-9235-D36F65C3B1A4}"/>
                  </a:ext>
                </a:extLst>
              </p:cNvPr>
              <p:cNvSpPr>
                <a:spLocks noChangeArrowheads="1"/>
              </p:cNvSpPr>
              <p:nvPr/>
            </p:nvSpPr>
            <p:spPr bwMode="auto">
              <a:xfrm flipV="1">
                <a:off x="4626" y="3180"/>
                <a:ext cx="65" cy="9"/>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8" name="AutoShape 554">
                <a:extLst>
                  <a:ext uri="{FF2B5EF4-FFF2-40B4-BE49-F238E27FC236}">
                    <a16:creationId xmlns:a16="http://schemas.microsoft.com/office/drawing/2014/main" xmlns="" id="{0AE84906-28B9-359D-4DB3-2A53DDC3C7A8}"/>
                  </a:ext>
                </a:extLst>
              </p:cNvPr>
              <p:cNvSpPr>
                <a:spLocks noChangeArrowheads="1"/>
              </p:cNvSpPr>
              <p:nvPr/>
            </p:nvSpPr>
            <p:spPr bwMode="auto">
              <a:xfrm flipV="1">
                <a:off x="4622" y="3261"/>
                <a:ext cx="71" cy="24"/>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5407" name="Group 555">
              <a:extLst>
                <a:ext uri="{FF2B5EF4-FFF2-40B4-BE49-F238E27FC236}">
                  <a16:creationId xmlns:a16="http://schemas.microsoft.com/office/drawing/2014/main" xmlns="" id="{B74187A5-E8E6-326B-A30D-73D9491C458F}"/>
                </a:ext>
              </a:extLst>
            </p:cNvPr>
            <p:cNvGrpSpPr>
              <a:grpSpLocks/>
            </p:cNvGrpSpPr>
            <p:nvPr/>
          </p:nvGrpSpPr>
          <p:grpSpPr bwMode="auto">
            <a:xfrm>
              <a:off x="4712" y="3031"/>
              <a:ext cx="68" cy="261"/>
              <a:chOff x="4712" y="3031"/>
              <a:chExt cx="68" cy="261"/>
            </a:xfrm>
          </p:grpSpPr>
          <p:sp>
            <p:nvSpPr>
              <p:cNvPr id="165419" name="AutoShape 556">
                <a:extLst>
                  <a:ext uri="{FF2B5EF4-FFF2-40B4-BE49-F238E27FC236}">
                    <a16:creationId xmlns:a16="http://schemas.microsoft.com/office/drawing/2014/main" xmlns="" id="{60EC6E88-9BF7-0551-E1B4-CF69C1373D9C}"/>
                  </a:ext>
                </a:extLst>
              </p:cNvPr>
              <p:cNvSpPr>
                <a:spLocks noChangeArrowheads="1"/>
              </p:cNvSpPr>
              <p:nvPr/>
            </p:nvSpPr>
            <p:spPr bwMode="auto">
              <a:xfrm flipV="1">
                <a:off x="4713" y="3033"/>
                <a:ext cx="65" cy="230"/>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0" name="AutoShape 557">
                <a:extLst>
                  <a:ext uri="{FF2B5EF4-FFF2-40B4-BE49-F238E27FC236}">
                    <a16:creationId xmlns:a16="http://schemas.microsoft.com/office/drawing/2014/main" xmlns="" id="{73DCD99D-C478-3534-F077-76A943026149}"/>
                  </a:ext>
                </a:extLst>
              </p:cNvPr>
              <p:cNvSpPr>
                <a:spLocks noChangeArrowheads="1"/>
              </p:cNvSpPr>
              <p:nvPr/>
            </p:nvSpPr>
            <p:spPr bwMode="auto">
              <a:xfrm flipV="1">
                <a:off x="4742" y="3031"/>
                <a:ext cx="2" cy="232"/>
              </a:xfrm>
              <a:prstGeom prst="roundRect">
                <a:avLst>
                  <a:gd name="adj" fmla="val 0"/>
                </a:avLst>
              </a:prstGeom>
              <a:solidFill>
                <a:srgbClr val="5F5F5F"/>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1" name="AutoShape 558">
                <a:extLst>
                  <a:ext uri="{FF2B5EF4-FFF2-40B4-BE49-F238E27FC236}">
                    <a16:creationId xmlns:a16="http://schemas.microsoft.com/office/drawing/2014/main" xmlns="" id="{8888DDCB-B6E4-1A50-BFB4-DF30F55FCCF2}"/>
                  </a:ext>
                </a:extLst>
              </p:cNvPr>
              <p:cNvSpPr>
                <a:spLocks noChangeArrowheads="1"/>
              </p:cNvSpPr>
              <p:nvPr/>
            </p:nvSpPr>
            <p:spPr bwMode="auto">
              <a:xfrm flipV="1">
                <a:off x="4714" y="3096"/>
                <a:ext cx="63"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2" name="AutoShape 559">
                <a:extLst>
                  <a:ext uri="{FF2B5EF4-FFF2-40B4-BE49-F238E27FC236}">
                    <a16:creationId xmlns:a16="http://schemas.microsoft.com/office/drawing/2014/main" xmlns="" id="{34FF3FF9-0FAF-DAEA-9BCA-AAB0D173E65D}"/>
                  </a:ext>
                </a:extLst>
              </p:cNvPr>
              <p:cNvSpPr>
                <a:spLocks noChangeArrowheads="1"/>
              </p:cNvSpPr>
              <p:nvPr/>
            </p:nvSpPr>
            <p:spPr bwMode="auto">
              <a:xfrm flipV="1">
                <a:off x="4714" y="3183"/>
                <a:ext cx="63" cy="11"/>
              </a:xfrm>
              <a:prstGeom prst="roundRect">
                <a:avLst>
                  <a:gd name="adj" fmla="val 0"/>
                </a:avLst>
              </a:prstGeom>
              <a:solidFill>
                <a:srgbClr val="4F4F4F"/>
              </a:solidFill>
              <a:ln w="9207">
                <a:solidFill>
                  <a:srgbClr val="4F4F4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23" name="AutoShape 560">
                <a:extLst>
                  <a:ext uri="{FF2B5EF4-FFF2-40B4-BE49-F238E27FC236}">
                    <a16:creationId xmlns:a16="http://schemas.microsoft.com/office/drawing/2014/main" xmlns="" id="{259EE43D-4CFE-2C3C-7C3A-C55E743C3C7A}"/>
                  </a:ext>
                </a:extLst>
              </p:cNvPr>
              <p:cNvSpPr>
                <a:spLocks noChangeArrowheads="1"/>
              </p:cNvSpPr>
              <p:nvPr/>
            </p:nvSpPr>
            <p:spPr bwMode="auto">
              <a:xfrm flipV="1">
                <a:off x="4712" y="3268"/>
                <a:ext cx="68" cy="24"/>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5408" name="AutoShape 561">
              <a:extLst>
                <a:ext uri="{FF2B5EF4-FFF2-40B4-BE49-F238E27FC236}">
                  <a16:creationId xmlns:a16="http://schemas.microsoft.com/office/drawing/2014/main" xmlns="" id="{CFFB11F4-8DBF-530C-AFC3-2273340F37BE}"/>
                </a:ext>
              </a:extLst>
            </p:cNvPr>
            <p:cNvSpPr>
              <a:spLocks noChangeArrowheads="1"/>
            </p:cNvSpPr>
            <p:nvPr/>
          </p:nvSpPr>
          <p:spPr bwMode="auto">
            <a:xfrm flipV="1">
              <a:off x="4727" y="2248"/>
              <a:ext cx="49" cy="77"/>
            </a:xfrm>
            <a:prstGeom prst="roundRect">
              <a:avLst>
                <a:gd name="adj" fmla="val 0"/>
              </a:avLst>
            </a:prstGeom>
            <a:solidFill>
              <a:srgbClr val="0080FF"/>
            </a:solidFill>
            <a:ln w="9207">
              <a:solidFill>
                <a:srgbClr val="F7F7F7"/>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09" name="AutoShape 562">
              <a:extLst>
                <a:ext uri="{FF2B5EF4-FFF2-40B4-BE49-F238E27FC236}">
                  <a16:creationId xmlns:a16="http://schemas.microsoft.com/office/drawing/2014/main" xmlns="" id="{536F9D23-8B60-ECA8-B031-29DC7C0579E8}"/>
                </a:ext>
              </a:extLst>
            </p:cNvPr>
            <p:cNvSpPr>
              <a:spLocks noChangeArrowheads="1"/>
            </p:cNvSpPr>
            <p:nvPr/>
          </p:nvSpPr>
          <p:spPr bwMode="auto">
            <a:xfrm flipV="1">
              <a:off x="5139" y="3077"/>
              <a:ext cx="51" cy="244"/>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0" name="AutoShape 563">
              <a:extLst>
                <a:ext uri="{FF2B5EF4-FFF2-40B4-BE49-F238E27FC236}">
                  <a16:creationId xmlns:a16="http://schemas.microsoft.com/office/drawing/2014/main" xmlns="" id="{7220ACEF-9F8E-69EC-4A44-1371A60AFFA6}"/>
                </a:ext>
              </a:extLst>
            </p:cNvPr>
            <p:cNvSpPr>
              <a:spLocks noChangeArrowheads="1"/>
            </p:cNvSpPr>
            <p:nvPr/>
          </p:nvSpPr>
          <p:spPr bwMode="auto">
            <a:xfrm flipV="1">
              <a:off x="5212" y="3177"/>
              <a:ext cx="4" cy="113"/>
            </a:xfrm>
            <a:prstGeom prst="roundRect">
              <a:avLst>
                <a:gd name="adj" fmla="val 0"/>
              </a:avLst>
            </a:prstGeom>
            <a:solidFill>
              <a:srgbClr val="824200"/>
            </a:solidFill>
            <a:ln w="9207">
              <a:solidFill>
                <a:srgbClr val="8242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1" name="Freeform 564">
              <a:extLst>
                <a:ext uri="{FF2B5EF4-FFF2-40B4-BE49-F238E27FC236}">
                  <a16:creationId xmlns:a16="http://schemas.microsoft.com/office/drawing/2014/main" xmlns="" id="{4AA5EC0C-C90C-26E8-F1F0-DD089CCB6212}"/>
                </a:ext>
              </a:extLst>
            </p:cNvPr>
            <p:cNvSpPr>
              <a:spLocks/>
            </p:cNvSpPr>
            <p:nvPr/>
          </p:nvSpPr>
          <p:spPr bwMode="auto">
            <a:xfrm>
              <a:off x="5157" y="2890"/>
              <a:ext cx="113" cy="313"/>
            </a:xfrm>
            <a:custGeom>
              <a:avLst/>
              <a:gdLst>
                <a:gd name="T0" fmla="*/ 62 w 113"/>
                <a:gd name="T1" fmla="*/ 49 h 313"/>
                <a:gd name="T2" fmla="*/ 56 w 113"/>
                <a:gd name="T3" fmla="*/ 9 h 313"/>
                <a:gd name="T4" fmla="*/ 50 w 113"/>
                <a:gd name="T5" fmla="*/ 5 h 313"/>
                <a:gd name="T6" fmla="*/ 50 w 113"/>
                <a:gd name="T7" fmla="*/ 28 h 313"/>
                <a:gd name="T8" fmla="*/ 49 w 113"/>
                <a:gd name="T9" fmla="*/ 46 h 313"/>
                <a:gd name="T10" fmla="*/ 43 w 113"/>
                <a:gd name="T11" fmla="*/ 67 h 313"/>
                <a:gd name="T12" fmla="*/ 41 w 113"/>
                <a:gd name="T13" fmla="*/ 82 h 313"/>
                <a:gd name="T14" fmla="*/ 32 w 113"/>
                <a:gd name="T15" fmla="*/ 75 h 313"/>
                <a:gd name="T16" fmla="*/ 26 w 113"/>
                <a:gd name="T17" fmla="*/ 63 h 313"/>
                <a:gd name="T18" fmla="*/ 21 w 113"/>
                <a:gd name="T19" fmla="*/ 77 h 313"/>
                <a:gd name="T20" fmla="*/ 25 w 113"/>
                <a:gd name="T21" fmla="*/ 101 h 313"/>
                <a:gd name="T22" fmla="*/ 27 w 113"/>
                <a:gd name="T23" fmla="*/ 121 h 313"/>
                <a:gd name="T24" fmla="*/ 28 w 113"/>
                <a:gd name="T25" fmla="*/ 141 h 313"/>
                <a:gd name="T26" fmla="*/ 25 w 113"/>
                <a:gd name="T27" fmla="*/ 154 h 313"/>
                <a:gd name="T28" fmla="*/ 19 w 113"/>
                <a:gd name="T29" fmla="*/ 145 h 313"/>
                <a:gd name="T30" fmla="*/ 11 w 113"/>
                <a:gd name="T31" fmla="*/ 137 h 313"/>
                <a:gd name="T32" fmla="*/ 7 w 113"/>
                <a:gd name="T33" fmla="*/ 158 h 313"/>
                <a:gd name="T34" fmla="*/ 11 w 113"/>
                <a:gd name="T35" fmla="*/ 186 h 313"/>
                <a:gd name="T36" fmla="*/ 15 w 113"/>
                <a:gd name="T37" fmla="*/ 201 h 313"/>
                <a:gd name="T38" fmla="*/ 12 w 113"/>
                <a:gd name="T39" fmla="*/ 210 h 313"/>
                <a:gd name="T40" fmla="*/ 13 w 113"/>
                <a:gd name="T41" fmla="*/ 218 h 313"/>
                <a:gd name="T42" fmla="*/ 18 w 113"/>
                <a:gd name="T43" fmla="*/ 224 h 313"/>
                <a:gd name="T44" fmla="*/ 17 w 113"/>
                <a:gd name="T45" fmla="*/ 226 h 313"/>
                <a:gd name="T46" fmla="*/ 7 w 113"/>
                <a:gd name="T47" fmla="*/ 230 h 313"/>
                <a:gd name="T48" fmla="*/ 1 w 113"/>
                <a:gd name="T49" fmla="*/ 237 h 313"/>
                <a:gd name="T50" fmla="*/ 3 w 113"/>
                <a:gd name="T51" fmla="*/ 255 h 313"/>
                <a:gd name="T52" fmla="*/ 17 w 113"/>
                <a:gd name="T53" fmla="*/ 280 h 313"/>
                <a:gd name="T54" fmla="*/ 34 w 113"/>
                <a:gd name="T55" fmla="*/ 298 h 313"/>
                <a:gd name="T56" fmla="*/ 49 w 113"/>
                <a:gd name="T57" fmla="*/ 310 h 313"/>
                <a:gd name="T58" fmla="*/ 70 w 113"/>
                <a:gd name="T59" fmla="*/ 310 h 313"/>
                <a:gd name="T60" fmla="*/ 83 w 113"/>
                <a:gd name="T61" fmla="*/ 298 h 313"/>
                <a:gd name="T62" fmla="*/ 93 w 113"/>
                <a:gd name="T63" fmla="*/ 276 h 313"/>
                <a:gd name="T64" fmla="*/ 103 w 113"/>
                <a:gd name="T65" fmla="*/ 255 h 313"/>
                <a:gd name="T66" fmla="*/ 112 w 113"/>
                <a:gd name="T67" fmla="*/ 227 h 313"/>
                <a:gd name="T68" fmla="*/ 107 w 113"/>
                <a:gd name="T69" fmla="*/ 215 h 313"/>
                <a:gd name="T70" fmla="*/ 95 w 113"/>
                <a:gd name="T71" fmla="*/ 220 h 313"/>
                <a:gd name="T72" fmla="*/ 90 w 113"/>
                <a:gd name="T73" fmla="*/ 213 h 313"/>
                <a:gd name="T74" fmla="*/ 95 w 113"/>
                <a:gd name="T75" fmla="*/ 199 h 313"/>
                <a:gd name="T76" fmla="*/ 103 w 113"/>
                <a:gd name="T77" fmla="*/ 185 h 313"/>
                <a:gd name="T78" fmla="*/ 106 w 113"/>
                <a:gd name="T79" fmla="*/ 164 h 313"/>
                <a:gd name="T80" fmla="*/ 110 w 113"/>
                <a:gd name="T81" fmla="*/ 141 h 313"/>
                <a:gd name="T82" fmla="*/ 103 w 113"/>
                <a:gd name="T83" fmla="*/ 138 h 313"/>
                <a:gd name="T84" fmla="*/ 91 w 113"/>
                <a:gd name="T85" fmla="*/ 141 h 313"/>
                <a:gd name="T86" fmla="*/ 85 w 113"/>
                <a:gd name="T87" fmla="*/ 142 h 313"/>
                <a:gd name="T88" fmla="*/ 97 w 113"/>
                <a:gd name="T89" fmla="*/ 118 h 313"/>
                <a:gd name="T90" fmla="*/ 101 w 113"/>
                <a:gd name="T91" fmla="*/ 93 h 313"/>
                <a:gd name="T92" fmla="*/ 94 w 113"/>
                <a:gd name="T93" fmla="*/ 92 h 313"/>
                <a:gd name="T94" fmla="*/ 84 w 113"/>
                <a:gd name="T95" fmla="*/ 92 h 313"/>
                <a:gd name="T96" fmla="*/ 82 w 113"/>
                <a:gd name="T97" fmla="*/ 79 h 313"/>
                <a:gd name="T98" fmla="*/ 81 w 113"/>
                <a:gd name="T99" fmla="*/ 63 h 313"/>
                <a:gd name="T100" fmla="*/ 79 w 113"/>
                <a:gd name="T101" fmla="*/ 54 h 313"/>
                <a:gd name="T102" fmla="*/ 79 w 113"/>
                <a:gd name="T103" fmla="*/ 45 h 313"/>
                <a:gd name="T104" fmla="*/ 76 w 113"/>
                <a:gd name="T105" fmla="*/ 43 h 313"/>
                <a:gd name="T106" fmla="*/ 71 w 113"/>
                <a:gd name="T107" fmla="*/ 50 h 313"/>
                <a:gd name="T108" fmla="*/ 69 w 113"/>
                <a:gd name="T109" fmla="*/ 55 h 313"/>
                <a:gd name="T110" fmla="*/ 66 w 113"/>
                <a:gd name="T111" fmla="*/ 63 h 313"/>
                <a:gd name="T112" fmla="*/ 65 w 113"/>
                <a:gd name="T113" fmla="*/ 68 h 31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3"/>
                <a:gd name="T172" fmla="*/ 0 h 313"/>
                <a:gd name="T173" fmla="*/ 113 w 113"/>
                <a:gd name="T174" fmla="*/ 313 h 313"/>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3" h="313">
                  <a:moveTo>
                    <a:pt x="65" y="68"/>
                  </a:moveTo>
                  <a:lnTo>
                    <a:pt x="64" y="68"/>
                  </a:lnTo>
                  <a:lnTo>
                    <a:pt x="64" y="66"/>
                  </a:lnTo>
                  <a:lnTo>
                    <a:pt x="64" y="63"/>
                  </a:lnTo>
                  <a:lnTo>
                    <a:pt x="64" y="58"/>
                  </a:lnTo>
                  <a:lnTo>
                    <a:pt x="62" y="55"/>
                  </a:lnTo>
                  <a:lnTo>
                    <a:pt x="62" y="49"/>
                  </a:lnTo>
                  <a:lnTo>
                    <a:pt x="62" y="43"/>
                  </a:lnTo>
                  <a:lnTo>
                    <a:pt x="62" y="36"/>
                  </a:lnTo>
                  <a:lnTo>
                    <a:pt x="60" y="30"/>
                  </a:lnTo>
                  <a:lnTo>
                    <a:pt x="60" y="24"/>
                  </a:lnTo>
                  <a:lnTo>
                    <a:pt x="58" y="19"/>
                  </a:lnTo>
                  <a:lnTo>
                    <a:pt x="58" y="13"/>
                  </a:lnTo>
                  <a:lnTo>
                    <a:pt x="56" y="9"/>
                  </a:lnTo>
                  <a:lnTo>
                    <a:pt x="56" y="5"/>
                  </a:lnTo>
                  <a:lnTo>
                    <a:pt x="54" y="3"/>
                  </a:lnTo>
                  <a:lnTo>
                    <a:pt x="54" y="0"/>
                  </a:lnTo>
                  <a:lnTo>
                    <a:pt x="52" y="2"/>
                  </a:lnTo>
                  <a:lnTo>
                    <a:pt x="51" y="2"/>
                  </a:lnTo>
                  <a:lnTo>
                    <a:pt x="50" y="4"/>
                  </a:lnTo>
                  <a:lnTo>
                    <a:pt x="50" y="5"/>
                  </a:lnTo>
                  <a:lnTo>
                    <a:pt x="50" y="8"/>
                  </a:lnTo>
                  <a:lnTo>
                    <a:pt x="50" y="10"/>
                  </a:lnTo>
                  <a:lnTo>
                    <a:pt x="50" y="14"/>
                  </a:lnTo>
                  <a:lnTo>
                    <a:pt x="50" y="16"/>
                  </a:lnTo>
                  <a:lnTo>
                    <a:pt x="50" y="20"/>
                  </a:lnTo>
                  <a:lnTo>
                    <a:pt x="50" y="24"/>
                  </a:lnTo>
                  <a:lnTo>
                    <a:pt x="50" y="28"/>
                  </a:lnTo>
                  <a:lnTo>
                    <a:pt x="50" y="30"/>
                  </a:lnTo>
                  <a:lnTo>
                    <a:pt x="50" y="34"/>
                  </a:lnTo>
                  <a:lnTo>
                    <a:pt x="50" y="36"/>
                  </a:lnTo>
                  <a:lnTo>
                    <a:pt x="50" y="40"/>
                  </a:lnTo>
                  <a:lnTo>
                    <a:pt x="50" y="42"/>
                  </a:lnTo>
                  <a:lnTo>
                    <a:pt x="49" y="44"/>
                  </a:lnTo>
                  <a:lnTo>
                    <a:pt x="49" y="46"/>
                  </a:lnTo>
                  <a:lnTo>
                    <a:pt x="47" y="49"/>
                  </a:lnTo>
                  <a:lnTo>
                    <a:pt x="47" y="51"/>
                  </a:lnTo>
                  <a:lnTo>
                    <a:pt x="45" y="55"/>
                  </a:lnTo>
                  <a:lnTo>
                    <a:pt x="45" y="58"/>
                  </a:lnTo>
                  <a:lnTo>
                    <a:pt x="45" y="62"/>
                  </a:lnTo>
                  <a:lnTo>
                    <a:pt x="45" y="64"/>
                  </a:lnTo>
                  <a:lnTo>
                    <a:pt x="43" y="67"/>
                  </a:lnTo>
                  <a:lnTo>
                    <a:pt x="43" y="70"/>
                  </a:lnTo>
                  <a:lnTo>
                    <a:pt x="42" y="73"/>
                  </a:lnTo>
                  <a:lnTo>
                    <a:pt x="42" y="75"/>
                  </a:lnTo>
                  <a:lnTo>
                    <a:pt x="41" y="78"/>
                  </a:lnTo>
                  <a:lnTo>
                    <a:pt x="41" y="80"/>
                  </a:lnTo>
                  <a:lnTo>
                    <a:pt x="41" y="82"/>
                  </a:lnTo>
                  <a:lnTo>
                    <a:pt x="39" y="82"/>
                  </a:lnTo>
                  <a:lnTo>
                    <a:pt x="38" y="82"/>
                  </a:lnTo>
                  <a:lnTo>
                    <a:pt x="36" y="82"/>
                  </a:lnTo>
                  <a:lnTo>
                    <a:pt x="36" y="80"/>
                  </a:lnTo>
                  <a:lnTo>
                    <a:pt x="34" y="79"/>
                  </a:lnTo>
                  <a:lnTo>
                    <a:pt x="34" y="77"/>
                  </a:lnTo>
                  <a:lnTo>
                    <a:pt x="32" y="75"/>
                  </a:lnTo>
                  <a:lnTo>
                    <a:pt x="32" y="72"/>
                  </a:lnTo>
                  <a:lnTo>
                    <a:pt x="30" y="70"/>
                  </a:lnTo>
                  <a:lnTo>
                    <a:pt x="30" y="68"/>
                  </a:lnTo>
                  <a:lnTo>
                    <a:pt x="28" y="66"/>
                  </a:lnTo>
                  <a:lnTo>
                    <a:pt x="28" y="64"/>
                  </a:lnTo>
                  <a:lnTo>
                    <a:pt x="26" y="64"/>
                  </a:lnTo>
                  <a:lnTo>
                    <a:pt x="26" y="63"/>
                  </a:lnTo>
                  <a:lnTo>
                    <a:pt x="25" y="64"/>
                  </a:lnTo>
                  <a:lnTo>
                    <a:pt x="23" y="66"/>
                  </a:lnTo>
                  <a:lnTo>
                    <a:pt x="22" y="68"/>
                  </a:lnTo>
                  <a:lnTo>
                    <a:pt x="21" y="71"/>
                  </a:lnTo>
                  <a:lnTo>
                    <a:pt x="21" y="73"/>
                  </a:lnTo>
                  <a:lnTo>
                    <a:pt x="21" y="77"/>
                  </a:lnTo>
                  <a:lnTo>
                    <a:pt x="21" y="80"/>
                  </a:lnTo>
                  <a:lnTo>
                    <a:pt x="21" y="84"/>
                  </a:lnTo>
                  <a:lnTo>
                    <a:pt x="22" y="86"/>
                  </a:lnTo>
                  <a:lnTo>
                    <a:pt x="22" y="89"/>
                  </a:lnTo>
                  <a:lnTo>
                    <a:pt x="22" y="94"/>
                  </a:lnTo>
                  <a:lnTo>
                    <a:pt x="22" y="97"/>
                  </a:lnTo>
                  <a:lnTo>
                    <a:pt x="25" y="101"/>
                  </a:lnTo>
                  <a:lnTo>
                    <a:pt x="25" y="104"/>
                  </a:lnTo>
                  <a:lnTo>
                    <a:pt x="25" y="108"/>
                  </a:lnTo>
                  <a:lnTo>
                    <a:pt x="25" y="111"/>
                  </a:lnTo>
                  <a:lnTo>
                    <a:pt x="27" y="113"/>
                  </a:lnTo>
                  <a:lnTo>
                    <a:pt x="27" y="116"/>
                  </a:lnTo>
                  <a:lnTo>
                    <a:pt x="27" y="118"/>
                  </a:lnTo>
                  <a:lnTo>
                    <a:pt x="27" y="121"/>
                  </a:lnTo>
                  <a:lnTo>
                    <a:pt x="27" y="123"/>
                  </a:lnTo>
                  <a:lnTo>
                    <a:pt x="27" y="126"/>
                  </a:lnTo>
                  <a:lnTo>
                    <a:pt x="27" y="129"/>
                  </a:lnTo>
                  <a:lnTo>
                    <a:pt x="27" y="133"/>
                  </a:lnTo>
                  <a:lnTo>
                    <a:pt x="28" y="135"/>
                  </a:lnTo>
                  <a:lnTo>
                    <a:pt x="28" y="139"/>
                  </a:lnTo>
                  <a:lnTo>
                    <a:pt x="28" y="141"/>
                  </a:lnTo>
                  <a:lnTo>
                    <a:pt x="28" y="145"/>
                  </a:lnTo>
                  <a:lnTo>
                    <a:pt x="28" y="147"/>
                  </a:lnTo>
                  <a:lnTo>
                    <a:pt x="27" y="149"/>
                  </a:lnTo>
                  <a:lnTo>
                    <a:pt x="27" y="151"/>
                  </a:lnTo>
                  <a:lnTo>
                    <a:pt x="27" y="152"/>
                  </a:lnTo>
                  <a:lnTo>
                    <a:pt x="25" y="154"/>
                  </a:lnTo>
                  <a:lnTo>
                    <a:pt x="25" y="155"/>
                  </a:lnTo>
                  <a:lnTo>
                    <a:pt x="22" y="155"/>
                  </a:lnTo>
                  <a:lnTo>
                    <a:pt x="22" y="154"/>
                  </a:lnTo>
                  <a:lnTo>
                    <a:pt x="20" y="152"/>
                  </a:lnTo>
                  <a:lnTo>
                    <a:pt x="20" y="150"/>
                  </a:lnTo>
                  <a:lnTo>
                    <a:pt x="19" y="148"/>
                  </a:lnTo>
                  <a:lnTo>
                    <a:pt x="19" y="145"/>
                  </a:lnTo>
                  <a:lnTo>
                    <a:pt x="17" y="143"/>
                  </a:lnTo>
                  <a:lnTo>
                    <a:pt x="17" y="141"/>
                  </a:lnTo>
                  <a:lnTo>
                    <a:pt x="15" y="139"/>
                  </a:lnTo>
                  <a:lnTo>
                    <a:pt x="15" y="138"/>
                  </a:lnTo>
                  <a:lnTo>
                    <a:pt x="13" y="138"/>
                  </a:lnTo>
                  <a:lnTo>
                    <a:pt x="13" y="136"/>
                  </a:lnTo>
                  <a:lnTo>
                    <a:pt x="11" y="137"/>
                  </a:lnTo>
                  <a:lnTo>
                    <a:pt x="9" y="141"/>
                  </a:lnTo>
                  <a:lnTo>
                    <a:pt x="8" y="143"/>
                  </a:lnTo>
                  <a:lnTo>
                    <a:pt x="7" y="147"/>
                  </a:lnTo>
                  <a:lnTo>
                    <a:pt x="7" y="150"/>
                  </a:lnTo>
                  <a:lnTo>
                    <a:pt x="7" y="154"/>
                  </a:lnTo>
                  <a:lnTo>
                    <a:pt x="7" y="158"/>
                  </a:lnTo>
                  <a:lnTo>
                    <a:pt x="7" y="162"/>
                  </a:lnTo>
                  <a:lnTo>
                    <a:pt x="8" y="166"/>
                  </a:lnTo>
                  <a:lnTo>
                    <a:pt x="8" y="171"/>
                  </a:lnTo>
                  <a:lnTo>
                    <a:pt x="9" y="175"/>
                  </a:lnTo>
                  <a:lnTo>
                    <a:pt x="9" y="179"/>
                  </a:lnTo>
                  <a:lnTo>
                    <a:pt x="11" y="183"/>
                  </a:lnTo>
                  <a:lnTo>
                    <a:pt x="11" y="186"/>
                  </a:lnTo>
                  <a:lnTo>
                    <a:pt x="13" y="190"/>
                  </a:lnTo>
                  <a:lnTo>
                    <a:pt x="13" y="193"/>
                  </a:lnTo>
                  <a:lnTo>
                    <a:pt x="15" y="195"/>
                  </a:lnTo>
                  <a:lnTo>
                    <a:pt x="15" y="197"/>
                  </a:lnTo>
                  <a:lnTo>
                    <a:pt x="15" y="199"/>
                  </a:lnTo>
                  <a:lnTo>
                    <a:pt x="15" y="201"/>
                  </a:lnTo>
                  <a:lnTo>
                    <a:pt x="14" y="203"/>
                  </a:lnTo>
                  <a:lnTo>
                    <a:pt x="14" y="205"/>
                  </a:lnTo>
                  <a:lnTo>
                    <a:pt x="12" y="207"/>
                  </a:lnTo>
                  <a:lnTo>
                    <a:pt x="12" y="208"/>
                  </a:lnTo>
                  <a:lnTo>
                    <a:pt x="12" y="210"/>
                  </a:lnTo>
                  <a:lnTo>
                    <a:pt x="12" y="213"/>
                  </a:lnTo>
                  <a:lnTo>
                    <a:pt x="12" y="214"/>
                  </a:lnTo>
                  <a:lnTo>
                    <a:pt x="12" y="215"/>
                  </a:lnTo>
                  <a:lnTo>
                    <a:pt x="13" y="215"/>
                  </a:lnTo>
                  <a:lnTo>
                    <a:pt x="13" y="217"/>
                  </a:lnTo>
                  <a:lnTo>
                    <a:pt x="13" y="218"/>
                  </a:lnTo>
                  <a:lnTo>
                    <a:pt x="13" y="220"/>
                  </a:lnTo>
                  <a:lnTo>
                    <a:pt x="15" y="220"/>
                  </a:lnTo>
                  <a:lnTo>
                    <a:pt x="15" y="222"/>
                  </a:lnTo>
                  <a:lnTo>
                    <a:pt x="16" y="222"/>
                  </a:lnTo>
                  <a:lnTo>
                    <a:pt x="18" y="222"/>
                  </a:lnTo>
                  <a:lnTo>
                    <a:pt x="18" y="224"/>
                  </a:lnTo>
                  <a:lnTo>
                    <a:pt x="19" y="224"/>
                  </a:lnTo>
                  <a:lnTo>
                    <a:pt x="18" y="226"/>
                  </a:lnTo>
                  <a:lnTo>
                    <a:pt x="17" y="226"/>
                  </a:lnTo>
                  <a:lnTo>
                    <a:pt x="15" y="227"/>
                  </a:lnTo>
                  <a:lnTo>
                    <a:pt x="13" y="227"/>
                  </a:lnTo>
                  <a:lnTo>
                    <a:pt x="12" y="228"/>
                  </a:lnTo>
                  <a:lnTo>
                    <a:pt x="10" y="230"/>
                  </a:lnTo>
                  <a:lnTo>
                    <a:pt x="9" y="230"/>
                  </a:lnTo>
                  <a:lnTo>
                    <a:pt x="7" y="230"/>
                  </a:lnTo>
                  <a:lnTo>
                    <a:pt x="5" y="232"/>
                  </a:lnTo>
                  <a:lnTo>
                    <a:pt x="5" y="233"/>
                  </a:lnTo>
                  <a:lnTo>
                    <a:pt x="3" y="235"/>
                  </a:lnTo>
                  <a:lnTo>
                    <a:pt x="1" y="237"/>
                  </a:lnTo>
                  <a:lnTo>
                    <a:pt x="1" y="239"/>
                  </a:lnTo>
                  <a:lnTo>
                    <a:pt x="0" y="243"/>
                  </a:lnTo>
                  <a:lnTo>
                    <a:pt x="0" y="245"/>
                  </a:lnTo>
                  <a:lnTo>
                    <a:pt x="0" y="249"/>
                  </a:lnTo>
                  <a:lnTo>
                    <a:pt x="2" y="251"/>
                  </a:lnTo>
                  <a:lnTo>
                    <a:pt x="3" y="255"/>
                  </a:lnTo>
                  <a:lnTo>
                    <a:pt x="4" y="259"/>
                  </a:lnTo>
                  <a:lnTo>
                    <a:pt x="6" y="263"/>
                  </a:lnTo>
                  <a:lnTo>
                    <a:pt x="8" y="266"/>
                  </a:lnTo>
                  <a:lnTo>
                    <a:pt x="10" y="270"/>
                  </a:lnTo>
                  <a:lnTo>
                    <a:pt x="12" y="274"/>
                  </a:lnTo>
                  <a:lnTo>
                    <a:pt x="14" y="278"/>
                  </a:lnTo>
                  <a:lnTo>
                    <a:pt x="17" y="280"/>
                  </a:lnTo>
                  <a:lnTo>
                    <a:pt x="19" y="284"/>
                  </a:lnTo>
                  <a:lnTo>
                    <a:pt x="21" y="286"/>
                  </a:lnTo>
                  <a:lnTo>
                    <a:pt x="23" y="288"/>
                  </a:lnTo>
                  <a:lnTo>
                    <a:pt x="27" y="289"/>
                  </a:lnTo>
                  <a:lnTo>
                    <a:pt x="29" y="293"/>
                  </a:lnTo>
                  <a:lnTo>
                    <a:pt x="32" y="295"/>
                  </a:lnTo>
                  <a:lnTo>
                    <a:pt x="34" y="298"/>
                  </a:lnTo>
                  <a:lnTo>
                    <a:pt x="37" y="300"/>
                  </a:lnTo>
                  <a:lnTo>
                    <a:pt x="39" y="302"/>
                  </a:lnTo>
                  <a:lnTo>
                    <a:pt x="41" y="304"/>
                  </a:lnTo>
                  <a:lnTo>
                    <a:pt x="42" y="306"/>
                  </a:lnTo>
                  <a:lnTo>
                    <a:pt x="45" y="307"/>
                  </a:lnTo>
                  <a:lnTo>
                    <a:pt x="47" y="309"/>
                  </a:lnTo>
                  <a:lnTo>
                    <a:pt x="49" y="310"/>
                  </a:lnTo>
                  <a:lnTo>
                    <a:pt x="51" y="311"/>
                  </a:lnTo>
                  <a:lnTo>
                    <a:pt x="54" y="311"/>
                  </a:lnTo>
                  <a:lnTo>
                    <a:pt x="56" y="312"/>
                  </a:lnTo>
                  <a:lnTo>
                    <a:pt x="60" y="312"/>
                  </a:lnTo>
                  <a:lnTo>
                    <a:pt x="64" y="312"/>
                  </a:lnTo>
                  <a:lnTo>
                    <a:pt x="68" y="310"/>
                  </a:lnTo>
                  <a:lnTo>
                    <a:pt x="70" y="310"/>
                  </a:lnTo>
                  <a:lnTo>
                    <a:pt x="72" y="309"/>
                  </a:lnTo>
                  <a:lnTo>
                    <a:pt x="74" y="309"/>
                  </a:lnTo>
                  <a:lnTo>
                    <a:pt x="77" y="307"/>
                  </a:lnTo>
                  <a:lnTo>
                    <a:pt x="78" y="305"/>
                  </a:lnTo>
                  <a:lnTo>
                    <a:pt x="79" y="304"/>
                  </a:lnTo>
                  <a:lnTo>
                    <a:pt x="81" y="302"/>
                  </a:lnTo>
                  <a:lnTo>
                    <a:pt x="83" y="298"/>
                  </a:lnTo>
                  <a:lnTo>
                    <a:pt x="83" y="296"/>
                  </a:lnTo>
                  <a:lnTo>
                    <a:pt x="85" y="293"/>
                  </a:lnTo>
                  <a:lnTo>
                    <a:pt x="87" y="290"/>
                  </a:lnTo>
                  <a:lnTo>
                    <a:pt x="88" y="287"/>
                  </a:lnTo>
                  <a:lnTo>
                    <a:pt x="89" y="284"/>
                  </a:lnTo>
                  <a:lnTo>
                    <a:pt x="91" y="280"/>
                  </a:lnTo>
                  <a:lnTo>
                    <a:pt x="93" y="276"/>
                  </a:lnTo>
                  <a:lnTo>
                    <a:pt x="95" y="273"/>
                  </a:lnTo>
                  <a:lnTo>
                    <a:pt x="95" y="271"/>
                  </a:lnTo>
                  <a:lnTo>
                    <a:pt x="97" y="269"/>
                  </a:lnTo>
                  <a:lnTo>
                    <a:pt x="97" y="267"/>
                  </a:lnTo>
                  <a:lnTo>
                    <a:pt x="100" y="263"/>
                  </a:lnTo>
                  <a:lnTo>
                    <a:pt x="101" y="259"/>
                  </a:lnTo>
                  <a:lnTo>
                    <a:pt x="103" y="255"/>
                  </a:lnTo>
                  <a:lnTo>
                    <a:pt x="104" y="251"/>
                  </a:lnTo>
                  <a:lnTo>
                    <a:pt x="107" y="246"/>
                  </a:lnTo>
                  <a:lnTo>
                    <a:pt x="107" y="242"/>
                  </a:lnTo>
                  <a:lnTo>
                    <a:pt x="109" y="238"/>
                  </a:lnTo>
                  <a:lnTo>
                    <a:pt x="110" y="234"/>
                  </a:lnTo>
                  <a:lnTo>
                    <a:pt x="112" y="230"/>
                  </a:lnTo>
                  <a:lnTo>
                    <a:pt x="112" y="227"/>
                  </a:lnTo>
                  <a:lnTo>
                    <a:pt x="112" y="223"/>
                  </a:lnTo>
                  <a:lnTo>
                    <a:pt x="112" y="222"/>
                  </a:lnTo>
                  <a:lnTo>
                    <a:pt x="112" y="218"/>
                  </a:lnTo>
                  <a:lnTo>
                    <a:pt x="110" y="217"/>
                  </a:lnTo>
                  <a:lnTo>
                    <a:pt x="109" y="216"/>
                  </a:lnTo>
                  <a:lnTo>
                    <a:pt x="107" y="216"/>
                  </a:lnTo>
                  <a:lnTo>
                    <a:pt x="107" y="215"/>
                  </a:lnTo>
                  <a:lnTo>
                    <a:pt x="104" y="216"/>
                  </a:lnTo>
                  <a:lnTo>
                    <a:pt x="103" y="216"/>
                  </a:lnTo>
                  <a:lnTo>
                    <a:pt x="101" y="217"/>
                  </a:lnTo>
                  <a:lnTo>
                    <a:pt x="99" y="219"/>
                  </a:lnTo>
                  <a:lnTo>
                    <a:pt x="97" y="219"/>
                  </a:lnTo>
                  <a:lnTo>
                    <a:pt x="95" y="220"/>
                  </a:lnTo>
                  <a:lnTo>
                    <a:pt x="93" y="220"/>
                  </a:lnTo>
                  <a:lnTo>
                    <a:pt x="92" y="219"/>
                  </a:lnTo>
                  <a:lnTo>
                    <a:pt x="91" y="217"/>
                  </a:lnTo>
                  <a:lnTo>
                    <a:pt x="91" y="215"/>
                  </a:lnTo>
                  <a:lnTo>
                    <a:pt x="90" y="215"/>
                  </a:lnTo>
                  <a:lnTo>
                    <a:pt x="90" y="213"/>
                  </a:lnTo>
                  <a:lnTo>
                    <a:pt x="90" y="211"/>
                  </a:lnTo>
                  <a:lnTo>
                    <a:pt x="91" y="209"/>
                  </a:lnTo>
                  <a:lnTo>
                    <a:pt x="91" y="207"/>
                  </a:lnTo>
                  <a:lnTo>
                    <a:pt x="93" y="205"/>
                  </a:lnTo>
                  <a:lnTo>
                    <a:pt x="93" y="203"/>
                  </a:lnTo>
                  <a:lnTo>
                    <a:pt x="95" y="201"/>
                  </a:lnTo>
                  <a:lnTo>
                    <a:pt x="95" y="199"/>
                  </a:lnTo>
                  <a:lnTo>
                    <a:pt x="97" y="198"/>
                  </a:lnTo>
                  <a:lnTo>
                    <a:pt x="97" y="196"/>
                  </a:lnTo>
                  <a:lnTo>
                    <a:pt x="100" y="193"/>
                  </a:lnTo>
                  <a:lnTo>
                    <a:pt x="100" y="192"/>
                  </a:lnTo>
                  <a:lnTo>
                    <a:pt x="101" y="190"/>
                  </a:lnTo>
                  <a:lnTo>
                    <a:pt x="101" y="188"/>
                  </a:lnTo>
                  <a:lnTo>
                    <a:pt x="103" y="185"/>
                  </a:lnTo>
                  <a:lnTo>
                    <a:pt x="103" y="183"/>
                  </a:lnTo>
                  <a:lnTo>
                    <a:pt x="103" y="181"/>
                  </a:lnTo>
                  <a:lnTo>
                    <a:pt x="103" y="179"/>
                  </a:lnTo>
                  <a:lnTo>
                    <a:pt x="104" y="176"/>
                  </a:lnTo>
                  <a:lnTo>
                    <a:pt x="104" y="172"/>
                  </a:lnTo>
                  <a:lnTo>
                    <a:pt x="106" y="169"/>
                  </a:lnTo>
                  <a:lnTo>
                    <a:pt x="106" y="164"/>
                  </a:lnTo>
                  <a:lnTo>
                    <a:pt x="108" y="161"/>
                  </a:lnTo>
                  <a:lnTo>
                    <a:pt x="108" y="158"/>
                  </a:lnTo>
                  <a:lnTo>
                    <a:pt x="109" y="154"/>
                  </a:lnTo>
                  <a:lnTo>
                    <a:pt x="109" y="151"/>
                  </a:lnTo>
                  <a:lnTo>
                    <a:pt x="110" y="147"/>
                  </a:lnTo>
                  <a:lnTo>
                    <a:pt x="110" y="145"/>
                  </a:lnTo>
                  <a:lnTo>
                    <a:pt x="110" y="141"/>
                  </a:lnTo>
                  <a:lnTo>
                    <a:pt x="110" y="139"/>
                  </a:lnTo>
                  <a:lnTo>
                    <a:pt x="110" y="137"/>
                  </a:lnTo>
                  <a:lnTo>
                    <a:pt x="109" y="137"/>
                  </a:lnTo>
                  <a:lnTo>
                    <a:pt x="107" y="136"/>
                  </a:lnTo>
                  <a:lnTo>
                    <a:pt x="105" y="136"/>
                  </a:lnTo>
                  <a:lnTo>
                    <a:pt x="103" y="138"/>
                  </a:lnTo>
                  <a:lnTo>
                    <a:pt x="101" y="138"/>
                  </a:lnTo>
                  <a:lnTo>
                    <a:pt x="100" y="138"/>
                  </a:lnTo>
                  <a:lnTo>
                    <a:pt x="98" y="138"/>
                  </a:lnTo>
                  <a:lnTo>
                    <a:pt x="96" y="139"/>
                  </a:lnTo>
                  <a:lnTo>
                    <a:pt x="94" y="139"/>
                  </a:lnTo>
                  <a:lnTo>
                    <a:pt x="92" y="141"/>
                  </a:lnTo>
                  <a:lnTo>
                    <a:pt x="91" y="141"/>
                  </a:lnTo>
                  <a:lnTo>
                    <a:pt x="89" y="142"/>
                  </a:lnTo>
                  <a:lnTo>
                    <a:pt x="88" y="142"/>
                  </a:lnTo>
                  <a:lnTo>
                    <a:pt x="87" y="142"/>
                  </a:lnTo>
                  <a:lnTo>
                    <a:pt x="85" y="143"/>
                  </a:lnTo>
                  <a:lnTo>
                    <a:pt x="85" y="142"/>
                  </a:lnTo>
                  <a:lnTo>
                    <a:pt x="87" y="140"/>
                  </a:lnTo>
                  <a:lnTo>
                    <a:pt x="88" y="138"/>
                  </a:lnTo>
                  <a:lnTo>
                    <a:pt x="90" y="134"/>
                  </a:lnTo>
                  <a:lnTo>
                    <a:pt x="92" y="130"/>
                  </a:lnTo>
                  <a:lnTo>
                    <a:pt x="94" y="126"/>
                  </a:lnTo>
                  <a:lnTo>
                    <a:pt x="95" y="122"/>
                  </a:lnTo>
                  <a:lnTo>
                    <a:pt x="97" y="118"/>
                  </a:lnTo>
                  <a:lnTo>
                    <a:pt x="99" y="114"/>
                  </a:lnTo>
                  <a:lnTo>
                    <a:pt x="101" y="109"/>
                  </a:lnTo>
                  <a:lnTo>
                    <a:pt x="101" y="105"/>
                  </a:lnTo>
                  <a:lnTo>
                    <a:pt x="103" y="101"/>
                  </a:lnTo>
                  <a:lnTo>
                    <a:pt x="103" y="97"/>
                  </a:lnTo>
                  <a:lnTo>
                    <a:pt x="103" y="93"/>
                  </a:lnTo>
                  <a:lnTo>
                    <a:pt x="101" y="93"/>
                  </a:lnTo>
                  <a:lnTo>
                    <a:pt x="101" y="92"/>
                  </a:lnTo>
                  <a:lnTo>
                    <a:pt x="99" y="92"/>
                  </a:lnTo>
                  <a:lnTo>
                    <a:pt x="99" y="90"/>
                  </a:lnTo>
                  <a:lnTo>
                    <a:pt x="97" y="92"/>
                  </a:lnTo>
                  <a:lnTo>
                    <a:pt x="96" y="92"/>
                  </a:lnTo>
                  <a:lnTo>
                    <a:pt x="94" y="92"/>
                  </a:lnTo>
                  <a:lnTo>
                    <a:pt x="92" y="93"/>
                  </a:lnTo>
                  <a:lnTo>
                    <a:pt x="90" y="93"/>
                  </a:lnTo>
                  <a:lnTo>
                    <a:pt x="88" y="93"/>
                  </a:lnTo>
                  <a:lnTo>
                    <a:pt x="87" y="93"/>
                  </a:lnTo>
                  <a:lnTo>
                    <a:pt x="86" y="92"/>
                  </a:lnTo>
                  <a:lnTo>
                    <a:pt x="84" y="92"/>
                  </a:lnTo>
                  <a:lnTo>
                    <a:pt x="84" y="89"/>
                  </a:lnTo>
                  <a:lnTo>
                    <a:pt x="82" y="89"/>
                  </a:lnTo>
                  <a:lnTo>
                    <a:pt x="82" y="88"/>
                  </a:lnTo>
                  <a:lnTo>
                    <a:pt x="82" y="86"/>
                  </a:lnTo>
                  <a:lnTo>
                    <a:pt x="82" y="84"/>
                  </a:lnTo>
                  <a:lnTo>
                    <a:pt x="82" y="82"/>
                  </a:lnTo>
                  <a:lnTo>
                    <a:pt x="82" y="79"/>
                  </a:lnTo>
                  <a:lnTo>
                    <a:pt x="82" y="77"/>
                  </a:lnTo>
                  <a:lnTo>
                    <a:pt x="82" y="73"/>
                  </a:lnTo>
                  <a:lnTo>
                    <a:pt x="82" y="72"/>
                  </a:lnTo>
                  <a:lnTo>
                    <a:pt x="82" y="70"/>
                  </a:lnTo>
                  <a:lnTo>
                    <a:pt x="82" y="67"/>
                  </a:lnTo>
                  <a:lnTo>
                    <a:pt x="82" y="64"/>
                  </a:lnTo>
                  <a:lnTo>
                    <a:pt x="81" y="63"/>
                  </a:lnTo>
                  <a:lnTo>
                    <a:pt x="81" y="60"/>
                  </a:lnTo>
                  <a:lnTo>
                    <a:pt x="81" y="59"/>
                  </a:lnTo>
                  <a:lnTo>
                    <a:pt x="81" y="57"/>
                  </a:lnTo>
                  <a:lnTo>
                    <a:pt x="79" y="57"/>
                  </a:lnTo>
                  <a:lnTo>
                    <a:pt x="79" y="56"/>
                  </a:lnTo>
                  <a:lnTo>
                    <a:pt x="79" y="54"/>
                  </a:lnTo>
                  <a:lnTo>
                    <a:pt x="79" y="53"/>
                  </a:lnTo>
                  <a:lnTo>
                    <a:pt x="79" y="51"/>
                  </a:lnTo>
                  <a:lnTo>
                    <a:pt x="79" y="50"/>
                  </a:lnTo>
                  <a:lnTo>
                    <a:pt x="79" y="48"/>
                  </a:lnTo>
                  <a:lnTo>
                    <a:pt x="79" y="46"/>
                  </a:lnTo>
                  <a:lnTo>
                    <a:pt x="79" y="45"/>
                  </a:lnTo>
                  <a:lnTo>
                    <a:pt x="79" y="43"/>
                  </a:lnTo>
                  <a:lnTo>
                    <a:pt x="78" y="43"/>
                  </a:lnTo>
                  <a:lnTo>
                    <a:pt x="78" y="42"/>
                  </a:lnTo>
                  <a:lnTo>
                    <a:pt x="76" y="43"/>
                  </a:lnTo>
                  <a:lnTo>
                    <a:pt x="75" y="44"/>
                  </a:lnTo>
                  <a:lnTo>
                    <a:pt x="73" y="46"/>
                  </a:lnTo>
                  <a:lnTo>
                    <a:pt x="73" y="48"/>
                  </a:lnTo>
                  <a:lnTo>
                    <a:pt x="71" y="50"/>
                  </a:lnTo>
                  <a:lnTo>
                    <a:pt x="71" y="51"/>
                  </a:lnTo>
                  <a:lnTo>
                    <a:pt x="70" y="53"/>
                  </a:lnTo>
                  <a:lnTo>
                    <a:pt x="69" y="55"/>
                  </a:lnTo>
                  <a:lnTo>
                    <a:pt x="67" y="57"/>
                  </a:lnTo>
                  <a:lnTo>
                    <a:pt x="67" y="58"/>
                  </a:lnTo>
                  <a:lnTo>
                    <a:pt x="66" y="60"/>
                  </a:lnTo>
                  <a:lnTo>
                    <a:pt x="66" y="63"/>
                  </a:lnTo>
                  <a:lnTo>
                    <a:pt x="65" y="64"/>
                  </a:lnTo>
                  <a:lnTo>
                    <a:pt x="65" y="65"/>
                  </a:lnTo>
                  <a:lnTo>
                    <a:pt x="65" y="67"/>
                  </a:lnTo>
                  <a:lnTo>
                    <a:pt x="65" y="68"/>
                  </a:lnTo>
                </a:path>
              </a:pathLst>
            </a:custGeom>
            <a:solidFill>
              <a:srgbClr val="008000"/>
            </a:solidFill>
            <a:ln w="9207">
              <a:solidFill>
                <a:srgbClr val="008000"/>
              </a:solidFill>
              <a:round/>
              <a:headEnd/>
              <a:tailEnd/>
            </a:ln>
          </p:spPr>
          <p:txBody>
            <a:bodyPr/>
            <a:lstStyle/>
            <a:p>
              <a:endParaRPr lang="en-US" sz="2372"/>
            </a:p>
          </p:txBody>
        </p:sp>
        <p:sp>
          <p:nvSpPr>
            <p:cNvPr id="165412" name="AutoShape 565">
              <a:extLst>
                <a:ext uri="{FF2B5EF4-FFF2-40B4-BE49-F238E27FC236}">
                  <a16:creationId xmlns:a16="http://schemas.microsoft.com/office/drawing/2014/main" xmlns="" id="{9E3E2710-04C7-E196-EAFA-F68229D87594}"/>
                </a:ext>
              </a:extLst>
            </p:cNvPr>
            <p:cNvSpPr>
              <a:spLocks noChangeArrowheads="1"/>
            </p:cNvSpPr>
            <p:nvPr/>
          </p:nvSpPr>
          <p:spPr bwMode="auto">
            <a:xfrm flipV="1">
              <a:off x="4318" y="3172"/>
              <a:ext cx="6" cy="111"/>
            </a:xfrm>
            <a:prstGeom prst="roundRect">
              <a:avLst>
                <a:gd name="adj" fmla="val 0"/>
              </a:avLst>
            </a:prstGeom>
            <a:solidFill>
              <a:srgbClr val="824200"/>
            </a:solidFill>
            <a:ln w="9207">
              <a:solidFill>
                <a:srgbClr val="8242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3" name="Freeform 566">
              <a:extLst>
                <a:ext uri="{FF2B5EF4-FFF2-40B4-BE49-F238E27FC236}">
                  <a16:creationId xmlns:a16="http://schemas.microsoft.com/office/drawing/2014/main" xmlns="" id="{7173974C-F889-5F0E-1C9E-83BB92B8C5E3}"/>
                </a:ext>
              </a:extLst>
            </p:cNvPr>
            <p:cNvSpPr>
              <a:spLocks/>
            </p:cNvSpPr>
            <p:nvPr/>
          </p:nvSpPr>
          <p:spPr bwMode="auto">
            <a:xfrm>
              <a:off x="4259" y="2890"/>
              <a:ext cx="114" cy="313"/>
            </a:xfrm>
            <a:custGeom>
              <a:avLst/>
              <a:gdLst>
                <a:gd name="T0" fmla="*/ 63 w 114"/>
                <a:gd name="T1" fmla="*/ 49 h 313"/>
                <a:gd name="T2" fmla="*/ 58 w 114"/>
                <a:gd name="T3" fmla="*/ 9 h 313"/>
                <a:gd name="T4" fmla="*/ 52 w 114"/>
                <a:gd name="T5" fmla="*/ 5 h 313"/>
                <a:gd name="T6" fmla="*/ 52 w 114"/>
                <a:gd name="T7" fmla="*/ 28 h 313"/>
                <a:gd name="T8" fmla="*/ 50 w 114"/>
                <a:gd name="T9" fmla="*/ 46 h 313"/>
                <a:gd name="T10" fmla="*/ 44 w 114"/>
                <a:gd name="T11" fmla="*/ 67 h 313"/>
                <a:gd name="T12" fmla="*/ 42 w 114"/>
                <a:gd name="T13" fmla="*/ 82 h 313"/>
                <a:gd name="T14" fmla="*/ 33 w 114"/>
                <a:gd name="T15" fmla="*/ 76 h 313"/>
                <a:gd name="T16" fmla="*/ 27 w 114"/>
                <a:gd name="T17" fmla="*/ 64 h 313"/>
                <a:gd name="T18" fmla="*/ 22 w 114"/>
                <a:gd name="T19" fmla="*/ 77 h 313"/>
                <a:gd name="T20" fmla="*/ 25 w 114"/>
                <a:gd name="T21" fmla="*/ 101 h 313"/>
                <a:gd name="T22" fmla="*/ 27 w 114"/>
                <a:gd name="T23" fmla="*/ 121 h 313"/>
                <a:gd name="T24" fmla="*/ 28 w 114"/>
                <a:gd name="T25" fmla="*/ 141 h 313"/>
                <a:gd name="T26" fmla="*/ 25 w 114"/>
                <a:gd name="T27" fmla="*/ 154 h 313"/>
                <a:gd name="T28" fmla="*/ 19 w 114"/>
                <a:gd name="T29" fmla="*/ 147 h 313"/>
                <a:gd name="T30" fmla="*/ 12 w 114"/>
                <a:gd name="T31" fmla="*/ 138 h 313"/>
                <a:gd name="T32" fmla="*/ 8 w 114"/>
                <a:gd name="T33" fmla="*/ 158 h 313"/>
                <a:gd name="T34" fmla="*/ 11 w 114"/>
                <a:gd name="T35" fmla="*/ 186 h 313"/>
                <a:gd name="T36" fmla="*/ 16 w 114"/>
                <a:gd name="T37" fmla="*/ 201 h 313"/>
                <a:gd name="T38" fmla="*/ 13 w 114"/>
                <a:gd name="T39" fmla="*/ 210 h 313"/>
                <a:gd name="T40" fmla="*/ 13 w 114"/>
                <a:gd name="T41" fmla="*/ 219 h 313"/>
                <a:gd name="T42" fmla="*/ 19 w 114"/>
                <a:gd name="T43" fmla="*/ 225 h 313"/>
                <a:gd name="T44" fmla="*/ 19 w 114"/>
                <a:gd name="T45" fmla="*/ 226 h 313"/>
                <a:gd name="T46" fmla="*/ 8 w 114"/>
                <a:gd name="T47" fmla="*/ 230 h 313"/>
                <a:gd name="T48" fmla="*/ 2 w 114"/>
                <a:gd name="T49" fmla="*/ 237 h 313"/>
                <a:gd name="T50" fmla="*/ 3 w 114"/>
                <a:gd name="T51" fmla="*/ 255 h 313"/>
                <a:gd name="T52" fmla="*/ 18 w 114"/>
                <a:gd name="T53" fmla="*/ 280 h 313"/>
                <a:gd name="T54" fmla="*/ 34 w 114"/>
                <a:gd name="T55" fmla="*/ 298 h 313"/>
                <a:gd name="T56" fmla="*/ 51 w 114"/>
                <a:gd name="T57" fmla="*/ 311 h 313"/>
                <a:gd name="T58" fmla="*/ 70 w 114"/>
                <a:gd name="T59" fmla="*/ 311 h 313"/>
                <a:gd name="T60" fmla="*/ 84 w 114"/>
                <a:gd name="T61" fmla="*/ 299 h 313"/>
                <a:gd name="T62" fmla="*/ 94 w 114"/>
                <a:gd name="T63" fmla="*/ 276 h 313"/>
                <a:gd name="T64" fmla="*/ 103 w 114"/>
                <a:gd name="T65" fmla="*/ 254 h 313"/>
                <a:gd name="T66" fmla="*/ 112 w 114"/>
                <a:gd name="T67" fmla="*/ 227 h 313"/>
                <a:gd name="T68" fmla="*/ 107 w 114"/>
                <a:gd name="T69" fmla="*/ 214 h 313"/>
                <a:gd name="T70" fmla="*/ 96 w 114"/>
                <a:gd name="T71" fmla="*/ 220 h 313"/>
                <a:gd name="T72" fmla="*/ 90 w 114"/>
                <a:gd name="T73" fmla="*/ 213 h 313"/>
                <a:gd name="T74" fmla="*/ 95 w 114"/>
                <a:gd name="T75" fmla="*/ 199 h 313"/>
                <a:gd name="T76" fmla="*/ 104 w 114"/>
                <a:gd name="T77" fmla="*/ 185 h 313"/>
                <a:gd name="T78" fmla="*/ 107 w 114"/>
                <a:gd name="T79" fmla="*/ 164 h 313"/>
                <a:gd name="T80" fmla="*/ 111 w 114"/>
                <a:gd name="T81" fmla="*/ 142 h 313"/>
                <a:gd name="T82" fmla="*/ 104 w 114"/>
                <a:gd name="T83" fmla="*/ 138 h 313"/>
                <a:gd name="T84" fmla="*/ 92 w 114"/>
                <a:gd name="T85" fmla="*/ 141 h 313"/>
                <a:gd name="T86" fmla="*/ 86 w 114"/>
                <a:gd name="T87" fmla="*/ 142 h 313"/>
                <a:gd name="T88" fmla="*/ 98 w 114"/>
                <a:gd name="T89" fmla="*/ 118 h 313"/>
                <a:gd name="T90" fmla="*/ 102 w 114"/>
                <a:gd name="T91" fmla="*/ 93 h 313"/>
                <a:gd name="T92" fmla="*/ 94 w 114"/>
                <a:gd name="T93" fmla="*/ 92 h 313"/>
                <a:gd name="T94" fmla="*/ 85 w 114"/>
                <a:gd name="T95" fmla="*/ 92 h 313"/>
                <a:gd name="T96" fmla="*/ 82 w 114"/>
                <a:gd name="T97" fmla="*/ 79 h 313"/>
                <a:gd name="T98" fmla="*/ 82 w 114"/>
                <a:gd name="T99" fmla="*/ 63 h 313"/>
                <a:gd name="T100" fmla="*/ 80 w 114"/>
                <a:gd name="T101" fmla="*/ 54 h 313"/>
                <a:gd name="T102" fmla="*/ 80 w 114"/>
                <a:gd name="T103" fmla="*/ 45 h 313"/>
                <a:gd name="T104" fmla="*/ 77 w 114"/>
                <a:gd name="T105" fmla="*/ 44 h 313"/>
                <a:gd name="T106" fmla="*/ 72 w 114"/>
                <a:gd name="T107" fmla="*/ 51 h 313"/>
                <a:gd name="T108" fmla="*/ 70 w 114"/>
                <a:gd name="T109" fmla="*/ 55 h 313"/>
                <a:gd name="T110" fmla="*/ 68 w 114"/>
                <a:gd name="T111" fmla="*/ 63 h 313"/>
                <a:gd name="T112" fmla="*/ 66 w 114"/>
                <a:gd name="T113" fmla="*/ 68 h 31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4"/>
                <a:gd name="T172" fmla="*/ 0 h 313"/>
                <a:gd name="T173" fmla="*/ 114 w 114"/>
                <a:gd name="T174" fmla="*/ 313 h 313"/>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4" h="313">
                  <a:moveTo>
                    <a:pt x="66" y="68"/>
                  </a:moveTo>
                  <a:lnTo>
                    <a:pt x="65" y="68"/>
                  </a:lnTo>
                  <a:lnTo>
                    <a:pt x="65" y="66"/>
                  </a:lnTo>
                  <a:lnTo>
                    <a:pt x="65" y="63"/>
                  </a:lnTo>
                  <a:lnTo>
                    <a:pt x="65" y="58"/>
                  </a:lnTo>
                  <a:lnTo>
                    <a:pt x="63" y="55"/>
                  </a:lnTo>
                  <a:lnTo>
                    <a:pt x="63" y="49"/>
                  </a:lnTo>
                  <a:lnTo>
                    <a:pt x="63" y="43"/>
                  </a:lnTo>
                  <a:lnTo>
                    <a:pt x="63" y="36"/>
                  </a:lnTo>
                  <a:lnTo>
                    <a:pt x="61" y="30"/>
                  </a:lnTo>
                  <a:lnTo>
                    <a:pt x="61" y="24"/>
                  </a:lnTo>
                  <a:lnTo>
                    <a:pt x="59" y="19"/>
                  </a:lnTo>
                  <a:lnTo>
                    <a:pt x="59" y="13"/>
                  </a:lnTo>
                  <a:lnTo>
                    <a:pt x="58" y="9"/>
                  </a:lnTo>
                  <a:lnTo>
                    <a:pt x="57" y="5"/>
                  </a:lnTo>
                  <a:lnTo>
                    <a:pt x="55" y="3"/>
                  </a:lnTo>
                  <a:lnTo>
                    <a:pt x="55" y="0"/>
                  </a:lnTo>
                  <a:lnTo>
                    <a:pt x="53" y="2"/>
                  </a:lnTo>
                  <a:lnTo>
                    <a:pt x="52" y="4"/>
                  </a:lnTo>
                  <a:lnTo>
                    <a:pt x="52" y="5"/>
                  </a:lnTo>
                  <a:lnTo>
                    <a:pt x="52" y="9"/>
                  </a:lnTo>
                  <a:lnTo>
                    <a:pt x="52" y="11"/>
                  </a:lnTo>
                  <a:lnTo>
                    <a:pt x="52" y="14"/>
                  </a:lnTo>
                  <a:lnTo>
                    <a:pt x="52" y="16"/>
                  </a:lnTo>
                  <a:lnTo>
                    <a:pt x="52" y="20"/>
                  </a:lnTo>
                  <a:lnTo>
                    <a:pt x="52" y="24"/>
                  </a:lnTo>
                  <a:lnTo>
                    <a:pt x="52" y="28"/>
                  </a:lnTo>
                  <a:lnTo>
                    <a:pt x="52" y="29"/>
                  </a:lnTo>
                  <a:lnTo>
                    <a:pt x="51" y="34"/>
                  </a:lnTo>
                  <a:lnTo>
                    <a:pt x="51" y="36"/>
                  </a:lnTo>
                  <a:lnTo>
                    <a:pt x="51" y="40"/>
                  </a:lnTo>
                  <a:lnTo>
                    <a:pt x="51" y="42"/>
                  </a:lnTo>
                  <a:lnTo>
                    <a:pt x="50" y="44"/>
                  </a:lnTo>
                  <a:lnTo>
                    <a:pt x="50" y="46"/>
                  </a:lnTo>
                  <a:lnTo>
                    <a:pt x="49" y="49"/>
                  </a:lnTo>
                  <a:lnTo>
                    <a:pt x="49" y="51"/>
                  </a:lnTo>
                  <a:lnTo>
                    <a:pt x="47" y="55"/>
                  </a:lnTo>
                  <a:lnTo>
                    <a:pt x="47" y="57"/>
                  </a:lnTo>
                  <a:lnTo>
                    <a:pt x="46" y="61"/>
                  </a:lnTo>
                  <a:lnTo>
                    <a:pt x="46" y="63"/>
                  </a:lnTo>
                  <a:lnTo>
                    <a:pt x="44" y="67"/>
                  </a:lnTo>
                  <a:lnTo>
                    <a:pt x="44" y="70"/>
                  </a:lnTo>
                  <a:lnTo>
                    <a:pt x="43" y="73"/>
                  </a:lnTo>
                  <a:lnTo>
                    <a:pt x="43" y="75"/>
                  </a:lnTo>
                  <a:lnTo>
                    <a:pt x="42" y="78"/>
                  </a:lnTo>
                  <a:lnTo>
                    <a:pt x="42" y="80"/>
                  </a:lnTo>
                  <a:lnTo>
                    <a:pt x="42" y="82"/>
                  </a:lnTo>
                  <a:lnTo>
                    <a:pt x="39" y="83"/>
                  </a:lnTo>
                  <a:lnTo>
                    <a:pt x="37" y="83"/>
                  </a:lnTo>
                  <a:lnTo>
                    <a:pt x="37" y="81"/>
                  </a:lnTo>
                  <a:lnTo>
                    <a:pt x="35" y="80"/>
                  </a:lnTo>
                  <a:lnTo>
                    <a:pt x="35" y="78"/>
                  </a:lnTo>
                  <a:lnTo>
                    <a:pt x="33" y="76"/>
                  </a:lnTo>
                  <a:lnTo>
                    <a:pt x="33" y="73"/>
                  </a:lnTo>
                  <a:lnTo>
                    <a:pt x="31" y="71"/>
                  </a:lnTo>
                  <a:lnTo>
                    <a:pt x="31" y="69"/>
                  </a:lnTo>
                  <a:lnTo>
                    <a:pt x="29" y="67"/>
                  </a:lnTo>
                  <a:lnTo>
                    <a:pt x="29" y="65"/>
                  </a:lnTo>
                  <a:lnTo>
                    <a:pt x="27" y="65"/>
                  </a:lnTo>
                  <a:lnTo>
                    <a:pt x="27" y="64"/>
                  </a:lnTo>
                  <a:lnTo>
                    <a:pt x="25" y="64"/>
                  </a:lnTo>
                  <a:lnTo>
                    <a:pt x="23" y="66"/>
                  </a:lnTo>
                  <a:lnTo>
                    <a:pt x="22" y="68"/>
                  </a:lnTo>
                  <a:lnTo>
                    <a:pt x="22" y="71"/>
                  </a:lnTo>
                  <a:lnTo>
                    <a:pt x="22" y="73"/>
                  </a:lnTo>
                  <a:lnTo>
                    <a:pt x="22" y="77"/>
                  </a:lnTo>
                  <a:lnTo>
                    <a:pt x="22" y="80"/>
                  </a:lnTo>
                  <a:lnTo>
                    <a:pt x="22" y="84"/>
                  </a:lnTo>
                  <a:lnTo>
                    <a:pt x="23" y="86"/>
                  </a:lnTo>
                  <a:lnTo>
                    <a:pt x="23" y="89"/>
                  </a:lnTo>
                  <a:lnTo>
                    <a:pt x="23" y="94"/>
                  </a:lnTo>
                  <a:lnTo>
                    <a:pt x="23" y="97"/>
                  </a:lnTo>
                  <a:lnTo>
                    <a:pt x="25" y="101"/>
                  </a:lnTo>
                  <a:lnTo>
                    <a:pt x="25" y="104"/>
                  </a:lnTo>
                  <a:lnTo>
                    <a:pt x="26" y="108"/>
                  </a:lnTo>
                  <a:lnTo>
                    <a:pt x="26" y="111"/>
                  </a:lnTo>
                  <a:lnTo>
                    <a:pt x="27" y="113"/>
                  </a:lnTo>
                  <a:lnTo>
                    <a:pt x="27" y="116"/>
                  </a:lnTo>
                  <a:lnTo>
                    <a:pt x="27" y="118"/>
                  </a:lnTo>
                  <a:lnTo>
                    <a:pt x="27" y="121"/>
                  </a:lnTo>
                  <a:lnTo>
                    <a:pt x="27" y="123"/>
                  </a:lnTo>
                  <a:lnTo>
                    <a:pt x="27" y="126"/>
                  </a:lnTo>
                  <a:lnTo>
                    <a:pt x="27" y="129"/>
                  </a:lnTo>
                  <a:lnTo>
                    <a:pt x="27" y="133"/>
                  </a:lnTo>
                  <a:lnTo>
                    <a:pt x="28" y="135"/>
                  </a:lnTo>
                  <a:lnTo>
                    <a:pt x="28" y="139"/>
                  </a:lnTo>
                  <a:lnTo>
                    <a:pt x="28" y="141"/>
                  </a:lnTo>
                  <a:lnTo>
                    <a:pt x="28" y="145"/>
                  </a:lnTo>
                  <a:lnTo>
                    <a:pt x="28" y="147"/>
                  </a:lnTo>
                  <a:lnTo>
                    <a:pt x="27" y="149"/>
                  </a:lnTo>
                  <a:lnTo>
                    <a:pt x="27" y="151"/>
                  </a:lnTo>
                  <a:lnTo>
                    <a:pt x="27" y="152"/>
                  </a:lnTo>
                  <a:lnTo>
                    <a:pt x="25" y="154"/>
                  </a:lnTo>
                  <a:lnTo>
                    <a:pt x="25" y="155"/>
                  </a:lnTo>
                  <a:lnTo>
                    <a:pt x="23" y="155"/>
                  </a:lnTo>
                  <a:lnTo>
                    <a:pt x="23" y="154"/>
                  </a:lnTo>
                  <a:lnTo>
                    <a:pt x="21" y="153"/>
                  </a:lnTo>
                  <a:lnTo>
                    <a:pt x="21" y="151"/>
                  </a:lnTo>
                  <a:lnTo>
                    <a:pt x="19" y="149"/>
                  </a:lnTo>
                  <a:lnTo>
                    <a:pt x="19" y="147"/>
                  </a:lnTo>
                  <a:lnTo>
                    <a:pt x="17" y="145"/>
                  </a:lnTo>
                  <a:lnTo>
                    <a:pt x="17" y="142"/>
                  </a:lnTo>
                  <a:lnTo>
                    <a:pt x="15" y="141"/>
                  </a:lnTo>
                  <a:lnTo>
                    <a:pt x="15" y="139"/>
                  </a:lnTo>
                  <a:lnTo>
                    <a:pt x="13" y="139"/>
                  </a:lnTo>
                  <a:lnTo>
                    <a:pt x="13" y="138"/>
                  </a:lnTo>
                  <a:lnTo>
                    <a:pt x="12" y="138"/>
                  </a:lnTo>
                  <a:lnTo>
                    <a:pt x="10" y="141"/>
                  </a:lnTo>
                  <a:lnTo>
                    <a:pt x="10" y="144"/>
                  </a:lnTo>
                  <a:lnTo>
                    <a:pt x="8" y="148"/>
                  </a:lnTo>
                  <a:lnTo>
                    <a:pt x="8" y="150"/>
                  </a:lnTo>
                  <a:lnTo>
                    <a:pt x="8" y="154"/>
                  </a:lnTo>
                  <a:lnTo>
                    <a:pt x="8" y="158"/>
                  </a:lnTo>
                  <a:lnTo>
                    <a:pt x="8" y="162"/>
                  </a:lnTo>
                  <a:lnTo>
                    <a:pt x="9" y="166"/>
                  </a:lnTo>
                  <a:lnTo>
                    <a:pt x="9" y="171"/>
                  </a:lnTo>
                  <a:lnTo>
                    <a:pt x="9" y="175"/>
                  </a:lnTo>
                  <a:lnTo>
                    <a:pt x="9" y="179"/>
                  </a:lnTo>
                  <a:lnTo>
                    <a:pt x="11" y="183"/>
                  </a:lnTo>
                  <a:lnTo>
                    <a:pt x="11" y="186"/>
                  </a:lnTo>
                  <a:lnTo>
                    <a:pt x="13" y="190"/>
                  </a:lnTo>
                  <a:lnTo>
                    <a:pt x="13" y="193"/>
                  </a:lnTo>
                  <a:lnTo>
                    <a:pt x="15" y="195"/>
                  </a:lnTo>
                  <a:lnTo>
                    <a:pt x="15" y="197"/>
                  </a:lnTo>
                  <a:lnTo>
                    <a:pt x="16" y="199"/>
                  </a:lnTo>
                  <a:lnTo>
                    <a:pt x="16" y="201"/>
                  </a:lnTo>
                  <a:lnTo>
                    <a:pt x="15" y="203"/>
                  </a:lnTo>
                  <a:lnTo>
                    <a:pt x="15" y="204"/>
                  </a:lnTo>
                  <a:lnTo>
                    <a:pt x="15" y="206"/>
                  </a:lnTo>
                  <a:lnTo>
                    <a:pt x="13" y="208"/>
                  </a:lnTo>
                  <a:lnTo>
                    <a:pt x="13" y="210"/>
                  </a:lnTo>
                  <a:lnTo>
                    <a:pt x="13" y="213"/>
                  </a:lnTo>
                  <a:lnTo>
                    <a:pt x="13" y="214"/>
                  </a:lnTo>
                  <a:lnTo>
                    <a:pt x="13" y="215"/>
                  </a:lnTo>
                  <a:lnTo>
                    <a:pt x="13" y="217"/>
                  </a:lnTo>
                  <a:lnTo>
                    <a:pt x="13" y="219"/>
                  </a:lnTo>
                  <a:lnTo>
                    <a:pt x="13" y="221"/>
                  </a:lnTo>
                  <a:lnTo>
                    <a:pt x="15" y="221"/>
                  </a:lnTo>
                  <a:lnTo>
                    <a:pt x="15" y="223"/>
                  </a:lnTo>
                  <a:lnTo>
                    <a:pt x="17" y="223"/>
                  </a:lnTo>
                  <a:lnTo>
                    <a:pt x="19" y="223"/>
                  </a:lnTo>
                  <a:lnTo>
                    <a:pt x="19" y="225"/>
                  </a:lnTo>
                  <a:lnTo>
                    <a:pt x="21" y="225"/>
                  </a:lnTo>
                  <a:lnTo>
                    <a:pt x="19" y="226"/>
                  </a:lnTo>
                  <a:lnTo>
                    <a:pt x="17" y="227"/>
                  </a:lnTo>
                  <a:lnTo>
                    <a:pt x="15" y="227"/>
                  </a:lnTo>
                  <a:lnTo>
                    <a:pt x="13" y="228"/>
                  </a:lnTo>
                  <a:lnTo>
                    <a:pt x="11" y="230"/>
                  </a:lnTo>
                  <a:lnTo>
                    <a:pt x="10" y="230"/>
                  </a:lnTo>
                  <a:lnTo>
                    <a:pt x="8" y="230"/>
                  </a:lnTo>
                  <a:lnTo>
                    <a:pt x="6" y="232"/>
                  </a:lnTo>
                  <a:lnTo>
                    <a:pt x="6" y="233"/>
                  </a:lnTo>
                  <a:lnTo>
                    <a:pt x="4" y="235"/>
                  </a:lnTo>
                  <a:lnTo>
                    <a:pt x="2" y="237"/>
                  </a:lnTo>
                  <a:lnTo>
                    <a:pt x="1" y="239"/>
                  </a:lnTo>
                  <a:lnTo>
                    <a:pt x="0" y="243"/>
                  </a:lnTo>
                  <a:lnTo>
                    <a:pt x="0" y="245"/>
                  </a:lnTo>
                  <a:lnTo>
                    <a:pt x="0" y="249"/>
                  </a:lnTo>
                  <a:lnTo>
                    <a:pt x="3" y="251"/>
                  </a:lnTo>
                  <a:lnTo>
                    <a:pt x="3" y="255"/>
                  </a:lnTo>
                  <a:lnTo>
                    <a:pt x="5" y="259"/>
                  </a:lnTo>
                  <a:lnTo>
                    <a:pt x="7" y="263"/>
                  </a:lnTo>
                  <a:lnTo>
                    <a:pt x="9" y="266"/>
                  </a:lnTo>
                  <a:lnTo>
                    <a:pt x="11" y="270"/>
                  </a:lnTo>
                  <a:lnTo>
                    <a:pt x="13" y="274"/>
                  </a:lnTo>
                  <a:lnTo>
                    <a:pt x="15" y="278"/>
                  </a:lnTo>
                  <a:lnTo>
                    <a:pt x="18" y="280"/>
                  </a:lnTo>
                  <a:lnTo>
                    <a:pt x="20" y="284"/>
                  </a:lnTo>
                  <a:lnTo>
                    <a:pt x="22" y="286"/>
                  </a:lnTo>
                  <a:lnTo>
                    <a:pt x="24" y="288"/>
                  </a:lnTo>
                  <a:lnTo>
                    <a:pt x="27" y="289"/>
                  </a:lnTo>
                  <a:lnTo>
                    <a:pt x="29" y="293"/>
                  </a:lnTo>
                  <a:lnTo>
                    <a:pt x="32" y="295"/>
                  </a:lnTo>
                  <a:lnTo>
                    <a:pt x="34" y="298"/>
                  </a:lnTo>
                  <a:lnTo>
                    <a:pt x="37" y="300"/>
                  </a:lnTo>
                  <a:lnTo>
                    <a:pt x="39" y="303"/>
                  </a:lnTo>
                  <a:lnTo>
                    <a:pt x="42" y="305"/>
                  </a:lnTo>
                  <a:lnTo>
                    <a:pt x="43" y="307"/>
                  </a:lnTo>
                  <a:lnTo>
                    <a:pt x="47" y="308"/>
                  </a:lnTo>
                  <a:lnTo>
                    <a:pt x="49" y="310"/>
                  </a:lnTo>
                  <a:lnTo>
                    <a:pt x="51" y="311"/>
                  </a:lnTo>
                  <a:lnTo>
                    <a:pt x="53" y="312"/>
                  </a:lnTo>
                  <a:lnTo>
                    <a:pt x="56" y="312"/>
                  </a:lnTo>
                  <a:lnTo>
                    <a:pt x="58" y="312"/>
                  </a:lnTo>
                  <a:lnTo>
                    <a:pt x="61" y="312"/>
                  </a:lnTo>
                  <a:lnTo>
                    <a:pt x="64" y="312"/>
                  </a:lnTo>
                  <a:lnTo>
                    <a:pt x="68" y="311"/>
                  </a:lnTo>
                  <a:lnTo>
                    <a:pt x="70" y="311"/>
                  </a:lnTo>
                  <a:lnTo>
                    <a:pt x="73" y="310"/>
                  </a:lnTo>
                  <a:lnTo>
                    <a:pt x="75" y="309"/>
                  </a:lnTo>
                  <a:lnTo>
                    <a:pt x="78" y="307"/>
                  </a:lnTo>
                  <a:lnTo>
                    <a:pt x="78" y="306"/>
                  </a:lnTo>
                  <a:lnTo>
                    <a:pt x="80" y="304"/>
                  </a:lnTo>
                  <a:lnTo>
                    <a:pt x="82" y="302"/>
                  </a:lnTo>
                  <a:lnTo>
                    <a:pt x="84" y="299"/>
                  </a:lnTo>
                  <a:lnTo>
                    <a:pt x="84" y="297"/>
                  </a:lnTo>
                  <a:lnTo>
                    <a:pt x="86" y="294"/>
                  </a:lnTo>
                  <a:lnTo>
                    <a:pt x="87" y="291"/>
                  </a:lnTo>
                  <a:lnTo>
                    <a:pt x="89" y="288"/>
                  </a:lnTo>
                  <a:lnTo>
                    <a:pt x="90" y="284"/>
                  </a:lnTo>
                  <a:lnTo>
                    <a:pt x="92" y="280"/>
                  </a:lnTo>
                  <a:lnTo>
                    <a:pt x="94" y="276"/>
                  </a:lnTo>
                  <a:lnTo>
                    <a:pt x="97" y="273"/>
                  </a:lnTo>
                  <a:lnTo>
                    <a:pt x="97" y="271"/>
                  </a:lnTo>
                  <a:lnTo>
                    <a:pt x="98" y="268"/>
                  </a:lnTo>
                  <a:lnTo>
                    <a:pt x="98" y="266"/>
                  </a:lnTo>
                  <a:lnTo>
                    <a:pt x="100" y="262"/>
                  </a:lnTo>
                  <a:lnTo>
                    <a:pt x="101" y="258"/>
                  </a:lnTo>
                  <a:lnTo>
                    <a:pt x="103" y="254"/>
                  </a:lnTo>
                  <a:lnTo>
                    <a:pt x="105" y="251"/>
                  </a:lnTo>
                  <a:lnTo>
                    <a:pt x="107" y="245"/>
                  </a:lnTo>
                  <a:lnTo>
                    <a:pt x="107" y="242"/>
                  </a:lnTo>
                  <a:lnTo>
                    <a:pt x="109" y="238"/>
                  </a:lnTo>
                  <a:lnTo>
                    <a:pt x="110" y="234"/>
                  </a:lnTo>
                  <a:lnTo>
                    <a:pt x="112" y="229"/>
                  </a:lnTo>
                  <a:lnTo>
                    <a:pt x="112" y="227"/>
                  </a:lnTo>
                  <a:lnTo>
                    <a:pt x="112" y="223"/>
                  </a:lnTo>
                  <a:lnTo>
                    <a:pt x="112" y="220"/>
                  </a:lnTo>
                  <a:lnTo>
                    <a:pt x="113" y="217"/>
                  </a:lnTo>
                  <a:lnTo>
                    <a:pt x="111" y="216"/>
                  </a:lnTo>
                  <a:lnTo>
                    <a:pt x="110" y="215"/>
                  </a:lnTo>
                  <a:lnTo>
                    <a:pt x="108" y="215"/>
                  </a:lnTo>
                  <a:lnTo>
                    <a:pt x="107" y="214"/>
                  </a:lnTo>
                  <a:lnTo>
                    <a:pt x="105" y="215"/>
                  </a:lnTo>
                  <a:lnTo>
                    <a:pt x="103" y="215"/>
                  </a:lnTo>
                  <a:lnTo>
                    <a:pt x="102" y="217"/>
                  </a:lnTo>
                  <a:lnTo>
                    <a:pt x="100" y="219"/>
                  </a:lnTo>
                  <a:lnTo>
                    <a:pt x="97" y="219"/>
                  </a:lnTo>
                  <a:lnTo>
                    <a:pt x="96" y="220"/>
                  </a:lnTo>
                  <a:lnTo>
                    <a:pt x="94" y="220"/>
                  </a:lnTo>
                  <a:lnTo>
                    <a:pt x="93" y="219"/>
                  </a:lnTo>
                  <a:lnTo>
                    <a:pt x="91" y="217"/>
                  </a:lnTo>
                  <a:lnTo>
                    <a:pt x="91" y="215"/>
                  </a:lnTo>
                  <a:lnTo>
                    <a:pt x="90" y="215"/>
                  </a:lnTo>
                  <a:lnTo>
                    <a:pt x="90" y="213"/>
                  </a:lnTo>
                  <a:lnTo>
                    <a:pt x="90" y="211"/>
                  </a:lnTo>
                  <a:lnTo>
                    <a:pt x="90" y="209"/>
                  </a:lnTo>
                  <a:lnTo>
                    <a:pt x="90" y="207"/>
                  </a:lnTo>
                  <a:lnTo>
                    <a:pt x="92" y="205"/>
                  </a:lnTo>
                  <a:lnTo>
                    <a:pt x="93" y="203"/>
                  </a:lnTo>
                  <a:lnTo>
                    <a:pt x="95" y="201"/>
                  </a:lnTo>
                  <a:lnTo>
                    <a:pt x="95" y="199"/>
                  </a:lnTo>
                  <a:lnTo>
                    <a:pt x="97" y="198"/>
                  </a:lnTo>
                  <a:lnTo>
                    <a:pt x="97" y="196"/>
                  </a:lnTo>
                  <a:lnTo>
                    <a:pt x="100" y="193"/>
                  </a:lnTo>
                  <a:lnTo>
                    <a:pt x="100" y="192"/>
                  </a:lnTo>
                  <a:lnTo>
                    <a:pt x="102" y="190"/>
                  </a:lnTo>
                  <a:lnTo>
                    <a:pt x="102" y="188"/>
                  </a:lnTo>
                  <a:lnTo>
                    <a:pt x="104" y="185"/>
                  </a:lnTo>
                  <a:lnTo>
                    <a:pt x="104" y="183"/>
                  </a:lnTo>
                  <a:lnTo>
                    <a:pt x="104" y="181"/>
                  </a:lnTo>
                  <a:lnTo>
                    <a:pt x="104" y="179"/>
                  </a:lnTo>
                  <a:lnTo>
                    <a:pt x="105" y="176"/>
                  </a:lnTo>
                  <a:lnTo>
                    <a:pt x="105" y="172"/>
                  </a:lnTo>
                  <a:lnTo>
                    <a:pt x="107" y="169"/>
                  </a:lnTo>
                  <a:lnTo>
                    <a:pt x="107" y="164"/>
                  </a:lnTo>
                  <a:lnTo>
                    <a:pt x="109" y="161"/>
                  </a:lnTo>
                  <a:lnTo>
                    <a:pt x="109" y="158"/>
                  </a:lnTo>
                  <a:lnTo>
                    <a:pt x="109" y="154"/>
                  </a:lnTo>
                  <a:lnTo>
                    <a:pt x="109" y="151"/>
                  </a:lnTo>
                  <a:lnTo>
                    <a:pt x="111" y="147"/>
                  </a:lnTo>
                  <a:lnTo>
                    <a:pt x="111" y="145"/>
                  </a:lnTo>
                  <a:lnTo>
                    <a:pt x="111" y="142"/>
                  </a:lnTo>
                  <a:lnTo>
                    <a:pt x="111" y="140"/>
                  </a:lnTo>
                  <a:lnTo>
                    <a:pt x="111" y="138"/>
                  </a:lnTo>
                  <a:lnTo>
                    <a:pt x="109" y="138"/>
                  </a:lnTo>
                  <a:lnTo>
                    <a:pt x="108" y="138"/>
                  </a:lnTo>
                  <a:lnTo>
                    <a:pt x="106" y="138"/>
                  </a:lnTo>
                  <a:lnTo>
                    <a:pt x="106" y="137"/>
                  </a:lnTo>
                  <a:lnTo>
                    <a:pt x="104" y="138"/>
                  </a:lnTo>
                  <a:lnTo>
                    <a:pt x="102" y="138"/>
                  </a:lnTo>
                  <a:lnTo>
                    <a:pt x="100" y="138"/>
                  </a:lnTo>
                  <a:lnTo>
                    <a:pt x="99" y="138"/>
                  </a:lnTo>
                  <a:lnTo>
                    <a:pt x="97" y="140"/>
                  </a:lnTo>
                  <a:lnTo>
                    <a:pt x="95" y="140"/>
                  </a:lnTo>
                  <a:lnTo>
                    <a:pt x="93" y="141"/>
                  </a:lnTo>
                  <a:lnTo>
                    <a:pt x="92" y="141"/>
                  </a:lnTo>
                  <a:lnTo>
                    <a:pt x="90" y="142"/>
                  </a:lnTo>
                  <a:lnTo>
                    <a:pt x="89" y="142"/>
                  </a:lnTo>
                  <a:lnTo>
                    <a:pt x="88" y="142"/>
                  </a:lnTo>
                  <a:lnTo>
                    <a:pt x="86" y="143"/>
                  </a:lnTo>
                  <a:lnTo>
                    <a:pt x="86" y="142"/>
                  </a:lnTo>
                  <a:lnTo>
                    <a:pt x="88" y="140"/>
                  </a:lnTo>
                  <a:lnTo>
                    <a:pt x="89" y="138"/>
                  </a:lnTo>
                  <a:lnTo>
                    <a:pt x="91" y="134"/>
                  </a:lnTo>
                  <a:lnTo>
                    <a:pt x="93" y="130"/>
                  </a:lnTo>
                  <a:lnTo>
                    <a:pt x="95" y="126"/>
                  </a:lnTo>
                  <a:lnTo>
                    <a:pt x="96" y="122"/>
                  </a:lnTo>
                  <a:lnTo>
                    <a:pt x="98" y="118"/>
                  </a:lnTo>
                  <a:lnTo>
                    <a:pt x="100" y="114"/>
                  </a:lnTo>
                  <a:lnTo>
                    <a:pt x="102" y="109"/>
                  </a:lnTo>
                  <a:lnTo>
                    <a:pt x="102" y="105"/>
                  </a:lnTo>
                  <a:lnTo>
                    <a:pt x="104" y="101"/>
                  </a:lnTo>
                  <a:lnTo>
                    <a:pt x="104" y="97"/>
                  </a:lnTo>
                  <a:lnTo>
                    <a:pt x="104" y="93"/>
                  </a:lnTo>
                  <a:lnTo>
                    <a:pt x="102" y="93"/>
                  </a:lnTo>
                  <a:lnTo>
                    <a:pt x="102" y="92"/>
                  </a:lnTo>
                  <a:lnTo>
                    <a:pt x="100" y="92"/>
                  </a:lnTo>
                  <a:lnTo>
                    <a:pt x="100" y="90"/>
                  </a:lnTo>
                  <a:lnTo>
                    <a:pt x="97" y="92"/>
                  </a:lnTo>
                  <a:lnTo>
                    <a:pt x="96" y="92"/>
                  </a:lnTo>
                  <a:lnTo>
                    <a:pt x="94" y="92"/>
                  </a:lnTo>
                  <a:lnTo>
                    <a:pt x="92" y="93"/>
                  </a:lnTo>
                  <a:lnTo>
                    <a:pt x="90" y="93"/>
                  </a:lnTo>
                  <a:lnTo>
                    <a:pt x="88" y="93"/>
                  </a:lnTo>
                  <a:lnTo>
                    <a:pt x="87" y="93"/>
                  </a:lnTo>
                  <a:lnTo>
                    <a:pt x="86" y="92"/>
                  </a:lnTo>
                  <a:lnTo>
                    <a:pt x="85" y="92"/>
                  </a:lnTo>
                  <a:lnTo>
                    <a:pt x="85" y="89"/>
                  </a:lnTo>
                  <a:lnTo>
                    <a:pt x="83" y="89"/>
                  </a:lnTo>
                  <a:lnTo>
                    <a:pt x="83" y="88"/>
                  </a:lnTo>
                  <a:lnTo>
                    <a:pt x="82" y="86"/>
                  </a:lnTo>
                  <a:lnTo>
                    <a:pt x="82" y="84"/>
                  </a:lnTo>
                  <a:lnTo>
                    <a:pt x="82" y="82"/>
                  </a:lnTo>
                  <a:lnTo>
                    <a:pt x="82" y="79"/>
                  </a:lnTo>
                  <a:lnTo>
                    <a:pt x="82" y="77"/>
                  </a:lnTo>
                  <a:lnTo>
                    <a:pt x="83" y="73"/>
                  </a:lnTo>
                  <a:lnTo>
                    <a:pt x="83" y="72"/>
                  </a:lnTo>
                  <a:lnTo>
                    <a:pt x="83" y="70"/>
                  </a:lnTo>
                  <a:lnTo>
                    <a:pt x="83" y="67"/>
                  </a:lnTo>
                  <a:lnTo>
                    <a:pt x="83" y="64"/>
                  </a:lnTo>
                  <a:lnTo>
                    <a:pt x="82" y="63"/>
                  </a:lnTo>
                  <a:lnTo>
                    <a:pt x="82" y="60"/>
                  </a:lnTo>
                  <a:lnTo>
                    <a:pt x="82" y="59"/>
                  </a:lnTo>
                  <a:lnTo>
                    <a:pt x="82" y="57"/>
                  </a:lnTo>
                  <a:lnTo>
                    <a:pt x="80" y="57"/>
                  </a:lnTo>
                  <a:lnTo>
                    <a:pt x="80" y="56"/>
                  </a:lnTo>
                  <a:lnTo>
                    <a:pt x="80" y="54"/>
                  </a:lnTo>
                  <a:lnTo>
                    <a:pt x="80" y="53"/>
                  </a:lnTo>
                  <a:lnTo>
                    <a:pt x="80" y="51"/>
                  </a:lnTo>
                  <a:lnTo>
                    <a:pt x="80" y="50"/>
                  </a:lnTo>
                  <a:lnTo>
                    <a:pt x="80" y="48"/>
                  </a:lnTo>
                  <a:lnTo>
                    <a:pt x="80" y="46"/>
                  </a:lnTo>
                  <a:lnTo>
                    <a:pt x="80" y="45"/>
                  </a:lnTo>
                  <a:lnTo>
                    <a:pt x="80" y="43"/>
                  </a:lnTo>
                  <a:lnTo>
                    <a:pt x="79" y="43"/>
                  </a:lnTo>
                  <a:lnTo>
                    <a:pt x="79" y="42"/>
                  </a:lnTo>
                  <a:lnTo>
                    <a:pt x="78" y="42"/>
                  </a:lnTo>
                  <a:lnTo>
                    <a:pt x="77" y="44"/>
                  </a:lnTo>
                  <a:lnTo>
                    <a:pt x="76" y="45"/>
                  </a:lnTo>
                  <a:lnTo>
                    <a:pt x="74" y="47"/>
                  </a:lnTo>
                  <a:lnTo>
                    <a:pt x="74" y="49"/>
                  </a:lnTo>
                  <a:lnTo>
                    <a:pt x="72" y="51"/>
                  </a:lnTo>
                  <a:lnTo>
                    <a:pt x="71" y="53"/>
                  </a:lnTo>
                  <a:lnTo>
                    <a:pt x="70" y="55"/>
                  </a:lnTo>
                  <a:lnTo>
                    <a:pt x="68" y="57"/>
                  </a:lnTo>
                  <a:lnTo>
                    <a:pt x="68" y="58"/>
                  </a:lnTo>
                  <a:lnTo>
                    <a:pt x="68" y="60"/>
                  </a:lnTo>
                  <a:lnTo>
                    <a:pt x="68" y="61"/>
                  </a:lnTo>
                  <a:lnTo>
                    <a:pt x="68" y="63"/>
                  </a:lnTo>
                  <a:lnTo>
                    <a:pt x="66" y="65"/>
                  </a:lnTo>
                  <a:lnTo>
                    <a:pt x="66" y="67"/>
                  </a:lnTo>
                  <a:lnTo>
                    <a:pt x="66" y="68"/>
                  </a:lnTo>
                </a:path>
              </a:pathLst>
            </a:custGeom>
            <a:solidFill>
              <a:srgbClr val="008000"/>
            </a:solidFill>
            <a:ln w="9207">
              <a:solidFill>
                <a:srgbClr val="008000"/>
              </a:solidFill>
              <a:round/>
              <a:headEnd/>
              <a:tailEnd/>
            </a:ln>
          </p:spPr>
          <p:txBody>
            <a:bodyPr/>
            <a:lstStyle/>
            <a:p>
              <a:endParaRPr lang="en-US" sz="2372"/>
            </a:p>
          </p:txBody>
        </p:sp>
        <p:sp>
          <p:nvSpPr>
            <p:cNvPr id="165414" name="AutoShape 567">
              <a:extLst>
                <a:ext uri="{FF2B5EF4-FFF2-40B4-BE49-F238E27FC236}">
                  <a16:creationId xmlns:a16="http://schemas.microsoft.com/office/drawing/2014/main" xmlns="" id="{D443676A-A0AB-14D5-93F1-7DE9F6F48092}"/>
                </a:ext>
              </a:extLst>
            </p:cNvPr>
            <p:cNvSpPr>
              <a:spLocks noChangeArrowheads="1"/>
            </p:cNvSpPr>
            <p:nvPr/>
          </p:nvSpPr>
          <p:spPr bwMode="auto">
            <a:xfrm flipV="1">
              <a:off x="2958" y="3178"/>
              <a:ext cx="7" cy="115"/>
            </a:xfrm>
            <a:prstGeom prst="roundRect">
              <a:avLst>
                <a:gd name="adj" fmla="val 0"/>
              </a:avLst>
            </a:prstGeom>
            <a:solidFill>
              <a:srgbClr val="824200"/>
            </a:solidFill>
            <a:ln w="9207">
              <a:solidFill>
                <a:srgbClr val="8242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5" name="Freeform 568">
              <a:extLst>
                <a:ext uri="{FF2B5EF4-FFF2-40B4-BE49-F238E27FC236}">
                  <a16:creationId xmlns:a16="http://schemas.microsoft.com/office/drawing/2014/main" xmlns="" id="{D921E482-4712-F1FC-BB7F-54DD915B0B5D}"/>
                </a:ext>
              </a:extLst>
            </p:cNvPr>
            <p:cNvSpPr>
              <a:spLocks/>
            </p:cNvSpPr>
            <p:nvPr/>
          </p:nvSpPr>
          <p:spPr bwMode="auto">
            <a:xfrm>
              <a:off x="2907" y="2893"/>
              <a:ext cx="111" cy="312"/>
            </a:xfrm>
            <a:custGeom>
              <a:avLst/>
              <a:gdLst>
                <a:gd name="T0" fmla="*/ 60 w 111"/>
                <a:gd name="T1" fmla="*/ 48 h 312"/>
                <a:gd name="T2" fmla="*/ 54 w 111"/>
                <a:gd name="T3" fmla="*/ 9 h 312"/>
                <a:gd name="T4" fmla="*/ 48 w 111"/>
                <a:gd name="T5" fmla="*/ 4 h 312"/>
                <a:gd name="T6" fmla="*/ 48 w 111"/>
                <a:gd name="T7" fmla="*/ 26 h 312"/>
                <a:gd name="T8" fmla="*/ 46 w 111"/>
                <a:gd name="T9" fmla="*/ 45 h 312"/>
                <a:gd name="T10" fmla="*/ 42 w 111"/>
                <a:gd name="T11" fmla="*/ 66 h 312"/>
                <a:gd name="T12" fmla="*/ 38 w 111"/>
                <a:gd name="T13" fmla="*/ 79 h 312"/>
                <a:gd name="T14" fmla="*/ 30 w 111"/>
                <a:gd name="T15" fmla="*/ 75 h 312"/>
                <a:gd name="T16" fmla="*/ 24 w 111"/>
                <a:gd name="T17" fmla="*/ 62 h 312"/>
                <a:gd name="T18" fmla="*/ 18 w 111"/>
                <a:gd name="T19" fmla="*/ 76 h 312"/>
                <a:gd name="T20" fmla="*/ 21 w 111"/>
                <a:gd name="T21" fmla="*/ 100 h 312"/>
                <a:gd name="T22" fmla="*/ 25 w 111"/>
                <a:gd name="T23" fmla="*/ 120 h 312"/>
                <a:gd name="T24" fmla="*/ 25 w 111"/>
                <a:gd name="T25" fmla="*/ 141 h 312"/>
                <a:gd name="T26" fmla="*/ 23 w 111"/>
                <a:gd name="T27" fmla="*/ 154 h 312"/>
                <a:gd name="T28" fmla="*/ 16 w 111"/>
                <a:gd name="T29" fmla="*/ 145 h 312"/>
                <a:gd name="T30" fmla="*/ 8 w 111"/>
                <a:gd name="T31" fmla="*/ 138 h 312"/>
                <a:gd name="T32" fmla="*/ 4 w 111"/>
                <a:gd name="T33" fmla="*/ 158 h 312"/>
                <a:gd name="T34" fmla="*/ 8 w 111"/>
                <a:gd name="T35" fmla="*/ 185 h 312"/>
                <a:gd name="T36" fmla="*/ 12 w 111"/>
                <a:gd name="T37" fmla="*/ 200 h 312"/>
                <a:gd name="T38" fmla="*/ 9 w 111"/>
                <a:gd name="T39" fmla="*/ 209 h 312"/>
                <a:gd name="T40" fmla="*/ 10 w 111"/>
                <a:gd name="T41" fmla="*/ 217 h 312"/>
                <a:gd name="T42" fmla="*/ 15 w 111"/>
                <a:gd name="T43" fmla="*/ 223 h 312"/>
                <a:gd name="T44" fmla="*/ 14 w 111"/>
                <a:gd name="T45" fmla="*/ 223 h 312"/>
                <a:gd name="T46" fmla="*/ 5 w 111"/>
                <a:gd name="T47" fmla="*/ 229 h 312"/>
                <a:gd name="T48" fmla="*/ 0 w 111"/>
                <a:gd name="T49" fmla="*/ 236 h 312"/>
                <a:gd name="T50" fmla="*/ 1 w 111"/>
                <a:gd name="T51" fmla="*/ 254 h 312"/>
                <a:gd name="T52" fmla="*/ 15 w 111"/>
                <a:gd name="T53" fmla="*/ 279 h 312"/>
                <a:gd name="T54" fmla="*/ 31 w 111"/>
                <a:gd name="T55" fmla="*/ 297 h 312"/>
                <a:gd name="T56" fmla="*/ 48 w 111"/>
                <a:gd name="T57" fmla="*/ 309 h 312"/>
                <a:gd name="T58" fmla="*/ 66 w 111"/>
                <a:gd name="T59" fmla="*/ 309 h 312"/>
                <a:gd name="T60" fmla="*/ 80 w 111"/>
                <a:gd name="T61" fmla="*/ 297 h 312"/>
                <a:gd name="T62" fmla="*/ 90 w 111"/>
                <a:gd name="T63" fmla="*/ 275 h 312"/>
                <a:gd name="T64" fmla="*/ 100 w 111"/>
                <a:gd name="T65" fmla="*/ 253 h 312"/>
                <a:gd name="T66" fmla="*/ 109 w 111"/>
                <a:gd name="T67" fmla="*/ 226 h 312"/>
                <a:gd name="T68" fmla="*/ 104 w 111"/>
                <a:gd name="T69" fmla="*/ 214 h 312"/>
                <a:gd name="T70" fmla="*/ 92 w 111"/>
                <a:gd name="T71" fmla="*/ 219 h 312"/>
                <a:gd name="T72" fmla="*/ 87 w 111"/>
                <a:gd name="T73" fmla="*/ 212 h 312"/>
                <a:gd name="T74" fmla="*/ 92 w 111"/>
                <a:gd name="T75" fmla="*/ 199 h 312"/>
                <a:gd name="T76" fmla="*/ 100 w 111"/>
                <a:gd name="T77" fmla="*/ 184 h 312"/>
                <a:gd name="T78" fmla="*/ 104 w 111"/>
                <a:gd name="T79" fmla="*/ 163 h 312"/>
                <a:gd name="T80" fmla="*/ 108 w 111"/>
                <a:gd name="T81" fmla="*/ 142 h 312"/>
                <a:gd name="T82" fmla="*/ 101 w 111"/>
                <a:gd name="T83" fmla="*/ 137 h 312"/>
                <a:gd name="T84" fmla="*/ 88 w 111"/>
                <a:gd name="T85" fmla="*/ 140 h 312"/>
                <a:gd name="T86" fmla="*/ 82 w 111"/>
                <a:gd name="T87" fmla="*/ 142 h 312"/>
                <a:gd name="T88" fmla="*/ 94 w 111"/>
                <a:gd name="T89" fmla="*/ 117 h 312"/>
                <a:gd name="T90" fmla="*/ 98 w 111"/>
                <a:gd name="T91" fmla="*/ 92 h 312"/>
                <a:gd name="T92" fmla="*/ 92 w 111"/>
                <a:gd name="T93" fmla="*/ 90 h 312"/>
                <a:gd name="T94" fmla="*/ 81 w 111"/>
                <a:gd name="T95" fmla="*/ 92 h 312"/>
                <a:gd name="T96" fmla="*/ 78 w 111"/>
                <a:gd name="T97" fmla="*/ 79 h 312"/>
                <a:gd name="T98" fmla="*/ 79 w 111"/>
                <a:gd name="T99" fmla="*/ 61 h 312"/>
                <a:gd name="T100" fmla="*/ 77 w 111"/>
                <a:gd name="T101" fmla="*/ 52 h 312"/>
                <a:gd name="T102" fmla="*/ 77 w 111"/>
                <a:gd name="T103" fmla="*/ 44 h 312"/>
                <a:gd name="T104" fmla="*/ 73 w 111"/>
                <a:gd name="T105" fmla="*/ 42 h 312"/>
                <a:gd name="T106" fmla="*/ 68 w 111"/>
                <a:gd name="T107" fmla="*/ 49 h 312"/>
                <a:gd name="T108" fmla="*/ 67 w 111"/>
                <a:gd name="T109" fmla="*/ 53 h 312"/>
                <a:gd name="T110" fmla="*/ 64 w 111"/>
                <a:gd name="T111" fmla="*/ 61 h 312"/>
                <a:gd name="T112" fmla="*/ 63 w 111"/>
                <a:gd name="T113" fmla="*/ 67 h 31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1"/>
                <a:gd name="T172" fmla="*/ 0 h 312"/>
                <a:gd name="T173" fmla="*/ 111 w 111"/>
                <a:gd name="T174" fmla="*/ 312 h 31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1" h="312">
                  <a:moveTo>
                    <a:pt x="63" y="67"/>
                  </a:moveTo>
                  <a:lnTo>
                    <a:pt x="62" y="67"/>
                  </a:lnTo>
                  <a:lnTo>
                    <a:pt x="62" y="65"/>
                  </a:lnTo>
                  <a:lnTo>
                    <a:pt x="62" y="62"/>
                  </a:lnTo>
                  <a:lnTo>
                    <a:pt x="62" y="57"/>
                  </a:lnTo>
                  <a:lnTo>
                    <a:pt x="60" y="54"/>
                  </a:lnTo>
                  <a:lnTo>
                    <a:pt x="60" y="48"/>
                  </a:lnTo>
                  <a:lnTo>
                    <a:pt x="60" y="42"/>
                  </a:lnTo>
                  <a:lnTo>
                    <a:pt x="60" y="35"/>
                  </a:lnTo>
                  <a:lnTo>
                    <a:pt x="58" y="30"/>
                  </a:lnTo>
                  <a:lnTo>
                    <a:pt x="58" y="24"/>
                  </a:lnTo>
                  <a:lnTo>
                    <a:pt x="56" y="18"/>
                  </a:lnTo>
                  <a:lnTo>
                    <a:pt x="56" y="12"/>
                  </a:lnTo>
                  <a:lnTo>
                    <a:pt x="54" y="9"/>
                  </a:lnTo>
                  <a:lnTo>
                    <a:pt x="53" y="4"/>
                  </a:lnTo>
                  <a:lnTo>
                    <a:pt x="51" y="2"/>
                  </a:lnTo>
                  <a:lnTo>
                    <a:pt x="51" y="0"/>
                  </a:lnTo>
                  <a:lnTo>
                    <a:pt x="49" y="1"/>
                  </a:lnTo>
                  <a:lnTo>
                    <a:pt x="48" y="3"/>
                  </a:lnTo>
                  <a:lnTo>
                    <a:pt x="48" y="4"/>
                  </a:lnTo>
                  <a:lnTo>
                    <a:pt x="48" y="7"/>
                  </a:lnTo>
                  <a:lnTo>
                    <a:pt x="48" y="9"/>
                  </a:lnTo>
                  <a:lnTo>
                    <a:pt x="48" y="13"/>
                  </a:lnTo>
                  <a:lnTo>
                    <a:pt x="48" y="15"/>
                  </a:lnTo>
                  <a:lnTo>
                    <a:pt x="48" y="18"/>
                  </a:lnTo>
                  <a:lnTo>
                    <a:pt x="48" y="23"/>
                  </a:lnTo>
                  <a:lnTo>
                    <a:pt x="48" y="26"/>
                  </a:lnTo>
                  <a:lnTo>
                    <a:pt x="48" y="28"/>
                  </a:lnTo>
                  <a:lnTo>
                    <a:pt x="48" y="32"/>
                  </a:lnTo>
                  <a:lnTo>
                    <a:pt x="48" y="35"/>
                  </a:lnTo>
                  <a:lnTo>
                    <a:pt x="48" y="38"/>
                  </a:lnTo>
                  <a:lnTo>
                    <a:pt x="48" y="40"/>
                  </a:lnTo>
                  <a:lnTo>
                    <a:pt x="46" y="43"/>
                  </a:lnTo>
                  <a:lnTo>
                    <a:pt x="46" y="45"/>
                  </a:lnTo>
                  <a:lnTo>
                    <a:pt x="46" y="48"/>
                  </a:lnTo>
                  <a:lnTo>
                    <a:pt x="46" y="50"/>
                  </a:lnTo>
                  <a:lnTo>
                    <a:pt x="43" y="54"/>
                  </a:lnTo>
                  <a:lnTo>
                    <a:pt x="43" y="56"/>
                  </a:lnTo>
                  <a:lnTo>
                    <a:pt x="43" y="60"/>
                  </a:lnTo>
                  <a:lnTo>
                    <a:pt x="43" y="62"/>
                  </a:lnTo>
                  <a:lnTo>
                    <a:pt x="42" y="66"/>
                  </a:lnTo>
                  <a:lnTo>
                    <a:pt x="42" y="69"/>
                  </a:lnTo>
                  <a:lnTo>
                    <a:pt x="40" y="72"/>
                  </a:lnTo>
                  <a:lnTo>
                    <a:pt x="40" y="74"/>
                  </a:lnTo>
                  <a:lnTo>
                    <a:pt x="38" y="76"/>
                  </a:lnTo>
                  <a:lnTo>
                    <a:pt x="38" y="78"/>
                  </a:lnTo>
                  <a:lnTo>
                    <a:pt x="38" y="79"/>
                  </a:lnTo>
                  <a:lnTo>
                    <a:pt x="36" y="81"/>
                  </a:lnTo>
                  <a:lnTo>
                    <a:pt x="34" y="81"/>
                  </a:lnTo>
                  <a:lnTo>
                    <a:pt x="34" y="80"/>
                  </a:lnTo>
                  <a:lnTo>
                    <a:pt x="32" y="79"/>
                  </a:lnTo>
                  <a:lnTo>
                    <a:pt x="32" y="77"/>
                  </a:lnTo>
                  <a:lnTo>
                    <a:pt x="30" y="75"/>
                  </a:lnTo>
                  <a:lnTo>
                    <a:pt x="30" y="72"/>
                  </a:lnTo>
                  <a:lnTo>
                    <a:pt x="28" y="70"/>
                  </a:lnTo>
                  <a:lnTo>
                    <a:pt x="28" y="68"/>
                  </a:lnTo>
                  <a:lnTo>
                    <a:pt x="26" y="66"/>
                  </a:lnTo>
                  <a:lnTo>
                    <a:pt x="26" y="63"/>
                  </a:lnTo>
                  <a:lnTo>
                    <a:pt x="24" y="63"/>
                  </a:lnTo>
                  <a:lnTo>
                    <a:pt x="24" y="62"/>
                  </a:lnTo>
                  <a:lnTo>
                    <a:pt x="22" y="62"/>
                  </a:lnTo>
                  <a:lnTo>
                    <a:pt x="20" y="64"/>
                  </a:lnTo>
                  <a:lnTo>
                    <a:pt x="19" y="67"/>
                  </a:lnTo>
                  <a:lnTo>
                    <a:pt x="18" y="70"/>
                  </a:lnTo>
                  <a:lnTo>
                    <a:pt x="18" y="72"/>
                  </a:lnTo>
                  <a:lnTo>
                    <a:pt x="18" y="76"/>
                  </a:lnTo>
                  <a:lnTo>
                    <a:pt x="18" y="79"/>
                  </a:lnTo>
                  <a:lnTo>
                    <a:pt x="18" y="83"/>
                  </a:lnTo>
                  <a:lnTo>
                    <a:pt x="19" y="85"/>
                  </a:lnTo>
                  <a:lnTo>
                    <a:pt x="19" y="89"/>
                  </a:lnTo>
                  <a:lnTo>
                    <a:pt x="20" y="93"/>
                  </a:lnTo>
                  <a:lnTo>
                    <a:pt x="20" y="97"/>
                  </a:lnTo>
                  <a:lnTo>
                    <a:pt x="21" y="100"/>
                  </a:lnTo>
                  <a:lnTo>
                    <a:pt x="21" y="104"/>
                  </a:lnTo>
                  <a:lnTo>
                    <a:pt x="23" y="107"/>
                  </a:lnTo>
                  <a:lnTo>
                    <a:pt x="23" y="111"/>
                  </a:lnTo>
                  <a:lnTo>
                    <a:pt x="25" y="113"/>
                  </a:lnTo>
                  <a:lnTo>
                    <a:pt x="25" y="115"/>
                  </a:lnTo>
                  <a:lnTo>
                    <a:pt x="25" y="117"/>
                  </a:lnTo>
                  <a:lnTo>
                    <a:pt x="25" y="120"/>
                  </a:lnTo>
                  <a:lnTo>
                    <a:pt x="25" y="122"/>
                  </a:lnTo>
                  <a:lnTo>
                    <a:pt x="25" y="125"/>
                  </a:lnTo>
                  <a:lnTo>
                    <a:pt x="25" y="128"/>
                  </a:lnTo>
                  <a:lnTo>
                    <a:pt x="25" y="132"/>
                  </a:lnTo>
                  <a:lnTo>
                    <a:pt x="25" y="134"/>
                  </a:lnTo>
                  <a:lnTo>
                    <a:pt x="25" y="138"/>
                  </a:lnTo>
                  <a:lnTo>
                    <a:pt x="25" y="141"/>
                  </a:lnTo>
                  <a:lnTo>
                    <a:pt x="25" y="144"/>
                  </a:lnTo>
                  <a:lnTo>
                    <a:pt x="25" y="146"/>
                  </a:lnTo>
                  <a:lnTo>
                    <a:pt x="25" y="149"/>
                  </a:lnTo>
                  <a:lnTo>
                    <a:pt x="25" y="151"/>
                  </a:lnTo>
                  <a:lnTo>
                    <a:pt x="25" y="152"/>
                  </a:lnTo>
                  <a:lnTo>
                    <a:pt x="23" y="154"/>
                  </a:lnTo>
                  <a:lnTo>
                    <a:pt x="21" y="154"/>
                  </a:lnTo>
                  <a:lnTo>
                    <a:pt x="20" y="154"/>
                  </a:lnTo>
                  <a:lnTo>
                    <a:pt x="20" y="152"/>
                  </a:lnTo>
                  <a:lnTo>
                    <a:pt x="18" y="151"/>
                  </a:lnTo>
                  <a:lnTo>
                    <a:pt x="18" y="149"/>
                  </a:lnTo>
                  <a:lnTo>
                    <a:pt x="16" y="147"/>
                  </a:lnTo>
                  <a:lnTo>
                    <a:pt x="16" y="145"/>
                  </a:lnTo>
                  <a:lnTo>
                    <a:pt x="14" y="144"/>
                  </a:lnTo>
                  <a:lnTo>
                    <a:pt x="14" y="142"/>
                  </a:lnTo>
                  <a:lnTo>
                    <a:pt x="12" y="140"/>
                  </a:lnTo>
                  <a:lnTo>
                    <a:pt x="12" y="138"/>
                  </a:lnTo>
                  <a:lnTo>
                    <a:pt x="10" y="138"/>
                  </a:lnTo>
                  <a:lnTo>
                    <a:pt x="10" y="137"/>
                  </a:lnTo>
                  <a:lnTo>
                    <a:pt x="8" y="138"/>
                  </a:lnTo>
                  <a:lnTo>
                    <a:pt x="6" y="141"/>
                  </a:lnTo>
                  <a:lnTo>
                    <a:pt x="5" y="144"/>
                  </a:lnTo>
                  <a:lnTo>
                    <a:pt x="4" y="147"/>
                  </a:lnTo>
                  <a:lnTo>
                    <a:pt x="4" y="150"/>
                  </a:lnTo>
                  <a:lnTo>
                    <a:pt x="4" y="154"/>
                  </a:lnTo>
                  <a:lnTo>
                    <a:pt x="4" y="158"/>
                  </a:lnTo>
                  <a:lnTo>
                    <a:pt x="4" y="161"/>
                  </a:lnTo>
                  <a:lnTo>
                    <a:pt x="5" y="165"/>
                  </a:lnTo>
                  <a:lnTo>
                    <a:pt x="5" y="170"/>
                  </a:lnTo>
                  <a:lnTo>
                    <a:pt x="6" y="174"/>
                  </a:lnTo>
                  <a:lnTo>
                    <a:pt x="6" y="178"/>
                  </a:lnTo>
                  <a:lnTo>
                    <a:pt x="8" y="182"/>
                  </a:lnTo>
                  <a:lnTo>
                    <a:pt x="8" y="185"/>
                  </a:lnTo>
                  <a:lnTo>
                    <a:pt x="10" y="189"/>
                  </a:lnTo>
                  <a:lnTo>
                    <a:pt x="11" y="192"/>
                  </a:lnTo>
                  <a:lnTo>
                    <a:pt x="12" y="194"/>
                  </a:lnTo>
                  <a:lnTo>
                    <a:pt x="12" y="196"/>
                  </a:lnTo>
                  <a:lnTo>
                    <a:pt x="12" y="198"/>
                  </a:lnTo>
                  <a:lnTo>
                    <a:pt x="12" y="200"/>
                  </a:lnTo>
                  <a:lnTo>
                    <a:pt x="11" y="202"/>
                  </a:lnTo>
                  <a:lnTo>
                    <a:pt x="11" y="204"/>
                  </a:lnTo>
                  <a:lnTo>
                    <a:pt x="9" y="206"/>
                  </a:lnTo>
                  <a:lnTo>
                    <a:pt x="9" y="207"/>
                  </a:lnTo>
                  <a:lnTo>
                    <a:pt x="9" y="209"/>
                  </a:lnTo>
                  <a:lnTo>
                    <a:pt x="9" y="211"/>
                  </a:lnTo>
                  <a:lnTo>
                    <a:pt x="9" y="212"/>
                  </a:lnTo>
                  <a:lnTo>
                    <a:pt x="9" y="214"/>
                  </a:lnTo>
                  <a:lnTo>
                    <a:pt x="10" y="214"/>
                  </a:lnTo>
                  <a:lnTo>
                    <a:pt x="10" y="216"/>
                  </a:lnTo>
                  <a:lnTo>
                    <a:pt x="10" y="217"/>
                  </a:lnTo>
                  <a:lnTo>
                    <a:pt x="10" y="219"/>
                  </a:lnTo>
                  <a:lnTo>
                    <a:pt x="12" y="219"/>
                  </a:lnTo>
                  <a:lnTo>
                    <a:pt x="12" y="221"/>
                  </a:lnTo>
                  <a:lnTo>
                    <a:pt x="13" y="221"/>
                  </a:lnTo>
                  <a:lnTo>
                    <a:pt x="13" y="222"/>
                  </a:lnTo>
                  <a:lnTo>
                    <a:pt x="15" y="222"/>
                  </a:lnTo>
                  <a:lnTo>
                    <a:pt x="15" y="223"/>
                  </a:lnTo>
                  <a:lnTo>
                    <a:pt x="17" y="223"/>
                  </a:lnTo>
                  <a:lnTo>
                    <a:pt x="15" y="223"/>
                  </a:lnTo>
                  <a:lnTo>
                    <a:pt x="14" y="223"/>
                  </a:lnTo>
                  <a:lnTo>
                    <a:pt x="12" y="225"/>
                  </a:lnTo>
                  <a:lnTo>
                    <a:pt x="11" y="225"/>
                  </a:lnTo>
                  <a:lnTo>
                    <a:pt x="9" y="226"/>
                  </a:lnTo>
                  <a:lnTo>
                    <a:pt x="7" y="228"/>
                  </a:lnTo>
                  <a:lnTo>
                    <a:pt x="5" y="229"/>
                  </a:lnTo>
                  <a:lnTo>
                    <a:pt x="3" y="231"/>
                  </a:lnTo>
                  <a:lnTo>
                    <a:pt x="3" y="233"/>
                  </a:lnTo>
                  <a:lnTo>
                    <a:pt x="1" y="235"/>
                  </a:lnTo>
                  <a:lnTo>
                    <a:pt x="0" y="236"/>
                  </a:lnTo>
                  <a:lnTo>
                    <a:pt x="0" y="239"/>
                  </a:lnTo>
                  <a:lnTo>
                    <a:pt x="0" y="242"/>
                  </a:lnTo>
                  <a:lnTo>
                    <a:pt x="0" y="244"/>
                  </a:lnTo>
                  <a:lnTo>
                    <a:pt x="0" y="248"/>
                  </a:lnTo>
                  <a:lnTo>
                    <a:pt x="1" y="250"/>
                  </a:lnTo>
                  <a:lnTo>
                    <a:pt x="1" y="254"/>
                  </a:lnTo>
                  <a:lnTo>
                    <a:pt x="3" y="258"/>
                  </a:lnTo>
                  <a:lnTo>
                    <a:pt x="5" y="262"/>
                  </a:lnTo>
                  <a:lnTo>
                    <a:pt x="7" y="265"/>
                  </a:lnTo>
                  <a:lnTo>
                    <a:pt x="9" y="269"/>
                  </a:lnTo>
                  <a:lnTo>
                    <a:pt x="11" y="273"/>
                  </a:lnTo>
                  <a:lnTo>
                    <a:pt x="12" y="277"/>
                  </a:lnTo>
                  <a:lnTo>
                    <a:pt x="15" y="279"/>
                  </a:lnTo>
                  <a:lnTo>
                    <a:pt x="17" y="283"/>
                  </a:lnTo>
                  <a:lnTo>
                    <a:pt x="19" y="285"/>
                  </a:lnTo>
                  <a:lnTo>
                    <a:pt x="21" y="287"/>
                  </a:lnTo>
                  <a:lnTo>
                    <a:pt x="25" y="288"/>
                  </a:lnTo>
                  <a:lnTo>
                    <a:pt x="27" y="292"/>
                  </a:lnTo>
                  <a:lnTo>
                    <a:pt x="29" y="294"/>
                  </a:lnTo>
                  <a:lnTo>
                    <a:pt x="31" y="297"/>
                  </a:lnTo>
                  <a:lnTo>
                    <a:pt x="35" y="299"/>
                  </a:lnTo>
                  <a:lnTo>
                    <a:pt x="37" y="301"/>
                  </a:lnTo>
                  <a:lnTo>
                    <a:pt x="39" y="303"/>
                  </a:lnTo>
                  <a:lnTo>
                    <a:pt x="41" y="305"/>
                  </a:lnTo>
                  <a:lnTo>
                    <a:pt x="43" y="306"/>
                  </a:lnTo>
                  <a:lnTo>
                    <a:pt x="46" y="308"/>
                  </a:lnTo>
                  <a:lnTo>
                    <a:pt x="48" y="309"/>
                  </a:lnTo>
                  <a:lnTo>
                    <a:pt x="49" y="310"/>
                  </a:lnTo>
                  <a:lnTo>
                    <a:pt x="52" y="310"/>
                  </a:lnTo>
                  <a:lnTo>
                    <a:pt x="54" y="311"/>
                  </a:lnTo>
                  <a:lnTo>
                    <a:pt x="57" y="311"/>
                  </a:lnTo>
                  <a:lnTo>
                    <a:pt x="60" y="311"/>
                  </a:lnTo>
                  <a:lnTo>
                    <a:pt x="64" y="309"/>
                  </a:lnTo>
                  <a:lnTo>
                    <a:pt x="66" y="309"/>
                  </a:lnTo>
                  <a:lnTo>
                    <a:pt x="69" y="308"/>
                  </a:lnTo>
                  <a:lnTo>
                    <a:pt x="71" y="308"/>
                  </a:lnTo>
                  <a:lnTo>
                    <a:pt x="73" y="306"/>
                  </a:lnTo>
                  <a:lnTo>
                    <a:pt x="74" y="304"/>
                  </a:lnTo>
                  <a:lnTo>
                    <a:pt x="76" y="302"/>
                  </a:lnTo>
                  <a:lnTo>
                    <a:pt x="78" y="300"/>
                  </a:lnTo>
                  <a:lnTo>
                    <a:pt x="80" y="297"/>
                  </a:lnTo>
                  <a:lnTo>
                    <a:pt x="80" y="295"/>
                  </a:lnTo>
                  <a:lnTo>
                    <a:pt x="82" y="292"/>
                  </a:lnTo>
                  <a:lnTo>
                    <a:pt x="83" y="290"/>
                  </a:lnTo>
                  <a:lnTo>
                    <a:pt x="85" y="286"/>
                  </a:lnTo>
                  <a:lnTo>
                    <a:pt x="86" y="283"/>
                  </a:lnTo>
                  <a:lnTo>
                    <a:pt x="88" y="279"/>
                  </a:lnTo>
                  <a:lnTo>
                    <a:pt x="90" y="275"/>
                  </a:lnTo>
                  <a:lnTo>
                    <a:pt x="93" y="271"/>
                  </a:lnTo>
                  <a:lnTo>
                    <a:pt x="93" y="270"/>
                  </a:lnTo>
                  <a:lnTo>
                    <a:pt x="94" y="268"/>
                  </a:lnTo>
                  <a:lnTo>
                    <a:pt x="95" y="265"/>
                  </a:lnTo>
                  <a:lnTo>
                    <a:pt x="97" y="261"/>
                  </a:lnTo>
                  <a:lnTo>
                    <a:pt x="98" y="257"/>
                  </a:lnTo>
                  <a:lnTo>
                    <a:pt x="100" y="253"/>
                  </a:lnTo>
                  <a:lnTo>
                    <a:pt x="102" y="249"/>
                  </a:lnTo>
                  <a:lnTo>
                    <a:pt x="104" y="244"/>
                  </a:lnTo>
                  <a:lnTo>
                    <a:pt x="104" y="241"/>
                  </a:lnTo>
                  <a:lnTo>
                    <a:pt x="106" y="236"/>
                  </a:lnTo>
                  <a:lnTo>
                    <a:pt x="107" y="233"/>
                  </a:lnTo>
                  <a:lnTo>
                    <a:pt x="109" y="228"/>
                  </a:lnTo>
                  <a:lnTo>
                    <a:pt x="109" y="226"/>
                  </a:lnTo>
                  <a:lnTo>
                    <a:pt x="109" y="222"/>
                  </a:lnTo>
                  <a:lnTo>
                    <a:pt x="109" y="219"/>
                  </a:lnTo>
                  <a:lnTo>
                    <a:pt x="110" y="216"/>
                  </a:lnTo>
                  <a:lnTo>
                    <a:pt x="108" y="216"/>
                  </a:lnTo>
                  <a:lnTo>
                    <a:pt x="106" y="214"/>
                  </a:lnTo>
                  <a:lnTo>
                    <a:pt x="104" y="214"/>
                  </a:lnTo>
                  <a:lnTo>
                    <a:pt x="102" y="215"/>
                  </a:lnTo>
                  <a:lnTo>
                    <a:pt x="100" y="215"/>
                  </a:lnTo>
                  <a:lnTo>
                    <a:pt x="98" y="216"/>
                  </a:lnTo>
                  <a:lnTo>
                    <a:pt x="96" y="218"/>
                  </a:lnTo>
                  <a:lnTo>
                    <a:pt x="94" y="218"/>
                  </a:lnTo>
                  <a:lnTo>
                    <a:pt x="92" y="219"/>
                  </a:lnTo>
                  <a:lnTo>
                    <a:pt x="90" y="219"/>
                  </a:lnTo>
                  <a:lnTo>
                    <a:pt x="89" y="218"/>
                  </a:lnTo>
                  <a:lnTo>
                    <a:pt x="88" y="217"/>
                  </a:lnTo>
                  <a:lnTo>
                    <a:pt x="88" y="214"/>
                  </a:lnTo>
                  <a:lnTo>
                    <a:pt x="87" y="214"/>
                  </a:lnTo>
                  <a:lnTo>
                    <a:pt x="87" y="212"/>
                  </a:lnTo>
                  <a:lnTo>
                    <a:pt x="87" y="210"/>
                  </a:lnTo>
                  <a:lnTo>
                    <a:pt x="88" y="208"/>
                  </a:lnTo>
                  <a:lnTo>
                    <a:pt x="88" y="207"/>
                  </a:lnTo>
                  <a:lnTo>
                    <a:pt x="90" y="205"/>
                  </a:lnTo>
                  <a:lnTo>
                    <a:pt x="90" y="203"/>
                  </a:lnTo>
                  <a:lnTo>
                    <a:pt x="92" y="201"/>
                  </a:lnTo>
                  <a:lnTo>
                    <a:pt x="92" y="199"/>
                  </a:lnTo>
                  <a:lnTo>
                    <a:pt x="94" y="197"/>
                  </a:lnTo>
                  <a:lnTo>
                    <a:pt x="94" y="195"/>
                  </a:lnTo>
                  <a:lnTo>
                    <a:pt x="96" y="193"/>
                  </a:lnTo>
                  <a:lnTo>
                    <a:pt x="96" y="191"/>
                  </a:lnTo>
                  <a:lnTo>
                    <a:pt x="98" y="189"/>
                  </a:lnTo>
                  <a:lnTo>
                    <a:pt x="98" y="188"/>
                  </a:lnTo>
                  <a:lnTo>
                    <a:pt x="100" y="184"/>
                  </a:lnTo>
                  <a:lnTo>
                    <a:pt x="100" y="182"/>
                  </a:lnTo>
                  <a:lnTo>
                    <a:pt x="100" y="180"/>
                  </a:lnTo>
                  <a:lnTo>
                    <a:pt x="100" y="178"/>
                  </a:lnTo>
                  <a:lnTo>
                    <a:pt x="102" y="174"/>
                  </a:lnTo>
                  <a:lnTo>
                    <a:pt x="102" y="171"/>
                  </a:lnTo>
                  <a:lnTo>
                    <a:pt x="104" y="167"/>
                  </a:lnTo>
                  <a:lnTo>
                    <a:pt x="104" y="163"/>
                  </a:lnTo>
                  <a:lnTo>
                    <a:pt x="106" y="159"/>
                  </a:lnTo>
                  <a:lnTo>
                    <a:pt x="106" y="157"/>
                  </a:lnTo>
                  <a:lnTo>
                    <a:pt x="106" y="153"/>
                  </a:lnTo>
                  <a:lnTo>
                    <a:pt x="106" y="150"/>
                  </a:lnTo>
                  <a:lnTo>
                    <a:pt x="108" y="146"/>
                  </a:lnTo>
                  <a:lnTo>
                    <a:pt x="108" y="144"/>
                  </a:lnTo>
                  <a:lnTo>
                    <a:pt x="108" y="142"/>
                  </a:lnTo>
                  <a:lnTo>
                    <a:pt x="108" y="139"/>
                  </a:lnTo>
                  <a:lnTo>
                    <a:pt x="108" y="138"/>
                  </a:lnTo>
                  <a:lnTo>
                    <a:pt x="106" y="138"/>
                  </a:lnTo>
                  <a:lnTo>
                    <a:pt x="105" y="137"/>
                  </a:lnTo>
                  <a:lnTo>
                    <a:pt x="103" y="137"/>
                  </a:lnTo>
                  <a:lnTo>
                    <a:pt x="102" y="136"/>
                  </a:lnTo>
                  <a:lnTo>
                    <a:pt x="101" y="137"/>
                  </a:lnTo>
                  <a:lnTo>
                    <a:pt x="99" y="137"/>
                  </a:lnTo>
                  <a:lnTo>
                    <a:pt x="96" y="137"/>
                  </a:lnTo>
                  <a:lnTo>
                    <a:pt x="95" y="137"/>
                  </a:lnTo>
                  <a:lnTo>
                    <a:pt x="93" y="139"/>
                  </a:lnTo>
                  <a:lnTo>
                    <a:pt x="92" y="139"/>
                  </a:lnTo>
                  <a:lnTo>
                    <a:pt x="89" y="140"/>
                  </a:lnTo>
                  <a:lnTo>
                    <a:pt x="88" y="140"/>
                  </a:lnTo>
                  <a:lnTo>
                    <a:pt x="86" y="142"/>
                  </a:lnTo>
                  <a:lnTo>
                    <a:pt x="84" y="143"/>
                  </a:lnTo>
                  <a:lnTo>
                    <a:pt x="82" y="144"/>
                  </a:lnTo>
                  <a:lnTo>
                    <a:pt x="82" y="143"/>
                  </a:lnTo>
                  <a:lnTo>
                    <a:pt x="82" y="142"/>
                  </a:lnTo>
                  <a:lnTo>
                    <a:pt x="84" y="139"/>
                  </a:lnTo>
                  <a:lnTo>
                    <a:pt x="86" y="137"/>
                  </a:lnTo>
                  <a:lnTo>
                    <a:pt x="87" y="133"/>
                  </a:lnTo>
                  <a:lnTo>
                    <a:pt x="89" y="129"/>
                  </a:lnTo>
                  <a:lnTo>
                    <a:pt x="92" y="125"/>
                  </a:lnTo>
                  <a:lnTo>
                    <a:pt x="93" y="121"/>
                  </a:lnTo>
                  <a:lnTo>
                    <a:pt x="94" y="117"/>
                  </a:lnTo>
                  <a:lnTo>
                    <a:pt x="96" y="113"/>
                  </a:lnTo>
                  <a:lnTo>
                    <a:pt x="99" y="107"/>
                  </a:lnTo>
                  <a:lnTo>
                    <a:pt x="99" y="103"/>
                  </a:lnTo>
                  <a:lnTo>
                    <a:pt x="100" y="99"/>
                  </a:lnTo>
                  <a:lnTo>
                    <a:pt x="100" y="96"/>
                  </a:lnTo>
                  <a:lnTo>
                    <a:pt x="100" y="92"/>
                  </a:lnTo>
                  <a:lnTo>
                    <a:pt x="98" y="92"/>
                  </a:lnTo>
                  <a:lnTo>
                    <a:pt x="98" y="91"/>
                  </a:lnTo>
                  <a:lnTo>
                    <a:pt x="96" y="91"/>
                  </a:lnTo>
                  <a:lnTo>
                    <a:pt x="96" y="89"/>
                  </a:lnTo>
                  <a:lnTo>
                    <a:pt x="94" y="90"/>
                  </a:lnTo>
                  <a:lnTo>
                    <a:pt x="93" y="90"/>
                  </a:lnTo>
                  <a:lnTo>
                    <a:pt x="92" y="90"/>
                  </a:lnTo>
                  <a:lnTo>
                    <a:pt x="89" y="92"/>
                  </a:lnTo>
                  <a:lnTo>
                    <a:pt x="87" y="92"/>
                  </a:lnTo>
                  <a:lnTo>
                    <a:pt x="86" y="92"/>
                  </a:lnTo>
                  <a:lnTo>
                    <a:pt x="84" y="92"/>
                  </a:lnTo>
                  <a:lnTo>
                    <a:pt x="83" y="92"/>
                  </a:lnTo>
                  <a:lnTo>
                    <a:pt x="81" y="92"/>
                  </a:lnTo>
                  <a:lnTo>
                    <a:pt x="81" y="90"/>
                  </a:lnTo>
                  <a:lnTo>
                    <a:pt x="79" y="90"/>
                  </a:lnTo>
                  <a:lnTo>
                    <a:pt x="79" y="88"/>
                  </a:lnTo>
                  <a:lnTo>
                    <a:pt x="78" y="86"/>
                  </a:lnTo>
                  <a:lnTo>
                    <a:pt x="78" y="84"/>
                  </a:lnTo>
                  <a:lnTo>
                    <a:pt x="78" y="82"/>
                  </a:lnTo>
                  <a:lnTo>
                    <a:pt x="78" y="79"/>
                  </a:lnTo>
                  <a:lnTo>
                    <a:pt x="78" y="77"/>
                  </a:lnTo>
                  <a:lnTo>
                    <a:pt x="80" y="73"/>
                  </a:lnTo>
                  <a:lnTo>
                    <a:pt x="80" y="71"/>
                  </a:lnTo>
                  <a:lnTo>
                    <a:pt x="80" y="69"/>
                  </a:lnTo>
                  <a:lnTo>
                    <a:pt x="80" y="67"/>
                  </a:lnTo>
                  <a:lnTo>
                    <a:pt x="80" y="63"/>
                  </a:lnTo>
                  <a:lnTo>
                    <a:pt x="79" y="61"/>
                  </a:lnTo>
                  <a:lnTo>
                    <a:pt x="79" y="59"/>
                  </a:lnTo>
                  <a:lnTo>
                    <a:pt x="79" y="57"/>
                  </a:lnTo>
                  <a:lnTo>
                    <a:pt x="79" y="55"/>
                  </a:lnTo>
                  <a:lnTo>
                    <a:pt x="77" y="55"/>
                  </a:lnTo>
                  <a:lnTo>
                    <a:pt x="77" y="54"/>
                  </a:lnTo>
                  <a:lnTo>
                    <a:pt x="77" y="52"/>
                  </a:lnTo>
                  <a:lnTo>
                    <a:pt x="77" y="50"/>
                  </a:lnTo>
                  <a:lnTo>
                    <a:pt x="77" y="48"/>
                  </a:lnTo>
                  <a:lnTo>
                    <a:pt x="77" y="47"/>
                  </a:lnTo>
                  <a:lnTo>
                    <a:pt x="77" y="45"/>
                  </a:lnTo>
                  <a:lnTo>
                    <a:pt x="77" y="44"/>
                  </a:lnTo>
                  <a:lnTo>
                    <a:pt x="77" y="42"/>
                  </a:lnTo>
                  <a:lnTo>
                    <a:pt x="76" y="42"/>
                  </a:lnTo>
                  <a:lnTo>
                    <a:pt x="76" y="41"/>
                  </a:lnTo>
                  <a:lnTo>
                    <a:pt x="75" y="41"/>
                  </a:lnTo>
                  <a:lnTo>
                    <a:pt x="75" y="40"/>
                  </a:lnTo>
                  <a:lnTo>
                    <a:pt x="73" y="42"/>
                  </a:lnTo>
                  <a:lnTo>
                    <a:pt x="72" y="43"/>
                  </a:lnTo>
                  <a:lnTo>
                    <a:pt x="71" y="45"/>
                  </a:lnTo>
                  <a:lnTo>
                    <a:pt x="70" y="47"/>
                  </a:lnTo>
                  <a:lnTo>
                    <a:pt x="68" y="49"/>
                  </a:lnTo>
                  <a:lnTo>
                    <a:pt x="68" y="50"/>
                  </a:lnTo>
                  <a:lnTo>
                    <a:pt x="67" y="52"/>
                  </a:lnTo>
                  <a:lnTo>
                    <a:pt x="67" y="53"/>
                  </a:lnTo>
                  <a:lnTo>
                    <a:pt x="65" y="55"/>
                  </a:lnTo>
                  <a:lnTo>
                    <a:pt x="65" y="57"/>
                  </a:lnTo>
                  <a:lnTo>
                    <a:pt x="64" y="59"/>
                  </a:lnTo>
                  <a:lnTo>
                    <a:pt x="64" y="60"/>
                  </a:lnTo>
                  <a:lnTo>
                    <a:pt x="64" y="61"/>
                  </a:lnTo>
                  <a:lnTo>
                    <a:pt x="63" y="63"/>
                  </a:lnTo>
                  <a:lnTo>
                    <a:pt x="63" y="64"/>
                  </a:lnTo>
                  <a:lnTo>
                    <a:pt x="63" y="66"/>
                  </a:lnTo>
                  <a:lnTo>
                    <a:pt x="63" y="67"/>
                  </a:lnTo>
                </a:path>
              </a:pathLst>
            </a:custGeom>
            <a:solidFill>
              <a:srgbClr val="008000"/>
            </a:solidFill>
            <a:ln w="9207">
              <a:solidFill>
                <a:srgbClr val="008000"/>
              </a:solidFill>
              <a:round/>
              <a:headEnd/>
              <a:tailEnd/>
            </a:ln>
          </p:spPr>
          <p:txBody>
            <a:bodyPr/>
            <a:lstStyle/>
            <a:p>
              <a:endParaRPr lang="en-US" sz="2372"/>
            </a:p>
          </p:txBody>
        </p:sp>
        <p:sp>
          <p:nvSpPr>
            <p:cNvPr id="165416" name="AutoShape 569">
              <a:extLst>
                <a:ext uri="{FF2B5EF4-FFF2-40B4-BE49-F238E27FC236}">
                  <a16:creationId xmlns:a16="http://schemas.microsoft.com/office/drawing/2014/main" xmlns="" id="{39ADD580-D290-B1B9-AB26-79D68DBBFB6F}"/>
                </a:ext>
              </a:extLst>
            </p:cNvPr>
            <p:cNvSpPr>
              <a:spLocks noChangeArrowheads="1"/>
            </p:cNvSpPr>
            <p:nvPr/>
          </p:nvSpPr>
          <p:spPr bwMode="auto">
            <a:xfrm flipV="1">
              <a:off x="2919" y="3218"/>
              <a:ext cx="2345" cy="148"/>
            </a:xfrm>
            <a:prstGeom prst="roundRect">
              <a:avLst>
                <a:gd name="adj" fmla="val 0"/>
              </a:avLst>
            </a:prstGeom>
            <a:noFill/>
            <a:ln w="31591">
              <a:solidFill>
                <a:srgbClr val="2F2F2F"/>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7" name="AutoShape 570">
              <a:extLst>
                <a:ext uri="{FF2B5EF4-FFF2-40B4-BE49-F238E27FC236}">
                  <a16:creationId xmlns:a16="http://schemas.microsoft.com/office/drawing/2014/main" xmlns="" id="{318915A4-05D9-19A0-FEF2-4E26B321BC53}"/>
                </a:ext>
              </a:extLst>
            </p:cNvPr>
            <p:cNvSpPr>
              <a:spLocks noChangeArrowheads="1"/>
            </p:cNvSpPr>
            <p:nvPr/>
          </p:nvSpPr>
          <p:spPr bwMode="auto">
            <a:xfrm flipV="1">
              <a:off x="2912" y="3285"/>
              <a:ext cx="2359" cy="89"/>
            </a:xfrm>
            <a:prstGeom prst="roundRect">
              <a:avLst>
                <a:gd name="adj" fmla="val 0"/>
              </a:avLst>
            </a:prstGeom>
            <a:solidFill>
              <a:srgbClr val="C0C0C0"/>
            </a:solidFill>
            <a:ln w="9207">
              <a:solidFill>
                <a:srgbClr val="C0C0C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418" name="AutoShape 571">
              <a:extLst>
                <a:ext uri="{FF2B5EF4-FFF2-40B4-BE49-F238E27FC236}">
                  <a16:creationId xmlns:a16="http://schemas.microsoft.com/office/drawing/2014/main" xmlns="" id="{A3FCFBA9-A235-1B69-DE5D-ECCD17FBFFA6}"/>
                </a:ext>
              </a:extLst>
            </p:cNvPr>
            <p:cNvSpPr>
              <a:spLocks noChangeArrowheads="1"/>
            </p:cNvSpPr>
            <p:nvPr/>
          </p:nvSpPr>
          <p:spPr bwMode="auto">
            <a:xfrm flipV="1">
              <a:off x="2917" y="3255"/>
              <a:ext cx="2342" cy="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grpSp>
        <p:nvGrpSpPr>
          <p:cNvPr id="164868" name="Group 572">
            <a:extLst>
              <a:ext uri="{FF2B5EF4-FFF2-40B4-BE49-F238E27FC236}">
                <a16:creationId xmlns:a16="http://schemas.microsoft.com/office/drawing/2014/main" xmlns="" id="{830BD79B-4852-9BD3-FB68-2104124AD8DE}"/>
              </a:ext>
            </a:extLst>
          </p:cNvPr>
          <p:cNvGrpSpPr>
            <a:grpSpLocks/>
          </p:cNvGrpSpPr>
          <p:nvPr/>
        </p:nvGrpSpPr>
        <p:grpSpPr bwMode="auto">
          <a:xfrm>
            <a:off x="279683" y="1731838"/>
            <a:ext cx="3697411" cy="3515443"/>
            <a:chOff x="634" y="2017"/>
            <a:chExt cx="1494" cy="1425"/>
          </a:xfrm>
        </p:grpSpPr>
        <p:sp>
          <p:nvSpPr>
            <p:cNvPr id="164876" name="AutoShape 573">
              <a:extLst>
                <a:ext uri="{FF2B5EF4-FFF2-40B4-BE49-F238E27FC236}">
                  <a16:creationId xmlns:a16="http://schemas.microsoft.com/office/drawing/2014/main" xmlns="" id="{149860DA-CFB8-67E3-7FDB-E7E0664CABE8}"/>
                </a:ext>
              </a:extLst>
            </p:cNvPr>
            <p:cNvSpPr>
              <a:spLocks noChangeArrowheads="1"/>
            </p:cNvSpPr>
            <p:nvPr/>
          </p:nvSpPr>
          <p:spPr bwMode="auto">
            <a:xfrm flipV="1">
              <a:off x="705" y="2483"/>
              <a:ext cx="1350" cy="94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877" name="Line 574">
              <a:extLst>
                <a:ext uri="{FF2B5EF4-FFF2-40B4-BE49-F238E27FC236}">
                  <a16:creationId xmlns:a16="http://schemas.microsoft.com/office/drawing/2014/main" xmlns="" id="{0361E46B-612A-A74C-FF3E-DE6944818880}"/>
                </a:ext>
              </a:extLst>
            </p:cNvPr>
            <p:cNvSpPr>
              <a:spLocks noChangeShapeType="1"/>
            </p:cNvSpPr>
            <p:nvPr/>
          </p:nvSpPr>
          <p:spPr bwMode="auto">
            <a:xfrm>
              <a:off x="737" y="2497"/>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78" name="Line 575">
              <a:extLst>
                <a:ext uri="{FF2B5EF4-FFF2-40B4-BE49-F238E27FC236}">
                  <a16:creationId xmlns:a16="http://schemas.microsoft.com/office/drawing/2014/main" xmlns="" id="{BA720063-531D-E809-66C6-35B3B1D38996}"/>
                </a:ext>
              </a:extLst>
            </p:cNvPr>
            <p:cNvSpPr>
              <a:spLocks noChangeShapeType="1"/>
            </p:cNvSpPr>
            <p:nvPr/>
          </p:nvSpPr>
          <p:spPr bwMode="auto">
            <a:xfrm>
              <a:off x="737" y="2522"/>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79" name="Line 576">
              <a:extLst>
                <a:ext uri="{FF2B5EF4-FFF2-40B4-BE49-F238E27FC236}">
                  <a16:creationId xmlns:a16="http://schemas.microsoft.com/office/drawing/2014/main" xmlns="" id="{99FFFAE1-9EF3-51DE-2077-EB69D4198C7A}"/>
                </a:ext>
              </a:extLst>
            </p:cNvPr>
            <p:cNvSpPr>
              <a:spLocks noChangeShapeType="1"/>
            </p:cNvSpPr>
            <p:nvPr/>
          </p:nvSpPr>
          <p:spPr bwMode="auto">
            <a:xfrm>
              <a:off x="737" y="2549"/>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0" name="Line 577">
              <a:extLst>
                <a:ext uri="{FF2B5EF4-FFF2-40B4-BE49-F238E27FC236}">
                  <a16:creationId xmlns:a16="http://schemas.microsoft.com/office/drawing/2014/main" xmlns="" id="{ED58BE65-1290-4584-864F-3857661FC568}"/>
                </a:ext>
              </a:extLst>
            </p:cNvPr>
            <p:cNvSpPr>
              <a:spLocks noChangeShapeType="1"/>
            </p:cNvSpPr>
            <p:nvPr/>
          </p:nvSpPr>
          <p:spPr bwMode="auto">
            <a:xfrm>
              <a:off x="737" y="2574"/>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1" name="Line 578">
              <a:extLst>
                <a:ext uri="{FF2B5EF4-FFF2-40B4-BE49-F238E27FC236}">
                  <a16:creationId xmlns:a16="http://schemas.microsoft.com/office/drawing/2014/main" xmlns="" id="{96A31528-ACC6-36DE-6B12-46A28B6CF9F7}"/>
                </a:ext>
              </a:extLst>
            </p:cNvPr>
            <p:cNvSpPr>
              <a:spLocks noChangeShapeType="1"/>
            </p:cNvSpPr>
            <p:nvPr/>
          </p:nvSpPr>
          <p:spPr bwMode="auto">
            <a:xfrm>
              <a:off x="737" y="2600"/>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2" name="Line 579">
              <a:extLst>
                <a:ext uri="{FF2B5EF4-FFF2-40B4-BE49-F238E27FC236}">
                  <a16:creationId xmlns:a16="http://schemas.microsoft.com/office/drawing/2014/main" xmlns="" id="{8DAF73B5-19B2-0DE5-F278-E6F92AC47D82}"/>
                </a:ext>
              </a:extLst>
            </p:cNvPr>
            <p:cNvSpPr>
              <a:spLocks noChangeShapeType="1"/>
            </p:cNvSpPr>
            <p:nvPr/>
          </p:nvSpPr>
          <p:spPr bwMode="auto">
            <a:xfrm>
              <a:off x="737" y="2626"/>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3" name="Line 580">
              <a:extLst>
                <a:ext uri="{FF2B5EF4-FFF2-40B4-BE49-F238E27FC236}">
                  <a16:creationId xmlns:a16="http://schemas.microsoft.com/office/drawing/2014/main" xmlns="" id="{A3F942DC-5EEE-F1CF-CA28-B8CD95AC8F9F}"/>
                </a:ext>
              </a:extLst>
            </p:cNvPr>
            <p:cNvSpPr>
              <a:spLocks noChangeShapeType="1"/>
            </p:cNvSpPr>
            <p:nvPr/>
          </p:nvSpPr>
          <p:spPr bwMode="auto">
            <a:xfrm>
              <a:off x="737" y="2652"/>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4" name="Line 581">
              <a:extLst>
                <a:ext uri="{FF2B5EF4-FFF2-40B4-BE49-F238E27FC236}">
                  <a16:creationId xmlns:a16="http://schemas.microsoft.com/office/drawing/2014/main" xmlns="" id="{27480BE3-6512-AF1C-A54E-A067C0F1459C}"/>
                </a:ext>
              </a:extLst>
            </p:cNvPr>
            <p:cNvSpPr>
              <a:spLocks noChangeShapeType="1"/>
            </p:cNvSpPr>
            <p:nvPr/>
          </p:nvSpPr>
          <p:spPr bwMode="auto">
            <a:xfrm>
              <a:off x="737" y="2677"/>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5" name="Line 582">
              <a:extLst>
                <a:ext uri="{FF2B5EF4-FFF2-40B4-BE49-F238E27FC236}">
                  <a16:creationId xmlns:a16="http://schemas.microsoft.com/office/drawing/2014/main" xmlns="" id="{A5CD1825-F426-1DFE-DE05-C5A5E1C07B05}"/>
                </a:ext>
              </a:extLst>
            </p:cNvPr>
            <p:cNvSpPr>
              <a:spLocks noChangeShapeType="1"/>
            </p:cNvSpPr>
            <p:nvPr/>
          </p:nvSpPr>
          <p:spPr bwMode="auto">
            <a:xfrm>
              <a:off x="737" y="2703"/>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6" name="Line 583">
              <a:extLst>
                <a:ext uri="{FF2B5EF4-FFF2-40B4-BE49-F238E27FC236}">
                  <a16:creationId xmlns:a16="http://schemas.microsoft.com/office/drawing/2014/main" xmlns="" id="{94B504D7-0FBF-9075-6882-58B3C8B66452}"/>
                </a:ext>
              </a:extLst>
            </p:cNvPr>
            <p:cNvSpPr>
              <a:spLocks noChangeShapeType="1"/>
            </p:cNvSpPr>
            <p:nvPr/>
          </p:nvSpPr>
          <p:spPr bwMode="auto">
            <a:xfrm>
              <a:off x="737" y="2730"/>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7" name="Line 584">
              <a:extLst>
                <a:ext uri="{FF2B5EF4-FFF2-40B4-BE49-F238E27FC236}">
                  <a16:creationId xmlns:a16="http://schemas.microsoft.com/office/drawing/2014/main" xmlns="" id="{7BCD9865-86E3-9532-DBA8-570A280F5F16}"/>
                </a:ext>
              </a:extLst>
            </p:cNvPr>
            <p:cNvSpPr>
              <a:spLocks noChangeShapeType="1"/>
            </p:cNvSpPr>
            <p:nvPr/>
          </p:nvSpPr>
          <p:spPr bwMode="auto">
            <a:xfrm>
              <a:off x="737" y="2755"/>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8" name="Line 585">
              <a:extLst>
                <a:ext uri="{FF2B5EF4-FFF2-40B4-BE49-F238E27FC236}">
                  <a16:creationId xmlns:a16="http://schemas.microsoft.com/office/drawing/2014/main" xmlns="" id="{4DC7FF6B-AFFB-6225-FCDE-AF4B11AF420C}"/>
                </a:ext>
              </a:extLst>
            </p:cNvPr>
            <p:cNvSpPr>
              <a:spLocks noChangeShapeType="1"/>
            </p:cNvSpPr>
            <p:nvPr/>
          </p:nvSpPr>
          <p:spPr bwMode="auto">
            <a:xfrm>
              <a:off x="737" y="2781"/>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89" name="Line 586">
              <a:extLst>
                <a:ext uri="{FF2B5EF4-FFF2-40B4-BE49-F238E27FC236}">
                  <a16:creationId xmlns:a16="http://schemas.microsoft.com/office/drawing/2014/main" xmlns="" id="{6A6E300B-EB68-E13B-E909-C0DE43F6BD8C}"/>
                </a:ext>
              </a:extLst>
            </p:cNvPr>
            <p:cNvSpPr>
              <a:spLocks noChangeShapeType="1"/>
            </p:cNvSpPr>
            <p:nvPr/>
          </p:nvSpPr>
          <p:spPr bwMode="auto">
            <a:xfrm>
              <a:off x="737" y="2807"/>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0" name="Line 587">
              <a:extLst>
                <a:ext uri="{FF2B5EF4-FFF2-40B4-BE49-F238E27FC236}">
                  <a16:creationId xmlns:a16="http://schemas.microsoft.com/office/drawing/2014/main" xmlns="" id="{1CEB7F3A-B760-5D27-071E-15918CBAC4AB}"/>
                </a:ext>
              </a:extLst>
            </p:cNvPr>
            <p:cNvSpPr>
              <a:spLocks noChangeShapeType="1"/>
            </p:cNvSpPr>
            <p:nvPr/>
          </p:nvSpPr>
          <p:spPr bwMode="auto">
            <a:xfrm>
              <a:off x="737" y="2833"/>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1" name="Line 588">
              <a:extLst>
                <a:ext uri="{FF2B5EF4-FFF2-40B4-BE49-F238E27FC236}">
                  <a16:creationId xmlns:a16="http://schemas.microsoft.com/office/drawing/2014/main" xmlns="" id="{41E52CA3-7D67-A62A-5242-B28D9638BDBF}"/>
                </a:ext>
              </a:extLst>
            </p:cNvPr>
            <p:cNvSpPr>
              <a:spLocks noChangeShapeType="1"/>
            </p:cNvSpPr>
            <p:nvPr/>
          </p:nvSpPr>
          <p:spPr bwMode="auto">
            <a:xfrm>
              <a:off x="737" y="2859"/>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2" name="Line 589">
              <a:extLst>
                <a:ext uri="{FF2B5EF4-FFF2-40B4-BE49-F238E27FC236}">
                  <a16:creationId xmlns:a16="http://schemas.microsoft.com/office/drawing/2014/main" xmlns="" id="{E83AEED6-DABF-C615-CF62-E566B0B2CEF4}"/>
                </a:ext>
              </a:extLst>
            </p:cNvPr>
            <p:cNvSpPr>
              <a:spLocks noChangeShapeType="1"/>
            </p:cNvSpPr>
            <p:nvPr/>
          </p:nvSpPr>
          <p:spPr bwMode="auto">
            <a:xfrm>
              <a:off x="737" y="2885"/>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3" name="Line 590">
              <a:extLst>
                <a:ext uri="{FF2B5EF4-FFF2-40B4-BE49-F238E27FC236}">
                  <a16:creationId xmlns:a16="http://schemas.microsoft.com/office/drawing/2014/main" xmlns="" id="{782CA7CA-F158-5EBC-0E12-F8DA71825981}"/>
                </a:ext>
              </a:extLst>
            </p:cNvPr>
            <p:cNvSpPr>
              <a:spLocks noChangeShapeType="1"/>
            </p:cNvSpPr>
            <p:nvPr/>
          </p:nvSpPr>
          <p:spPr bwMode="auto">
            <a:xfrm>
              <a:off x="737" y="2911"/>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4" name="Line 591">
              <a:extLst>
                <a:ext uri="{FF2B5EF4-FFF2-40B4-BE49-F238E27FC236}">
                  <a16:creationId xmlns:a16="http://schemas.microsoft.com/office/drawing/2014/main" xmlns="" id="{A8CD951D-AE39-5773-BAF3-3025DC7A025B}"/>
                </a:ext>
              </a:extLst>
            </p:cNvPr>
            <p:cNvSpPr>
              <a:spLocks noChangeShapeType="1"/>
            </p:cNvSpPr>
            <p:nvPr/>
          </p:nvSpPr>
          <p:spPr bwMode="auto">
            <a:xfrm>
              <a:off x="737" y="2937"/>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5" name="Line 592">
              <a:extLst>
                <a:ext uri="{FF2B5EF4-FFF2-40B4-BE49-F238E27FC236}">
                  <a16:creationId xmlns:a16="http://schemas.microsoft.com/office/drawing/2014/main" xmlns="" id="{8C362147-20C0-90F4-20DC-A3768470A42A}"/>
                </a:ext>
              </a:extLst>
            </p:cNvPr>
            <p:cNvSpPr>
              <a:spLocks noChangeShapeType="1"/>
            </p:cNvSpPr>
            <p:nvPr/>
          </p:nvSpPr>
          <p:spPr bwMode="auto">
            <a:xfrm>
              <a:off x="737" y="2962"/>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6" name="Line 593">
              <a:extLst>
                <a:ext uri="{FF2B5EF4-FFF2-40B4-BE49-F238E27FC236}">
                  <a16:creationId xmlns:a16="http://schemas.microsoft.com/office/drawing/2014/main" xmlns="" id="{F6E08D85-4BAB-51D2-7A9E-6F17F530069A}"/>
                </a:ext>
              </a:extLst>
            </p:cNvPr>
            <p:cNvSpPr>
              <a:spLocks noChangeShapeType="1"/>
            </p:cNvSpPr>
            <p:nvPr/>
          </p:nvSpPr>
          <p:spPr bwMode="auto">
            <a:xfrm>
              <a:off x="737" y="2987"/>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7" name="Line 594">
              <a:extLst>
                <a:ext uri="{FF2B5EF4-FFF2-40B4-BE49-F238E27FC236}">
                  <a16:creationId xmlns:a16="http://schemas.microsoft.com/office/drawing/2014/main" xmlns="" id="{259180D1-9A6C-7CE2-9796-3308991C66D7}"/>
                </a:ext>
              </a:extLst>
            </p:cNvPr>
            <p:cNvSpPr>
              <a:spLocks noChangeShapeType="1"/>
            </p:cNvSpPr>
            <p:nvPr/>
          </p:nvSpPr>
          <p:spPr bwMode="auto">
            <a:xfrm>
              <a:off x="737" y="3014"/>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8" name="Line 595">
              <a:extLst>
                <a:ext uri="{FF2B5EF4-FFF2-40B4-BE49-F238E27FC236}">
                  <a16:creationId xmlns:a16="http://schemas.microsoft.com/office/drawing/2014/main" xmlns="" id="{DED12668-D40F-2608-B805-3148C6C657F1}"/>
                </a:ext>
              </a:extLst>
            </p:cNvPr>
            <p:cNvSpPr>
              <a:spLocks noChangeShapeType="1"/>
            </p:cNvSpPr>
            <p:nvPr/>
          </p:nvSpPr>
          <p:spPr bwMode="auto">
            <a:xfrm>
              <a:off x="737" y="3040"/>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99" name="Line 596">
              <a:extLst>
                <a:ext uri="{FF2B5EF4-FFF2-40B4-BE49-F238E27FC236}">
                  <a16:creationId xmlns:a16="http://schemas.microsoft.com/office/drawing/2014/main" xmlns="" id="{F2011AD2-39C2-0F93-C296-F880EA433815}"/>
                </a:ext>
              </a:extLst>
            </p:cNvPr>
            <p:cNvSpPr>
              <a:spLocks noChangeShapeType="1"/>
            </p:cNvSpPr>
            <p:nvPr/>
          </p:nvSpPr>
          <p:spPr bwMode="auto">
            <a:xfrm>
              <a:off x="737" y="3066"/>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0" name="Line 597">
              <a:extLst>
                <a:ext uri="{FF2B5EF4-FFF2-40B4-BE49-F238E27FC236}">
                  <a16:creationId xmlns:a16="http://schemas.microsoft.com/office/drawing/2014/main" xmlns="" id="{09A8DCA5-FBD4-BD33-24DC-558936F26C85}"/>
                </a:ext>
              </a:extLst>
            </p:cNvPr>
            <p:cNvSpPr>
              <a:spLocks noChangeShapeType="1"/>
            </p:cNvSpPr>
            <p:nvPr/>
          </p:nvSpPr>
          <p:spPr bwMode="auto">
            <a:xfrm>
              <a:off x="737" y="3092"/>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1" name="Line 598">
              <a:extLst>
                <a:ext uri="{FF2B5EF4-FFF2-40B4-BE49-F238E27FC236}">
                  <a16:creationId xmlns:a16="http://schemas.microsoft.com/office/drawing/2014/main" xmlns="" id="{EB1141AD-B4A8-A94C-14DF-A1329BD71ABF}"/>
                </a:ext>
              </a:extLst>
            </p:cNvPr>
            <p:cNvSpPr>
              <a:spLocks noChangeShapeType="1"/>
            </p:cNvSpPr>
            <p:nvPr/>
          </p:nvSpPr>
          <p:spPr bwMode="auto">
            <a:xfrm>
              <a:off x="737" y="3118"/>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2" name="Line 599">
              <a:extLst>
                <a:ext uri="{FF2B5EF4-FFF2-40B4-BE49-F238E27FC236}">
                  <a16:creationId xmlns:a16="http://schemas.microsoft.com/office/drawing/2014/main" xmlns="" id="{6702D27B-8D8A-6867-A14F-BD293675C61C}"/>
                </a:ext>
              </a:extLst>
            </p:cNvPr>
            <p:cNvSpPr>
              <a:spLocks noChangeShapeType="1"/>
            </p:cNvSpPr>
            <p:nvPr/>
          </p:nvSpPr>
          <p:spPr bwMode="auto">
            <a:xfrm>
              <a:off x="737" y="3144"/>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3" name="Line 600">
              <a:extLst>
                <a:ext uri="{FF2B5EF4-FFF2-40B4-BE49-F238E27FC236}">
                  <a16:creationId xmlns:a16="http://schemas.microsoft.com/office/drawing/2014/main" xmlns="" id="{F247ADAF-950B-BC59-2FB8-CD857201D1E3}"/>
                </a:ext>
              </a:extLst>
            </p:cNvPr>
            <p:cNvSpPr>
              <a:spLocks noChangeShapeType="1"/>
            </p:cNvSpPr>
            <p:nvPr/>
          </p:nvSpPr>
          <p:spPr bwMode="auto">
            <a:xfrm>
              <a:off x="737" y="3170"/>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4" name="Line 601">
              <a:extLst>
                <a:ext uri="{FF2B5EF4-FFF2-40B4-BE49-F238E27FC236}">
                  <a16:creationId xmlns:a16="http://schemas.microsoft.com/office/drawing/2014/main" xmlns="" id="{825C5109-7341-14B2-210A-A8E4BABA476D}"/>
                </a:ext>
              </a:extLst>
            </p:cNvPr>
            <p:cNvSpPr>
              <a:spLocks noChangeShapeType="1"/>
            </p:cNvSpPr>
            <p:nvPr/>
          </p:nvSpPr>
          <p:spPr bwMode="auto">
            <a:xfrm>
              <a:off x="737" y="3195"/>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5" name="Line 602">
              <a:extLst>
                <a:ext uri="{FF2B5EF4-FFF2-40B4-BE49-F238E27FC236}">
                  <a16:creationId xmlns:a16="http://schemas.microsoft.com/office/drawing/2014/main" xmlns="" id="{DB716ADF-0468-CF5A-08B4-73D8235A0556}"/>
                </a:ext>
              </a:extLst>
            </p:cNvPr>
            <p:cNvSpPr>
              <a:spLocks noChangeShapeType="1"/>
            </p:cNvSpPr>
            <p:nvPr/>
          </p:nvSpPr>
          <p:spPr bwMode="auto">
            <a:xfrm>
              <a:off x="737" y="3221"/>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6" name="Line 603">
              <a:extLst>
                <a:ext uri="{FF2B5EF4-FFF2-40B4-BE49-F238E27FC236}">
                  <a16:creationId xmlns:a16="http://schemas.microsoft.com/office/drawing/2014/main" xmlns="" id="{91EF00CF-E0AD-6DE8-1209-07081AD6986B}"/>
                </a:ext>
              </a:extLst>
            </p:cNvPr>
            <p:cNvSpPr>
              <a:spLocks noChangeShapeType="1"/>
            </p:cNvSpPr>
            <p:nvPr/>
          </p:nvSpPr>
          <p:spPr bwMode="auto">
            <a:xfrm>
              <a:off x="737" y="3248"/>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7" name="Line 604">
              <a:extLst>
                <a:ext uri="{FF2B5EF4-FFF2-40B4-BE49-F238E27FC236}">
                  <a16:creationId xmlns:a16="http://schemas.microsoft.com/office/drawing/2014/main" xmlns="" id="{762F3C0C-CA0F-1454-9920-5695797DABF4}"/>
                </a:ext>
              </a:extLst>
            </p:cNvPr>
            <p:cNvSpPr>
              <a:spLocks noChangeShapeType="1"/>
            </p:cNvSpPr>
            <p:nvPr/>
          </p:nvSpPr>
          <p:spPr bwMode="auto">
            <a:xfrm>
              <a:off x="737" y="3273"/>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8" name="Line 605">
              <a:extLst>
                <a:ext uri="{FF2B5EF4-FFF2-40B4-BE49-F238E27FC236}">
                  <a16:creationId xmlns:a16="http://schemas.microsoft.com/office/drawing/2014/main" xmlns="" id="{2758868F-CD15-5110-7185-64D8DA3EB182}"/>
                </a:ext>
              </a:extLst>
            </p:cNvPr>
            <p:cNvSpPr>
              <a:spLocks noChangeShapeType="1"/>
            </p:cNvSpPr>
            <p:nvPr/>
          </p:nvSpPr>
          <p:spPr bwMode="auto">
            <a:xfrm>
              <a:off x="737" y="3299"/>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09" name="Line 606">
              <a:extLst>
                <a:ext uri="{FF2B5EF4-FFF2-40B4-BE49-F238E27FC236}">
                  <a16:creationId xmlns:a16="http://schemas.microsoft.com/office/drawing/2014/main" xmlns="" id="{A47F05FA-68C7-2533-DB67-7FBF3CF0B2A1}"/>
                </a:ext>
              </a:extLst>
            </p:cNvPr>
            <p:cNvSpPr>
              <a:spLocks noChangeShapeType="1"/>
            </p:cNvSpPr>
            <p:nvPr/>
          </p:nvSpPr>
          <p:spPr bwMode="auto">
            <a:xfrm>
              <a:off x="737" y="3325"/>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10" name="Line 607">
              <a:extLst>
                <a:ext uri="{FF2B5EF4-FFF2-40B4-BE49-F238E27FC236}">
                  <a16:creationId xmlns:a16="http://schemas.microsoft.com/office/drawing/2014/main" xmlns="" id="{8A327E4C-5B2E-39CA-88E9-3FABB0BE8005}"/>
                </a:ext>
              </a:extLst>
            </p:cNvPr>
            <p:cNvSpPr>
              <a:spLocks noChangeShapeType="1"/>
            </p:cNvSpPr>
            <p:nvPr/>
          </p:nvSpPr>
          <p:spPr bwMode="auto">
            <a:xfrm>
              <a:off x="737" y="3351"/>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11" name="Line 608">
              <a:extLst>
                <a:ext uri="{FF2B5EF4-FFF2-40B4-BE49-F238E27FC236}">
                  <a16:creationId xmlns:a16="http://schemas.microsoft.com/office/drawing/2014/main" xmlns="" id="{CF9E3835-90C5-452F-7B72-7DFD97E8E2AB}"/>
                </a:ext>
              </a:extLst>
            </p:cNvPr>
            <p:cNvSpPr>
              <a:spLocks noChangeShapeType="1"/>
            </p:cNvSpPr>
            <p:nvPr/>
          </p:nvSpPr>
          <p:spPr bwMode="auto">
            <a:xfrm>
              <a:off x="737" y="3376"/>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12" name="Line 609">
              <a:extLst>
                <a:ext uri="{FF2B5EF4-FFF2-40B4-BE49-F238E27FC236}">
                  <a16:creationId xmlns:a16="http://schemas.microsoft.com/office/drawing/2014/main" xmlns="" id="{F803CDDF-303F-311F-25E0-30D5CB988332}"/>
                </a:ext>
              </a:extLst>
            </p:cNvPr>
            <p:cNvSpPr>
              <a:spLocks noChangeShapeType="1"/>
            </p:cNvSpPr>
            <p:nvPr/>
          </p:nvSpPr>
          <p:spPr bwMode="auto">
            <a:xfrm>
              <a:off x="737" y="3403"/>
              <a:ext cx="1288" cy="0"/>
            </a:xfrm>
            <a:prstGeom prst="line">
              <a:avLst/>
            </a:prstGeom>
            <a:noFill/>
            <a:ln w="9207">
              <a:solidFill>
                <a:srgbClr val="727272"/>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13" name="AutoShape 610">
              <a:extLst>
                <a:ext uri="{FF2B5EF4-FFF2-40B4-BE49-F238E27FC236}">
                  <a16:creationId xmlns:a16="http://schemas.microsoft.com/office/drawing/2014/main" xmlns="" id="{82611E9F-7806-E5F0-4433-9F41DAF14A6B}"/>
                </a:ext>
              </a:extLst>
            </p:cNvPr>
            <p:cNvSpPr>
              <a:spLocks noChangeArrowheads="1"/>
            </p:cNvSpPr>
            <p:nvPr/>
          </p:nvSpPr>
          <p:spPr bwMode="auto">
            <a:xfrm flipV="1">
              <a:off x="697" y="2491"/>
              <a:ext cx="39" cy="94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4" name="AutoShape 611">
              <a:extLst>
                <a:ext uri="{FF2B5EF4-FFF2-40B4-BE49-F238E27FC236}">
                  <a16:creationId xmlns:a16="http://schemas.microsoft.com/office/drawing/2014/main" xmlns="" id="{84BA8855-377F-2763-0E6C-E17A13FBA306}"/>
                </a:ext>
              </a:extLst>
            </p:cNvPr>
            <p:cNvSpPr>
              <a:spLocks noChangeArrowheads="1"/>
            </p:cNvSpPr>
            <p:nvPr/>
          </p:nvSpPr>
          <p:spPr bwMode="auto">
            <a:xfrm flipV="1">
              <a:off x="2022" y="2498"/>
              <a:ext cx="38" cy="93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5" name="AutoShape 612">
              <a:extLst>
                <a:ext uri="{FF2B5EF4-FFF2-40B4-BE49-F238E27FC236}">
                  <a16:creationId xmlns:a16="http://schemas.microsoft.com/office/drawing/2014/main" xmlns="" id="{E87D01C5-6175-5D1F-E583-CCB7A31B8019}"/>
                </a:ext>
              </a:extLst>
            </p:cNvPr>
            <p:cNvSpPr>
              <a:spLocks noChangeArrowheads="1"/>
            </p:cNvSpPr>
            <p:nvPr/>
          </p:nvSpPr>
          <p:spPr bwMode="auto">
            <a:xfrm flipV="1">
              <a:off x="712" y="2330"/>
              <a:ext cx="286" cy="129"/>
            </a:xfrm>
            <a:prstGeom prst="roundRect">
              <a:avLst>
                <a:gd name="adj" fmla="val 0"/>
              </a:avLst>
            </a:prstGeom>
            <a:solidFill>
              <a:srgbClr val="810000"/>
            </a:solidFill>
            <a:ln w="9207">
              <a:solidFill>
                <a:srgbClr val="81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6" name="AutoShape 613">
              <a:extLst>
                <a:ext uri="{FF2B5EF4-FFF2-40B4-BE49-F238E27FC236}">
                  <a16:creationId xmlns:a16="http://schemas.microsoft.com/office/drawing/2014/main" xmlns="" id="{744B3225-55D4-D397-21F7-D63F1BB06798}"/>
                </a:ext>
              </a:extLst>
            </p:cNvPr>
            <p:cNvSpPr>
              <a:spLocks noChangeArrowheads="1"/>
            </p:cNvSpPr>
            <p:nvPr/>
          </p:nvSpPr>
          <p:spPr bwMode="auto">
            <a:xfrm flipV="1">
              <a:off x="947" y="2017"/>
              <a:ext cx="86" cy="31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7" name="AutoShape 614">
              <a:extLst>
                <a:ext uri="{FF2B5EF4-FFF2-40B4-BE49-F238E27FC236}">
                  <a16:creationId xmlns:a16="http://schemas.microsoft.com/office/drawing/2014/main" xmlns="" id="{A871EC82-525F-E5A0-01BF-62D8C0D496C2}"/>
                </a:ext>
              </a:extLst>
            </p:cNvPr>
            <p:cNvSpPr>
              <a:spLocks noChangeArrowheads="1"/>
            </p:cNvSpPr>
            <p:nvPr/>
          </p:nvSpPr>
          <p:spPr bwMode="auto">
            <a:xfrm flipV="1">
              <a:off x="946" y="2018"/>
              <a:ext cx="86" cy="27"/>
            </a:xfrm>
            <a:prstGeom prst="roundRect">
              <a:avLst>
                <a:gd name="adj" fmla="val 0"/>
              </a:avLst>
            </a:prstGeom>
            <a:solidFill>
              <a:srgbClr val="810000"/>
            </a:solidFill>
            <a:ln w="9207">
              <a:solidFill>
                <a:srgbClr val="81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8" name="AutoShape 615">
              <a:extLst>
                <a:ext uri="{FF2B5EF4-FFF2-40B4-BE49-F238E27FC236}">
                  <a16:creationId xmlns:a16="http://schemas.microsoft.com/office/drawing/2014/main" xmlns="" id="{7258928A-F242-ED0F-69FB-058AA667824E}"/>
                </a:ext>
              </a:extLst>
            </p:cNvPr>
            <p:cNvSpPr>
              <a:spLocks noChangeArrowheads="1"/>
            </p:cNvSpPr>
            <p:nvPr/>
          </p:nvSpPr>
          <p:spPr bwMode="auto">
            <a:xfrm flipV="1">
              <a:off x="1031" y="2171"/>
              <a:ext cx="580" cy="136"/>
            </a:xfrm>
            <a:prstGeom prst="roundRect">
              <a:avLst>
                <a:gd name="adj" fmla="val 0"/>
              </a:avLst>
            </a:prstGeom>
            <a:noFill/>
            <a:ln w="9207">
              <a:solidFill>
                <a:srgbClr val="72727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19" name="Line 616">
              <a:extLst>
                <a:ext uri="{FF2B5EF4-FFF2-40B4-BE49-F238E27FC236}">
                  <a16:creationId xmlns:a16="http://schemas.microsoft.com/office/drawing/2014/main" xmlns="" id="{A9E87733-FFF4-1B8B-881A-329AA19720C1}"/>
                </a:ext>
              </a:extLst>
            </p:cNvPr>
            <p:cNvSpPr>
              <a:spLocks noChangeShapeType="1"/>
            </p:cNvSpPr>
            <p:nvPr/>
          </p:nvSpPr>
          <p:spPr bwMode="auto">
            <a:xfrm>
              <a:off x="1056"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0" name="Line 617">
              <a:extLst>
                <a:ext uri="{FF2B5EF4-FFF2-40B4-BE49-F238E27FC236}">
                  <a16:creationId xmlns:a16="http://schemas.microsoft.com/office/drawing/2014/main" xmlns="" id="{B0C511CD-0C41-F665-32EC-3CABC81E01FB}"/>
                </a:ext>
              </a:extLst>
            </p:cNvPr>
            <p:cNvSpPr>
              <a:spLocks noChangeShapeType="1"/>
            </p:cNvSpPr>
            <p:nvPr/>
          </p:nvSpPr>
          <p:spPr bwMode="auto">
            <a:xfrm>
              <a:off x="1091"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1" name="Line 618">
              <a:extLst>
                <a:ext uri="{FF2B5EF4-FFF2-40B4-BE49-F238E27FC236}">
                  <a16:creationId xmlns:a16="http://schemas.microsoft.com/office/drawing/2014/main" xmlns="" id="{0D34BA57-D915-8C33-2B7E-100AF186751B}"/>
                </a:ext>
              </a:extLst>
            </p:cNvPr>
            <p:cNvSpPr>
              <a:spLocks noChangeShapeType="1"/>
            </p:cNvSpPr>
            <p:nvPr/>
          </p:nvSpPr>
          <p:spPr bwMode="auto">
            <a:xfrm>
              <a:off x="1123"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2" name="Line 619">
              <a:extLst>
                <a:ext uri="{FF2B5EF4-FFF2-40B4-BE49-F238E27FC236}">
                  <a16:creationId xmlns:a16="http://schemas.microsoft.com/office/drawing/2014/main" xmlns="" id="{F8E97BF7-F274-F92A-0C95-01256BE6910B}"/>
                </a:ext>
              </a:extLst>
            </p:cNvPr>
            <p:cNvSpPr>
              <a:spLocks noChangeShapeType="1"/>
            </p:cNvSpPr>
            <p:nvPr/>
          </p:nvSpPr>
          <p:spPr bwMode="auto">
            <a:xfrm>
              <a:off x="1154"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3" name="Line 620">
              <a:extLst>
                <a:ext uri="{FF2B5EF4-FFF2-40B4-BE49-F238E27FC236}">
                  <a16:creationId xmlns:a16="http://schemas.microsoft.com/office/drawing/2014/main" xmlns="" id="{309B734D-9730-AD1A-2CEB-0E85BA02E278}"/>
                </a:ext>
              </a:extLst>
            </p:cNvPr>
            <p:cNvSpPr>
              <a:spLocks noChangeShapeType="1"/>
            </p:cNvSpPr>
            <p:nvPr/>
          </p:nvSpPr>
          <p:spPr bwMode="auto">
            <a:xfrm>
              <a:off x="1190"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4" name="Line 621">
              <a:extLst>
                <a:ext uri="{FF2B5EF4-FFF2-40B4-BE49-F238E27FC236}">
                  <a16:creationId xmlns:a16="http://schemas.microsoft.com/office/drawing/2014/main" xmlns="" id="{22ED9BF1-AE32-3B0E-FA78-9F609E6ED553}"/>
                </a:ext>
              </a:extLst>
            </p:cNvPr>
            <p:cNvSpPr>
              <a:spLocks noChangeShapeType="1"/>
            </p:cNvSpPr>
            <p:nvPr/>
          </p:nvSpPr>
          <p:spPr bwMode="auto">
            <a:xfrm>
              <a:off x="1231"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5" name="Line 622">
              <a:extLst>
                <a:ext uri="{FF2B5EF4-FFF2-40B4-BE49-F238E27FC236}">
                  <a16:creationId xmlns:a16="http://schemas.microsoft.com/office/drawing/2014/main" xmlns="" id="{D699A8C3-DA65-B7B1-C006-D89D7E0B6D1F}"/>
                </a:ext>
              </a:extLst>
            </p:cNvPr>
            <p:cNvSpPr>
              <a:spLocks noChangeShapeType="1"/>
            </p:cNvSpPr>
            <p:nvPr/>
          </p:nvSpPr>
          <p:spPr bwMode="auto">
            <a:xfrm>
              <a:off x="1271"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6" name="Line 623">
              <a:extLst>
                <a:ext uri="{FF2B5EF4-FFF2-40B4-BE49-F238E27FC236}">
                  <a16:creationId xmlns:a16="http://schemas.microsoft.com/office/drawing/2014/main" xmlns="" id="{DBECE2F1-BDCE-2DEE-C4FB-42B01991D692}"/>
                </a:ext>
              </a:extLst>
            </p:cNvPr>
            <p:cNvSpPr>
              <a:spLocks noChangeShapeType="1"/>
            </p:cNvSpPr>
            <p:nvPr/>
          </p:nvSpPr>
          <p:spPr bwMode="auto">
            <a:xfrm>
              <a:off x="1314"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7" name="Line 624">
              <a:extLst>
                <a:ext uri="{FF2B5EF4-FFF2-40B4-BE49-F238E27FC236}">
                  <a16:creationId xmlns:a16="http://schemas.microsoft.com/office/drawing/2014/main" xmlns="" id="{0E931A14-99D9-6B46-B2A8-2243F18B1697}"/>
                </a:ext>
              </a:extLst>
            </p:cNvPr>
            <p:cNvSpPr>
              <a:spLocks noChangeShapeType="1"/>
            </p:cNvSpPr>
            <p:nvPr/>
          </p:nvSpPr>
          <p:spPr bwMode="auto">
            <a:xfrm>
              <a:off x="1353"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8" name="Line 625">
              <a:extLst>
                <a:ext uri="{FF2B5EF4-FFF2-40B4-BE49-F238E27FC236}">
                  <a16:creationId xmlns:a16="http://schemas.microsoft.com/office/drawing/2014/main" xmlns="" id="{A222B6CD-05F3-481A-D48F-54FEC8C916AF}"/>
                </a:ext>
              </a:extLst>
            </p:cNvPr>
            <p:cNvSpPr>
              <a:spLocks noChangeShapeType="1"/>
            </p:cNvSpPr>
            <p:nvPr/>
          </p:nvSpPr>
          <p:spPr bwMode="auto">
            <a:xfrm>
              <a:off x="1387"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29" name="Line 626">
              <a:extLst>
                <a:ext uri="{FF2B5EF4-FFF2-40B4-BE49-F238E27FC236}">
                  <a16:creationId xmlns:a16="http://schemas.microsoft.com/office/drawing/2014/main" xmlns="" id="{DBE57C11-D7E5-A022-FEC2-AE4A9EAAF9F1}"/>
                </a:ext>
              </a:extLst>
            </p:cNvPr>
            <p:cNvSpPr>
              <a:spLocks noChangeShapeType="1"/>
            </p:cNvSpPr>
            <p:nvPr/>
          </p:nvSpPr>
          <p:spPr bwMode="auto">
            <a:xfrm>
              <a:off x="1427"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30" name="Line 627">
              <a:extLst>
                <a:ext uri="{FF2B5EF4-FFF2-40B4-BE49-F238E27FC236}">
                  <a16:creationId xmlns:a16="http://schemas.microsoft.com/office/drawing/2014/main" xmlns="" id="{725D374F-A015-4BCE-D961-7FF2BD137939}"/>
                </a:ext>
              </a:extLst>
            </p:cNvPr>
            <p:cNvSpPr>
              <a:spLocks noChangeShapeType="1"/>
            </p:cNvSpPr>
            <p:nvPr/>
          </p:nvSpPr>
          <p:spPr bwMode="auto">
            <a:xfrm>
              <a:off x="1460"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31" name="Line 628">
              <a:extLst>
                <a:ext uri="{FF2B5EF4-FFF2-40B4-BE49-F238E27FC236}">
                  <a16:creationId xmlns:a16="http://schemas.microsoft.com/office/drawing/2014/main" xmlns="" id="{8E105203-7308-D79C-5335-C354A4C9A2E9}"/>
                </a:ext>
              </a:extLst>
            </p:cNvPr>
            <p:cNvSpPr>
              <a:spLocks noChangeShapeType="1"/>
            </p:cNvSpPr>
            <p:nvPr/>
          </p:nvSpPr>
          <p:spPr bwMode="auto">
            <a:xfrm>
              <a:off x="1497"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32" name="Line 629">
              <a:extLst>
                <a:ext uri="{FF2B5EF4-FFF2-40B4-BE49-F238E27FC236}">
                  <a16:creationId xmlns:a16="http://schemas.microsoft.com/office/drawing/2014/main" xmlns="" id="{E113C3C5-F9F5-8943-B9B7-51E79896D10F}"/>
                </a:ext>
              </a:extLst>
            </p:cNvPr>
            <p:cNvSpPr>
              <a:spLocks noChangeShapeType="1"/>
            </p:cNvSpPr>
            <p:nvPr/>
          </p:nvSpPr>
          <p:spPr bwMode="auto">
            <a:xfrm>
              <a:off x="1532"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33" name="Line 630">
              <a:extLst>
                <a:ext uri="{FF2B5EF4-FFF2-40B4-BE49-F238E27FC236}">
                  <a16:creationId xmlns:a16="http://schemas.microsoft.com/office/drawing/2014/main" xmlns="" id="{A4133315-3833-145D-3BF6-DB35A3FBB4D7}"/>
                </a:ext>
              </a:extLst>
            </p:cNvPr>
            <p:cNvSpPr>
              <a:spLocks noChangeShapeType="1"/>
            </p:cNvSpPr>
            <p:nvPr/>
          </p:nvSpPr>
          <p:spPr bwMode="auto">
            <a:xfrm>
              <a:off x="1566" y="2173"/>
              <a:ext cx="0" cy="136"/>
            </a:xfrm>
            <a:prstGeom prst="line">
              <a:avLst/>
            </a:prstGeom>
            <a:noFill/>
            <a:ln w="9207">
              <a:solidFill>
                <a:srgbClr val="80808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934" name="AutoShape 631">
              <a:extLst>
                <a:ext uri="{FF2B5EF4-FFF2-40B4-BE49-F238E27FC236}">
                  <a16:creationId xmlns:a16="http://schemas.microsoft.com/office/drawing/2014/main" xmlns="" id="{DB0F92DD-D5D7-864D-7B42-E43F1FC93E1D}"/>
                </a:ext>
              </a:extLst>
            </p:cNvPr>
            <p:cNvSpPr>
              <a:spLocks noChangeArrowheads="1"/>
            </p:cNvSpPr>
            <p:nvPr/>
          </p:nvSpPr>
          <p:spPr bwMode="auto">
            <a:xfrm flipV="1">
              <a:off x="1614" y="2227"/>
              <a:ext cx="423" cy="21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35" name="Freeform 632">
              <a:extLst>
                <a:ext uri="{FF2B5EF4-FFF2-40B4-BE49-F238E27FC236}">
                  <a16:creationId xmlns:a16="http://schemas.microsoft.com/office/drawing/2014/main" xmlns="" id="{4916FD8E-C7B3-818E-F7D2-F1D45D49854A}"/>
                </a:ext>
              </a:extLst>
            </p:cNvPr>
            <p:cNvSpPr>
              <a:spLocks/>
            </p:cNvSpPr>
            <p:nvPr/>
          </p:nvSpPr>
          <p:spPr bwMode="auto">
            <a:xfrm>
              <a:off x="634" y="2464"/>
              <a:ext cx="1494" cy="78"/>
            </a:xfrm>
            <a:custGeom>
              <a:avLst/>
              <a:gdLst>
                <a:gd name="T0" fmla="*/ 0 w 1494"/>
                <a:gd name="T1" fmla="*/ 0 h 78"/>
                <a:gd name="T2" fmla="*/ 63 w 1494"/>
                <a:gd name="T3" fmla="*/ 37 h 78"/>
                <a:gd name="T4" fmla="*/ 1428 w 1494"/>
                <a:gd name="T5" fmla="*/ 37 h 78"/>
                <a:gd name="T6" fmla="*/ 1430 w 1494"/>
                <a:gd name="T7" fmla="*/ 77 h 78"/>
                <a:gd name="T8" fmla="*/ 1460 w 1494"/>
                <a:gd name="T9" fmla="*/ 41 h 78"/>
                <a:gd name="T10" fmla="*/ 1493 w 1494"/>
                <a:gd name="T11" fmla="*/ 0 h 78"/>
                <a:gd name="T12" fmla="*/ 0 w 1494"/>
                <a:gd name="T13" fmla="*/ 0 h 78"/>
                <a:gd name="T14" fmla="*/ 0 w 1494"/>
                <a:gd name="T15" fmla="*/ 0 h 78"/>
                <a:gd name="T16" fmla="*/ 0 60000 65536"/>
                <a:gd name="T17" fmla="*/ 0 60000 65536"/>
                <a:gd name="T18" fmla="*/ 0 60000 65536"/>
                <a:gd name="T19" fmla="*/ 0 60000 65536"/>
                <a:gd name="T20" fmla="*/ 0 60000 65536"/>
                <a:gd name="T21" fmla="*/ 0 60000 65536"/>
                <a:gd name="T22" fmla="*/ 0 60000 65536"/>
                <a:gd name="T23" fmla="*/ 0 60000 65536"/>
                <a:gd name="T24" fmla="*/ 0 w 1494"/>
                <a:gd name="T25" fmla="*/ 0 h 78"/>
                <a:gd name="T26" fmla="*/ 1494 w 1494"/>
                <a:gd name="T27" fmla="*/ 78 h 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94" h="78">
                  <a:moveTo>
                    <a:pt x="0" y="0"/>
                  </a:moveTo>
                  <a:lnTo>
                    <a:pt x="63" y="37"/>
                  </a:lnTo>
                  <a:lnTo>
                    <a:pt x="1428" y="37"/>
                  </a:lnTo>
                  <a:lnTo>
                    <a:pt x="1430" y="77"/>
                  </a:lnTo>
                  <a:lnTo>
                    <a:pt x="1460" y="41"/>
                  </a:lnTo>
                  <a:lnTo>
                    <a:pt x="1493" y="0"/>
                  </a:lnTo>
                  <a:lnTo>
                    <a:pt x="0" y="0"/>
                  </a:lnTo>
                </a:path>
              </a:pathLst>
            </a:custGeom>
            <a:solidFill>
              <a:srgbClr val="5F5F5F"/>
            </a:solidFill>
            <a:ln w="9207">
              <a:solidFill>
                <a:srgbClr val="5F5F5F"/>
              </a:solidFill>
              <a:round/>
              <a:headEnd/>
              <a:tailEnd/>
            </a:ln>
          </p:spPr>
          <p:txBody>
            <a:bodyPr/>
            <a:lstStyle/>
            <a:p>
              <a:endParaRPr lang="en-US" sz="2372"/>
            </a:p>
          </p:txBody>
        </p:sp>
        <p:sp>
          <p:nvSpPr>
            <p:cNvPr id="164936" name="Freeform 633">
              <a:extLst>
                <a:ext uri="{FF2B5EF4-FFF2-40B4-BE49-F238E27FC236}">
                  <a16:creationId xmlns:a16="http://schemas.microsoft.com/office/drawing/2014/main" xmlns="" id="{36402B4E-91F1-B0FE-48F8-792EBB5CFF1A}"/>
                </a:ext>
              </a:extLst>
            </p:cNvPr>
            <p:cNvSpPr>
              <a:spLocks/>
            </p:cNvSpPr>
            <p:nvPr/>
          </p:nvSpPr>
          <p:spPr bwMode="auto">
            <a:xfrm>
              <a:off x="634" y="2272"/>
              <a:ext cx="1494" cy="193"/>
            </a:xfrm>
            <a:custGeom>
              <a:avLst/>
              <a:gdLst>
                <a:gd name="T0" fmla="*/ 446 w 1494"/>
                <a:gd name="T1" fmla="*/ 0 h 193"/>
                <a:gd name="T2" fmla="*/ 0 w 1494"/>
                <a:gd name="T3" fmla="*/ 192 h 193"/>
                <a:gd name="T4" fmla="*/ 1493 w 1494"/>
                <a:gd name="T5" fmla="*/ 192 h 193"/>
                <a:gd name="T6" fmla="*/ 1047 w 1494"/>
                <a:gd name="T7" fmla="*/ 0 h 193"/>
                <a:gd name="T8" fmla="*/ 446 w 1494"/>
                <a:gd name="T9" fmla="*/ 0 h 193"/>
                <a:gd name="T10" fmla="*/ 446 w 1494"/>
                <a:gd name="T11" fmla="*/ 0 h 193"/>
                <a:gd name="T12" fmla="*/ 0 60000 65536"/>
                <a:gd name="T13" fmla="*/ 0 60000 65536"/>
                <a:gd name="T14" fmla="*/ 0 60000 65536"/>
                <a:gd name="T15" fmla="*/ 0 60000 65536"/>
                <a:gd name="T16" fmla="*/ 0 60000 65536"/>
                <a:gd name="T17" fmla="*/ 0 60000 65536"/>
                <a:gd name="T18" fmla="*/ 0 w 1494"/>
                <a:gd name="T19" fmla="*/ 0 h 193"/>
                <a:gd name="T20" fmla="*/ 1494 w 1494"/>
                <a:gd name="T21" fmla="*/ 193 h 193"/>
              </a:gdLst>
              <a:ahLst/>
              <a:cxnLst>
                <a:cxn ang="T12">
                  <a:pos x="T0" y="T1"/>
                </a:cxn>
                <a:cxn ang="T13">
                  <a:pos x="T2" y="T3"/>
                </a:cxn>
                <a:cxn ang="T14">
                  <a:pos x="T4" y="T5"/>
                </a:cxn>
                <a:cxn ang="T15">
                  <a:pos x="T6" y="T7"/>
                </a:cxn>
                <a:cxn ang="T16">
                  <a:pos x="T8" y="T9"/>
                </a:cxn>
                <a:cxn ang="T17">
                  <a:pos x="T10" y="T11"/>
                </a:cxn>
              </a:cxnLst>
              <a:rect l="T18" t="T19" r="T20" b="T21"/>
              <a:pathLst>
                <a:path w="1494" h="193">
                  <a:moveTo>
                    <a:pt x="446" y="0"/>
                  </a:moveTo>
                  <a:lnTo>
                    <a:pt x="0" y="192"/>
                  </a:lnTo>
                  <a:lnTo>
                    <a:pt x="1493" y="192"/>
                  </a:lnTo>
                  <a:lnTo>
                    <a:pt x="1047" y="0"/>
                  </a:lnTo>
                  <a:lnTo>
                    <a:pt x="446" y="0"/>
                  </a:lnTo>
                </a:path>
              </a:pathLst>
            </a:custGeom>
            <a:solidFill>
              <a:srgbClr val="810000"/>
            </a:solidFill>
            <a:ln w="9207">
              <a:solidFill>
                <a:srgbClr val="000000"/>
              </a:solidFill>
              <a:round/>
              <a:headEnd/>
              <a:tailEnd/>
            </a:ln>
          </p:spPr>
          <p:txBody>
            <a:bodyPr/>
            <a:lstStyle/>
            <a:p>
              <a:endParaRPr lang="en-US" sz="2372"/>
            </a:p>
          </p:txBody>
        </p:sp>
        <p:sp>
          <p:nvSpPr>
            <p:cNvPr id="164937" name="AutoShape 634">
              <a:extLst>
                <a:ext uri="{FF2B5EF4-FFF2-40B4-BE49-F238E27FC236}">
                  <a16:creationId xmlns:a16="http://schemas.microsoft.com/office/drawing/2014/main" xmlns="" id="{9DE60F27-6E27-6750-9241-580623245C24}"/>
                </a:ext>
              </a:extLst>
            </p:cNvPr>
            <p:cNvSpPr>
              <a:spLocks noChangeArrowheads="1"/>
            </p:cNvSpPr>
            <p:nvPr/>
          </p:nvSpPr>
          <p:spPr bwMode="auto">
            <a:xfrm flipV="1">
              <a:off x="1562" y="2136"/>
              <a:ext cx="477" cy="122"/>
            </a:xfrm>
            <a:prstGeom prst="roundRect">
              <a:avLst>
                <a:gd name="adj" fmla="val 0"/>
              </a:avLst>
            </a:prstGeom>
            <a:solidFill>
              <a:srgbClr val="810000"/>
            </a:solidFill>
            <a:ln w="9207">
              <a:solidFill>
                <a:srgbClr val="81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38" name="AutoShape 635">
              <a:extLst>
                <a:ext uri="{FF2B5EF4-FFF2-40B4-BE49-F238E27FC236}">
                  <a16:creationId xmlns:a16="http://schemas.microsoft.com/office/drawing/2014/main" xmlns="" id="{AB2D722B-FAB9-EAD5-3142-A1962851EA48}"/>
                </a:ext>
              </a:extLst>
            </p:cNvPr>
            <p:cNvSpPr>
              <a:spLocks noChangeArrowheads="1"/>
            </p:cNvSpPr>
            <p:nvPr/>
          </p:nvSpPr>
          <p:spPr bwMode="auto">
            <a:xfrm flipV="1">
              <a:off x="1895" y="2286"/>
              <a:ext cx="92" cy="63"/>
            </a:xfrm>
            <a:prstGeom prst="roundRect">
              <a:avLst>
                <a:gd name="adj" fmla="val 0"/>
              </a:avLst>
            </a:prstGeom>
            <a:solidFill>
              <a:srgbClr val="80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39" name="Freeform 636">
              <a:extLst>
                <a:ext uri="{FF2B5EF4-FFF2-40B4-BE49-F238E27FC236}">
                  <a16:creationId xmlns:a16="http://schemas.microsoft.com/office/drawing/2014/main" xmlns="" id="{A0E81392-3768-3AD9-28B1-E52D141BDE1B}"/>
                </a:ext>
              </a:extLst>
            </p:cNvPr>
            <p:cNvSpPr>
              <a:spLocks/>
            </p:cNvSpPr>
            <p:nvPr/>
          </p:nvSpPr>
          <p:spPr bwMode="auto">
            <a:xfrm>
              <a:off x="1887" y="2272"/>
              <a:ext cx="110" cy="21"/>
            </a:xfrm>
            <a:custGeom>
              <a:avLst/>
              <a:gdLst>
                <a:gd name="T0" fmla="*/ 17 w 110"/>
                <a:gd name="T1" fmla="*/ 20 h 21"/>
                <a:gd name="T2" fmla="*/ 9 w 110"/>
                <a:gd name="T3" fmla="*/ 20 h 21"/>
                <a:gd name="T4" fmla="*/ 0 w 110"/>
                <a:gd name="T5" fmla="*/ 0 h 21"/>
                <a:gd name="T6" fmla="*/ 109 w 110"/>
                <a:gd name="T7" fmla="*/ 0 h 21"/>
                <a:gd name="T8" fmla="*/ 100 w 110"/>
                <a:gd name="T9" fmla="*/ 20 h 21"/>
                <a:gd name="T10" fmla="*/ 17 w 110"/>
                <a:gd name="T11" fmla="*/ 20 h 21"/>
                <a:gd name="T12" fmla="*/ 17 w 110"/>
                <a:gd name="T13" fmla="*/ 20 h 21"/>
                <a:gd name="T14" fmla="*/ 0 60000 65536"/>
                <a:gd name="T15" fmla="*/ 0 60000 65536"/>
                <a:gd name="T16" fmla="*/ 0 60000 65536"/>
                <a:gd name="T17" fmla="*/ 0 60000 65536"/>
                <a:gd name="T18" fmla="*/ 0 60000 65536"/>
                <a:gd name="T19" fmla="*/ 0 60000 65536"/>
                <a:gd name="T20" fmla="*/ 0 60000 65536"/>
                <a:gd name="T21" fmla="*/ 0 w 110"/>
                <a:gd name="T22" fmla="*/ 0 h 21"/>
                <a:gd name="T23" fmla="*/ 110 w 110"/>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21">
                  <a:moveTo>
                    <a:pt x="17" y="20"/>
                  </a:moveTo>
                  <a:lnTo>
                    <a:pt x="9" y="20"/>
                  </a:lnTo>
                  <a:lnTo>
                    <a:pt x="0" y="0"/>
                  </a:lnTo>
                  <a:lnTo>
                    <a:pt x="109" y="0"/>
                  </a:lnTo>
                  <a:lnTo>
                    <a:pt x="100" y="20"/>
                  </a:lnTo>
                  <a:lnTo>
                    <a:pt x="17" y="20"/>
                  </a:lnTo>
                </a:path>
              </a:pathLst>
            </a:custGeom>
            <a:solidFill>
              <a:srgbClr val="C0C0C0"/>
            </a:solidFill>
            <a:ln w="9207">
              <a:solidFill>
                <a:srgbClr val="C0C0C0"/>
              </a:solidFill>
              <a:round/>
              <a:headEnd/>
              <a:tailEnd/>
            </a:ln>
          </p:spPr>
          <p:txBody>
            <a:bodyPr/>
            <a:lstStyle/>
            <a:p>
              <a:endParaRPr lang="en-US" sz="2372"/>
            </a:p>
          </p:txBody>
        </p:sp>
        <p:sp>
          <p:nvSpPr>
            <p:cNvPr id="164940" name="AutoShape 637">
              <a:extLst>
                <a:ext uri="{FF2B5EF4-FFF2-40B4-BE49-F238E27FC236}">
                  <a16:creationId xmlns:a16="http://schemas.microsoft.com/office/drawing/2014/main" xmlns="" id="{62AF30F1-E3AC-6AB6-5D29-094A5CFF8CC5}"/>
                </a:ext>
              </a:extLst>
            </p:cNvPr>
            <p:cNvSpPr>
              <a:spLocks noChangeArrowheads="1"/>
            </p:cNvSpPr>
            <p:nvPr/>
          </p:nvSpPr>
          <p:spPr bwMode="auto">
            <a:xfrm flipV="1">
              <a:off x="1869" y="2292"/>
              <a:ext cx="28" cy="5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41" name="AutoShape 638">
              <a:extLst>
                <a:ext uri="{FF2B5EF4-FFF2-40B4-BE49-F238E27FC236}">
                  <a16:creationId xmlns:a16="http://schemas.microsoft.com/office/drawing/2014/main" xmlns="" id="{B8BAE67A-B604-2E87-B783-8915A6CE77B8}"/>
                </a:ext>
              </a:extLst>
            </p:cNvPr>
            <p:cNvSpPr>
              <a:spLocks noChangeArrowheads="1"/>
            </p:cNvSpPr>
            <p:nvPr/>
          </p:nvSpPr>
          <p:spPr bwMode="auto">
            <a:xfrm flipV="1">
              <a:off x="1985" y="2292"/>
              <a:ext cx="27" cy="57"/>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42" name="Freeform 639">
              <a:extLst>
                <a:ext uri="{FF2B5EF4-FFF2-40B4-BE49-F238E27FC236}">
                  <a16:creationId xmlns:a16="http://schemas.microsoft.com/office/drawing/2014/main" xmlns="" id="{3889D9BB-6E73-6BB5-979D-99CA1C4EB36F}"/>
                </a:ext>
              </a:extLst>
            </p:cNvPr>
            <p:cNvSpPr>
              <a:spLocks/>
            </p:cNvSpPr>
            <p:nvPr/>
          </p:nvSpPr>
          <p:spPr bwMode="auto">
            <a:xfrm>
              <a:off x="1043" y="2126"/>
              <a:ext cx="202" cy="190"/>
            </a:xfrm>
            <a:custGeom>
              <a:avLst/>
              <a:gdLst>
                <a:gd name="T0" fmla="*/ 36 w 202"/>
                <a:gd name="T1" fmla="*/ 188 h 190"/>
                <a:gd name="T2" fmla="*/ 0 w 202"/>
                <a:gd name="T3" fmla="*/ 183 h 190"/>
                <a:gd name="T4" fmla="*/ 13 w 202"/>
                <a:gd name="T5" fmla="*/ 80 h 190"/>
                <a:gd name="T6" fmla="*/ 113 w 202"/>
                <a:gd name="T7" fmla="*/ 0 h 190"/>
                <a:gd name="T8" fmla="*/ 201 w 202"/>
                <a:gd name="T9" fmla="*/ 84 h 190"/>
                <a:gd name="T10" fmla="*/ 201 w 202"/>
                <a:gd name="T11" fmla="*/ 189 h 190"/>
                <a:gd name="T12" fmla="*/ 36 w 202"/>
                <a:gd name="T13" fmla="*/ 188 h 190"/>
                <a:gd name="T14" fmla="*/ 36 w 202"/>
                <a:gd name="T15" fmla="*/ 188 h 190"/>
                <a:gd name="T16" fmla="*/ 0 60000 65536"/>
                <a:gd name="T17" fmla="*/ 0 60000 65536"/>
                <a:gd name="T18" fmla="*/ 0 60000 65536"/>
                <a:gd name="T19" fmla="*/ 0 60000 65536"/>
                <a:gd name="T20" fmla="*/ 0 60000 65536"/>
                <a:gd name="T21" fmla="*/ 0 60000 65536"/>
                <a:gd name="T22" fmla="*/ 0 60000 65536"/>
                <a:gd name="T23" fmla="*/ 0 60000 65536"/>
                <a:gd name="T24" fmla="*/ 0 w 202"/>
                <a:gd name="T25" fmla="*/ 0 h 190"/>
                <a:gd name="T26" fmla="*/ 202 w 202"/>
                <a:gd name="T27" fmla="*/ 190 h 19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2" h="190">
                  <a:moveTo>
                    <a:pt x="36" y="188"/>
                  </a:moveTo>
                  <a:lnTo>
                    <a:pt x="0" y="183"/>
                  </a:lnTo>
                  <a:lnTo>
                    <a:pt x="13" y="80"/>
                  </a:lnTo>
                  <a:lnTo>
                    <a:pt x="113" y="0"/>
                  </a:lnTo>
                  <a:lnTo>
                    <a:pt x="201" y="84"/>
                  </a:lnTo>
                  <a:lnTo>
                    <a:pt x="201" y="189"/>
                  </a:lnTo>
                  <a:lnTo>
                    <a:pt x="36" y="188"/>
                  </a:lnTo>
                </a:path>
              </a:pathLst>
            </a:custGeom>
            <a:solidFill>
              <a:srgbClr val="A00000"/>
            </a:solidFill>
            <a:ln w="9207">
              <a:solidFill>
                <a:srgbClr val="A00000"/>
              </a:solidFill>
              <a:round/>
              <a:headEnd/>
              <a:tailEnd/>
            </a:ln>
          </p:spPr>
          <p:txBody>
            <a:bodyPr/>
            <a:lstStyle/>
            <a:p>
              <a:endParaRPr lang="en-US" sz="2372"/>
            </a:p>
          </p:txBody>
        </p:sp>
        <p:sp>
          <p:nvSpPr>
            <p:cNvPr id="164943" name="Freeform 640">
              <a:extLst>
                <a:ext uri="{FF2B5EF4-FFF2-40B4-BE49-F238E27FC236}">
                  <a16:creationId xmlns:a16="http://schemas.microsoft.com/office/drawing/2014/main" xmlns="" id="{2E20171A-5400-F396-C480-180F2FCC33D1}"/>
                </a:ext>
              </a:extLst>
            </p:cNvPr>
            <p:cNvSpPr>
              <a:spLocks/>
            </p:cNvSpPr>
            <p:nvPr/>
          </p:nvSpPr>
          <p:spPr bwMode="auto">
            <a:xfrm>
              <a:off x="1055" y="2141"/>
              <a:ext cx="186" cy="182"/>
            </a:xfrm>
            <a:custGeom>
              <a:avLst/>
              <a:gdLst>
                <a:gd name="T0" fmla="*/ 13 w 186"/>
                <a:gd name="T1" fmla="*/ 181 h 182"/>
                <a:gd name="T2" fmla="*/ 0 w 186"/>
                <a:gd name="T3" fmla="*/ 171 h 182"/>
                <a:gd name="T4" fmla="*/ 9 w 186"/>
                <a:gd name="T5" fmla="*/ 76 h 182"/>
                <a:gd name="T6" fmla="*/ 100 w 186"/>
                <a:gd name="T7" fmla="*/ 0 h 182"/>
                <a:gd name="T8" fmla="*/ 185 w 186"/>
                <a:gd name="T9" fmla="*/ 81 h 182"/>
                <a:gd name="T10" fmla="*/ 185 w 186"/>
                <a:gd name="T11" fmla="*/ 181 h 182"/>
                <a:gd name="T12" fmla="*/ 13 w 186"/>
                <a:gd name="T13" fmla="*/ 181 h 182"/>
                <a:gd name="T14" fmla="*/ 13 w 186"/>
                <a:gd name="T15" fmla="*/ 181 h 182"/>
                <a:gd name="T16" fmla="*/ 0 60000 65536"/>
                <a:gd name="T17" fmla="*/ 0 60000 65536"/>
                <a:gd name="T18" fmla="*/ 0 60000 65536"/>
                <a:gd name="T19" fmla="*/ 0 60000 65536"/>
                <a:gd name="T20" fmla="*/ 0 60000 65536"/>
                <a:gd name="T21" fmla="*/ 0 60000 65536"/>
                <a:gd name="T22" fmla="*/ 0 60000 65536"/>
                <a:gd name="T23" fmla="*/ 0 60000 65536"/>
                <a:gd name="T24" fmla="*/ 0 w 186"/>
                <a:gd name="T25" fmla="*/ 0 h 182"/>
                <a:gd name="T26" fmla="*/ 186 w 186"/>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6" h="182">
                  <a:moveTo>
                    <a:pt x="13" y="181"/>
                  </a:moveTo>
                  <a:lnTo>
                    <a:pt x="0" y="171"/>
                  </a:lnTo>
                  <a:lnTo>
                    <a:pt x="9" y="76"/>
                  </a:lnTo>
                  <a:lnTo>
                    <a:pt x="100" y="0"/>
                  </a:lnTo>
                  <a:lnTo>
                    <a:pt x="185" y="81"/>
                  </a:lnTo>
                  <a:lnTo>
                    <a:pt x="185" y="181"/>
                  </a:lnTo>
                  <a:lnTo>
                    <a:pt x="13" y="181"/>
                  </a:lnTo>
                </a:path>
              </a:pathLst>
            </a:custGeom>
            <a:solidFill>
              <a:srgbClr val="E1E1E1"/>
            </a:solidFill>
            <a:ln w="9207">
              <a:solidFill>
                <a:srgbClr val="E1E1E1"/>
              </a:solidFill>
              <a:round/>
              <a:headEnd/>
              <a:tailEnd/>
            </a:ln>
          </p:spPr>
          <p:txBody>
            <a:bodyPr/>
            <a:lstStyle/>
            <a:p>
              <a:endParaRPr lang="en-US" sz="2372"/>
            </a:p>
          </p:txBody>
        </p:sp>
        <p:sp>
          <p:nvSpPr>
            <p:cNvPr id="164944" name="Freeform 641">
              <a:extLst>
                <a:ext uri="{FF2B5EF4-FFF2-40B4-BE49-F238E27FC236}">
                  <a16:creationId xmlns:a16="http://schemas.microsoft.com/office/drawing/2014/main" xmlns="" id="{374EBAD4-A021-C3EF-2063-4C29132FDD1A}"/>
                </a:ext>
              </a:extLst>
            </p:cNvPr>
            <p:cNvSpPr>
              <a:spLocks/>
            </p:cNvSpPr>
            <p:nvPr/>
          </p:nvSpPr>
          <p:spPr bwMode="auto">
            <a:xfrm>
              <a:off x="1077" y="2153"/>
              <a:ext cx="152" cy="67"/>
            </a:xfrm>
            <a:custGeom>
              <a:avLst/>
              <a:gdLst>
                <a:gd name="T0" fmla="*/ 78 w 152"/>
                <a:gd name="T1" fmla="*/ 0 h 67"/>
                <a:gd name="T2" fmla="*/ 0 w 152"/>
                <a:gd name="T3" fmla="*/ 66 h 67"/>
                <a:gd name="T4" fmla="*/ 151 w 152"/>
                <a:gd name="T5" fmla="*/ 66 h 67"/>
                <a:gd name="T6" fmla="*/ 78 w 152"/>
                <a:gd name="T7" fmla="*/ 0 h 67"/>
                <a:gd name="T8" fmla="*/ 78 w 152"/>
                <a:gd name="T9" fmla="*/ 0 h 67"/>
                <a:gd name="T10" fmla="*/ 0 60000 65536"/>
                <a:gd name="T11" fmla="*/ 0 60000 65536"/>
                <a:gd name="T12" fmla="*/ 0 60000 65536"/>
                <a:gd name="T13" fmla="*/ 0 60000 65536"/>
                <a:gd name="T14" fmla="*/ 0 60000 65536"/>
                <a:gd name="T15" fmla="*/ 0 w 152"/>
                <a:gd name="T16" fmla="*/ 0 h 67"/>
                <a:gd name="T17" fmla="*/ 152 w 152"/>
                <a:gd name="T18" fmla="*/ 67 h 67"/>
              </a:gdLst>
              <a:ahLst/>
              <a:cxnLst>
                <a:cxn ang="T10">
                  <a:pos x="T0" y="T1"/>
                </a:cxn>
                <a:cxn ang="T11">
                  <a:pos x="T2" y="T3"/>
                </a:cxn>
                <a:cxn ang="T12">
                  <a:pos x="T4" y="T5"/>
                </a:cxn>
                <a:cxn ang="T13">
                  <a:pos x="T6" y="T7"/>
                </a:cxn>
                <a:cxn ang="T14">
                  <a:pos x="T8" y="T9"/>
                </a:cxn>
              </a:cxnLst>
              <a:rect l="T15" t="T16" r="T17" b="T18"/>
              <a:pathLst>
                <a:path w="152" h="67">
                  <a:moveTo>
                    <a:pt x="78" y="0"/>
                  </a:moveTo>
                  <a:lnTo>
                    <a:pt x="0" y="66"/>
                  </a:lnTo>
                  <a:lnTo>
                    <a:pt x="151" y="66"/>
                  </a:lnTo>
                  <a:lnTo>
                    <a:pt x="78" y="0"/>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4945" name="Freeform 642">
              <a:extLst>
                <a:ext uri="{FF2B5EF4-FFF2-40B4-BE49-F238E27FC236}">
                  <a16:creationId xmlns:a16="http://schemas.microsoft.com/office/drawing/2014/main" xmlns="" id="{AFB633CE-E449-7600-D348-DCE7D0C823D1}"/>
                </a:ext>
              </a:extLst>
            </p:cNvPr>
            <p:cNvSpPr>
              <a:spLocks/>
            </p:cNvSpPr>
            <p:nvPr/>
          </p:nvSpPr>
          <p:spPr bwMode="auto">
            <a:xfrm>
              <a:off x="1093" y="2161"/>
              <a:ext cx="123" cy="53"/>
            </a:xfrm>
            <a:custGeom>
              <a:avLst/>
              <a:gdLst>
                <a:gd name="T0" fmla="*/ 62 w 123"/>
                <a:gd name="T1" fmla="*/ 0 h 53"/>
                <a:gd name="T2" fmla="*/ 0 w 123"/>
                <a:gd name="T3" fmla="*/ 52 h 53"/>
                <a:gd name="T4" fmla="*/ 122 w 123"/>
                <a:gd name="T5" fmla="*/ 52 h 53"/>
                <a:gd name="T6" fmla="*/ 62 w 123"/>
                <a:gd name="T7" fmla="*/ 0 h 53"/>
                <a:gd name="T8" fmla="*/ 62 w 123"/>
                <a:gd name="T9" fmla="*/ 0 h 53"/>
                <a:gd name="T10" fmla="*/ 0 60000 65536"/>
                <a:gd name="T11" fmla="*/ 0 60000 65536"/>
                <a:gd name="T12" fmla="*/ 0 60000 65536"/>
                <a:gd name="T13" fmla="*/ 0 60000 65536"/>
                <a:gd name="T14" fmla="*/ 0 60000 65536"/>
                <a:gd name="T15" fmla="*/ 0 w 123"/>
                <a:gd name="T16" fmla="*/ 0 h 53"/>
                <a:gd name="T17" fmla="*/ 123 w 123"/>
                <a:gd name="T18" fmla="*/ 53 h 53"/>
              </a:gdLst>
              <a:ahLst/>
              <a:cxnLst>
                <a:cxn ang="T10">
                  <a:pos x="T0" y="T1"/>
                </a:cxn>
                <a:cxn ang="T11">
                  <a:pos x="T2" y="T3"/>
                </a:cxn>
                <a:cxn ang="T12">
                  <a:pos x="T4" y="T5"/>
                </a:cxn>
                <a:cxn ang="T13">
                  <a:pos x="T6" y="T7"/>
                </a:cxn>
                <a:cxn ang="T14">
                  <a:pos x="T8" y="T9"/>
                </a:cxn>
              </a:cxnLst>
              <a:rect l="T15" t="T16" r="T17" b="T18"/>
              <a:pathLst>
                <a:path w="123" h="53">
                  <a:moveTo>
                    <a:pt x="62" y="0"/>
                  </a:moveTo>
                  <a:lnTo>
                    <a:pt x="0" y="52"/>
                  </a:lnTo>
                  <a:lnTo>
                    <a:pt x="122" y="52"/>
                  </a:lnTo>
                  <a:lnTo>
                    <a:pt x="62" y="0"/>
                  </a:lnTo>
                </a:path>
              </a:pathLst>
            </a:custGeom>
            <a:solidFill>
              <a:srgbClr val="C0C0C0"/>
            </a:solidFill>
            <a:ln w="9207">
              <a:solidFill>
                <a:srgbClr val="C0C0C0"/>
              </a:solidFill>
              <a:round/>
              <a:headEnd/>
              <a:tailEnd/>
            </a:ln>
          </p:spPr>
          <p:txBody>
            <a:bodyPr/>
            <a:lstStyle/>
            <a:p>
              <a:endParaRPr lang="en-US" sz="2372"/>
            </a:p>
          </p:txBody>
        </p:sp>
        <p:sp>
          <p:nvSpPr>
            <p:cNvPr id="164946" name="Freeform 643">
              <a:extLst>
                <a:ext uri="{FF2B5EF4-FFF2-40B4-BE49-F238E27FC236}">
                  <a16:creationId xmlns:a16="http://schemas.microsoft.com/office/drawing/2014/main" xmlns="" id="{1110AF06-7ED4-F6A2-E414-1401775B0CBD}"/>
                </a:ext>
              </a:extLst>
            </p:cNvPr>
            <p:cNvSpPr>
              <a:spLocks/>
            </p:cNvSpPr>
            <p:nvPr/>
          </p:nvSpPr>
          <p:spPr bwMode="auto">
            <a:xfrm>
              <a:off x="1053" y="2217"/>
              <a:ext cx="188" cy="105"/>
            </a:xfrm>
            <a:custGeom>
              <a:avLst/>
              <a:gdLst>
                <a:gd name="T0" fmla="*/ 187 w 188"/>
                <a:gd name="T1" fmla="*/ 26 h 105"/>
                <a:gd name="T2" fmla="*/ 16 w 188"/>
                <a:gd name="T3" fmla="*/ 26 h 105"/>
                <a:gd name="T4" fmla="*/ 14 w 188"/>
                <a:gd name="T5" fmla="*/ 104 h 105"/>
                <a:gd name="T6" fmla="*/ 0 w 188"/>
                <a:gd name="T7" fmla="*/ 96 h 105"/>
                <a:gd name="T8" fmla="*/ 11 w 188"/>
                <a:gd name="T9" fmla="*/ 0 h 105"/>
                <a:gd name="T10" fmla="*/ 186 w 188"/>
                <a:gd name="T11" fmla="*/ 0 h 105"/>
                <a:gd name="T12" fmla="*/ 187 w 188"/>
                <a:gd name="T13" fmla="*/ 26 h 105"/>
                <a:gd name="T14" fmla="*/ 187 w 188"/>
                <a:gd name="T15" fmla="*/ 26 h 105"/>
                <a:gd name="T16" fmla="*/ 0 60000 65536"/>
                <a:gd name="T17" fmla="*/ 0 60000 65536"/>
                <a:gd name="T18" fmla="*/ 0 60000 65536"/>
                <a:gd name="T19" fmla="*/ 0 60000 65536"/>
                <a:gd name="T20" fmla="*/ 0 60000 65536"/>
                <a:gd name="T21" fmla="*/ 0 60000 65536"/>
                <a:gd name="T22" fmla="*/ 0 60000 65536"/>
                <a:gd name="T23" fmla="*/ 0 60000 65536"/>
                <a:gd name="T24" fmla="*/ 0 w 188"/>
                <a:gd name="T25" fmla="*/ 0 h 105"/>
                <a:gd name="T26" fmla="*/ 188 w 188"/>
                <a:gd name="T27" fmla="*/ 105 h 10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8" h="105">
                  <a:moveTo>
                    <a:pt x="187" y="26"/>
                  </a:moveTo>
                  <a:lnTo>
                    <a:pt x="16" y="26"/>
                  </a:lnTo>
                  <a:lnTo>
                    <a:pt x="14" y="104"/>
                  </a:lnTo>
                  <a:lnTo>
                    <a:pt x="0" y="96"/>
                  </a:lnTo>
                  <a:lnTo>
                    <a:pt x="11" y="0"/>
                  </a:lnTo>
                  <a:lnTo>
                    <a:pt x="186" y="0"/>
                  </a:lnTo>
                  <a:lnTo>
                    <a:pt x="187" y="26"/>
                  </a:lnTo>
                </a:path>
              </a:pathLst>
            </a:custGeom>
            <a:solidFill>
              <a:srgbClr val="A2A2A2"/>
            </a:solidFill>
            <a:ln w="9207">
              <a:solidFill>
                <a:srgbClr val="A2A2A2"/>
              </a:solidFill>
              <a:round/>
              <a:headEnd/>
              <a:tailEnd/>
            </a:ln>
          </p:spPr>
          <p:txBody>
            <a:bodyPr/>
            <a:lstStyle/>
            <a:p>
              <a:endParaRPr lang="en-US" sz="2372"/>
            </a:p>
          </p:txBody>
        </p:sp>
        <p:sp>
          <p:nvSpPr>
            <p:cNvPr id="164947" name="Freeform 644">
              <a:extLst>
                <a:ext uri="{FF2B5EF4-FFF2-40B4-BE49-F238E27FC236}">
                  <a16:creationId xmlns:a16="http://schemas.microsoft.com/office/drawing/2014/main" xmlns="" id="{89174EED-B7BA-8688-44F9-BEF8379A478F}"/>
                </a:ext>
              </a:extLst>
            </p:cNvPr>
            <p:cNvSpPr>
              <a:spLocks/>
            </p:cNvSpPr>
            <p:nvPr/>
          </p:nvSpPr>
          <p:spPr bwMode="auto">
            <a:xfrm>
              <a:off x="1239" y="2224"/>
              <a:ext cx="69" cy="194"/>
            </a:xfrm>
            <a:custGeom>
              <a:avLst/>
              <a:gdLst>
                <a:gd name="T0" fmla="*/ 0 w 69"/>
                <a:gd name="T1" fmla="*/ 121 h 194"/>
                <a:gd name="T2" fmla="*/ 0 w 69"/>
                <a:gd name="T3" fmla="*/ 193 h 194"/>
                <a:gd name="T4" fmla="*/ 68 w 69"/>
                <a:gd name="T5" fmla="*/ 193 h 194"/>
                <a:gd name="T6" fmla="*/ 34 w 69"/>
                <a:gd name="T7" fmla="*/ 109 h 194"/>
                <a:gd name="T8" fmla="*/ 0 w 69"/>
                <a:gd name="T9" fmla="*/ 0 h 194"/>
                <a:gd name="T10" fmla="*/ 0 w 69"/>
                <a:gd name="T11" fmla="*/ 121 h 194"/>
                <a:gd name="T12" fmla="*/ 0 w 69"/>
                <a:gd name="T13" fmla="*/ 121 h 194"/>
                <a:gd name="T14" fmla="*/ 0 60000 65536"/>
                <a:gd name="T15" fmla="*/ 0 60000 65536"/>
                <a:gd name="T16" fmla="*/ 0 60000 65536"/>
                <a:gd name="T17" fmla="*/ 0 60000 65536"/>
                <a:gd name="T18" fmla="*/ 0 60000 65536"/>
                <a:gd name="T19" fmla="*/ 0 60000 65536"/>
                <a:gd name="T20" fmla="*/ 0 60000 65536"/>
                <a:gd name="T21" fmla="*/ 0 w 69"/>
                <a:gd name="T22" fmla="*/ 0 h 194"/>
                <a:gd name="T23" fmla="*/ 69 w 69"/>
                <a:gd name="T24" fmla="*/ 194 h 19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 h="194">
                  <a:moveTo>
                    <a:pt x="0" y="121"/>
                  </a:moveTo>
                  <a:lnTo>
                    <a:pt x="0" y="193"/>
                  </a:lnTo>
                  <a:lnTo>
                    <a:pt x="68" y="193"/>
                  </a:lnTo>
                  <a:lnTo>
                    <a:pt x="34" y="109"/>
                  </a:lnTo>
                  <a:lnTo>
                    <a:pt x="0" y="0"/>
                  </a:lnTo>
                  <a:lnTo>
                    <a:pt x="0" y="121"/>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4948" name="AutoShape 645">
              <a:extLst>
                <a:ext uri="{FF2B5EF4-FFF2-40B4-BE49-F238E27FC236}">
                  <a16:creationId xmlns:a16="http://schemas.microsoft.com/office/drawing/2014/main" xmlns="" id="{91C9A127-15D3-F697-ACBD-D7EFECB73FA1}"/>
                </a:ext>
              </a:extLst>
            </p:cNvPr>
            <p:cNvSpPr>
              <a:spLocks noChangeArrowheads="1"/>
            </p:cNvSpPr>
            <p:nvPr/>
          </p:nvSpPr>
          <p:spPr bwMode="auto">
            <a:xfrm flipV="1">
              <a:off x="1066" y="2243"/>
              <a:ext cx="173" cy="170"/>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49" name="AutoShape 646">
              <a:extLst>
                <a:ext uri="{FF2B5EF4-FFF2-40B4-BE49-F238E27FC236}">
                  <a16:creationId xmlns:a16="http://schemas.microsoft.com/office/drawing/2014/main" xmlns="" id="{5729EEE7-B017-9500-8A5E-024F64016B30}"/>
                </a:ext>
              </a:extLst>
            </p:cNvPr>
            <p:cNvSpPr>
              <a:spLocks noChangeArrowheads="1"/>
            </p:cNvSpPr>
            <p:nvPr/>
          </p:nvSpPr>
          <p:spPr bwMode="auto">
            <a:xfrm flipV="1">
              <a:off x="1117" y="2274"/>
              <a:ext cx="78" cy="113"/>
            </a:xfrm>
            <a:prstGeom prst="roundRect">
              <a:avLst>
                <a:gd name="adj" fmla="val 0"/>
              </a:avLst>
            </a:prstGeom>
            <a:solidFill>
              <a:srgbClr val="80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0" name="AutoShape 647">
              <a:extLst>
                <a:ext uri="{FF2B5EF4-FFF2-40B4-BE49-F238E27FC236}">
                  <a16:creationId xmlns:a16="http://schemas.microsoft.com/office/drawing/2014/main" xmlns="" id="{129707FD-8B2D-3003-978C-510D7DFD1EDC}"/>
                </a:ext>
              </a:extLst>
            </p:cNvPr>
            <p:cNvSpPr>
              <a:spLocks noChangeArrowheads="1"/>
            </p:cNvSpPr>
            <p:nvPr/>
          </p:nvSpPr>
          <p:spPr bwMode="auto">
            <a:xfrm flipV="1">
              <a:off x="1115" y="2289"/>
              <a:ext cx="83" cy="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1" name="AutoShape 648">
              <a:extLst>
                <a:ext uri="{FF2B5EF4-FFF2-40B4-BE49-F238E27FC236}">
                  <a16:creationId xmlns:a16="http://schemas.microsoft.com/office/drawing/2014/main" xmlns="" id="{5E5FEC98-D973-B74F-CD05-2BE44FBDD4C1}"/>
                </a:ext>
              </a:extLst>
            </p:cNvPr>
            <p:cNvSpPr>
              <a:spLocks noChangeArrowheads="1"/>
            </p:cNvSpPr>
            <p:nvPr/>
          </p:nvSpPr>
          <p:spPr bwMode="auto">
            <a:xfrm flipV="1">
              <a:off x="1116" y="2316"/>
              <a:ext cx="80" cy="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2" name="AutoShape 649">
              <a:extLst>
                <a:ext uri="{FF2B5EF4-FFF2-40B4-BE49-F238E27FC236}">
                  <a16:creationId xmlns:a16="http://schemas.microsoft.com/office/drawing/2014/main" xmlns="" id="{E27A6456-95E4-A55D-9C67-4CE207AD4684}"/>
                </a:ext>
              </a:extLst>
            </p:cNvPr>
            <p:cNvSpPr>
              <a:spLocks noChangeArrowheads="1"/>
            </p:cNvSpPr>
            <p:nvPr/>
          </p:nvSpPr>
          <p:spPr bwMode="auto">
            <a:xfrm flipV="1">
              <a:off x="1117" y="2348"/>
              <a:ext cx="79" cy="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3" name="AutoShape 650">
              <a:extLst>
                <a:ext uri="{FF2B5EF4-FFF2-40B4-BE49-F238E27FC236}">
                  <a16:creationId xmlns:a16="http://schemas.microsoft.com/office/drawing/2014/main" xmlns="" id="{64E4086B-12D6-3429-1088-EB12D65B7BDC}"/>
                </a:ext>
              </a:extLst>
            </p:cNvPr>
            <p:cNvSpPr>
              <a:spLocks noChangeArrowheads="1"/>
            </p:cNvSpPr>
            <p:nvPr/>
          </p:nvSpPr>
          <p:spPr bwMode="auto">
            <a:xfrm flipV="1">
              <a:off x="1113" y="2376"/>
              <a:ext cx="84" cy="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4" name="AutoShape 651">
              <a:extLst>
                <a:ext uri="{FF2B5EF4-FFF2-40B4-BE49-F238E27FC236}">
                  <a16:creationId xmlns:a16="http://schemas.microsoft.com/office/drawing/2014/main" xmlns="" id="{EECF592D-6BCC-E299-8914-C4C9ED0F8189}"/>
                </a:ext>
              </a:extLst>
            </p:cNvPr>
            <p:cNvSpPr>
              <a:spLocks noChangeArrowheads="1"/>
            </p:cNvSpPr>
            <p:nvPr/>
          </p:nvSpPr>
          <p:spPr bwMode="auto">
            <a:xfrm flipV="1">
              <a:off x="1140" y="2277"/>
              <a:ext cx="2" cy="1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5" name="AutoShape 652">
              <a:extLst>
                <a:ext uri="{FF2B5EF4-FFF2-40B4-BE49-F238E27FC236}">
                  <a16:creationId xmlns:a16="http://schemas.microsoft.com/office/drawing/2014/main" xmlns="" id="{4A836AB6-2533-6E30-3915-F2BC75841E4E}"/>
                </a:ext>
              </a:extLst>
            </p:cNvPr>
            <p:cNvSpPr>
              <a:spLocks noChangeArrowheads="1"/>
            </p:cNvSpPr>
            <p:nvPr/>
          </p:nvSpPr>
          <p:spPr bwMode="auto">
            <a:xfrm flipV="1">
              <a:off x="1168" y="2276"/>
              <a:ext cx="2" cy="11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6" name="Freeform 653">
              <a:extLst>
                <a:ext uri="{FF2B5EF4-FFF2-40B4-BE49-F238E27FC236}">
                  <a16:creationId xmlns:a16="http://schemas.microsoft.com/office/drawing/2014/main" xmlns="" id="{E5819FFF-E450-EC03-D9B6-FB4AE1AE4278}"/>
                </a:ext>
              </a:extLst>
            </p:cNvPr>
            <p:cNvSpPr>
              <a:spLocks/>
            </p:cNvSpPr>
            <p:nvPr/>
          </p:nvSpPr>
          <p:spPr bwMode="auto">
            <a:xfrm>
              <a:off x="1115" y="2265"/>
              <a:ext cx="84" cy="11"/>
            </a:xfrm>
            <a:custGeom>
              <a:avLst/>
              <a:gdLst>
                <a:gd name="T0" fmla="*/ 1 w 84"/>
                <a:gd name="T1" fmla="*/ 0 h 11"/>
                <a:gd name="T2" fmla="*/ 83 w 84"/>
                <a:gd name="T3" fmla="*/ 0 h 11"/>
                <a:gd name="T4" fmla="*/ 80 w 84"/>
                <a:gd name="T5" fmla="*/ 10 h 11"/>
                <a:gd name="T6" fmla="*/ 3 w 84"/>
                <a:gd name="T7" fmla="*/ 10 h 11"/>
                <a:gd name="T8" fmla="*/ 0 w 84"/>
                <a:gd name="T9" fmla="*/ 0 h 11"/>
                <a:gd name="T10" fmla="*/ 1 w 84"/>
                <a:gd name="T11" fmla="*/ 0 h 11"/>
                <a:gd name="T12" fmla="*/ 1 w 84"/>
                <a:gd name="T13" fmla="*/ 0 h 11"/>
                <a:gd name="T14" fmla="*/ 0 60000 65536"/>
                <a:gd name="T15" fmla="*/ 0 60000 65536"/>
                <a:gd name="T16" fmla="*/ 0 60000 65536"/>
                <a:gd name="T17" fmla="*/ 0 60000 65536"/>
                <a:gd name="T18" fmla="*/ 0 60000 65536"/>
                <a:gd name="T19" fmla="*/ 0 60000 65536"/>
                <a:gd name="T20" fmla="*/ 0 60000 65536"/>
                <a:gd name="T21" fmla="*/ 0 w 84"/>
                <a:gd name="T22" fmla="*/ 0 h 11"/>
                <a:gd name="T23" fmla="*/ 84 w 84"/>
                <a:gd name="T24" fmla="*/ 11 h 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4" h="11">
                  <a:moveTo>
                    <a:pt x="1" y="0"/>
                  </a:moveTo>
                  <a:lnTo>
                    <a:pt x="83" y="0"/>
                  </a:lnTo>
                  <a:lnTo>
                    <a:pt x="80" y="10"/>
                  </a:lnTo>
                  <a:lnTo>
                    <a:pt x="3" y="10"/>
                  </a:lnTo>
                  <a:lnTo>
                    <a:pt x="0" y="0"/>
                  </a:lnTo>
                  <a:lnTo>
                    <a:pt x="1" y="0"/>
                  </a:lnTo>
                </a:path>
              </a:pathLst>
            </a:custGeom>
            <a:solidFill>
              <a:srgbClr val="FFFFFF"/>
            </a:solidFill>
            <a:ln w="9207">
              <a:solidFill>
                <a:srgbClr val="C0C0C0"/>
              </a:solidFill>
              <a:round/>
              <a:headEnd/>
              <a:tailEnd/>
            </a:ln>
          </p:spPr>
          <p:txBody>
            <a:bodyPr/>
            <a:lstStyle/>
            <a:p>
              <a:endParaRPr lang="en-US" sz="2372"/>
            </a:p>
          </p:txBody>
        </p:sp>
        <p:sp>
          <p:nvSpPr>
            <p:cNvPr id="164957" name="AutoShape 654">
              <a:extLst>
                <a:ext uri="{FF2B5EF4-FFF2-40B4-BE49-F238E27FC236}">
                  <a16:creationId xmlns:a16="http://schemas.microsoft.com/office/drawing/2014/main" xmlns="" id="{F759C38C-C8D3-708F-CED5-33174675D07B}"/>
                </a:ext>
              </a:extLst>
            </p:cNvPr>
            <p:cNvSpPr>
              <a:spLocks noChangeArrowheads="1"/>
            </p:cNvSpPr>
            <p:nvPr/>
          </p:nvSpPr>
          <p:spPr bwMode="auto">
            <a:xfrm flipV="1">
              <a:off x="1089" y="2280"/>
              <a:ext cx="28" cy="10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8" name="AutoShape 655">
              <a:extLst>
                <a:ext uri="{FF2B5EF4-FFF2-40B4-BE49-F238E27FC236}">
                  <a16:creationId xmlns:a16="http://schemas.microsoft.com/office/drawing/2014/main" xmlns="" id="{C4D85FA2-2379-D6FD-F487-00FCF38AFB8A}"/>
                </a:ext>
              </a:extLst>
            </p:cNvPr>
            <p:cNvSpPr>
              <a:spLocks noChangeArrowheads="1"/>
            </p:cNvSpPr>
            <p:nvPr/>
          </p:nvSpPr>
          <p:spPr bwMode="auto">
            <a:xfrm flipV="1">
              <a:off x="1195" y="2277"/>
              <a:ext cx="25" cy="109"/>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59" name="Freeform 656">
              <a:extLst>
                <a:ext uri="{FF2B5EF4-FFF2-40B4-BE49-F238E27FC236}">
                  <a16:creationId xmlns:a16="http://schemas.microsoft.com/office/drawing/2014/main" xmlns="" id="{9FB4F7F6-D1EA-890F-027E-6657306A53B7}"/>
                </a:ext>
              </a:extLst>
            </p:cNvPr>
            <p:cNvSpPr>
              <a:spLocks/>
            </p:cNvSpPr>
            <p:nvPr/>
          </p:nvSpPr>
          <p:spPr bwMode="auto">
            <a:xfrm>
              <a:off x="1114" y="2388"/>
              <a:ext cx="85" cy="10"/>
            </a:xfrm>
            <a:custGeom>
              <a:avLst/>
              <a:gdLst>
                <a:gd name="T0" fmla="*/ 1 w 85"/>
                <a:gd name="T1" fmla="*/ 9 h 10"/>
                <a:gd name="T2" fmla="*/ 84 w 85"/>
                <a:gd name="T3" fmla="*/ 9 h 10"/>
                <a:gd name="T4" fmla="*/ 81 w 85"/>
                <a:gd name="T5" fmla="*/ 0 h 10"/>
                <a:gd name="T6" fmla="*/ 3 w 85"/>
                <a:gd name="T7" fmla="*/ 0 h 10"/>
                <a:gd name="T8" fmla="*/ 0 w 85"/>
                <a:gd name="T9" fmla="*/ 8 h 10"/>
                <a:gd name="T10" fmla="*/ 1 w 85"/>
                <a:gd name="T11" fmla="*/ 9 h 10"/>
                <a:gd name="T12" fmla="*/ 1 w 85"/>
                <a:gd name="T13" fmla="*/ 9 h 10"/>
                <a:gd name="T14" fmla="*/ 0 60000 65536"/>
                <a:gd name="T15" fmla="*/ 0 60000 65536"/>
                <a:gd name="T16" fmla="*/ 0 60000 65536"/>
                <a:gd name="T17" fmla="*/ 0 60000 65536"/>
                <a:gd name="T18" fmla="*/ 0 60000 65536"/>
                <a:gd name="T19" fmla="*/ 0 60000 65536"/>
                <a:gd name="T20" fmla="*/ 0 60000 65536"/>
                <a:gd name="T21" fmla="*/ 0 w 85"/>
                <a:gd name="T22" fmla="*/ 0 h 10"/>
                <a:gd name="T23" fmla="*/ 85 w 85"/>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5" h="10">
                  <a:moveTo>
                    <a:pt x="1" y="9"/>
                  </a:moveTo>
                  <a:lnTo>
                    <a:pt x="84" y="9"/>
                  </a:lnTo>
                  <a:lnTo>
                    <a:pt x="81" y="0"/>
                  </a:lnTo>
                  <a:lnTo>
                    <a:pt x="3" y="0"/>
                  </a:lnTo>
                  <a:lnTo>
                    <a:pt x="0" y="8"/>
                  </a:lnTo>
                  <a:lnTo>
                    <a:pt x="1" y="9"/>
                  </a:lnTo>
                </a:path>
              </a:pathLst>
            </a:custGeom>
            <a:solidFill>
              <a:srgbClr val="FFFFFF"/>
            </a:solidFill>
            <a:ln w="9207">
              <a:solidFill>
                <a:srgbClr val="727272"/>
              </a:solidFill>
              <a:round/>
              <a:headEnd/>
              <a:tailEnd/>
            </a:ln>
          </p:spPr>
          <p:txBody>
            <a:bodyPr/>
            <a:lstStyle/>
            <a:p>
              <a:endParaRPr lang="en-US" sz="2372"/>
            </a:p>
          </p:txBody>
        </p:sp>
        <p:sp>
          <p:nvSpPr>
            <p:cNvPr id="164960" name="Freeform 657">
              <a:extLst>
                <a:ext uri="{FF2B5EF4-FFF2-40B4-BE49-F238E27FC236}">
                  <a16:creationId xmlns:a16="http://schemas.microsoft.com/office/drawing/2014/main" xmlns="" id="{F4546A2A-33A0-665B-0C1A-EB3E867A3238}"/>
                </a:ext>
              </a:extLst>
            </p:cNvPr>
            <p:cNvSpPr>
              <a:spLocks/>
            </p:cNvSpPr>
            <p:nvPr/>
          </p:nvSpPr>
          <p:spPr bwMode="auto">
            <a:xfrm>
              <a:off x="1454" y="2133"/>
              <a:ext cx="203" cy="189"/>
            </a:xfrm>
            <a:custGeom>
              <a:avLst/>
              <a:gdLst>
                <a:gd name="T0" fmla="*/ 36 w 203"/>
                <a:gd name="T1" fmla="*/ 187 h 189"/>
                <a:gd name="T2" fmla="*/ 0 w 203"/>
                <a:gd name="T3" fmla="*/ 183 h 189"/>
                <a:gd name="T4" fmla="*/ 14 w 203"/>
                <a:gd name="T5" fmla="*/ 80 h 189"/>
                <a:gd name="T6" fmla="*/ 114 w 203"/>
                <a:gd name="T7" fmla="*/ 0 h 189"/>
                <a:gd name="T8" fmla="*/ 202 w 203"/>
                <a:gd name="T9" fmla="*/ 83 h 189"/>
                <a:gd name="T10" fmla="*/ 202 w 203"/>
                <a:gd name="T11" fmla="*/ 188 h 189"/>
                <a:gd name="T12" fmla="*/ 36 w 203"/>
                <a:gd name="T13" fmla="*/ 187 h 189"/>
                <a:gd name="T14" fmla="*/ 36 w 203"/>
                <a:gd name="T15" fmla="*/ 187 h 189"/>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189"/>
                <a:gd name="T26" fmla="*/ 203 w 203"/>
                <a:gd name="T27" fmla="*/ 189 h 18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189">
                  <a:moveTo>
                    <a:pt x="36" y="187"/>
                  </a:moveTo>
                  <a:lnTo>
                    <a:pt x="0" y="183"/>
                  </a:lnTo>
                  <a:lnTo>
                    <a:pt x="14" y="80"/>
                  </a:lnTo>
                  <a:lnTo>
                    <a:pt x="114" y="0"/>
                  </a:lnTo>
                  <a:lnTo>
                    <a:pt x="202" y="83"/>
                  </a:lnTo>
                  <a:lnTo>
                    <a:pt x="202" y="188"/>
                  </a:lnTo>
                  <a:lnTo>
                    <a:pt x="36" y="187"/>
                  </a:lnTo>
                </a:path>
              </a:pathLst>
            </a:custGeom>
            <a:solidFill>
              <a:srgbClr val="A00000"/>
            </a:solidFill>
            <a:ln w="9207">
              <a:solidFill>
                <a:srgbClr val="A00000"/>
              </a:solidFill>
              <a:round/>
              <a:headEnd/>
              <a:tailEnd/>
            </a:ln>
          </p:spPr>
          <p:txBody>
            <a:bodyPr/>
            <a:lstStyle/>
            <a:p>
              <a:endParaRPr lang="en-US" sz="2372"/>
            </a:p>
          </p:txBody>
        </p:sp>
        <p:sp>
          <p:nvSpPr>
            <p:cNvPr id="164961" name="Freeform 658">
              <a:extLst>
                <a:ext uri="{FF2B5EF4-FFF2-40B4-BE49-F238E27FC236}">
                  <a16:creationId xmlns:a16="http://schemas.microsoft.com/office/drawing/2014/main" xmlns="" id="{189F3EE5-F1A8-F028-86AD-4EF0B8ADD9E3}"/>
                </a:ext>
              </a:extLst>
            </p:cNvPr>
            <p:cNvSpPr>
              <a:spLocks/>
            </p:cNvSpPr>
            <p:nvPr/>
          </p:nvSpPr>
          <p:spPr bwMode="auto">
            <a:xfrm>
              <a:off x="1466" y="2148"/>
              <a:ext cx="187" cy="181"/>
            </a:xfrm>
            <a:custGeom>
              <a:avLst/>
              <a:gdLst>
                <a:gd name="T0" fmla="*/ 13 w 187"/>
                <a:gd name="T1" fmla="*/ 180 h 181"/>
                <a:gd name="T2" fmla="*/ 0 w 187"/>
                <a:gd name="T3" fmla="*/ 171 h 181"/>
                <a:gd name="T4" fmla="*/ 9 w 187"/>
                <a:gd name="T5" fmla="*/ 77 h 181"/>
                <a:gd name="T6" fmla="*/ 100 w 187"/>
                <a:gd name="T7" fmla="*/ 0 h 181"/>
                <a:gd name="T8" fmla="*/ 186 w 187"/>
                <a:gd name="T9" fmla="*/ 81 h 181"/>
                <a:gd name="T10" fmla="*/ 186 w 187"/>
                <a:gd name="T11" fmla="*/ 180 h 181"/>
                <a:gd name="T12" fmla="*/ 13 w 187"/>
                <a:gd name="T13" fmla="*/ 180 h 181"/>
                <a:gd name="T14" fmla="*/ 13 w 187"/>
                <a:gd name="T15" fmla="*/ 180 h 181"/>
                <a:gd name="T16" fmla="*/ 0 60000 65536"/>
                <a:gd name="T17" fmla="*/ 0 60000 65536"/>
                <a:gd name="T18" fmla="*/ 0 60000 65536"/>
                <a:gd name="T19" fmla="*/ 0 60000 65536"/>
                <a:gd name="T20" fmla="*/ 0 60000 65536"/>
                <a:gd name="T21" fmla="*/ 0 60000 65536"/>
                <a:gd name="T22" fmla="*/ 0 60000 65536"/>
                <a:gd name="T23" fmla="*/ 0 60000 65536"/>
                <a:gd name="T24" fmla="*/ 0 w 187"/>
                <a:gd name="T25" fmla="*/ 0 h 181"/>
                <a:gd name="T26" fmla="*/ 187 w 187"/>
                <a:gd name="T27" fmla="*/ 181 h 18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7" h="181">
                  <a:moveTo>
                    <a:pt x="13" y="180"/>
                  </a:moveTo>
                  <a:lnTo>
                    <a:pt x="0" y="171"/>
                  </a:lnTo>
                  <a:lnTo>
                    <a:pt x="9" y="77"/>
                  </a:lnTo>
                  <a:lnTo>
                    <a:pt x="100" y="0"/>
                  </a:lnTo>
                  <a:lnTo>
                    <a:pt x="186" y="81"/>
                  </a:lnTo>
                  <a:lnTo>
                    <a:pt x="186" y="180"/>
                  </a:lnTo>
                  <a:lnTo>
                    <a:pt x="13" y="180"/>
                  </a:lnTo>
                </a:path>
              </a:pathLst>
            </a:custGeom>
            <a:solidFill>
              <a:srgbClr val="E1E1E1"/>
            </a:solidFill>
            <a:ln w="9207">
              <a:solidFill>
                <a:srgbClr val="E1E1E1"/>
              </a:solidFill>
              <a:round/>
              <a:headEnd/>
              <a:tailEnd/>
            </a:ln>
          </p:spPr>
          <p:txBody>
            <a:bodyPr/>
            <a:lstStyle/>
            <a:p>
              <a:endParaRPr lang="en-US" sz="2372"/>
            </a:p>
          </p:txBody>
        </p:sp>
        <p:sp>
          <p:nvSpPr>
            <p:cNvPr id="164962" name="Freeform 659">
              <a:extLst>
                <a:ext uri="{FF2B5EF4-FFF2-40B4-BE49-F238E27FC236}">
                  <a16:creationId xmlns:a16="http://schemas.microsoft.com/office/drawing/2014/main" xmlns="" id="{66670241-4394-6A48-8DC2-61B45D6F54CA}"/>
                </a:ext>
              </a:extLst>
            </p:cNvPr>
            <p:cNvSpPr>
              <a:spLocks/>
            </p:cNvSpPr>
            <p:nvPr/>
          </p:nvSpPr>
          <p:spPr bwMode="auto">
            <a:xfrm>
              <a:off x="1488" y="2160"/>
              <a:ext cx="152" cy="68"/>
            </a:xfrm>
            <a:custGeom>
              <a:avLst/>
              <a:gdLst>
                <a:gd name="T0" fmla="*/ 78 w 152"/>
                <a:gd name="T1" fmla="*/ 0 h 68"/>
                <a:gd name="T2" fmla="*/ 0 w 152"/>
                <a:gd name="T3" fmla="*/ 67 h 68"/>
                <a:gd name="T4" fmla="*/ 151 w 152"/>
                <a:gd name="T5" fmla="*/ 67 h 68"/>
                <a:gd name="T6" fmla="*/ 78 w 152"/>
                <a:gd name="T7" fmla="*/ 0 h 68"/>
                <a:gd name="T8" fmla="*/ 78 w 152"/>
                <a:gd name="T9" fmla="*/ 0 h 68"/>
                <a:gd name="T10" fmla="*/ 0 60000 65536"/>
                <a:gd name="T11" fmla="*/ 0 60000 65536"/>
                <a:gd name="T12" fmla="*/ 0 60000 65536"/>
                <a:gd name="T13" fmla="*/ 0 60000 65536"/>
                <a:gd name="T14" fmla="*/ 0 60000 65536"/>
                <a:gd name="T15" fmla="*/ 0 w 152"/>
                <a:gd name="T16" fmla="*/ 0 h 68"/>
                <a:gd name="T17" fmla="*/ 152 w 152"/>
                <a:gd name="T18" fmla="*/ 68 h 68"/>
              </a:gdLst>
              <a:ahLst/>
              <a:cxnLst>
                <a:cxn ang="T10">
                  <a:pos x="T0" y="T1"/>
                </a:cxn>
                <a:cxn ang="T11">
                  <a:pos x="T2" y="T3"/>
                </a:cxn>
                <a:cxn ang="T12">
                  <a:pos x="T4" y="T5"/>
                </a:cxn>
                <a:cxn ang="T13">
                  <a:pos x="T6" y="T7"/>
                </a:cxn>
                <a:cxn ang="T14">
                  <a:pos x="T8" y="T9"/>
                </a:cxn>
              </a:cxnLst>
              <a:rect l="T15" t="T16" r="T17" b="T18"/>
              <a:pathLst>
                <a:path w="152" h="68">
                  <a:moveTo>
                    <a:pt x="78" y="0"/>
                  </a:moveTo>
                  <a:lnTo>
                    <a:pt x="0" y="67"/>
                  </a:lnTo>
                  <a:lnTo>
                    <a:pt x="151" y="67"/>
                  </a:lnTo>
                  <a:lnTo>
                    <a:pt x="78" y="0"/>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4963" name="Freeform 660">
              <a:extLst>
                <a:ext uri="{FF2B5EF4-FFF2-40B4-BE49-F238E27FC236}">
                  <a16:creationId xmlns:a16="http://schemas.microsoft.com/office/drawing/2014/main" xmlns="" id="{55755213-76A1-A4EC-235A-3CAF0A453CBF}"/>
                </a:ext>
              </a:extLst>
            </p:cNvPr>
            <p:cNvSpPr>
              <a:spLocks/>
            </p:cNvSpPr>
            <p:nvPr/>
          </p:nvSpPr>
          <p:spPr bwMode="auto">
            <a:xfrm>
              <a:off x="1504" y="2170"/>
              <a:ext cx="123" cy="50"/>
            </a:xfrm>
            <a:custGeom>
              <a:avLst/>
              <a:gdLst>
                <a:gd name="T0" fmla="*/ 64 w 123"/>
                <a:gd name="T1" fmla="*/ 0 h 50"/>
                <a:gd name="T2" fmla="*/ 0 w 123"/>
                <a:gd name="T3" fmla="*/ 49 h 50"/>
                <a:gd name="T4" fmla="*/ 122 w 123"/>
                <a:gd name="T5" fmla="*/ 49 h 50"/>
                <a:gd name="T6" fmla="*/ 64 w 123"/>
                <a:gd name="T7" fmla="*/ 0 h 50"/>
                <a:gd name="T8" fmla="*/ 64 w 123"/>
                <a:gd name="T9" fmla="*/ 0 h 50"/>
                <a:gd name="T10" fmla="*/ 0 60000 65536"/>
                <a:gd name="T11" fmla="*/ 0 60000 65536"/>
                <a:gd name="T12" fmla="*/ 0 60000 65536"/>
                <a:gd name="T13" fmla="*/ 0 60000 65536"/>
                <a:gd name="T14" fmla="*/ 0 60000 65536"/>
                <a:gd name="T15" fmla="*/ 0 w 123"/>
                <a:gd name="T16" fmla="*/ 0 h 50"/>
                <a:gd name="T17" fmla="*/ 123 w 123"/>
                <a:gd name="T18" fmla="*/ 50 h 50"/>
              </a:gdLst>
              <a:ahLst/>
              <a:cxnLst>
                <a:cxn ang="T10">
                  <a:pos x="T0" y="T1"/>
                </a:cxn>
                <a:cxn ang="T11">
                  <a:pos x="T2" y="T3"/>
                </a:cxn>
                <a:cxn ang="T12">
                  <a:pos x="T4" y="T5"/>
                </a:cxn>
                <a:cxn ang="T13">
                  <a:pos x="T6" y="T7"/>
                </a:cxn>
                <a:cxn ang="T14">
                  <a:pos x="T8" y="T9"/>
                </a:cxn>
              </a:cxnLst>
              <a:rect l="T15" t="T16" r="T17" b="T18"/>
              <a:pathLst>
                <a:path w="123" h="50">
                  <a:moveTo>
                    <a:pt x="64" y="0"/>
                  </a:moveTo>
                  <a:lnTo>
                    <a:pt x="0" y="49"/>
                  </a:lnTo>
                  <a:lnTo>
                    <a:pt x="122" y="49"/>
                  </a:lnTo>
                  <a:lnTo>
                    <a:pt x="64" y="0"/>
                  </a:lnTo>
                </a:path>
              </a:pathLst>
            </a:custGeom>
            <a:solidFill>
              <a:srgbClr val="C0C0C0"/>
            </a:solidFill>
            <a:ln w="9207">
              <a:solidFill>
                <a:srgbClr val="C0C0C0"/>
              </a:solidFill>
              <a:round/>
              <a:headEnd/>
              <a:tailEnd/>
            </a:ln>
          </p:spPr>
          <p:txBody>
            <a:bodyPr/>
            <a:lstStyle/>
            <a:p>
              <a:endParaRPr lang="en-US" sz="2372"/>
            </a:p>
          </p:txBody>
        </p:sp>
        <p:sp>
          <p:nvSpPr>
            <p:cNvPr id="164964" name="Freeform 661">
              <a:extLst>
                <a:ext uri="{FF2B5EF4-FFF2-40B4-BE49-F238E27FC236}">
                  <a16:creationId xmlns:a16="http://schemas.microsoft.com/office/drawing/2014/main" xmlns="" id="{1CF0AC9D-CB6C-BFEC-8AB3-675BE2AAA927}"/>
                </a:ext>
              </a:extLst>
            </p:cNvPr>
            <p:cNvSpPr>
              <a:spLocks/>
            </p:cNvSpPr>
            <p:nvPr/>
          </p:nvSpPr>
          <p:spPr bwMode="auto">
            <a:xfrm>
              <a:off x="1464" y="2225"/>
              <a:ext cx="189" cy="104"/>
            </a:xfrm>
            <a:custGeom>
              <a:avLst/>
              <a:gdLst>
                <a:gd name="T0" fmla="*/ 188 w 189"/>
                <a:gd name="T1" fmla="*/ 26 h 104"/>
                <a:gd name="T2" fmla="*/ 16 w 189"/>
                <a:gd name="T3" fmla="*/ 26 h 104"/>
                <a:gd name="T4" fmla="*/ 15 w 189"/>
                <a:gd name="T5" fmla="*/ 103 h 104"/>
                <a:gd name="T6" fmla="*/ 0 w 189"/>
                <a:gd name="T7" fmla="*/ 95 h 104"/>
                <a:gd name="T8" fmla="*/ 11 w 189"/>
                <a:gd name="T9" fmla="*/ 0 h 104"/>
                <a:gd name="T10" fmla="*/ 187 w 189"/>
                <a:gd name="T11" fmla="*/ 0 h 104"/>
                <a:gd name="T12" fmla="*/ 188 w 189"/>
                <a:gd name="T13" fmla="*/ 26 h 104"/>
                <a:gd name="T14" fmla="*/ 188 w 189"/>
                <a:gd name="T15" fmla="*/ 26 h 104"/>
                <a:gd name="T16" fmla="*/ 0 60000 65536"/>
                <a:gd name="T17" fmla="*/ 0 60000 65536"/>
                <a:gd name="T18" fmla="*/ 0 60000 65536"/>
                <a:gd name="T19" fmla="*/ 0 60000 65536"/>
                <a:gd name="T20" fmla="*/ 0 60000 65536"/>
                <a:gd name="T21" fmla="*/ 0 60000 65536"/>
                <a:gd name="T22" fmla="*/ 0 60000 65536"/>
                <a:gd name="T23" fmla="*/ 0 60000 65536"/>
                <a:gd name="T24" fmla="*/ 0 w 189"/>
                <a:gd name="T25" fmla="*/ 0 h 104"/>
                <a:gd name="T26" fmla="*/ 189 w 189"/>
                <a:gd name="T27" fmla="*/ 104 h 1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9" h="104">
                  <a:moveTo>
                    <a:pt x="188" y="26"/>
                  </a:moveTo>
                  <a:lnTo>
                    <a:pt x="16" y="26"/>
                  </a:lnTo>
                  <a:lnTo>
                    <a:pt x="15" y="103"/>
                  </a:lnTo>
                  <a:lnTo>
                    <a:pt x="0" y="95"/>
                  </a:lnTo>
                  <a:lnTo>
                    <a:pt x="11" y="0"/>
                  </a:lnTo>
                  <a:lnTo>
                    <a:pt x="187" y="0"/>
                  </a:lnTo>
                  <a:lnTo>
                    <a:pt x="188" y="26"/>
                  </a:lnTo>
                </a:path>
              </a:pathLst>
            </a:custGeom>
            <a:solidFill>
              <a:srgbClr val="A2A2A2"/>
            </a:solidFill>
            <a:ln w="9207">
              <a:solidFill>
                <a:srgbClr val="A2A2A2"/>
              </a:solidFill>
              <a:round/>
              <a:headEnd/>
              <a:tailEnd/>
            </a:ln>
          </p:spPr>
          <p:txBody>
            <a:bodyPr/>
            <a:lstStyle/>
            <a:p>
              <a:endParaRPr lang="en-US" sz="2372"/>
            </a:p>
          </p:txBody>
        </p:sp>
        <p:sp>
          <p:nvSpPr>
            <p:cNvPr id="164965" name="Freeform 662">
              <a:extLst>
                <a:ext uri="{FF2B5EF4-FFF2-40B4-BE49-F238E27FC236}">
                  <a16:creationId xmlns:a16="http://schemas.microsoft.com/office/drawing/2014/main" xmlns="" id="{1A6451B8-4269-0881-8695-A075D8FA3725}"/>
                </a:ext>
              </a:extLst>
            </p:cNvPr>
            <p:cNvSpPr>
              <a:spLocks/>
            </p:cNvSpPr>
            <p:nvPr/>
          </p:nvSpPr>
          <p:spPr bwMode="auto">
            <a:xfrm>
              <a:off x="1650" y="2231"/>
              <a:ext cx="69" cy="193"/>
            </a:xfrm>
            <a:custGeom>
              <a:avLst/>
              <a:gdLst>
                <a:gd name="T0" fmla="*/ 0 w 69"/>
                <a:gd name="T1" fmla="*/ 121 h 193"/>
                <a:gd name="T2" fmla="*/ 0 w 69"/>
                <a:gd name="T3" fmla="*/ 192 h 193"/>
                <a:gd name="T4" fmla="*/ 68 w 69"/>
                <a:gd name="T5" fmla="*/ 192 h 193"/>
                <a:gd name="T6" fmla="*/ 34 w 69"/>
                <a:gd name="T7" fmla="*/ 108 h 193"/>
                <a:gd name="T8" fmla="*/ 0 w 69"/>
                <a:gd name="T9" fmla="*/ 0 h 193"/>
                <a:gd name="T10" fmla="*/ 0 w 69"/>
                <a:gd name="T11" fmla="*/ 121 h 193"/>
                <a:gd name="T12" fmla="*/ 0 w 69"/>
                <a:gd name="T13" fmla="*/ 121 h 193"/>
                <a:gd name="T14" fmla="*/ 0 60000 65536"/>
                <a:gd name="T15" fmla="*/ 0 60000 65536"/>
                <a:gd name="T16" fmla="*/ 0 60000 65536"/>
                <a:gd name="T17" fmla="*/ 0 60000 65536"/>
                <a:gd name="T18" fmla="*/ 0 60000 65536"/>
                <a:gd name="T19" fmla="*/ 0 60000 65536"/>
                <a:gd name="T20" fmla="*/ 0 60000 65536"/>
                <a:gd name="T21" fmla="*/ 0 w 69"/>
                <a:gd name="T22" fmla="*/ 0 h 193"/>
                <a:gd name="T23" fmla="*/ 69 w 69"/>
                <a:gd name="T24" fmla="*/ 193 h 1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 h="193">
                  <a:moveTo>
                    <a:pt x="0" y="121"/>
                  </a:moveTo>
                  <a:lnTo>
                    <a:pt x="0" y="192"/>
                  </a:lnTo>
                  <a:lnTo>
                    <a:pt x="68" y="192"/>
                  </a:lnTo>
                  <a:lnTo>
                    <a:pt x="34" y="108"/>
                  </a:lnTo>
                  <a:lnTo>
                    <a:pt x="0" y="0"/>
                  </a:lnTo>
                  <a:lnTo>
                    <a:pt x="0" y="121"/>
                  </a:lnTo>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2372"/>
            </a:p>
          </p:txBody>
        </p:sp>
        <p:sp>
          <p:nvSpPr>
            <p:cNvPr id="164966" name="AutoShape 663">
              <a:extLst>
                <a:ext uri="{FF2B5EF4-FFF2-40B4-BE49-F238E27FC236}">
                  <a16:creationId xmlns:a16="http://schemas.microsoft.com/office/drawing/2014/main" xmlns="" id="{78513C6D-D36E-BE10-9CD5-A11E3BDC3254}"/>
                </a:ext>
              </a:extLst>
            </p:cNvPr>
            <p:cNvSpPr>
              <a:spLocks noChangeArrowheads="1"/>
            </p:cNvSpPr>
            <p:nvPr/>
          </p:nvSpPr>
          <p:spPr bwMode="auto">
            <a:xfrm flipV="1">
              <a:off x="1477" y="2251"/>
              <a:ext cx="173" cy="169"/>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67" name="AutoShape 664">
              <a:extLst>
                <a:ext uri="{FF2B5EF4-FFF2-40B4-BE49-F238E27FC236}">
                  <a16:creationId xmlns:a16="http://schemas.microsoft.com/office/drawing/2014/main" xmlns="" id="{90C3E95B-909D-1C82-5890-BF47AC4E2401}"/>
                </a:ext>
              </a:extLst>
            </p:cNvPr>
            <p:cNvSpPr>
              <a:spLocks noChangeArrowheads="1"/>
            </p:cNvSpPr>
            <p:nvPr/>
          </p:nvSpPr>
          <p:spPr bwMode="auto">
            <a:xfrm flipV="1">
              <a:off x="1530" y="2284"/>
              <a:ext cx="74" cy="112"/>
            </a:xfrm>
            <a:prstGeom prst="roundRect">
              <a:avLst>
                <a:gd name="adj" fmla="val 0"/>
              </a:avLst>
            </a:prstGeom>
            <a:solidFill>
              <a:srgbClr val="80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68" name="AutoShape 665">
              <a:extLst>
                <a:ext uri="{FF2B5EF4-FFF2-40B4-BE49-F238E27FC236}">
                  <a16:creationId xmlns:a16="http://schemas.microsoft.com/office/drawing/2014/main" xmlns="" id="{4A31A0A4-0093-CA13-F1A7-8D832A13C38B}"/>
                </a:ext>
              </a:extLst>
            </p:cNvPr>
            <p:cNvSpPr>
              <a:spLocks noChangeArrowheads="1"/>
            </p:cNvSpPr>
            <p:nvPr/>
          </p:nvSpPr>
          <p:spPr bwMode="auto">
            <a:xfrm flipV="1">
              <a:off x="1526" y="2296"/>
              <a:ext cx="84" cy="3"/>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69" name="AutoShape 666">
              <a:extLst>
                <a:ext uri="{FF2B5EF4-FFF2-40B4-BE49-F238E27FC236}">
                  <a16:creationId xmlns:a16="http://schemas.microsoft.com/office/drawing/2014/main" xmlns="" id="{B790EAAD-EF2D-67DB-7CE2-808789AABE4C}"/>
                </a:ext>
              </a:extLst>
            </p:cNvPr>
            <p:cNvSpPr>
              <a:spLocks noChangeArrowheads="1"/>
            </p:cNvSpPr>
            <p:nvPr/>
          </p:nvSpPr>
          <p:spPr bwMode="auto">
            <a:xfrm flipV="1">
              <a:off x="1527" y="2322"/>
              <a:ext cx="80" cy="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0" name="AutoShape 667">
              <a:extLst>
                <a:ext uri="{FF2B5EF4-FFF2-40B4-BE49-F238E27FC236}">
                  <a16:creationId xmlns:a16="http://schemas.microsoft.com/office/drawing/2014/main" xmlns="" id="{D8560EC5-D878-6E90-609A-6394F0DDE1CA}"/>
                </a:ext>
              </a:extLst>
            </p:cNvPr>
            <p:cNvSpPr>
              <a:spLocks noChangeArrowheads="1"/>
            </p:cNvSpPr>
            <p:nvPr/>
          </p:nvSpPr>
          <p:spPr bwMode="auto">
            <a:xfrm flipV="1">
              <a:off x="1528" y="2355"/>
              <a:ext cx="80" cy="4"/>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1" name="AutoShape 668">
              <a:extLst>
                <a:ext uri="{FF2B5EF4-FFF2-40B4-BE49-F238E27FC236}">
                  <a16:creationId xmlns:a16="http://schemas.microsoft.com/office/drawing/2014/main" xmlns="" id="{F8944A6B-20EF-B19A-11C5-9B84188798A8}"/>
                </a:ext>
              </a:extLst>
            </p:cNvPr>
            <p:cNvSpPr>
              <a:spLocks noChangeArrowheads="1"/>
            </p:cNvSpPr>
            <p:nvPr/>
          </p:nvSpPr>
          <p:spPr bwMode="auto">
            <a:xfrm flipV="1">
              <a:off x="1524" y="2384"/>
              <a:ext cx="84" cy="2"/>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2" name="AutoShape 669">
              <a:extLst>
                <a:ext uri="{FF2B5EF4-FFF2-40B4-BE49-F238E27FC236}">
                  <a16:creationId xmlns:a16="http://schemas.microsoft.com/office/drawing/2014/main" xmlns="" id="{2AB14E39-64A6-AE77-42D3-2770F30B19E7}"/>
                </a:ext>
              </a:extLst>
            </p:cNvPr>
            <p:cNvSpPr>
              <a:spLocks noChangeArrowheads="1"/>
            </p:cNvSpPr>
            <p:nvPr/>
          </p:nvSpPr>
          <p:spPr bwMode="auto">
            <a:xfrm flipV="1">
              <a:off x="1550" y="2285"/>
              <a:ext cx="3" cy="10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3" name="AutoShape 670">
              <a:extLst>
                <a:ext uri="{FF2B5EF4-FFF2-40B4-BE49-F238E27FC236}">
                  <a16:creationId xmlns:a16="http://schemas.microsoft.com/office/drawing/2014/main" xmlns="" id="{FEB275FE-15E3-E43F-EC70-34944B46A3C6}"/>
                </a:ext>
              </a:extLst>
            </p:cNvPr>
            <p:cNvSpPr>
              <a:spLocks noChangeArrowheads="1"/>
            </p:cNvSpPr>
            <p:nvPr/>
          </p:nvSpPr>
          <p:spPr bwMode="auto">
            <a:xfrm flipV="1">
              <a:off x="1579" y="2284"/>
              <a:ext cx="2" cy="10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4" name="Freeform 671">
              <a:extLst>
                <a:ext uri="{FF2B5EF4-FFF2-40B4-BE49-F238E27FC236}">
                  <a16:creationId xmlns:a16="http://schemas.microsoft.com/office/drawing/2014/main" xmlns="" id="{73F6731E-EE60-BEBA-8195-973952E4BE56}"/>
                </a:ext>
              </a:extLst>
            </p:cNvPr>
            <p:cNvSpPr>
              <a:spLocks/>
            </p:cNvSpPr>
            <p:nvPr/>
          </p:nvSpPr>
          <p:spPr bwMode="auto">
            <a:xfrm>
              <a:off x="1523" y="2272"/>
              <a:ext cx="85" cy="10"/>
            </a:xfrm>
            <a:custGeom>
              <a:avLst/>
              <a:gdLst>
                <a:gd name="T0" fmla="*/ 0 w 85"/>
                <a:gd name="T1" fmla="*/ 0 h 10"/>
                <a:gd name="T2" fmla="*/ 84 w 85"/>
                <a:gd name="T3" fmla="*/ 0 h 10"/>
                <a:gd name="T4" fmla="*/ 81 w 85"/>
                <a:gd name="T5" fmla="*/ 9 h 10"/>
                <a:gd name="T6" fmla="*/ 4 w 85"/>
                <a:gd name="T7" fmla="*/ 9 h 10"/>
                <a:gd name="T8" fmla="*/ 0 w 85"/>
                <a:gd name="T9" fmla="*/ 1 h 10"/>
                <a:gd name="T10" fmla="*/ 0 w 85"/>
                <a:gd name="T11" fmla="*/ 0 h 10"/>
                <a:gd name="T12" fmla="*/ 0 w 85"/>
                <a:gd name="T13" fmla="*/ 0 h 10"/>
                <a:gd name="T14" fmla="*/ 0 60000 65536"/>
                <a:gd name="T15" fmla="*/ 0 60000 65536"/>
                <a:gd name="T16" fmla="*/ 0 60000 65536"/>
                <a:gd name="T17" fmla="*/ 0 60000 65536"/>
                <a:gd name="T18" fmla="*/ 0 60000 65536"/>
                <a:gd name="T19" fmla="*/ 0 60000 65536"/>
                <a:gd name="T20" fmla="*/ 0 60000 65536"/>
                <a:gd name="T21" fmla="*/ 0 w 85"/>
                <a:gd name="T22" fmla="*/ 0 h 10"/>
                <a:gd name="T23" fmla="*/ 85 w 85"/>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5" h="10">
                  <a:moveTo>
                    <a:pt x="0" y="0"/>
                  </a:moveTo>
                  <a:lnTo>
                    <a:pt x="84" y="0"/>
                  </a:lnTo>
                  <a:lnTo>
                    <a:pt x="81" y="9"/>
                  </a:lnTo>
                  <a:lnTo>
                    <a:pt x="4" y="9"/>
                  </a:lnTo>
                  <a:lnTo>
                    <a:pt x="0" y="1"/>
                  </a:lnTo>
                  <a:lnTo>
                    <a:pt x="0" y="0"/>
                  </a:lnTo>
                </a:path>
              </a:pathLst>
            </a:custGeom>
            <a:solidFill>
              <a:srgbClr val="FFFFFF"/>
            </a:solidFill>
            <a:ln w="9207">
              <a:solidFill>
                <a:srgbClr val="C0C0C0"/>
              </a:solidFill>
              <a:round/>
              <a:headEnd/>
              <a:tailEnd/>
            </a:ln>
          </p:spPr>
          <p:txBody>
            <a:bodyPr/>
            <a:lstStyle/>
            <a:p>
              <a:endParaRPr lang="en-US" sz="2372"/>
            </a:p>
          </p:txBody>
        </p:sp>
        <p:sp>
          <p:nvSpPr>
            <p:cNvPr id="164975" name="AutoShape 672">
              <a:extLst>
                <a:ext uri="{FF2B5EF4-FFF2-40B4-BE49-F238E27FC236}">
                  <a16:creationId xmlns:a16="http://schemas.microsoft.com/office/drawing/2014/main" xmlns="" id="{62DCD967-548E-60BA-5CCB-CA85F55A07AE}"/>
                </a:ext>
              </a:extLst>
            </p:cNvPr>
            <p:cNvSpPr>
              <a:spLocks noChangeArrowheads="1"/>
            </p:cNvSpPr>
            <p:nvPr/>
          </p:nvSpPr>
          <p:spPr bwMode="auto">
            <a:xfrm flipV="1">
              <a:off x="1501" y="2287"/>
              <a:ext cx="27" cy="106"/>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6" name="AutoShape 673">
              <a:extLst>
                <a:ext uri="{FF2B5EF4-FFF2-40B4-BE49-F238E27FC236}">
                  <a16:creationId xmlns:a16="http://schemas.microsoft.com/office/drawing/2014/main" xmlns="" id="{5F622853-3D93-8A7B-8C37-00D42190FD85}"/>
                </a:ext>
              </a:extLst>
            </p:cNvPr>
            <p:cNvSpPr>
              <a:spLocks noChangeArrowheads="1"/>
            </p:cNvSpPr>
            <p:nvPr/>
          </p:nvSpPr>
          <p:spPr bwMode="auto">
            <a:xfrm flipV="1">
              <a:off x="1607" y="2285"/>
              <a:ext cx="24" cy="10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7" name="Freeform 674">
              <a:extLst>
                <a:ext uri="{FF2B5EF4-FFF2-40B4-BE49-F238E27FC236}">
                  <a16:creationId xmlns:a16="http://schemas.microsoft.com/office/drawing/2014/main" xmlns="" id="{E6C262D4-A771-9297-3805-7C9F8B6B4FB8}"/>
                </a:ext>
              </a:extLst>
            </p:cNvPr>
            <p:cNvSpPr>
              <a:spLocks/>
            </p:cNvSpPr>
            <p:nvPr/>
          </p:nvSpPr>
          <p:spPr bwMode="auto">
            <a:xfrm>
              <a:off x="1525" y="2394"/>
              <a:ext cx="86" cy="11"/>
            </a:xfrm>
            <a:custGeom>
              <a:avLst/>
              <a:gdLst>
                <a:gd name="T0" fmla="*/ 1 w 86"/>
                <a:gd name="T1" fmla="*/ 10 h 11"/>
                <a:gd name="T2" fmla="*/ 85 w 86"/>
                <a:gd name="T3" fmla="*/ 10 h 11"/>
                <a:gd name="T4" fmla="*/ 82 w 86"/>
                <a:gd name="T5" fmla="*/ 1 h 11"/>
                <a:gd name="T6" fmla="*/ 3 w 86"/>
                <a:gd name="T7" fmla="*/ 0 h 11"/>
                <a:gd name="T8" fmla="*/ 0 w 86"/>
                <a:gd name="T9" fmla="*/ 9 h 11"/>
                <a:gd name="T10" fmla="*/ 1 w 86"/>
                <a:gd name="T11" fmla="*/ 10 h 11"/>
                <a:gd name="T12" fmla="*/ 1 w 86"/>
                <a:gd name="T13" fmla="*/ 10 h 11"/>
                <a:gd name="T14" fmla="*/ 0 60000 65536"/>
                <a:gd name="T15" fmla="*/ 0 60000 65536"/>
                <a:gd name="T16" fmla="*/ 0 60000 65536"/>
                <a:gd name="T17" fmla="*/ 0 60000 65536"/>
                <a:gd name="T18" fmla="*/ 0 60000 65536"/>
                <a:gd name="T19" fmla="*/ 0 60000 65536"/>
                <a:gd name="T20" fmla="*/ 0 60000 65536"/>
                <a:gd name="T21" fmla="*/ 0 w 86"/>
                <a:gd name="T22" fmla="*/ 0 h 11"/>
                <a:gd name="T23" fmla="*/ 86 w 86"/>
                <a:gd name="T24" fmla="*/ 11 h 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11">
                  <a:moveTo>
                    <a:pt x="1" y="10"/>
                  </a:moveTo>
                  <a:lnTo>
                    <a:pt x="85" y="10"/>
                  </a:lnTo>
                  <a:lnTo>
                    <a:pt x="82" y="1"/>
                  </a:lnTo>
                  <a:lnTo>
                    <a:pt x="3" y="0"/>
                  </a:lnTo>
                  <a:lnTo>
                    <a:pt x="0" y="9"/>
                  </a:lnTo>
                  <a:lnTo>
                    <a:pt x="1" y="10"/>
                  </a:lnTo>
                </a:path>
              </a:pathLst>
            </a:custGeom>
            <a:solidFill>
              <a:srgbClr val="FFFFFF"/>
            </a:solidFill>
            <a:ln w="9207">
              <a:solidFill>
                <a:srgbClr val="727272"/>
              </a:solidFill>
              <a:round/>
              <a:headEnd/>
              <a:tailEnd/>
            </a:ln>
          </p:spPr>
          <p:txBody>
            <a:bodyPr/>
            <a:lstStyle/>
            <a:p>
              <a:endParaRPr lang="en-US" sz="2372"/>
            </a:p>
          </p:txBody>
        </p:sp>
        <p:sp>
          <p:nvSpPr>
            <p:cNvPr id="164978" name="AutoShape 675">
              <a:extLst>
                <a:ext uri="{FF2B5EF4-FFF2-40B4-BE49-F238E27FC236}">
                  <a16:creationId xmlns:a16="http://schemas.microsoft.com/office/drawing/2014/main" xmlns="" id="{BC3785DE-8A20-C2EC-0E9D-4A78A63C4E61}"/>
                </a:ext>
              </a:extLst>
            </p:cNvPr>
            <p:cNvSpPr>
              <a:spLocks noChangeArrowheads="1"/>
            </p:cNvSpPr>
            <p:nvPr/>
          </p:nvSpPr>
          <p:spPr bwMode="auto">
            <a:xfrm flipV="1">
              <a:off x="813" y="2655"/>
              <a:ext cx="102" cy="24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79" name="Freeform 676">
              <a:extLst>
                <a:ext uri="{FF2B5EF4-FFF2-40B4-BE49-F238E27FC236}">
                  <a16:creationId xmlns:a16="http://schemas.microsoft.com/office/drawing/2014/main" xmlns="" id="{A7D72F38-6BD5-E6BC-4BF6-08300F40C187}"/>
                </a:ext>
              </a:extLst>
            </p:cNvPr>
            <p:cNvSpPr>
              <a:spLocks/>
            </p:cNvSpPr>
            <p:nvPr/>
          </p:nvSpPr>
          <p:spPr bwMode="auto">
            <a:xfrm>
              <a:off x="801" y="2620"/>
              <a:ext cx="123" cy="36"/>
            </a:xfrm>
            <a:custGeom>
              <a:avLst/>
              <a:gdLst>
                <a:gd name="T0" fmla="*/ 9 w 123"/>
                <a:gd name="T1" fmla="*/ 35 h 36"/>
                <a:gd name="T2" fmla="*/ 114 w 123"/>
                <a:gd name="T3" fmla="*/ 35 h 36"/>
                <a:gd name="T4" fmla="*/ 122 w 123"/>
                <a:gd name="T5" fmla="*/ 1 h 36"/>
                <a:gd name="T6" fmla="*/ 0 w 123"/>
                <a:gd name="T7" fmla="*/ 0 h 36"/>
                <a:gd name="T8" fmla="*/ 9 w 123"/>
                <a:gd name="T9" fmla="*/ 35 h 36"/>
                <a:gd name="T10" fmla="*/ 9 w 123"/>
                <a:gd name="T11" fmla="*/ 35 h 36"/>
                <a:gd name="T12" fmla="*/ 0 60000 65536"/>
                <a:gd name="T13" fmla="*/ 0 60000 65536"/>
                <a:gd name="T14" fmla="*/ 0 60000 65536"/>
                <a:gd name="T15" fmla="*/ 0 60000 65536"/>
                <a:gd name="T16" fmla="*/ 0 60000 65536"/>
                <a:gd name="T17" fmla="*/ 0 60000 65536"/>
                <a:gd name="T18" fmla="*/ 0 w 123"/>
                <a:gd name="T19" fmla="*/ 0 h 36"/>
                <a:gd name="T20" fmla="*/ 123 w 123"/>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123" h="36">
                  <a:moveTo>
                    <a:pt x="9" y="35"/>
                  </a:moveTo>
                  <a:lnTo>
                    <a:pt x="114" y="35"/>
                  </a:lnTo>
                  <a:lnTo>
                    <a:pt x="122" y="1"/>
                  </a:lnTo>
                  <a:lnTo>
                    <a:pt x="0" y="0"/>
                  </a:lnTo>
                  <a:lnTo>
                    <a:pt x="9" y="35"/>
                  </a:lnTo>
                </a:path>
              </a:pathLst>
            </a:custGeom>
            <a:solidFill>
              <a:srgbClr val="E1E1E1"/>
            </a:solidFill>
            <a:ln w="9207">
              <a:solidFill>
                <a:srgbClr val="727272"/>
              </a:solidFill>
              <a:round/>
              <a:headEnd/>
              <a:tailEnd/>
            </a:ln>
          </p:spPr>
          <p:txBody>
            <a:bodyPr/>
            <a:lstStyle/>
            <a:p>
              <a:endParaRPr lang="en-US" sz="2372"/>
            </a:p>
          </p:txBody>
        </p:sp>
        <p:sp>
          <p:nvSpPr>
            <p:cNvPr id="164980" name="AutoShape 677">
              <a:extLst>
                <a:ext uri="{FF2B5EF4-FFF2-40B4-BE49-F238E27FC236}">
                  <a16:creationId xmlns:a16="http://schemas.microsoft.com/office/drawing/2014/main" xmlns="" id="{38892A68-65D0-4484-96A4-C942C7F705EB}"/>
                </a:ext>
              </a:extLst>
            </p:cNvPr>
            <p:cNvSpPr>
              <a:spLocks noChangeArrowheads="1"/>
            </p:cNvSpPr>
            <p:nvPr/>
          </p:nvSpPr>
          <p:spPr bwMode="auto">
            <a:xfrm flipV="1">
              <a:off x="801" y="2617"/>
              <a:ext cx="123" cy="4"/>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1" name="AutoShape 678">
              <a:extLst>
                <a:ext uri="{FF2B5EF4-FFF2-40B4-BE49-F238E27FC236}">
                  <a16:creationId xmlns:a16="http://schemas.microsoft.com/office/drawing/2014/main" xmlns="" id="{92D65028-41AB-1AD5-0EC5-C264146E7E45}"/>
                </a:ext>
              </a:extLst>
            </p:cNvPr>
            <p:cNvSpPr>
              <a:spLocks noChangeArrowheads="1"/>
            </p:cNvSpPr>
            <p:nvPr/>
          </p:nvSpPr>
          <p:spPr bwMode="auto">
            <a:xfrm flipV="1">
              <a:off x="842" y="2650"/>
              <a:ext cx="5" cy="24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2" name="AutoShape 679">
              <a:extLst>
                <a:ext uri="{FF2B5EF4-FFF2-40B4-BE49-F238E27FC236}">
                  <a16:creationId xmlns:a16="http://schemas.microsoft.com/office/drawing/2014/main" xmlns="" id="{C188ABE1-CD73-B6E4-9F71-A9DF580C6DC9}"/>
                </a:ext>
              </a:extLst>
            </p:cNvPr>
            <p:cNvSpPr>
              <a:spLocks noChangeArrowheads="1"/>
            </p:cNvSpPr>
            <p:nvPr/>
          </p:nvSpPr>
          <p:spPr bwMode="auto">
            <a:xfrm flipV="1">
              <a:off x="878" y="2650"/>
              <a:ext cx="5" cy="24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3" name="AutoShape 680">
              <a:extLst>
                <a:ext uri="{FF2B5EF4-FFF2-40B4-BE49-F238E27FC236}">
                  <a16:creationId xmlns:a16="http://schemas.microsoft.com/office/drawing/2014/main" xmlns="" id="{73DFDBED-79CD-FA06-642C-C79C88317C8E}"/>
                </a:ext>
              </a:extLst>
            </p:cNvPr>
            <p:cNvSpPr>
              <a:spLocks noChangeArrowheads="1"/>
            </p:cNvSpPr>
            <p:nvPr/>
          </p:nvSpPr>
          <p:spPr bwMode="auto">
            <a:xfrm flipV="1">
              <a:off x="815" y="2681"/>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4" name="AutoShape 681">
              <a:extLst>
                <a:ext uri="{FF2B5EF4-FFF2-40B4-BE49-F238E27FC236}">
                  <a16:creationId xmlns:a16="http://schemas.microsoft.com/office/drawing/2014/main" xmlns="" id="{EA78393F-5533-FE52-7C15-8DE604DE79A0}"/>
                </a:ext>
              </a:extLst>
            </p:cNvPr>
            <p:cNvSpPr>
              <a:spLocks noChangeArrowheads="1"/>
            </p:cNvSpPr>
            <p:nvPr/>
          </p:nvSpPr>
          <p:spPr bwMode="auto">
            <a:xfrm flipV="1">
              <a:off x="812" y="2722"/>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5" name="AutoShape 682">
              <a:extLst>
                <a:ext uri="{FF2B5EF4-FFF2-40B4-BE49-F238E27FC236}">
                  <a16:creationId xmlns:a16="http://schemas.microsoft.com/office/drawing/2014/main" xmlns="" id="{424E5B29-64D8-7A70-3CA3-A564D172614A}"/>
                </a:ext>
              </a:extLst>
            </p:cNvPr>
            <p:cNvSpPr>
              <a:spLocks noChangeArrowheads="1"/>
            </p:cNvSpPr>
            <p:nvPr/>
          </p:nvSpPr>
          <p:spPr bwMode="auto">
            <a:xfrm flipV="1">
              <a:off x="815" y="2681"/>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6" name="AutoShape 683">
              <a:extLst>
                <a:ext uri="{FF2B5EF4-FFF2-40B4-BE49-F238E27FC236}">
                  <a16:creationId xmlns:a16="http://schemas.microsoft.com/office/drawing/2014/main" xmlns="" id="{DF2ACEE3-7C04-55E7-5A58-97A8C0BF4F0E}"/>
                </a:ext>
              </a:extLst>
            </p:cNvPr>
            <p:cNvSpPr>
              <a:spLocks noChangeArrowheads="1"/>
            </p:cNvSpPr>
            <p:nvPr/>
          </p:nvSpPr>
          <p:spPr bwMode="auto">
            <a:xfrm flipV="1">
              <a:off x="815" y="2759"/>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7" name="AutoShape 684">
              <a:extLst>
                <a:ext uri="{FF2B5EF4-FFF2-40B4-BE49-F238E27FC236}">
                  <a16:creationId xmlns:a16="http://schemas.microsoft.com/office/drawing/2014/main" xmlns="" id="{71F70673-3386-ADE2-5ECE-C0C1D005AEF8}"/>
                </a:ext>
              </a:extLst>
            </p:cNvPr>
            <p:cNvSpPr>
              <a:spLocks noChangeArrowheads="1"/>
            </p:cNvSpPr>
            <p:nvPr/>
          </p:nvSpPr>
          <p:spPr bwMode="auto">
            <a:xfrm flipV="1">
              <a:off x="815" y="2804"/>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8" name="AutoShape 685">
              <a:extLst>
                <a:ext uri="{FF2B5EF4-FFF2-40B4-BE49-F238E27FC236}">
                  <a16:creationId xmlns:a16="http://schemas.microsoft.com/office/drawing/2014/main" xmlns="" id="{FCFD68B8-2591-E6B9-C669-34C2BAE8A786}"/>
                </a:ext>
              </a:extLst>
            </p:cNvPr>
            <p:cNvSpPr>
              <a:spLocks noChangeArrowheads="1"/>
            </p:cNvSpPr>
            <p:nvPr/>
          </p:nvSpPr>
          <p:spPr bwMode="auto">
            <a:xfrm flipV="1">
              <a:off x="815" y="2850"/>
              <a:ext cx="102" cy="1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89" name="AutoShape 686">
              <a:extLst>
                <a:ext uri="{FF2B5EF4-FFF2-40B4-BE49-F238E27FC236}">
                  <a16:creationId xmlns:a16="http://schemas.microsoft.com/office/drawing/2014/main" xmlns="" id="{8FB76228-2BBA-9176-2202-A7680212E33A}"/>
                </a:ext>
              </a:extLst>
            </p:cNvPr>
            <p:cNvSpPr>
              <a:spLocks noChangeArrowheads="1"/>
            </p:cNvSpPr>
            <p:nvPr/>
          </p:nvSpPr>
          <p:spPr bwMode="auto">
            <a:xfrm flipV="1">
              <a:off x="774" y="2653"/>
              <a:ext cx="39"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0" name="AutoShape 687">
              <a:extLst>
                <a:ext uri="{FF2B5EF4-FFF2-40B4-BE49-F238E27FC236}">
                  <a16:creationId xmlns:a16="http://schemas.microsoft.com/office/drawing/2014/main" xmlns="" id="{D79E3A94-C1F4-DA1D-D525-A4883A517E67}"/>
                </a:ext>
              </a:extLst>
            </p:cNvPr>
            <p:cNvSpPr>
              <a:spLocks noChangeArrowheads="1"/>
            </p:cNvSpPr>
            <p:nvPr/>
          </p:nvSpPr>
          <p:spPr bwMode="auto">
            <a:xfrm flipV="1">
              <a:off x="915" y="2654"/>
              <a:ext cx="36"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1" name="Freeform 688">
              <a:extLst>
                <a:ext uri="{FF2B5EF4-FFF2-40B4-BE49-F238E27FC236}">
                  <a16:creationId xmlns:a16="http://schemas.microsoft.com/office/drawing/2014/main" xmlns="" id="{AE251A7D-E9D4-A16F-B7F8-47FC88C96B93}"/>
                </a:ext>
              </a:extLst>
            </p:cNvPr>
            <p:cNvSpPr>
              <a:spLocks/>
            </p:cNvSpPr>
            <p:nvPr/>
          </p:nvSpPr>
          <p:spPr bwMode="auto">
            <a:xfrm>
              <a:off x="803" y="2890"/>
              <a:ext cx="123" cy="25"/>
            </a:xfrm>
            <a:custGeom>
              <a:avLst/>
              <a:gdLst>
                <a:gd name="T0" fmla="*/ 0 w 123"/>
                <a:gd name="T1" fmla="*/ 24 h 25"/>
                <a:gd name="T2" fmla="*/ 122 w 123"/>
                <a:gd name="T3" fmla="*/ 24 h 25"/>
                <a:gd name="T4" fmla="*/ 114 w 123"/>
                <a:gd name="T5" fmla="*/ 0 h 25"/>
                <a:gd name="T6" fmla="*/ 7 w 123"/>
                <a:gd name="T7" fmla="*/ 0 h 25"/>
                <a:gd name="T8" fmla="*/ 0 w 123"/>
                <a:gd name="T9" fmla="*/ 24 h 25"/>
                <a:gd name="T10" fmla="*/ 0 w 123"/>
                <a:gd name="T11" fmla="*/ 24 h 25"/>
                <a:gd name="T12" fmla="*/ 0 60000 65536"/>
                <a:gd name="T13" fmla="*/ 0 60000 65536"/>
                <a:gd name="T14" fmla="*/ 0 60000 65536"/>
                <a:gd name="T15" fmla="*/ 0 60000 65536"/>
                <a:gd name="T16" fmla="*/ 0 60000 65536"/>
                <a:gd name="T17" fmla="*/ 0 60000 65536"/>
                <a:gd name="T18" fmla="*/ 0 w 123"/>
                <a:gd name="T19" fmla="*/ 0 h 25"/>
                <a:gd name="T20" fmla="*/ 123 w 123"/>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3" h="25">
                  <a:moveTo>
                    <a:pt x="0" y="24"/>
                  </a:moveTo>
                  <a:lnTo>
                    <a:pt x="122" y="24"/>
                  </a:lnTo>
                  <a:lnTo>
                    <a:pt x="114" y="0"/>
                  </a:lnTo>
                  <a:lnTo>
                    <a:pt x="7"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4992" name="AutoShape 689">
              <a:extLst>
                <a:ext uri="{FF2B5EF4-FFF2-40B4-BE49-F238E27FC236}">
                  <a16:creationId xmlns:a16="http://schemas.microsoft.com/office/drawing/2014/main" xmlns="" id="{48064D3B-B873-15DB-4E54-E854F4F8768C}"/>
                </a:ext>
              </a:extLst>
            </p:cNvPr>
            <p:cNvSpPr>
              <a:spLocks noChangeArrowheads="1"/>
            </p:cNvSpPr>
            <p:nvPr/>
          </p:nvSpPr>
          <p:spPr bwMode="auto">
            <a:xfrm flipV="1">
              <a:off x="804" y="2914"/>
              <a:ext cx="121" cy="7"/>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3" name="AutoShape 690">
              <a:extLst>
                <a:ext uri="{FF2B5EF4-FFF2-40B4-BE49-F238E27FC236}">
                  <a16:creationId xmlns:a16="http://schemas.microsoft.com/office/drawing/2014/main" xmlns="" id="{60353704-CCA4-3F78-4470-AC3B775AFA68}"/>
                </a:ext>
              </a:extLst>
            </p:cNvPr>
            <p:cNvSpPr>
              <a:spLocks noChangeArrowheads="1"/>
            </p:cNvSpPr>
            <p:nvPr/>
          </p:nvSpPr>
          <p:spPr bwMode="auto">
            <a:xfrm flipV="1">
              <a:off x="1013" y="2654"/>
              <a:ext cx="102" cy="242"/>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4" name="Freeform 691">
              <a:extLst>
                <a:ext uri="{FF2B5EF4-FFF2-40B4-BE49-F238E27FC236}">
                  <a16:creationId xmlns:a16="http://schemas.microsoft.com/office/drawing/2014/main" xmlns="" id="{A5D2613F-482F-BC62-3DFC-F463CBF73139}"/>
                </a:ext>
              </a:extLst>
            </p:cNvPr>
            <p:cNvSpPr>
              <a:spLocks/>
            </p:cNvSpPr>
            <p:nvPr/>
          </p:nvSpPr>
          <p:spPr bwMode="auto">
            <a:xfrm>
              <a:off x="1000" y="2620"/>
              <a:ext cx="123" cy="36"/>
            </a:xfrm>
            <a:custGeom>
              <a:avLst/>
              <a:gdLst>
                <a:gd name="T0" fmla="*/ 9 w 123"/>
                <a:gd name="T1" fmla="*/ 35 h 36"/>
                <a:gd name="T2" fmla="*/ 114 w 123"/>
                <a:gd name="T3" fmla="*/ 35 h 36"/>
                <a:gd name="T4" fmla="*/ 122 w 123"/>
                <a:gd name="T5" fmla="*/ 1 h 36"/>
                <a:gd name="T6" fmla="*/ 0 w 123"/>
                <a:gd name="T7" fmla="*/ 0 h 36"/>
                <a:gd name="T8" fmla="*/ 9 w 123"/>
                <a:gd name="T9" fmla="*/ 35 h 36"/>
                <a:gd name="T10" fmla="*/ 9 w 123"/>
                <a:gd name="T11" fmla="*/ 35 h 36"/>
                <a:gd name="T12" fmla="*/ 0 60000 65536"/>
                <a:gd name="T13" fmla="*/ 0 60000 65536"/>
                <a:gd name="T14" fmla="*/ 0 60000 65536"/>
                <a:gd name="T15" fmla="*/ 0 60000 65536"/>
                <a:gd name="T16" fmla="*/ 0 60000 65536"/>
                <a:gd name="T17" fmla="*/ 0 60000 65536"/>
                <a:gd name="T18" fmla="*/ 0 w 123"/>
                <a:gd name="T19" fmla="*/ 0 h 36"/>
                <a:gd name="T20" fmla="*/ 123 w 123"/>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123" h="36">
                  <a:moveTo>
                    <a:pt x="9" y="35"/>
                  </a:moveTo>
                  <a:lnTo>
                    <a:pt x="114" y="35"/>
                  </a:lnTo>
                  <a:lnTo>
                    <a:pt x="122" y="1"/>
                  </a:lnTo>
                  <a:lnTo>
                    <a:pt x="0" y="0"/>
                  </a:lnTo>
                  <a:lnTo>
                    <a:pt x="9" y="35"/>
                  </a:lnTo>
                </a:path>
              </a:pathLst>
            </a:custGeom>
            <a:solidFill>
              <a:srgbClr val="E1E1E1"/>
            </a:solidFill>
            <a:ln w="9207">
              <a:solidFill>
                <a:srgbClr val="727272"/>
              </a:solidFill>
              <a:round/>
              <a:headEnd/>
              <a:tailEnd/>
            </a:ln>
          </p:spPr>
          <p:txBody>
            <a:bodyPr/>
            <a:lstStyle/>
            <a:p>
              <a:endParaRPr lang="en-US" sz="2372"/>
            </a:p>
          </p:txBody>
        </p:sp>
        <p:sp>
          <p:nvSpPr>
            <p:cNvPr id="164995" name="AutoShape 692">
              <a:extLst>
                <a:ext uri="{FF2B5EF4-FFF2-40B4-BE49-F238E27FC236}">
                  <a16:creationId xmlns:a16="http://schemas.microsoft.com/office/drawing/2014/main" xmlns="" id="{904F5235-F8CE-A63B-7928-879C72A73DF1}"/>
                </a:ext>
              </a:extLst>
            </p:cNvPr>
            <p:cNvSpPr>
              <a:spLocks noChangeArrowheads="1"/>
            </p:cNvSpPr>
            <p:nvPr/>
          </p:nvSpPr>
          <p:spPr bwMode="auto">
            <a:xfrm flipV="1">
              <a:off x="1001" y="2618"/>
              <a:ext cx="122" cy="3"/>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6" name="AutoShape 693">
              <a:extLst>
                <a:ext uri="{FF2B5EF4-FFF2-40B4-BE49-F238E27FC236}">
                  <a16:creationId xmlns:a16="http://schemas.microsoft.com/office/drawing/2014/main" xmlns="" id="{0647D70F-105E-A89C-9B1F-692BE016614B}"/>
                </a:ext>
              </a:extLst>
            </p:cNvPr>
            <p:cNvSpPr>
              <a:spLocks noChangeArrowheads="1"/>
            </p:cNvSpPr>
            <p:nvPr/>
          </p:nvSpPr>
          <p:spPr bwMode="auto">
            <a:xfrm flipV="1">
              <a:off x="1042" y="2651"/>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7" name="AutoShape 694">
              <a:extLst>
                <a:ext uri="{FF2B5EF4-FFF2-40B4-BE49-F238E27FC236}">
                  <a16:creationId xmlns:a16="http://schemas.microsoft.com/office/drawing/2014/main" xmlns="" id="{778C933A-D97D-0367-FAE0-F244118C9514}"/>
                </a:ext>
              </a:extLst>
            </p:cNvPr>
            <p:cNvSpPr>
              <a:spLocks noChangeArrowheads="1"/>
            </p:cNvSpPr>
            <p:nvPr/>
          </p:nvSpPr>
          <p:spPr bwMode="auto">
            <a:xfrm flipV="1">
              <a:off x="1078" y="2651"/>
              <a:ext cx="6"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8" name="AutoShape 695">
              <a:extLst>
                <a:ext uri="{FF2B5EF4-FFF2-40B4-BE49-F238E27FC236}">
                  <a16:creationId xmlns:a16="http://schemas.microsoft.com/office/drawing/2014/main" xmlns="" id="{0B3FC5AD-A57A-C894-7F5B-3EBEE811F1DA}"/>
                </a:ext>
              </a:extLst>
            </p:cNvPr>
            <p:cNvSpPr>
              <a:spLocks noChangeArrowheads="1"/>
            </p:cNvSpPr>
            <p:nvPr/>
          </p:nvSpPr>
          <p:spPr bwMode="auto">
            <a:xfrm flipV="1">
              <a:off x="1014" y="2682"/>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4999" name="AutoShape 696">
              <a:extLst>
                <a:ext uri="{FF2B5EF4-FFF2-40B4-BE49-F238E27FC236}">
                  <a16:creationId xmlns:a16="http://schemas.microsoft.com/office/drawing/2014/main" xmlns="" id="{896F4127-E2B0-D3D4-D68F-B485A69FBAC9}"/>
                </a:ext>
              </a:extLst>
            </p:cNvPr>
            <p:cNvSpPr>
              <a:spLocks noChangeArrowheads="1"/>
            </p:cNvSpPr>
            <p:nvPr/>
          </p:nvSpPr>
          <p:spPr bwMode="auto">
            <a:xfrm flipV="1">
              <a:off x="1012" y="2722"/>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0" name="AutoShape 697">
              <a:extLst>
                <a:ext uri="{FF2B5EF4-FFF2-40B4-BE49-F238E27FC236}">
                  <a16:creationId xmlns:a16="http://schemas.microsoft.com/office/drawing/2014/main" xmlns="" id="{9F05FD9A-BA10-9BE8-6C84-7C920C454520}"/>
                </a:ext>
              </a:extLst>
            </p:cNvPr>
            <p:cNvSpPr>
              <a:spLocks noChangeArrowheads="1"/>
            </p:cNvSpPr>
            <p:nvPr/>
          </p:nvSpPr>
          <p:spPr bwMode="auto">
            <a:xfrm flipV="1">
              <a:off x="1014" y="2682"/>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1" name="AutoShape 698">
              <a:extLst>
                <a:ext uri="{FF2B5EF4-FFF2-40B4-BE49-F238E27FC236}">
                  <a16:creationId xmlns:a16="http://schemas.microsoft.com/office/drawing/2014/main" xmlns="" id="{47BD8D6F-28EA-2864-129E-D6726823A660}"/>
                </a:ext>
              </a:extLst>
            </p:cNvPr>
            <p:cNvSpPr>
              <a:spLocks noChangeArrowheads="1"/>
            </p:cNvSpPr>
            <p:nvPr/>
          </p:nvSpPr>
          <p:spPr bwMode="auto">
            <a:xfrm flipV="1">
              <a:off x="1014" y="2760"/>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2" name="AutoShape 699">
              <a:extLst>
                <a:ext uri="{FF2B5EF4-FFF2-40B4-BE49-F238E27FC236}">
                  <a16:creationId xmlns:a16="http://schemas.microsoft.com/office/drawing/2014/main" xmlns="" id="{89BE1640-6D96-48A9-11FF-45056A7C6C3C}"/>
                </a:ext>
              </a:extLst>
            </p:cNvPr>
            <p:cNvSpPr>
              <a:spLocks noChangeArrowheads="1"/>
            </p:cNvSpPr>
            <p:nvPr/>
          </p:nvSpPr>
          <p:spPr bwMode="auto">
            <a:xfrm flipV="1">
              <a:off x="1014" y="2804"/>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3" name="AutoShape 700">
              <a:extLst>
                <a:ext uri="{FF2B5EF4-FFF2-40B4-BE49-F238E27FC236}">
                  <a16:creationId xmlns:a16="http://schemas.microsoft.com/office/drawing/2014/main" xmlns="" id="{5E24D3E2-47C1-7B7A-72E1-4FC430E8E2AE}"/>
                </a:ext>
              </a:extLst>
            </p:cNvPr>
            <p:cNvSpPr>
              <a:spLocks noChangeArrowheads="1"/>
            </p:cNvSpPr>
            <p:nvPr/>
          </p:nvSpPr>
          <p:spPr bwMode="auto">
            <a:xfrm flipV="1">
              <a:off x="1014" y="2851"/>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4" name="AutoShape 701">
              <a:extLst>
                <a:ext uri="{FF2B5EF4-FFF2-40B4-BE49-F238E27FC236}">
                  <a16:creationId xmlns:a16="http://schemas.microsoft.com/office/drawing/2014/main" xmlns="" id="{DE7C79F6-66B1-DD85-92A7-482348BABBBE}"/>
                </a:ext>
              </a:extLst>
            </p:cNvPr>
            <p:cNvSpPr>
              <a:spLocks noChangeArrowheads="1"/>
            </p:cNvSpPr>
            <p:nvPr/>
          </p:nvSpPr>
          <p:spPr bwMode="auto">
            <a:xfrm flipV="1">
              <a:off x="974" y="2654"/>
              <a:ext cx="39" cy="241"/>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5" name="AutoShape 702">
              <a:extLst>
                <a:ext uri="{FF2B5EF4-FFF2-40B4-BE49-F238E27FC236}">
                  <a16:creationId xmlns:a16="http://schemas.microsoft.com/office/drawing/2014/main" xmlns="" id="{AC54C82D-B802-D033-79E3-6EE5EF2E509F}"/>
                </a:ext>
              </a:extLst>
            </p:cNvPr>
            <p:cNvSpPr>
              <a:spLocks noChangeArrowheads="1"/>
            </p:cNvSpPr>
            <p:nvPr/>
          </p:nvSpPr>
          <p:spPr bwMode="auto">
            <a:xfrm flipV="1">
              <a:off x="1115" y="2654"/>
              <a:ext cx="37"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6" name="Freeform 703">
              <a:extLst>
                <a:ext uri="{FF2B5EF4-FFF2-40B4-BE49-F238E27FC236}">
                  <a16:creationId xmlns:a16="http://schemas.microsoft.com/office/drawing/2014/main" xmlns="" id="{D00E97CD-0154-6121-3FE0-A24465B4AC54}"/>
                </a:ext>
              </a:extLst>
            </p:cNvPr>
            <p:cNvSpPr>
              <a:spLocks/>
            </p:cNvSpPr>
            <p:nvPr/>
          </p:nvSpPr>
          <p:spPr bwMode="auto">
            <a:xfrm>
              <a:off x="1004" y="2892"/>
              <a:ext cx="121" cy="25"/>
            </a:xfrm>
            <a:custGeom>
              <a:avLst/>
              <a:gdLst>
                <a:gd name="T0" fmla="*/ 0 w 121"/>
                <a:gd name="T1" fmla="*/ 24 h 25"/>
                <a:gd name="T2" fmla="*/ 120 w 121"/>
                <a:gd name="T3" fmla="*/ 24 h 25"/>
                <a:gd name="T4" fmla="*/ 114 w 121"/>
                <a:gd name="T5" fmla="*/ 0 h 25"/>
                <a:gd name="T6" fmla="*/ 6 w 121"/>
                <a:gd name="T7" fmla="*/ 0 h 25"/>
                <a:gd name="T8" fmla="*/ 0 w 121"/>
                <a:gd name="T9" fmla="*/ 24 h 25"/>
                <a:gd name="T10" fmla="*/ 0 w 121"/>
                <a:gd name="T11" fmla="*/ 24 h 25"/>
                <a:gd name="T12" fmla="*/ 0 60000 65536"/>
                <a:gd name="T13" fmla="*/ 0 60000 65536"/>
                <a:gd name="T14" fmla="*/ 0 60000 65536"/>
                <a:gd name="T15" fmla="*/ 0 60000 65536"/>
                <a:gd name="T16" fmla="*/ 0 60000 65536"/>
                <a:gd name="T17" fmla="*/ 0 60000 65536"/>
                <a:gd name="T18" fmla="*/ 0 w 121"/>
                <a:gd name="T19" fmla="*/ 0 h 25"/>
                <a:gd name="T20" fmla="*/ 121 w 121"/>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1" h="25">
                  <a:moveTo>
                    <a:pt x="0" y="24"/>
                  </a:moveTo>
                  <a:lnTo>
                    <a:pt x="120" y="24"/>
                  </a:lnTo>
                  <a:lnTo>
                    <a:pt x="114" y="0"/>
                  </a:lnTo>
                  <a:lnTo>
                    <a:pt x="6"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07" name="AutoShape 704">
              <a:extLst>
                <a:ext uri="{FF2B5EF4-FFF2-40B4-BE49-F238E27FC236}">
                  <a16:creationId xmlns:a16="http://schemas.microsoft.com/office/drawing/2014/main" xmlns="" id="{6824EB11-C00F-09DE-572D-22C958CD6321}"/>
                </a:ext>
              </a:extLst>
            </p:cNvPr>
            <p:cNvSpPr>
              <a:spLocks noChangeArrowheads="1"/>
            </p:cNvSpPr>
            <p:nvPr/>
          </p:nvSpPr>
          <p:spPr bwMode="auto">
            <a:xfrm flipV="1">
              <a:off x="1004" y="2916"/>
              <a:ext cx="120" cy="7"/>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8" name="AutoShape 705">
              <a:extLst>
                <a:ext uri="{FF2B5EF4-FFF2-40B4-BE49-F238E27FC236}">
                  <a16:creationId xmlns:a16="http://schemas.microsoft.com/office/drawing/2014/main" xmlns="" id="{B38FCF72-FC7D-6CF2-DE3C-48C6AED554AE}"/>
                </a:ext>
              </a:extLst>
            </p:cNvPr>
            <p:cNvSpPr>
              <a:spLocks noChangeArrowheads="1"/>
            </p:cNvSpPr>
            <p:nvPr/>
          </p:nvSpPr>
          <p:spPr bwMode="auto">
            <a:xfrm flipV="1">
              <a:off x="811" y="3013"/>
              <a:ext cx="104" cy="247"/>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09" name="Freeform 706">
              <a:extLst>
                <a:ext uri="{FF2B5EF4-FFF2-40B4-BE49-F238E27FC236}">
                  <a16:creationId xmlns:a16="http://schemas.microsoft.com/office/drawing/2014/main" xmlns="" id="{211BDBBE-0436-5958-5AF5-C85CC3905F80}"/>
                </a:ext>
              </a:extLst>
            </p:cNvPr>
            <p:cNvSpPr>
              <a:spLocks/>
            </p:cNvSpPr>
            <p:nvPr/>
          </p:nvSpPr>
          <p:spPr bwMode="auto">
            <a:xfrm>
              <a:off x="800" y="2982"/>
              <a:ext cx="124" cy="35"/>
            </a:xfrm>
            <a:custGeom>
              <a:avLst/>
              <a:gdLst>
                <a:gd name="T0" fmla="*/ 10 w 124"/>
                <a:gd name="T1" fmla="*/ 34 h 35"/>
                <a:gd name="T2" fmla="*/ 115 w 124"/>
                <a:gd name="T3" fmla="*/ 34 h 35"/>
                <a:gd name="T4" fmla="*/ 123 w 124"/>
                <a:gd name="T5" fmla="*/ 2 h 35"/>
                <a:gd name="T6" fmla="*/ 0 w 124"/>
                <a:gd name="T7" fmla="*/ 0 h 35"/>
                <a:gd name="T8" fmla="*/ 10 w 124"/>
                <a:gd name="T9" fmla="*/ 34 h 35"/>
                <a:gd name="T10" fmla="*/ 10 w 124"/>
                <a:gd name="T11" fmla="*/ 34 h 35"/>
                <a:gd name="T12" fmla="*/ 0 60000 65536"/>
                <a:gd name="T13" fmla="*/ 0 60000 65536"/>
                <a:gd name="T14" fmla="*/ 0 60000 65536"/>
                <a:gd name="T15" fmla="*/ 0 60000 65536"/>
                <a:gd name="T16" fmla="*/ 0 60000 65536"/>
                <a:gd name="T17" fmla="*/ 0 60000 65536"/>
                <a:gd name="T18" fmla="*/ 0 w 124"/>
                <a:gd name="T19" fmla="*/ 0 h 35"/>
                <a:gd name="T20" fmla="*/ 124 w 124"/>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124" h="35">
                  <a:moveTo>
                    <a:pt x="10" y="34"/>
                  </a:moveTo>
                  <a:lnTo>
                    <a:pt x="115" y="34"/>
                  </a:lnTo>
                  <a:lnTo>
                    <a:pt x="123" y="2"/>
                  </a:lnTo>
                  <a:lnTo>
                    <a:pt x="0" y="0"/>
                  </a:lnTo>
                  <a:lnTo>
                    <a:pt x="10" y="34"/>
                  </a:lnTo>
                </a:path>
              </a:pathLst>
            </a:custGeom>
            <a:solidFill>
              <a:srgbClr val="E1E1E1"/>
            </a:solidFill>
            <a:ln w="9207">
              <a:solidFill>
                <a:srgbClr val="727272"/>
              </a:solidFill>
              <a:round/>
              <a:headEnd/>
              <a:tailEnd/>
            </a:ln>
          </p:spPr>
          <p:txBody>
            <a:bodyPr/>
            <a:lstStyle/>
            <a:p>
              <a:endParaRPr lang="en-US" sz="2372"/>
            </a:p>
          </p:txBody>
        </p:sp>
        <p:sp>
          <p:nvSpPr>
            <p:cNvPr id="165010" name="AutoShape 707">
              <a:extLst>
                <a:ext uri="{FF2B5EF4-FFF2-40B4-BE49-F238E27FC236}">
                  <a16:creationId xmlns:a16="http://schemas.microsoft.com/office/drawing/2014/main" xmlns="" id="{BFBF10BF-E5B2-C8A8-2AB8-3BC0922E36A9}"/>
                </a:ext>
              </a:extLst>
            </p:cNvPr>
            <p:cNvSpPr>
              <a:spLocks noChangeArrowheads="1"/>
            </p:cNvSpPr>
            <p:nvPr/>
          </p:nvSpPr>
          <p:spPr bwMode="auto">
            <a:xfrm flipV="1">
              <a:off x="801" y="2979"/>
              <a:ext cx="123"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1" name="AutoShape 708">
              <a:extLst>
                <a:ext uri="{FF2B5EF4-FFF2-40B4-BE49-F238E27FC236}">
                  <a16:creationId xmlns:a16="http://schemas.microsoft.com/office/drawing/2014/main" xmlns="" id="{A9221AA8-CE2F-F8A6-9D98-C6FFE1D3652F}"/>
                </a:ext>
              </a:extLst>
            </p:cNvPr>
            <p:cNvSpPr>
              <a:spLocks noChangeArrowheads="1"/>
            </p:cNvSpPr>
            <p:nvPr/>
          </p:nvSpPr>
          <p:spPr bwMode="auto">
            <a:xfrm flipV="1">
              <a:off x="842"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2" name="AutoShape 709">
              <a:extLst>
                <a:ext uri="{FF2B5EF4-FFF2-40B4-BE49-F238E27FC236}">
                  <a16:creationId xmlns:a16="http://schemas.microsoft.com/office/drawing/2014/main" xmlns="" id="{2DEDAD5E-FED5-FD1E-3885-18DA21E75478}"/>
                </a:ext>
              </a:extLst>
            </p:cNvPr>
            <p:cNvSpPr>
              <a:spLocks noChangeArrowheads="1"/>
            </p:cNvSpPr>
            <p:nvPr/>
          </p:nvSpPr>
          <p:spPr bwMode="auto">
            <a:xfrm flipV="1">
              <a:off x="878"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3" name="AutoShape 710">
              <a:extLst>
                <a:ext uri="{FF2B5EF4-FFF2-40B4-BE49-F238E27FC236}">
                  <a16:creationId xmlns:a16="http://schemas.microsoft.com/office/drawing/2014/main" xmlns="" id="{F3AA3300-6495-00F5-CAB4-181BEDB6E031}"/>
                </a:ext>
              </a:extLst>
            </p:cNvPr>
            <p:cNvSpPr>
              <a:spLocks noChangeArrowheads="1"/>
            </p:cNvSpPr>
            <p:nvPr/>
          </p:nvSpPr>
          <p:spPr bwMode="auto">
            <a:xfrm flipV="1">
              <a:off x="814" y="304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4" name="AutoShape 711">
              <a:extLst>
                <a:ext uri="{FF2B5EF4-FFF2-40B4-BE49-F238E27FC236}">
                  <a16:creationId xmlns:a16="http://schemas.microsoft.com/office/drawing/2014/main" xmlns="" id="{AD3FDA7E-221E-CC8E-C471-FD2363CE103C}"/>
                </a:ext>
              </a:extLst>
            </p:cNvPr>
            <p:cNvSpPr>
              <a:spLocks noChangeArrowheads="1"/>
            </p:cNvSpPr>
            <p:nvPr/>
          </p:nvSpPr>
          <p:spPr bwMode="auto">
            <a:xfrm flipV="1">
              <a:off x="812" y="3088"/>
              <a:ext cx="102"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5" name="AutoShape 712">
              <a:extLst>
                <a:ext uri="{FF2B5EF4-FFF2-40B4-BE49-F238E27FC236}">
                  <a16:creationId xmlns:a16="http://schemas.microsoft.com/office/drawing/2014/main" xmlns="" id="{BF912C11-6EFC-8E30-33E9-BE4517F23172}"/>
                </a:ext>
              </a:extLst>
            </p:cNvPr>
            <p:cNvSpPr>
              <a:spLocks noChangeArrowheads="1"/>
            </p:cNvSpPr>
            <p:nvPr/>
          </p:nvSpPr>
          <p:spPr bwMode="auto">
            <a:xfrm flipV="1">
              <a:off x="814" y="304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6" name="AutoShape 713">
              <a:extLst>
                <a:ext uri="{FF2B5EF4-FFF2-40B4-BE49-F238E27FC236}">
                  <a16:creationId xmlns:a16="http://schemas.microsoft.com/office/drawing/2014/main" xmlns="" id="{1885D7F2-E4C5-2D9C-80DE-9C09BCCD9075}"/>
                </a:ext>
              </a:extLst>
            </p:cNvPr>
            <p:cNvSpPr>
              <a:spLocks noChangeArrowheads="1"/>
            </p:cNvSpPr>
            <p:nvPr/>
          </p:nvSpPr>
          <p:spPr bwMode="auto">
            <a:xfrm flipV="1">
              <a:off x="814" y="3124"/>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7" name="AutoShape 714">
              <a:extLst>
                <a:ext uri="{FF2B5EF4-FFF2-40B4-BE49-F238E27FC236}">
                  <a16:creationId xmlns:a16="http://schemas.microsoft.com/office/drawing/2014/main" xmlns="" id="{7BD4BCA0-5DC5-9BE0-4727-7CB8B151B924}"/>
                </a:ext>
              </a:extLst>
            </p:cNvPr>
            <p:cNvSpPr>
              <a:spLocks noChangeArrowheads="1"/>
            </p:cNvSpPr>
            <p:nvPr/>
          </p:nvSpPr>
          <p:spPr bwMode="auto">
            <a:xfrm flipV="1">
              <a:off x="814" y="3168"/>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8" name="AutoShape 715">
              <a:extLst>
                <a:ext uri="{FF2B5EF4-FFF2-40B4-BE49-F238E27FC236}">
                  <a16:creationId xmlns:a16="http://schemas.microsoft.com/office/drawing/2014/main" xmlns="" id="{075C22CD-B8F3-853B-D691-DBB64EC797C8}"/>
                </a:ext>
              </a:extLst>
            </p:cNvPr>
            <p:cNvSpPr>
              <a:spLocks noChangeArrowheads="1"/>
            </p:cNvSpPr>
            <p:nvPr/>
          </p:nvSpPr>
          <p:spPr bwMode="auto">
            <a:xfrm flipV="1">
              <a:off x="814" y="321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19" name="AutoShape 716">
              <a:extLst>
                <a:ext uri="{FF2B5EF4-FFF2-40B4-BE49-F238E27FC236}">
                  <a16:creationId xmlns:a16="http://schemas.microsoft.com/office/drawing/2014/main" xmlns="" id="{CE11CE63-68CA-FF6B-B1D8-AEF2762280C1}"/>
                </a:ext>
              </a:extLst>
            </p:cNvPr>
            <p:cNvSpPr>
              <a:spLocks noChangeArrowheads="1"/>
            </p:cNvSpPr>
            <p:nvPr/>
          </p:nvSpPr>
          <p:spPr bwMode="auto">
            <a:xfrm flipV="1">
              <a:off x="774" y="3018"/>
              <a:ext cx="39"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0" name="AutoShape 717">
              <a:extLst>
                <a:ext uri="{FF2B5EF4-FFF2-40B4-BE49-F238E27FC236}">
                  <a16:creationId xmlns:a16="http://schemas.microsoft.com/office/drawing/2014/main" xmlns="" id="{CB723F50-6F95-3601-F7CB-208484EFB1CD}"/>
                </a:ext>
              </a:extLst>
            </p:cNvPr>
            <p:cNvSpPr>
              <a:spLocks noChangeArrowheads="1"/>
            </p:cNvSpPr>
            <p:nvPr/>
          </p:nvSpPr>
          <p:spPr bwMode="auto">
            <a:xfrm flipV="1">
              <a:off x="915" y="3018"/>
              <a:ext cx="36"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1" name="Freeform 718">
              <a:extLst>
                <a:ext uri="{FF2B5EF4-FFF2-40B4-BE49-F238E27FC236}">
                  <a16:creationId xmlns:a16="http://schemas.microsoft.com/office/drawing/2014/main" xmlns="" id="{EA60B22B-67E3-5BBE-5F16-21F1336AC6C7}"/>
                </a:ext>
              </a:extLst>
            </p:cNvPr>
            <p:cNvSpPr>
              <a:spLocks/>
            </p:cNvSpPr>
            <p:nvPr/>
          </p:nvSpPr>
          <p:spPr bwMode="auto">
            <a:xfrm>
              <a:off x="803" y="3256"/>
              <a:ext cx="123" cy="25"/>
            </a:xfrm>
            <a:custGeom>
              <a:avLst/>
              <a:gdLst>
                <a:gd name="T0" fmla="*/ 0 w 123"/>
                <a:gd name="T1" fmla="*/ 24 h 25"/>
                <a:gd name="T2" fmla="*/ 122 w 123"/>
                <a:gd name="T3" fmla="*/ 24 h 25"/>
                <a:gd name="T4" fmla="*/ 114 w 123"/>
                <a:gd name="T5" fmla="*/ 0 h 25"/>
                <a:gd name="T6" fmla="*/ 7 w 123"/>
                <a:gd name="T7" fmla="*/ 0 h 25"/>
                <a:gd name="T8" fmla="*/ 0 w 123"/>
                <a:gd name="T9" fmla="*/ 24 h 25"/>
                <a:gd name="T10" fmla="*/ 0 w 123"/>
                <a:gd name="T11" fmla="*/ 24 h 25"/>
                <a:gd name="T12" fmla="*/ 0 60000 65536"/>
                <a:gd name="T13" fmla="*/ 0 60000 65536"/>
                <a:gd name="T14" fmla="*/ 0 60000 65536"/>
                <a:gd name="T15" fmla="*/ 0 60000 65536"/>
                <a:gd name="T16" fmla="*/ 0 60000 65536"/>
                <a:gd name="T17" fmla="*/ 0 60000 65536"/>
                <a:gd name="T18" fmla="*/ 0 w 123"/>
                <a:gd name="T19" fmla="*/ 0 h 25"/>
                <a:gd name="T20" fmla="*/ 123 w 123"/>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3" h="25">
                  <a:moveTo>
                    <a:pt x="0" y="24"/>
                  </a:moveTo>
                  <a:lnTo>
                    <a:pt x="122" y="24"/>
                  </a:lnTo>
                  <a:lnTo>
                    <a:pt x="114" y="0"/>
                  </a:lnTo>
                  <a:lnTo>
                    <a:pt x="7"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22" name="AutoShape 719">
              <a:extLst>
                <a:ext uri="{FF2B5EF4-FFF2-40B4-BE49-F238E27FC236}">
                  <a16:creationId xmlns:a16="http://schemas.microsoft.com/office/drawing/2014/main" xmlns="" id="{F9B81587-8FB1-7D8D-C318-DBBD37DFB8E9}"/>
                </a:ext>
              </a:extLst>
            </p:cNvPr>
            <p:cNvSpPr>
              <a:spLocks noChangeArrowheads="1"/>
            </p:cNvSpPr>
            <p:nvPr/>
          </p:nvSpPr>
          <p:spPr bwMode="auto">
            <a:xfrm flipV="1">
              <a:off x="804" y="3279"/>
              <a:ext cx="121" cy="8"/>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3" name="AutoShape 720">
              <a:extLst>
                <a:ext uri="{FF2B5EF4-FFF2-40B4-BE49-F238E27FC236}">
                  <a16:creationId xmlns:a16="http://schemas.microsoft.com/office/drawing/2014/main" xmlns="" id="{DC5F4769-0610-FF33-C0C0-E5F5CE45008D}"/>
                </a:ext>
              </a:extLst>
            </p:cNvPr>
            <p:cNvSpPr>
              <a:spLocks noChangeArrowheads="1"/>
            </p:cNvSpPr>
            <p:nvPr/>
          </p:nvSpPr>
          <p:spPr bwMode="auto">
            <a:xfrm flipV="1">
              <a:off x="1012" y="3015"/>
              <a:ext cx="103" cy="245"/>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4" name="Freeform 721">
              <a:extLst>
                <a:ext uri="{FF2B5EF4-FFF2-40B4-BE49-F238E27FC236}">
                  <a16:creationId xmlns:a16="http://schemas.microsoft.com/office/drawing/2014/main" xmlns="" id="{A39DC1C9-2ED1-3AEA-0D55-09B16F5E47B3}"/>
                </a:ext>
              </a:extLst>
            </p:cNvPr>
            <p:cNvSpPr>
              <a:spLocks/>
            </p:cNvSpPr>
            <p:nvPr/>
          </p:nvSpPr>
          <p:spPr bwMode="auto">
            <a:xfrm>
              <a:off x="1000" y="2983"/>
              <a:ext cx="124" cy="34"/>
            </a:xfrm>
            <a:custGeom>
              <a:avLst/>
              <a:gdLst>
                <a:gd name="T0" fmla="*/ 10 w 124"/>
                <a:gd name="T1" fmla="*/ 33 h 34"/>
                <a:gd name="T2" fmla="*/ 115 w 124"/>
                <a:gd name="T3" fmla="*/ 33 h 34"/>
                <a:gd name="T4" fmla="*/ 123 w 124"/>
                <a:gd name="T5" fmla="*/ 1 h 34"/>
                <a:gd name="T6" fmla="*/ 0 w 124"/>
                <a:gd name="T7" fmla="*/ 0 h 34"/>
                <a:gd name="T8" fmla="*/ 10 w 124"/>
                <a:gd name="T9" fmla="*/ 33 h 34"/>
                <a:gd name="T10" fmla="*/ 10 w 124"/>
                <a:gd name="T11" fmla="*/ 33 h 34"/>
                <a:gd name="T12" fmla="*/ 0 60000 65536"/>
                <a:gd name="T13" fmla="*/ 0 60000 65536"/>
                <a:gd name="T14" fmla="*/ 0 60000 65536"/>
                <a:gd name="T15" fmla="*/ 0 60000 65536"/>
                <a:gd name="T16" fmla="*/ 0 60000 65536"/>
                <a:gd name="T17" fmla="*/ 0 60000 65536"/>
                <a:gd name="T18" fmla="*/ 0 w 124"/>
                <a:gd name="T19" fmla="*/ 0 h 34"/>
                <a:gd name="T20" fmla="*/ 124 w 124"/>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124" h="34">
                  <a:moveTo>
                    <a:pt x="10" y="33"/>
                  </a:moveTo>
                  <a:lnTo>
                    <a:pt x="115" y="33"/>
                  </a:lnTo>
                  <a:lnTo>
                    <a:pt x="123" y="1"/>
                  </a:lnTo>
                  <a:lnTo>
                    <a:pt x="0" y="0"/>
                  </a:lnTo>
                  <a:lnTo>
                    <a:pt x="10" y="33"/>
                  </a:lnTo>
                </a:path>
              </a:pathLst>
            </a:custGeom>
            <a:solidFill>
              <a:srgbClr val="E1E1E1"/>
            </a:solidFill>
            <a:ln w="9207">
              <a:solidFill>
                <a:srgbClr val="727272"/>
              </a:solidFill>
              <a:round/>
              <a:headEnd/>
              <a:tailEnd/>
            </a:ln>
          </p:spPr>
          <p:txBody>
            <a:bodyPr/>
            <a:lstStyle/>
            <a:p>
              <a:endParaRPr lang="en-US" sz="2372"/>
            </a:p>
          </p:txBody>
        </p:sp>
        <p:sp>
          <p:nvSpPr>
            <p:cNvPr id="165025" name="AutoShape 722">
              <a:extLst>
                <a:ext uri="{FF2B5EF4-FFF2-40B4-BE49-F238E27FC236}">
                  <a16:creationId xmlns:a16="http://schemas.microsoft.com/office/drawing/2014/main" xmlns="" id="{3286CAE7-5632-B24B-76DF-7F9FA6719740}"/>
                </a:ext>
              </a:extLst>
            </p:cNvPr>
            <p:cNvSpPr>
              <a:spLocks noChangeArrowheads="1"/>
            </p:cNvSpPr>
            <p:nvPr/>
          </p:nvSpPr>
          <p:spPr bwMode="auto">
            <a:xfrm flipV="1">
              <a:off x="1002" y="2979"/>
              <a:ext cx="121"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6" name="AutoShape 723">
              <a:extLst>
                <a:ext uri="{FF2B5EF4-FFF2-40B4-BE49-F238E27FC236}">
                  <a16:creationId xmlns:a16="http://schemas.microsoft.com/office/drawing/2014/main" xmlns="" id="{760DED8C-05EB-0D48-A23B-A1031EC4A17C}"/>
                </a:ext>
              </a:extLst>
            </p:cNvPr>
            <p:cNvSpPr>
              <a:spLocks noChangeArrowheads="1"/>
            </p:cNvSpPr>
            <p:nvPr/>
          </p:nvSpPr>
          <p:spPr bwMode="auto">
            <a:xfrm flipV="1">
              <a:off x="1042"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7" name="AutoShape 724">
              <a:extLst>
                <a:ext uri="{FF2B5EF4-FFF2-40B4-BE49-F238E27FC236}">
                  <a16:creationId xmlns:a16="http://schemas.microsoft.com/office/drawing/2014/main" xmlns="" id="{E321110B-FD8D-C9AB-959B-777127E6BD95}"/>
                </a:ext>
              </a:extLst>
            </p:cNvPr>
            <p:cNvSpPr>
              <a:spLocks noChangeArrowheads="1"/>
            </p:cNvSpPr>
            <p:nvPr/>
          </p:nvSpPr>
          <p:spPr bwMode="auto">
            <a:xfrm flipV="1">
              <a:off x="1078"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8" name="AutoShape 725">
              <a:extLst>
                <a:ext uri="{FF2B5EF4-FFF2-40B4-BE49-F238E27FC236}">
                  <a16:creationId xmlns:a16="http://schemas.microsoft.com/office/drawing/2014/main" xmlns="" id="{76481061-585B-4545-F7D7-84A2B56CE84F}"/>
                </a:ext>
              </a:extLst>
            </p:cNvPr>
            <p:cNvSpPr>
              <a:spLocks noChangeArrowheads="1"/>
            </p:cNvSpPr>
            <p:nvPr/>
          </p:nvSpPr>
          <p:spPr bwMode="auto">
            <a:xfrm flipV="1">
              <a:off x="1014" y="304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29" name="AutoShape 726">
              <a:extLst>
                <a:ext uri="{FF2B5EF4-FFF2-40B4-BE49-F238E27FC236}">
                  <a16:creationId xmlns:a16="http://schemas.microsoft.com/office/drawing/2014/main" xmlns="" id="{5B459FC7-0521-C44B-8E22-0D3E46B303C1}"/>
                </a:ext>
              </a:extLst>
            </p:cNvPr>
            <p:cNvSpPr>
              <a:spLocks noChangeArrowheads="1"/>
            </p:cNvSpPr>
            <p:nvPr/>
          </p:nvSpPr>
          <p:spPr bwMode="auto">
            <a:xfrm flipV="1">
              <a:off x="1011" y="3088"/>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0" name="AutoShape 727">
              <a:extLst>
                <a:ext uri="{FF2B5EF4-FFF2-40B4-BE49-F238E27FC236}">
                  <a16:creationId xmlns:a16="http://schemas.microsoft.com/office/drawing/2014/main" xmlns="" id="{20828B88-71D4-D36F-21F4-35097D686106}"/>
                </a:ext>
              </a:extLst>
            </p:cNvPr>
            <p:cNvSpPr>
              <a:spLocks noChangeArrowheads="1"/>
            </p:cNvSpPr>
            <p:nvPr/>
          </p:nvSpPr>
          <p:spPr bwMode="auto">
            <a:xfrm flipV="1">
              <a:off x="1014" y="304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1" name="AutoShape 728">
              <a:extLst>
                <a:ext uri="{FF2B5EF4-FFF2-40B4-BE49-F238E27FC236}">
                  <a16:creationId xmlns:a16="http://schemas.microsoft.com/office/drawing/2014/main" xmlns="" id="{2E00E15E-3E8B-D133-5C5F-F881C9D31346}"/>
                </a:ext>
              </a:extLst>
            </p:cNvPr>
            <p:cNvSpPr>
              <a:spLocks noChangeArrowheads="1"/>
            </p:cNvSpPr>
            <p:nvPr/>
          </p:nvSpPr>
          <p:spPr bwMode="auto">
            <a:xfrm flipV="1">
              <a:off x="1014" y="3125"/>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2" name="AutoShape 729">
              <a:extLst>
                <a:ext uri="{FF2B5EF4-FFF2-40B4-BE49-F238E27FC236}">
                  <a16:creationId xmlns:a16="http://schemas.microsoft.com/office/drawing/2014/main" xmlns="" id="{BD094226-13F4-C030-614C-E6FFA1D03A04}"/>
                </a:ext>
              </a:extLst>
            </p:cNvPr>
            <p:cNvSpPr>
              <a:spLocks noChangeArrowheads="1"/>
            </p:cNvSpPr>
            <p:nvPr/>
          </p:nvSpPr>
          <p:spPr bwMode="auto">
            <a:xfrm flipV="1">
              <a:off x="1014" y="3168"/>
              <a:ext cx="103" cy="1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3" name="AutoShape 730">
              <a:extLst>
                <a:ext uri="{FF2B5EF4-FFF2-40B4-BE49-F238E27FC236}">
                  <a16:creationId xmlns:a16="http://schemas.microsoft.com/office/drawing/2014/main" xmlns="" id="{8182E163-3D13-4EDD-90A3-80D06BB1BBED}"/>
                </a:ext>
              </a:extLst>
            </p:cNvPr>
            <p:cNvSpPr>
              <a:spLocks noChangeArrowheads="1"/>
            </p:cNvSpPr>
            <p:nvPr/>
          </p:nvSpPr>
          <p:spPr bwMode="auto">
            <a:xfrm flipV="1">
              <a:off x="1014" y="321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4" name="AutoShape 731">
              <a:extLst>
                <a:ext uri="{FF2B5EF4-FFF2-40B4-BE49-F238E27FC236}">
                  <a16:creationId xmlns:a16="http://schemas.microsoft.com/office/drawing/2014/main" xmlns="" id="{2BA3F6B1-4297-1146-DBA7-6CC38C53BBC4}"/>
                </a:ext>
              </a:extLst>
            </p:cNvPr>
            <p:cNvSpPr>
              <a:spLocks noChangeArrowheads="1"/>
            </p:cNvSpPr>
            <p:nvPr/>
          </p:nvSpPr>
          <p:spPr bwMode="auto">
            <a:xfrm flipV="1">
              <a:off x="974" y="3018"/>
              <a:ext cx="38"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5" name="AutoShape 732">
              <a:extLst>
                <a:ext uri="{FF2B5EF4-FFF2-40B4-BE49-F238E27FC236}">
                  <a16:creationId xmlns:a16="http://schemas.microsoft.com/office/drawing/2014/main" xmlns="" id="{3EDBDC30-5DDA-E337-2416-4EE4CC1E1AC6}"/>
                </a:ext>
              </a:extLst>
            </p:cNvPr>
            <p:cNvSpPr>
              <a:spLocks noChangeArrowheads="1"/>
            </p:cNvSpPr>
            <p:nvPr/>
          </p:nvSpPr>
          <p:spPr bwMode="auto">
            <a:xfrm flipV="1">
              <a:off x="1115" y="3019"/>
              <a:ext cx="37"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6" name="Freeform 733">
              <a:extLst>
                <a:ext uri="{FF2B5EF4-FFF2-40B4-BE49-F238E27FC236}">
                  <a16:creationId xmlns:a16="http://schemas.microsoft.com/office/drawing/2014/main" xmlns="" id="{14D4E813-26C4-4B8A-CB59-E425725BF059}"/>
                </a:ext>
              </a:extLst>
            </p:cNvPr>
            <p:cNvSpPr>
              <a:spLocks/>
            </p:cNvSpPr>
            <p:nvPr/>
          </p:nvSpPr>
          <p:spPr bwMode="auto">
            <a:xfrm>
              <a:off x="1004" y="3256"/>
              <a:ext cx="121" cy="25"/>
            </a:xfrm>
            <a:custGeom>
              <a:avLst/>
              <a:gdLst>
                <a:gd name="T0" fmla="*/ 0 w 121"/>
                <a:gd name="T1" fmla="*/ 24 h 25"/>
                <a:gd name="T2" fmla="*/ 120 w 121"/>
                <a:gd name="T3" fmla="*/ 24 h 25"/>
                <a:gd name="T4" fmla="*/ 113 w 121"/>
                <a:gd name="T5" fmla="*/ 0 h 25"/>
                <a:gd name="T6" fmla="*/ 5 w 121"/>
                <a:gd name="T7" fmla="*/ 0 h 25"/>
                <a:gd name="T8" fmla="*/ 0 w 121"/>
                <a:gd name="T9" fmla="*/ 24 h 25"/>
                <a:gd name="T10" fmla="*/ 0 w 121"/>
                <a:gd name="T11" fmla="*/ 24 h 25"/>
                <a:gd name="T12" fmla="*/ 0 60000 65536"/>
                <a:gd name="T13" fmla="*/ 0 60000 65536"/>
                <a:gd name="T14" fmla="*/ 0 60000 65536"/>
                <a:gd name="T15" fmla="*/ 0 60000 65536"/>
                <a:gd name="T16" fmla="*/ 0 60000 65536"/>
                <a:gd name="T17" fmla="*/ 0 60000 65536"/>
                <a:gd name="T18" fmla="*/ 0 w 121"/>
                <a:gd name="T19" fmla="*/ 0 h 25"/>
                <a:gd name="T20" fmla="*/ 121 w 121"/>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1" h="25">
                  <a:moveTo>
                    <a:pt x="0" y="24"/>
                  </a:moveTo>
                  <a:lnTo>
                    <a:pt x="120" y="24"/>
                  </a:lnTo>
                  <a:lnTo>
                    <a:pt x="113" y="0"/>
                  </a:lnTo>
                  <a:lnTo>
                    <a:pt x="5"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37" name="AutoShape 734">
              <a:extLst>
                <a:ext uri="{FF2B5EF4-FFF2-40B4-BE49-F238E27FC236}">
                  <a16:creationId xmlns:a16="http://schemas.microsoft.com/office/drawing/2014/main" xmlns="" id="{1C05EF80-AD72-05DE-0CC4-670CB0D7F461}"/>
                </a:ext>
              </a:extLst>
            </p:cNvPr>
            <p:cNvSpPr>
              <a:spLocks noChangeArrowheads="1"/>
            </p:cNvSpPr>
            <p:nvPr/>
          </p:nvSpPr>
          <p:spPr bwMode="auto">
            <a:xfrm flipV="1">
              <a:off x="1004" y="3279"/>
              <a:ext cx="120" cy="8"/>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8" name="AutoShape 735">
              <a:extLst>
                <a:ext uri="{FF2B5EF4-FFF2-40B4-BE49-F238E27FC236}">
                  <a16:creationId xmlns:a16="http://schemas.microsoft.com/office/drawing/2014/main" xmlns="" id="{EB27BF17-70E9-ADBF-F7BB-52F9B6842705}"/>
                </a:ext>
              </a:extLst>
            </p:cNvPr>
            <p:cNvSpPr>
              <a:spLocks noChangeArrowheads="1"/>
            </p:cNvSpPr>
            <p:nvPr/>
          </p:nvSpPr>
          <p:spPr bwMode="auto">
            <a:xfrm flipV="1">
              <a:off x="1653" y="2650"/>
              <a:ext cx="102" cy="246"/>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39" name="Freeform 736">
              <a:extLst>
                <a:ext uri="{FF2B5EF4-FFF2-40B4-BE49-F238E27FC236}">
                  <a16:creationId xmlns:a16="http://schemas.microsoft.com/office/drawing/2014/main" xmlns="" id="{8D2613D9-E458-D176-8B94-3EA0F624F50E}"/>
                </a:ext>
              </a:extLst>
            </p:cNvPr>
            <p:cNvSpPr>
              <a:spLocks/>
            </p:cNvSpPr>
            <p:nvPr/>
          </p:nvSpPr>
          <p:spPr bwMode="auto">
            <a:xfrm>
              <a:off x="1641" y="2618"/>
              <a:ext cx="124" cy="35"/>
            </a:xfrm>
            <a:custGeom>
              <a:avLst/>
              <a:gdLst>
                <a:gd name="T0" fmla="*/ 11 w 124"/>
                <a:gd name="T1" fmla="*/ 34 h 35"/>
                <a:gd name="T2" fmla="*/ 114 w 124"/>
                <a:gd name="T3" fmla="*/ 34 h 35"/>
                <a:gd name="T4" fmla="*/ 123 w 124"/>
                <a:gd name="T5" fmla="*/ 2 h 35"/>
                <a:gd name="T6" fmla="*/ 0 w 124"/>
                <a:gd name="T7" fmla="*/ 0 h 35"/>
                <a:gd name="T8" fmla="*/ 11 w 124"/>
                <a:gd name="T9" fmla="*/ 34 h 35"/>
                <a:gd name="T10" fmla="*/ 11 w 124"/>
                <a:gd name="T11" fmla="*/ 34 h 35"/>
                <a:gd name="T12" fmla="*/ 0 60000 65536"/>
                <a:gd name="T13" fmla="*/ 0 60000 65536"/>
                <a:gd name="T14" fmla="*/ 0 60000 65536"/>
                <a:gd name="T15" fmla="*/ 0 60000 65536"/>
                <a:gd name="T16" fmla="*/ 0 60000 65536"/>
                <a:gd name="T17" fmla="*/ 0 60000 65536"/>
                <a:gd name="T18" fmla="*/ 0 w 124"/>
                <a:gd name="T19" fmla="*/ 0 h 35"/>
                <a:gd name="T20" fmla="*/ 124 w 124"/>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124" h="35">
                  <a:moveTo>
                    <a:pt x="11" y="34"/>
                  </a:moveTo>
                  <a:lnTo>
                    <a:pt x="114" y="34"/>
                  </a:lnTo>
                  <a:lnTo>
                    <a:pt x="123" y="2"/>
                  </a:lnTo>
                  <a:lnTo>
                    <a:pt x="0" y="0"/>
                  </a:lnTo>
                  <a:lnTo>
                    <a:pt x="11" y="34"/>
                  </a:lnTo>
                </a:path>
              </a:pathLst>
            </a:custGeom>
            <a:solidFill>
              <a:srgbClr val="E1E1E1"/>
            </a:solidFill>
            <a:ln w="9207">
              <a:solidFill>
                <a:srgbClr val="727272"/>
              </a:solidFill>
              <a:round/>
              <a:headEnd/>
              <a:tailEnd/>
            </a:ln>
          </p:spPr>
          <p:txBody>
            <a:bodyPr/>
            <a:lstStyle/>
            <a:p>
              <a:endParaRPr lang="en-US" sz="2372"/>
            </a:p>
          </p:txBody>
        </p:sp>
        <p:sp>
          <p:nvSpPr>
            <p:cNvPr id="165040" name="AutoShape 737">
              <a:extLst>
                <a:ext uri="{FF2B5EF4-FFF2-40B4-BE49-F238E27FC236}">
                  <a16:creationId xmlns:a16="http://schemas.microsoft.com/office/drawing/2014/main" xmlns="" id="{BBAE61E9-8787-9B3D-21F1-BCBC040DA8FE}"/>
                </a:ext>
              </a:extLst>
            </p:cNvPr>
            <p:cNvSpPr>
              <a:spLocks noChangeArrowheads="1"/>
            </p:cNvSpPr>
            <p:nvPr/>
          </p:nvSpPr>
          <p:spPr bwMode="auto">
            <a:xfrm flipV="1">
              <a:off x="1642" y="2615"/>
              <a:ext cx="123"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1" name="AutoShape 738">
              <a:extLst>
                <a:ext uri="{FF2B5EF4-FFF2-40B4-BE49-F238E27FC236}">
                  <a16:creationId xmlns:a16="http://schemas.microsoft.com/office/drawing/2014/main" xmlns="" id="{E052E6A1-60E8-E353-6044-1E45AD33269D}"/>
                </a:ext>
              </a:extLst>
            </p:cNvPr>
            <p:cNvSpPr>
              <a:spLocks noChangeArrowheads="1"/>
            </p:cNvSpPr>
            <p:nvPr/>
          </p:nvSpPr>
          <p:spPr bwMode="auto">
            <a:xfrm flipV="1">
              <a:off x="1684" y="2650"/>
              <a:ext cx="4" cy="24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2" name="AutoShape 739">
              <a:extLst>
                <a:ext uri="{FF2B5EF4-FFF2-40B4-BE49-F238E27FC236}">
                  <a16:creationId xmlns:a16="http://schemas.microsoft.com/office/drawing/2014/main" xmlns="" id="{6A7EC273-262E-27AD-CAEF-E63A9FFDC82B}"/>
                </a:ext>
              </a:extLst>
            </p:cNvPr>
            <p:cNvSpPr>
              <a:spLocks noChangeArrowheads="1"/>
            </p:cNvSpPr>
            <p:nvPr/>
          </p:nvSpPr>
          <p:spPr bwMode="auto">
            <a:xfrm flipV="1">
              <a:off x="1718" y="2650"/>
              <a:ext cx="6" cy="24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3" name="AutoShape 740">
              <a:extLst>
                <a:ext uri="{FF2B5EF4-FFF2-40B4-BE49-F238E27FC236}">
                  <a16:creationId xmlns:a16="http://schemas.microsoft.com/office/drawing/2014/main" xmlns="" id="{10144770-8594-239C-D4AE-52ED5F6AB00D}"/>
                </a:ext>
              </a:extLst>
            </p:cNvPr>
            <p:cNvSpPr>
              <a:spLocks noChangeArrowheads="1"/>
            </p:cNvSpPr>
            <p:nvPr/>
          </p:nvSpPr>
          <p:spPr bwMode="auto">
            <a:xfrm flipV="1">
              <a:off x="1655" y="2681"/>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4" name="AutoShape 741">
              <a:extLst>
                <a:ext uri="{FF2B5EF4-FFF2-40B4-BE49-F238E27FC236}">
                  <a16:creationId xmlns:a16="http://schemas.microsoft.com/office/drawing/2014/main" xmlns="" id="{EB6F5535-F242-6E73-EE38-D0E915514676}"/>
                </a:ext>
              </a:extLst>
            </p:cNvPr>
            <p:cNvSpPr>
              <a:spLocks noChangeArrowheads="1"/>
            </p:cNvSpPr>
            <p:nvPr/>
          </p:nvSpPr>
          <p:spPr bwMode="auto">
            <a:xfrm flipV="1">
              <a:off x="1653" y="2722"/>
              <a:ext cx="101"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5" name="AutoShape 742">
              <a:extLst>
                <a:ext uri="{FF2B5EF4-FFF2-40B4-BE49-F238E27FC236}">
                  <a16:creationId xmlns:a16="http://schemas.microsoft.com/office/drawing/2014/main" xmlns="" id="{BE94617F-D185-C102-79C5-72983B7FC6FE}"/>
                </a:ext>
              </a:extLst>
            </p:cNvPr>
            <p:cNvSpPr>
              <a:spLocks noChangeArrowheads="1"/>
            </p:cNvSpPr>
            <p:nvPr/>
          </p:nvSpPr>
          <p:spPr bwMode="auto">
            <a:xfrm flipV="1">
              <a:off x="1655" y="2681"/>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6" name="AutoShape 743">
              <a:extLst>
                <a:ext uri="{FF2B5EF4-FFF2-40B4-BE49-F238E27FC236}">
                  <a16:creationId xmlns:a16="http://schemas.microsoft.com/office/drawing/2014/main" xmlns="" id="{F3A6AD88-4AB5-13FE-7A72-B7256E7882C8}"/>
                </a:ext>
              </a:extLst>
            </p:cNvPr>
            <p:cNvSpPr>
              <a:spLocks noChangeArrowheads="1"/>
            </p:cNvSpPr>
            <p:nvPr/>
          </p:nvSpPr>
          <p:spPr bwMode="auto">
            <a:xfrm flipV="1">
              <a:off x="1655" y="2759"/>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7" name="AutoShape 744">
              <a:extLst>
                <a:ext uri="{FF2B5EF4-FFF2-40B4-BE49-F238E27FC236}">
                  <a16:creationId xmlns:a16="http://schemas.microsoft.com/office/drawing/2014/main" xmlns="" id="{5C69E8E7-2F7C-0CE3-C5B1-C142075EB3E3}"/>
                </a:ext>
              </a:extLst>
            </p:cNvPr>
            <p:cNvSpPr>
              <a:spLocks noChangeArrowheads="1"/>
            </p:cNvSpPr>
            <p:nvPr/>
          </p:nvSpPr>
          <p:spPr bwMode="auto">
            <a:xfrm flipV="1">
              <a:off x="1655" y="2804"/>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8" name="AutoShape 745">
              <a:extLst>
                <a:ext uri="{FF2B5EF4-FFF2-40B4-BE49-F238E27FC236}">
                  <a16:creationId xmlns:a16="http://schemas.microsoft.com/office/drawing/2014/main" xmlns="" id="{49FF1C10-1640-CD1A-B560-81E969D915CD}"/>
                </a:ext>
              </a:extLst>
            </p:cNvPr>
            <p:cNvSpPr>
              <a:spLocks noChangeArrowheads="1"/>
            </p:cNvSpPr>
            <p:nvPr/>
          </p:nvSpPr>
          <p:spPr bwMode="auto">
            <a:xfrm flipV="1">
              <a:off x="1655" y="2850"/>
              <a:ext cx="103" cy="1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49" name="AutoShape 746">
              <a:extLst>
                <a:ext uri="{FF2B5EF4-FFF2-40B4-BE49-F238E27FC236}">
                  <a16:creationId xmlns:a16="http://schemas.microsoft.com/office/drawing/2014/main" xmlns="" id="{D2F15A7E-F098-B1B4-CEDD-C888AB30DE64}"/>
                </a:ext>
              </a:extLst>
            </p:cNvPr>
            <p:cNvSpPr>
              <a:spLocks noChangeArrowheads="1"/>
            </p:cNvSpPr>
            <p:nvPr/>
          </p:nvSpPr>
          <p:spPr bwMode="auto">
            <a:xfrm flipV="1">
              <a:off x="1616" y="2653"/>
              <a:ext cx="38"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0" name="AutoShape 747">
              <a:extLst>
                <a:ext uri="{FF2B5EF4-FFF2-40B4-BE49-F238E27FC236}">
                  <a16:creationId xmlns:a16="http://schemas.microsoft.com/office/drawing/2014/main" xmlns="" id="{911D4B4C-67A0-D66E-583A-34BB545E9163}"/>
                </a:ext>
              </a:extLst>
            </p:cNvPr>
            <p:cNvSpPr>
              <a:spLocks noChangeArrowheads="1"/>
            </p:cNvSpPr>
            <p:nvPr/>
          </p:nvSpPr>
          <p:spPr bwMode="auto">
            <a:xfrm flipV="1">
              <a:off x="1755" y="2654"/>
              <a:ext cx="37"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1" name="Freeform 748">
              <a:extLst>
                <a:ext uri="{FF2B5EF4-FFF2-40B4-BE49-F238E27FC236}">
                  <a16:creationId xmlns:a16="http://schemas.microsoft.com/office/drawing/2014/main" xmlns="" id="{878B4D15-F5EB-FBA7-603D-6D98FBF884C0}"/>
                </a:ext>
              </a:extLst>
            </p:cNvPr>
            <p:cNvSpPr>
              <a:spLocks/>
            </p:cNvSpPr>
            <p:nvPr/>
          </p:nvSpPr>
          <p:spPr bwMode="auto">
            <a:xfrm>
              <a:off x="1645" y="2892"/>
              <a:ext cx="122" cy="25"/>
            </a:xfrm>
            <a:custGeom>
              <a:avLst/>
              <a:gdLst>
                <a:gd name="T0" fmla="*/ 0 w 122"/>
                <a:gd name="T1" fmla="*/ 24 h 25"/>
                <a:gd name="T2" fmla="*/ 121 w 122"/>
                <a:gd name="T3" fmla="*/ 24 h 25"/>
                <a:gd name="T4" fmla="*/ 114 w 122"/>
                <a:gd name="T5" fmla="*/ 0 h 25"/>
                <a:gd name="T6" fmla="*/ 6 w 122"/>
                <a:gd name="T7" fmla="*/ 0 h 25"/>
                <a:gd name="T8" fmla="*/ 0 w 122"/>
                <a:gd name="T9" fmla="*/ 24 h 25"/>
                <a:gd name="T10" fmla="*/ 0 w 122"/>
                <a:gd name="T11" fmla="*/ 24 h 25"/>
                <a:gd name="T12" fmla="*/ 0 60000 65536"/>
                <a:gd name="T13" fmla="*/ 0 60000 65536"/>
                <a:gd name="T14" fmla="*/ 0 60000 65536"/>
                <a:gd name="T15" fmla="*/ 0 60000 65536"/>
                <a:gd name="T16" fmla="*/ 0 60000 65536"/>
                <a:gd name="T17" fmla="*/ 0 60000 65536"/>
                <a:gd name="T18" fmla="*/ 0 w 122"/>
                <a:gd name="T19" fmla="*/ 0 h 25"/>
                <a:gd name="T20" fmla="*/ 122 w 122"/>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2" h="25">
                  <a:moveTo>
                    <a:pt x="0" y="24"/>
                  </a:moveTo>
                  <a:lnTo>
                    <a:pt x="121" y="24"/>
                  </a:lnTo>
                  <a:lnTo>
                    <a:pt x="114" y="0"/>
                  </a:lnTo>
                  <a:lnTo>
                    <a:pt x="6"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52" name="AutoShape 749">
              <a:extLst>
                <a:ext uri="{FF2B5EF4-FFF2-40B4-BE49-F238E27FC236}">
                  <a16:creationId xmlns:a16="http://schemas.microsoft.com/office/drawing/2014/main" xmlns="" id="{2636A705-C739-0AC4-ED5C-10160FD348D5}"/>
                </a:ext>
              </a:extLst>
            </p:cNvPr>
            <p:cNvSpPr>
              <a:spLocks noChangeArrowheads="1"/>
            </p:cNvSpPr>
            <p:nvPr/>
          </p:nvSpPr>
          <p:spPr bwMode="auto">
            <a:xfrm flipV="1">
              <a:off x="1645" y="2915"/>
              <a:ext cx="121" cy="8"/>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3" name="AutoShape 750">
              <a:extLst>
                <a:ext uri="{FF2B5EF4-FFF2-40B4-BE49-F238E27FC236}">
                  <a16:creationId xmlns:a16="http://schemas.microsoft.com/office/drawing/2014/main" xmlns="" id="{318E7BC0-A5F8-E653-4626-C22C43024B3A}"/>
                </a:ext>
              </a:extLst>
            </p:cNvPr>
            <p:cNvSpPr>
              <a:spLocks noChangeArrowheads="1"/>
            </p:cNvSpPr>
            <p:nvPr/>
          </p:nvSpPr>
          <p:spPr bwMode="auto">
            <a:xfrm flipV="1">
              <a:off x="1854" y="2652"/>
              <a:ext cx="101" cy="244"/>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4" name="Freeform 751">
              <a:extLst>
                <a:ext uri="{FF2B5EF4-FFF2-40B4-BE49-F238E27FC236}">
                  <a16:creationId xmlns:a16="http://schemas.microsoft.com/office/drawing/2014/main" xmlns="" id="{8A8B7F71-AE6C-0EF5-6DD4-F4A7C7722204}"/>
                </a:ext>
              </a:extLst>
            </p:cNvPr>
            <p:cNvSpPr>
              <a:spLocks/>
            </p:cNvSpPr>
            <p:nvPr/>
          </p:nvSpPr>
          <p:spPr bwMode="auto">
            <a:xfrm>
              <a:off x="1841" y="2618"/>
              <a:ext cx="123" cy="36"/>
            </a:xfrm>
            <a:custGeom>
              <a:avLst/>
              <a:gdLst>
                <a:gd name="T0" fmla="*/ 10 w 123"/>
                <a:gd name="T1" fmla="*/ 35 h 36"/>
                <a:gd name="T2" fmla="*/ 114 w 123"/>
                <a:gd name="T3" fmla="*/ 35 h 36"/>
                <a:gd name="T4" fmla="*/ 122 w 123"/>
                <a:gd name="T5" fmla="*/ 2 h 36"/>
                <a:gd name="T6" fmla="*/ 0 w 123"/>
                <a:gd name="T7" fmla="*/ 0 h 36"/>
                <a:gd name="T8" fmla="*/ 10 w 123"/>
                <a:gd name="T9" fmla="*/ 35 h 36"/>
                <a:gd name="T10" fmla="*/ 10 w 123"/>
                <a:gd name="T11" fmla="*/ 35 h 36"/>
                <a:gd name="T12" fmla="*/ 0 60000 65536"/>
                <a:gd name="T13" fmla="*/ 0 60000 65536"/>
                <a:gd name="T14" fmla="*/ 0 60000 65536"/>
                <a:gd name="T15" fmla="*/ 0 60000 65536"/>
                <a:gd name="T16" fmla="*/ 0 60000 65536"/>
                <a:gd name="T17" fmla="*/ 0 60000 65536"/>
                <a:gd name="T18" fmla="*/ 0 w 123"/>
                <a:gd name="T19" fmla="*/ 0 h 36"/>
                <a:gd name="T20" fmla="*/ 123 w 123"/>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123" h="36">
                  <a:moveTo>
                    <a:pt x="10" y="35"/>
                  </a:moveTo>
                  <a:lnTo>
                    <a:pt x="114" y="35"/>
                  </a:lnTo>
                  <a:lnTo>
                    <a:pt x="122" y="2"/>
                  </a:lnTo>
                  <a:lnTo>
                    <a:pt x="0" y="0"/>
                  </a:lnTo>
                  <a:lnTo>
                    <a:pt x="10" y="35"/>
                  </a:lnTo>
                </a:path>
              </a:pathLst>
            </a:custGeom>
            <a:solidFill>
              <a:srgbClr val="E1E1E1"/>
            </a:solidFill>
            <a:ln w="9207">
              <a:solidFill>
                <a:srgbClr val="727272"/>
              </a:solidFill>
              <a:round/>
              <a:headEnd/>
              <a:tailEnd/>
            </a:ln>
          </p:spPr>
          <p:txBody>
            <a:bodyPr/>
            <a:lstStyle/>
            <a:p>
              <a:endParaRPr lang="en-US" sz="2372"/>
            </a:p>
          </p:txBody>
        </p:sp>
        <p:sp>
          <p:nvSpPr>
            <p:cNvPr id="165055" name="AutoShape 752">
              <a:extLst>
                <a:ext uri="{FF2B5EF4-FFF2-40B4-BE49-F238E27FC236}">
                  <a16:creationId xmlns:a16="http://schemas.microsoft.com/office/drawing/2014/main" xmlns="" id="{C5DCD341-4113-D272-F9F8-1735462AF2A6}"/>
                </a:ext>
              </a:extLst>
            </p:cNvPr>
            <p:cNvSpPr>
              <a:spLocks noChangeArrowheads="1"/>
            </p:cNvSpPr>
            <p:nvPr/>
          </p:nvSpPr>
          <p:spPr bwMode="auto">
            <a:xfrm flipV="1">
              <a:off x="1842" y="2615"/>
              <a:ext cx="123"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6" name="AutoShape 753">
              <a:extLst>
                <a:ext uri="{FF2B5EF4-FFF2-40B4-BE49-F238E27FC236}">
                  <a16:creationId xmlns:a16="http://schemas.microsoft.com/office/drawing/2014/main" xmlns="" id="{41DCF534-70EF-4635-F193-A77F75C3F330}"/>
                </a:ext>
              </a:extLst>
            </p:cNvPr>
            <p:cNvSpPr>
              <a:spLocks noChangeArrowheads="1"/>
            </p:cNvSpPr>
            <p:nvPr/>
          </p:nvSpPr>
          <p:spPr bwMode="auto">
            <a:xfrm flipV="1">
              <a:off x="1883" y="2651"/>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7" name="AutoShape 754">
              <a:extLst>
                <a:ext uri="{FF2B5EF4-FFF2-40B4-BE49-F238E27FC236}">
                  <a16:creationId xmlns:a16="http://schemas.microsoft.com/office/drawing/2014/main" xmlns="" id="{686D2596-F7F0-3D0E-7662-D364F85946BC}"/>
                </a:ext>
              </a:extLst>
            </p:cNvPr>
            <p:cNvSpPr>
              <a:spLocks noChangeArrowheads="1"/>
            </p:cNvSpPr>
            <p:nvPr/>
          </p:nvSpPr>
          <p:spPr bwMode="auto">
            <a:xfrm flipV="1">
              <a:off x="1919" y="2651"/>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8" name="AutoShape 755">
              <a:extLst>
                <a:ext uri="{FF2B5EF4-FFF2-40B4-BE49-F238E27FC236}">
                  <a16:creationId xmlns:a16="http://schemas.microsoft.com/office/drawing/2014/main" xmlns="" id="{DE2B63A7-8958-6229-C893-F76BAB630DE3}"/>
                </a:ext>
              </a:extLst>
            </p:cNvPr>
            <p:cNvSpPr>
              <a:spLocks noChangeArrowheads="1"/>
            </p:cNvSpPr>
            <p:nvPr/>
          </p:nvSpPr>
          <p:spPr bwMode="auto">
            <a:xfrm flipV="1">
              <a:off x="1855" y="2682"/>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59" name="AutoShape 756">
              <a:extLst>
                <a:ext uri="{FF2B5EF4-FFF2-40B4-BE49-F238E27FC236}">
                  <a16:creationId xmlns:a16="http://schemas.microsoft.com/office/drawing/2014/main" xmlns="" id="{15312312-B672-8C6B-25C6-DCFBBEAE8595}"/>
                </a:ext>
              </a:extLst>
            </p:cNvPr>
            <p:cNvSpPr>
              <a:spLocks noChangeArrowheads="1"/>
            </p:cNvSpPr>
            <p:nvPr/>
          </p:nvSpPr>
          <p:spPr bwMode="auto">
            <a:xfrm flipV="1">
              <a:off x="1852" y="2722"/>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0" name="AutoShape 757">
              <a:extLst>
                <a:ext uri="{FF2B5EF4-FFF2-40B4-BE49-F238E27FC236}">
                  <a16:creationId xmlns:a16="http://schemas.microsoft.com/office/drawing/2014/main" xmlns="" id="{24CC6DA2-C8B1-0301-9CB7-E3AE3B34D701}"/>
                </a:ext>
              </a:extLst>
            </p:cNvPr>
            <p:cNvSpPr>
              <a:spLocks noChangeArrowheads="1"/>
            </p:cNvSpPr>
            <p:nvPr/>
          </p:nvSpPr>
          <p:spPr bwMode="auto">
            <a:xfrm flipV="1">
              <a:off x="1855" y="2682"/>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1" name="AutoShape 758">
              <a:extLst>
                <a:ext uri="{FF2B5EF4-FFF2-40B4-BE49-F238E27FC236}">
                  <a16:creationId xmlns:a16="http://schemas.microsoft.com/office/drawing/2014/main" xmlns="" id="{88FBA4CB-59DB-0646-C0B6-74C8BE7DFD11}"/>
                </a:ext>
              </a:extLst>
            </p:cNvPr>
            <p:cNvSpPr>
              <a:spLocks noChangeArrowheads="1"/>
            </p:cNvSpPr>
            <p:nvPr/>
          </p:nvSpPr>
          <p:spPr bwMode="auto">
            <a:xfrm flipV="1">
              <a:off x="1855" y="2760"/>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2" name="AutoShape 759">
              <a:extLst>
                <a:ext uri="{FF2B5EF4-FFF2-40B4-BE49-F238E27FC236}">
                  <a16:creationId xmlns:a16="http://schemas.microsoft.com/office/drawing/2014/main" xmlns="" id="{4B795160-E2B6-C727-C3B7-0732A4383514}"/>
                </a:ext>
              </a:extLst>
            </p:cNvPr>
            <p:cNvSpPr>
              <a:spLocks noChangeArrowheads="1"/>
            </p:cNvSpPr>
            <p:nvPr/>
          </p:nvSpPr>
          <p:spPr bwMode="auto">
            <a:xfrm flipV="1">
              <a:off x="1855" y="2804"/>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3" name="AutoShape 760">
              <a:extLst>
                <a:ext uri="{FF2B5EF4-FFF2-40B4-BE49-F238E27FC236}">
                  <a16:creationId xmlns:a16="http://schemas.microsoft.com/office/drawing/2014/main" xmlns="" id="{F33939F3-94BA-3FEB-1480-B5B70ECE9BD1}"/>
                </a:ext>
              </a:extLst>
            </p:cNvPr>
            <p:cNvSpPr>
              <a:spLocks noChangeArrowheads="1"/>
            </p:cNvSpPr>
            <p:nvPr/>
          </p:nvSpPr>
          <p:spPr bwMode="auto">
            <a:xfrm flipV="1">
              <a:off x="1855" y="2851"/>
              <a:ext cx="103"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4" name="AutoShape 761">
              <a:extLst>
                <a:ext uri="{FF2B5EF4-FFF2-40B4-BE49-F238E27FC236}">
                  <a16:creationId xmlns:a16="http://schemas.microsoft.com/office/drawing/2014/main" xmlns="" id="{D55EA37E-919B-3478-3A3C-7D316B09EAC2}"/>
                </a:ext>
              </a:extLst>
            </p:cNvPr>
            <p:cNvSpPr>
              <a:spLocks noChangeArrowheads="1"/>
            </p:cNvSpPr>
            <p:nvPr/>
          </p:nvSpPr>
          <p:spPr bwMode="auto">
            <a:xfrm flipV="1">
              <a:off x="1815" y="2654"/>
              <a:ext cx="39" cy="241"/>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5" name="AutoShape 762">
              <a:extLst>
                <a:ext uri="{FF2B5EF4-FFF2-40B4-BE49-F238E27FC236}">
                  <a16:creationId xmlns:a16="http://schemas.microsoft.com/office/drawing/2014/main" xmlns="" id="{B4207EDB-A9B8-228C-038A-FA1DC6076206}"/>
                </a:ext>
              </a:extLst>
            </p:cNvPr>
            <p:cNvSpPr>
              <a:spLocks noChangeArrowheads="1"/>
            </p:cNvSpPr>
            <p:nvPr/>
          </p:nvSpPr>
          <p:spPr bwMode="auto">
            <a:xfrm flipV="1">
              <a:off x="1956" y="2654"/>
              <a:ext cx="36"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6" name="Freeform 763">
              <a:extLst>
                <a:ext uri="{FF2B5EF4-FFF2-40B4-BE49-F238E27FC236}">
                  <a16:creationId xmlns:a16="http://schemas.microsoft.com/office/drawing/2014/main" xmlns="" id="{D5EEDF2E-C531-AE4A-9B11-6069228723F1}"/>
                </a:ext>
              </a:extLst>
            </p:cNvPr>
            <p:cNvSpPr>
              <a:spLocks/>
            </p:cNvSpPr>
            <p:nvPr/>
          </p:nvSpPr>
          <p:spPr bwMode="auto">
            <a:xfrm>
              <a:off x="1844" y="2892"/>
              <a:ext cx="122" cy="25"/>
            </a:xfrm>
            <a:custGeom>
              <a:avLst/>
              <a:gdLst>
                <a:gd name="T0" fmla="*/ 0 w 122"/>
                <a:gd name="T1" fmla="*/ 24 h 25"/>
                <a:gd name="T2" fmla="*/ 121 w 122"/>
                <a:gd name="T3" fmla="*/ 24 h 25"/>
                <a:gd name="T4" fmla="*/ 114 w 122"/>
                <a:gd name="T5" fmla="*/ 0 h 25"/>
                <a:gd name="T6" fmla="*/ 7 w 122"/>
                <a:gd name="T7" fmla="*/ 0 h 25"/>
                <a:gd name="T8" fmla="*/ 0 w 122"/>
                <a:gd name="T9" fmla="*/ 24 h 25"/>
                <a:gd name="T10" fmla="*/ 0 w 122"/>
                <a:gd name="T11" fmla="*/ 24 h 25"/>
                <a:gd name="T12" fmla="*/ 0 60000 65536"/>
                <a:gd name="T13" fmla="*/ 0 60000 65536"/>
                <a:gd name="T14" fmla="*/ 0 60000 65536"/>
                <a:gd name="T15" fmla="*/ 0 60000 65536"/>
                <a:gd name="T16" fmla="*/ 0 60000 65536"/>
                <a:gd name="T17" fmla="*/ 0 60000 65536"/>
                <a:gd name="T18" fmla="*/ 0 w 122"/>
                <a:gd name="T19" fmla="*/ 0 h 25"/>
                <a:gd name="T20" fmla="*/ 122 w 122"/>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2" h="25">
                  <a:moveTo>
                    <a:pt x="0" y="24"/>
                  </a:moveTo>
                  <a:lnTo>
                    <a:pt x="121" y="24"/>
                  </a:lnTo>
                  <a:lnTo>
                    <a:pt x="114" y="0"/>
                  </a:lnTo>
                  <a:lnTo>
                    <a:pt x="7"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67" name="AutoShape 764">
              <a:extLst>
                <a:ext uri="{FF2B5EF4-FFF2-40B4-BE49-F238E27FC236}">
                  <a16:creationId xmlns:a16="http://schemas.microsoft.com/office/drawing/2014/main" xmlns="" id="{4ACD1597-19F3-BFAE-4DBB-28060A2DE62E}"/>
                </a:ext>
              </a:extLst>
            </p:cNvPr>
            <p:cNvSpPr>
              <a:spLocks noChangeArrowheads="1"/>
            </p:cNvSpPr>
            <p:nvPr/>
          </p:nvSpPr>
          <p:spPr bwMode="auto">
            <a:xfrm flipV="1">
              <a:off x="1844" y="2916"/>
              <a:ext cx="121" cy="7"/>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8" name="AutoShape 765">
              <a:extLst>
                <a:ext uri="{FF2B5EF4-FFF2-40B4-BE49-F238E27FC236}">
                  <a16:creationId xmlns:a16="http://schemas.microsoft.com/office/drawing/2014/main" xmlns="" id="{8CE624B1-CCD1-4586-ACD3-EC7EF851F8B9}"/>
                </a:ext>
              </a:extLst>
            </p:cNvPr>
            <p:cNvSpPr>
              <a:spLocks noChangeArrowheads="1"/>
            </p:cNvSpPr>
            <p:nvPr/>
          </p:nvSpPr>
          <p:spPr bwMode="auto">
            <a:xfrm flipV="1">
              <a:off x="1653" y="3018"/>
              <a:ext cx="102" cy="242"/>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69" name="Freeform 766">
              <a:extLst>
                <a:ext uri="{FF2B5EF4-FFF2-40B4-BE49-F238E27FC236}">
                  <a16:creationId xmlns:a16="http://schemas.microsoft.com/office/drawing/2014/main" xmlns="" id="{C8179D18-5944-E661-41A9-B41F8ACB1CA8}"/>
                </a:ext>
              </a:extLst>
            </p:cNvPr>
            <p:cNvSpPr>
              <a:spLocks/>
            </p:cNvSpPr>
            <p:nvPr/>
          </p:nvSpPr>
          <p:spPr bwMode="auto">
            <a:xfrm>
              <a:off x="1641" y="2982"/>
              <a:ext cx="124" cy="35"/>
            </a:xfrm>
            <a:custGeom>
              <a:avLst/>
              <a:gdLst>
                <a:gd name="T0" fmla="*/ 11 w 124"/>
                <a:gd name="T1" fmla="*/ 34 h 35"/>
                <a:gd name="T2" fmla="*/ 114 w 124"/>
                <a:gd name="T3" fmla="*/ 34 h 35"/>
                <a:gd name="T4" fmla="*/ 123 w 124"/>
                <a:gd name="T5" fmla="*/ 2 h 35"/>
                <a:gd name="T6" fmla="*/ 0 w 124"/>
                <a:gd name="T7" fmla="*/ 0 h 35"/>
                <a:gd name="T8" fmla="*/ 11 w 124"/>
                <a:gd name="T9" fmla="*/ 34 h 35"/>
                <a:gd name="T10" fmla="*/ 11 w 124"/>
                <a:gd name="T11" fmla="*/ 34 h 35"/>
                <a:gd name="T12" fmla="*/ 0 60000 65536"/>
                <a:gd name="T13" fmla="*/ 0 60000 65536"/>
                <a:gd name="T14" fmla="*/ 0 60000 65536"/>
                <a:gd name="T15" fmla="*/ 0 60000 65536"/>
                <a:gd name="T16" fmla="*/ 0 60000 65536"/>
                <a:gd name="T17" fmla="*/ 0 60000 65536"/>
                <a:gd name="T18" fmla="*/ 0 w 124"/>
                <a:gd name="T19" fmla="*/ 0 h 35"/>
                <a:gd name="T20" fmla="*/ 124 w 124"/>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124" h="35">
                  <a:moveTo>
                    <a:pt x="11" y="34"/>
                  </a:moveTo>
                  <a:lnTo>
                    <a:pt x="114" y="34"/>
                  </a:lnTo>
                  <a:lnTo>
                    <a:pt x="123" y="2"/>
                  </a:lnTo>
                  <a:lnTo>
                    <a:pt x="0" y="0"/>
                  </a:lnTo>
                  <a:lnTo>
                    <a:pt x="11" y="34"/>
                  </a:lnTo>
                </a:path>
              </a:pathLst>
            </a:custGeom>
            <a:solidFill>
              <a:srgbClr val="E1E1E1"/>
            </a:solidFill>
            <a:ln w="9207">
              <a:solidFill>
                <a:srgbClr val="727272"/>
              </a:solidFill>
              <a:round/>
              <a:headEnd/>
              <a:tailEnd/>
            </a:ln>
          </p:spPr>
          <p:txBody>
            <a:bodyPr/>
            <a:lstStyle/>
            <a:p>
              <a:endParaRPr lang="en-US" sz="2372"/>
            </a:p>
          </p:txBody>
        </p:sp>
        <p:sp>
          <p:nvSpPr>
            <p:cNvPr id="165070" name="AutoShape 767">
              <a:extLst>
                <a:ext uri="{FF2B5EF4-FFF2-40B4-BE49-F238E27FC236}">
                  <a16:creationId xmlns:a16="http://schemas.microsoft.com/office/drawing/2014/main" xmlns="" id="{47A68237-37FB-8AE5-5DE8-CF51D511E519}"/>
                </a:ext>
              </a:extLst>
            </p:cNvPr>
            <p:cNvSpPr>
              <a:spLocks noChangeArrowheads="1"/>
            </p:cNvSpPr>
            <p:nvPr/>
          </p:nvSpPr>
          <p:spPr bwMode="auto">
            <a:xfrm flipV="1">
              <a:off x="1642" y="2979"/>
              <a:ext cx="122"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1" name="AutoShape 768">
              <a:extLst>
                <a:ext uri="{FF2B5EF4-FFF2-40B4-BE49-F238E27FC236}">
                  <a16:creationId xmlns:a16="http://schemas.microsoft.com/office/drawing/2014/main" xmlns="" id="{88004020-E42C-1F37-6479-868B0943347D}"/>
                </a:ext>
              </a:extLst>
            </p:cNvPr>
            <p:cNvSpPr>
              <a:spLocks noChangeArrowheads="1"/>
            </p:cNvSpPr>
            <p:nvPr/>
          </p:nvSpPr>
          <p:spPr bwMode="auto">
            <a:xfrm flipV="1">
              <a:off x="1683"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2" name="AutoShape 769">
              <a:extLst>
                <a:ext uri="{FF2B5EF4-FFF2-40B4-BE49-F238E27FC236}">
                  <a16:creationId xmlns:a16="http://schemas.microsoft.com/office/drawing/2014/main" xmlns="" id="{55065F68-1EBF-3A0A-1898-B84E588FFCA4}"/>
                </a:ext>
              </a:extLst>
            </p:cNvPr>
            <p:cNvSpPr>
              <a:spLocks noChangeArrowheads="1"/>
            </p:cNvSpPr>
            <p:nvPr/>
          </p:nvSpPr>
          <p:spPr bwMode="auto">
            <a:xfrm flipV="1">
              <a:off x="1718" y="3015"/>
              <a:ext cx="5"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3" name="AutoShape 770">
              <a:extLst>
                <a:ext uri="{FF2B5EF4-FFF2-40B4-BE49-F238E27FC236}">
                  <a16:creationId xmlns:a16="http://schemas.microsoft.com/office/drawing/2014/main" xmlns="" id="{84C57C85-F4E6-1EA5-6732-151C40518D1C}"/>
                </a:ext>
              </a:extLst>
            </p:cNvPr>
            <p:cNvSpPr>
              <a:spLocks noChangeArrowheads="1"/>
            </p:cNvSpPr>
            <p:nvPr/>
          </p:nvSpPr>
          <p:spPr bwMode="auto">
            <a:xfrm flipV="1">
              <a:off x="1655" y="304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4" name="AutoShape 771">
              <a:extLst>
                <a:ext uri="{FF2B5EF4-FFF2-40B4-BE49-F238E27FC236}">
                  <a16:creationId xmlns:a16="http://schemas.microsoft.com/office/drawing/2014/main" xmlns="" id="{E356E01E-B486-49C9-3D53-D25EF183F76F}"/>
                </a:ext>
              </a:extLst>
            </p:cNvPr>
            <p:cNvSpPr>
              <a:spLocks noChangeArrowheads="1"/>
            </p:cNvSpPr>
            <p:nvPr/>
          </p:nvSpPr>
          <p:spPr bwMode="auto">
            <a:xfrm flipV="1">
              <a:off x="1653" y="3088"/>
              <a:ext cx="101"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5" name="AutoShape 772">
              <a:extLst>
                <a:ext uri="{FF2B5EF4-FFF2-40B4-BE49-F238E27FC236}">
                  <a16:creationId xmlns:a16="http://schemas.microsoft.com/office/drawing/2014/main" xmlns="" id="{C285401F-492E-1787-ED52-CD89FDE85DD7}"/>
                </a:ext>
              </a:extLst>
            </p:cNvPr>
            <p:cNvSpPr>
              <a:spLocks noChangeArrowheads="1"/>
            </p:cNvSpPr>
            <p:nvPr/>
          </p:nvSpPr>
          <p:spPr bwMode="auto">
            <a:xfrm flipV="1">
              <a:off x="1655" y="304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6" name="AutoShape 773">
              <a:extLst>
                <a:ext uri="{FF2B5EF4-FFF2-40B4-BE49-F238E27FC236}">
                  <a16:creationId xmlns:a16="http://schemas.microsoft.com/office/drawing/2014/main" xmlns="" id="{2B344172-F856-BBFE-AF3F-126D04264795}"/>
                </a:ext>
              </a:extLst>
            </p:cNvPr>
            <p:cNvSpPr>
              <a:spLocks noChangeArrowheads="1"/>
            </p:cNvSpPr>
            <p:nvPr/>
          </p:nvSpPr>
          <p:spPr bwMode="auto">
            <a:xfrm flipV="1">
              <a:off x="1655" y="3124"/>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7" name="AutoShape 774">
              <a:extLst>
                <a:ext uri="{FF2B5EF4-FFF2-40B4-BE49-F238E27FC236}">
                  <a16:creationId xmlns:a16="http://schemas.microsoft.com/office/drawing/2014/main" xmlns="" id="{E515689C-ACD4-88B2-E341-FF5E3609F177}"/>
                </a:ext>
              </a:extLst>
            </p:cNvPr>
            <p:cNvSpPr>
              <a:spLocks noChangeArrowheads="1"/>
            </p:cNvSpPr>
            <p:nvPr/>
          </p:nvSpPr>
          <p:spPr bwMode="auto">
            <a:xfrm flipV="1">
              <a:off x="1655" y="3168"/>
              <a:ext cx="102" cy="1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8" name="AutoShape 775">
              <a:extLst>
                <a:ext uri="{FF2B5EF4-FFF2-40B4-BE49-F238E27FC236}">
                  <a16:creationId xmlns:a16="http://schemas.microsoft.com/office/drawing/2014/main" xmlns="" id="{4448A564-6F4A-D16E-2CD6-3F5F515A7561}"/>
                </a:ext>
              </a:extLst>
            </p:cNvPr>
            <p:cNvSpPr>
              <a:spLocks noChangeArrowheads="1"/>
            </p:cNvSpPr>
            <p:nvPr/>
          </p:nvSpPr>
          <p:spPr bwMode="auto">
            <a:xfrm flipV="1">
              <a:off x="1655" y="3216"/>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79" name="AutoShape 776">
              <a:extLst>
                <a:ext uri="{FF2B5EF4-FFF2-40B4-BE49-F238E27FC236}">
                  <a16:creationId xmlns:a16="http://schemas.microsoft.com/office/drawing/2014/main" xmlns="" id="{CACA05E2-10C7-9DAD-CB5C-9FC997D5B125}"/>
                </a:ext>
              </a:extLst>
            </p:cNvPr>
            <p:cNvSpPr>
              <a:spLocks noChangeArrowheads="1"/>
            </p:cNvSpPr>
            <p:nvPr/>
          </p:nvSpPr>
          <p:spPr bwMode="auto">
            <a:xfrm flipV="1">
              <a:off x="1615" y="3018"/>
              <a:ext cx="39"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0" name="AutoShape 777">
              <a:extLst>
                <a:ext uri="{FF2B5EF4-FFF2-40B4-BE49-F238E27FC236}">
                  <a16:creationId xmlns:a16="http://schemas.microsoft.com/office/drawing/2014/main" xmlns="" id="{04D5C1BB-7A09-A0C0-1D68-480487BF02FF}"/>
                </a:ext>
              </a:extLst>
            </p:cNvPr>
            <p:cNvSpPr>
              <a:spLocks noChangeArrowheads="1"/>
            </p:cNvSpPr>
            <p:nvPr/>
          </p:nvSpPr>
          <p:spPr bwMode="auto">
            <a:xfrm flipV="1">
              <a:off x="1755" y="3018"/>
              <a:ext cx="37"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1" name="Freeform 778">
              <a:extLst>
                <a:ext uri="{FF2B5EF4-FFF2-40B4-BE49-F238E27FC236}">
                  <a16:creationId xmlns:a16="http://schemas.microsoft.com/office/drawing/2014/main" xmlns="" id="{57657E11-5F51-4158-6CCC-C25C23CCD3F4}"/>
                </a:ext>
              </a:extLst>
            </p:cNvPr>
            <p:cNvSpPr>
              <a:spLocks/>
            </p:cNvSpPr>
            <p:nvPr/>
          </p:nvSpPr>
          <p:spPr bwMode="auto">
            <a:xfrm>
              <a:off x="1644" y="3256"/>
              <a:ext cx="123" cy="25"/>
            </a:xfrm>
            <a:custGeom>
              <a:avLst/>
              <a:gdLst>
                <a:gd name="T0" fmla="*/ 0 w 123"/>
                <a:gd name="T1" fmla="*/ 24 h 25"/>
                <a:gd name="T2" fmla="*/ 122 w 123"/>
                <a:gd name="T3" fmla="*/ 24 h 25"/>
                <a:gd name="T4" fmla="*/ 115 w 123"/>
                <a:gd name="T5" fmla="*/ 0 h 25"/>
                <a:gd name="T6" fmla="*/ 7 w 123"/>
                <a:gd name="T7" fmla="*/ 0 h 25"/>
                <a:gd name="T8" fmla="*/ 0 w 123"/>
                <a:gd name="T9" fmla="*/ 24 h 25"/>
                <a:gd name="T10" fmla="*/ 0 w 123"/>
                <a:gd name="T11" fmla="*/ 24 h 25"/>
                <a:gd name="T12" fmla="*/ 0 60000 65536"/>
                <a:gd name="T13" fmla="*/ 0 60000 65536"/>
                <a:gd name="T14" fmla="*/ 0 60000 65536"/>
                <a:gd name="T15" fmla="*/ 0 60000 65536"/>
                <a:gd name="T16" fmla="*/ 0 60000 65536"/>
                <a:gd name="T17" fmla="*/ 0 60000 65536"/>
                <a:gd name="T18" fmla="*/ 0 w 123"/>
                <a:gd name="T19" fmla="*/ 0 h 25"/>
                <a:gd name="T20" fmla="*/ 123 w 123"/>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3" h="25">
                  <a:moveTo>
                    <a:pt x="0" y="24"/>
                  </a:moveTo>
                  <a:lnTo>
                    <a:pt x="122" y="24"/>
                  </a:lnTo>
                  <a:lnTo>
                    <a:pt x="115" y="0"/>
                  </a:lnTo>
                  <a:lnTo>
                    <a:pt x="7"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82" name="AutoShape 779">
              <a:extLst>
                <a:ext uri="{FF2B5EF4-FFF2-40B4-BE49-F238E27FC236}">
                  <a16:creationId xmlns:a16="http://schemas.microsoft.com/office/drawing/2014/main" xmlns="" id="{C7066482-F018-8998-C34A-75B82EDA863C}"/>
                </a:ext>
              </a:extLst>
            </p:cNvPr>
            <p:cNvSpPr>
              <a:spLocks noChangeArrowheads="1"/>
            </p:cNvSpPr>
            <p:nvPr/>
          </p:nvSpPr>
          <p:spPr bwMode="auto">
            <a:xfrm flipV="1">
              <a:off x="1644" y="3279"/>
              <a:ext cx="122" cy="8"/>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3" name="AutoShape 780">
              <a:extLst>
                <a:ext uri="{FF2B5EF4-FFF2-40B4-BE49-F238E27FC236}">
                  <a16:creationId xmlns:a16="http://schemas.microsoft.com/office/drawing/2014/main" xmlns="" id="{DE1CDC10-DF66-64E2-95D4-8626BB8EE010}"/>
                </a:ext>
              </a:extLst>
            </p:cNvPr>
            <p:cNvSpPr>
              <a:spLocks noChangeArrowheads="1"/>
            </p:cNvSpPr>
            <p:nvPr/>
          </p:nvSpPr>
          <p:spPr bwMode="auto">
            <a:xfrm flipV="1">
              <a:off x="1852" y="3015"/>
              <a:ext cx="103" cy="245"/>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4" name="Freeform 781">
              <a:extLst>
                <a:ext uri="{FF2B5EF4-FFF2-40B4-BE49-F238E27FC236}">
                  <a16:creationId xmlns:a16="http://schemas.microsoft.com/office/drawing/2014/main" xmlns="" id="{21683971-C519-FA5C-680A-8443BC075BCD}"/>
                </a:ext>
              </a:extLst>
            </p:cNvPr>
            <p:cNvSpPr>
              <a:spLocks/>
            </p:cNvSpPr>
            <p:nvPr/>
          </p:nvSpPr>
          <p:spPr bwMode="auto">
            <a:xfrm>
              <a:off x="1841" y="2983"/>
              <a:ext cx="123" cy="34"/>
            </a:xfrm>
            <a:custGeom>
              <a:avLst/>
              <a:gdLst>
                <a:gd name="T0" fmla="*/ 10 w 123"/>
                <a:gd name="T1" fmla="*/ 33 h 34"/>
                <a:gd name="T2" fmla="*/ 114 w 123"/>
                <a:gd name="T3" fmla="*/ 33 h 34"/>
                <a:gd name="T4" fmla="*/ 122 w 123"/>
                <a:gd name="T5" fmla="*/ 1 h 34"/>
                <a:gd name="T6" fmla="*/ 0 w 123"/>
                <a:gd name="T7" fmla="*/ 0 h 34"/>
                <a:gd name="T8" fmla="*/ 10 w 123"/>
                <a:gd name="T9" fmla="*/ 33 h 34"/>
                <a:gd name="T10" fmla="*/ 10 w 123"/>
                <a:gd name="T11" fmla="*/ 33 h 34"/>
                <a:gd name="T12" fmla="*/ 0 60000 65536"/>
                <a:gd name="T13" fmla="*/ 0 60000 65536"/>
                <a:gd name="T14" fmla="*/ 0 60000 65536"/>
                <a:gd name="T15" fmla="*/ 0 60000 65536"/>
                <a:gd name="T16" fmla="*/ 0 60000 65536"/>
                <a:gd name="T17" fmla="*/ 0 60000 65536"/>
                <a:gd name="T18" fmla="*/ 0 w 123"/>
                <a:gd name="T19" fmla="*/ 0 h 34"/>
                <a:gd name="T20" fmla="*/ 123 w 123"/>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123" h="34">
                  <a:moveTo>
                    <a:pt x="10" y="33"/>
                  </a:moveTo>
                  <a:lnTo>
                    <a:pt x="114" y="33"/>
                  </a:lnTo>
                  <a:lnTo>
                    <a:pt x="122" y="1"/>
                  </a:lnTo>
                  <a:lnTo>
                    <a:pt x="0" y="0"/>
                  </a:lnTo>
                  <a:lnTo>
                    <a:pt x="10" y="33"/>
                  </a:lnTo>
                </a:path>
              </a:pathLst>
            </a:custGeom>
            <a:solidFill>
              <a:srgbClr val="E1E1E1"/>
            </a:solidFill>
            <a:ln w="9207">
              <a:solidFill>
                <a:srgbClr val="727272"/>
              </a:solidFill>
              <a:round/>
              <a:headEnd/>
              <a:tailEnd/>
            </a:ln>
          </p:spPr>
          <p:txBody>
            <a:bodyPr/>
            <a:lstStyle/>
            <a:p>
              <a:endParaRPr lang="en-US" sz="2372"/>
            </a:p>
          </p:txBody>
        </p:sp>
        <p:sp>
          <p:nvSpPr>
            <p:cNvPr id="165085" name="AutoShape 782">
              <a:extLst>
                <a:ext uri="{FF2B5EF4-FFF2-40B4-BE49-F238E27FC236}">
                  <a16:creationId xmlns:a16="http://schemas.microsoft.com/office/drawing/2014/main" xmlns="" id="{4484BD10-4EEF-29B0-617C-6DBA0E4CE041}"/>
                </a:ext>
              </a:extLst>
            </p:cNvPr>
            <p:cNvSpPr>
              <a:spLocks noChangeArrowheads="1"/>
            </p:cNvSpPr>
            <p:nvPr/>
          </p:nvSpPr>
          <p:spPr bwMode="auto">
            <a:xfrm flipV="1">
              <a:off x="1842" y="2979"/>
              <a:ext cx="122" cy="5"/>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6" name="AutoShape 783">
              <a:extLst>
                <a:ext uri="{FF2B5EF4-FFF2-40B4-BE49-F238E27FC236}">
                  <a16:creationId xmlns:a16="http://schemas.microsoft.com/office/drawing/2014/main" xmlns="" id="{E0FE1DF9-DD3D-85BF-0264-3278F5B30236}"/>
                </a:ext>
              </a:extLst>
            </p:cNvPr>
            <p:cNvSpPr>
              <a:spLocks noChangeArrowheads="1"/>
            </p:cNvSpPr>
            <p:nvPr/>
          </p:nvSpPr>
          <p:spPr bwMode="auto">
            <a:xfrm flipV="1">
              <a:off x="1883" y="3015"/>
              <a:ext cx="4"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7" name="AutoShape 784">
              <a:extLst>
                <a:ext uri="{FF2B5EF4-FFF2-40B4-BE49-F238E27FC236}">
                  <a16:creationId xmlns:a16="http://schemas.microsoft.com/office/drawing/2014/main" xmlns="" id="{9597C11E-3C91-385A-BFFB-B0945EF3429F}"/>
                </a:ext>
              </a:extLst>
            </p:cNvPr>
            <p:cNvSpPr>
              <a:spLocks noChangeArrowheads="1"/>
            </p:cNvSpPr>
            <p:nvPr/>
          </p:nvSpPr>
          <p:spPr bwMode="auto">
            <a:xfrm flipV="1">
              <a:off x="1919" y="3015"/>
              <a:ext cx="4" cy="24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8" name="AutoShape 785">
              <a:extLst>
                <a:ext uri="{FF2B5EF4-FFF2-40B4-BE49-F238E27FC236}">
                  <a16:creationId xmlns:a16="http://schemas.microsoft.com/office/drawing/2014/main" xmlns="" id="{8C9ECB41-906C-5974-690E-21B2A37EE2DE}"/>
                </a:ext>
              </a:extLst>
            </p:cNvPr>
            <p:cNvSpPr>
              <a:spLocks noChangeArrowheads="1"/>
            </p:cNvSpPr>
            <p:nvPr/>
          </p:nvSpPr>
          <p:spPr bwMode="auto">
            <a:xfrm flipV="1">
              <a:off x="1855" y="304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89" name="AutoShape 786">
              <a:extLst>
                <a:ext uri="{FF2B5EF4-FFF2-40B4-BE49-F238E27FC236}">
                  <a16:creationId xmlns:a16="http://schemas.microsoft.com/office/drawing/2014/main" xmlns="" id="{10FDB56D-664E-8037-BDEF-E16CC6C0BFE9}"/>
                </a:ext>
              </a:extLst>
            </p:cNvPr>
            <p:cNvSpPr>
              <a:spLocks noChangeArrowheads="1"/>
            </p:cNvSpPr>
            <p:nvPr/>
          </p:nvSpPr>
          <p:spPr bwMode="auto">
            <a:xfrm flipV="1">
              <a:off x="1852" y="3088"/>
              <a:ext cx="102"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0" name="AutoShape 787">
              <a:extLst>
                <a:ext uri="{FF2B5EF4-FFF2-40B4-BE49-F238E27FC236}">
                  <a16:creationId xmlns:a16="http://schemas.microsoft.com/office/drawing/2014/main" xmlns="" id="{BE354DCF-3440-C7BE-AB8E-8617C22C8C07}"/>
                </a:ext>
              </a:extLst>
            </p:cNvPr>
            <p:cNvSpPr>
              <a:spLocks noChangeArrowheads="1"/>
            </p:cNvSpPr>
            <p:nvPr/>
          </p:nvSpPr>
          <p:spPr bwMode="auto">
            <a:xfrm flipV="1">
              <a:off x="1855" y="304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1" name="AutoShape 788">
              <a:extLst>
                <a:ext uri="{FF2B5EF4-FFF2-40B4-BE49-F238E27FC236}">
                  <a16:creationId xmlns:a16="http://schemas.microsoft.com/office/drawing/2014/main" xmlns="" id="{C3E8715A-C2B8-75A7-EF81-7AD70B3FB127}"/>
                </a:ext>
              </a:extLst>
            </p:cNvPr>
            <p:cNvSpPr>
              <a:spLocks noChangeArrowheads="1"/>
            </p:cNvSpPr>
            <p:nvPr/>
          </p:nvSpPr>
          <p:spPr bwMode="auto">
            <a:xfrm flipV="1">
              <a:off x="1855" y="3125"/>
              <a:ext cx="103" cy="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2" name="AutoShape 789">
              <a:extLst>
                <a:ext uri="{FF2B5EF4-FFF2-40B4-BE49-F238E27FC236}">
                  <a16:creationId xmlns:a16="http://schemas.microsoft.com/office/drawing/2014/main" xmlns="" id="{CF1966CE-8653-3404-5CC2-098C6E945FD7}"/>
                </a:ext>
              </a:extLst>
            </p:cNvPr>
            <p:cNvSpPr>
              <a:spLocks noChangeArrowheads="1"/>
            </p:cNvSpPr>
            <p:nvPr/>
          </p:nvSpPr>
          <p:spPr bwMode="auto">
            <a:xfrm flipV="1">
              <a:off x="1855" y="3168"/>
              <a:ext cx="103" cy="11"/>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3" name="AutoShape 790">
              <a:extLst>
                <a:ext uri="{FF2B5EF4-FFF2-40B4-BE49-F238E27FC236}">
                  <a16:creationId xmlns:a16="http://schemas.microsoft.com/office/drawing/2014/main" xmlns="" id="{26F6DC29-E5DA-5EA1-1E7B-C381E49E0338}"/>
                </a:ext>
              </a:extLst>
            </p:cNvPr>
            <p:cNvSpPr>
              <a:spLocks noChangeArrowheads="1"/>
            </p:cNvSpPr>
            <p:nvPr/>
          </p:nvSpPr>
          <p:spPr bwMode="auto">
            <a:xfrm flipV="1">
              <a:off x="1855" y="3216"/>
              <a:ext cx="103" cy="8"/>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4" name="AutoShape 791">
              <a:extLst>
                <a:ext uri="{FF2B5EF4-FFF2-40B4-BE49-F238E27FC236}">
                  <a16:creationId xmlns:a16="http://schemas.microsoft.com/office/drawing/2014/main" xmlns="" id="{2BA9C250-72F9-7B26-3F87-6D28CD01C57D}"/>
                </a:ext>
              </a:extLst>
            </p:cNvPr>
            <p:cNvSpPr>
              <a:spLocks noChangeArrowheads="1"/>
            </p:cNvSpPr>
            <p:nvPr/>
          </p:nvSpPr>
          <p:spPr bwMode="auto">
            <a:xfrm flipV="1">
              <a:off x="1815" y="3018"/>
              <a:ext cx="39" cy="242"/>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5" name="AutoShape 792">
              <a:extLst>
                <a:ext uri="{FF2B5EF4-FFF2-40B4-BE49-F238E27FC236}">
                  <a16:creationId xmlns:a16="http://schemas.microsoft.com/office/drawing/2014/main" xmlns="" id="{5A5BAA6C-F2E6-B88E-8CE8-782F1EDBD1CB}"/>
                </a:ext>
              </a:extLst>
            </p:cNvPr>
            <p:cNvSpPr>
              <a:spLocks noChangeArrowheads="1"/>
            </p:cNvSpPr>
            <p:nvPr/>
          </p:nvSpPr>
          <p:spPr bwMode="auto">
            <a:xfrm flipV="1">
              <a:off x="1955" y="3019"/>
              <a:ext cx="37" cy="238"/>
            </a:xfrm>
            <a:prstGeom prst="roundRect">
              <a:avLst>
                <a:gd name="adj" fmla="val 0"/>
              </a:avLst>
            </a:prstGeom>
            <a:solidFill>
              <a:srgbClr val="40404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6" name="Freeform 793">
              <a:extLst>
                <a:ext uri="{FF2B5EF4-FFF2-40B4-BE49-F238E27FC236}">
                  <a16:creationId xmlns:a16="http://schemas.microsoft.com/office/drawing/2014/main" xmlns="" id="{77B2A49D-BC29-ED3A-DB25-D4AEA274DAAF}"/>
                </a:ext>
              </a:extLst>
            </p:cNvPr>
            <p:cNvSpPr>
              <a:spLocks/>
            </p:cNvSpPr>
            <p:nvPr/>
          </p:nvSpPr>
          <p:spPr bwMode="auto">
            <a:xfrm>
              <a:off x="1844" y="3256"/>
              <a:ext cx="122" cy="25"/>
            </a:xfrm>
            <a:custGeom>
              <a:avLst/>
              <a:gdLst>
                <a:gd name="T0" fmla="*/ 0 w 122"/>
                <a:gd name="T1" fmla="*/ 24 h 25"/>
                <a:gd name="T2" fmla="*/ 121 w 122"/>
                <a:gd name="T3" fmla="*/ 24 h 25"/>
                <a:gd name="T4" fmla="*/ 114 w 122"/>
                <a:gd name="T5" fmla="*/ 0 h 25"/>
                <a:gd name="T6" fmla="*/ 7 w 122"/>
                <a:gd name="T7" fmla="*/ 0 h 25"/>
                <a:gd name="T8" fmla="*/ 0 w 122"/>
                <a:gd name="T9" fmla="*/ 24 h 25"/>
                <a:gd name="T10" fmla="*/ 0 w 122"/>
                <a:gd name="T11" fmla="*/ 24 h 25"/>
                <a:gd name="T12" fmla="*/ 0 60000 65536"/>
                <a:gd name="T13" fmla="*/ 0 60000 65536"/>
                <a:gd name="T14" fmla="*/ 0 60000 65536"/>
                <a:gd name="T15" fmla="*/ 0 60000 65536"/>
                <a:gd name="T16" fmla="*/ 0 60000 65536"/>
                <a:gd name="T17" fmla="*/ 0 60000 65536"/>
                <a:gd name="T18" fmla="*/ 0 w 122"/>
                <a:gd name="T19" fmla="*/ 0 h 25"/>
                <a:gd name="T20" fmla="*/ 122 w 122"/>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22" h="25">
                  <a:moveTo>
                    <a:pt x="0" y="24"/>
                  </a:moveTo>
                  <a:lnTo>
                    <a:pt x="121" y="24"/>
                  </a:lnTo>
                  <a:lnTo>
                    <a:pt x="114" y="0"/>
                  </a:lnTo>
                  <a:lnTo>
                    <a:pt x="7" y="0"/>
                  </a:lnTo>
                  <a:lnTo>
                    <a:pt x="0" y="24"/>
                  </a:lnTo>
                </a:path>
              </a:pathLst>
            </a:custGeom>
            <a:solidFill>
              <a:srgbClr val="E1E1E1"/>
            </a:solidFill>
            <a:ln w="9207">
              <a:solidFill>
                <a:srgbClr val="727272"/>
              </a:solidFill>
              <a:round/>
              <a:headEnd/>
              <a:tailEnd/>
            </a:ln>
          </p:spPr>
          <p:txBody>
            <a:bodyPr/>
            <a:lstStyle/>
            <a:p>
              <a:endParaRPr lang="en-US" sz="2372"/>
            </a:p>
          </p:txBody>
        </p:sp>
        <p:sp>
          <p:nvSpPr>
            <p:cNvPr id="165097" name="AutoShape 794">
              <a:extLst>
                <a:ext uri="{FF2B5EF4-FFF2-40B4-BE49-F238E27FC236}">
                  <a16:creationId xmlns:a16="http://schemas.microsoft.com/office/drawing/2014/main" xmlns="" id="{B403F4DB-D324-3F14-6E9E-1F1B3791CDAC}"/>
                </a:ext>
              </a:extLst>
            </p:cNvPr>
            <p:cNvSpPr>
              <a:spLocks noChangeArrowheads="1"/>
            </p:cNvSpPr>
            <p:nvPr/>
          </p:nvSpPr>
          <p:spPr bwMode="auto">
            <a:xfrm flipV="1">
              <a:off x="1844" y="3279"/>
              <a:ext cx="121" cy="8"/>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098" name="Freeform 795">
              <a:extLst>
                <a:ext uri="{FF2B5EF4-FFF2-40B4-BE49-F238E27FC236}">
                  <a16:creationId xmlns:a16="http://schemas.microsoft.com/office/drawing/2014/main" xmlns="" id="{CA63DDD4-A36B-9476-79EE-9B12848C2A9F}"/>
                </a:ext>
              </a:extLst>
            </p:cNvPr>
            <p:cNvSpPr>
              <a:spLocks/>
            </p:cNvSpPr>
            <p:nvPr/>
          </p:nvSpPr>
          <p:spPr bwMode="auto">
            <a:xfrm>
              <a:off x="1270" y="2954"/>
              <a:ext cx="213" cy="461"/>
            </a:xfrm>
            <a:custGeom>
              <a:avLst/>
              <a:gdLst>
                <a:gd name="T0" fmla="*/ 0 w 213"/>
                <a:gd name="T1" fmla="*/ 457 h 461"/>
                <a:gd name="T2" fmla="*/ 0 w 213"/>
                <a:gd name="T3" fmla="*/ 429 h 461"/>
                <a:gd name="T4" fmla="*/ 0 w 213"/>
                <a:gd name="T5" fmla="*/ 382 h 461"/>
                <a:gd name="T6" fmla="*/ 0 w 213"/>
                <a:gd name="T7" fmla="*/ 323 h 461"/>
                <a:gd name="T8" fmla="*/ 0 w 213"/>
                <a:gd name="T9" fmla="*/ 261 h 461"/>
                <a:gd name="T10" fmla="*/ 0 w 213"/>
                <a:gd name="T11" fmla="*/ 202 h 461"/>
                <a:gd name="T12" fmla="*/ 0 w 213"/>
                <a:gd name="T13" fmla="*/ 156 h 461"/>
                <a:gd name="T14" fmla="*/ 0 w 213"/>
                <a:gd name="T15" fmla="*/ 128 h 461"/>
                <a:gd name="T16" fmla="*/ 0 w 213"/>
                <a:gd name="T17" fmla="*/ 124 h 461"/>
                <a:gd name="T18" fmla="*/ 1 w 213"/>
                <a:gd name="T19" fmla="*/ 118 h 461"/>
                <a:gd name="T20" fmla="*/ 4 w 213"/>
                <a:gd name="T21" fmla="*/ 108 h 461"/>
                <a:gd name="T22" fmla="*/ 8 w 213"/>
                <a:gd name="T23" fmla="*/ 96 h 461"/>
                <a:gd name="T24" fmla="*/ 12 w 213"/>
                <a:gd name="T25" fmla="*/ 82 h 461"/>
                <a:gd name="T26" fmla="*/ 17 w 213"/>
                <a:gd name="T27" fmla="*/ 66 h 461"/>
                <a:gd name="T28" fmla="*/ 25 w 213"/>
                <a:gd name="T29" fmla="*/ 53 h 461"/>
                <a:gd name="T30" fmla="*/ 32 w 213"/>
                <a:gd name="T31" fmla="*/ 39 h 461"/>
                <a:gd name="T32" fmla="*/ 40 w 213"/>
                <a:gd name="T33" fmla="*/ 30 h 461"/>
                <a:gd name="T34" fmla="*/ 48 w 213"/>
                <a:gd name="T35" fmla="*/ 23 h 461"/>
                <a:gd name="T36" fmla="*/ 57 w 213"/>
                <a:gd name="T37" fmla="*/ 17 h 461"/>
                <a:gd name="T38" fmla="*/ 66 w 213"/>
                <a:gd name="T39" fmla="*/ 11 h 461"/>
                <a:gd name="T40" fmla="*/ 76 w 213"/>
                <a:gd name="T41" fmla="*/ 8 h 461"/>
                <a:gd name="T42" fmla="*/ 84 w 213"/>
                <a:gd name="T43" fmla="*/ 4 h 461"/>
                <a:gd name="T44" fmla="*/ 92 w 213"/>
                <a:gd name="T45" fmla="*/ 2 h 461"/>
                <a:gd name="T46" fmla="*/ 99 w 213"/>
                <a:gd name="T47" fmla="*/ 1 h 461"/>
                <a:gd name="T48" fmla="*/ 106 w 213"/>
                <a:gd name="T49" fmla="*/ 1 h 461"/>
                <a:gd name="T50" fmla="*/ 114 w 213"/>
                <a:gd name="T51" fmla="*/ 3 h 461"/>
                <a:gd name="T52" fmla="*/ 122 w 213"/>
                <a:gd name="T53" fmla="*/ 5 h 461"/>
                <a:gd name="T54" fmla="*/ 131 w 213"/>
                <a:gd name="T55" fmla="*/ 9 h 461"/>
                <a:gd name="T56" fmla="*/ 141 w 213"/>
                <a:gd name="T57" fmla="*/ 15 h 461"/>
                <a:gd name="T58" fmla="*/ 149 w 213"/>
                <a:gd name="T59" fmla="*/ 20 h 461"/>
                <a:gd name="T60" fmla="*/ 159 w 213"/>
                <a:gd name="T61" fmla="*/ 25 h 461"/>
                <a:gd name="T62" fmla="*/ 166 w 213"/>
                <a:gd name="T63" fmla="*/ 31 h 461"/>
                <a:gd name="T64" fmla="*/ 174 w 213"/>
                <a:gd name="T65" fmla="*/ 40 h 461"/>
                <a:gd name="T66" fmla="*/ 182 w 213"/>
                <a:gd name="T67" fmla="*/ 54 h 461"/>
                <a:gd name="T68" fmla="*/ 190 w 213"/>
                <a:gd name="T69" fmla="*/ 68 h 461"/>
                <a:gd name="T70" fmla="*/ 197 w 213"/>
                <a:gd name="T71" fmla="*/ 83 h 461"/>
                <a:gd name="T72" fmla="*/ 203 w 213"/>
                <a:gd name="T73" fmla="*/ 97 h 461"/>
                <a:gd name="T74" fmla="*/ 206 w 213"/>
                <a:gd name="T75" fmla="*/ 109 h 461"/>
                <a:gd name="T76" fmla="*/ 209 w 213"/>
                <a:gd name="T77" fmla="*/ 119 h 461"/>
                <a:gd name="T78" fmla="*/ 211 w 213"/>
                <a:gd name="T79" fmla="*/ 124 h 461"/>
                <a:gd name="T80" fmla="*/ 212 w 213"/>
                <a:gd name="T81" fmla="*/ 132 h 461"/>
                <a:gd name="T82" fmla="*/ 212 w 213"/>
                <a:gd name="T83" fmla="*/ 161 h 461"/>
                <a:gd name="T84" fmla="*/ 212 w 213"/>
                <a:gd name="T85" fmla="*/ 208 h 461"/>
                <a:gd name="T86" fmla="*/ 212 w 213"/>
                <a:gd name="T87" fmla="*/ 266 h 461"/>
                <a:gd name="T88" fmla="*/ 212 w 213"/>
                <a:gd name="T89" fmla="*/ 328 h 461"/>
                <a:gd name="T90" fmla="*/ 212 w 213"/>
                <a:gd name="T91" fmla="*/ 386 h 461"/>
                <a:gd name="T92" fmla="*/ 212 w 213"/>
                <a:gd name="T93" fmla="*/ 431 h 461"/>
                <a:gd name="T94" fmla="*/ 212 w 213"/>
                <a:gd name="T95" fmla="*/ 457 h 461"/>
                <a:gd name="T96" fmla="*/ 209 w 213"/>
                <a:gd name="T97" fmla="*/ 460 h 461"/>
                <a:gd name="T98" fmla="*/ 191 w 213"/>
                <a:gd name="T99" fmla="*/ 460 h 461"/>
                <a:gd name="T100" fmla="*/ 161 w 213"/>
                <a:gd name="T101" fmla="*/ 460 h 461"/>
                <a:gd name="T102" fmla="*/ 124 w 213"/>
                <a:gd name="T103" fmla="*/ 460 h 461"/>
                <a:gd name="T104" fmla="*/ 85 w 213"/>
                <a:gd name="T105" fmla="*/ 460 h 461"/>
                <a:gd name="T106" fmla="*/ 48 w 213"/>
                <a:gd name="T107" fmla="*/ 460 h 461"/>
                <a:gd name="T108" fmla="*/ 17 w 213"/>
                <a:gd name="T109" fmla="*/ 460 h 461"/>
                <a:gd name="T110" fmla="*/ 1 w 213"/>
                <a:gd name="T111" fmla="*/ 460 h 461"/>
                <a:gd name="T112" fmla="*/ 0 w 213"/>
                <a:gd name="T113" fmla="*/ 460 h 46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3"/>
                <a:gd name="T172" fmla="*/ 0 h 461"/>
                <a:gd name="T173" fmla="*/ 213 w 213"/>
                <a:gd name="T174" fmla="*/ 461 h 46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3" h="461">
                  <a:moveTo>
                    <a:pt x="0" y="460"/>
                  </a:moveTo>
                  <a:lnTo>
                    <a:pt x="0" y="457"/>
                  </a:lnTo>
                  <a:lnTo>
                    <a:pt x="0" y="446"/>
                  </a:lnTo>
                  <a:lnTo>
                    <a:pt x="0" y="429"/>
                  </a:lnTo>
                  <a:lnTo>
                    <a:pt x="0" y="408"/>
                  </a:lnTo>
                  <a:lnTo>
                    <a:pt x="0" y="382"/>
                  </a:lnTo>
                  <a:lnTo>
                    <a:pt x="0" y="354"/>
                  </a:lnTo>
                  <a:lnTo>
                    <a:pt x="0" y="323"/>
                  </a:lnTo>
                  <a:lnTo>
                    <a:pt x="0" y="291"/>
                  </a:lnTo>
                  <a:lnTo>
                    <a:pt x="0" y="261"/>
                  </a:lnTo>
                  <a:lnTo>
                    <a:pt x="0" y="231"/>
                  </a:lnTo>
                  <a:lnTo>
                    <a:pt x="0" y="202"/>
                  </a:lnTo>
                  <a:lnTo>
                    <a:pt x="0" y="176"/>
                  </a:lnTo>
                  <a:lnTo>
                    <a:pt x="0" y="156"/>
                  </a:lnTo>
                  <a:lnTo>
                    <a:pt x="0" y="139"/>
                  </a:lnTo>
                  <a:lnTo>
                    <a:pt x="0" y="128"/>
                  </a:lnTo>
                  <a:lnTo>
                    <a:pt x="0" y="124"/>
                  </a:lnTo>
                  <a:lnTo>
                    <a:pt x="0" y="121"/>
                  </a:lnTo>
                  <a:lnTo>
                    <a:pt x="1" y="118"/>
                  </a:lnTo>
                  <a:lnTo>
                    <a:pt x="2" y="113"/>
                  </a:lnTo>
                  <a:lnTo>
                    <a:pt x="4" y="108"/>
                  </a:lnTo>
                  <a:lnTo>
                    <a:pt x="5" y="103"/>
                  </a:lnTo>
                  <a:lnTo>
                    <a:pt x="8" y="96"/>
                  </a:lnTo>
                  <a:lnTo>
                    <a:pt x="10" y="88"/>
                  </a:lnTo>
                  <a:lnTo>
                    <a:pt x="12" y="82"/>
                  </a:lnTo>
                  <a:lnTo>
                    <a:pt x="15" y="74"/>
                  </a:lnTo>
                  <a:lnTo>
                    <a:pt x="17" y="66"/>
                  </a:lnTo>
                  <a:lnTo>
                    <a:pt x="21" y="59"/>
                  </a:lnTo>
                  <a:lnTo>
                    <a:pt x="25" y="53"/>
                  </a:lnTo>
                  <a:lnTo>
                    <a:pt x="28" y="45"/>
                  </a:lnTo>
                  <a:lnTo>
                    <a:pt x="32" y="39"/>
                  </a:lnTo>
                  <a:lnTo>
                    <a:pt x="37" y="33"/>
                  </a:lnTo>
                  <a:lnTo>
                    <a:pt x="40" y="30"/>
                  </a:lnTo>
                  <a:lnTo>
                    <a:pt x="44" y="26"/>
                  </a:lnTo>
                  <a:lnTo>
                    <a:pt x="48" y="23"/>
                  </a:lnTo>
                  <a:lnTo>
                    <a:pt x="53" y="19"/>
                  </a:lnTo>
                  <a:lnTo>
                    <a:pt x="57" y="17"/>
                  </a:lnTo>
                  <a:lnTo>
                    <a:pt x="62" y="13"/>
                  </a:lnTo>
                  <a:lnTo>
                    <a:pt x="66" y="11"/>
                  </a:lnTo>
                  <a:lnTo>
                    <a:pt x="71" y="8"/>
                  </a:lnTo>
                  <a:lnTo>
                    <a:pt x="76" y="8"/>
                  </a:lnTo>
                  <a:lnTo>
                    <a:pt x="80" y="6"/>
                  </a:lnTo>
                  <a:lnTo>
                    <a:pt x="84" y="4"/>
                  </a:lnTo>
                  <a:lnTo>
                    <a:pt x="89" y="2"/>
                  </a:lnTo>
                  <a:lnTo>
                    <a:pt x="92" y="2"/>
                  </a:lnTo>
                  <a:lnTo>
                    <a:pt x="96" y="1"/>
                  </a:lnTo>
                  <a:lnTo>
                    <a:pt x="99" y="1"/>
                  </a:lnTo>
                  <a:lnTo>
                    <a:pt x="102" y="0"/>
                  </a:lnTo>
                  <a:lnTo>
                    <a:pt x="106" y="1"/>
                  </a:lnTo>
                  <a:lnTo>
                    <a:pt x="109" y="1"/>
                  </a:lnTo>
                  <a:lnTo>
                    <a:pt x="114" y="3"/>
                  </a:lnTo>
                  <a:lnTo>
                    <a:pt x="118" y="3"/>
                  </a:lnTo>
                  <a:lnTo>
                    <a:pt x="122" y="5"/>
                  </a:lnTo>
                  <a:lnTo>
                    <a:pt x="127" y="7"/>
                  </a:lnTo>
                  <a:lnTo>
                    <a:pt x="131" y="9"/>
                  </a:lnTo>
                  <a:lnTo>
                    <a:pt x="137" y="11"/>
                  </a:lnTo>
                  <a:lnTo>
                    <a:pt x="141" y="15"/>
                  </a:lnTo>
                  <a:lnTo>
                    <a:pt x="145" y="16"/>
                  </a:lnTo>
                  <a:lnTo>
                    <a:pt x="149" y="20"/>
                  </a:lnTo>
                  <a:lnTo>
                    <a:pt x="155" y="22"/>
                  </a:lnTo>
                  <a:lnTo>
                    <a:pt x="159" y="25"/>
                  </a:lnTo>
                  <a:lnTo>
                    <a:pt x="163" y="28"/>
                  </a:lnTo>
                  <a:lnTo>
                    <a:pt x="166" y="31"/>
                  </a:lnTo>
                  <a:lnTo>
                    <a:pt x="170" y="33"/>
                  </a:lnTo>
                  <a:lnTo>
                    <a:pt x="174" y="40"/>
                  </a:lnTo>
                  <a:lnTo>
                    <a:pt x="178" y="46"/>
                  </a:lnTo>
                  <a:lnTo>
                    <a:pt x="182" y="54"/>
                  </a:lnTo>
                  <a:lnTo>
                    <a:pt x="187" y="60"/>
                  </a:lnTo>
                  <a:lnTo>
                    <a:pt x="190" y="68"/>
                  </a:lnTo>
                  <a:lnTo>
                    <a:pt x="194" y="75"/>
                  </a:lnTo>
                  <a:lnTo>
                    <a:pt x="197" y="83"/>
                  </a:lnTo>
                  <a:lnTo>
                    <a:pt x="201" y="89"/>
                  </a:lnTo>
                  <a:lnTo>
                    <a:pt x="203" y="97"/>
                  </a:lnTo>
                  <a:lnTo>
                    <a:pt x="205" y="103"/>
                  </a:lnTo>
                  <a:lnTo>
                    <a:pt x="206" y="109"/>
                  </a:lnTo>
                  <a:lnTo>
                    <a:pt x="209" y="113"/>
                  </a:lnTo>
                  <a:lnTo>
                    <a:pt x="209" y="119"/>
                  </a:lnTo>
                  <a:lnTo>
                    <a:pt x="211" y="122"/>
                  </a:lnTo>
                  <a:lnTo>
                    <a:pt x="211" y="124"/>
                  </a:lnTo>
                  <a:lnTo>
                    <a:pt x="212" y="126"/>
                  </a:lnTo>
                  <a:lnTo>
                    <a:pt x="212" y="132"/>
                  </a:lnTo>
                  <a:lnTo>
                    <a:pt x="212" y="143"/>
                  </a:lnTo>
                  <a:lnTo>
                    <a:pt x="212" y="161"/>
                  </a:lnTo>
                  <a:lnTo>
                    <a:pt x="212" y="182"/>
                  </a:lnTo>
                  <a:lnTo>
                    <a:pt x="212" y="208"/>
                  </a:lnTo>
                  <a:lnTo>
                    <a:pt x="212" y="236"/>
                  </a:lnTo>
                  <a:lnTo>
                    <a:pt x="212" y="266"/>
                  </a:lnTo>
                  <a:lnTo>
                    <a:pt x="212" y="296"/>
                  </a:lnTo>
                  <a:lnTo>
                    <a:pt x="212" y="328"/>
                  </a:lnTo>
                  <a:lnTo>
                    <a:pt x="212" y="357"/>
                  </a:lnTo>
                  <a:lnTo>
                    <a:pt x="212" y="386"/>
                  </a:lnTo>
                  <a:lnTo>
                    <a:pt x="212" y="410"/>
                  </a:lnTo>
                  <a:lnTo>
                    <a:pt x="212" y="431"/>
                  </a:lnTo>
                  <a:lnTo>
                    <a:pt x="212" y="447"/>
                  </a:lnTo>
                  <a:lnTo>
                    <a:pt x="212" y="457"/>
                  </a:lnTo>
                  <a:lnTo>
                    <a:pt x="212" y="460"/>
                  </a:lnTo>
                  <a:lnTo>
                    <a:pt x="209" y="460"/>
                  </a:lnTo>
                  <a:lnTo>
                    <a:pt x="202" y="460"/>
                  </a:lnTo>
                  <a:lnTo>
                    <a:pt x="191" y="460"/>
                  </a:lnTo>
                  <a:lnTo>
                    <a:pt x="178" y="460"/>
                  </a:lnTo>
                  <a:lnTo>
                    <a:pt x="161" y="460"/>
                  </a:lnTo>
                  <a:lnTo>
                    <a:pt x="143" y="460"/>
                  </a:lnTo>
                  <a:lnTo>
                    <a:pt x="124" y="460"/>
                  </a:lnTo>
                  <a:lnTo>
                    <a:pt x="105" y="460"/>
                  </a:lnTo>
                  <a:lnTo>
                    <a:pt x="85" y="460"/>
                  </a:lnTo>
                  <a:lnTo>
                    <a:pt x="66" y="460"/>
                  </a:lnTo>
                  <a:lnTo>
                    <a:pt x="48" y="460"/>
                  </a:lnTo>
                  <a:lnTo>
                    <a:pt x="32" y="460"/>
                  </a:lnTo>
                  <a:lnTo>
                    <a:pt x="17" y="460"/>
                  </a:lnTo>
                  <a:lnTo>
                    <a:pt x="8" y="460"/>
                  </a:lnTo>
                  <a:lnTo>
                    <a:pt x="1" y="460"/>
                  </a:lnTo>
                  <a:lnTo>
                    <a:pt x="0" y="460"/>
                  </a:lnTo>
                </a:path>
              </a:pathLst>
            </a:custGeom>
            <a:solidFill>
              <a:srgbClr val="808080"/>
            </a:solidFill>
            <a:ln w="9207">
              <a:solidFill>
                <a:srgbClr val="FFFFFF"/>
              </a:solidFill>
              <a:round/>
              <a:headEnd/>
              <a:tailEnd/>
            </a:ln>
          </p:spPr>
          <p:txBody>
            <a:bodyPr/>
            <a:lstStyle/>
            <a:p>
              <a:endParaRPr lang="en-US" sz="2372"/>
            </a:p>
          </p:txBody>
        </p:sp>
        <p:sp>
          <p:nvSpPr>
            <p:cNvPr id="165099" name="AutoShape 796">
              <a:extLst>
                <a:ext uri="{FF2B5EF4-FFF2-40B4-BE49-F238E27FC236}">
                  <a16:creationId xmlns:a16="http://schemas.microsoft.com/office/drawing/2014/main" xmlns="" id="{07A3BED2-9B14-430A-AA9B-8575E72975C2}"/>
                </a:ext>
              </a:extLst>
            </p:cNvPr>
            <p:cNvSpPr>
              <a:spLocks noChangeArrowheads="1"/>
            </p:cNvSpPr>
            <p:nvPr/>
          </p:nvSpPr>
          <p:spPr bwMode="auto">
            <a:xfrm flipV="1">
              <a:off x="1314" y="3079"/>
              <a:ext cx="132" cy="326"/>
            </a:xfrm>
            <a:prstGeom prst="roundRect">
              <a:avLst>
                <a:gd name="adj" fmla="val 0"/>
              </a:avLst>
            </a:prstGeom>
            <a:solidFill>
              <a:srgbClr val="C20000"/>
            </a:solidFill>
            <a:ln w="9207">
              <a:solidFill>
                <a:srgbClr val="C2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0" name="AutoShape 797">
              <a:extLst>
                <a:ext uri="{FF2B5EF4-FFF2-40B4-BE49-F238E27FC236}">
                  <a16:creationId xmlns:a16="http://schemas.microsoft.com/office/drawing/2014/main" xmlns="" id="{C3C4FF6D-3FEC-EE80-333B-8080EC709154}"/>
                </a:ext>
              </a:extLst>
            </p:cNvPr>
            <p:cNvSpPr>
              <a:spLocks noChangeArrowheads="1"/>
            </p:cNvSpPr>
            <p:nvPr/>
          </p:nvSpPr>
          <p:spPr bwMode="auto">
            <a:xfrm flipV="1">
              <a:off x="1338" y="3101"/>
              <a:ext cx="34" cy="5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1" name="AutoShape 798">
              <a:extLst>
                <a:ext uri="{FF2B5EF4-FFF2-40B4-BE49-F238E27FC236}">
                  <a16:creationId xmlns:a16="http://schemas.microsoft.com/office/drawing/2014/main" xmlns="" id="{CCC48AC3-9DF3-8C37-A430-30DEE84CFDB0}"/>
                </a:ext>
              </a:extLst>
            </p:cNvPr>
            <p:cNvSpPr>
              <a:spLocks noChangeArrowheads="1"/>
            </p:cNvSpPr>
            <p:nvPr/>
          </p:nvSpPr>
          <p:spPr bwMode="auto">
            <a:xfrm flipV="1">
              <a:off x="1389" y="3101"/>
              <a:ext cx="35" cy="51"/>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2" name="AutoShape 799">
              <a:extLst>
                <a:ext uri="{FF2B5EF4-FFF2-40B4-BE49-F238E27FC236}">
                  <a16:creationId xmlns:a16="http://schemas.microsoft.com/office/drawing/2014/main" xmlns="" id="{BF204E54-ACCD-CEBA-963D-72CFAA6A4A81}"/>
                </a:ext>
              </a:extLst>
            </p:cNvPr>
            <p:cNvSpPr>
              <a:spLocks noChangeArrowheads="1"/>
            </p:cNvSpPr>
            <p:nvPr/>
          </p:nvSpPr>
          <p:spPr bwMode="auto">
            <a:xfrm flipV="1">
              <a:off x="1340" y="3172"/>
              <a:ext cx="29" cy="99"/>
            </a:xfrm>
            <a:prstGeom prst="roundRect">
              <a:avLst>
                <a:gd name="adj" fmla="val 0"/>
              </a:avLst>
            </a:prstGeom>
            <a:solidFill>
              <a:srgbClr val="A000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3" name="AutoShape 800">
              <a:extLst>
                <a:ext uri="{FF2B5EF4-FFF2-40B4-BE49-F238E27FC236}">
                  <a16:creationId xmlns:a16="http://schemas.microsoft.com/office/drawing/2014/main" xmlns="" id="{90BC4C15-AC8A-0A2B-D7F5-4E4DE429620E}"/>
                </a:ext>
              </a:extLst>
            </p:cNvPr>
            <p:cNvSpPr>
              <a:spLocks noChangeArrowheads="1"/>
            </p:cNvSpPr>
            <p:nvPr/>
          </p:nvSpPr>
          <p:spPr bwMode="auto">
            <a:xfrm flipV="1">
              <a:off x="1392" y="3172"/>
              <a:ext cx="29" cy="99"/>
            </a:xfrm>
            <a:prstGeom prst="roundRect">
              <a:avLst>
                <a:gd name="adj" fmla="val 0"/>
              </a:avLst>
            </a:prstGeom>
            <a:solidFill>
              <a:srgbClr val="A000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4" name="AutoShape 801">
              <a:extLst>
                <a:ext uri="{FF2B5EF4-FFF2-40B4-BE49-F238E27FC236}">
                  <a16:creationId xmlns:a16="http://schemas.microsoft.com/office/drawing/2014/main" xmlns="" id="{515375EF-4B6B-C063-5C8C-842344450AC9}"/>
                </a:ext>
              </a:extLst>
            </p:cNvPr>
            <p:cNvSpPr>
              <a:spLocks noChangeArrowheads="1"/>
            </p:cNvSpPr>
            <p:nvPr/>
          </p:nvSpPr>
          <p:spPr bwMode="auto">
            <a:xfrm flipV="1">
              <a:off x="1339" y="3306"/>
              <a:ext cx="30" cy="74"/>
            </a:xfrm>
            <a:prstGeom prst="roundRect">
              <a:avLst>
                <a:gd name="adj" fmla="val 0"/>
              </a:avLst>
            </a:prstGeom>
            <a:solidFill>
              <a:srgbClr val="A000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5" name="AutoShape 802">
              <a:extLst>
                <a:ext uri="{FF2B5EF4-FFF2-40B4-BE49-F238E27FC236}">
                  <a16:creationId xmlns:a16="http://schemas.microsoft.com/office/drawing/2014/main" xmlns="" id="{7C6060D0-CC71-8F0D-6B44-E49BA3FC5A10}"/>
                </a:ext>
              </a:extLst>
            </p:cNvPr>
            <p:cNvSpPr>
              <a:spLocks noChangeArrowheads="1"/>
            </p:cNvSpPr>
            <p:nvPr/>
          </p:nvSpPr>
          <p:spPr bwMode="auto">
            <a:xfrm flipV="1">
              <a:off x="1389" y="3306"/>
              <a:ext cx="28" cy="74"/>
            </a:xfrm>
            <a:prstGeom prst="roundRect">
              <a:avLst>
                <a:gd name="adj" fmla="val 0"/>
              </a:avLst>
            </a:prstGeom>
            <a:solidFill>
              <a:srgbClr val="A00000"/>
            </a:solidFill>
            <a:ln w="9207">
              <a:solidFill>
                <a:srgbClr val="40404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6" name="Oval 803">
              <a:extLst>
                <a:ext uri="{FF2B5EF4-FFF2-40B4-BE49-F238E27FC236}">
                  <a16:creationId xmlns:a16="http://schemas.microsoft.com/office/drawing/2014/main" xmlns="" id="{8F575984-5A9F-EB24-C437-1DD2607173AA}"/>
                </a:ext>
              </a:extLst>
            </p:cNvPr>
            <p:cNvSpPr>
              <a:spLocks noChangeArrowheads="1"/>
            </p:cNvSpPr>
            <p:nvPr/>
          </p:nvSpPr>
          <p:spPr bwMode="auto">
            <a:xfrm>
              <a:off x="1318" y="3250"/>
              <a:ext cx="13" cy="17"/>
            </a:xfrm>
            <a:prstGeom prst="ellipse">
              <a:avLst/>
            </a:prstGeom>
            <a:solidFill>
              <a:srgbClr val="FFFF80"/>
            </a:solidFill>
            <a:ln w="9207">
              <a:solidFill>
                <a:srgbClr val="FFFF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7" name="AutoShape 804">
              <a:extLst>
                <a:ext uri="{FF2B5EF4-FFF2-40B4-BE49-F238E27FC236}">
                  <a16:creationId xmlns:a16="http://schemas.microsoft.com/office/drawing/2014/main" xmlns="" id="{6B46126C-77F5-6B54-B3EE-B1C7EDD6731E}"/>
                </a:ext>
              </a:extLst>
            </p:cNvPr>
            <p:cNvSpPr>
              <a:spLocks noChangeArrowheads="1"/>
            </p:cNvSpPr>
            <p:nvPr/>
          </p:nvSpPr>
          <p:spPr bwMode="auto">
            <a:xfrm flipV="1">
              <a:off x="1266" y="3066"/>
              <a:ext cx="215" cy="12"/>
            </a:xfrm>
            <a:prstGeom prst="roundRect">
              <a:avLst>
                <a:gd name="adj" fmla="val 0"/>
              </a:avLst>
            </a:prstGeom>
            <a:solidFill>
              <a:srgbClr val="FFFFFF"/>
            </a:solidFill>
            <a:ln w="9207">
              <a:solidFill>
                <a:srgbClr val="FF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8" name="Oval 805">
              <a:extLst>
                <a:ext uri="{FF2B5EF4-FFF2-40B4-BE49-F238E27FC236}">
                  <a16:creationId xmlns:a16="http://schemas.microsoft.com/office/drawing/2014/main" xmlns="" id="{08161A61-7809-BB4D-A5D9-41EB28E91956}"/>
                </a:ext>
              </a:extLst>
            </p:cNvPr>
            <p:cNvSpPr>
              <a:spLocks noChangeArrowheads="1"/>
            </p:cNvSpPr>
            <p:nvPr/>
          </p:nvSpPr>
          <p:spPr bwMode="auto">
            <a:xfrm>
              <a:off x="1302" y="2555"/>
              <a:ext cx="139" cy="147"/>
            </a:xfrm>
            <a:prstGeom prst="ellipse">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09" name="AutoShape 806">
              <a:extLst>
                <a:ext uri="{FF2B5EF4-FFF2-40B4-BE49-F238E27FC236}">
                  <a16:creationId xmlns:a16="http://schemas.microsoft.com/office/drawing/2014/main" xmlns="" id="{D6068B4B-31D8-6A30-C61C-7E134F1EBAEC}"/>
                </a:ext>
              </a:extLst>
            </p:cNvPr>
            <p:cNvSpPr>
              <a:spLocks noChangeArrowheads="1"/>
            </p:cNvSpPr>
            <p:nvPr/>
          </p:nvSpPr>
          <p:spPr bwMode="auto">
            <a:xfrm flipV="1">
              <a:off x="1249" y="2640"/>
              <a:ext cx="244" cy="14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0" name="AutoShape 807">
              <a:extLst>
                <a:ext uri="{FF2B5EF4-FFF2-40B4-BE49-F238E27FC236}">
                  <a16:creationId xmlns:a16="http://schemas.microsoft.com/office/drawing/2014/main" xmlns="" id="{D1EF6F59-31C2-EE5D-04E2-3C0D16FDD519}"/>
                </a:ext>
              </a:extLst>
            </p:cNvPr>
            <p:cNvSpPr>
              <a:spLocks noChangeArrowheads="1"/>
            </p:cNvSpPr>
            <p:nvPr/>
          </p:nvSpPr>
          <p:spPr bwMode="auto">
            <a:xfrm flipV="1">
              <a:off x="1258" y="2649"/>
              <a:ext cx="228" cy="103"/>
            </a:xfrm>
            <a:prstGeom prst="roundRect">
              <a:avLst>
                <a:gd name="adj" fmla="val 0"/>
              </a:avLst>
            </a:prstGeom>
            <a:solidFill>
              <a:srgbClr val="80FFFF"/>
            </a:solidFill>
            <a:ln w="9207">
              <a:solidFill>
                <a:srgbClr val="80FFF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1" name="AutoShape 808">
              <a:extLst>
                <a:ext uri="{FF2B5EF4-FFF2-40B4-BE49-F238E27FC236}">
                  <a16:creationId xmlns:a16="http://schemas.microsoft.com/office/drawing/2014/main" xmlns="" id="{533E8C7D-E04F-05D7-E7D9-BAA4E386E1B0}"/>
                </a:ext>
              </a:extLst>
            </p:cNvPr>
            <p:cNvSpPr>
              <a:spLocks noChangeArrowheads="1"/>
            </p:cNvSpPr>
            <p:nvPr/>
          </p:nvSpPr>
          <p:spPr bwMode="auto">
            <a:xfrm flipV="1">
              <a:off x="1369" y="2551"/>
              <a:ext cx="4" cy="7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2" name="Freeform 809">
              <a:extLst>
                <a:ext uri="{FF2B5EF4-FFF2-40B4-BE49-F238E27FC236}">
                  <a16:creationId xmlns:a16="http://schemas.microsoft.com/office/drawing/2014/main" xmlns="" id="{A62468B3-D3C6-7C5E-C364-56680FFB6FB1}"/>
                </a:ext>
              </a:extLst>
            </p:cNvPr>
            <p:cNvSpPr>
              <a:spLocks/>
            </p:cNvSpPr>
            <p:nvPr/>
          </p:nvSpPr>
          <p:spPr bwMode="auto">
            <a:xfrm>
              <a:off x="1321" y="2574"/>
              <a:ext cx="49" cy="61"/>
            </a:xfrm>
            <a:custGeom>
              <a:avLst/>
              <a:gdLst>
                <a:gd name="T0" fmla="*/ 2 w 49"/>
                <a:gd name="T1" fmla="*/ 0 h 61"/>
                <a:gd name="T2" fmla="*/ 48 w 49"/>
                <a:gd name="T3" fmla="*/ 57 h 61"/>
                <a:gd name="T4" fmla="*/ 44 w 49"/>
                <a:gd name="T5" fmla="*/ 60 h 61"/>
                <a:gd name="T6" fmla="*/ 0 w 49"/>
                <a:gd name="T7" fmla="*/ 6 h 61"/>
                <a:gd name="T8" fmla="*/ 2 w 49"/>
                <a:gd name="T9" fmla="*/ 0 h 61"/>
                <a:gd name="T10" fmla="*/ 2 w 49"/>
                <a:gd name="T11" fmla="*/ 0 h 61"/>
                <a:gd name="T12" fmla="*/ 0 60000 65536"/>
                <a:gd name="T13" fmla="*/ 0 60000 65536"/>
                <a:gd name="T14" fmla="*/ 0 60000 65536"/>
                <a:gd name="T15" fmla="*/ 0 60000 65536"/>
                <a:gd name="T16" fmla="*/ 0 60000 65536"/>
                <a:gd name="T17" fmla="*/ 0 60000 65536"/>
                <a:gd name="T18" fmla="*/ 0 w 49"/>
                <a:gd name="T19" fmla="*/ 0 h 61"/>
                <a:gd name="T20" fmla="*/ 49 w 49"/>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49" h="61">
                  <a:moveTo>
                    <a:pt x="2" y="0"/>
                  </a:moveTo>
                  <a:lnTo>
                    <a:pt x="48" y="57"/>
                  </a:lnTo>
                  <a:lnTo>
                    <a:pt x="44" y="60"/>
                  </a:lnTo>
                  <a:lnTo>
                    <a:pt x="0" y="6"/>
                  </a:lnTo>
                  <a:lnTo>
                    <a:pt x="2" y="0"/>
                  </a:lnTo>
                </a:path>
              </a:pathLst>
            </a:custGeom>
            <a:solidFill>
              <a:srgbClr val="FFFFFF"/>
            </a:solidFill>
            <a:ln w="9207">
              <a:solidFill>
                <a:srgbClr val="727272"/>
              </a:solidFill>
              <a:round/>
              <a:headEnd/>
              <a:tailEnd/>
            </a:ln>
          </p:spPr>
          <p:txBody>
            <a:bodyPr/>
            <a:lstStyle/>
            <a:p>
              <a:endParaRPr lang="en-US" sz="2372"/>
            </a:p>
          </p:txBody>
        </p:sp>
        <p:sp>
          <p:nvSpPr>
            <p:cNvPr id="165113" name="Freeform 810">
              <a:extLst>
                <a:ext uri="{FF2B5EF4-FFF2-40B4-BE49-F238E27FC236}">
                  <a16:creationId xmlns:a16="http://schemas.microsoft.com/office/drawing/2014/main" xmlns="" id="{D270A07A-E4CF-1531-4083-3465FFEE0367}"/>
                </a:ext>
              </a:extLst>
            </p:cNvPr>
            <p:cNvSpPr>
              <a:spLocks/>
            </p:cNvSpPr>
            <p:nvPr/>
          </p:nvSpPr>
          <p:spPr bwMode="auto">
            <a:xfrm>
              <a:off x="1373" y="2573"/>
              <a:ext cx="52" cy="61"/>
            </a:xfrm>
            <a:custGeom>
              <a:avLst/>
              <a:gdLst>
                <a:gd name="T0" fmla="*/ 2 w 52"/>
                <a:gd name="T1" fmla="*/ 60 h 61"/>
                <a:gd name="T2" fmla="*/ 51 w 52"/>
                <a:gd name="T3" fmla="*/ 3 h 61"/>
                <a:gd name="T4" fmla="*/ 45 w 52"/>
                <a:gd name="T5" fmla="*/ 0 h 61"/>
                <a:gd name="T6" fmla="*/ 0 w 52"/>
                <a:gd name="T7" fmla="*/ 54 h 61"/>
                <a:gd name="T8" fmla="*/ 2 w 52"/>
                <a:gd name="T9" fmla="*/ 60 h 61"/>
                <a:gd name="T10" fmla="*/ 2 w 52"/>
                <a:gd name="T11" fmla="*/ 60 h 61"/>
                <a:gd name="T12" fmla="*/ 0 60000 65536"/>
                <a:gd name="T13" fmla="*/ 0 60000 65536"/>
                <a:gd name="T14" fmla="*/ 0 60000 65536"/>
                <a:gd name="T15" fmla="*/ 0 60000 65536"/>
                <a:gd name="T16" fmla="*/ 0 60000 65536"/>
                <a:gd name="T17" fmla="*/ 0 60000 65536"/>
                <a:gd name="T18" fmla="*/ 0 w 52"/>
                <a:gd name="T19" fmla="*/ 0 h 61"/>
                <a:gd name="T20" fmla="*/ 52 w 52"/>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52" h="61">
                  <a:moveTo>
                    <a:pt x="2" y="60"/>
                  </a:moveTo>
                  <a:lnTo>
                    <a:pt x="51" y="3"/>
                  </a:lnTo>
                  <a:lnTo>
                    <a:pt x="45" y="0"/>
                  </a:lnTo>
                  <a:lnTo>
                    <a:pt x="0" y="54"/>
                  </a:lnTo>
                  <a:lnTo>
                    <a:pt x="2" y="60"/>
                  </a:lnTo>
                </a:path>
              </a:pathLst>
            </a:custGeom>
            <a:solidFill>
              <a:srgbClr val="FFFFFF"/>
            </a:solidFill>
            <a:ln w="9207">
              <a:solidFill>
                <a:srgbClr val="727272"/>
              </a:solidFill>
              <a:round/>
              <a:headEnd/>
              <a:tailEnd/>
            </a:ln>
          </p:spPr>
          <p:txBody>
            <a:bodyPr/>
            <a:lstStyle/>
            <a:p>
              <a:endParaRPr lang="en-US" sz="2372"/>
            </a:p>
          </p:txBody>
        </p:sp>
        <p:sp>
          <p:nvSpPr>
            <p:cNvPr id="165114" name="AutoShape 811">
              <a:extLst>
                <a:ext uri="{FF2B5EF4-FFF2-40B4-BE49-F238E27FC236}">
                  <a16:creationId xmlns:a16="http://schemas.microsoft.com/office/drawing/2014/main" xmlns="" id="{A21F5FFE-A246-56AF-301F-10981B4748B6}"/>
                </a:ext>
              </a:extLst>
            </p:cNvPr>
            <p:cNvSpPr>
              <a:spLocks noChangeArrowheads="1"/>
            </p:cNvSpPr>
            <p:nvPr/>
          </p:nvSpPr>
          <p:spPr bwMode="auto">
            <a:xfrm flipV="1">
              <a:off x="1367" y="2639"/>
              <a:ext cx="5" cy="12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5" name="AutoShape 812">
              <a:extLst>
                <a:ext uri="{FF2B5EF4-FFF2-40B4-BE49-F238E27FC236}">
                  <a16:creationId xmlns:a16="http://schemas.microsoft.com/office/drawing/2014/main" xmlns="" id="{723CCC72-6A02-6054-9AE3-209392B3BD76}"/>
                </a:ext>
              </a:extLst>
            </p:cNvPr>
            <p:cNvSpPr>
              <a:spLocks noChangeArrowheads="1"/>
            </p:cNvSpPr>
            <p:nvPr/>
          </p:nvSpPr>
          <p:spPr bwMode="auto">
            <a:xfrm flipV="1">
              <a:off x="1324" y="2638"/>
              <a:ext cx="5" cy="125"/>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6" name="AutoShape 813">
              <a:extLst>
                <a:ext uri="{FF2B5EF4-FFF2-40B4-BE49-F238E27FC236}">
                  <a16:creationId xmlns:a16="http://schemas.microsoft.com/office/drawing/2014/main" xmlns="" id="{EFA73008-0C61-D84C-44DB-60C981CB514A}"/>
                </a:ext>
              </a:extLst>
            </p:cNvPr>
            <p:cNvSpPr>
              <a:spLocks noChangeArrowheads="1"/>
            </p:cNvSpPr>
            <p:nvPr/>
          </p:nvSpPr>
          <p:spPr bwMode="auto">
            <a:xfrm flipV="1">
              <a:off x="1410" y="2639"/>
              <a:ext cx="6" cy="12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7" name="AutoShape 814">
              <a:extLst>
                <a:ext uri="{FF2B5EF4-FFF2-40B4-BE49-F238E27FC236}">
                  <a16:creationId xmlns:a16="http://schemas.microsoft.com/office/drawing/2014/main" xmlns="" id="{1CC0CF4C-0CC4-4A32-574F-E2E0AFFA74F0}"/>
                </a:ext>
              </a:extLst>
            </p:cNvPr>
            <p:cNvSpPr>
              <a:spLocks noChangeArrowheads="1"/>
            </p:cNvSpPr>
            <p:nvPr/>
          </p:nvSpPr>
          <p:spPr bwMode="auto">
            <a:xfrm flipV="1">
              <a:off x="1292" y="2636"/>
              <a:ext cx="155" cy="7"/>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8" name="AutoShape 815">
              <a:extLst>
                <a:ext uri="{FF2B5EF4-FFF2-40B4-BE49-F238E27FC236}">
                  <a16:creationId xmlns:a16="http://schemas.microsoft.com/office/drawing/2014/main" xmlns="" id="{70CFF72E-21FA-E229-7DC9-1E6DF637B408}"/>
                </a:ext>
              </a:extLst>
            </p:cNvPr>
            <p:cNvSpPr>
              <a:spLocks noChangeArrowheads="1"/>
            </p:cNvSpPr>
            <p:nvPr/>
          </p:nvSpPr>
          <p:spPr bwMode="auto">
            <a:xfrm flipV="1">
              <a:off x="1290" y="2638"/>
              <a:ext cx="3" cy="12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19" name="AutoShape 816">
              <a:extLst>
                <a:ext uri="{FF2B5EF4-FFF2-40B4-BE49-F238E27FC236}">
                  <a16:creationId xmlns:a16="http://schemas.microsoft.com/office/drawing/2014/main" xmlns="" id="{86151C26-630C-610D-1BD6-CD187DF7D9BB}"/>
                </a:ext>
              </a:extLst>
            </p:cNvPr>
            <p:cNvSpPr>
              <a:spLocks noChangeArrowheads="1"/>
            </p:cNvSpPr>
            <p:nvPr/>
          </p:nvSpPr>
          <p:spPr bwMode="auto">
            <a:xfrm flipV="1">
              <a:off x="1444" y="2638"/>
              <a:ext cx="3" cy="126"/>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0" name="Freeform 817">
              <a:extLst>
                <a:ext uri="{FF2B5EF4-FFF2-40B4-BE49-F238E27FC236}">
                  <a16:creationId xmlns:a16="http://schemas.microsoft.com/office/drawing/2014/main" xmlns="" id="{858F549B-D07A-DEED-C133-237B53D134A2}"/>
                </a:ext>
              </a:extLst>
            </p:cNvPr>
            <p:cNvSpPr>
              <a:spLocks/>
            </p:cNvSpPr>
            <p:nvPr/>
          </p:nvSpPr>
          <p:spPr bwMode="auto">
            <a:xfrm>
              <a:off x="1180" y="2763"/>
              <a:ext cx="399" cy="679"/>
            </a:xfrm>
            <a:custGeom>
              <a:avLst/>
              <a:gdLst>
                <a:gd name="T0" fmla="*/ 27 w 399"/>
                <a:gd name="T1" fmla="*/ 0 h 679"/>
                <a:gd name="T2" fmla="*/ 27 w 399"/>
                <a:gd name="T3" fmla="*/ 128 h 679"/>
                <a:gd name="T4" fmla="*/ 0 w 399"/>
                <a:gd name="T5" fmla="*/ 128 h 679"/>
                <a:gd name="T6" fmla="*/ 24 w 399"/>
                <a:gd name="T7" fmla="*/ 191 h 679"/>
                <a:gd name="T8" fmla="*/ 24 w 399"/>
                <a:gd name="T9" fmla="*/ 548 h 679"/>
                <a:gd name="T10" fmla="*/ 18 w 399"/>
                <a:gd name="T11" fmla="*/ 556 h 679"/>
                <a:gd name="T12" fmla="*/ 18 w 399"/>
                <a:gd name="T13" fmla="*/ 676 h 679"/>
                <a:gd name="T14" fmla="*/ 50 w 399"/>
                <a:gd name="T15" fmla="*/ 676 h 679"/>
                <a:gd name="T16" fmla="*/ 50 w 399"/>
                <a:gd name="T17" fmla="*/ 181 h 679"/>
                <a:gd name="T18" fmla="*/ 352 w 399"/>
                <a:gd name="T19" fmla="*/ 181 h 679"/>
                <a:gd name="T20" fmla="*/ 352 w 399"/>
                <a:gd name="T21" fmla="*/ 672 h 679"/>
                <a:gd name="T22" fmla="*/ 382 w 399"/>
                <a:gd name="T23" fmla="*/ 678 h 679"/>
                <a:gd name="T24" fmla="*/ 376 w 399"/>
                <a:gd name="T25" fmla="*/ 571 h 679"/>
                <a:gd name="T26" fmla="*/ 374 w 399"/>
                <a:gd name="T27" fmla="*/ 551 h 679"/>
                <a:gd name="T28" fmla="*/ 374 w 399"/>
                <a:gd name="T29" fmla="*/ 182 h 679"/>
                <a:gd name="T30" fmla="*/ 398 w 399"/>
                <a:gd name="T31" fmla="*/ 128 h 679"/>
                <a:gd name="T32" fmla="*/ 359 w 399"/>
                <a:gd name="T33" fmla="*/ 129 h 679"/>
                <a:gd name="T34" fmla="*/ 359 w 399"/>
                <a:gd name="T35" fmla="*/ 0 h 679"/>
                <a:gd name="T36" fmla="*/ 27 w 399"/>
                <a:gd name="T37" fmla="*/ 0 h 679"/>
                <a:gd name="T38" fmla="*/ 27 w 399"/>
                <a:gd name="T39" fmla="*/ 0 h 67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99"/>
                <a:gd name="T61" fmla="*/ 0 h 679"/>
                <a:gd name="T62" fmla="*/ 399 w 399"/>
                <a:gd name="T63" fmla="*/ 679 h 67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99" h="679">
                  <a:moveTo>
                    <a:pt x="27" y="0"/>
                  </a:moveTo>
                  <a:lnTo>
                    <a:pt x="27" y="128"/>
                  </a:lnTo>
                  <a:lnTo>
                    <a:pt x="0" y="128"/>
                  </a:lnTo>
                  <a:lnTo>
                    <a:pt x="24" y="191"/>
                  </a:lnTo>
                  <a:lnTo>
                    <a:pt x="24" y="548"/>
                  </a:lnTo>
                  <a:lnTo>
                    <a:pt x="18" y="556"/>
                  </a:lnTo>
                  <a:lnTo>
                    <a:pt x="18" y="676"/>
                  </a:lnTo>
                  <a:lnTo>
                    <a:pt x="50" y="676"/>
                  </a:lnTo>
                  <a:lnTo>
                    <a:pt x="50" y="181"/>
                  </a:lnTo>
                  <a:lnTo>
                    <a:pt x="352" y="181"/>
                  </a:lnTo>
                  <a:lnTo>
                    <a:pt x="352" y="672"/>
                  </a:lnTo>
                  <a:lnTo>
                    <a:pt x="382" y="678"/>
                  </a:lnTo>
                  <a:lnTo>
                    <a:pt x="376" y="571"/>
                  </a:lnTo>
                  <a:lnTo>
                    <a:pt x="374" y="551"/>
                  </a:lnTo>
                  <a:lnTo>
                    <a:pt x="374" y="182"/>
                  </a:lnTo>
                  <a:lnTo>
                    <a:pt x="398" y="128"/>
                  </a:lnTo>
                  <a:lnTo>
                    <a:pt x="359" y="129"/>
                  </a:lnTo>
                  <a:lnTo>
                    <a:pt x="359" y="0"/>
                  </a:lnTo>
                  <a:lnTo>
                    <a:pt x="27" y="0"/>
                  </a:lnTo>
                </a:path>
              </a:pathLst>
            </a:custGeom>
            <a:solidFill>
              <a:srgbClr val="FFFFFF"/>
            </a:solidFill>
            <a:ln w="9207">
              <a:solidFill>
                <a:srgbClr val="727272"/>
              </a:solidFill>
              <a:round/>
              <a:headEnd/>
              <a:tailEnd/>
            </a:ln>
          </p:spPr>
          <p:txBody>
            <a:bodyPr/>
            <a:lstStyle/>
            <a:p>
              <a:endParaRPr lang="en-US" sz="2372"/>
            </a:p>
          </p:txBody>
        </p:sp>
        <p:sp>
          <p:nvSpPr>
            <p:cNvPr id="165121" name="AutoShape 818">
              <a:extLst>
                <a:ext uri="{FF2B5EF4-FFF2-40B4-BE49-F238E27FC236}">
                  <a16:creationId xmlns:a16="http://schemas.microsoft.com/office/drawing/2014/main" xmlns="" id="{F2859CF1-A71E-5823-E67E-A73ECFDE9E62}"/>
                </a:ext>
              </a:extLst>
            </p:cNvPr>
            <p:cNvSpPr>
              <a:spLocks noChangeArrowheads="1"/>
            </p:cNvSpPr>
            <p:nvPr/>
          </p:nvSpPr>
          <p:spPr bwMode="auto">
            <a:xfrm flipV="1">
              <a:off x="1182" y="2885"/>
              <a:ext cx="397" cy="9"/>
            </a:xfrm>
            <a:prstGeom prst="roundRect">
              <a:avLst>
                <a:gd name="adj" fmla="val 0"/>
              </a:avLst>
            </a:prstGeom>
            <a:solidFill>
              <a:srgbClr val="A2A2A2"/>
            </a:solidFill>
            <a:ln w="9207">
              <a:solidFill>
                <a:srgbClr val="A2A2A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2" name="AutoShape 819">
              <a:extLst>
                <a:ext uri="{FF2B5EF4-FFF2-40B4-BE49-F238E27FC236}">
                  <a16:creationId xmlns:a16="http://schemas.microsoft.com/office/drawing/2014/main" xmlns="" id="{C0BDEF6C-4CA3-AEE2-A881-343E19512F85}"/>
                </a:ext>
              </a:extLst>
            </p:cNvPr>
            <p:cNvSpPr>
              <a:spLocks noChangeArrowheads="1"/>
            </p:cNvSpPr>
            <p:nvPr/>
          </p:nvSpPr>
          <p:spPr bwMode="auto">
            <a:xfrm flipV="1">
              <a:off x="1200" y="2941"/>
              <a:ext cx="353" cy="7"/>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3" name="AutoShape 820">
              <a:extLst>
                <a:ext uri="{FF2B5EF4-FFF2-40B4-BE49-F238E27FC236}">
                  <a16:creationId xmlns:a16="http://schemas.microsoft.com/office/drawing/2014/main" xmlns="" id="{3C7926BC-896D-CDDC-FBE1-E448C0492B90}"/>
                </a:ext>
              </a:extLst>
            </p:cNvPr>
            <p:cNvSpPr>
              <a:spLocks noChangeArrowheads="1"/>
            </p:cNvSpPr>
            <p:nvPr/>
          </p:nvSpPr>
          <p:spPr bwMode="auto">
            <a:xfrm flipV="1">
              <a:off x="1205" y="2761"/>
              <a:ext cx="336" cy="12"/>
            </a:xfrm>
            <a:prstGeom prst="roundRect">
              <a:avLst>
                <a:gd name="adj" fmla="val 0"/>
              </a:avLst>
            </a:prstGeom>
            <a:solidFill>
              <a:srgbClr val="808080"/>
            </a:solidFill>
            <a:ln w="9207">
              <a:solidFill>
                <a:srgbClr val="80808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4" name="AutoShape 821">
              <a:extLst>
                <a:ext uri="{FF2B5EF4-FFF2-40B4-BE49-F238E27FC236}">
                  <a16:creationId xmlns:a16="http://schemas.microsoft.com/office/drawing/2014/main" xmlns="" id="{4D036FBC-84BC-73DB-08F6-0A924CBFD052}"/>
                </a:ext>
              </a:extLst>
            </p:cNvPr>
            <p:cNvSpPr>
              <a:spLocks noChangeArrowheads="1"/>
            </p:cNvSpPr>
            <p:nvPr/>
          </p:nvSpPr>
          <p:spPr bwMode="auto">
            <a:xfrm flipV="1">
              <a:off x="1197" y="3311"/>
              <a:ext cx="33" cy="13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5" name="Freeform 822">
              <a:extLst>
                <a:ext uri="{FF2B5EF4-FFF2-40B4-BE49-F238E27FC236}">
                  <a16:creationId xmlns:a16="http://schemas.microsoft.com/office/drawing/2014/main" xmlns="" id="{20352BD0-2209-7CBF-7B57-A9F78FA8A0F8}"/>
                </a:ext>
              </a:extLst>
            </p:cNvPr>
            <p:cNvSpPr>
              <a:spLocks/>
            </p:cNvSpPr>
            <p:nvPr/>
          </p:nvSpPr>
          <p:spPr bwMode="auto">
            <a:xfrm>
              <a:off x="1355" y="2966"/>
              <a:ext cx="45" cy="19"/>
            </a:xfrm>
            <a:custGeom>
              <a:avLst/>
              <a:gdLst>
                <a:gd name="T0" fmla="*/ 0 w 45"/>
                <a:gd name="T1" fmla="*/ 17 h 19"/>
                <a:gd name="T2" fmla="*/ 44 w 45"/>
                <a:gd name="T3" fmla="*/ 17 h 19"/>
                <a:gd name="T4" fmla="*/ 41 w 45"/>
                <a:gd name="T5" fmla="*/ 10 h 19"/>
                <a:gd name="T6" fmla="*/ 20 w 45"/>
                <a:gd name="T7" fmla="*/ 0 h 19"/>
                <a:gd name="T8" fmla="*/ 2 w 45"/>
                <a:gd name="T9" fmla="*/ 10 h 19"/>
                <a:gd name="T10" fmla="*/ 0 w 45"/>
                <a:gd name="T11" fmla="*/ 18 h 19"/>
                <a:gd name="T12" fmla="*/ 0 w 45"/>
                <a:gd name="T13" fmla="*/ 17 h 19"/>
                <a:gd name="T14" fmla="*/ 0 w 45"/>
                <a:gd name="T15" fmla="*/ 17 h 19"/>
                <a:gd name="T16" fmla="*/ 0 60000 65536"/>
                <a:gd name="T17" fmla="*/ 0 60000 65536"/>
                <a:gd name="T18" fmla="*/ 0 60000 65536"/>
                <a:gd name="T19" fmla="*/ 0 60000 65536"/>
                <a:gd name="T20" fmla="*/ 0 60000 65536"/>
                <a:gd name="T21" fmla="*/ 0 60000 65536"/>
                <a:gd name="T22" fmla="*/ 0 60000 65536"/>
                <a:gd name="T23" fmla="*/ 0 60000 65536"/>
                <a:gd name="T24" fmla="*/ 0 w 45"/>
                <a:gd name="T25" fmla="*/ 0 h 19"/>
                <a:gd name="T26" fmla="*/ 45 w 45"/>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 h="19">
                  <a:moveTo>
                    <a:pt x="0" y="17"/>
                  </a:moveTo>
                  <a:lnTo>
                    <a:pt x="44" y="17"/>
                  </a:lnTo>
                  <a:lnTo>
                    <a:pt x="41" y="10"/>
                  </a:lnTo>
                  <a:lnTo>
                    <a:pt x="20" y="0"/>
                  </a:lnTo>
                  <a:lnTo>
                    <a:pt x="2" y="10"/>
                  </a:lnTo>
                  <a:lnTo>
                    <a:pt x="0" y="18"/>
                  </a:lnTo>
                  <a:lnTo>
                    <a:pt x="0" y="17"/>
                  </a:lnTo>
                </a:path>
              </a:pathLst>
            </a:custGeom>
            <a:solidFill>
              <a:srgbClr val="404040"/>
            </a:solidFill>
            <a:ln w="9207">
              <a:solidFill>
                <a:srgbClr val="404040"/>
              </a:solidFill>
              <a:round/>
              <a:headEnd/>
              <a:tailEnd/>
            </a:ln>
          </p:spPr>
          <p:txBody>
            <a:bodyPr/>
            <a:lstStyle/>
            <a:p>
              <a:endParaRPr lang="en-US" sz="2372"/>
            </a:p>
          </p:txBody>
        </p:sp>
        <p:sp>
          <p:nvSpPr>
            <p:cNvPr id="165126" name="Freeform 823">
              <a:extLst>
                <a:ext uri="{FF2B5EF4-FFF2-40B4-BE49-F238E27FC236}">
                  <a16:creationId xmlns:a16="http://schemas.microsoft.com/office/drawing/2014/main" xmlns="" id="{34FA2DCE-8EB0-E6ED-23B4-E1374A835C36}"/>
                </a:ext>
              </a:extLst>
            </p:cNvPr>
            <p:cNvSpPr>
              <a:spLocks/>
            </p:cNvSpPr>
            <p:nvPr/>
          </p:nvSpPr>
          <p:spPr bwMode="auto">
            <a:xfrm>
              <a:off x="1355" y="2981"/>
              <a:ext cx="45" cy="57"/>
            </a:xfrm>
            <a:custGeom>
              <a:avLst/>
              <a:gdLst>
                <a:gd name="T0" fmla="*/ 0 w 45"/>
                <a:gd name="T1" fmla="*/ 1 h 57"/>
                <a:gd name="T2" fmla="*/ 14 w 45"/>
                <a:gd name="T3" fmla="*/ 56 h 57"/>
                <a:gd name="T4" fmla="*/ 32 w 45"/>
                <a:gd name="T5" fmla="*/ 56 h 57"/>
                <a:gd name="T6" fmla="*/ 44 w 45"/>
                <a:gd name="T7" fmla="*/ 0 h 57"/>
                <a:gd name="T8" fmla="*/ 0 w 45"/>
                <a:gd name="T9" fmla="*/ 1 h 57"/>
                <a:gd name="T10" fmla="*/ 0 w 45"/>
                <a:gd name="T11" fmla="*/ 1 h 57"/>
                <a:gd name="T12" fmla="*/ 0 60000 65536"/>
                <a:gd name="T13" fmla="*/ 0 60000 65536"/>
                <a:gd name="T14" fmla="*/ 0 60000 65536"/>
                <a:gd name="T15" fmla="*/ 0 60000 65536"/>
                <a:gd name="T16" fmla="*/ 0 60000 65536"/>
                <a:gd name="T17" fmla="*/ 0 60000 65536"/>
                <a:gd name="T18" fmla="*/ 0 w 45"/>
                <a:gd name="T19" fmla="*/ 0 h 57"/>
                <a:gd name="T20" fmla="*/ 45 w 45"/>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45" h="57">
                  <a:moveTo>
                    <a:pt x="0" y="1"/>
                  </a:moveTo>
                  <a:lnTo>
                    <a:pt x="14" y="56"/>
                  </a:lnTo>
                  <a:lnTo>
                    <a:pt x="32" y="56"/>
                  </a:lnTo>
                  <a:lnTo>
                    <a:pt x="44" y="0"/>
                  </a:lnTo>
                  <a:lnTo>
                    <a:pt x="0" y="1"/>
                  </a:lnTo>
                </a:path>
              </a:pathLst>
            </a:custGeom>
            <a:solidFill>
              <a:srgbClr val="000000"/>
            </a:solidFill>
            <a:ln w="9207">
              <a:solidFill>
                <a:srgbClr val="000000"/>
              </a:solidFill>
              <a:round/>
              <a:headEnd/>
              <a:tailEnd/>
            </a:ln>
          </p:spPr>
          <p:txBody>
            <a:bodyPr/>
            <a:lstStyle/>
            <a:p>
              <a:endParaRPr lang="en-US" sz="2372"/>
            </a:p>
          </p:txBody>
        </p:sp>
        <p:sp>
          <p:nvSpPr>
            <p:cNvPr id="165127" name="Freeform 824">
              <a:extLst>
                <a:ext uri="{FF2B5EF4-FFF2-40B4-BE49-F238E27FC236}">
                  <a16:creationId xmlns:a16="http://schemas.microsoft.com/office/drawing/2014/main" xmlns="" id="{6E54CC26-3CE6-987A-CABA-9AA84BBEDA5A}"/>
                </a:ext>
              </a:extLst>
            </p:cNvPr>
            <p:cNvSpPr>
              <a:spLocks/>
            </p:cNvSpPr>
            <p:nvPr/>
          </p:nvSpPr>
          <p:spPr bwMode="auto">
            <a:xfrm>
              <a:off x="1356" y="2982"/>
              <a:ext cx="44" cy="54"/>
            </a:xfrm>
            <a:custGeom>
              <a:avLst/>
              <a:gdLst>
                <a:gd name="T0" fmla="*/ 0 w 44"/>
                <a:gd name="T1" fmla="*/ 0 h 54"/>
                <a:gd name="T2" fmla="*/ 43 w 44"/>
                <a:gd name="T3" fmla="*/ 0 h 54"/>
                <a:gd name="T4" fmla="*/ 31 w 44"/>
                <a:gd name="T5" fmla="*/ 53 h 54"/>
                <a:gd name="T6" fmla="*/ 13 w 44"/>
                <a:gd name="T7" fmla="*/ 53 h 54"/>
                <a:gd name="T8" fmla="*/ 6 w 44"/>
                <a:gd name="T9" fmla="*/ 24 h 54"/>
                <a:gd name="T10" fmla="*/ 0 w 44"/>
                <a:gd name="T11" fmla="*/ 0 h 54"/>
                <a:gd name="T12" fmla="*/ 0 w 44"/>
                <a:gd name="T13" fmla="*/ 0 h 54"/>
                <a:gd name="T14" fmla="*/ 0 60000 65536"/>
                <a:gd name="T15" fmla="*/ 0 60000 65536"/>
                <a:gd name="T16" fmla="*/ 0 60000 65536"/>
                <a:gd name="T17" fmla="*/ 0 60000 65536"/>
                <a:gd name="T18" fmla="*/ 0 60000 65536"/>
                <a:gd name="T19" fmla="*/ 0 60000 65536"/>
                <a:gd name="T20" fmla="*/ 0 60000 65536"/>
                <a:gd name="T21" fmla="*/ 0 w 44"/>
                <a:gd name="T22" fmla="*/ 0 h 54"/>
                <a:gd name="T23" fmla="*/ 44 w 44"/>
                <a:gd name="T24" fmla="*/ 54 h 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4" h="54">
                  <a:moveTo>
                    <a:pt x="0" y="0"/>
                  </a:moveTo>
                  <a:lnTo>
                    <a:pt x="43" y="0"/>
                  </a:lnTo>
                  <a:lnTo>
                    <a:pt x="31" y="53"/>
                  </a:lnTo>
                  <a:lnTo>
                    <a:pt x="13" y="53"/>
                  </a:lnTo>
                  <a:lnTo>
                    <a:pt x="6" y="24"/>
                  </a:lnTo>
                  <a:lnTo>
                    <a:pt x="0" y="0"/>
                  </a:lnTo>
                </a:path>
              </a:pathLst>
            </a:custGeom>
            <a:solidFill>
              <a:srgbClr val="FFFFC2"/>
            </a:solidFill>
            <a:ln w="9207">
              <a:solidFill>
                <a:srgbClr val="2F2F2F"/>
              </a:solidFill>
              <a:round/>
              <a:headEnd/>
              <a:tailEnd/>
            </a:ln>
          </p:spPr>
          <p:txBody>
            <a:bodyPr/>
            <a:lstStyle/>
            <a:p>
              <a:endParaRPr lang="en-US" sz="2372"/>
            </a:p>
          </p:txBody>
        </p:sp>
        <p:sp>
          <p:nvSpPr>
            <p:cNvPr id="165128" name="AutoShape 825">
              <a:extLst>
                <a:ext uri="{FF2B5EF4-FFF2-40B4-BE49-F238E27FC236}">
                  <a16:creationId xmlns:a16="http://schemas.microsoft.com/office/drawing/2014/main" xmlns="" id="{869EAAE4-C164-448A-5EEA-8B115430CF22}"/>
                </a:ext>
              </a:extLst>
            </p:cNvPr>
            <p:cNvSpPr>
              <a:spLocks noChangeArrowheads="1"/>
            </p:cNvSpPr>
            <p:nvPr/>
          </p:nvSpPr>
          <p:spPr bwMode="auto">
            <a:xfrm flipH="1" flipV="1">
              <a:off x="1377" y="2981"/>
              <a:ext cx="1" cy="53"/>
            </a:xfrm>
            <a:prstGeom prst="roundRect">
              <a:avLst>
                <a:gd name="adj" fmla="val 0"/>
              </a:avLst>
            </a:prstGeom>
            <a:solidFill>
              <a:srgbClr val="2F2F2F"/>
            </a:solidFill>
            <a:ln w="9207">
              <a:solidFill>
                <a:srgbClr val="2F2F2F"/>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29" name="AutoShape 826">
              <a:extLst>
                <a:ext uri="{FF2B5EF4-FFF2-40B4-BE49-F238E27FC236}">
                  <a16:creationId xmlns:a16="http://schemas.microsoft.com/office/drawing/2014/main" xmlns="" id="{2599140D-71FA-A31E-E834-EB77C8024775}"/>
                </a:ext>
              </a:extLst>
            </p:cNvPr>
            <p:cNvSpPr>
              <a:spLocks noChangeArrowheads="1"/>
            </p:cNvSpPr>
            <p:nvPr/>
          </p:nvSpPr>
          <p:spPr bwMode="auto">
            <a:xfrm flipV="1">
              <a:off x="1374" y="2948"/>
              <a:ext cx="4" cy="18"/>
            </a:xfrm>
            <a:prstGeom prst="roundRect">
              <a:avLst>
                <a:gd name="adj" fmla="val 0"/>
              </a:avLst>
            </a:prstGeom>
            <a:solidFill>
              <a:srgbClr val="000000"/>
            </a:solidFill>
            <a:ln w="9207">
              <a:solidFill>
                <a:srgbClr val="000000"/>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30" name="AutoShape 827">
              <a:extLst>
                <a:ext uri="{FF2B5EF4-FFF2-40B4-BE49-F238E27FC236}">
                  <a16:creationId xmlns:a16="http://schemas.microsoft.com/office/drawing/2014/main" xmlns="" id="{9831FCE4-AC16-1266-5105-00907AE55CB6}"/>
                </a:ext>
              </a:extLst>
            </p:cNvPr>
            <p:cNvSpPr>
              <a:spLocks noChangeArrowheads="1"/>
            </p:cNvSpPr>
            <p:nvPr/>
          </p:nvSpPr>
          <p:spPr bwMode="auto">
            <a:xfrm flipV="1">
              <a:off x="1230" y="3412"/>
              <a:ext cx="305" cy="29"/>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165131" name="AutoShape 828">
              <a:extLst>
                <a:ext uri="{FF2B5EF4-FFF2-40B4-BE49-F238E27FC236}">
                  <a16:creationId xmlns:a16="http://schemas.microsoft.com/office/drawing/2014/main" xmlns="" id="{4B2CA50D-C22E-BD55-CE7B-AD2E918B4D82}"/>
                </a:ext>
              </a:extLst>
            </p:cNvPr>
            <p:cNvSpPr>
              <a:spLocks noChangeArrowheads="1"/>
            </p:cNvSpPr>
            <p:nvPr/>
          </p:nvSpPr>
          <p:spPr bwMode="auto">
            <a:xfrm flipV="1">
              <a:off x="1532" y="3311"/>
              <a:ext cx="32" cy="130"/>
            </a:xfrm>
            <a:prstGeom prst="roundRect">
              <a:avLst>
                <a:gd name="adj" fmla="val 0"/>
              </a:avLst>
            </a:prstGeom>
            <a:solidFill>
              <a:srgbClr val="FFFFFF"/>
            </a:solidFill>
            <a:ln w="9207">
              <a:solidFill>
                <a:srgbClr val="727272"/>
              </a:solidFill>
              <a:round/>
              <a:headEnd/>
              <a:tailEnd/>
            </a:ln>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grpSp>
      <p:sp>
        <p:nvSpPr>
          <p:cNvPr id="164869" name="Line 829">
            <a:extLst>
              <a:ext uri="{FF2B5EF4-FFF2-40B4-BE49-F238E27FC236}">
                <a16:creationId xmlns:a16="http://schemas.microsoft.com/office/drawing/2014/main" xmlns="" id="{54BBFF9B-97D2-0053-2AAE-046EA00870D9}"/>
              </a:ext>
            </a:extLst>
          </p:cNvPr>
          <p:cNvSpPr>
            <a:spLocks noChangeShapeType="1"/>
          </p:cNvSpPr>
          <p:nvPr/>
        </p:nvSpPr>
        <p:spPr bwMode="auto">
          <a:xfrm flipH="1">
            <a:off x="4031999" y="978865"/>
            <a:ext cx="3137" cy="5593962"/>
          </a:xfrm>
          <a:prstGeom prst="line">
            <a:avLst/>
          </a:prstGeom>
          <a:noFill/>
          <a:ln w="12696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4870" name="Text Box 830">
            <a:extLst>
              <a:ext uri="{FF2B5EF4-FFF2-40B4-BE49-F238E27FC236}">
                <a16:creationId xmlns:a16="http://schemas.microsoft.com/office/drawing/2014/main" xmlns="" id="{F92F0241-DEF7-19EB-5063-EA5F82516EBC}"/>
              </a:ext>
            </a:extLst>
          </p:cNvPr>
          <p:cNvSpPr txBox="1">
            <a:spLocks noChangeArrowheads="1"/>
          </p:cNvSpPr>
          <p:nvPr/>
        </p:nvSpPr>
        <p:spPr bwMode="auto">
          <a:xfrm>
            <a:off x="428709" y="978865"/>
            <a:ext cx="3757022" cy="989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71488">
              <a:spcBef>
                <a:spcPct val="20000"/>
              </a:spcBef>
              <a:defRPr sz="3200">
                <a:solidFill>
                  <a:schemeClr val="tx1"/>
                </a:solidFill>
                <a:latin typeface="Arial" panose="020B0604020202020204" pitchFamily="34" charset="0"/>
              </a:defRPr>
            </a:lvl1pPr>
            <a:lvl2pPr marL="742950" indent="-285750" defTabSz="471488">
              <a:spcBef>
                <a:spcPct val="20000"/>
              </a:spcBef>
              <a:buChar char="–"/>
              <a:defRPr sz="2800">
                <a:solidFill>
                  <a:schemeClr val="tx1"/>
                </a:solidFill>
                <a:latin typeface="Arial" panose="020B0604020202020204" pitchFamily="34" charset="0"/>
              </a:defRPr>
            </a:lvl2pPr>
            <a:lvl3pPr marL="1143000" indent="-228600" defTabSz="471488">
              <a:spcBef>
                <a:spcPct val="20000"/>
              </a:spcBef>
              <a:buChar char="•"/>
              <a:defRPr sz="2400">
                <a:solidFill>
                  <a:schemeClr val="tx1"/>
                </a:solidFill>
                <a:latin typeface="Arial" panose="020B0604020202020204" pitchFamily="34" charset="0"/>
              </a:defRPr>
            </a:lvl3pPr>
            <a:lvl4pPr marL="1600200" indent="-228600" defTabSz="471488">
              <a:spcBef>
                <a:spcPct val="20000"/>
              </a:spcBef>
              <a:buChar char="–"/>
              <a:defRPr sz="2000">
                <a:solidFill>
                  <a:schemeClr val="tx1"/>
                </a:solidFill>
                <a:latin typeface="Arial" panose="020B0604020202020204" pitchFamily="34" charset="0"/>
              </a:defRPr>
            </a:lvl4pPr>
            <a:lvl5pPr marL="2057400" indent="-228600" defTabSz="471488">
              <a:spcBef>
                <a:spcPct val="20000"/>
              </a:spcBef>
              <a:buChar char="»"/>
              <a:defRPr sz="2000">
                <a:solidFill>
                  <a:schemeClr val="tx1"/>
                </a:solidFill>
                <a:latin typeface="Arial" panose="020B0604020202020204" pitchFamily="34" charset="0"/>
              </a:defRPr>
            </a:lvl5pPr>
            <a:lvl6pPr marL="25146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3558" b="1">
                <a:solidFill>
                  <a:srgbClr val="0000FF"/>
                </a:solidFill>
                <a:latin typeface="Arial Black" panose="020B0A04020102020204" pitchFamily="34" charset="0"/>
              </a:rPr>
              <a:t>  Group Home</a:t>
            </a:r>
          </a:p>
        </p:txBody>
      </p:sp>
      <p:sp>
        <p:nvSpPr>
          <p:cNvPr id="164871" name="Text Box 831">
            <a:extLst>
              <a:ext uri="{FF2B5EF4-FFF2-40B4-BE49-F238E27FC236}">
                <a16:creationId xmlns:a16="http://schemas.microsoft.com/office/drawing/2014/main" xmlns="" id="{C438CF23-174B-B63A-CE0A-1CEB34F226E4}"/>
              </a:ext>
            </a:extLst>
          </p:cNvPr>
          <p:cNvSpPr txBox="1">
            <a:spLocks noChangeArrowheads="1"/>
          </p:cNvSpPr>
          <p:nvPr/>
        </p:nvSpPr>
        <p:spPr bwMode="auto">
          <a:xfrm>
            <a:off x="3829637" y="978865"/>
            <a:ext cx="4723338" cy="104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71488">
              <a:spcBef>
                <a:spcPct val="20000"/>
              </a:spcBef>
              <a:defRPr sz="3200">
                <a:solidFill>
                  <a:schemeClr val="tx1"/>
                </a:solidFill>
                <a:latin typeface="Arial" panose="020B0604020202020204" pitchFamily="34" charset="0"/>
              </a:defRPr>
            </a:lvl1pPr>
            <a:lvl2pPr marL="742950" indent="-285750" defTabSz="471488">
              <a:spcBef>
                <a:spcPct val="20000"/>
              </a:spcBef>
              <a:buChar char="–"/>
              <a:defRPr sz="2800">
                <a:solidFill>
                  <a:schemeClr val="tx1"/>
                </a:solidFill>
                <a:latin typeface="Arial" panose="020B0604020202020204" pitchFamily="34" charset="0"/>
              </a:defRPr>
            </a:lvl2pPr>
            <a:lvl3pPr marL="1143000" indent="-228600" defTabSz="471488">
              <a:spcBef>
                <a:spcPct val="20000"/>
              </a:spcBef>
              <a:buChar char="•"/>
              <a:defRPr sz="2400">
                <a:solidFill>
                  <a:schemeClr val="tx1"/>
                </a:solidFill>
                <a:latin typeface="Arial" panose="020B0604020202020204" pitchFamily="34" charset="0"/>
              </a:defRPr>
            </a:lvl3pPr>
            <a:lvl4pPr marL="1600200" indent="-228600" defTabSz="471488">
              <a:spcBef>
                <a:spcPct val="20000"/>
              </a:spcBef>
              <a:buChar char="–"/>
              <a:defRPr sz="2000">
                <a:solidFill>
                  <a:schemeClr val="tx1"/>
                </a:solidFill>
                <a:latin typeface="Arial" panose="020B0604020202020204" pitchFamily="34" charset="0"/>
              </a:defRPr>
            </a:lvl4pPr>
            <a:lvl5pPr marL="2057400" indent="-228600" defTabSz="471488">
              <a:spcBef>
                <a:spcPct val="20000"/>
              </a:spcBef>
              <a:buChar char="»"/>
              <a:defRPr sz="2000">
                <a:solidFill>
                  <a:schemeClr val="tx1"/>
                </a:solidFill>
                <a:latin typeface="Arial" panose="020B0604020202020204" pitchFamily="34" charset="0"/>
              </a:defRPr>
            </a:lvl5pPr>
            <a:lvl6pPr marL="25146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7148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3558" b="1">
                <a:solidFill>
                  <a:srgbClr val="0000FF"/>
                </a:solidFill>
                <a:latin typeface="Arial Black" panose="020B0A04020102020204" pitchFamily="34" charset="0"/>
              </a:rPr>
              <a:t>  The Community</a:t>
            </a:r>
          </a:p>
        </p:txBody>
      </p:sp>
      <p:pic>
        <p:nvPicPr>
          <p:cNvPr id="710465" name="Picture 833">
            <a:extLst>
              <a:ext uri="{FF2B5EF4-FFF2-40B4-BE49-F238E27FC236}">
                <a16:creationId xmlns:a16="http://schemas.microsoft.com/office/drawing/2014/main" xmlns="" id="{40456F39-2E13-A85B-86E3-76866A24EC16}"/>
              </a:ext>
            </a:extLst>
          </p:cNvPr>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0800000" flipH="1" flipV="1">
            <a:off x="797352" y="4819027"/>
            <a:ext cx="4712356" cy="195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73" name="Line 834">
            <a:extLst>
              <a:ext uri="{FF2B5EF4-FFF2-40B4-BE49-F238E27FC236}">
                <a16:creationId xmlns:a16="http://schemas.microsoft.com/office/drawing/2014/main" xmlns="" id="{92042012-537E-5005-F31B-FFF160490D17}"/>
              </a:ext>
            </a:extLst>
          </p:cNvPr>
          <p:cNvSpPr>
            <a:spLocks noChangeShapeType="1"/>
          </p:cNvSpPr>
          <p:nvPr/>
        </p:nvSpPr>
        <p:spPr bwMode="auto">
          <a:xfrm>
            <a:off x="502438" y="978864"/>
            <a:ext cx="628418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710470" name="AutoShape 838">
            <a:extLst>
              <a:ext uri="{FF2B5EF4-FFF2-40B4-BE49-F238E27FC236}">
                <a16:creationId xmlns:a16="http://schemas.microsoft.com/office/drawing/2014/main" xmlns="" id="{3E6551DE-DDD4-82BE-8E73-0D15FFCB5714}"/>
              </a:ext>
            </a:extLst>
          </p:cNvPr>
          <p:cNvSpPr>
            <a:spLocks noChangeArrowheads="1"/>
          </p:cNvSpPr>
          <p:nvPr/>
        </p:nvSpPr>
        <p:spPr bwMode="auto">
          <a:xfrm>
            <a:off x="6490142" y="5120216"/>
            <a:ext cx="2589914" cy="1656541"/>
          </a:xfrm>
          <a:prstGeom prst="wedgeEllipseCallout">
            <a:avLst>
              <a:gd name="adj1" fmla="val -96519"/>
              <a:gd name="adj2" fmla="val -35986"/>
            </a:avLst>
          </a:prstGeom>
          <a:solidFill>
            <a:srgbClr val="FFFFFF"/>
          </a:solidFill>
          <a:ln w="9525">
            <a:miter lim="800000"/>
            <a:headEnd/>
            <a:tailEnd/>
          </a:ln>
          <a:scene3d>
            <a:camera prst="legacyPerspectiveTopRight"/>
            <a:lightRig rig="legacyFlat3" dir="b"/>
          </a:scene3d>
          <a:sp3d extrusionH="430200" prstMaterial="legacyMatte">
            <a:bevelT w="13500" h="13500" prst="angle"/>
            <a:bevelB w="13500" h="13500" prst="angle"/>
            <a:extrusionClr>
              <a:schemeClr val="accent2"/>
            </a:extrusionClr>
            <a:contourClr>
              <a:srgbClr val="FFFFFF"/>
            </a:contourClr>
          </a:sp3d>
        </p:spPr>
        <p:txBody>
          <a:bodyPr>
            <a:flatTx/>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710471" name="Text Box 839">
            <a:extLst>
              <a:ext uri="{FF2B5EF4-FFF2-40B4-BE49-F238E27FC236}">
                <a16:creationId xmlns:a16="http://schemas.microsoft.com/office/drawing/2014/main" xmlns="" id="{A8DEFD7A-CA8B-A650-2658-E6F799D360F3}"/>
              </a:ext>
            </a:extLst>
          </p:cNvPr>
          <p:cNvSpPr txBox="1">
            <a:spLocks noChangeArrowheads="1"/>
          </p:cNvSpPr>
          <p:nvPr/>
        </p:nvSpPr>
        <p:spPr bwMode="auto">
          <a:xfrm>
            <a:off x="6896434" y="5346108"/>
            <a:ext cx="2033027" cy="1187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2372" b="1">
                <a:latin typeface="Times New Roman" panose="02020603050405020304" pitchFamily="18" charset="0"/>
              </a:rPr>
              <a:t>C’mon, we’re</a:t>
            </a:r>
          </a:p>
          <a:p>
            <a:pPr algn="ctr">
              <a:spcBef>
                <a:spcPct val="0"/>
              </a:spcBef>
            </a:pPr>
            <a:r>
              <a:rPr lang="en-US" altLang="en-US" sz="2372" b="1">
                <a:latin typeface="Times New Roman" panose="02020603050405020304" pitchFamily="18" charset="0"/>
              </a:rPr>
              <a:t>going to the</a:t>
            </a:r>
          </a:p>
          <a:p>
            <a:pPr algn="ctr">
              <a:spcBef>
                <a:spcPct val="0"/>
              </a:spcBef>
            </a:pPr>
            <a:r>
              <a:rPr lang="en-US" altLang="en-US" sz="2372" b="1">
                <a:latin typeface="Times New Roman" panose="02020603050405020304" pitchFamily="18" charset="0"/>
              </a:rPr>
              <a:t>community!</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710465"/>
                                        </p:tgtEl>
                                        <p:attrNameLst>
                                          <p:attrName>style.visibility</p:attrName>
                                        </p:attrNameLst>
                                      </p:cBhvr>
                                      <p:to>
                                        <p:strVal val="visible"/>
                                      </p:to>
                                    </p:set>
                                    <p:anim calcmode="lin" valueType="num">
                                      <p:cBhvr additive="base">
                                        <p:cTn id="7" dur="5000" fill="hold"/>
                                        <p:tgtEl>
                                          <p:spTgt spid="710465"/>
                                        </p:tgtEl>
                                        <p:attrNameLst>
                                          <p:attrName>ppt_x</p:attrName>
                                        </p:attrNameLst>
                                      </p:cBhvr>
                                      <p:tavLst>
                                        <p:tav tm="0">
                                          <p:val>
                                            <p:strVal val="0-#ppt_w/2"/>
                                          </p:val>
                                        </p:tav>
                                        <p:tav tm="100000">
                                          <p:val>
                                            <p:strVal val="#ppt_x"/>
                                          </p:val>
                                        </p:tav>
                                      </p:tavLst>
                                    </p:anim>
                                    <p:anim calcmode="lin" valueType="num">
                                      <p:cBhvr additive="base">
                                        <p:cTn id="8" dur="5000" fill="hold"/>
                                        <p:tgtEl>
                                          <p:spTgt spid="71046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710470"/>
                                        </p:tgtEl>
                                        <p:attrNameLst>
                                          <p:attrName>style.visibility</p:attrName>
                                        </p:attrNameLst>
                                      </p:cBhvr>
                                      <p:to>
                                        <p:strVal val="visible"/>
                                      </p:to>
                                    </p:set>
                                    <p:anim calcmode="lin" valueType="num">
                                      <p:cBhvr additive="base">
                                        <p:cTn id="11" dur="5000" fill="hold"/>
                                        <p:tgtEl>
                                          <p:spTgt spid="710470"/>
                                        </p:tgtEl>
                                        <p:attrNameLst>
                                          <p:attrName>ppt_x</p:attrName>
                                        </p:attrNameLst>
                                      </p:cBhvr>
                                      <p:tavLst>
                                        <p:tav tm="0">
                                          <p:val>
                                            <p:strVal val="0-#ppt_w/2"/>
                                          </p:val>
                                        </p:tav>
                                        <p:tav tm="100000">
                                          <p:val>
                                            <p:strVal val="#ppt_x"/>
                                          </p:val>
                                        </p:tav>
                                      </p:tavLst>
                                    </p:anim>
                                    <p:anim calcmode="lin" valueType="num">
                                      <p:cBhvr additive="base">
                                        <p:cTn id="12" dur="5000" fill="hold"/>
                                        <p:tgtEl>
                                          <p:spTgt spid="710470"/>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710471"/>
                                        </p:tgtEl>
                                        <p:attrNameLst>
                                          <p:attrName>style.visibility</p:attrName>
                                        </p:attrNameLst>
                                      </p:cBhvr>
                                      <p:to>
                                        <p:strVal val="visible"/>
                                      </p:to>
                                    </p:set>
                                    <p:anim calcmode="lin" valueType="num">
                                      <p:cBhvr additive="base">
                                        <p:cTn id="15" dur="5000" fill="hold"/>
                                        <p:tgtEl>
                                          <p:spTgt spid="710471"/>
                                        </p:tgtEl>
                                        <p:attrNameLst>
                                          <p:attrName>ppt_x</p:attrName>
                                        </p:attrNameLst>
                                      </p:cBhvr>
                                      <p:tavLst>
                                        <p:tav tm="0">
                                          <p:val>
                                            <p:strVal val="0-#ppt_w/2"/>
                                          </p:val>
                                        </p:tav>
                                        <p:tav tm="100000">
                                          <p:val>
                                            <p:strVal val="#ppt_x"/>
                                          </p:val>
                                        </p:tav>
                                      </p:tavLst>
                                    </p:anim>
                                    <p:anim calcmode="lin" valueType="num">
                                      <p:cBhvr additive="base">
                                        <p:cTn id="16" dur="5000" fill="hold"/>
                                        <p:tgtEl>
                                          <p:spTgt spid="7104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0470" grpId="0" animBg="1"/>
      <p:bldP spid="710471" grpId="0"/>
    </p:bld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TextBox 28">
            <a:extLst>
              <a:ext uri="{FF2B5EF4-FFF2-40B4-BE49-F238E27FC236}">
                <a16:creationId xmlns:a16="http://schemas.microsoft.com/office/drawing/2014/main" xmlns="" id="{1CE7C1F3-29FD-FDE5-B566-1EEFE075090C}"/>
              </a:ext>
            </a:extLst>
          </p:cNvPr>
          <p:cNvSpPr txBox="1">
            <a:spLocks noChangeArrowheads="1"/>
          </p:cNvSpPr>
          <p:nvPr/>
        </p:nvSpPr>
        <p:spPr bwMode="auto">
          <a:xfrm>
            <a:off x="391060" y="1098086"/>
            <a:ext cx="8092892" cy="457369"/>
          </a:xfrm>
          <a:prstGeom prst="rect">
            <a:avLst/>
          </a:prstGeom>
          <a:solidFill>
            <a:srgbClr val="FFC000">
              <a:alpha val="20000"/>
            </a:srgbClr>
          </a:solidFill>
          <a:ln w="28575">
            <a:solidFill>
              <a:srgbClr val="00206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pic>
        <p:nvPicPr>
          <p:cNvPr id="26" name="Picture 25" descr="White puppy on the street">
            <a:extLst>
              <a:ext uri="{FF2B5EF4-FFF2-40B4-BE49-F238E27FC236}">
                <a16:creationId xmlns:a16="http://schemas.microsoft.com/office/drawing/2014/main" xmlns="" id="{646EEC3F-5FCC-E494-9687-3025C8DCB996}"/>
              </a:ext>
            </a:extLst>
          </p:cNvPr>
          <p:cNvPicPr>
            <a:picLocks noChangeAspect="1"/>
          </p:cNvPicPr>
          <p:nvPr/>
        </p:nvPicPr>
        <p:blipFill>
          <a:blip r:embed="rId2" cstate="print">
            <a:extLst>
              <a:ext uri="{28A0092B-C50C-407E-A947-70E740481C1C}">
                <a14:useLocalDpi xmlns:a14="http://schemas.microsoft.com/office/drawing/2010/main" val="0"/>
              </a:ext>
            </a:extLst>
          </a:blip>
          <a:srcRect l="8182" r="47935"/>
          <a:stretch>
            <a:fillRect/>
          </a:stretch>
        </p:blipFill>
        <p:spPr bwMode="auto">
          <a:xfrm>
            <a:off x="6068164" y="4671570"/>
            <a:ext cx="1369469" cy="1949887"/>
          </a:xfrm>
          <a:prstGeom prst="rect">
            <a:avLst/>
          </a:prstGeom>
          <a:noFill/>
          <a:ln w="53975">
            <a:solidFill>
              <a:srgbClr val="7030A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descr="A picture containing text, marketplace, fruit, produce&#10;&#10;Description automatically generated">
            <a:extLst>
              <a:ext uri="{FF2B5EF4-FFF2-40B4-BE49-F238E27FC236}">
                <a16:creationId xmlns:a16="http://schemas.microsoft.com/office/drawing/2014/main" xmlns="" id="{CD98AFFC-7C82-370D-E270-3215D1F72BB4}"/>
              </a:ext>
            </a:extLst>
          </p:cNvPr>
          <p:cNvPicPr>
            <a:picLocks noChangeAspect="1"/>
          </p:cNvPicPr>
          <p:nvPr/>
        </p:nvPicPr>
        <p:blipFill>
          <a:blip r:embed="rId3" cstate="print">
            <a:extLst>
              <a:ext uri="{28A0092B-C50C-407E-A947-70E740481C1C}">
                <a14:useLocalDpi xmlns:a14="http://schemas.microsoft.com/office/drawing/2010/main" val="0"/>
              </a:ext>
            </a:extLst>
          </a:blip>
          <a:srcRect l="14920"/>
          <a:stretch>
            <a:fillRect/>
          </a:stretch>
        </p:blipFill>
        <p:spPr bwMode="auto">
          <a:xfrm>
            <a:off x="3250789" y="3184449"/>
            <a:ext cx="2064401" cy="1410256"/>
          </a:xfrm>
          <a:prstGeom prst="rect">
            <a:avLst/>
          </a:prstGeom>
          <a:noFill/>
          <a:ln w="44450">
            <a:solidFill>
              <a:srgbClr val="C00000"/>
            </a:solidFill>
            <a:miter lim="800000"/>
            <a:headEnd/>
            <a:tailEnd/>
          </a:ln>
          <a:extLst>
            <a:ext uri="{909E8E84-426E-40DD-AFC4-6F175D3DCCD1}">
              <a14:hiddenFill xmlns:a14="http://schemas.microsoft.com/office/drawing/2010/main">
                <a:solidFill>
                  <a:srgbClr val="FFFFFF"/>
                </a:solidFill>
              </a14:hiddenFill>
            </a:ext>
          </a:extLst>
        </p:spPr>
      </p:pic>
      <p:sp>
        <p:nvSpPr>
          <p:cNvPr id="302085" name="Rectangle 2">
            <a:extLst>
              <a:ext uri="{FF2B5EF4-FFF2-40B4-BE49-F238E27FC236}">
                <a16:creationId xmlns:a16="http://schemas.microsoft.com/office/drawing/2014/main" xmlns="" id="{2F4BE989-488C-F77C-52C0-2590C1135962}"/>
              </a:ext>
            </a:extLst>
          </p:cNvPr>
          <p:cNvSpPr>
            <a:spLocks noGrp="1" noChangeArrowheads="1"/>
          </p:cNvSpPr>
          <p:nvPr>
            <p:ph type="body" idx="1"/>
          </p:nvPr>
        </p:nvSpPr>
        <p:spPr>
          <a:xfrm>
            <a:off x="1084423" y="602378"/>
            <a:ext cx="7165793" cy="1195345"/>
          </a:xfrm>
          <a:noFill/>
        </p:spPr>
        <p:txBody>
          <a:bodyPr vert="horz" wrap="square" lIns="0" tIns="0" rIns="0" bIns="0" numCol="1" anchor="ctr" anchorCtr="0" compatLnSpc="1">
            <a:prstTxWarp prst="textNoShape">
              <a:avLst/>
            </a:prstTxWarp>
          </a:bodyPr>
          <a:lstStyle/>
          <a:p>
            <a:pPr marL="0" indent="0" algn="just" defTabSz="412586">
              <a:spcBef>
                <a:spcPct val="0"/>
              </a:spcBef>
              <a:buClr>
                <a:srgbClr val="002060"/>
              </a:buClr>
              <a:buSzPct val="90000"/>
            </a:pPr>
            <a:r>
              <a:rPr lang="en-US" altLang="en-US" sz="2965">
                <a:solidFill>
                  <a:srgbClr val="002060"/>
                </a:solidFill>
              </a:rPr>
              <a:t> </a:t>
            </a:r>
            <a:endParaRPr lang="en-US" altLang="en-US"/>
          </a:p>
        </p:txBody>
      </p:sp>
      <p:sp>
        <p:nvSpPr>
          <p:cNvPr id="2052" name="Text Box 3">
            <a:extLst>
              <a:ext uri="{FF2B5EF4-FFF2-40B4-BE49-F238E27FC236}">
                <a16:creationId xmlns:a16="http://schemas.microsoft.com/office/drawing/2014/main" xmlns="" id="{874CE69E-6228-F32E-615A-E1479DF0B21A}"/>
              </a:ext>
            </a:extLst>
          </p:cNvPr>
          <p:cNvSpPr txBox="1">
            <a:spLocks noChangeArrowheads="1"/>
          </p:cNvSpPr>
          <p:nvPr/>
        </p:nvSpPr>
        <p:spPr bwMode="auto">
          <a:xfrm>
            <a:off x="-142296" y="912980"/>
            <a:ext cx="9321178" cy="1965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3550">
              <a:spcBef>
                <a:spcPct val="20000"/>
              </a:spcBef>
              <a:defRPr sz="3200">
                <a:solidFill>
                  <a:schemeClr val="tx1"/>
                </a:solidFill>
                <a:latin typeface="Arial" panose="020B0604020202020204" pitchFamily="34" charset="0"/>
              </a:defRPr>
            </a:lvl1pPr>
            <a:lvl2pPr marL="742950" indent="-285750" defTabSz="463550">
              <a:spcBef>
                <a:spcPct val="20000"/>
              </a:spcBef>
              <a:buChar char="–"/>
              <a:defRPr sz="2800">
                <a:solidFill>
                  <a:schemeClr val="tx1"/>
                </a:solidFill>
                <a:latin typeface="Arial" panose="020B0604020202020204" pitchFamily="34" charset="0"/>
              </a:defRPr>
            </a:lvl2pPr>
            <a:lvl3pPr marL="1143000" indent="-228600" defTabSz="463550">
              <a:spcBef>
                <a:spcPct val="20000"/>
              </a:spcBef>
              <a:buChar char="•"/>
              <a:defRPr sz="2400">
                <a:solidFill>
                  <a:schemeClr val="tx1"/>
                </a:solidFill>
                <a:latin typeface="Arial" panose="020B0604020202020204" pitchFamily="34" charset="0"/>
              </a:defRPr>
            </a:lvl3pPr>
            <a:lvl4pPr marL="1600200" indent="-228600" defTabSz="463550">
              <a:spcBef>
                <a:spcPct val="20000"/>
              </a:spcBef>
              <a:buChar char="–"/>
              <a:defRPr sz="2000">
                <a:solidFill>
                  <a:schemeClr val="tx1"/>
                </a:solidFill>
                <a:latin typeface="Arial" panose="020B0604020202020204" pitchFamily="34" charset="0"/>
              </a:defRPr>
            </a:lvl4pPr>
            <a:lvl5pPr marL="2057400" indent="-228600" defTabSz="463550">
              <a:spcBef>
                <a:spcPct val="20000"/>
              </a:spcBef>
              <a:buChar char="»"/>
              <a:defRPr sz="20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0000"/>
              </a:lnSpc>
              <a:spcBef>
                <a:spcPct val="0"/>
              </a:spcBef>
              <a:buClr>
                <a:srgbClr val="000000"/>
              </a:buClr>
              <a:buSzPct val="90000"/>
              <a:buFont typeface="Monotype Sorts"/>
              <a:buNone/>
            </a:pPr>
            <a:r>
              <a:rPr lang="en-US" altLang="en-US" sz="6917" b="1" i="1" dirty="0">
                <a:solidFill>
                  <a:srgbClr val="0070C0"/>
                </a:solidFill>
                <a:latin typeface="Aldhabi" panose="01000000000000000000" pitchFamily="2" charset="-78"/>
                <a:cs typeface="Aldhabi" panose="01000000000000000000" pitchFamily="2" charset="-78"/>
              </a:rPr>
              <a:t>“</a:t>
            </a:r>
            <a:r>
              <a:rPr lang="en-US" altLang="en-US" sz="6720" b="1" i="1" dirty="0">
                <a:solidFill>
                  <a:srgbClr val="0070C0"/>
                </a:solidFill>
                <a:latin typeface="Aldhabi" panose="01000000000000000000" pitchFamily="2" charset="-78"/>
                <a:cs typeface="Aldhabi" panose="01000000000000000000" pitchFamily="2" charset="-78"/>
              </a:rPr>
              <a:t>The community is not there to find-</a:t>
            </a:r>
          </a:p>
          <a:p>
            <a:pPr algn="ctr">
              <a:lnSpc>
                <a:spcPct val="80000"/>
              </a:lnSpc>
              <a:spcBef>
                <a:spcPct val="0"/>
              </a:spcBef>
              <a:buClr>
                <a:srgbClr val="000000"/>
              </a:buClr>
              <a:buSzPct val="90000"/>
              <a:buFont typeface="Monotype Sorts"/>
              <a:buNone/>
            </a:pPr>
            <a:r>
              <a:rPr lang="en-US" altLang="en-US" sz="6720" b="1" i="1" dirty="0">
                <a:solidFill>
                  <a:srgbClr val="0070C0"/>
                </a:solidFill>
                <a:latin typeface="Aldhabi" panose="01000000000000000000" pitchFamily="2" charset="-78"/>
                <a:cs typeface="Aldhabi" panose="01000000000000000000" pitchFamily="2" charset="-78"/>
              </a:rPr>
              <a:t>it has to be </a:t>
            </a:r>
            <a:r>
              <a:rPr lang="en-US" altLang="en-US" sz="6720" b="1" i="1" dirty="0">
                <a:solidFill>
                  <a:srgbClr val="C00000"/>
                </a:solidFill>
                <a:latin typeface="Aldhabi" panose="01000000000000000000" pitchFamily="2" charset="-78"/>
                <a:cs typeface="Aldhabi" panose="01000000000000000000" pitchFamily="2" charset="-78"/>
              </a:rPr>
              <a:t>BUILT</a:t>
            </a:r>
            <a:r>
              <a:rPr lang="en-US" altLang="en-US" sz="6720" b="1" i="1" dirty="0">
                <a:solidFill>
                  <a:srgbClr val="0070C0"/>
                </a:solidFill>
                <a:latin typeface="Aldhabi" panose="01000000000000000000" pitchFamily="2" charset="-78"/>
                <a:cs typeface="Aldhabi" panose="01000000000000000000" pitchFamily="2" charset="-78"/>
              </a:rPr>
              <a:t>.”</a:t>
            </a:r>
          </a:p>
        </p:txBody>
      </p:sp>
      <p:sp>
        <p:nvSpPr>
          <p:cNvPr id="2053" name="Text Box 4">
            <a:extLst>
              <a:ext uri="{FF2B5EF4-FFF2-40B4-BE49-F238E27FC236}">
                <a16:creationId xmlns:a16="http://schemas.microsoft.com/office/drawing/2014/main" xmlns="" id="{18492C58-987E-3CC7-B6E8-6CC2C48A231A}"/>
              </a:ext>
            </a:extLst>
          </p:cNvPr>
          <p:cNvSpPr txBox="1">
            <a:spLocks noChangeArrowheads="1"/>
          </p:cNvSpPr>
          <p:nvPr/>
        </p:nvSpPr>
        <p:spPr bwMode="auto">
          <a:xfrm>
            <a:off x="5795211" y="2539715"/>
            <a:ext cx="2636974" cy="150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63550">
              <a:spcBef>
                <a:spcPct val="20000"/>
              </a:spcBef>
              <a:defRPr sz="3200">
                <a:solidFill>
                  <a:schemeClr val="tx1"/>
                </a:solidFill>
                <a:latin typeface="Arial" panose="020B0604020202020204" pitchFamily="34" charset="0"/>
              </a:defRPr>
            </a:lvl1pPr>
            <a:lvl2pPr marL="742950" indent="-285750" defTabSz="463550">
              <a:spcBef>
                <a:spcPct val="20000"/>
              </a:spcBef>
              <a:buChar char="–"/>
              <a:defRPr sz="2800">
                <a:solidFill>
                  <a:schemeClr val="tx1"/>
                </a:solidFill>
                <a:latin typeface="Arial" panose="020B0604020202020204" pitchFamily="34" charset="0"/>
              </a:defRPr>
            </a:lvl2pPr>
            <a:lvl3pPr marL="1143000" indent="-228600" defTabSz="463550">
              <a:spcBef>
                <a:spcPct val="20000"/>
              </a:spcBef>
              <a:buChar char="•"/>
              <a:defRPr sz="2400">
                <a:solidFill>
                  <a:schemeClr val="tx1"/>
                </a:solidFill>
                <a:latin typeface="Arial" panose="020B0604020202020204" pitchFamily="34" charset="0"/>
              </a:defRPr>
            </a:lvl3pPr>
            <a:lvl4pPr marL="1600200" indent="-228600" defTabSz="463550">
              <a:spcBef>
                <a:spcPct val="20000"/>
              </a:spcBef>
              <a:buChar char="–"/>
              <a:defRPr sz="2000">
                <a:solidFill>
                  <a:schemeClr val="tx1"/>
                </a:solidFill>
                <a:latin typeface="Arial" panose="020B0604020202020204" pitchFamily="34" charset="0"/>
              </a:defRPr>
            </a:lvl4pPr>
            <a:lvl5pPr marL="2057400" indent="-228600" defTabSz="463550">
              <a:spcBef>
                <a:spcPct val="20000"/>
              </a:spcBef>
              <a:buChar char="»"/>
              <a:defRPr sz="2000">
                <a:solidFill>
                  <a:schemeClr val="tx1"/>
                </a:solidFill>
                <a:latin typeface="Arial" panose="020B0604020202020204" pitchFamily="34" charset="0"/>
              </a:defRPr>
            </a:lvl5pPr>
            <a:lvl6pPr marL="25146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355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Clr>
                <a:srgbClr val="000000"/>
              </a:buClr>
              <a:buSzPct val="90000"/>
              <a:buFont typeface="Monotype Sorts"/>
              <a:buNone/>
            </a:pPr>
            <a:r>
              <a:rPr lang="en-US" altLang="en-US" sz="1383">
                <a:solidFill>
                  <a:schemeClr val="accent1"/>
                </a:solidFill>
              </a:rPr>
              <a:t>--John O'Brien</a:t>
            </a:r>
            <a:endParaRPr lang="en-US" altLang="en-US" sz="1383">
              <a:solidFill>
                <a:srgbClr val="336600"/>
              </a:solidFill>
            </a:endParaRPr>
          </a:p>
        </p:txBody>
      </p:sp>
      <p:sp>
        <p:nvSpPr>
          <p:cNvPr id="302088" name="Rectangle 5">
            <a:extLst>
              <a:ext uri="{FF2B5EF4-FFF2-40B4-BE49-F238E27FC236}">
                <a16:creationId xmlns:a16="http://schemas.microsoft.com/office/drawing/2014/main" xmlns="" id="{183C1A38-33CA-817F-6344-D44CEA332E95}"/>
              </a:ext>
            </a:extLst>
          </p:cNvPr>
          <p:cNvSpPr>
            <a:spLocks noChangeArrowheads="1"/>
          </p:cNvSpPr>
          <p:nvPr/>
        </p:nvSpPr>
        <p:spPr bwMode="auto">
          <a:xfrm>
            <a:off x="649895" y="205499"/>
            <a:ext cx="3179742" cy="762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9115" tIns="49557" rIns="99115" bIns="49557">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4249" b="1">
                <a:solidFill>
                  <a:srgbClr val="336600"/>
                </a:solidFill>
              </a:rPr>
              <a:t>Community</a:t>
            </a:r>
            <a:endParaRPr lang="en-US" altLang="en-US" sz="4249" b="1">
              <a:solidFill>
                <a:schemeClr val="accent2"/>
              </a:solidFill>
            </a:endParaRPr>
          </a:p>
        </p:txBody>
      </p:sp>
      <p:sp>
        <p:nvSpPr>
          <p:cNvPr id="302089" name="Line 6">
            <a:extLst>
              <a:ext uri="{FF2B5EF4-FFF2-40B4-BE49-F238E27FC236}">
                <a16:creationId xmlns:a16="http://schemas.microsoft.com/office/drawing/2014/main" xmlns="" id="{C2748C45-3B0A-65F9-69C2-44E1549E81CA}"/>
              </a:ext>
            </a:extLst>
          </p:cNvPr>
          <p:cNvSpPr>
            <a:spLocks noChangeShapeType="1"/>
          </p:cNvSpPr>
          <p:nvPr/>
        </p:nvSpPr>
        <p:spPr bwMode="auto">
          <a:xfrm>
            <a:off x="649894" y="978864"/>
            <a:ext cx="687558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5" name="Picture 4" descr="A house with bushes in front of it&#10;&#10;Description automatically generated with low confidence">
            <a:extLst>
              <a:ext uri="{FF2B5EF4-FFF2-40B4-BE49-F238E27FC236}">
                <a16:creationId xmlns:a16="http://schemas.microsoft.com/office/drawing/2014/main" xmlns="" id="{96098F49-C57F-6CA5-E9B6-11BC7CC12229}"/>
              </a:ext>
            </a:extLst>
          </p:cNvPr>
          <p:cNvPicPr>
            <a:picLocks noChangeAspect="1"/>
          </p:cNvPicPr>
          <p:nvPr/>
        </p:nvPicPr>
        <p:blipFill>
          <a:blip r:embed="rId4" cstate="print">
            <a:extLst>
              <a:ext uri="{28A0092B-C50C-407E-A947-70E740481C1C}">
                <a14:useLocalDpi xmlns:a14="http://schemas.microsoft.com/office/drawing/2010/main" val="0"/>
              </a:ext>
            </a:extLst>
          </a:blip>
          <a:srcRect t="2081" r="17593" b="20142"/>
          <a:stretch>
            <a:fillRect/>
          </a:stretch>
        </p:blipFill>
        <p:spPr bwMode="auto">
          <a:xfrm>
            <a:off x="571460" y="2787569"/>
            <a:ext cx="2527165" cy="1807135"/>
          </a:xfrm>
          <a:prstGeom prst="rect">
            <a:avLst/>
          </a:prstGeom>
          <a:noFill/>
          <a:ln w="38100">
            <a:solidFill>
              <a:srgbClr val="002060"/>
            </a:solidFill>
            <a:miter lim="800000"/>
            <a:headEnd/>
            <a:tailEnd/>
          </a:ln>
          <a:extLst>
            <a:ext uri="{909E8E84-426E-40DD-AFC4-6F175D3DCCD1}">
              <a14:hiddenFill xmlns:a14="http://schemas.microsoft.com/office/drawing/2010/main">
                <a:solidFill>
                  <a:srgbClr val="FFFFFF"/>
                </a:solidFill>
              </a14:hiddenFill>
            </a:ext>
          </a:extLst>
        </p:spPr>
      </p:pic>
      <p:pic>
        <p:nvPicPr>
          <p:cNvPr id="14" name="Picture 13" descr="A picture containing sky, building, arch&#10;&#10;Description automatically generated">
            <a:extLst>
              <a:ext uri="{FF2B5EF4-FFF2-40B4-BE49-F238E27FC236}">
                <a16:creationId xmlns:a16="http://schemas.microsoft.com/office/drawing/2014/main" xmlns="" id="{DCF341CB-FF67-6A98-DD90-651A68E5568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77870" y="4980603"/>
            <a:ext cx="2150679" cy="1501240"/>
          </a:xfrm>
          <a:prstGeom prst="rect">
            <a:avLst/>
          </a:prstGeom>
          <a:noFill/>
          <a:ln w="47625">
            <a:solidFill>
              <a:srgbClr val="00B0F0"/>
            </a:solidFill>
            <a:miter lim="800000"/>
            <a:headEnd/>
            <a:tailEnd/>
          </a:ln>
          <a:extLst>
            <a:ext uri="{909E8E84-426E-40DD-AFC4-6F175D3DCCD1}">
              <a14:hiddenFill xmlns:a14="http://schemas.microsoft.com/office/drawing/2010/main">
                <a:solidFill>
                  <a:srgbClr val="FFFFFF"/>
                </a:solidFill>
              </a14:hiddenFill>
            </a:ext>
          </a:extLst>
        </p:spPr>
      </p:pic>
      <p:sp>
        <p:nvSpPr>
          <p:cNvPr id="302092" name="TextBox 14">
            <a:extLst>
              <a:ext uri="{FF2B5EF4-FFF2-40B4-BE49-F238E27FC236}">
                <a16:creationId xmlns:a16="http://schemas.microsoft.com/office/drawing/2014/main" xmlns="" id="{E7D33F84-355B-75EA-90C2-F177F62C4EC5}"/>
              </a:ext>
            </a:extLst>
          </p:cNvPr>
          <p:cNvSpPr txBox="1">
            <a:spLocks noChangeArrowheads="1"/>
          </p:cNvSpPr>
          <p:nvPr/>
        </p:nvSpPr>
        <p:spPr bwMode="auto">
          <a:xfrm>
            <a:off x="1084423" y="11774616"/>
            <a:ext cx="9321179" cy="229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889">
                <a:latin typeface="Times New Roman" panose="02020603050405020304" pitchFamily="18" charset="0"/>
                <a:hlinkClick r:id="rId6" tooltip="https://yournorthcounty.com/popular-libraries-for-kids-in-north-county-san-diego/"/>
              </a:rPr>
              <a:t>This Photo</a:t>
            </a:r>
            <a:r>
              <a:rPr lang="en-US" altLang="en-US" sz="889">
                <a:latin typeface="Times New Roman" panose="02020603050405020304" pitchFamily="18" charset="0"/>
              </a:rPr>
              <a:t> by Unknown Author is licensed under </a:t>
            </a:r>
            <a:r>
              <a:rPr lang="en-US" altLang="en-US" sz="889">
                <a:latin typeface="Times New Roman" panose="02020603050405020304" pitchFamily="18" charset="0"/>
                <a:hlinkClick r:id="rId7" tooltip="https://creativecommons.org/licenses/by/3.0/"/>
              </a:rPr>
              <a:t>CC BY</a:t>
            </a:r>
            <a:endParaRPr lang="en-US" altLang="en-US" sz="889">
              <a:latin typeface="Times New Roman" panose="02020603050405020304" pitchFamily="18" charset="0"/>
            </a:endParaRPr>
          </a:p>
        </p:txBody>
      </p:sp>
      <p:pic>
        <p:nvPicPr>
          <p:cNvPr id="20" name="Picture 19" descr="Man on a wheelchair">
            <a:extLst>
              <a:ext uri="{FF2B5EF4-FFF2-40B4-BE49-F238E27FC236}">
                <a16:creationId xmlns:a16="http://schemas.microsoft.com/office/drawing/2014/main" xmlns="" id="{1788A0E1-E049-A544-AA01-2A31115E1B43}"/>
              </a:ext>
            </a:extLst>
          </p:cNvPr>
          <p:cNvPicPr>
            <a:picLocks noChangeAspect="1"/>
          </p:cNvPicPr>
          <p:nvPr/>
        </p:nvPicPr>
        <p:blipFill>
          <a:blip r:embed="rId8" cstate="print">
            <a:extLst>
              <a:ext uri="{28A0092B-C50C-407E-A947-70E740481C1C}">
                <a14:useLocalDpi xmlns:a14="http://schemas.microsoft.com/office/drawing/2010/main" val="0"/>
              </a:ext>
            </a:extLst>
          </a:blip>
          <a:srcRect l="19138" t="19785" r="27625" b="14728"/>
          <a:stretch>
            <a:fillRect/>
          </a:stretch>
        </p:blipFill>
        <p:spPr bwMode="auto">
          <a:xfrm>
            <a:off x="5467353" y="2908358"/>
            <a:ext cx="1745957" cy="1432218"/>
          </a:xfrm>
          <a:prstGeom prst="rect">
            <a:avLst/>
          </a:prstGeom>
          <a:noFill/>
          <a:ln w="60325">
            <a:solidFill>
              <a:srgbClr val="0070C0"/>
            </a:solidFill>
            <a:miter lim="800000"/>
            <a:headEnd/>
            <a:tailEnd/>
          </a:ln>
          <a:extLst>
            <a:ext uri="{909E8E84-426E-40DD-AFC4-6F175D3DCCD1}">
              <a14:hiddenFill xmlns:a14="http://schemas.microsoft.com/office/drawing/2010/main">
                <a:solidFill>
                  <a:srgbClr val="FFFFFF"/>
                </a:solidFill>
              </a14:hiddenFill>
            </a:ext>
          </a:extLst>
        </p:spPr>
      </p:pic>
      <p:pic>
        <p:nvPicPr>
          <p:cNvPr id="28" name="Picture 27" descr="Couple riding a bike together">
            <a:extLst>
              <a:ext uri="{FF2B5EF4-FFF2-40B4-BE49-F238E27FC236}">
                <a16:creationId xmlns:a16="http://schemas.microsoft.com/office/drawing/2014/main" xmlns="" id="{4DC34794-F1D8-E86E-8046-9BA1CBB473A1}"/>
              </a:ext>
            </a:extLst>
          </p:cNvPr>
          <p:cNvPicPr>
            <a:picLocks noChangeAspect="1"/>
          </p:cNvPicPr>
          <p:nvPr/>
        </p:nvPicPr>
        <p:blipFill>
          <a:blip r:embed="rId9" cstate="print">
            <a:extLst>
              <a:ext uri="{28A0092B-C50C-407E-A947-70E740481C1C}">
                <a14:useLocalDpi xmlns:a14="http://schemas.microsoft.com/office/drawing/2010/main" val="0"/>
              </a:ext>
            </a:extLst>
          </a:blip>
          <a:srcRect l="32254" t="6897"/>
          <a:stretch>
            <a:fillRect/>
          </a:stretch>
        </p:blipFill>
        <p:spPr bwMode="auto">
          <a:xfrm>
            <a:off x="1493852" y="4735887"/>
            <a:ext cx="2145973" cy="1965573"/>
          </a:xfrm>
          <a:prstGeom prst="rect">
            <a:avLst/>
          </a:prstGeom>
          <a:noFill/>
          <a:ln w="44450">
            <a:solidFill>
              <a:srgbClr val="FFC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10" descr="A picture containing text, sky, outdoor, sign&#10;&#10;Description automatically generated">
            <a:extLst>
              <a:ext uri="{FF2B5EF4-FFF2-40B4-BE49-F238E27FC236}">
                <a16:creationId xmlns:a16="http://schemas.microsoft.com/office/drawing/2014/main" xmlns="" id="{FA871F01-126E-A35D-BB9A-20A261163D59}"/>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20201589">
            <a:off x="497731" y="5000996"/>
            <a:ext cx="1173383" cy="781210"/>
          </a:xfrm>
          <a:prstGeom prst="rect">
            <a:avLst/>
          </a:prstGeom>
          <a:noFill/>
          <a:ln w="47625">
            <a:solidFill>
              <a:srgbClr val="0070C0"/>
            </a:solidFill>
            <a:miter lim="800000"/>
            <a:headEnd/>
            <a:tailEnd/>
          </a:ln>
          <a:extLst>
            <a:ext uri="{909E8E84-426E-40DD-AFC4-6F175D3DCCD1}">
              <a14:hiddenFill xmlns:a14="http://schemas.microsoft.com/office/drawing/2010/main">
                <a:solidFill>
                  <a:srgbClr val="FFFFFF"/>
                </a:solidFill>
              </a14:hiddenFill>
            </a:ext>
          </a:extLst>
        </p:spPr>
      </p:pic>
      <p:pic>
        <p:nvPicPr>
          <p:cNvPr id="7" name="Picture 6" descr="A white church with a steeple&#10;&#10;Description automatically generated with medium confidence">
            <a:extLst>
              <a:ext uri="{FF2B5EF4-FFF2-40B4-BE49-F238E27FC236}">
                <a16:creationId xmlns:a16="http://schemas.microsoft.com/office/drawing/2014/main" xmlns="" id="{32B5EEC1-6E47-6A9F-9F11-1D73AB00B9AA}"/>
              </a:ext>
            </a:extLst>
          </p:cNvPr>
          <p:cNvPicPr>
            <a:picLocks noChangeAspect="1"/>
          </p:cNvPicPr>
          <p:nvPr/>
        </p:nvPicPr>
        <p:blipFill>
          <a:blip r:embed="rId11" cstate="print">
            <a:extLst>
              <a:ext uri="{28A0092B-C50C-407E-A947-70E740481C1C}">
                <a14:useLocalDpi xmlns:a14="http://schemas.microsoft.com/office/drawing/2010/main" val="0"/>
              </a:ext>
            </a:extLst>
          </a:blip>
          <a:srcRect l="32254" r="26572"/>
          <a:stretch>
            <a:fillRect/>
          </a:stretch>
        </p:blipFill>
        <p:spPr bwMode="auto">
          <a:xfrm>
            <a:off x="7367042" y="3554660"/>
            <a:ext cx="1116910" cy="1802430"/>
          </a:xfrm>
          <a:prstGeom prst="rect">
            <a:avLst/>
          </a:prstGeom>
          <a:noFill/>
          <a:ln w="69850">
            <a:solidFill>
              <a:srgbClr val="00206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0" presetClass="entr" presetSubtype="0" fill="hold" grpId="0" nodeType="withEffect">
                                  <p:stCondLst>
                                    <p:cond delay="0"/>
                                  </p:stCondLst>
                                  <p:childTnLst>
                                    <p:set>
                                      <p:cBhvr>
                                        <p:cTn id="6" dur="1" fill="hold">
                                          <p:stCondLst>
                                            <p:cond delay="0"/>
                                          </p:stCondLst>
                                        </p:cTn>
                                        <p:tgtEl>
                                          <p:spTgt spid="2053"/>
                                        </p:tgtEl>
                                        <p:attrNameLst>
                                          <p:attrName>style.visibility</p:attrName>
                                        </p:attrNameLst>
                                      </p:cBhvr>
                                      <p:to>
                                        <p:strVal val="visible"/>
                                      </p:to>
                                    </p:set>
                                    <p:animEffect transition="in" filter="wedge">
                                      <p:cBhvr>
                                        <p:cTn id="7" dur="2000"/>
                                        <p:tgtEl>
                                          <p:spTgt spid="2053"/>
                                        </p:tgtEl>
                                      </p:cBhvr>
                                    </p:animEffect>
                                  </p:childTnLst>
                                </p:cTn>
                              </p:par>
                              <p:par>
                                <p:cTn id="8" presetID="35" presetClass="entr" presetSubtype="0" fill="hold" grpId="0" nodeType="withEffect">
                                  <p:stCondLst>
                                    <p:cond delay="0"/>
                                  </p:stCondLst>
                                  <p:childTnLst>
                                    <p:set>
                                      <p:cBhvr>
                                        <p:cTn id="9" dur="1" fill="hold">
                                          <p:stCondLst>
                                            <p:cond delay="0"/>
                                          </p:stCondLst>
                                        </p:cTn>
                                        <p:tgtEl>
                                          <p:spTgt spid="2052"/>
                                        </p:tgtEl>
                                        <p:attrNameLst>
                                          <p:attrName>style.visibility</p:attrName>
                                        </p:attrNameLst>
                                      </p:cBhvr>
                                      <p:to>
                                        <p:strVal val="visible"/>
                                      </p:to>
                                    </p:set>
                                    <p:animEffect transition="in" filter="fade">
                                      <p:cBhvr>
                                        <p:cTn id="10" dur="2000"/>
                                        <p:tgtEl>
                                          <p:spTgt spid="2052"/>
                                        </p:tgtEl>
                                      </p:cBhvr>
                                    </p:animEffect>
                                    <p:anim calcmode="lin" valueType="num">
                                      <p:cBhvr>
                                        <p:cTn id="11" dur="2000" fill="hold"/>
                                        <p:tgtEl>
                                          <p:spTgt spid="2052"/>
                                        </p:tgtEl>
                                        <p:attrNameLst>
                                          <p:attrName>style.rotation</p:attrName>
                                        </p:attrNameLst>
                                      </p:cBhvr>
                                      <p:tavLst>
                                        <p:tav tm="0">
                                          <p:val>
                                            <p:fltVal val="720"/>
                                          </p:val>
                                        </p:tav>
                                        <p:tav tm="100000">
                                          <p:val>
                                            <p:fltVal val="0"/>
                                          </p:val>
                                        </p:tav>
                                      </p:tavLst>
                                    </p:anim>
                                    <p:anim calcmode="lin" valueType="num">
                                      <p:cBhvr>
                                        <p:cTn id="12" dur="2000" fill="hold"/>
                                        <p:tgtEl>
                                          <p:spTgt spid="2052"/>
                                        </p:tgtEl>
                                        <p:attrNameLst>
                                          <p:attrName>ppt_h</p:attrName>
                                        </p:attrNameLst>
                                      </p:cBhvr>
                                      <p:tavLst>
                                        <p:tav tm="0">
                                          <p:val>
                                            <p:fltVal val="0"/>
                                          </p:val>
                                        </p:tav>
                                        <p:tav tm="100000">
                                          <p:val>
                                            <p:strVal val="#ppt_h"/>
                                          </p:val>
                                        </p:tav>
                                      </p:tavLst>
                                    </p:anim>
                                    <p:anim calcmode="lin" valueType="num">
                                      <p:cBhvr>
                                        <p:cTn id="13" dur="2000" fill="hold"/>
                                        <p:tgtEl>
                                          <p:spTgt spid="2052"/>
                                        </p:tgtEl>
                                        <p:attrNameLst>
                                          <p:attrName>ppt_w</p:attrName>
                                        </p:attrNameLst>
                                      </p:cBhvr>
                                      <p:tavLst>
                                        <p:tav tm="0">
                                          <p:val>
                                            <p:fltVal val="0"/>
                                          </p:val>
                                        </p:tav>
                                        <p:tav tm="100000">
                                          <p:val>
                                            <p:strVal val="#ppt_w"/>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childTnLst>
                                </p:cTn>
                              </p:par>
                            </p:childTnLst>
                          </p:cTn>
                        </p:par>
                        <p:par>
                          <p:cTn id="19" fill="hold" nodeType="afterGroup">
                            <p:stCondLst>
                              <p:cond delay="1000"/>
                            </p:stCondLst>
                            <p:childTnLst>
                              <p:par>
                                <p:cTn id="20" presetID="2" presetClass="entr" presetSubtype="4" fill="hold" nodeType="after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additive="base">
                                        <p:cTn id="22" dur="500" fill="hold"/>
                                        <p:tgtEl>
                                          <p:spTgt spid="14"/>
                                        </p:tgtEl>
                                        <p:attrNameLst>
                                          <p:attrName>ppt_x</p:attrName>
                                        </p:attrNameLst>
                                      </p:cBhvr>
                                      <p:tavLst>
                                        <p:tav tm="0">
                                          <p:val>
                                            <p:strVal val="#ppt_x"/>
                                          </p:val>
                                        </p:tav>
                                        <p:tav tm="100000">
                                          <p:val>
                                            <p:strVal val="#ppt_x"/>
                                          </p:val>
                                        </p:tav>
                                      </p:tavLst>
                                    </p:anim>
                                    <p:anim calcmode="lin" valueType="num">
                                      <p:cBhvr additive="base">
                                        <p:cTn id="23" dur="500" fill="hold"/>
                                        <p:tgtEl>
                                          <p:spTgt spid="14"/>
                                        </p:tgtEl>
                                        <p:attrNameLst>
                                          <p:attrName>ppt_y</p:attrName>
                                        </p:attrNameLst>
                                      </p:cBhvr>
                                      <p:tavLst>
                                        <p:tav tm="0">
                                          <p:val>
                                            <p:strVal val="1+#ppt_h/2"/>
                                          </p:val>
                                        </p:tav>
                                        <p:tav tm="100000">
                                          <p:val>
                                            <p:strVal val="#ppt_y"/>
                                          </p:val>
                                        </p:tav>
                                      </p:tavLst>
                                    </p:anim>
                                  </p:childTnLst>
                                </p:cTn>
                              </p:par>
                              <p:par>
                                <p:cTn id="24" presetID="1" presetClass="entr" presetSubtype="0" fill="hold" nodeType="withEffect">
                                  <p:stCondLst>
                                    <p:cond delay="0"/>
                                  </p:stCondLst>
                                  <p:childTnLst>
                                    <p:set>
                                      <p:cBhvr>
                                        <p:cTn id="25" dur="1" fill="hold">
                                          <p:stCondLst>
                                            <p:cond delay="0"/>
                                          </p:stCondLst>
                                        </p:cTn>
                                        <p:tgtEl>
                                          <p:spTgt spid="28"/>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childTnLst>
                                </p:cTn>
                              </p:par>
                              <p:par>
                                <p:cTn id="28" presetID="2" presetClass="entr" presetSubtype="2"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1+#ppt_w/2"/>
                                          </p:val>
                                        </p:tav>
                                        <p:tav tm="100000">
                                          <p:val>
                                            <p:strVal val="#ppt_x"/>
                                          </p:val>
                                        </p:tav>
                                      </p:tavLst>
                                    </p:anim>
                                    <p:anim calcmode="lin" valueType="num">
                                      <p:cBhvr additive="base">
                                        <p:cTn id="31" dur="500" fill="hold"/>
                                        <p:tgtEl>
                                          <p:spTgt spid="7"/>
                                        </p:tgtEl>
                                        <p:attrNameLst>
                                          <p:attrName>ppt_y</p:attrName>
                                        </p:attrNameLst>
                                      </p:cBhvr>
                                      <p:tavLst>
                                        <p:tav tm="0">
                                          <p:val>
                                            <p:strVal val="#ppt_y"/>
                                          </p:val>
                                        </p:tav>
                                        <p:tav tm="100000">
                                          <p:val>
                                            <p:strVal val="#ppt_y"/>
                                          </p:val>
                                        </p:tav>
                                      </p:tavLst>
                                    </p:anim>
                                  </p:childTnLst>
                                </p:cTn>
                              </p:par>
                            </p:childTnLst>
                          </p:cTn>
                        </p:par>
                        <p:par>
                          <p:cTn id="32" fill="hold" nodeType="afterGroup">
                            <p:stCondLst>
                              <p:cond delay="1500"/>
                            </p:stCondLst>
                            <p:childTnLst>
                              <p:par>
                                <p:cTn id="33" presetID="20" presetClass="entr" presetSubtype="0" fill="hold" nodeType="after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edge">
                                      <p:cBhvr>
                                        <p:cTn id="35" dur="2000"/>
                                        <p:tgtEl>
                                          <p:spTgt spid="7"/>
                                        </p:tgtEl>
                                      </p:cBhvr>
                                    </p:animEffect>
                                  </p:childTnLst>
                                </p:cTn>
                              </p:par>
                            </p:childTnLst>
                          </p:cTn>
                        </p:par>
                        <p:par>
                          <p:cTn id="36" fill="hold" nodeType="afterGroup">
                            <p:stCondLst>
                              <p:cond delay="3500"/>
                            </p:stCondLst>
                            <p:childTnLst>
                              <p:par>
                                <p:cTn id="37" presetID="17" presetClass="entr" presetSubtype="10" fill="hold" nodeType="afterEffect">
                                  <p:stCondLst>
                                    <p:cond delay="0"/>
                                  </p:stCondLst>
                                  <p:childTnLst>
                                    <p:set>
                                      <p:cBhvr>
                                        <p:cTn id="38" dur="1" fill="hold">
                                          <p:stCondLst>
                                            <p:cond delay="0"/>
                                          </p:stCondLst>
                                        </p:cTn>
                                        <p:tgtEl>
                                          <p:spTgt spid="26"/>
                                        </p:tgtEl>
                                        <p:attrNameLst>
                                          <p:attrName>style.visibility</p:attrName>
                                        </p:attrNameLst>
                                      </p:cBhvr>
                                      <p:to>
                                        <p:strVal val="visible"/>
                                      </p:to>
                                    </p:set>
                                    <p:anim calcmode="lin" valueType="num">
                                      <p:cBhvr>
                                        <p:cTn id="39" dur="500" fill="hold"/>
                                        <p:tgtEl>
                                          <p:spTgt spid="26"/>
                                        </p:tgtEl>
                                        <p:attrNameLst>
                                          <p:attrName>ppt_w</p:attrName>
                                        </p:attrNameLst>
                                      </p:cBhvr>
                                      <p:tavLst>
                                        <p:tav tm="0">
                                          <p:val>
                                            <p:fltVal val="0"/>
                                          </p:val>
                                        </p:tav>
                                        <p:tav tm="100000">
                                          <p:val>
                                            <p:strVal val="#ppt_w"/>
                                          </p:val>
                                        </p:tav>
                                      </p:tavLst>
                                    </p:anim>
                                    <p:anim calcmode="lin" valueType="num">
                                      <p:cBhvr>
                                        <p:cTn id="40" dur="500" fill="hold"/>
                                        <p:tgtEl>
                                          <p:spTgt spid="26"/>
                                        </p:tgtEl>
                                        <p:attrNameLst>
                                          <p:attrName>ppt_h</p:attrName>
                                        </p:attrNameLst>
                                      </p:cBhvr>
                                      <p:tavLst>
                                        <p:tav tm="0">
                                          <p:val>
                                            <p:strVal val="#ppt_h"/>
                                          </p:val>
                                        </p:tav>
                                        <p:tav tm="100000">
                                          <p:val>
                                            <p:strVal val="#ppt_h"/>
                                          </p:val>
                                        </p:tav>
                                      </p:tavLst>
                                    </p:anim>
                                  </p:childTnLst>
                                </p:cTn>
                              </p:par>
                            </p:childTnLst>
                          </p:cTn>
                        </p:par>
                        <p:par>
                          <p:cTn id="41" fill="hold" nodeType="afterGroup">
                            <p:stCondLst>
                              <p:cond delay="4000"/>
                            </p:stCondLst>
                            <p:childTnLst>
                              <p:par>
                                <p:cTn id="42" presetID="10" presetClass="entr" presetSubtype="0" fill="hold" nodeType="after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childTnLst>
                          </p:cTn>
                        </p:par>
                        <p:par>
                          <p:cTn id="45" fill="hold" nodeType="afterGroup">
                            <p:stCondLst>
                              <p:cond delay="4500"/>
                            </p:stCondLst>
                            <p:childTnLst>
                              <p:par>
                                <p:cTn id="46" presetID="21" presetClass="entr" presetSubtype="1" fill="hold" nodeType="after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wheel(1)">
                                      <p:cBhvr>
                                        <p:cTn id="48" dur="2000"/>
                                        <p:tgtEl>
                                          <p:spTgt spid="11"/>
                                        </p:tgtEl>
                                      </p:cBhvr>
                                    </p:animEffect>
                                  </p:childTnLst>
                                </p:cTn>
                              </p:par>
                              <p:par>
                                <p:cTn id="49" presetID="43" presetClass="entr" presetSubtype="0" fill="hold" nodeType="withEffect">
                                  <p:stCondLst>
                                    <p:cond delay="0"/>
                                  </p:stCondLst>
                                  <p:childTnLst>
                                    <p:set>
                                      <p:cBhvr>
                                        <p:cTn id="50" dur="1" fill="hold">
                                          <p:stCondLst>
                                            <p:cond delay="0"/>
                                          </p:stCondLst>
                                        </p:cTn>
                                        <p:tgtEl>
                                          <p:spTgt spid="20"/>
                                        </p:tgtEl>
                                        <p:attrNameLst>
                                          <p:attrName>style.visibility</p:attrName>
                                        </p:attrNameLst>
                                      </p:cBhvr>
                                      <p:to>
                                        <p:strVal val="visible"/>
                                      </p:to>
                                    </p:set>
                                    <p:animEffect transition="in" filter="fade">
                                      <p:cBhvr>
                                        <p:cTn id="51" dur="100"/>
                                        <p:tgtEl>
                                          <p:spTgt spid="20"/>
                                        </p:tgtEl>
                                      </p:cBhvr>
                                    </p:animEffect>
                                    <p:anim calcmode="lin" valueType="num">
                                      <p:cBhvr>
                                        <p:cTn id="52" dur="400" fill="hold"/>
                                        <p:tgtEl>
                                          <p:spTgt spid="20"/>
                                        </p:tgtEl>
                                        <p:attrNameLst>
                                          <p:attrName>ppt_x</p:attrName>
                                        </p:attrNameLst>
                                      </p:cBhvr>
                                      <p:tavLst>
                                        <p:tav tm="0">
                                          <p:val>
                                            <p:strVal val="#ppt_x"/>
                                          </p:val>
                                        </p:tav>
                                        <p:tav tm="100000">
                                          <p:val>
                                            <p:strVal val="#ppt_x"/>
                                          </p:val>
                                        </p:tav>
                                      </p:tavLst>
                                    </p:anim>
                                    <p:anim calcmode="lin" valueType="num">
                                      <p:cBhvr>
                                        <p:cTn id="53" dur="400" fill="hold"/>
                                        <p:tgtEl>
                                          <p:spTgt spid="20"/>
                                        </p:tgtEl>
                                        <p:attrNameLst>
                                          <p:attrName>ppt_y</p:attrName>
                                        </p:attrNameLst>
                                      </p:cBhvr>
                                      <p:tavLst>
                                        <p:tav tm="0">
                                          <p:val>
                                            <p:strVal val="#ppt_y+0.31"/>
                                          </p:val>
                                        </p:tav>
                                        <p:tav tm="100000">
                                          <p:val>
                                            <p:strVal val="#ppt_y+0.31"/>
                                          </p:val>
                                        </p:tav>
                                      </p:tavLst>
                                    </p:anim>
                                    <p:anim calcmode="lin" valueType="num">
                                      <p:cBhvr>
                                        <p:cTn id="54" dur="600" decel="50000" fill="hold">
                                          <p:stCondLst>
                                            <p:cond delay="400"/>
                                          </p:stCondLst>
                                        </p:cTn>
                                        <p:tgtEl>
                                          <p:spTgt spid="2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5" dur="600" decel="50000" fill="hold">
                                          <p:stCondLst>
                                            <p:cond delay="400"/>
                                          </p:stCondLst>
                                        </p:cTn>
                                        <p:tgtEl>
                                          <p:spTgt spid="2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P spid="2053" grpId="0"/>
    </p:bld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046A4BF3-4F95-AF5F-CBE9-08B81F51134A}"/>
              </a:ext>
            </a:extLst>
          </p:cNvPr>
          <p:cNvPicPr>
            <a:picLocks noChangeAspect="1"/>
          </p:cNvPicPr>
          <p:nvPr/>
        </p:nvPicPr>
        <p:blipFill>
          <a:blip r:embed="rId2">
            <a:extLst>
              <a:ext uri="{28A0092B-C50C-407E-A947-70E740481C1C}">
                <a14:useLocalDpi xmlns:a14="http://schemas.microsoft.com/office/drawing/2010/main" val="0"/>
              </a:ext>
            </a:extLst>
          </a:blip>
          <a:srcRect l="4726" t="10936" b="21732"/>
          <a:stretch>
            <a:fillRect/>
          </a:stretch>
        </p:blipFill>
        <p:spPr bwMode="auto">
          <a:xfrm>
            <a:off x="720486" y="3932715"/>
            <a:ext cx="7496788" cy="2716978"/>
          </a:xfrm>
          <a:prstGeom prst="rect">
            <a:avLst/>
          </a:prstGeom>
          <a:noFill/>
          <a:ln w="889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57700" name="Text Box 3">
            <a:extLst>
              <a:ext uri="{FF2B5EF4-FFF2-40B4-BE49-F238E27FC236}">
                <a16:creationId xmlns:a16="http://schemas.microsoft.com/office/drawing/2014/main" xmlns="" id="{95A8EC11-786B-F809-2450-4704BE896E7C}"/>
              </a:ext>
            </a:extLst>
          </p:cNvPr>
          <p:cNvSpPr txBox="1">
            <a:spLocks noChangeArrowheads="1"/>
          </p:cNvSpPr>
          <p:nvPr/>
        </p:nvSpPr>
        <p:spPr bwMode="auto">
          <a:xfrm>
            <a:off x="665582" y="1096517"/>
            <a:ext cx="5598668" cy="265109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5000"/>
              </a:lnSpc>
              <a:spcBef>
                <a:spcPct val="0"/>
              </a:spcBef>
            </a:pPr>
            <a:r>
              <a:rPr lang="en-US" altLang="en-US" sz="4743" b="1">
                <a:solidFill>
                  <a:srgbClr val="800080"/>
                </a:solidFill>
                <a:latin typeface="Arial Nova Cond Light" panose="020B0306020202020204" pitchFamily="34" charset="0"/>
              </a:rPr>
              <a:t>Being a priority on a “placement list” is not seeing the</a:t>
            </a:r>
            <a:r>
              <a:rPr lang="en-US" altLang="en-US" sz="4546" b="1">
                <a:solidFill>
                  <a:srgbClr val="800080"/>
                </a:solidFill>
                <a:latin typeface="Arial Nova Cond Light" panose="020B0306020202020204" pitchFamily="34" charset="0"/>
              </a:rPr>
              <a:t> </a:t>
            </a:r>
            <a:r>
              <a:rPr lang="en-US" altLang="en-US" sz="5336" b="1" i="1">
                <a:solidFill>
                  <a:srgbClr val="FFFF00"/>
                </a:solidFill>
                <a:latin typeface="Arial Nova Cond Light" panose="020B0306020202020204" pitchFamily="34" charset="0"/>
              </a:rPr>
              <a:t>light</a:t>
            </a:r>
            <a:r>
              <a:rPr lang="en-US" altLang="en-US" sz="5336" b="1">
                <a:solidFill>
                  <a:srgbClr val="800080"/>
                </a:solidFill>
                <a:latin typeface="Arial Nova Cond Light" panose="020B0306020202020204" pitchFamily="34" charset="0"/>
              </a:rPr>
              <a:t> </a:t>
            </a:r>
          </a:p>
          <a:p>
            <a:pPr>
              <a:lnSpc>
                <a:spcPct val="85000"/>
              </a:lnSpc>
              <a:spcBef>
                <a:spcPct val="0"/>
              </a:spcBef>
            </a:pPr>
            <a:r>
              <a:rPr lang="en-US" altLang="en-US" sz="4743" b="1">
                <a:solidFill>
                  <a:srgbClr val="800080"/>
                </a:solidFill>
                <a:latin typeface="Arial Nova Cond Light" panose="020B0306020202020204" pitchFamily="34" charset="0"/>
              </a:rPr>
              <a:t>at the end of the tunnel,</a:t>
            </a:r>
          </a:p>
        </p:txBody>
      </p:sp>
      <p:sp>
        <p:nvSpPr>
          <p:cNvPr id="161796" name="Rectangle 2">
            <a:extLst>
              <a:ext uri="{FF2B5EF4-FFF2-40B4-BE49-F238E27FC236}">
                <a16:creationId xmlns:a16="http://schemas.microsoft.com/office/drawing/2014/main" xmlns="" id="{715CC7FE-C9AE-BB63-F773-7426EF80E9C9}"/>
              </a:ext>
            </a:extLst>
          </p:cNvPr>
          <p:cNvSpPr>
            <a:spLocks noGrp="1" noChangeArrowheads="1"/>
          </p:cNvSpPr>
          <p:nvPr>
            <p:ph type="title"/>
          </p:nvPr>
        </p:nvSpPr>
        <p:spPr>
          <a:xfrm>
            <a:off x="518124" y="0"/>
            <a:ext cx="7962690" cy="1280054"/>
          </a:xfrm>
        </p:spPr>
        <p:txBody>
          <a:bodyPr/>
          <a:lstStyle/>
          <a:p>
            <a:r>
              <a:rPr lang="en-US" altLang="en-US" sz="4348"/>
              <a:t>Placement List</a:t>
            </a:r>
          </a:p>
        </p:txBody>
      </p:sp>
      <p:sp>
        <p:nvSpPr>
          <p:cNvPr id="78852" name="Text Box 4">
            <a:extLst>
              <a:ext uri="{FF2B5EF4-FFF2-40B4-BE49-F238E27FC236}">
                <a16:creationId xmlns:a16="http://schemas.microsoft.com/office/drawing/2014/main" xmlns="" id="{56EEF08B-D275-E35E-4522-E0AAE30AB116}"/>
              </a:ext>
            </a:extLst>
          </p:cNvPr>
          <p:cNvSpPr txBox="1">
            <a:spLocks noChangeArrowheads="1"/>
          </p:cNvSpPr>
          <p:nvPr/>
        </p:nvSpPr>
        <p:spPr bwMode="auto">
          <a:xfrm>
            <a:off x="662445" y="4368813"/>
            <a:ext cx="7901510" cy="2280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4743" b="1">
                <a:solidFill>
                  <a:schemeClr val="folHlink"/>
                </a:solidFill>
                <a:latin typeface="Arial Black" panose="020B0A04020102020204" pitchFamily="34" charset="0"/>
              </a:rPr>
              <a:t>…. it is     </a:t>
            </a:r>
            <a:r>
              <a:rPr lang="en-US" altLang="en-US" sz="4546" b="1">
                <a:solidFill>
                  <a:schemeClr val="folHlink"/>
                </a:solidFill>
                <a:latin typeface="Arial Black" panose="020B0A04020102020204" pitchFamily="34" charset="0"/>
              </a:rPr>
              <a:t>standing </a:t>
            </a:r>
            <a:r>
              <a:rPr lang="en-US" altLang="en-US" sz="4546">
                <a:solidFill>
                  <a:schemeClr val="folHlink"/>
                </a:solidFill>
                <a:latin typeface="Arial Black" panose="020B0A04020102020204" pitchFamily="34" charset="0"/>
              </a:rPr>
              <a:t>on        			  the edge of 		         the precipice.</a:t>
            </a:r>
          </a:p>
        </p:txBody>
      </p:sp>
      <p:sp>
        <p:nvSpPr>
          <p:cNvPr id="161798" name="Line 7">
            <a:extLst>
              <a:ext uri="{FF2B5EF4-FFF2-40B4-BE49-F238E27FC236}">
                <a16:creationId xmlns:a16="http://schemas.microsoft.com/office/drawing/2014/main" xmlns="" id="{29343BF0-3DB0-7B36-0035-8A54A54EA166}"/>
              </a:ext>
            </a:extLst>
          </p:cNvPr>
          <p:cNvSpPr>
            <a:spLocks noChangeShapeType="1"/>
          </p:cNvSpPr>
          <p:nvPr/>
        </p:nvSpPr>
        <p:spPr bwMode="auto">
          <a:xfrm flipV="1">
            <a:off x="576165" y="903567"/>
            <a:ext cx="635791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161799" name="Picture 2" descr="A train track with a building in the background&#10;&#10;Description automatically generated with low confidence">
            <a:extLst>
              <a:ext uri="{FF2B5EF4-FFF2-40B4-BE49-F238E27FC236}">
                <a16:creationId xmlns:a16="http://schemas.microsoft.com/office/drawing/2014/main" xmlns="" id="{5F20146E-26C6-CACE-3E97-504789195DF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0610" r="12723"/>
          <a:stretch>
            <a:fillRect/>
          </a:stretch>
        </p:blipFill>
        <p:spPr bwMode="auto">
          <a:xfrm>
            <a:off x="5842272" y="1120047"/>
            <a:ext cx="2375002" cy="26275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7700">
                                            <p:txEl>
                                              <p:pRg st="0" end="0"/>
                                            </p:txEl>
                                          </p:spTgt>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0"/>
                                  </p:stCondLst>
                                  <p:childTnLst>
                                    <p:set>
                                      <p:cBhvr>
                                        <p:cTn id="9" dur="1" fill="hold">
                                          <p:stCondLst>
                                            <p:cond delay="0"/>
                                          </p:stCondLst>
                                        </p:cTn>
                                        <p:tgtEl>
                                          <p:spTgt spid="157700">
                                            <p:txEl>
                                              <p:pRg st="1" end="1"/>
                                            </p:txEl>
                                          </p:spTgt>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childTnLst>
                                </p:cTn>
                              </p:par>
                              <p:par>
                                <p:cTn id="14" presetID="2" presetClass="entr" presetSubtype="6" fill="hold" grpId="0" nodeType="withEffect">
                                  <p:stCondLst>
                                    <p:cond delay="0"/>
                                  </p:stCondLst>
                                  <p:childTnLst>
                                    <p:set>
                                      <p:cBhvr>
                                        <p:cTn id="15" dur="1" fill="hold">
                                          <p:stCondLst>
                                            <p:cond delay="0"/>
                                          </p:stCondLst>
                                        </p:cTn>
                                        <p:tgtEl>
                                          <p:spTgt spid="78852"/>
                                        </p:tgtEl>
                                        <p:attrNameLst>
                                          <p:attrName>style.visibility</p:attrName>
                                        </p:attrNameLst>
                                      </p:cBhvr>
                                      <p:to>
                                        <p:strVal val="visible"/>
                                      </p:to>
                                    </p:set>
                                    <p:anim calcmode="lin" valueType="num">
                                      <p:cBhvr additive="base">
                                        <p:cTn id="16" dur="500" fill="hold"/>
                                        <p:tgtEl>
                                          <p:spTgt spid="78852"/>
                                        </p:tgtEl>
                                        <p:attrNameLst>
                                          <p:attrName>ppt_x</p:attrName>
                                        </p:attrNameLst>
                                      </p:cBhvr>
                                      <p:tavLst>
                                        <p:tav tm="0">
                                          <p:val>
                                            <p:strVal val="1+#ppt_w/2"/>
                                          </p:val>
                                        </p:tav>
                                        <p:tav tm="100000">
                                          <p:val>
                                            <p:strVal val="#ppt_x"/>
                                          </p:val>
                                        </p:tav>
                                      </p:tavLst>
                                    </p:anim>
                                    <p:anim calcmode="lin" valueType="num">
                                      <p:cBhvr additive="base">
                                        <p:cTn id="17" dur="500" fill="hold"/>
                                        <p:tgtEl>
                                          <p:spTgt spid="788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p:bld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Text Box 2">
            <a:extLst>
              <a:ext uri="{FF2B5EF4-FFF2-40B4-BE49-F238E27FC236}">
                <a16:creationId xmlns:a16="http://schemas.microsoft.com/office/drawing/2014/main" xmlns="" id="{0ED384CD-B6F9-21D3-1078-CF848CA06182}"/>
              </a:ext>
            </a:extLst>
          </p:cNvPr>
          <p:cNvSpPr txBox="1">
            <a:spLocks noChangeArrowheads="1"/>
          </p:cNvSpPr>
          <p:nvPr/>
        </p:nvSpPr>
        <p:spPr bwMode="auto">
          <a:xfrm>
            <a:off x="486750" y="225891"/>
            <a:ext cx="7534436" cy="677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3854" b="1">
                <a:solidFill>
                  <a:srgbClr val="336600"/>
                </a:solidFill>
              </a:rPr>
              <a:t>Community Integration</a:t>
            </a:r>
          </a:p>
        </p:txBody>
      </p:sp>
      <p:sp>
        <p:nvSpPr>
          <p:cNvPr id="4100" name="Text Box 3">
            <a:extLst>
              <a:ext uri="{FF2B5EF4-FFF2-40B4-BE49-F238E27FC236}">
                <a16:creationId xmlns:a16="http://schemas.microsoft.com/office/drawing/2014/main" xmlns="" id="{A59AF160-ABFC-ADD3-C90A-A93AFCCD7463}"/>
              </a:ext>
            </a:extLst>
          </p:cNvPr>
          <p:cNvSpPr txBox="1">
            <a:spLocks noChangeArrowheads="1"/>
          </p:cNvSpPr>
          <p:nvPr/>
        </p:nvSpPr>
        <p:spPr bwMode="auto">
          <a:xfrm>
            <a:off x="354980" y="903567"/>
            <a:ext cx="8205837" cy="5816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459" b="1">
                <a:solidFill>
                  <a:srgbClr val="333399"/>
                </a:solidFill>
                <a:latin typeface="Arial Black" panose="020B0A04020102020204" pitchFamily="34" charset="0"/>
              </a:rPr>
              <a:t>Integration (noun) 1: The act or process or an instance of integrating: As an incorporation as equals into society or an organization of </a:t>
            </a:r>
          </a:p>
          <a:p>
            <a:pPr>
              <a:spcBef>
                <a:spcPct val="0"/>
              </a:spcBef>
            </a:pPr>
            <a:r>
              <a:rPr lang="en-US" altLang="en-US" sz="3459" b="1">
                <a:solidFill>
                  <a:srgbClr val="333399"/>
                </a:solidFill>
                <a:latin typeface="Arial Black" panose="020B0A04020102020204" pitchFamily="34" charset="0"/>
              </a:rPr>
              <a:t>individuals or </a:t>
            </a:r>
          </a:p>
          <a:p>
            <a:pPr>
              <a:spcBef>
                <a:spcPct val="0"/>
              </a:spcBef>
            </a:pPr>
            <a:r>
              <a:rPr lang="en-US" altLang="en-US" sz="3459" b="1">
                <a:solidFill>
                  <a:srgbClr val="333399"/>
                </a:solidFill>
                <a:latin typeface="Arial Black" panose="020B0A04020102020204" pitchFamily="34" charset="0"/>
              </a:rPr>
              <a:t>different groups </a:t>
            </a:r>
          </a:p>
          <a:p>
            <a:pPr>
              <a:spcBef>
                <a:spcPct val="0"/>
              </a:spcBef>
            </a:pPr>
            <a:r>
              <a:rPr lang="en-US" altLang="en-US" sz="3459" b="1">
                <a:solidFill>
                  <a:srgbClr val="333399"/>
                </a:solidFill>
                <a:latin typeface="Arial Black" panose="020B0A04020102020204" pitchFamily="34" charset="0"/>
              </a:rPr>
              <a:t>(as races)</a:t>
            </a:r>
          </a:p>
          <a:p>
            <a:pPr>
              <a:spcBef>
                <a:spcPct val="0"/>
              </a:spcBef>
            </a:pPr>
            <a:endParaRPr lang="en-US" altLang="en-US" sz="3459" b="1">
              <a:solidFill>
                <a:srgbClr val="333399"/>
              </a:solidFill>
              <a:latin typeface="Arial Black" panose="020B0A04020102020204" pitchFamily="34" charset="0"/>
            </a:endParaRPr>
          </a:p>
          <a:p>
            <a:pPr>
              <a:spcBef>
                <a:spcPct val="0"/>
              </a:spcBef>
            </a:pPr>
            <a:endParaRPr lang="en-US" altLang="en-US" sz="1482" b="1">
              <a:solidFill>
                <a:srgbClr val="333399"/>
              </a:solidFill>
              <a:latin typeface="Boca Raton ICG Solid"/>
            </a:endParaRPr>
          </a:p>
          <a:p>
            <a:pPr>
              <a:spcBef>
                <a:spcPct val="0"/>
              </a:spcBef>
            </a:pPr>
            <a:r>
              <a:rPr lang="en-US" altLang="en-US" sz="1383" b="1">
                <a:solidFill>
                  <a:srgbClr val="333399"/>
                </a:solidFill>
                <a:latin typeface="Arial Black" panose="020B0A04020102020204" pitchFamily="34" charset="0"/>
              </a:rPr>
              <a:t>Webster’s Ninth New Collegiate</a:t>
            </a:r>
          </a:p>
          <a:p>
            <a:pPr>
              <a:spcBef>
                <a:spcPct val="0"/>
              </a:spcBef>
            </a:pPr>
            <a:r>
              <a:rPr lang="en-US" altLang="en-US" sz="1383" b="1">
                <a:solidFill>
                  <a:srgbClr val="333399"/>
                </a:solidFill>
                <a:latin typeface="Arial Black" panose="020B0A04020102020204" pitchFamily="34" charset="0"/>
              </a:rPr>
              <a:t>Dictionary, Merriam-Webster, Inc.,</a:t>
            </a:r>
          </a:p>
          <a:p>
            <a:pPr>
              <a:spcBef>
                <a:spcPct val="0"/>
              </a:spcBef>
            </a:pPr>
            <a:r>
              <a:rPr lang="en-US" altLang="en-US" sz="1383" b="1">
                <a:solidFill>
                  <a:srgbClr val="333399"/>
                </a:solidFill>
                <a:latin typeface="Arial Black" panose="020B0A04020102020204" pitchFamily="34" charset="0"/>
              </a:rPr>
              <a:t>Publishers</a:t>
            </a:r>
          </a:p>
        </p:txBody>
      </p:sp>
      <p:sp>
        <p:nvSpPr>
          <p:cNvPr id="218116" name="Line 4">
            <a:extLst>
              <a:ext uri="{FF2B5EF4-FFF2-40B4-BE49-F238E27FC236}">
                <a16:creationId xmlns:a16="http://schemas.microsoft.com/office/drawing/2014/main" xmlns="" id="{E8F28857-7E95-1AD3-7E78-17E2523D964D}"/>
              </a:ext>
            </a:extLst>
          </p:cNvPr>
          <p:cNvSpPr>
            <a:spLocks noChangeShapeType="1"/>
          </p:cNvSpPr>
          <p:nvPr/>
        </p:nvSpPr>
        <p:spPr bwMode="auto">
          <a:xfrm>
            <a:off x="502438" y="903567"/>
            <a:ext cx="6357916"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graphicFrame>
        <p:nvGraphicFramePr>
          <p:cNvPr id="4098" name="Object 5">
            <a:extLst>
              <a:ext uri="{FF2B5EF4-FFF2-40B4-BE49-F238E27FC236}">
                <a16:creationId xmlns:a16="http://schemas.microsoft.com/office/drawing/2014/main" xmlns="" id="{B280A5F2-F792-45D3-973F-52900D6EB551}"/>
              </a:ext>
            </a:extLst>
          </p:cNvPr>
          <p:cNvGraphicFramePr>
            <a:graphicFrameLocks noChangeAspect="1"/>
          </p:cNvGraphicFramePr>
          <p:nvPr/>
        </p:nvGraphicFramePr>
        <p:xfrm>
          <a:off x="4562218" y="3162486"/>
          <a:ext cx="4953935" cy="4235473"/>
        </p:xfrm>
        <a:graphic>
          <a:graphicData uri="http://schemas.openxmlformats.org/presentationml/2006/ole">
            <mc:AlternateContent xmlns:mc="http://schemas.openxmlformats.org/markup-compatibility/2006">
              <mc:Choice xmlns:v="urn:schemas-microsoft-com:vml" Requires="v">
                <p:oleObj spid="_x0000_s8195" name="Clip" r:id="rId4" imgW="1690855" imgH="1347357" progId="MS_ClipArt_Gallery.2">
                  <p:embed/>
                </p:oleObj>
              </mc:Choice>
              <mc:Fallback>
                <p:oleObj name="Clip" r:id="rId4" imgW="1690855" imgH="1347357" progId="MS_ClipArt_Gallery.2">
                  <p:embed/>
                  <p:pic>
                    <p:nvPicPr>
                      <p:cNvPr id="4098" name="Object 5">
                        <a:extLst>
                          <a:ext uri="{FF2B5EF4-FFF2-40B4-BE49-F238E27FC236}">
                            <a16:creationId xmlns:a16="http://schemas.microsoft.com/office/drawing/2014/main" xmlns="" id="{B280A5F2-F792-45D3-973F-52900D6EB5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2218" y="3162486"/>
                        <a:ext cx="4953935" cy="42354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barn(inHorizontal)">
                                      <p:cBhvr>
                                        <p:cTn id="7" dur="500"/>
                                        <p:tgtEl>
                                          <p:spTgt spid="4100"/>
                                        </p:tgtEl>
                                      </p:cBhvr>
                                    </p:animEffect>
                                  </p:childTnLst>
                                </p:cTn>
                              </p:par>
                              <p:par>
                                <p:cTn id="8" presetID="16" presetClass="entr" presetSubtype="26" fill="hold" nodeType="withEffect">
                                  <p:stCondLst>
                                    <p:cond delay="0"/>
                                  </p:stCondLst>
                                  <p:childTnLst>
                                    <p:set>
                                      <p:cBhvr>
                                        <p:cTn id="9" dur="1" fill="hold">
                                          <p:stCondLst>
                                            <p:cond delay="0"/>
                                          </p:stCondLst>
                                        </p:cTn>
                                        <p:tgtEl>
                                          <p:spTgt spid="4098"/>
                                        </p:tgtEl>
                                        <p:attrNameLst>
                                          <p:attrName>style.visibility</p:attrName>
                                        </p:attrNameLst>
                                      </p:cBhvr>
                                      <p:to>
                                        <p:strVal val="visible"/>
                                      </p:to>
                                    </p:set>
                                    <p:animEffect transition="in" filter="barn(inHorizontal)">
                                      <p:cBhvr>
                                        <p:cTn id="10"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p:bld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162" name="Picture 2" descr="drive trough">
            <a:extLst>
              <a:ext uri="{FF2B5EF4-FFF2-40B4-BE49-F238E27FC236}">
                <a16:creationId xmlns:a16="http://schemas.microsoft.com/office/drawing/2014/main" xmlns="" id="{F8ACCAC6-7E9A-A564-7BEB-3A449F83BA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80" y="1129459"/>
            <a:ext cx="3844868"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0163" name="Picture 3" descr="drive bank">
            <a:extLst>
              <a:ext uri="{FF2B5EF4-FFF2-40B4-BE49-F238E27FC236}">
                <a16:creationId xmlns:a16="http://schemas.microsoft.com/office/drawing/2014/main" xmlns="" id="{CB4D2570-214E-A1E2-CCAA-0274A326BC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9848" y="677675"/>
            <a:ext cx="4287241" cy="4291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0164" name="Rectangle 4">
            <a:extLst>
              <a:ext uri="{FF2B5EF4-FFF2-40B4-BE49-F238E27FC236}">
                <a16:creationId xmlns:a16="http://schemas.microsoft.com/office/drawing/2014/main" xmlns="" id="{317DD7A4-D2B4-9FCB-CA5F-6ED950549D4F}"/>
              </a:ext>
            </a:extLst>
          </p:cNvPr>
          <p:cNvSpPr>
            <a:spLocks noGrp="1" noChangeArrowheads="1"/>
          </p:cNvSpPr>
          <p:nvPr>
            <p:ph type="title"/>
          </p:nvPr>
        </p:nvSpPr>
        <p:spPr>
          <a:xfrm>
            <a:off x="596560" y="-1"/>
            <a:ext cx="7964258" cy="1204757"/>
          </a:xfrm>
        </p:spPr>
        <p:txBody>
          <a:bodyPr/>
          <a:lstStyle/>
          <a:p>
            <a:r>
              <a:rPr lang="en-US" altLang="en-US" sz="4348"/>
              <a:t>Drive Through Integration</a:t>
            </a:r>
          </a:p>
        </p:txBody>
      </p:sp>
      <p:sp>
        <p:nvSpPr>
          <p:cNvPr id="118789" name="Rectangle 5">
            <a:extLst>
              <a:ext uri="{FF2B5EF4-FFF2-40B4-BE49-F238E27FC236}">
                <a16:creationId xmlns:a16="http://schemas.microsoft.com/office/drawing/2014/main" xmlns="" id="{D43DD9E4-C5DF-DB6C-4B09-F8B0DD7BD807}"/>
              </a:ext>
            </a:extLst>
          </p:cNvPr>
          <p:cNvSpPr>
            <a:spLocks noGrp="1" noChangeArrowheads="1"/>
          </p:cNvSpPr>
          <p:nvPr>
            <p:ph type="body" idx="1"/>
          </p:nvPr>
        </p:nvSpPr>
        <p:spPr>
          <a:xfrm>
            <a:off x="496163" y="5270811"/>
            <a:ext cx="8207406" cy="1052594"/>
          </a:xfrm>
          <a:noFill/>
        </p:spPr>
        <p:txBody>
          <a:bodyPr/>
          <a:lstStyle/>
          <a:p>
            <a:pPr marL="0" indent="0" defTabSz="889492">
              <a:lnSpc>
                <a:spcPct val="85000"/>
              </a:lnSpc>
              <a:buClr>
                <a:srgbClr val="244A2E"/>
              </a:buClr>
            </a:pPr>
            <a:r>
              <a:rPr lang="en-US" altLang="en-US" sz="3558" b="1" i="1">
                <a:solidFill>
                  <a:srgbClr val="FF3300"/>
                </a:solidFill>
                <a:latin typeface="Arial Black" panose="020B0A04020102020204" pitchFamily="34" charset="0"/>
              </a:rPr>
              <a:t>Does drive through integration promote valued experiences and facilitate relationships?</a:t>
            </a:r>
          </a:p>
        </p:txBody>
      </p:sp>
      <p:sp>
        <p:nvSpPr>
          <p:cNvPr id="220166" name="Line 6">
            <a:extLst>
              <a:ext uri="{FF2B5EF4-FFF2-40B4-BE49-F238E27FC236}">
                <a16:creationId xmlns:a16="http://schemas.microsoft.com/office/drawing/2014/main" xmlns="" id="{A1ADAEF6-29AA-E799-F8CA-D07F1F08EEC3}"/>
              </a:ext>
            </a:extLst>
          </p:cNvPr>
          <p:cNvSpPr>
            <a:spLocks noChangeShapeType="1"/>
          </p:cNvSpPr>
          <p:nvPr/>
        </p:nvSpPr>
        <p:spPr bwMode="auto">
          <a:xfrm>
            <a:off x="502437" y="978864"/>
            <a:ext cx="643164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20167" name="Rectangle 7">
            <a:extLst>
              <a:ext uri="{FF2B5EF4-FFF2-40B4-BE49-F238E27FC236}">
                <a16:creationId xmlns:a16="http://schemas.microsoft.com/office/drawing/2014/main" xmlns="" id="{F39ED1F3-8EC7-68A5-3601-64DC607C84F1}"/>
              </a:ext>
            </a:extLst>
          </p:cNvPr>
          <p:cNvSpPr>
            <a:spLocks noChangeArrowheads="1"/>
          </p:cNvSpPr>
          <p:nvPr/>
        </p:nvSpPr>
        <p:spPr bwMode="auto">
          <a:xfrm>
            <a:off x="1241292" y="3840163"/>
            <a:ext cx="1847921" cy="299621"/>
          </a:xfrm>
          <a:prstGeom prst="rect">
            <a:avLst/>
          </a:prstGeom>
          <a:solidFill>
            <a:srgbClr val="FFFFCC"/>
          </a:solidFill>
          <a:ln w="9525">
            <a:solidFill>
              <a:schemeClr val="tx1"/>
            </a:solidFill>
            <a:miter lim="800000"/>
            <a:headEnd/>
            <a:tailEnd/>
          </a:ln>
        </p:spPr>
        <p:txBody>
          <a:bodyPr wrap="none" lIns="88960" tIns="44480" rIns="88960" bIns="44480" anchor="ct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988" b="1"/>
              <a:t>We Care Residential Services</a:t>
            </a:r>
          </a:p>
        </p:txBody>
      </p:sp>
      <p:sp>
        <p:nvSpPr>
          <p:cNvPr id="220168" name="Rectangle 8">
            <a:extLst>
              <a:ext uri="{FF2B5EF4-FFF2-40B4-BE49-F238E27FC236}">
                <a16:creationId xmlns:a16="http://schemas.microsoft.com/office/drawing/2014/main" xmlns="" id="{A3B27792-11CD-3E21-FBED-A9DFC2EC2954}"/>
              </a:ext>
            </a:extLst>
          </p:cNvPr>
          <p:cNvSpPr>
            <a:spLocks noChangeArrowheads="1"/>
          </p:cNvSpPr>
          <p:nvPr/>
        </p:nvSpPr>
        <p:spPr bwMode="auto">
          <a:xfrm>
            <a:off x="5235186" y="3764865"/>
            <a:ext cx="440803" cy="374918"/>
          </a:xfrm>
          <a:prstGeom prst="rect">
            <a:avLst/>
          </a:prstGeom>
          <a:solidFill>
            <a:srgbClr val="FFFFCC"/>
          </a:solidFill>
          <a:ln w="9525">
            <a:solidFill>
              <a:schemeClr val="tx1"/>
            </a:solidFill>
            <a:miter lim="800000"/>
            <a:headEnd/>
            <a:tailEnd/>
          </a:ln>
        </p:spPr>
        <p:txBody>
          <a:bodyPr wrap="none" lIns="88960" tIns="44480" rIns="88960" bIns="44480" anchor="ct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988" b="1"/>
              <a:t>  We Car</a:t>
            </a:r>
          </a:p>
        </p:txBody>
      </p:sp>
      <p:sp>
        <p:nvSpPr>
          <p:cNvPr id="220169" name="Rectangle 9">
            <a:extLst>
              <a:ext uri="{FF2B5EF4-FFF2-40B4-BE49-F238E27FC236}">
                <a16:creationId xmlns:a16="http://schemas.microsoft.com/office/drawing/2014/main" xmlns="" id="{D683A76F-E227-0749-2ABA-D91A71287B33}"/>
              </a:ext>
            </a:extLst>
          </p:cNvPr>
          <p:cNvSpPr>
            <a:spLocks noChangeArrowheads="1"/>
          </p:cNvSpPr>
          <p:nvPr/>
        </p:nvSpPr>
        <p:spPr bwMode="auto">
          <a:xfrm>
            <a:off x="6711328" y="3764865"/>
            <a:ext cx="149025" cy="374918"/>
          </a:xfrm>
          <a:prstGeom prst="rect">
            <a:avLst/>
          </a:prstGeom>
          <a:solidFill>
            <a:srgbClr val="FFFFCC"/>
          </a:solidFill>
          <a:ln w="9525">
            <a:solidFill>
              <a:schemeClr val="tx1"/>
            </a:solidFill>
            <a:miter lim="800000"/>
            <a:headEnd/>
            <a:tailEnd/>
          </a:ln>
        </p:spPr>
        <p:txBody>
          <a:bodyPr wrap="none" lIns="88960" tIns="44480" rIns="88960" bIns="44480" anchor="ct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988" b="1"/>
              <a:t>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4" presetClass="entr" presetSubtype="0" fill="hold" grpId="0" nodeType="clickEffect">
                                  <p:stCondLst>
                                    <p:cond delay="0"/>
                                  </p:stCondLst>
                                  <p:childTnLst>
                                    <p:set>
                                      <p:cBhvr>
                                        <p:cTn id="6" dur="1" fill="hold">
                                          <p:stCondLst>
                                            <p:cond delay="0"/>
                                          </p:stCondLst>
                                        </p:cTn>
                                        <p:tgtEl>
                                          <p:spTgt spid="118789">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118789">
                                            <p:txEl>
                                              <p:pRg st="0" end="0"/>
                                            </p:txEl>
                                          </p:spTgt>
                                        </p:tgtEl>
                                        <p:attrNameLst>
                                          <p:attrName>ppt_x</p:attrName>
                                        </p:attrNameLst>
                                      </p:cBhvr>
                                    </p:anim>
                                    <p:anim from="0" to="-1.0" calcmode="lin" valueType="num">
                                      <p:cBhvr>
                                        <p:cTn id="8" dur="200" decel="50000" autoRev="1" fill="hold">
                                          <p:stCondLst>
                                            <p:cond delay="600"/>
                                          </p:stCondLst>
                                        </p:cTn>
                                        <p:tgtEl>
                                          <p:spTgt spid="118789">
                                            <p:txEl>
                                              <p:pRg st="0" end="0"/>
                                            </p:txEl>
                                          </p:spTgt>
                                        </p:tgtEl>
                                        <p:attrNameLst>
                                          <p:attrName>xshear</p:attrName>
                                        </p:attrNameLst>
                                      </p:cBhvr>
                                    </p:anim>
                                    <p:animScale>
                                      <p:cBhvr>
                                        <p:cTn id="9" dur="200" decel="100000" autoRev="1" fill="hold">
                                          <p:stCondLst>
                                            <p:cond delay="600"/>
                                          </p:stCondLst>
                                        </p:cTn>
                                        <p:tgtEl>
                                          <p:spTgt spid="118789">
                                            <p:txEl>
                                              <p:pRg st="0" end="0"/>
                                            </p:txEl>
                                          </p:spTgt>
                                        </p:tgtEl>
                                      </p:cBhvr>
                                      <p:from x="100000" y="100000"/>
                                      <p:to x="80000" y="100000"/>
                                    </p:animScale>
                                    <p:anim by="(#ppt_h/3+#ppt_w*0.1)" calcmode="lin" valueType="num">
                                      <p:cBhvr additive="sum">
                                        <p:cTn id="10" dur="200" decel="100000" autoRev="1" fill="hold">
                                          <p:stCondLst>
                                            <p:cond delay="600"/>
                                          </p:stCondLst>
                                        </p:cTn>
                                        <p:tgtEl>
                                          <p:spTgt spid="118789">
                                            <p:txEl>
                                              <p:pRg st="0" end="0"/>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9" grpId="0" build="p"/>
    </p:bldLst>
  </p:timing>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xmlns="" id="{636A0FD3-226D-12C1-DCFE-9EB18F7A7EEA}"/>
              </a:ext>
            </a:extLst>
          </p:cNvPr>
          <p:cNvSpPr>
            <a:spLocks noChangeArrowheads="1"/>
          </p:cNvSpPr>
          <p:nvPr/>
        </p:nvSpPr>
        <p:spPr bwMode="auto">
          <a:xfrm>
            <a:off x="58497" y="-1"/>
            <a:ext cx="9758845" cy="7680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sp>
        <p:nvSpPr>
          <p:cNvPr id="221187" name="Freeform 3">
            <a:extLst>
              <a:ext uri="{FF2B5EF4-FFF2-40B4-BE49-F238E27FC236}">
                <a16:creationId xmlns:a16="http://schemas.microsoft.com/office/drawing/2014/main" xmlns="" id="{EF551195-D7ED-C0A4-E157-357F77B3E52C}"/>
              </a:ext>
            </a:extLst>
          </p:cNvPr>
          <p:cNvSpPr>
            <a:spLocks/>
          </p:cNvSpPr>
          <p:nvPr/>
        </p:nvSpPr>
        <p:spPr bwMode="auto">
          <a:xfrm>
            <a:off x="4715949" y="2258919"/>
            <a:ext cx="2294999" cy="3466813"/>
          </a:xfrm>
          <a:custGeom>
            <a:avLst/>
            <a:gdLst>
              <a:gd name="T0" fmla="*/ 2147483646 w 2982"/>
              <a:gd name="T1" fmla="*/ 2147483646 h 4422"/>
              <a:gd name="T2" fmla="*/ 2147483646 w 2982"/>
              <a:gd name="T3" fmla="*/ 2147483646 h 4422"/>
              <a:gd name="T4" fmla="*/ 0 w 2982"/>
              <a:gd name="T5" fmla="*/ 0 h 4422"/>
              <a:gd name="T6" fmla="*/ 2147483646 w 2982"/>
              <a:gd name="T7" fmla="*/ 2147483646 h 4422"/>
              <a:gd name="T8" fmla="*/ 0 60000 65536"/>
              <a:gd name="T9" fmla="*/ 0 60000 65536"/>
              <a:gd name="T10" fmla="*/ 0 60000 65536"/>
              <a:gd name="T11" fmla="*/ 0 60000 65536"/>
              <a:gd name="T12" fmla="*/ 0 w 2982"/>
              <a:gd name="T13" fmla="*/ 0 h 4422"/>
              <a:gd name="T14" fmla="*/ 2982 w 2982"/>
              <a:gd name="T15" fmla="*/ 4422 h 4422"/>
            </a:gdLst>
            <a:ahLst/>
            <a:cxnLst>
              <a:cxn ang="T8">
                <a:pos x="T0" y="T1"/>
              </a:cxn>
              <a:cxn ang="T9">
                <a:pos x="T2" y="T3"/>
              </a:cxn>
              <a:cxn ang="T10">
                <a:pos x="T4" y="T5"/>
              </a:cxn>
              <a:cxn ang="T11">
                <a:pos x="T6" y="T7"/>
              </a:cxn>
            </a:cxnLst>
            <a:rect l="T12" t="T13" r="T14" b="T15"/>
            <a:pathLst>
              <a:path w="2982" h="4422">
                <a:moveTo>
                  <a:pt x="2982" y="4422"/>
                </a:moveTo>
                <a:lnTo>
                  <a:pt x="5" y="2957"/>
                </a:lnTo>
                <a:lnTo>
                  <a:pt x="0" y="0"/>
                </a:lnTo>
                <a:lnTo>
                  <a:pt x="2982" y="4422"/>
                </a:lnTo>
                <a:close/>
              </a:path>
            </a:pathLst>
          </a:custGeom>
          <a:solidFill>
            <a:srgbClr val="FF0000"/>
          </a:solidFill>
          <a:ln w="1651">
            <a:solidFill>
              <a:srgbClr val="008280"/>
            </a:solidFill>
            <a:round/>
            <a:headEnd/>
            <a:tailEnd/>
          </a:ln>
        </p:spPr>
        <p:txBody>
          <a:bodyPr/>
          <a:lstStyle/>
          <a:p>
            <a:endParaRPr lang="en-US" sz="2372"/>
          </a:p>
        </p:txBody>
      </p:sp>
      <p:pic>
        <p:nvPicPr>
          <p:cNvPr id="221188" name="Picture 4">
            <a:extLst>
              <a:ext uri="{FF2B5EF4-FFF2-40B4-BE49-F238E27FC236}">
                <a16:creationId xmlns:a16="http://schemas.microsoft.com/office/drawing/2014/main" xmlns="" id="{C78FBA6F-128A-095E-BC45-1A0508E72B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35187" y="2486380"/>
            <a:ext cx="2194603" cy="2986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5">
            <a:extLst>
              <a:ext uri="{FF2B5EF4-FFF2-40B4-BE49-F238E27FC236}">
                <a16:creationId xmlns:a16="http://schemas.microsoft.com/office/drawing/2014/main" xmlns="" id="{BFE3771C-8195-E345-5811-B3C79A0F3F64}"/>
              </a:ext>
            </a:extLst>
          </p:cNvPr>
          <p:cNvSpPr txBox="1">
            <a:spLocks noChangeArrowheads="1"/>
          </p:cNvSpPr>
          <p:nvPr/>
        </p:nvSpPr>
        <p:spPr bwMode="auto">
          <a:xfrm>
            <a:off x="4791247" y="150595"/>
            <a:ext cx="4582154" cy="2307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pPr>
            <a:r>
              <a:rPr lang="en-US" altLang="en-US" sz="2372" b="1">
                <a:solidFill>
                  <a:srgbClr val="FF0000"/>
                </a:solidFill>
                <a:latin typeface="Rockwell" panose="02060603020205020403" pitchFamily="18" charset="0"/>
              </a:rPr>
              <a:t>Integration: (noun) 1. The act of process or an instance of integrating; as </a:t>
            </a:r>
            <a:r>
              <a:rPr lang="en-US" altLang="en-US" sz="2372" b="1" u="sng">
                <a:solidFill>
                  <a:srgbClr val="FF0000"/>
                </a:solidFill>
                <a:latin typeface="Rockwell" panose="02060603020205020403" pitchFamily="18" charset="0"/>
              </a:rPr>
              <a:t>incorporation as equals into society or an organization of individuals of different groups (as races)</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1205"/>
                                        </p:tgtEl>
                                        <p:attrNameLst>
                                          <p:attrName>style.visibility</p:attrName>
                                        </p:attrNameLst>
                                      </p:cBhvr>
                                      <p:to>
                                        <p:strVal val="visible"/>
                                      </p:to>
                                    </p:set>
                                    <p:animScale>
                                      <p:cBhvr>
                                        <p:cTn id="7" dur="1000" decel="50000" fill="hold">
                                          <p:stCondLst>
                                            <p:cond delay="0"/>
                                          </p:stCondLst>
                                        </p:cTn>
                                        <p:tgtEl>
                                          <p:spTgt spid="5120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1205"/>
                                        </p:tgtEl>
                                        <p:attrNameLst>
                                          <p:attrName>ppt_x</p:attrName>
                                          <p:attrName>ppt_y</p:attrName>
                                        </p:attrNameLst>
                                      </p:cBhvr>
                                    </p:animMotion>
                                    <p:animEffect transition="in" filter="fade">
                                      <p:cBhvr>
                                        <p:cTn id="9" dur="1000"/>
                                        <p:tgtEl>
                                          <p:spTgt spid="51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5" grpId="0"/>
    </p:bld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Text Box 2">
            <a:extLst>
              <a:ext uri="{FF2B5EF4-FFF2-40B4-BE49-F238E27FC236}">
                <a16:creationId xmlns:a16="http://schemas.microsoft.com/office/drawing/2014/main" xmlns="" id="{42CE26F1-B161-627F-0E52-9E6573ADF93A}"/>
              </a:ext>
            </a:extLst>
          </p:cNvPr>
          <p:cNvSpPr txBox="1">
            <a:spLocks noChangeArrowheads="1"/>
          </p:cNvSpPr>
          <p:nvPr/>
        </p:nvSpPr>
        <p:spPr bwMode="auto">
          <a:xfrm>
            <a:off x="574597" y="299621"/>
            <a:ext cx="7536005" cy="603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249" b="1">
                <a:solidFill>
                  <a:srgbClr val="336600"/>
                </a:solidFill>
              </a:rPr>
              <a:t>Community Participation</a:t>
            </a:r>
          </a:p>
        </p:txBody>
      </p:sp>
      <p:sp>
        <p:nvSpPr>
          <p:cNvPr id="5126" name="Text Box 3">
            <a:extLst>
              <a:ext uri="{FF2B5EF4-FFF2-40B4-BE49-F238E27FC236}">
                <a16:creationId xmlns:a16="http://schemas.microsoft.com/office/drawing/2014/main" xmlns="" id="{B575F70C-DA61-EED8-A980-457C839D9320}"/>
              </a:ext>
            </a:extLst>
          </p:cNvPr>
          <p:cNvSpPr txBox="1">
            <a:spLocks noChangeArrowheads="1"/>
          </p:cNvSpPr>
          <p:nvPr/>
        </p:nvSpPr>
        <p:spPr bwMode="auto">
          <a:xfrm>
            <a:off x="427140" y="978865"/>
            <a:ext cx="11271065" cy="5724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459" b="1">
                <a:solidFill>
                  <a:srgbClr val="FF0000"/>
                </a:solidFill>
                <a:latin typeface="Arial Black" panose="020B0A04020102020204" pitchFamily="34" charset="0"/>
              </a:rPr>
              <a:t>Participation (noun) 1: The act of</a:t>
            </a:r>
          </a:p>
          <a:p>
            <a:pPr>
              <a:spcBef>
                <a:spcPct val="0"/>
              </a:spcBef>
            </a:pPr>
            <a:r>
              <a:rPr lang="en-US" altLang="en-US" sz="3459" b="1">
                <a:solidFill>
                  <a:srgbClr val="FF0000"/>
                </a:solidFill>
                <a:latin typeface="Arial Black" panose="020B0A04020102020204" pitchFamily="34" charset="0"/>
              </a:rPr>
              <a:t>participating 2: The state of </a:t>
            </a:r>
          </a:p>
          <a:p>
            <a:pPr>
              <a:spcBef>
                <a:spcPct val="0"/>
              </a:spcBef>
            </a:pPr>
            <a:r>
              <a:rPr lang="en-US" altLang="en-US" sz="3459" b="1">
                <a:solidFill>
                  <a:srgbClr val="FF0000"/>
                </a:solidFill>
                <a:latin typeface="Arial Black" panose="020B0A04020102020204" pitchFamily="34" charset="0"/>
              </a:rPr>
              <a:t>being related to a larger whole</a:t>
            </a:r>
            <a:endParaRPr lang="en-US" altLang="en-US" sz="2372" b="1">
              <a:solidFill>
                <a:srgbClr val="FF0000"/>
              </a:solidFill>
              <a:latin typeface="Arial Black" panose="020B0A04020102020204" pitchFamily="34" charset="0"/>
            </a:endParaRPr>
          </a:p>
          <a:p>
            <a:pPr>
              <a:spcBef>
                <a:spcPct val="0"/>
              </a:spcBef>
            </a:pPr>
            <a:endParaRPr lang="en-US" altLang="en-US" sz="2372" b="1">
              <a:solidFill>
                <a:srgbClr val="FF0000"/>
              </a:solidFill>
              <a:latin typeface="Arial Black" panose="020B0A04020102020204" pitchFamily="34" charset="0"/>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482">
              <a:solidFill>
                <a:srgbClr val="380260"/>
              </a:solidFill>
            </a:endParaRPr>
          </a:p>
          <a:p>
            <a:pPr>
              <a:spcBef>
                <a:spcPct val="0"/>
              </a:spcBef>
            </a:pPr>
            <a:endParaRPr lang="en-US" altLang="en-US" sz="1383">
              <a:solidFill>
                <a:srgbClr val="380260"/>
              </a:solidFill>
            </a:endParaRPr>
          </a:p>
          <a:p>
            <a:pPr>
              <a:spcBef>
                <a:spcPct val="0"/>
              </a:spcBef>
            </a:pPr>
            <a:endParaRPr lang="en-US" altLang="en-US" sz="1383">
              <a:solidFill>
                <a:srgbClr val="380260"/>
              </a:solidFill>
            </a:endParaRPr>
          </a:p>
          <a:p>
            <a:pPr>
              <a:spcBef>
                <a:spcPct val="0"/>
              </a:spcBef>
            </a:pPr>
            <a:r>
              <a:rPr lang="en-US" altLang="en-US" sz="1383"/>
              <a:t>Webster’s Ninth New Collegiate Dictionary, Merriam-Webster, Inc., Publishers</a:t>
            </a:r>
            <a:endParaRPr lang="en-US" altLang="en-US" sz="2372" b="1"/>
          </a:p>
        </p:txBody>
      </p:sp>
      <p:sp>
        <p:nvSpPr>
          <p:cNvPr id="223236" name="Line 4">
            <a:extLst>
              <a:ext uri="{FF2B5EF4-FFF2-40B4-BE49-F238E27FC236}">
                <a16:creationId xmlns:a16="http://schemas.microsoft.com/office/drawing/2014/main" xmlns="" id="{674296BB-E9AA-F1C3-E792-6AD632726846}"/>
              </a:ext>
            </a:extLst>
          </p:cNvPr>
          <p:cNvSpPr>
            <a:spLocks noChangeShapeType="1"/>
          </p:cNvSpPr>
          <p:nvPr/>
        </p:nvSpPr>
        <p:spPr bwMode="auto">
          <a:xfrm flipV="1">
            <a:off x="502438" y="978864"/>
            <a:ext cx="6357916"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graphicFrame>
        <p:nvGraphicFramePr>
          <p:cNvPr id="223237" name="Rectangle 5">
            <a:extLst>
              <a:ext uri="{FF2B5EF4-FFF2-40B4-BE49-F238E27FC236}">
                <a16:creationId xmlns:a16="http://schemas.microsoft.com/office/drawing/2014/main" xmlns="" id="{E2DFA9E3-2963-5784-0DA4-6D86077F02D0}"/>
              </a:ext>
            </a:extLst>
          </p:cNvPr>
          <p:cNvGraphicFramePr>
            <a:graphicFrameLocks/>
          </p:cNvGraphicFramePr>
          <p:nvPr/>
        </p:nvGraphicFramePr>
        <p:xfrm>
          <a:off x="1685233" y="1631441"/>
          <a:ext cx="6505373" cy="4417442"/>
        </p:xfrm>
        <a:graphic>
          <a:graphicData uri="http://schemas.openxmlformats.org/presentationml/2006/ole">
            <mc:AlternateContent xmlns:mc="http://schemas.openxmlformats.org/markup-compatibility/2006">
              <mc:Choice xmlns:v="urn:schemas-microsoft-com:vml" Requires="v">
                <p:oleObj spid="_x0000_s9221" name="Clip" r:id="rId4" imgW="0" imgH="0" progId="MS_ClipArt_Gallery.2">
                  <p:embed/>
                </p:oleObj>
              </mc:Choice>
              <mc:Fallback>
                <p:oleObj name="Clip" r:id="rId4" imgW="0" imgH="0" progId="MS_ClipArt_Gallery.2">
                  <p:embed/>
                  <p:pic>
                    <p:nvPicPr>
                      <p:cNvPr id="223237" name="Rectangle 5">
                        <a:extLst>
                          <a:ext uri="{FF2B5EF4-FFF2-40B4-BE49-F238E27FC236}">
                            <a16:creationId xmlns:a16="http://schemas.microsoft.com/office/drawing/2014/main" xmlns="" id="{E2DFA9E3-2963-5784-0DA4-6D86077F02D0}"/>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85233" y="1631441"/>
                        <a:ext cx="6505373" cy="44174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23238" name="Rectangle 6">
            <a:extLst>
              <a:ext uri="{FF2B5EF4-FFF2-40B4-BE49-F238E27FC236}">
                <a16:creationId xmlns:a16="http://schemas.microsoft.com/office/drawing/2014/main" xmlns="" id="{109C3C04-AB01-732D-166E-47BC326850E5}"/>
              </a:ext>
            </a:extLst>
          </p:cNvPr>
          <p:cNvGraphicFramePr>
            <a:graphicFrameLocks/>
          </p:cNvGraphicFramePr>
          <p:nvPr/>
        </p:nvGraphicFramePr>
        <p:xfrm>
          <a:off x="1685233" y="1631441"/>
          <a:ext cx="6505373" cy="4417442"/>
        </p:xfrm>
        <a:graphic>
          <a:graphicData uri="http://schemas.openxmlformats.org/presentationml/2006/ole">
            <mc:AlternateContent xmlns:mc="http://schemas.openxmlformats.org/markup-compatibility/2006">
              <mc:Choice xmlns:v="urn:schemas-microsoft-com:vml" Requires="v">
                <p:oleObj spid="_x0000_s9222" name="Clip" r:id="rId5" imgW="0" imgH="0" progId="MS_ClipArt_Gallery.2">
                  <p:embed/>
                </p:oleObj>
              </mc:Choice>
              <mc:Fallback>
                <p:oleObj name="Clip" r:id="rId5" imgW="0" imgH="0" progId="MS_ClipArt_Gallery.2">
                  <p:embed/>
                  <p:pic>
                    <p:nvPicPr>
                      <p:cNvPr id="223238" name="Rectangle 6">
                        <a:extLst>
                          <a:ext uri="{FF2B5EF4-FFF2-40B4-BE49-F238E27FC236}">
                            <a16:creationId xmlns:a16="http://schemas.microsoft.com/office/drawing/2014/main" xmlns="" id="{109C3C04-AB01-732D-166E-47BC326850E5}"/>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685233" y="1631441"/>
                        <a:ext cx="6505373" cy="44174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23239" name="Object 7">
            <a:extLst>
              <a:ext uri="{FF2B5EF4-FFF2-40B4-BE49-F238E27FC236}">
                <a16:creationId xmlns:a16="http://schemas.microsoft.com/office/drawing/2014/main" xmlns="" id="{9504CBAB-4A50-5381-9797-C4758AB1C9EB}"/>
              </a:ext>
            </a:extLst>
          </p:cNvPr>
          <p:cNvGraphicFramePr>
            <a:graphicFrameLocks noChangeAspect="1"/>
          </p:cNvGraphicFramePr>
          <p:nvPr/>
        </p:nvGraphicFramePr>
        <p:xfrm>
          <a:off x="427140" y="2635405"/>
          <a:ext cx="7910922" cy="3764865"/>
        </p:xfrm>
        <a:graphic>
          <a:graphicData uri="http://schemas.openxmlformats.org/presentationml/2006/ole">
            <mc:AlternateContent xmlns:mc="http://schemas.openxmlformats.org/markup-compatibility/2006">
              <mc:Choice xmlns:v="urn:schemas-microsoft-com:vml" Requires="v">
                <p:oleObj spid="_x0000_s9223" name="Clip" r:id="rId6" imgW="1354718" imgH="864787" progId="MS_ClipArt_Gallery.2">
                  <p:embed/>
                </p:oleObj>
              </mc:Choice>
              <mc:Fallback>
                <p:oleObj name="Clip" r:id="rId6" imgW="1354718" imgH="864787" progId="MS_ClipArt_Gallery.2">
                  <p:embed/>
                  <p:pic>
                    <p:nvPicPr>
                      <p:cNvPr id="223239" name="Object 7">
                        <a:extLst>
                          <a:ext uri="{FF2B5EF4-FFF2-40B4-BE49-F238E27FC236}">
                            <a16:creationId xmlns:a16="http://schemas.microsoft.com/office/drawing/2014/main" xmlns="" id="{9504CBAB-4A50-5381-9797-C4758AB1C9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7140" y="2635405"/>
                        <a:ext cx="7910922" cy="37648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nodeType="clickEffect">
                                  <p:stCondLst>
                                    <p:cond delay="0"/>
                                  </p:stCondLst>
                                  <p:childTnLst>
                                    <p:set>
                                      <p:cBhvr>
                                        <p:cTn id="6" dur="1" fill="hold">
                                          <p:stCondLst>
                                            <p:cond delay="0"/>
                                          </p:stCondLst>
                                        </p:cTn>
                                        <p:tgtEl>
                                          <p:spTgt spid="5126">
                                            <p:txEl>
                                              <p:pRg st="0" end="0"/>
                                            </p:txEl>
                                          </p:spTgt>
                                        </p:tgtEl>
                                        <p:attrNameLst>
                                          <p:attrName>style.visibility</p:attrName>
                                        </p:attrNameLst>
                                      </p:cBhvr>
                                      <p:to>
                                        <p:strVal val="visible"/>
                                      </p:to>
                                    </p:set>
                                    <p:animScale>
                                      <p:cBhvr>
                                        <p:cTn id="7" dur="1000" decel="50000" fill="hold">
                                          <p:stCondLst>
                                            <p:cond delay="0"/>
                                          </p:stCondLst>
                                        </p:cTn>
                                        <p:tgtEl>
                                          <p:spTgt spid="5126">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126">
                                            <p:txEl>
                                              <p:pRg st="0" end="0"/>
                                            </p:txEl>
                                          </p:spTgt>
                                        </p:tgtEl>
                                        <p:attrNameLst>
                                          <p:attrName>ppt_x</p:attrName>
                                          <p:attrName>ppt_y</p:attrName>
                                        </p:attrNameLst>
                                      </p:cBhvr>
                                    </p:animMotion>
                                    <p:animEffect transition="in" filter="fade">
                                      <p:cBhvr>
                                        <p:cTn id="9" dur="1000"/>
                                        <p:tgtEl>
                                          <p:spTgt spid="5126">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5126">
                                            <p:txEl>
                                              <p:pRg st="1" end="1"/>
                                            </p:txEl>
                                          </p:spTgt>
                                        </p:tgtEl>
                                        <p:attrNameLst>
                                          <p:attrName>style.visibility</p:attrName>
                                        </p:attrNameLst>
                                      </p:cBhvr>
                                      <p:to>
                                        <p:strVal val="visible"/>
                                      </p:to>
                                    </p:set>
                                    <p:animScale>
                                      <p:cBhvr>
                                        <p:cTn id="12" dur="1000" decel="50000" fill="hold">
                                          <p:stCondLst>
                                            <p:cond delay="0"/>
                                          </p:stCondLst>
                                        </p:cTn>
                                        <p:tgtEl>
                                          <p:spTgt spid="5126">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126">
                                            <p:txEl>
                                              <p:pRg st="1" end="1"/>
                                            </p:txEl>
                                          </p:spTgt>
                                        </p:tgtEl>
                                        <p:attrNameLst>
                                          <p:attrName>ppt_x</p:attrName>
                                          <p:attrName>ppt_y</p:attrName>
                                        </p:attrNameLst>
                                      </p:cBhvr>
                                    </p:animMotion>
                                    <p:animEffect transition="in" filter="fade">
                                      <p:cBhvr>
                                        <p:cTn id="14" dur="1000"/>
                                        <p:tgtEl>
                                          <p:spTgt spid="5126">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5126">
                                            <p:txEl>
                                              <p:pRg st="2" end="2"/>
                                            </p:txEl>
                                          </p:spTgt>
                                        </p:tgtEl>
                                        <p:attrNameLst>
                                          <p:attrName>style.visibility</p:attrName>
                                        </p:attrNameLst>
                                      </p:cBhvr>
                                      <p:to>
                                        <p:strVal val="visible"/>
                                      </p:to>
                                    </p:set>
                                    <p:animScale>
                                      <p:cBhvr>
                                        <p:cTn id="17" dur="1000" decel="50000" fill="hold">
                                          <p:stCondLst>
                                            <p:cond delay="0"/>
                                          </p:stCondLst>
                                        </p:cTn>
                                        <p:tgtEl>
                                          <p:spTgt spid="5126">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126">
                                            <p:txEl>
                                              <p:pRg st="2" end="2"/>
                                            </p:txEl>
                                          </p:spTgt>
                                        </p:tgtEl>
                                        <p:attrNameLst>
                                          <p:attrName>ppt_x</p:attrName>
                                          <p:attrName>ppt_y</p:attrName>
                                        </p:attrNameLst>
                                      </p:cBhvr>
                                    </p:animMotion>
                                    <p:animEffect transition="in" filter="fade">
                                      <p:cBhvr>
                                        <p:cTn id="19" dur="1000"/>
                                        <p:tgtEl>
                                          <p:spTgt spid="512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a:extLst>
              <a:ext uri="{FF2B5EF4-FFF2-40B4-BE49-F238E27FC236}">
                <a16:creationId xmlns:a16="http://schemas.microsoft.com/office/drawing/2014/main" xmlns="" id="{E67222CD-28AB-1693-4F31-74A276A296BE}"/>
              </a:ext>
            </a:extLst>
          </p:cNvPr>
          <p:cNvSpPr>
            <a:spLocks noChangeArrowheads="1"/>
          </p:cNvSpPr>
          <p:nvPr/>
        </p:nvSpPr>
        <p:spPr bwMode="auto">
          <a:xfrm>
            <a:off x="58497" y="-1"/>
            <a:ext cx="9758845" cy="7680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pic>
        <p:nvPicPr>
          <p:cNvPr id="820227" name="Picture 3">
            <a:extLst>
              <a:ext uri="{FF2B5EF4-FFF2-40B4-BE49-F238E27FC236}">
                <a16:creationId xmlns:a16="http://schemas.microsoft.com/office/drawing/2014/main" xmlns="" id="{A7704893-9F81-1729-5E76-BDA4A926C97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24087" y="2258918"/>
            <a:ext cx="2305980" cy="3476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28" name="Picture 4">
            <a:extLst>
              <a:ext uri="{FF2B5EF4-FFF2-40B4-BE49-F238E27FC236}">
                <a16:creationId xmlns:a16="http://schemas.microsoft.com/office/drawing/2014/main" xmlns="" id="{60A765B7-5F26-8915-3E6E-9E102B1AD16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6418" y="1957730"/>
            <a:ext cx="2455006" cy="3404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229" name="Text Box 5">
            <a:extLst>
              <a:ext uri="{FF2B5EF4-FFF2-40B4-BE49-F238E27FC236}">
                <a16:creationId xmlns:a16="http://schemas.microsoft.com/office/drawing/2014/main" xmlns="" id="{0D83AC41-2601-DCBE-3D29-F40C8398C408}"/>
              </a:ext>
            </a:extLst>
          </p:cNvPr>
          <p:cNvSpPr txBox="1">
            <a:spLocks noChangeArrowheads="1"/>
          </p:cNvSpPr>
          <p:nvPr/>
        </p:nvSpPr>
        <p:spPr bwMode="auto">
          <a:xfrm>
            <a:off x="205954" y="225892"/>
            <a:ext cx="4878638" cy="1778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pPr>
            <a:r>
              <a:rPr lang="en-US" altLang="en-US" sz="2668" b="1">
                <a:solidFill>
                  <a:srgbClr val="00CCFF"/>
                </a:solidFill>
                <a:latin typeface="Rockwell" panose="02060603020205020403" pitchFamily="18" charset="0"/>
              </a:rPr>
              <a:t>Participation:</a:t>
            </a:r>
            <a:r>
              <a:rPr lang="en-US" altLang="en-US" sz="2668">
                <a:solidFill>
                  <a:srgbClr val="00CCFF"/>
                </a:solidFill>
                <a:latin typeface="Rockwell" panose="02060603020205020403" pitchFamily="18" charset="0"/>
              </a:rPr>
              <a:t> (noun) 1: the act of participating  2: the state of being related to a larger whole</a:t>
            </a:r>
          </a:p>
        </p:txBody>
      </p:sp>
      <p:sp>
        <p:nvSpPr>
          <p:cNvPr id="225286" name="Text Box 6">
            <a:extLst>
              <a:ext uri="{FF2B5EF4-FFF2-40B4-BE49-F238E27FC236}">
                <a16:creationId xmlns:a16="http://schemas.microsoft.com/office/drawing/2014/main" xmlns="" id="{CE66CFF7-F926-28E5-4913-A15FECC1B26C}"/>
              </a:ext>
            </a:extLst>
          </p:cNvPr>
          <p:cNvSpPr txBox="1">
            <a:spLocks noChangeArrowheads="1"/>
          </p:cNvSpPr>
          <p:nvPr/>
        </p:nvSpPr>
        <p:spPr bwMode="auto">
          <a:xfrm>
            <a:off x="4788110" y="0"/>
            <a:ext cx="4582154" cy="22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pPr>
            <a:r>
              <a:rPr lang="en-US" altLang="en-US" sz="2372" b="1">
                <a:solidFill>
                  <a:srgbClr val="FF0000"/>
                </a:solidFill>
                <a:latin typeface="Rockwell" panose="02060603020205020403" pitchFamily="18" charset="0"/>
              </a:rPr>
              <a:t>Integration: (noun) 1. The act of process or an instance of integrating; as </a:t>
            </a:r>
            <a:r>
              <a:rPr lang="en-US" altLang="en-US" sz="2372" b="1" u="sng">
                <a:solidFill>
                  <a:srgbClr val="FF0000"/>
                </a:solidFill>
                <a:latin typeface="Rockwell" panose="02060603020205020403" pitchFamily="18" charset="0"/>
              </a:rPr>
              <a:t>incorporation as equals into society or an organization of individuals of different groups (as races)</a:t>
            </a:r>
          </a:p>
        </p:txBody>
      </p:sp>
      <p:sp>
        <p:nvSpPr>
          <p:cNvPr id="225287" name="Freeform 7">
            <a:extLst>
              <a:ext uri="{FF2B5EF4-FFF2-40B4-BE49-F238E27FC236}">
                <a16:creationId xmlns:a16="http://schemas.microsoft.com/office/drawing/2014/main" xmlns="" id="{848AF4B9-B7DC-78FD-8D4E-DF9AA4E26311}"/>
              </a:ext>
            </a:extLst>
          </p:cNvPr>
          <p:cNvSpPr>
            <a:spLocks/>
          </p:cNvSpPr>
          <p:nvPr/>
        </p:nvSpPr>
        <p:spPr bwMode="auto">
          <a:xfrm>
            <a:off x="4712811" y="2334217"/>
            <a:ext cx="2294999" cy="3466813"/>
          </a:xfrm>
          <a:custGeom>
            <a:avLst/>
            <a:gdLst>
              <a:gd name="T0" fmla="*/ 2147483646 w 2982"/>
              <a:gd name="T1" fmla="*/ 2147483646 h 4422"/>
              <a:gd name="T2" fmla="*/ 2147483646 w 2982"/>
              <a:gd name="T3" fmla="*/ 2147483646 h 4422"/>
              <a:gd name="T4" fmla="*/ 0 w 2982"/>
              <a:gd name="T5" fmla="*/ 0 h 4422"/>
              <a:gd name="T6" fmla="*/ 2147483646 w 2982"/>
              <a:gd name="T7" fmla="*/ 2147483646 h 4422"/>
              <a:gd name="T8" fmla="*/ 0 60000 65536"/>
              <a:gd name="T9" fmla="*/ 0 60000 65536"/>
              <a:gd name="T10" fmla="*/ 0 60000 65536"/>
              <a:gd name="T11" fmla="*/ 0 60000 65536"/>
              <a:gd name="T12" fmla="*/ 0 w 2982"/>
              <a:gd name="T13" fmla="*/ 0 h 4422"/>
              <a:gd name="T14" fmla="*/ 2982 w 2982"/>
              <a:gd name="T15" fmla="*/ 4422 h 4422"/>
            </a:gdLst>
            <a:ahLst/>
            <a:cxnLst>
              <a:cxn ang="T8">
                <a:pos x="T0" y="T1"/>
              </a:cxn>
              <a:cxn ang="T9">
                <a:pos x="T2" y="T3"/>
              </a:cxn>
              <a:cxn ang="T10">
                <a:pos x="T4" y="T5"/>
              </a:cxn>
              <a:cxn ang="T11">
                <a:pos x="T6" y="T7"/>
              </a:cxn>
            </a:cxnLst>
            <a:rect l="T12" t="T13" r="T14" b="T15"/>
            <a:pathLst>
              <a:path w="2982" h="4422">
                <a:moveTo>
                  <a:pt x="2982" y="4422"/>
                </a:moveTo>
                <a:lnTo>
                  <a:pt x="5" y="2957"/>
                </a:lnTo>
                <a:lnTo>
                  <a:pt x="0" y="0"/>
                </a:lnTo>
                <a:lnTo>
                  <a:pt x="2982" y="4422"/>
                </a:lnTo>
                <a:close/>
              </a:path>
            </a:pathLst>
          </a:custGeom>
          <a:solidFill>
            <a:srgbClr val="FF0000"/>
          </a:solidFill>
          <a:ln w="1651">
            <a:solidFill>
              <a:srgbClr val="008280"/>
            </a:solidFill>
            <a:round/>
            <a:headEnd/>
            <a:tailEnd/>
          </a:ln>
        </p:spPr>
        <p:txBody>
          <a:bodyPr/>
          <a:lstStyle/>
          <a:p>
            <a:endParaRPr lang="en-US" sz="2372"/>
          </a:p>
        </p:txBody>
      </p:sp>
      <p:pic>
        <p:nvPicPr>
          <p:cNvPr id="225288" name="Picture 8">
            <a:extLst>
              <a:ext uri="{FF2B5EF4-FFF2-40B4-BE49-F238E27FC236}">
                <a16:creationId xmlns:a16="http://schemas.microsoft.com/office/drawing/2014/main" xmlns="" id="{85CC396C-145A-F49C-FC34-4535D6E81B4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64596" y="2334216"/>
            <a:ext cx="2194602" cy="2986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820229"/>
                                        </p:tgtEl>
                                        <p:attrNameLst>
                                          <p:attrName>style.visibility</p:attrName>
                                        </p:attrNameLst>
                                      </p:cBhvr>
                                      <p:to>
                                        <p:strVal val="visible"/>
                                      </p:to>
                                    </p:set>
                                    <p:anim calcmode="lin" valueType="num">
                                      <p:cBhvr additive="base">
                                        <p:cTn id="7" dur="2000" fill="hold"/>
                                        <p:tgtEl>
                                          <p:spTgt spid="820229"/>
                                        </p:tgtEl>
                                        <p:attrNameLst>
                                          <p:attrName>ppt_x</p:attrName>
                                        </p:attrNameLst>
                                      </p:cBhvr>
                                      <p:tavLst>
                                        <p:tav tm="0">
                                          <p:val>
                                            <p:strVal val="#ppt_x"/>
                                          </p:val>
                                        </p:tav>
                                        <p:tav tm="100000">
                                          <p:val>
                                            <p:strVal val="#ppt_x"/>
                                          </p:val>
                                        </p:tav>
                                      </p:tavLst>
                                    </p:anim>
                                    <p:anim calcmode="lin" valueType="num">
                                      <p:cBhvr additive="base">
                                        <p:cTn id="8" dur="2000" fill="hold"/>
                                        <p:tgtEl>
                                          <p:spTgt spid="82022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20227"/>
                                        </p:tgtEl>
                                        <p:attrNameLst>
                                          <p:attrName>style.visibility</p:attrName>
                                        </p:attrNameLst>
                                      </p:cBhvr>
                                      <p:to>
                                        <p:strVal val="visible"/>
                                      </p:to>
                                    </p:set>
                                    <p:anim calcmode="lin" valueType="num">
                                      <p:cBhvr additive="base">
                                        <p:cTn id="11" dur="2000" fill="hold"/>
                                        <p:tgtEl>
                                          <p:spTgt spid="820227"/>
                                        </p:tgtEl>
                                        <p:attrNameLst>
                                          <p:attrName>ppt_x</p:attrName>
                                        </p:attrNameLst>
                                      </p:cBhvr>
                                      <p:tavLst>
                                        <p:tav tm="0">
                                          <p:val>
                                            <p:strVal val="#ppt_x"/>
                                          </p:val>
                                        </p:tav>
                                        <p:tav tm="100000">
                                          <p:val>
                                            <p:strVal val="#ppt_x"/>
                                          </p:val>
                                        </p:tav>
                                      </p:tavLst>
                                    </p:anim>
                                    <p:anim calcmode="lin" valueType="num">
                                      <p:cBhvr additive="base">
                                        <p:cTn id="12" dur="2000" fill="hold"/>
                                        <p:tgtEl>
                                          <p:spTgt spid="820227"/>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20228"/>
                                        </p:tgtEl>
                                        <p:attrNameLst>
                                          <p:attrName>style.visibility</p:attrName>
                                        </p:attrNameLst>
                                      </p:cBhvr>
                                      <p:to>
                                        <p:strVal val="visible"/>
                                      </p:to>
                                    </p:set>
                                    <p:anim calcmode="lin" valueType="num">
                                      <p:cBhvr additive="base">
                                        <p:cTn id="15" dur="2000" fill="hold"/>
                                        <p:tgtEl>
                                          <p:spTgt spid="820228"/>
                                        </p:tgtEl>
                                        <p:attrNameLst>
                                          <p:attrName>ppt_x</p:attrName>
                                        </p:attrNameLst>
                                      </p:cBhvr>
                                      <p:tavLst>
                                        <p:tav tm="0">
                                          <p:val>
                                            <p:strVal val="#ppt_x"/>
                                          </p:val>
                                        </p:tav>
                                        <p:tav tm="100000">
                                          <p:val>
                                            <p:strVal val="#ppt_x"/>
                                          </p:val>
                                        </p:tav>
                                      </p:tavLst>
                                    </p:anim>
                                    <p:anim calcmode="lin" valueType="num">
                                      <p:cBhvr additive="base">
                                        <p:cTn id="16" dur="2000" fill="hold"/>
                                        <p:tgtEl>
                                          <p:spTgt spid="8202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0229" grpId="0"/>
    </p:bld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Red bicycle tires">
            <a:extLst>
              <a:ext uri="{FF2B5EF4-FFF2-40B4-BE49-F238E27FC236}">
                <a16:creationId xmlns:a16="http://schemas.microsoft.com/office/drawing/2014/main" xmlns="" id="{71F7DDB7-F01E-8CC6-2CCF-54B2B3FEA04D}"/>
              </a:ext>
            </a:extLst>
          </p:cNvPr>
          <p:cNvPicPr>
            <a:picLocks noChangeAspect="1"/>
          </p:cNvPicPr>
          <p:nvPr/>
        </p:nvPicPr>
        <p:blipFill rotWithShape="1">
          <a:blip r:embed="rId2">
            <a:alphaModFix amt="90000"/>
            <a:extLst>
              <a:ext uri="{28A0092B-C50C-407E-A947-70E740481C1C}">
                <a14:useLocalDpi xmlns:a14="http://schemas.microsoft.com/office/drawing/2010/main" val="0"/>
              </a:ext>
            </a:extLst>
          </a:blip>
          <a:srcRect r="51244" b="10125"/>
          <a:stretch/>
        </p:blipFill>
        <p:spPr>
          <a:xfrm>
            <a:off x="356985" y="877126"/>
            <a:ext cx="8224838" cy="5855729"/>
          </a:xfrm>
          <a:prstGeom prst="rect">
            <a:avLst/>
          </a:prstGeom>
        </p:spPr>
      </p:pic>
      <p:pic>
        <p:nvPicPr>
          <p:cNvPr id="3" name="Picture 2">
            <a:extLst>
              <a:ext uri="{FF2B5EF4-FFF2-40B4-BE49-F238E27FC236}">
                <a16:creationId xmlns:a16="http://schemas.microsoft.com/office/drawing/2014/main" xmlns="" id="{E24A6A3C-CE98-41FB-138A-E7EE764BF1E9}"/>
              </a:ext>
            </a:extLst>
          </p:cNvPr>
          <p:cNvPicPr>
            <a:picLocks noChangeAspect="1"/>
          </p:cNvPicPr>
          <p:nvPr/>
        </p:nvPicPr>
        <p:blipFill rotWithShape="1">
          <a:blip r:embed="rId3">
            <a:alphaModFix amt="83000"/>
          </a:blip>
          <a:srcRect r="7347"/>
          <a:stretch/>
        </p:blipFill>
        <p:spPr>
          <a:xfrm>
            <a:off x="323140" y="947470"/>
            <a:ext cx="8258683" cy="5820557"/>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65138" y="468313"/>
            <a:ext cx="8058150" cy="247650"/>
          </a:xfrm>
        </p:spPr>
        <p:txBody>
          <a:bodyPr/>
          <a:lstStyle/>
          <a:p>
            <a:r>
              <a:rPr lang="en-US" altLang="en-US" sz="4400" dirty="0"/>
              <a:t/>
            </a:r>
            <a:br>
              <a:rPr lang="en-US" altLang="en-US" sz="4400" dirty="0"/>
            </a:br>
            <a:r>
              <a:rPr lang="en-US" altLang="en-US" sz="4400" dirty="0"/>
              <a:t>Inclusion</a:t>
            </a:r>
            <a:br>
              <a:rPr lang="en-US" altLang="en-US" sz="4400" dirty="0"/>
            </a:br>
            <a:endParaRPr lang="en-US" altLang="en-US" sz="4400" dirty="0"/>
          </a:p>
        </p:txBody>
      </p:sp>
      <p:sp>
        <p:nvSpPr>
          <p:cNvPr id="5" name="TextBox 4">
            <a:extLst>
              <a:ext uri="{FF2B5EF4-FFF2-40B4-BE49-F238E27FC236}">
                <a16:creationId xmlns:a16="http://schemas.microsoft.com/office/drawing/2014/main" xmlns="" id="{474C5125-1F1C-D632-6764-BF693461F0B4}"/>
              </a:ext>
            </a:extLst>
          </p:cNvPr>
          <p:cNvSpPr txBox="1"/>
          <p:nvPr/>
        </p:nvSpPr>
        <p:spPr>
          <a:xfrm>
            <a:off x="663470" y="1351358"/>
            <a:ext cx="4495006" cy="4907267"/>
          </a:xfrm>
          <a:prstGeom prst="rect">
            <a:avLst/>
          </a:prstGeom>
          <a:noFill/>
          <a:ln w="44450">
            <a:noFill/>
          </a:ln>
        </p:spPr>
        <p:txBody>
          <a:bodyPr wrap="square" rtlCol="0">
            <a:prstTxWarp prst="textCircle">
              <a:avLst/>
            </a:prstTxWarp>
            <a:spAutoFit/>
          </a:bodyPr>
          <a:lstStyle/>
          <a:p>
            <a:r>
              <a:rPr lang="en-US" sz="2600" dirty="0">
                <a:solidFill>
                  <a:srgbClr val="FF0000"/>
                </a:solidFill>
                <a:latin typeface="Berlin Sans FB" panose="020E0602020502020306" pitchFamily="34" charset="0"/>
              </a:rPr>
              <a:t>Community</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0070C0"/>
                </a:solidFill>
                <a:latin typeface="Berlin Sans FB" panose="020E0602020502020306" pitchFamily="34" charset="0"/>
              </a:rPr>
              <a:t>Purpose</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7030A0"/>
                </a:solidFill>
                <a:latin typeface="Berlin Sans FB" panose="020E0602020502020306" pitchFamily="34" charset="0"/>
              </a:rPr>
              <a:t>Friendship</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 </a:t>
            </a:r>
            <a:r>
              <a:rPr lang="en-US" sz="2600" dirty="0">
                <a:solidFill>
                  <a:srgbClr val="00B050"/>
                </a:solidFill>
                <a:latin typeface="Berlin Sans FB" panose="020E0602020502020306" pitchFamily="34" charset="0"/>
              </a:rPr>
              <a:t>Sense of Being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FFC000"/>
                </a:solidFill>
                <a:latin typeface="Berlin Sans FB" panose="020E0602020502020306" pitchFamily="34" charset="0"/>
              </a:rPr>
              <a:t>Affirmed</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solidFill>
                  <a:srgbClr val="7030A0"/>
                </a:solidFill>
                <a:latin typeface="Berlin Sans FB" panose="020E0602020502020306" pitchFamily="34" charset="0"/>
              </a:rPr>
              <a:t> Empowerment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FF0000"/>
                </a:solidFill>
                <a:latin typeface="Berlin Sans FB" panose="020E0602020502020306" pitchFamily="34" charset="0"/>
              </a:rPr>
              <a:t>Accepted</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002060"/>
                </a:solidFill>
                <a:latin typeface="Berlin Sans FB" panose="020E0602020502020306" pitchFamily="34" charset="0"/>
              </a:rPr>
              <a:t>Confidence</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 Loved *</a:t>
            </a:r>
          </a:p>
        </p:txBody>
      </p:sp>
      <p:sp>
        <p:nvSpPr>
          <p:cNvPr id="4" name="TextBox 3">
            <a:extLst>
              <a:ext uri="{FF2B5EF4-FFF2-40B4-BE49-F238E27FC236}">
                <a16:creationId xmlns:a16="http://schemas.microsoft.com/office/drawing/2014/main" xmlns="" id="{93D5DE64-AE0D-2DAC-CC4F-F57B9802B4EF}"/>
              </a:ext>
            </a:extLst>
          </p:cNvPr>
          <p:cNvSpPr txBox="1"/>
          <p:nvPr/>
        </p:nvSpPr>
        <p:spPr>
          <a:xfrm>
            <a:off x="1233643" y="1966026"/>
            <a:ext cx="3581400" cy="3677930"/>
          </a:xfrm>
          <a:prstGeom prst="rect">
            <a:avLst/>
          </a:prstGeom>
          <a:noFill/>
        </p:spPr>
        <p:txBody>
          <a:bodyPr wrap="square" rtlCol="0">
            <a:spAutoFit/>
          </a:bodyPr>
          <a:lstStyle/>
          <a:p>
            <a:pPr algn="ctr"/>
            <a:r>
              <a:rPr lang="en-US" sz="3800" dirty="0">
                <a:solidFill>
                  <a:srgbClr val="FF0000"/>
                </a:solidFill>
                <a:latin typeface="Tw Cen MT Condensed Extra Bold" panose="020B0803020202020204" pitchFamily="34" charset="0"/>
              </a:rPr>
              <a:t>Social inclusion</a:t>
            </a:r>
          </a:p>
          <a:p>
            <a:pPr algn="ctr"/>
            <a:r>
              <a:rPr lang="en-US" sz="3500" dirty="0">
                <a:solidFill>
                  <a:srgbClr val="002060"/>
                </a:solidFill>
                <a:latin typeface="Tw Cen MT Condensed" panose="020B0606020104020203" pitchFamily="34" charset="0"/>
              </a:rPr>
              <a:t> </a:t>
            </a:r>
            <a:r>
              <a:rPr lang="en-US" sz="3200" dirty="0">
                <a:solidFill>
                  <a:srgbClr val="002060"/>
                </a:solidFill>
                <a:latin typeface="Trebuchet MS" panose="020B0603020202020204" pitchFamily="34" charset="0"/>
              </a:rPr>
              <a:t>is the process of </a:t>
            </a:r>
          </a:p>
          <a:p>
            <a:pPr algn="ctr"/>
            <a:r>
              <a:rPr lang="en-US" sz="3200" dirty="0">
                <a:solidFill>
                  <a:srgbClr val="002060"/>
                </a:solidFill>
                <a:latin typeface="Trebuchet MS" panose="020B0603020202020204" pitchFamily="34" charset="0"/>
              </a:rPr>
              <a:t>improving the terms on which individuals and groups take part in society</a:t>
            </a:r>
          </a:p>
        </p:txBody>
      </p:sp>
      <p:pic>
        <p:nvPicPr>
          <p:cNvPr id="9" name="Picture 8" descr="A picture containing grass, sky, person, outdoor&#10;&#10;Description automatically generated">
            <a:extLst>
              <a:ext uri="{FF2B5EF4-FFF2-40B4-BE49-F238E27FC236}">
                <a16:creationId xmlns:a16="http://schemas.microsoft.com/office/drawing/2014/main" xmlns="" id="{903A7F35-DEDD-1382-E1B3-BFF3EB3C9EC7}"/>
              </a:ext>
            </a:extLst>
          </p:cNvPr>
          <p:cNvPicPr>
            <a:picLocks noChangeAspect="1"/>
          </p:cNvPicPr>
          <p:nvPr/>
        </p:nvPicPr>
        <p:blipFill>
          <a:blip r:embed="rId4">
            <a:alphaModFix amt="93000"/>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598261" y="724725"/>
            <a:ext cx="3581400" cy="2592038"/>
          </a:xfrm>
          <a:prstGeom prst="rect">
            <a:avLst/>
          </a:prstGeom>
          <a:ln w="76200">
            <a:solidFill>
              <a:srgbClr val="002060"/>
            </a:solidFill>
          </a:ln>
        </p:spPr>
      </p:pic>
      <p:pic>
        <p:nvPicPr>
          <p:cNvPr id="11" name="Picture 10" descr="Father pushing disabled son">
            <a:extLst>
              <a:ext uri="{FF2B5EF4-FFF2-40B4-BE49-F238E27FC236}">
                <a16:creationId xmlns:a16="http://schemas.microsoft.com/office/drawing/2014/main" xmlns="" id="{10989609-9434-586C-161E-CC299E2DDB6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3103" r="24538"/>
          <a:stretch/>
        </p:blipFill>
        <p:spPr>
          <a:xfrm>
            <a:off x="5318918" y="4562410"/>
            <a:ext cx="1881670" cy="2011643"/>
          </a:xfrm>
          <a:prstGeom prst="rect">
            <a:avLst/>
          </a:prstGeom>
          <a:ln w="85725">
            <a:solidFill>
              <a:srgbClr val="00B050"/>
            </a:solidFill>
          </a:ln>
        </p:spPr>
      </p:pic>
      <p:pic>
        <p:nvPicPr>
          <p:cNvPr id="14" name="Picture 13">
            <a:extLst>
              <a:ext uri="{FF2B5EF4-FFF2-40B4-BE49-F238E27FC236}">
                <a16:creationId xmlns:a16="http://schemas.microsoft.com/office/drawing/2014/main" xmlns="" id="{AD362D15-53CE-C0C5-232C-C2EF787479CA}"/>
              </a:ext>
            </a:extLst>
          </p:cNvPr>
          <p:cNvPicPr>
            <a:picLocks noChangeAspect="1"/>
          </p:cNvPicPr>
          <p:nvPr/>
        </p:nvPicPr>
        <p:blipFill rotWithShape="1">
          <a:blip r:embed="rId7"/>
          <a:srcRect t="5209" r="8844" b="11459"/>
          <a:stretch/>
        </p:blipFill>
        <p:spPr>
          <a:xfrm>
            <a:off x="7361030" y="3629457"/>
            <a:ext cx="2041081" cy="1865906"/>
          </a:xfrm>
          <a:prstGeom prst="rect">
            <a:avLst/>
          </a:prstGeom>
          <a:ln w="76200">
            <a:solidFill>
              <a:srgbClr val="0070C0"/>
            </a:solidFill>
          </a:ln>
        </p:spPr>
      </p:pic>
    </p:spTree>
    <p:extLst>
      <p:ext uri="{BB962C8B-B14F-4D97-AF65-F5344CB8AC3E}">
        <p14:creationId xmlns:p14="http://schemas.microsoft.com/office/powerpoint/2010/main" val="22679510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1" presetClass="exit" presetSubtype="0" fill="hold" nodeType="withEffect">
                                  <p:stCondLst>
                                    <p:cond delay="0"/>
                                  </p:stCondLst>
                                  <p:childTnLst>
                                    <p:set>
                                      <p:cBhvr>
                                        <p:cTn id="11" dur="1" fill="hold">
                                          <p:stCondLst>
                                            <p:cond delay="0"/>
                                          </p:stCondLst>
                                        </p:cTn>
                                        <p:tgtEl>
                                          <p:spTgt spid="3"/>
                                        </p:tgtEl>
                                        <p:attrNameLst>
                                          <p:attrName>style.visibility</p:attrName>
                                        </p:attrNameLst>
                                      </p:cBhvr>
                                      <p:to>
                                        <p:strVal val="hidden"/>
                                      </p:to>
                                    </p:set>
                                  </p:childTnLst>
                                </p:cTn>
                              </p:par>
                              <p:par>
                                <p:cTn id="12" presetID="45"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3000"/>
                                        <p:tgtEl>
                                          <p:spTgt spid="5"/>
                                        </p:tgtEl>
                                      </p:cBhvr>
                                    </p:animEffect>
                                    <p:anim calcmode="lin" valueType="num">
                                      <p:cBhvr>
                                        <p:cTn id="15" dur="3000" fill="hold"/>
                                        <p:tgtEl>
                                          <p:spTgt spid="5"/>
                                        </p:tgtEl>
                                        <p:attrNameLst>
                                          <p:attrName>ppt_w</p:attrName>
                                        </p:attrNameLst>
                                      </p:cBhvr>
                                      <p:tavLst>
                                        <p:tav tm="0" fmla="#ppt_w*sin(2.5*pi*$)">
                                          <p:val>
                                            <p:fltVal val="0"/>
                                          </p:val>
                                        </p:tav>
                                        <p:tav tm="100000">
                                          <p:val>
                                            <p:fltVal val="1"/>
                                          </p:val>
                                        </p:tav>
                                      </p:tavLst>
                                    </p:anim>
                                    <p:anim calcmode="lin" valueType="num">
                                      <p:cBhvr>
                                        <p:cTn id="16" dur="3000" fill="hold"/>
                                        <p:tgtEl>
                                          <p:spTgt spid="5"/>
                                        </p:tgtEl>
                                        <p:attrNameLst>
                                          <p:attrName>ppt_h</p:attrName>
                                        </p:attrNameLst>
                                      </p:cBhvr>
                                      <p:tavLst>
                                        <p:tav tm="0">
                                          <p:val>
                                            <p:strVal val="#ppt_h"/>
                                          </p:val>
                                        </p:tav>
                                        <p:tav tm="100000">
                                          <p:val>
                                            <p:strVal val="#ppt_h"/>
                                          </p:val>
                                        </p:tav>
                                      </p:tavLst>
                                    </p:anim>
                                  </p:childTnLst>
                                </p:cTn>
                              </p:par>
                              <p:par>
                                <p:cTn id="17" presetID="2" presetClass="entr" presetSubtype="3"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1+#ppt_w/2"/>
                                          </p:val>
                                        </p:tav>
                                        <p:tav tm="100000">
                                          <p:val>
                                            <p:strVal val="#ppt_x"/>
                                          </p:val>
                                        </p:tav>
                                      </p:tavLst>
                                    </p:anim>
                                    <p:anim calcmode="lin" valueType="num">
                                      <p:cBhvr additive="base">
                                        <p:cTn id="20"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2000" fill="hold"/>
                                        <p:tgtEl>
                                          <p:spTgt spid="4"/>
                                        </p:tgtEl>
                                        <p:attrNameLst>
                                          <p:attrName>ppt_x</p:attrName>
                                        </p:attrNameLst>
                                      </p:cBhvr>
                                      <p:tavLst>
                                        <p:tav tm="0">
                                          <p:val>
                                            <p:strVal val="#ppt_x"/>
                                          </p:val>
                                        </p:tav>
                                        <p:tav tm="100000">
                                          <p:val>
                                            <p:strVal val="#ppt_x"/>
                                          </p:val>
                                        </p:tav>
                                      </p:tavLst>
                                    </p:anim>
                                    <p:anim calcmode="lin" valueType="num">
                                      <p:cBhvr additive="base">
                                        <p:cTn id="26" dur="2000" fill="hold"/>
                                        <p:tgtEl>
                                          <p:spTgt spid="4"/>
                                        </p:tgtEl>
                                        <p:attrNameLst>
                                          <p:attrName>ppt_y</p:attrName>
                                        </p:attrNameLst>
                                      </p:cBhvr>
                                      <p:tavLst>
                                        <p:tav tm="0">
                                          <p:val>
                                            <p:strVal val="0-#ppt_h/2"/>
                                          </p:val>
                                        </p:tav>
                                        <p:tav tm="100000">
                                          <p:val>
                                            <p:strVal val="#ppt_y"/>
                                          </p:val>
                                        </p:tav>
                                      </p:tavLst>
                                    </p:anim>
                                  </p:childTnLst>
                                </p:cTn>
                              </p:par>
                            </p:childTnLst>
                          </p:cTn>
                        </p:par>
                        <p:par>
                          <p:cTn id="27" fill="hold">
                            <p:stCondLst>
                              <p:cond delay="2000"/>
                            </p:stCondLst>
                            <p:childTnLst>
                              <p:par>
                                <p:cTn id="28" presetID="10" presetClass="entr" presetSubtype="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1000"/>
                                        <p:tgtEl>
                                          <p:spTgt spid="14"/>
                                        </p:tgtEl>
                                      </p:cBhvr>
                                    </p:animEffect>
                                  </p:childTnLst>
                                </p:cTn>
                              </p:par>
                            </p:childTnLst>
                          </p:cTn>
                        </p:par>
                        <p:par>
                          <p:cTn id="31" fill="hold">
                            <p:stCondLst>
                              <p:cond delay="3000"/>
                            </p:stCondLst>
                            <p:childTnLst>
                              <p:par>
                                <p:cTn id="32" presetID="53" presetClass="entr" presetSubtype="16" fill="hold" nodeType="after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500" fill="hold"/>
                                        <p:tgtEl>
                                          <p:spTgt spid="11"/>
                                        </p:tgtEl>
                                        <p:attrNameLst>
                                          <p:attrName>ppt_w</p:attrName>
                                        </p:attrNameLst>
                                      </p:cBhvr>
                                      <p:tavLst>
                                        <p:tav tm="0">
                                          <p:val>
                                            <p:fltVal val="0"/>
                                          </p:val>
                                        </p:tav>
                                        <p:tav tm="100000">
                                          <p:val>
                                            <p:strVal val="#ppt_w"/>
                                          </p:val>
                                        </p:tav>
                                      </p:tavLst>
                                    </p:anim>
                                    <p:anim calcmode="lin" valueType="num">
                                      <p:cBhvr>
                                        <p:cTn id="35" dur="500" fill="hold"/>
                                        <p:tgtEl>
                                          <p:spTgt spid="11"/>
                                        </p:tgtEl>
                                        <p:attrNameLst>
                                          <p:attrName>ppt_h</p:attrName>
                                        </p:attrNameLst>
                                      </p:cBhvr>
                                      <p:tavLst>
                                        <p:tav tm="0">
                                          <p:val>
                                            <p:fltVal val="0"/>
                                          </p:val>
                                        </p:tav>
                                        <p:tav tm="100000">
                                          <p:val>
                                            <p:strVal val="#ppt_h"/>
                                          </p:val>
                                        </p:tav>
                                      </p:tavLst>
                                    </p:anim>
                                    <p:animEffect transition="in" filter="fade">
                                      <p:cBhvr>
                                        <p:cTn id="3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Red bicycle tires">
            <a:extLst>
              <a:ext uri="{FF2B5EF4-FFF2-40B4-BE49-F238E27FC236}">
                <a16:creationId xmlns:a16="http://schemas.microsoft.com/office/drawing/2014/main" xmlns="" id="{71F7DDB7-F01E-8CC6-2CCF-54B2B3FEA04D}"/>
              </a:ext>
            </a:extLst>
          </p:cNvPr>
          <p:cNvPicPr>
            <a:picLocks noChangeAspect="1"/>
          </p:cNvPicPr>
          <p:nvPr/>
        </p:nvPicPr>
        <p:blipFill rotWithShape="1">
          <a:blip r:embed="rId2">
            <a:alphaModFix amt="90000"/>
            <a:extLst>
              <a:ext uri="{28A0092B-C50C-407E-A947-70E740481C1C}">
                <a14:useLocalDpi xmlns:a14="http://schemas.microsoft.com/office/drawing/2010/main" val="0"/>
              </a:ext>
            </a:extLst>
          </a:blip>
          <a:srcRect r="51244" b="10125"/>
          <a:stretch/>
        </p:blipFill>
        <p:spPr>
          <a:xfrm>
            <a:off x="356985" y="877126"/>
            <a:ext cx="8224838" cy="5855729"/>
          </a:xfrm>
          <a:prstGeom prst="rect">
            <a:avLst/>
          </a:prstGeom>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473075" y="277050"/>
            <a:ext cx="8058150" cy="247650"/>
          </a:xfrm>
        </p:spPr>
        <p:txBody>
          <a:bodyPr/>
          <a:lstStyle/>
          <a:p>
            <a:r>
              <a:rPr lang="en-US" altLang="en-US" sz="4400" dirty="0"/>
              <a:t/>
            </a:r>
            <a:br>
              <a:rPr lang="en-US" altLang="en-US" sz="4400" dirty="0"/>
            </a:br>
            <a:r>
              <a:rPr lang="en-US" altLang="en-US" sz="4400" dirty="0"/>
              <a:t>Inclusion </a:t>
            </a:r>
            <a:r>
              <a:rPr lang="en-US" altLang="en-US" sz="1600" dirty="0"/>
              <a:t>(cont’d)</a:t>
            </a:r>
            <a:br>
              <a:rPr lang="en-US" altLang="en-US" sz="1600" dirty="0"/>
            </a:br>
            <a:endParaRPr lang="en-US" altLang="en-US" sz="1600" dirty="0"/>
          </a:p>
        </p:txBody>
      </p:sp>
      <p:sp>
        <p:nvSpPr>
          <p:cNvPr id="5" name="TextBox 4">
            <a:extLst>
              <a:ext uri="{FF2B5EF4-FFF2-40B4-BE49-F238E27FC236}">
                <a16:creationId xmlns:a16="http://schemas.microsoft.com/office/drawing/2014/main" xmlns="" id="{474C5125-1F1C-D632-6764-BF693461F0B4}"/>
              </a:ext>
            </a:extLst>
          </p:cNvPr>
          <p:cNvSpPr txBox="1"/>
          <p:nvPr/>
        </p:nvSpPr>
        <p:spPr>
          <a:xfrm>
            <a:off x="663470" y="1351358"/>
            <a:ext cx="4495006" cy="4907267"/>
          </a:xfrm>
          <a:prstGeom prst="rect">
            <a:avLst/>
          </a:prstGeom>
          <a:noFill/>
          <a:ln w="44450">
            <a:noFill/>
          </a:ln>
        </p:spPr>
        <p:txBody>
          <a:bodyPr wrap="square" rtlCol="0">
            <a:prstTxWarp prst="textCircle">
              <a:avLst/>
            </a:prstTxWarp>
            <a:spAutoFit/>
          </a:bodyPr>
          <a:lstStyle/>
          <a:p>
            <a:r>
              <a:rPr lang="en-US" sz="2600" dirty="0">
                <a:solidFill>
                  <a:srgbClr val="FF0000"/>
                </a:solidFill>
                <a:latin typeface="Berlin Sans FB" panose="020E0602020502020306" pitchFamily="34" charset="0"/>
              </a:rPr>
              <a:t>Community</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0070C0"/>
                </a:solidFill>
                <a:latin typeface="Berlin Sans FB" panose="020E0602020502020306" pitchFamily="34" charset="0"/>
              </a:rPr>
              <a:t>Purpose</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7030A0"/>
                </a:solidFill>
                <a:latin typeface="Berlin Sans FB" panose="020E0602020502020306" pitchFamily="34" charset="0"/>
              </a:rPr>
              <a:t>Friendship</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 </a:t>
            </a:r>
            <a:r>
              <a:rPr lang="en-US" sz="2600" dirty="0">
                <a:solidFill>
                  <a:srgbClr val="00B050"/>
                </a:solidFill>
                <a:latin typeface="Berlin Sans FB" panose="020E0602020502020306" pitchFamily="34" charset="0"/>
              </a:rPr>
              <a:t>Sense of Being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FFC000"/>
                </a:solidFill>
                <a:latin typeface="Berlin Sans FB" panose="020E0602020502020306" pitchFamily="34" charset="0"/>
              </a:rPr>
              <a:t>Affirmed</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solidFill>
                  <a:srgbClr val="7030A0"/>
                </a:solidFill>
                <a:latin typeface="Berlin Sans FB" panose="020E0602020502020306" pitchFamily="34" charset="0"/>
              </a:rPr>
              <a:t> Empowerment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FF0000"/>
                </a:solidFill>
                <a:latin typeface="Berlin Sans FB" panose="020E0602020502020306" pitchFamily="34" charset="0"/>
              </a:rPr>
              <a:t>Accepted</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a:t>
            </a:r>
            <a:r>
              <a:rPr lang="en-US" sz="2600" dirty="0">
                <a:latin typeface="Berlin Sans FB" panose="020E0602020502020306" pitchFamily="34" charset="0"/>
              </a:rPr>
              <a:t> </a:t>
            </a:r>
            <a:r>
              <a:rPr lang="en-US" sz="2600" dirty="0">
                <a:solidFill>
                  <a:srgbClr val="002060"/>
                </a:solidFill>
                <a:latin typeface="Berlin Sans FB" panose="020E0602020502020306" pitchFamily="34" charset="0"/>
              </a:rPr>
              <a:t>Confidence</a:t>
            </a:r>
            <a:r>
              <a:rPr lang="en-US" sz="2600" dirty="0">
                <a:latin typeface="Berlin Sans FB" panose="020E0602020502020306" pitchFamily="34" charset="0"/>
              </a:rPr>
              <a:t> </a:t>
            </a:r>
            <a:r>
              <a:rPr lang="en-US" sz="2600" dirty="0">
                <a:solidFill>
                  <a:srgbClr val="00B0F0"/>
                </a:solidFill>
                <a:latin typeface="Berlin Sans FB" panose="020E0602020502020306" pitchFamily="34" charset="0"/>
              </a:rPr>
              <a:t>* Loved *</a:t>
            </a:r>
          </a:p>
        </p:txBody>
      </p:sp>
      <p:pic>
        <p:nvPicPr>
          <p:cNvPr id="9" name="Picture 8" descr="A picture containing grass, sky, person, outdoor&#10;&#10;Description automatically generated">
            <a:extLst>
              <a:ext uri="{FF2B5EF4-FFF2-40B4-BE49-F238E27FC236}">
                <a16:creationId xmlns:a16="http://schemas.microsoft.com/office/drawing/2014/main" xmlns="" id="{903A7F35-DEDD-1382-E1B3-BFF3EB3C9EC7}"/>
              </a:ext>
            </a:extLst>
          </p:cNvPr>
          <p:cNvPicPr>
            <a:picLocks noChangeAspect="1"/>
          </p:cNvPicPr>
          <p:nvPr/>
        </p:nvPicPr>
        <p:blipFill>
          <a:blip r:embed="rId3">
            <a:alphaModFix amt="93000"/>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598261" y="724725"/>
            <a:ext cx="3581400" cy="2592038"/>
          </a:xfrm>
          <a:prstGeom prst="rect">
            <a:avLst/>
          </a:prstGeom>
          <a:ln w="76200">
            <a:solidFill>
              <a:srgbClr val="002060"/>
            </a:solidFill>
          </a:ln>
        </p:spPr>
      </p:pic>
      <p:pic>
        <p:nvPicPr>
          <p:cNvPr id="11" name="Picture 10" descr="Father pushing disabled son">
            <a:extLst>
              <a:ext uri="{FF2B5EF4-FFF2-40B4-BE49-F238E27FC236}">
                <a16:creationId xmlns:a16="http://schemas.microsoft.com/office/drawing/2014/main" xmlns="" id="{10989609-9434-586C-161E-CC299E2DDB6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3103" r="24538"/>
          <a:stretch/>
        </p:blipFill>
        <p:spPr>
          <a:xfrm>
            <a:off x="5318918" y="4562410"/>
            <a:ext cx="1881670" cy="2011643"/>
          </a:xfrm>
          <a:prstGeom prst="rect">
            <a:avLst/>
          </a:prstGeom>
          <a:ln w="85725">
            <a:solidFill>
              <a:srgbClr val="00B050"/>
            </a:solidFill>
          </a:ln>
        </p:spPr>
      </p:pic>
      <p:pic>
        <p:nvPicPr>
          <p:cNvPr id="14" name="Picture 13">
            <a:extLst>
              <a:ext uri="{FF2B5EF4-FFF2-40B4-BE49-F238E27FC236}">
                <a16:creationId xmlns:a16="http://schemas.microsoft.com/office/drawing/2014/main" xmlns="" id="{AD362D15-53CE-C0C5-232C-C2EF787479CA}"/>
              </a:ext>
            </a:extLst>
          </p:cNvPr>
          <p:cNvPicPr>
            <a:picLocks noChangeAspect="1"/>
          </p:cNvPicPr>
          <p:nvPr/>
        </p:nvPicPr>
        <p:blipFill rotWithShape="1">
          <a:blip r:embed="rId6"/>
          <a:srcRect t="5209" r="8844" b="11459"/>
          <a:stretch/>
        </p:blipFill>
        <p:spPr>
          <a:xfrm>
            <a:off x="7361030" y="3629457"/>
            <a:ext cx="2041081" cy="1865906"/>
          </a:xfrm>
          <a:prstGeom prst="rect">
            <a:avLst/>
          </a:prstGeom>
          <a:ln w="76200">
            <a:solidFill>
              <a:srgbClr val="0070C0"/>
            </a:solidFill>
          </a:ln>
        </p:spPr>
      </p:pic>
      <p:sp>
        <p:nvSpPr>
          <p:cNvPr id="2" name="TextBox 1">
            <a:extLst>
              <a:ext uri="{FF2B5EF4-FFF2-40B4-BE49-F238E27FC236}">
                <a16:creationId xmlns:a16="http://schemas.microsoft.com/office/drawing/2014/main" xmlns="" id="{4C2C6CD3-5496-3375-6F92-653A377DF720}"/>
              </a:ext>
            </a:extLst>
          </p:cNvPr>
          <p:cNvSpPr txBox="1"/>
          <p:nvPr/>
        </p:nvSpPr>
        <p:spPr>
          <a:xfrm>
            <a:off x="1134602" y="2065305"/>
            <a:ext cx="3429000" cy="3293209"/>
          </a:xfrm>
          <a:prstGeom prst="rect">
            <a:avLst/>
          </a:prstGeom>
          <a:noFill/>
        </p:spPr>
        <p:txBody>
          <a:bodyPr wrap="square" rtlCol="0">
            <a:spAutoFit/>
          </a:bodyPr>
          <a:lstStyle/>
          <a:p>
            <a:pPr algn="ctr"/>
            <a:r>
              <a:rPr lang="en-US" sz="2600" dirty="0">
                <a:solidFill>
                  <a:srgbClr val="002060"/>
                </a:solidFill>
                <a:latin typeface="Trebuchet MS" panose="020B0603020202020204" pitchFamily="34" charset="0"/>
              </a:rPr>
              <a:t>Most importantly, </a:t>
            </a:r>
          </a:p>
          <a:p>
            <a:pPr algn="ctr"/>
            <a:r>
              <a:rPr lang="en-US" sz="2600" dirty="0">
                <a:solidFill>
                  <a:srgbClr val="002060"/>
                </a:solidFill>
                <a:latin typeface="Trebuchet MS" panose="020B0603020202020204" pitchFamily="34" charset="0"/>
              </a:rPr>
              <a:t>the goal of </a:t>
            </a:r>
          </a:p>
          <a:p>
            <a:pPr algn="ctr"/>
            <a:r>
              <a:rPr lang="en-US" sz="2600" b="1" dirty="0">
                <a:solidFill>
                  <a:srgbClr val="FF0000"/>
                </a:solidFill>
                <a:latin typeface="Trebuchet MS" panose="020B0603020202020204" pitchFamily="34" charset="0"/>
              </a:rPr>
              <a:t>social inclusion </a:t>
            </a:r>
            <a:r>
              <a:rPr lang="en-US" sz="2600" dirty="0">
                <a:solidFill>
                  <a:srgbClr val="002060"/>
                </a:solidFill>
                <a:latin typeface="Trebuchet MS" panose="020B0603020202020204" pitchFamily="34" charset="0"/>
              </a:rPr>
              <a:t>is to improve the ability, opportunity and dignity of those disadvantaged based on their identity</a:t>
            </a:r>
          </a:p>
        </p:txBody>
      </p:sp>
    </p:spTree>
    <p:extLst>
      <p:ext uri="{BB962C8B-B14F-4D97-AF65-F5344CB8AC3E}">
        <p14:creationId xmlns:p14="http://schemas.microsoft.com/office/powerpoint/2010/main" val="30851931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 calcmode="lin" valueType="num">
                                      <p:cBhvr>
                                        <p:cTn id="16" dur="2000" fill="hold"/>
                                        <p:tgtEl>
                                          <p:spTgt spid="2"/>
                                        </p:tgtEl>
                                        <p:attrNameLst>
                                          <p:attrName>style.rotation</p:attrName>
                                        </p:attrNameLst>
                                      </p:cBhvr>
                                      <p:tavLst>
                                        <p:tav tm="0">
                                          <p:val>
                                            <p:fltVal val="90"/>
                                          </p:val>
                                        </p:tav>
                                        <p:tav tm="100000">
                                          <p:val>
                                            <p:fltVal val="0"/>
                                          </p:val>
                                        </p:tav>
                                      </p:tavLst>
                                    </p:anim>
                                    <p:animEffect transition="in" filter="fade">
                                      <p:cBhvr>
                                        <p:cTn id="1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xmlns="" id="{F183131D-55F9-C020-9ED6-79BDAC82085F}"/>
              </a:ext>
            </a:extLst>
          </p:cNvPr>
          <p:cNvPicPr>
            <a:picLocks noChangeAspect="1"/>
          </p:cNvPicPr>
          <p:nvPr/>
        </p:nvPicPr>
        <p:blipFill>
          <a:blip r:embed="rId2"/>
          <a:stretch>
            <a:fillRect/>
          </a:stretch>
        </p:blipFill>
        <p:spPr>
          <a:xfrm>
            <a:off x="320675" y="913828"/>
            <a:ext cx="8224217" cy="5852667"/>
          </a:xfrm>
          <a:prstGeom prst="rect">
            <a:avLst/>
          </a:prstGeom>
          <a:ln w="22225">
            <a:solidFill>
              <a:srgbClr val="0070C0"/>
            </a:solidFill>
          </a:ln>
        </p:spPr>
      </p:pic>
      <p:sp>
        <p:nvSpPr>
          <p:cNvPr id="4098" name="Line 3">
            <a:extLst>
              <a:ext uri="{FF2B5EF4-FFF2-40B4-BE49-F238E27FC236}">
                <a16:creationId xmlns:a16="http://schemas.microsoft.com/office/drawing/2014/main" xmlns="" id="{B24E0A8F-611E-481A-BC0A-EEC9263E4448}"/>
              </a:ext>
            </a:extLst>
          </p:cNvPr>
          <p:cNvSpPr>
            <a:spLocks noChangeShapeType="1"/>
          </p:cNvSpPr>
          <p:nvPr/>
        </p:nvSpPr>
        <p:spPr bwMode="auto">
          <a:xfrm>
            <a:off x="519113" y="868363"/>
            <a:ext cx="770572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099" name="AutoShape 5" descr="http://mail.aol.com/38466-111/aol-6/en-us/mail/get-attachment.aspx?uid=29589111&amp;folder=NewMail&amp;partId=1">
            <a:extLst>
              <a:ext uri="{FF2B5EF4-FFF2-40B4-BE49-F238E27FC236}">
                <a16:creationId xmlns:a16="http://schemas.microsoft.com/office/drawing/2014/main" xmlns="" id="{2AB4A034-D349-4B3C-88C1-55278307A32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0" name="AutoShape 7" descr="http://mail.aol.com/38466-111/aol-6/en-us/mail/get-attachment.aspx?uid=29589111&amp;folder=NewMail&amp;partId=1">
            <a:extLst>
              <a:ext uri="{FF2B5EF4-FFF2-40B4-BE49-F238E27FC236}">
                <a16:creationId xmlns:a16="http://schemas.microsoft.com/office/drawing/2014/main" xmlns="" id="{1F57823F-47C6-4757-B0ED-C3FB051B53DD}"/>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1" name="AutoShape 9" descr="http://mail.aol.com/38466-111/aol-6/en-us/mail/get-attachment.aspx?uid=29589111&amp;folder=NewMail&amp;partId=1">
            <a:extLst>
              <a:ext uri="{FF2B5EF4-FFF2-40B4-BE49-F238E27FC236}">
                <a16:creationId xmlns:a16="http://schemas.microsoft.com/office/drawing/2014/main" xmlns="" id="{B4F2572D-DD68-44DD-A5B6-EDAADA4752CE}"/>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2" name="AutoShape 11" descr="http://mail.aol.com/38466-111/aol-6/en-us/mail/get-attachment.aspx?uid=29589111&amp;folder=NewMail&amp;partId=1">
            <a:extLst>
              <a:ext uri="{FF2B5EF4-FFF2-40B4-BE49-F238E27FC236}">
                <a16:creationId xmlns:a16="http://schemas.microsoft.com/office/drawing/2014/main" xmlns="" id="{BE5CF353-9350-446A-AEBF-72B9169754D0}"/>
              </a:ext>
            </a:extLst>
          </p:cNvP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ea typeface="MS PGothic" panose="020B0600070205080204" pitchFamily="34" charset="-128"/>
            </a:endParaRPr>
          </a:p>
        </p:txBody>
      </p:sp>
      <p:sp>
        <p:nvSpPr>
          <p:cNvPr id="4103" name="Title 10">
            <a:extLst>
              <a:ext uri="{FF2B5EF4-FFF2-40B4-BE49-F238E27FC236}">
                <a16:creationId xmlns:a16="http://schemas.microsoft.com/office/drawing/2014/main" xmlns="" id="{BD42BA5B-CFAD-418A-8B83-D3D8A9F8B981}"/>
              </a:ext>
            </a:extLst>
          </p:cNvPr>
          <p:cNvSpPr>
            <a:spLocks noGrp="1" noChangeArrowheads="1"/>
          </p:cNvSpPr>
          <p:nvPr>
            <p:ph type="title" sz="quarter"/>
          </p:nvPr>
        </p:nvSpPr>
        <p:spPr>
          <a:xfrm>
            <a:off x="519113" y="222585"/>
            <a:ext cx="8058150" cy="247650"/>
          </a:xfrm>
        </p:spPr>
        <p:txBody>
          <a:bodyPr/>
          <a:lstStyle/>
          <a:p>
            <a:r>
              <a:rPr lang="en-US" altLang="en-US" sz="4400" dirty="0"/>
              <a:t/>
            </a:r>
            <a:br>
              <a:rPr lang="en-US" altLang="en-US" sz="4400" dirty="0"/>
            </a:br>
            <a:r>
              <a:rPr lang="en-US" altLang="en-US" sz="4400" dirty="0"/>
              <a:t>Inclusion </a:t>
            </a:r>
            <a:r>
              <a:rPr lang="en-US" altLang="en-US" sz="1600" dirty="0"/>
              <a:t>(cont’d)</a:t>
            </a:r>
            <a:br>
              <a:rPr lang="en-US" altLang="en-US" sz="1600" dirty="0"/>
            </a:br>
            <a:endParaRPr lang="en-US" altLang="en-US" sz="1600" dirty="0"/>
          </a:p>
        </p:txBody>
      </p:sp>
      <p:sp>
        <p:nvSpPr>
          <p:cNvPr id="6" name="TextBox 5">
            <a:extLst>
              <a:ext uri="{FF2B5EF4-FFF2-40B4-BE49-F238E27FC236}">
                <a16:creationId xmlns:a16="http://schemas.microsoft.com/office/drawing/2014/main" xmlns="" id="{AD77CF52-218E-2B4F-85D4-5515664496BB}"/>
              </a:ext>
            </a:extLst>
          </p:cNvPr>
          <p:cNvSpPr txBox="1"/>
          <p:nvPr/>
        </p:nvSpPr>
        <p:spPr>
          <a:xfrm>
            <a:off x="735795" y="2615559"/>
            <a:ext cx="3912687" cy="461665"/>
          </a:xfrm>
          <a:prstGeom prst="rect">
            <a:avLst/>
          </a:prstGeom>
          <a:noFill/>
        </p:spPr>
        <p:txBody>
          <a:bodyPr wrap="square" rtlCol="0">
            <a:spAutoFit/>
          </a:bodyPr>
          <a:lstStyle/>
          <a:p>
            <a:pPr marL="342900" indent="-342900">
              <a:buFont typeface="Wingdings" panose="05000000000000000000" pitchFamily="2" charset="2"/>
              <a:buChar char="§"/>
            </a:pPr>
            <a:r>
              <a:rPr lang="en-US" dirty="0">
                <a:solidFill>
                  <a:srgbClr val="002060"/>
                </a:solidFill>
                <a:latin typeface="Tahoma" panose="020B0604030504040204" pitchFamily="34" charset="0"/>
                <a:ea typeface="Tahoma" panose="020B0604030504040204" pitchFamily="34" charset="0"/>
                <a:cs typeface="Tahoma" panose="020B0604030504040204" pitchFamily="34" charset="0"/>
              </a:rPr>
              <a:t>Enhancing opportunities</a:t>
            </a:r>
          </a:p>
        </p:txBody>
      </p:sp>
      <p:sp>
        <p:nvSpPr>
          <p:cNvPr id="7" name="TextBox 6">
            <a:extLst>
              <a:ext uri="{FF2B5EF4-FFF2-40B4-BE49-F238E27FC236}">
                <a16:creationId xmlns:a16="http://schemas.microsoft.com/office/drawing/2014/main" xmlns="" id="{A27F3117-C9E4-C4B7-7059-A772B5678E27}"/>
              </a:ext>
            </a:extLst>
          </p:cNvPr>
          <p:cNvSpPr txBox="1"/>
          <p:nvPr/>
        </p:nvSpPr>
        <p:spPr>
          <a:xfrm>
            <a:off x="735795" y="3100433"/>
            <a:ext cx="3244158" cy="461665"/>
          </a:xfrm>
          <a:prstGeom prst="rect">
            <a:avLst/>
          </a:prstGeom>
          <a:noFill/>
        </p:spPr>
        <p:txBody>
          <a:bodyPr wrap="none" rtlCol="0">
            <a:spAutoFit/>
          </a:bodyPr>
          <a:lstStyle/>
          <a:p>
            <a:pPr marL="342900" indent="-342900">
              <a:buFont typeface="Wingdings" panose="05000000000000000000" pitchFamily="2" charset="2"/>
              <a:buChar char="§"/>
            </a:pPr>
            <a:r>
              <a:rPr lang="en-US" dirty="0">
                <a:solidFill>
                  <a:srgbClr val="0070C0"/>
                </a:solidFill>
                <a:latin typeface="Tahoma" panose="020B0604030504040204" pitchFamily="34" charset="0"/>
                <a:ea typeface="Tahoma" panose="020B0604030504040204" pitchFamily="34" charset="0"/>
                <a:cs typeface="Tahoma" panose="020B0604030504040204" pitchFamily="34" charset="0"/>
              </a:rPr>
              <a:t>Accessing resources</a:t>
            </a:r>
          </a:p>
        </p:txBody>
      </p:sp>
      <p:sp>
        <p:nvSpPr>
          <p:cNvPr id="8" name="TextBox 7">
            <a:extLst>
              <a:ext uri="{FF2B5EF4-FFF2-40B4-BE49-F238E27FC236}">
                <a16:creationId xmlns:a16="http://schemas.microsoft.com/office/drawing/2014/main" xmlns="" id="{D87E46AE-6EE0-74B1-20DC-AEBB3905AE6C}"/>
              </a:ext>
            </a:extLst>
          </p:cNvPr>
          <p:cNvSpPr txBox="1"/>
          <p:nvPr/>
        </p:nvSpPr>
        <p:spPr>
          <a:xfrm>
            <a:off x="735795" y="3585307"/>
            <a:ext cx="3088769" cy="461665"/>
          </a:xfrm>
          <a:prstGeom prst="rect">
            <a:avLst/>
          </a:prstGeom>
          <a:noFill/>
        </p:spPr>
        <p:txBody>
          <a:bodyPr wrap="square" rtlCol="0">
            <a:spAutoFit/>
          </a:bodyPr>
          <a:lstStyle/>
          <a:p>
            <a:pPr marL="342900" indent="-342900">
              <a:buFont typeface="Wingdings" panose="05000000000000000000" pitchFamily="2" charset="2"/>
              <a:buChar char="§"/>
            </a:pPr>
            <a:r>
              <a:rPr lang="en-US" dirty="0">
                <a:solidFill>
                  <a:srgbClr val="002060"/>
                </a:solidFill>
                <a:latin typeface="Tahoma" panose="020B0604030504040204" pitchFamily="34" charset="0"/>
                <a:ea typeface="Tahoma" panose="020B0604030504040204" pitchFamily="34" charset="0"/>
                <a:cs typeface="Tahoma" panose="020B0604030504040204" pitchFamily="34" charset="0"/>
              </a:rPr>
              <a:t>Giving a voice</a:t>
            </a:r>
          </a:p>
        </p:txBody>
      </p:sp>
      <p:pic>
        <p:nvPicPr>
          <p:cNvPr id="11" name="Picture 10">
            <a:extLst>
              <a:ext uri="{FF2B5EF4-FFF2-40B4-BE49-F238E27FC236}">
                <a16:creationId xmlns:a16="http://schemas.microsoft.com/office/drawing/2014/main" xmlns="" id="{9E6FF5B4-7989-7A93-AAD1-FC909D627564}"/>
              </a:ext>
            </a:extLst>
          </p:cNvPr>
          <p:cNvPicPr>
            <a:picLocks noChangeAspect="1"/>
          </p:cNvPicPr>
          <p:nvPr/>
        </p:nvPicPr>
        <p:blipFill>
          <a:blip r:embed="rId3"/>
          <a:stretch>
            <a:fillRect/>
          </a:stretch>
        </p:blipFill>
        <p:spPr>
          <a:xfrm>
            <a:off x="690330" y="1741574"/>
            <a:ext cx="3881225" cy="840338"/>
          </a:xfrm>
          <a:prstGeom prst="rect">
            <a:avLst/>
          </a:prstGeom>
        </p:spPr>
      </p:pic>
      <p:sp>
        <p:nvSpPr>
          <p:cNvPr id="9" name="TextBox 8">
            <a:extLst>
              <a:ext uri="{FF2B5EF4-FFF2-40B4-BE49-F238E27FC236}">
                <a16:creationId xmlns:a16="http://schemas.microsoft.com/office/drawing/2014/main" xmlns="" id="{722CBE91-4E9D-2B7D-A05A-C83F1D6168BD}"/>
              </a:ext>
            </a:extLst>
          </p:cNvPr>
          <p:cNvSpPr txBox="1"/>
          <p:nvPr/>
        </p:nvSpPr>
        <p:spPr>
          <a:xfrm>
            <a:off x="713640" y="4048850"/>
            <a:ext cx="3834606" cy="461665"/>
          </a:xfrm>
          <a:prstGeom prst="rect">
            <a:avLst/>
          </a:prstGeom>
          <a:noFill/>
        </p:spPr>
        <p:txBody>
          <a:bodyPr wrap="square" rtlCol="0">
            <a:spAutoFit/>
          </a:bodyPr>
          <a:lstStyle/>
          <a:p>
            <a:pPr marL="342900" indent="-342900">
              <a:buFont typeface="Wingdings" panose="05000000000000000000" pitchFamily="2" charset="2"/>
              <a:buChar char="§"/>
            </a:pPr>
            <a:r>
              <a:rPr lang="en-US" dirty="0">
                <a:solidFill>
                  <a:srgbClr val="0070C0"/>
                </a:solidFill>
                <a:latin typeface="Tahoma" panose="020B0604030504040204" pitchFamily="34" charset="0"/>
                <a:ea typeface="Tahoma" panose="020B0604030504040204" pitchFamily="34" charset="0"/>
                <a:cs typeface="Tahoma" panose="020B0604030504040204" pitchFamily="34" charset="0"/>
              </a:rPr>
              <a:t>Respecting rights</a:t>
            </a:r>
          </a:p>
        </p:txBody>
      </p:sp>
      <p:sp>
        <p:nvSpPr>
          <p:cNvPr id="10" name="TextBox 9">
            <a:extLst>
              <a:ext uri="{FF2B5EF4-FFF2-40B4-BE49-F238E27FC236}">
                <a16:creationId xmlns:a16="http://schemas.microsoft.com/office/drawing/2014/main" xmlns="" id="{AA168C20-B715-F42C-A7D1-0D3175D38109}"/>
              </a:ext>
            </a:extLst>
          </p:cNvPr>
          <p:cNvSpPr txBox="1"/>
          <p:nvPr/>
        </p:nvSpPr>
        <p:spPr>
          <a:xfrm>
            <a:off x="5455254" y="2505794"/>
            <a:ext cx="2340961" cy="4009442"/>
          </a:xfrm>
          <a:prstGeom prst="rect">
            <a:avLst/>
          </a:prstGeom>
          <a:noFill/>
        </p:spPr>
        <p:txBody>
          <a:bodyPr wrap="square" rtlCol="0">
            <a:noAutofit/>
          </a:bodyPr>
          <a:lstStyle/>
          <a:p>
            <a:pPr algn="ctr"/>
            <a:r>
              <a:rPr lang="en-US" sz="3000" dirty="0">
                <a:solidFill>
                  <a:srgbClr val="003399"/>
                </a:solidFill>
                <a:latin typeface="Lucida Bright" panose="02040602050505020304" pitchFamily="18" charset="0"/>
              </a:rPr>
              <a:t>This is the </a:t>
            </a:r>
            <a:r>
              <a:rPr lang="en-US" sz="3200" b="1" dirty="0">
                <a:solidFill>
                  <a:srgbClr val="003399"/>
                </a:solidFill>
                <a:latin typeface="Lucida Bright" panose="02040602050505020304" pitchFamily="18" charset="0"/>
              </a:rPr>
              <a:t>hope</a:t>
            </a:r>
            <a:r>
              <a:rPr lang="en-US" sz="3000" dirty="0">
                <a:solidFill>
                  <a:srgbClr val="003399"/>
                </a:solidFill>
                <a:latin typeface="Lucida Bright" panose="02040602050505020304" pitchFamily="18" charset="0"/>
              </a:rPr>
              <a:t> </a:t>
            </a:r>
          </a:p>
          <a:p>
            <a:pPr algn="ctr"/>
            <a:r>
              <a:rPr lang="en-US" sz="1800" dirty="0">
                <a:solidFill>
                  <a:srgbClr val="003399"/>
                </a:solidFill>
                <a:latin typeface="Lucida Bright" panose="02040602050505020304" pitchFamily="18" charset="0"/>
              </a:rPr>
              <a:t>and</a:t>
            </a:r>
            <a:r>
              <a:rPr lang="en-US" sz="3000" dirty="0">
                <a:solidFill>
                  <a:srgbClr val="003399"/>
                </a:solidFill>
                <a:latin typeface="Lucida Bright" panose="02040602050505020304" pitchFamily="18" charset="0"/>
              </a:rPr>
              <a:t> </a:t>
            </a:r>
            <a:r>
              <a:rPr lang="en-US" sz="3200" b="1" dirty="0">
                <a:solidFill>
                  <a:srgbClr val="003399"/>
                </a:solidFill>
                <a:latin typeface="Lucida Bright" panose="02040602050505020304" pitchFamily="18" charset="0"/>
              </a:rPr>
              <a:t>aspiration</a:t>
            </a:r>
          </a:p>
          <a:p>
            <a:pPr algn="ctr"/>
            <a:r>
              <a:rPr lang="en-US" sz="3000" dirty="0">
                <a:solidFill>
                  <a:srgbClr val="003399"/>
                </a:solidFill>
                <a:latin typeface="Lucida Bright" panose="02040602050505020304" pitchFamily="18" charset="0"/>
              </a:rPr>
              <a:t> of the </a:t>
            </a:r>
            <a:r>
              <a:rPr lang="en-US" sz="3400" b="1" i="1" dirty="0">
                <a:solidFill>
                  <a:srgbClr val="003399"/>
                </a:solidFill>
                <a:latin typeface="Lucida Bright" panose="02040602050505020304" pitchFamily="18" charset="0"/>
              </a:rPr>
              <a:t>Final Rule </a:t>
            </a:r>
          </a:p>
        </p:txBody>
      </p:sp>
      <p:sp>
        <p:nvSpPr>
          <p:cNvPr id="5" name="TextBox 4">
            <a:extLst>
              <a:ext uri="{FF2B5EF4-FFF2-40B4-BE49-F238E27FC236}">
                <a16:creationId xmlns:a16="http://schemas.microsoft.com/office/drawing/2014/main" xmlns="" id="{1EFC1FAB-FFE0-7062-B2BD-F4BAC498507F}"/>
              </a:ext>
            </a:extLst>
          </p:cNvPr>
          <p:cNvSpPr txBox="1"/>
          <p:nvPr/>
        </p:nvSpPr>
        <p:spPr>
          <a:xfrm>
            <a:off x="584309" y="1162627"/>
            <a:ext cx="4064173" cy="615553"/>
          </a:xfrm>
          <a:prstGeom prst="rect">
            <a:avLst/>
          </a:prstGeom>
          <a:solidFill>
            <a:srgbClr val="FF0000"/>
          </a:solidFill>
          <a:ln w="38100">
            <a:solidFill>
              <a:srgbClr val="002060"/>
            </a:solidFill>
          </a:ln>
        </p:spPr>
        <p:txBody>
          <a:bodyPr wrap="square" rtlCol="0">
            <a:spAutoFit/>
          </a:bodyPr>
          <a:lstStyle/>
          <a:p>
            <a:r>
              <a:rPr lang="en-US" sz="3400" dirty="0">
                <a:solidFill>
                  <a:srgbClr val="002060"/>
                </a:solidFill>
                <a:latin typeface="Tahoma" panose="020B0604030504040204" pitchFamily="34" charset="0"/>
                <a:ea typeface="Tahoma" panose="020B0604030504040204" pitchFamily="34" charset="0"/>
                <a:cs typeface="Tahoma" panose="020B0604030504040204" pitchFamily="34" charset="0"/>
              </a:rPr>
              <a:t>Principles of Social</a:t>
            </a:r>
          </a:p>
        </p:txBody>
      </p:sp>
      <p:pic>
        <p:nvPicPr>
          <p:cNvPr id="13" name="Picture 12">
            <a:extLst>
              <a:ext uri="{FF2B5EF4-FFF2-40B4-BE49-F238E27FC236}">
                <a16:creationId xmlns:a16="http://schemas.microsoft.com/office/drawing/2014/main" xmlns="" id="{0CEA909B-9F36-CEB7-A034-C03B6D1EE7B3}"/>
              </a:ext>
            </a:extLst>
          </p:cNvPr>
          <p:cNvPicPr>
            <a:picLocks noChangeAspect="1"/>
          </p:cNvPicPr>
          <p:nvPr/>
        </p:nvPicPr>
        <p:blipFill>
          <a:blip r:embed="rId4"/>
          <a:stretch>
            <a:fillRect/>
          </a:stretch>
        </p:blipFill>
        <p:spPr>
          <a:xfrm>
            <a:off x="4694462" y="1778180"/>
            <a:ext cx="3835349" cy="4763220"/>
          </a:xfrm>
          <a:prstGeom prst="rect">
            <a:avLst/>
          </a:prstGeom>
        </p:spPr>
      </p:pic>
      <p:pic>
        <p:nvPicPr>
          <p:cNvPr id="14" name="Picture 13">
            <a:extLst>
              <a:ext uri="{FF2B5EF4-FFF2-40B4-BE49-F238E27FC236}">
                <a16:creationId xmlns:a16="http://schemas.microsoft.com/office/drawing/2014/main" xmlns="" id="{7053568D-7A33-F578-BBFB-B00F72D43065}"/>
              </a:ext>
            </a:extLst>
          </p:cNvPr>
          <p:cNvPicPr>
            <a:picLocks noChangeAspect="1"/>
          </p:cNvPicPr>
          <p:nvPr/>
        </p:nvPicPr>
        <p:blipFill>
          <a:blip r:embed="rId5"/>
          <a:stretch>
            <a:fillRect/>
          </a:stretch>
        </p:blipFill>
        <p:spPr>
          <a:xfrm>
            <a:off x="1291150" y="4868448"/>
            <a:ext cx="2340962" cy="1719502"/>
          </a:xfrm>
          <a:prstGeom prst="rect">
            <a:avLst/>
          </a:prstGeom>
        </p:spPr>
      </p:pic>
      <p:pic>
        <p:nvPicPr>
          <p:cNvPr id="15" name="Picture 14">
            <a:extLst>
              <a:ext uri="{FF2B5EF4-FFF2-40B4-BE49-F238E27FC236}">
                <a16:creationId xmlns:a16="http://schemas.microsoft.com/office/drawing/2014/main" xmlns="" id="{A24AD3A9-E974-F0F0-D5B1-253BF08345EC}"/>
              </a:ext>
            </a:extLst>
          </p:cNvPr>
          <p:cNvPicPr>
            <a:picLocks noChangeAspect="1"/>
          </p:cNvPicPr>
          <p:nvPr/>
        </p:nvPicPr>
        <p:blipFill>
          <a:blip r:embed="rId6"/>
          <a:stretch>
            <a:fillRect/>
          </a:stretch>
        </p:blipFill>
        <p:spPr>
          <a:xfrm>
            <a:off x="7734956" y="468313"/>
            <a:ext cx="1755812" cy="161924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par>
                                <p:cTn id="18" presetID="55"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p:cTn id="20" dur="1000" fill="hold"/>
                                        <p:tgtEl>
                                          <p:spTgt spid="11"/>
                                        </p:tgtEl>
                                        <p:attrNameLst>
                                          <p:attrName>ppt_w</p:attrName>
                                        </p:attrNameLst>
                                      </p:cBhvr>
                                      <p:tavLst>
                                        <p:tav tm="0">
                                          <p:val>
                                            <p:strVal val="#ppt_w*0.70"/>
                                          </p:val>
                                        </p:tav>
                                        <p:tav tm="100000">
                                          <p:val>
                                            <p:strVal val="#ppt_w"/>
                                          </p:val>
                                        </p:tav>
                                      </p:tavLst>
                                    </p:anim>
                                    <p:anim calcmode="lin" valueType="num">
                                      <p:cBhvr>
                                        <p:cTn id="21" dur="1000" fill="hold"/>
                                        <p:tgtEl>
                                          <p:spTgt spid="11"/>
                                        </p:tgtEl>
                                        <p:attrNameLst>
                                          <p:attrName>ppt_h</p:attrName>
                                        </p:attrNameLst>
                                      </p:cBhvr>
                                      <p:tavLst>
                                        <p:tav tm="0">
                                          <p:val>
                                            <p:strVal val="#ppt_h"/>
                                          </p:val>
                                        </p:tav>
                                        <p:tav tm="100000">
                                          <p:val>
                                            <p:strVal val="#ppt_h"/>
                                          </p:val>
                                        </p:tav>
                                      </p:tavLst>
                                    </p:anim>
                                    <p:animEffect transition="in" filter="fade">
                                      <p:cBhvr>
                                        <p:cTn id="22" dur="1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0-#ppt_w/2"/>
                                          </p:val>
                                        </p:tav>
                                        <p:tav tm="100000">
                                          <p:val>
                                            <p:strVal val="#ppt_x"/>
                                          </p:val>
                                        </p:tav>
                                      </p:tavLst>
                                    </p:anim>
                                    <p:anim calcmode="lin" valueType="num">
                                      <p:cBhvr additive="base">
                                        <p:cTn id="2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0-#ppt_w/2"/>
                                          </p:val>
                                        </p:tav>
                                        <p:tav tm="100000">
                                          <p:val>
                                            <p:strVal val="#ppt_x"/>
                                          </p:val>
                                        </p:tav>
                                      </p:tavLst>
                                    </p:anim>
                                    <p:anim calcmode="lin" valueType="num">
                                      <p:cBhvr additive="base">
                                        <p:cTn id="3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12"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0-#ppt_w/2"/>
                                          </p:val>
                                        </p:tav>
                                        <p:tav tm="100000">
                                          <p:val>
                                            <p:strVal val="#ppt_x"/>
                                          </p:val>
                                        </p:tav>
                                      </p:tavLst>
                                    </p:anim>
                                    <p:anim calcmode="lin" valueType="num">
                                      <p:cBhvr additive="base">
                                        <p:cTn id="4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12"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additive="base">
                                        <p:cTn id="45" dur="500" fill="hold"/>
                                        <p:tgtEl>
                                          <p:spTgt spid="9"/>
                                        </p:tgtEl>
                                        <p:attrNameLst>
                                          <p:attrName>ppt_x</p:attrName>
                                        </p:attrNameLst>
                                      </p:cBhvr>
                                      <p:tavLst>
                                        <p:tav tm="0">
                                          <p:val>
                                            <p:strVal val="0-#ppt_w/2"/>
                                          </p:val>
                                        </p:tav>
                                        <p:tav tm="100000">
                                          <p:val>
                                            <p:strVal val="#ppt_x"/>
                                          </p:val>
                                        </p:tav>
                                      </p:tavLst>
                                    </p:anim>
                                    <p:anim calcmode="lin" valueType="num">
                                      <p:cBhvr additive="base">
                                        <p:cTn id="4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9" presetClass="entr" presetSubtype="0" decel="100000" fill="hold" nodeType="click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p:cTn id="51" dur="2000" fill="hold"/>
                                        <p:tgtEl>
                                          <p:spTgt spid="13"/>
                                        </p:tgtEl>
                                        <p:attrNameLst>
                                          <p:attrName>ppt_w</p:attrName>
                                        </p:attrNameLst>
                                      </p:cBhvr>
                                      <p:tavLst>
                                        <p:tav tm="0">
                                          <p:val>
                                            <p:fltVal val="0"/>
                                          </p:val>
                                        </p:tav>
                                        <p:tav tm="100000">
                                          <p:val>
                                            <p:strVal val="#ppt_w"/>
                                          </p:val>
                                        </p:tav>
                                      </p:tavLst>
                                    </p:anim>
                                    <p:anim calcmode="lin" valueType="num">
                                      <p:cBhvr>
                                        <p:cTn id="52" dur="2000" fill="hold"/>
                                        <p:tgtEl>
                                          <p:spTgt spid="13"/>
                                        </p:tgtEl>
                                        <p:attrNameLst>
                                          <p:attrName>ppt_h</p:attrName>
                                        </p:attrNameLst>
                                      </p:cBhvr>
                                      <p:tavLst>
                                        <p:tav tm="0">
                                          <p:val>
                                            <p:fltVal val="0"/>
                                          </p:val>
                                        </p:tav>
                                        <p:tav tm="100000">
                                          <p:val>
                                            <p:strVal val="#ppt_h"/>
                                          </p:val>
                                        </p:tav>
                                      </p:tavLst>
                                    </p:anim>
                                    <p:anim calcmode="lin" valueType="num">
                                      <p:cBhvr>
                                        <p:cTn id="53" dur="2000" fill="hold"/>
                                        <p:tgtEl>
                                          <p:spTgt spid="13"/>
                                        </p:tgtEl>
                                        <p:attrNameLst>
                                          <p:attrName>style.rotation</p:attrName>
                                        </p:attrNameLst>
                                      </p:cBhvr>
                                      <p:tavLst>
                                        <p:tav tm="0">
                                          <p:val>
                                            <p:fltVal val="360"/>
                                          </p:val>
                                        </p:tav>
                                        <p:tav tm="100000">
                                          <p:val>
                                            <p:fltVal val="0"/>
                                          </p:val>
                                        </p:tav>
                                      </p:tavLst>
                                    </p:anim>
                                    <p:animEffect transition="in" filter="fade">
                                      <p:cBhvr>
                                        <p:cTn id="54" dur="20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3" presetClass="entr" presetSubtype="16" fill="hold" grpId="0" nodeType="clickEffect">
                                  <p:stCondLst>
                                    <p:cond delay="0"/>
                                  </p:stCondLst>
                                  <p:iterate type="lt">
                                    <p:tmPct val="0"/>
                                  </p:iterate>
                                  <p:childTnLst>
                                    <p:set>
                                      <p:cBhvr>
                                        <p:cTn id="58" dur="1" fill="hold">
                                          <p:stCondLst>
                                            <p:cond delay="0"/>
                                          </p:stCondLst>
                                        </p:cTn>
                                        <p:tgtEl>
                                          <p:spTgt spid="10"/>
                                        </p:tgtEl>
                                        <p:attrNameLst>
                                          <p:attrName>style.visibility</p:attrName>
                                        </p:attrNameLst>
                                      </p:cBhvr>
                                      <p:to>
                                        <p:strVal val="visible"/>
                                      </p:to>
                                    </p:set>
                                    <p:anim calcmode="lin" valueType="num">
                                      <p:cBhvr>
                                        <p:cTn id="59" dur="500" fill="hold"/>
                                        <p:tgtEl>
                                          <p:spTgt spid="10"/>
                                        </p:tgtEl>
                                        <p:attrNameLst>
                                          <p:attrName>ppt_w</p:attrName>
                                        </p:attrNameLst>
                                      </p:cBhvr>
                                      <p:tavLst>
                                        <p:tav tm="0">
                                          <p:val>
                                            <p:fltVal val="0"/>
                                          </p:val>
                                        </p:tav>
                                        <p:tav tm="100000">
                                          <p:val>
                                            <p:strVal val="#ppt_w"/>
                                          </p:val>
                                        </p:tav>
                                      </p:tavLst>
                                    </p:anim>
                                    <p:anim calcmode="lin" valueType="num">
                                      <p:cBhvr>
                                        <p:cTn id="60" dur="500" fill="hold"/>
                                        <p:tgtEl>
                                          <p:spTgt spid="10"/>
                                        </p:tgtEl>
                                        <p:attrNameLst>
                                          <p:attrName>ppt_h</p:attrName>
                                        </p:attrNameLst>
                                      </p:cBhvr>
                                      <p:tavLst>
                                        <p:tav tm="0">
                                          <p:val>
                                            <p:fltVal val="0"/>
                                          </p:val>
                                        </p:tav>
                                        <p:tav tm="100000">
                                          <p:val>
                                            <p:strVal val="#ppt_h"/>
                                          </p:val>
                                        </p:tav>
                                      </p:tavLst>
                                    </p:anim>
                                  </p:childTnLst>
                                </p:cTn>
                              </p:par>
                            </p:childTnLst>
                          </p:cTn>
                        </p:par>
                        <p:par>
                          <p:cTn id="61" fill="hold">
                            <p:stCondLst>
                              <p:cond delay="500"/>
                            </p:stCondLst>
                            <p:childTnLst>
                              <p:par>
                                <p:cTn id="62" presetID="16" presetClass="emph" presetSubtype="0" fill="hold" grpId="1" nodeType="afterEffect">
                                  <p:stCondLst>
                                    <p:cond delay="0"/>
                                  </p:stCondLst>
                                  <p:iterate type="lt">
                                    <p:tmPct val="4000"/>
                                  </p:iterate>
                                  <p:childTnLst>
                                    <p:set>
                                      <p:cBhvr override="childStyle">
                                        <p:cTn id="63" dur="500" fill="hold"/>
                                        <p:tgtEl>
                                          <p:spTgt spid="10"/>
                                        </p:tgtEl>
                                        <p:attrNameLst>
                                          <p:attrName>style.color</p:attrName>
                                        </p:attrNameLst>
                                      </p:cBhvr>
                                      <p:to>
                                        <p:clrVal>
                                          <a:schemeClr val="accent2"/>
                                        </p:clrVal>
                                      </p:to>
                                    </p:set>
                                    <p:set>
                                      <p:cBhvr>
                                        <p:cTn id="64" dur="500" fill="hold"/>
                                        <p:tgtEl>
                                          <p:spTgt spid="10"/>
                                        </p:tgtEl>
                                        <p:attrNameLst>
                                          <p:attrName>fillcolor</p:attrName>
                                        </p:attrNameLst>
                                      </p:cBhvr>
                                      <p:to>
                                        <p:clrVal>
                                          <a:schemeClr val="accent2"/>
                                        </p:clrVal>
                                      </p:to>
                                    </p:set>
                                    <p:set>
                                      <p:cBhvr>
                                        <p:cTn id="65" dur="500" fill="hold"/>
                                        <p:tgtEl>
                                          <p:spTgt spid="1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0" grpId="1"/>
      <p:bldP spid="5" grpId="0" animBg="1"/>
    </p:bldLst>
  </p:timing>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Line 3">
            <a:extLst>
              <a:ext uri="{FF2B5EF4-FFF2-40B4-BE49-F238E27FC236}">
                <a16:creationId xmlns:a16="http://schemas.microsoft.com/office/drawing/2014/main" xmlns="" id="{49E1C3E3-DB6B-C74A-6977-8DAA206B165B}"/>
              </a:ext>
            </a:extLst>
          </p:cNvPr>
          <p:cNvSpPr>
            <a:spLocks noChangeShapeType="1"/>
          </p:cNvSpPr>
          <p:nvPr/>
        </p:nvSpPr>
        <p:spPr bwMode="auto">
          <a:xfrm>
            <a:off x="693034" y="985139"/>
            <a:ext cx="740266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4099" name="AutoShape 5" descr="http://mail.aol.com/38466-111/aol-6/en-us/mail/get-attachment.aspx?uid=29589111&amp;folder=NewMail&amp;partId=1">
            <a:extLst>
              <a:ext uri="{FF2B5EF4-FFF2-40B4-BE49-F238E27FC236}">
                <a16:creationId xmlns:a16="http://schemas.microsoft.com/office/drawing/2014/main" xmlns="" id="{43E3752B-A2B0-099F-1B8B-35612C04FFA5}"/>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0" name="AutoShape 7" descr="http://mail.aol.com/38466-111/aol-6/en-us/mail/get-attachment.aspx?uid=29589111&amp;folder=NewMail&amp;partId=1">
            <a:extLst>
              <a:ext uri="{FF2B5EF4-FFF2-40B4-BE49-F238E27FC236}">
                <a16:creationId xmlns:a16="http://schemas.microsoft.com/office/drawing/2014/main" xmlns="" id="{B8C0576B-0E55-357C-8F32-869FBEDC913B}"/>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1" name="AutoShape 9" descr="http://mail.aol.com/38466-111/aol-6/en-us/mail/get-attachment.aspx?uid=29589111&amp;folder=NewMail&amp;partId=1">
            <a:extLst>
              <a:ext uri="{FF2B5EF4-FFF2-40B4-BE49-F238E27FC236}">
                <a16:creationId xmlns:a16="http://schemas.microsoft.com/office/drawing/2014/main" xmlns="" id="{D0941AE6-235C-FA70-893B-3DEBD4513EC3}"/>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2" name="AutoShape 11" descr="http://mail.aol.com/38466-111/aol-6/en-us/mail/get-attachment.aspx?uid=29589111&amp;folder=NewMail&amp;partId=1">
            <a:extLst>
              <a:ext uri="{FF2B5EF4-FFF2-40B4-BE49-F238E27FC236}">
                <a16:creationId xmlns:a16="http://schemas.microsoft.com/office/drawing/2014/main" xmlns="" id="{2F50F148-8A7D-41FB-AEC8-3D7712B35DB0}"/>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80903" name="Title 10">
            <a:extLst>
              <a:ext uri="{FF2B5EF4-FFF2-40B4-BE49-F238E27FC236}">
                <a16:creationId xmlns:a16="http://schemas.microsoft.com/office/drawing/2014/main" xmlns="" id="{CF47B8E2-CC9F-C388-1B86-D7720AC99F5D}"/>
              </a:ext>
            </a:extLst>
          </p:cNvPr>
          <p:cNvSpPr>
            <a:spLocks noGrp="1" noChangeArrowheads="1"/>
          </p:cNvSpPr>
          <p:nvPr>
            <p:ph type="title" sz="quarter"/>
          </p:nvPr>
        </p:nvSpPr>
        <p:spPr>
          <a:xfrm>
            <a:off x="355765" y="600811"/>
            <a:ext cx="8392154" cy="191352"/>
          </a:xfrm>
        </p:spPr>
        <p:txBody>
          <a:bodyPr/>
          <a:lstStyle/>
          <a:p>
            <a:r>
              <a:rPr lang="en-US" altLang="en-US" sz="4348" dirty="0"/>
              <a:t/>
            </a:r>
            <a:br>
              <a:rPr lang="en-US" altLang="en-US" sz="4348" dirty="0"/>
            </a:br>
            <a:r>
              <a:rPr lang="en-US" altLang="en-US" sz="4348" dirty="0"/>
              <a:t>Relationship vs Friendship</a:t>
            </a:r>
            <a:br>
              <a:rPr lang="en-US" altLang="en-US" sz="4348" dirty="0"/>
            </a:br>
            <a:endParaRPr lang="en-US" altLang="en-US" sz="4348" dirty="0"/>
          </a:p>
        </p:txBody>
      </p:sp>
      <p:pic>
        <p:nvPicPr>
          <p:cNvPr id="4" name="Picture 3">
            <a:extLst>
              <a:ext uri="{FF2B5EF4-FFF2-40B4-BE49-F238E27FC236}">
                <a16:creationId xmlns:a16="http://schemas.microsoft.com/office/drawing/2014/main" xmlns="" id="{6438FB8D-19F5-B3DA-42F9-6D4BA172605F}"/>
              </a:ext>
            </a:extLst>
          </p:cNvPr>
          <p:cNvPicPr>
            <a:picLocks noChangeAspect="1"/>
          </p:cNvPicPr>
          <p:nvPr/>
        </p:nvPicPr>
        <p:blipFill rotWithShape="1">
          <a:blip r:embed="rId2"/>
          <a:srcRect l="9502" t="26203" r="9483" b="2305"/>
          <a:stretch/>
        </p:blipFill>
        <p:spPr>
          <a:xfrm>
            <a:off x="6885351" y="4718602"/>
            <a:ext cx="2796300" cy="2801710"/>
          </a:xfrm>
          <a:prstGeom prst="rect">
            <a:avLst/>
          </a:prstGeom>
          <a:effectLst>
            <a:softEdge rad="38100"/>
          </a:effectLst>
        </p:spPr>
      </p:pic>
      <p:sp>
        <p:nvSpPr>
          <p:cNvPr id="2" name="TextBox 1">
            <a:extLst>
              <a:ext uri="{FF2B5EF4-FFF2-40B4-BE49-F238E27FC236}">
                <a16:creationId xmlns:a16="http://schemas.microsoft.com/office/drawing/2014/main" xmlns="" id="{3394996E-3077-AF80-6678-34B4C2C7B4FB}"/>
              </a:ext>
            </a:extLst>
          </p:cNvPr>
          <p:cNvSpPr txBox="1"/>
          <p:nvPr/>
        </p:nvSpPr>
        <p:spPr>
          <a:xfrm>
            <a:off x="473416" y="911412"/>
            <a:ext cx="8125834" cy="5725732"/>
          </a:xfrm>
          <a:prstGeom prst="rect">
            <a:avLst/>
          </a:prstGeom>
          <a:noFill/>
        </p:spPr>
        <p:txBody>
          <a:bodyPr>
            <a:spAutoFit/>
          </a:bodyPr>
          <a:lstStyle/>
          <a:p>
            <a:pPr>
              <a:defRPr/>
            </a:pPr>
            <a:r>
              <a:rPr lang="en-US" sz="2978" b="1" u="sng" dirty="0">
                <a:solidFill>
                  <a:srgbClr val="F3750D"/>
                </a:solidFill>
                <a:latin typeface="Times New Roman" charset="0"/>
                <a:ea typeface="ＭＳ Ｐゴシック" charset="0"/>
                <a:cs typeface="ＭＳ Ｐゴシック" charset="0"/>
              </a:rPr>
              <a:t>Relationship</a:t>
            </a:r>
            <a:r>
              <a:rPr lang="en-US" sz="2978" b="1" dirty="0">
                <a:solidFill>
                  <a:srgbClr val="F3750D"/>
                </a:solidFill>
                <a:latin typeface="Times New Roman" charset="0"/>
                <a:ea typeface="ＭＳ Ｐゴシック" charset="0"/>
                <a:cs typeface="ＭＳ Ｐゴシック" charset="0"/>
              </a:rPr>
              <a:t>: </a:t>
            </a:r>
            <a:r>
              <a:rPr lang="en-US" sz="2978" b="1" dirty="0">
                <a:latin typeface="Times New Roman" charset="0"/>
                <a:ea typeface="ＭＳ Ｐゴシック" charset="0"/>
                <a:cs typeface="ＭＳ Ｐゴシック" charset="0"/>
              </a:rPr>
              <a:t>a connection, association, or involvement. The way in which two or more people, groups, countries, etc., talk to, behave toward and deal with each other, the way in which two or more people are connected.</a:t>
            </a:r>
          </a:p>
          <a:p>
            <a:pPr>
              <a:defRPr/>
            </a:pPr>
            <a:r>
              <a:rPr lang="en-US" sz="1538" dirty="0">
                <a:solidFill>
                  <a:schemeClr val="bg1">
                    <a:lumMod val="50000"/>
                  </a:schemeClr>
                </a:solidFill>
                <a:latin typeface="Times New Roman" charset="0"/>
                <a:ea typeface="ＭＳ Ｐゴシック" charset="0"/>
                <a:cs typeface="ＭＳ Ｐゴシック" charset="0"/>
              </a:rPr>
              <a:t>Merriam-Webster</a:t>
            </a:r>
          </a:p>
          <a:p>
            <a:pPr>
              <a:defRPr/>
            </a:pPr>
            <a:endParaRPr lang="en-US" sz="769" u="sng" dirty="0">
              <a:latin typeface="Times New Roman" charset="0"/>
              <a:ea typeface="ＭＳ Ｐゴシック" charset="0"/>
              <a:cs typeface="ＭＳ Ｐゴシック" charset="0"/>
            </a:endParaRPr>
          </a:p>
          <a:p>
            <a:pPr>
              <a:defRPr/>
            </a:pPr>
            <a:r>
              <a:rPr lang="en-US" sz="2978" b="1" u="sng" dirty="0">
                <a:solidFill>
                  <a:srgbClr val="F3750D"/>
                </a:solidFill>
                <a:latin typeface="Times New Roman" charset="0"/>
                <a:ea typeface="ＭＳ Ｐゴシック" charset="0"/>
                <a:cs typeface="ＭＳ Ｐゴシック" charset="0"/>
              </a:rPr>
              <a:t>Friendship</a:t>
            </a:r>
            <a:r>
              <a:rPr lang="en-US" sz="2978" b="1" dirty="0">
                <a:solidFill>
                  <a:srgbClr val="F3750D"/>
                </a:solidFill>
                <a:latin typeface="Times New Roman" charset="0"/>
                <a:ea typeface="ＭＳ Ｐゴシック" charset="0"/>
                <a:cs typeface="ＭＳ Ｐゴシック" charset="0"/>
              </a:rPr>
              <a:t>: </a:t>
            </a:r>
            <a:r>
              <a:rPr lang="en-US" sz="2978" b="1" dirty="0">
                <a:latin typeface="Times New Roman" charset="0"/>
                <a:ea typeface="ＭＳ Ｐゴシック" charset="0"/>
                <a:cs typeface="ＭＳ Ｐゴシック" charset="0"/>
              </a:rPr>
              <a:t>is a relationship of mutual affection between two or more people.  Friendship is a stronger form of interpersonal bond than an association.  Characteristics of friendship include: sympathy, empathy, honesty, </a:t>
            </a:r>
          </a:p>
          <a:p>
            <a:pPr>
              <a:defRPr/>
            </a:pPr>
            <a:r>
              <a:rPr lang="en-US" sz="2978" b="1" dirty="0">
                <a:latin typeface="Times New Roman" charset="0"/>
                <a:ea typeface="ＭＳ Ｐゴシック" charset="0"/>
                <a:cs typeface="ＭＳ Ｐゴシック" charset="0"/>
              </a:rPr>
              <a:t>altruism, compassion and understanding.</a:t>
            </a:r>
          </a:p>
          <a:p>
            <a:pPr>
              <a:defRPr/>
            </a:pPr>
            <a:r>
              <a:rPr lang="en-US" sz="1538" dirty="0">
                <a:solidFill>
                  <a:srgbClr val="7F7F7F"/>
                </a:solidFill>
                <a:latin typeface="Times New Roman" charset="0"/>
                <a:ea typeface="ＭＳ Ｐゴシック" charset="0"/>
                <a:cs typeface="ＭＳ Ｐゴシック" charset="0"/>
              </a:rPr>
              <a:t>Wikipedia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0" dur="500"/>
                                        <p:tgtEl>
                                          <p:spTgt spid="2">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4" presetClass="entr" presetSubtype="1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5" dur="500"/>
                                        <p:tgtEl>
                                          <p:spTgt spid="2">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8" dur="500"/>
                                        <p:tgtEl>
                                          <p:spTgt spid="2">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1" dur="500"/>
                                        <p:tgtEl>
                                          <p:spTgt spid="2">
                                            <p:txEl>
                                              <p:pRg st="5" end="5"/>
                                            </p:txEl>
                                          </p:spTgt>
                                        </p:tgtEl>
                                      </p:cBhvr>
                                    </p:animEffect>
                                  </p:childTnLst>
                                </p:cTn>
                              </p:par>
                              <p:par>
                                <p:cTn id="22" presetID="26" presetClass="entr" presetSubtype="0"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580">
                                          <p:stCondLst>
                                            <p:cond delay="0"/>
                                          </p:stCondLst>
                                        </p:cTn>
                                        <p:tgtEl>
                                          <p:spTgt spid="4"/>
                                        </p:tgtEl>
                                      </p:cBhvr>
                                    </p:animEffect>
                                    <p:anim calcmode="lin" valueType="num">
                                      <p:cBhvr>
                                        <p:cTn id="2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0" dur="26">
                                          <p:stCondLst>
                                            <p:cond delay="650"/>
                                          </p:stCondLst>
                                        </p:cTn>
                                        <p:tgtEl>
                                          <p:spTgt spid="4"/>
                                        </p:tgtEl>
                                      </p:cBhvr>
                                      <p:to x="100000" y="60000"/>
                                    </p:animScale>
                                    <p:animScale>
                                      <p:cBhvr>
                                        <p:cTn id="31" dur="166" decel="50000">
                                          <p:stCondLst>
                                            <p:cond delay="676"/>
                                          </p:stCondLst>
                                        </p:cTn>
                                        <p:tgtEl>
                                          <p:spTgt spid="4"/>
                                        </p:tgtEl>
                                      </p:cBhvr>
                                      <p:to x="100000" y="100000"/>
                                    </p:animScale>
                                    <p:animScale>
                                      <p:cBhvr>
                                        <p:cTn id="32" dur="26">
                                          <p:stCondLst>
                                            <p:cond delay="1312"/>
                                          </p:stCondLst>
                                        </p:cTn>
                                        <p:tgtEl>
                                          <p:spTgt spid="4"/>
                                        </p:tgtEl>
                                      </p:cBhvr>
                                      <p:to x="100000" y="80000"/>
                                    </p:animScale>
                                    <p:animScale>
                                      <p:cBhvr>
                                        <p:cTn id="33" dur="166" decel="50000">
                                          <p:stCondLst>
                                            <p:cond delay="1338"/>
                                          </p:stCondLst>
                                        </p:cTn>
                                        <p:tgtEl>
                                          <p:spTgt spid="4"/>
                                        </p:tgtEl>
                                      </p:cBhvr>
                                      <p:to x="100000" y="100000"/>
                                    </p:animScale>
                                    <p:animScale>
                                      <p:cBhvr>
                                        <p:cTn id="34" dur="26">
                                          <p:stCondLst>
                                            <p:cond delay="1642"/>
                                          </p:stCondLst>
                                        </p:cTn>
                                        <p:tgtEl>
                                          <p:spTgt spid="4"/>
                                        </p:tgtEl>
                                      </p:cBhvr>
                                      <p:to x="100000" y="90000"/>
                                    </p:animScale>
                                    <p:animScale>
                                      <p:cBhvr>
                                        <p:cTn id="35" dur="166" decel="50000">
                                          <p:stCondLst>
                                            <p:cond delay="1668"/>
                                          </p:stCondLst>
                                        </p:cTn>
                                        <p:tgtEl>
                                          <p:spTgt spid="4"/>
                                        </p:tgtEl>
                                      </p:cBhvr>
                                      <p:to x="100000" y="100000"/>
                                    </p:animScale>
                                    <p:animScale>
                                      <p:cBhvr>
                                        <p:cTn id="36" dur="26">
                                          <p:stCondLst>
                                            <p:cond delay="1808"/>
                                          </p:stCondLst>
                                        </p:cTn>
                                        <p:tgtEl>
                                          <p:spTgt spid="4"/>
                                        </p:tgtEl>
                                      </p:cBhvr>
                                      <p:to x="100000" y="95000"/>
                                    </p:animScale>
                                    <p:animScale>
                                      <p:cBhvr>
                                        <p:cTn id="37"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Line 3">
            <a:extLst>
              <a:ext uri="{FF2B5EF4-FFF2-40B4-BE49-F238E27FC236}">
                <a16:creationId xmlns:a16="http://schemas.microsoft.com/office/drawing/2014/main" xmlns="" id="{DBC0AEE0-1E60-35B2-0561-2FAB6A8FC573}"/>
              </a:ext>
            </a:extLst>
          </p:cNvPr>
          <p:cNvSpPr>
            <a:spLocks noChangeShapeType="1"/>
          </p:cNvSpPr>
          <p:nvPr/>
        </p:nvSpPr>
        <p:spPr bwMode="auto">
          <a:xfrm>
            <a:off x="645973" y="978864"/>
            <a:ext cx="740266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81923" name="AutoShape 5" descr="http://mail.aol.com/38466-111/aol-6/en-us/mail/get-attachment.aspx?uid=29589111&amp;folder=NewMail&amp;partId=1">
            <a:extLst>
              <a:ext uri="{FF2B5EF4-FFF2-40B4-BE49-F238E27FC236}">
                <a16:creationId xmlns:a16="http://schemas.microsoft.com/office/drawing/2014/main" xmlns="" id="{3633CDDA-404B-B2CB-B4E6-19CE2A26904A}"/>
              </a:ext>
            </a:extLst>
          </p:cNvPr>
          <p:cNvSpPr>
            <a:spLocks noChangeAspect="1" noChangeArrowheads="1"/>
          </p:cNvSpPr>
          <p:nvPr/>
        </p:nvSpPr>
        <p:spPr bwMode="auto">
          <a:xfrm>
            <a:off x="355765" y="-181969"/>
            <a:ext cx="293345" cy="30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24" name="AutoShape 7" descr="http://mail.aol.com/38466-111/aol-6/en-us/mail/get-attachment.aspx?uid=29589111&amp;folder=NewMail&amp;partId=1">
            <a:extLst>
              <a:ext uri="{FF2B5EF4-FFF2-40B4-BE49-F238E27FC236}">
                <a16:creationId xmlns:a16="http://schemas.microsoft.com/office/drawing/2014/main" xmlns="" id="{9FE357A0-BF92-6D7E-9D33-CA20C3BDFC62}"/>
              </a:ext>
            </a:extLst>
          </p:cNvPr>
          <p:cNvSpPr>
            <a:spLocks noChangeAspect="1" noChangeArrowheads="1"/>
          </p:cNvSpPr>
          <p:nvPr/>
        </p:nvSpPr>
        <p:spPr bwMode="auto">
          <a:xfrm>
            <a:off x="355765" y="-181969"/>
            <a:ext cx="293345" cy="30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25" name="AutoShape 9" descr="http://mail.aol.com/38466-111/aol-6/en-us/mail/get-attachment.aspx?uid=29589111&amp;folder=NewMail&amp;partId=1">
            <a:extLst>
              <a:ext uri="{FF2B5EF4-FFF2-40B4-BE49-F238E27FC236}">
                <a16:creationId xmlns:a16="http://schemas.microsoft.com/office/drawing/2014/main" xmlns="" id="{72909C87-7C2E-1820-D7AD-94FD392D45FD}"/>
              </a:ext>
            </a:extLst>
          </p:cNvPr>
          <p:cNvSpPr>
            <a:spLocks noChangeAspect="1" noChangeArrowheads="1"/>
          </p:cNvSpPr>
          <p:nvPr/>
        </p:nvSpPr>
        <p:spPr bwMode="auto">
          <a:xfrm>
            <a:off x="355765" y="-181969"/>
            <a:ext cx="293345" cy="30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26" name="AutoShape 11" descr="http://mail.aol.com/38466-111/aol-6/en-us/mail/get-attachment.aspx?uid=29589111&amp;folder=NewMail&amp;partId=1">
            <a:extLst>
              <a:ext uri="{FF2B5EF4-FFF2-40B4-BE49-F238E27FC236}">
                <a16:creationId xmlns:a16="http://schemas.microsoft.com/office/drawing/2014/main" xmlns="" id="{D9841959-1B6A-98C3-CFEE-F373FB205A1C}"/>
              </a:ext>
            </a:extLst>
          </p:cNvPr>
          <p:cNvSpPr>
            <a:spLocks noChangeAspect="1" noChangeArrowheads="1"/>
          </p:cNvSpPr>
          <p:nvPr/>
        </p:nvSpPr>
        <p:spPr bwMode="auto">
          <a:xfrm>
            <a:off x="355765" y="-181969"/>
            <a:ext cx="293345" cy="30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27" name="Title 10">
            <a:extLst>
              <a:ext uri="{FF2B5EF4-FFF2-40B4-BE49-F238E27FC236}">
                <a16:creationId xmlns:a16="http://schemas.microsoft.com/office/drawing/2014/main" xmlns="" id="{A0E664EE-FA85-7A24-CE86-3BCEC1980985}"/>
              </a:ext>
            </a:extLst>
          </p:cNvPr>
          <p:cNvSpPr>
            <a:spLocks noGrp="1" noChangeArrowheads="1"/>
          </p:cNvSpPr>
          <p:nvPr>
            <p:ph type="title" sz="quarter"/>
          </p:nvPr>
        </p:nvSpPr>
        <p:spPr>
          <a:xfrm>
            <a:off x="570676" y="150595"/>
            <a:ext cx="7741505" cy="1044750"/>
          </a:xfrm>
        </p:spPr>
        <p:txBody>
          <a:bodyPr/>
          <a:lstStyle/>
          <a:p>
            <a:pPr algn="l"/>
            <a:r>
              <a:rPr lang="en-US" altLang="en-US" sz="4348"/>
              <a:t>Intimacy</a:t>
            </a:r>
          </a:p>
        </p:txBody>
      </p:sp>
      <p:sp>
        <p:nvSpPr>
          <p:cNvPr id="8" name="TextBox 7">
            <a:extLst>
              <a:ext uri="{FF2B5EF4-FFF2-40B4-BE49-F238E27FC236}">
                <a16:creationId xmlns:a16="http://schemas.microsoft.com/office/drawing/2014/main" xmlns="" id="{1FEF762C-F2CC-51F8-9B68-4E15FA8DC130}"/>
              </a:ext>
            </a:extLst>
          </p:cNvPr>
          <p:cNvSpPr txBox="1">
            <a:spLocks noChangeArrowheads="1"/>
          </p:cNvSpPr>
          <p:nvPr/>
        </p:nvSpPr>
        <p:spPr bwMode="auto">
          <a:xfrm>
            <a:off x="570675" y="978865"/>
            <a:ext cx="7906217" cy="5747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3953" b="1">
                <a:latin typeface="Times New Roman" panose="02020603050405020304" pitchFamily="18" charset="0"/>
                <a:cs typeface="Times New Roman" panose="02020603050405020304" pitchFamily="18" charset="0"/>
              </a:rPr>
              <a:t>What would your life be like without an intimate relationship?</a:t>
            </a:r>
          </a:p>
          <a:p>
            <a:r>
              <a:rPr lang="en-US" altLang="en-US" sz="3953" b="1">
                <a:solidFill>
                  <a:srgbClr val="C00000"/>
                </a:solidFill>
                <a:latin typeface="Times New Roman" panose="02020603050405020304" pitchFamily="18" charset="0"/>
                <a:cs typeface="Times New Roman" panose="02020603050405020304" pitchFamily="18" charset="0"/>
              </a:rPr>
              <a:t>Intimate: </a:t>
            </a:r>
            <a:r>
              <a:rPr lang="en-US" altLang="en-US" sz="3558" b="1">
                <a:solidFill>
                  <a:srgbClr val="C00000"/>
                </a:solidFill>
                <a:latin typeface="Times New Roman" panose="02020603050405020304" pitchFamily="18" charset="0"/>
                <a:cs typeface="Times New Roman" panose="02020603050405020304" pitchFamily="18" charset="0"/>
              </a:rPr>
              <a:t>marked by close acquaintance, cherished, dearest, devoted, warm</a:t>
            </a:r>
          </a:p>
          <a:p>
            <a:r>
              <a:rPr lang="en-US" altLang="en-US" sz="3558" b="1">
                <a:solidFill>
                  <a:srgbClr val="C00000"/>
                </a:solidFill>
                <a:latin typeface="Times New Roman" panose="02020603050405020304" pitchFamily="18" charset="0"/>
                <a:cs typeface="Times New Roman" panose="02020603050405020304" pitchFamily="18" charset="0"/>
              </a:rPr>
              <a:t>friendship, </a:t>
            </a:r>
          </a:p>
          <a:p>
            <a:r>
              <a:rPr lang="en-US" altLang="en-US" sz="3558" b="1">
                <a:solidFill>
                  <a:srgbClr val="C00000"/>
                </a:solidFill>
                <a:latin typeface="Times New Roman" panose="02020603050405020304" pitchFamily="18" charset="0"/>
                <a:cs typeface="Times New Roman" panose="02020603050405020304" pitchFamily="18" charset="0"/>
              </a:rPr>
              <a:t>relating to or</a:t>
            </a:r>
          </a:p>
          <a:p>
            <a:r>
              <a:rPr lang="en-US" altLang="en-US" sz="3558" b="1">
                <a:solidFill>
                  <a:srgbClr val="C00000"/>
                </a:solidFill>
                <a:latin typeface="Times New Roman" panose="02020603050405020304" pitchFamily="18" charset="0"/>
                <a:cs typeface="Times New Roman" panose="02020603050405020304" pitchFamily="18" charset="0"/>
              </a:rPr>
              <a:t>indicative of </a:t>
            </a:r>
          </a:p>
          <a:p>
            <a:r>
              <a:rPr lang="en-US" altLang="en-US" sz="3558" b="1">
                <a:solidFill>
                  <a:srgbClr val="C00000"/>
                </a:solidFill>
                <a:latin typeface="Times New Roman" panose="02020603050405020304" pitchFamily="18" charset="0"/>
                <a:cs typeface="Times New Roman" panose="02020603050405020304" pitchFamily="18" charset="0"/>
              </a:rPr>
              <a:t>one’s deepest </a:t>
            </a:r>
          </a:p>
          <a:p>
            <a:r>
              <a:rPr lang="en-US" altLang="en-US" sz="3558" b="1">
                <a:solidFill>
                  <a:srgbClr val="C00000"/>
                </a:solidFill>
                <a:latin typeface="Times New Roman" panose="02020603050405020304" pitchFamily="18" charset="0"/>
                <a:cs typeface="Times New Roman" panose="02020603050405020304" pitchFamily="18" charset="0"/>
              </a:rPr>
              <a:t>nature.   </a:t>
            </a:r>
            <a:r>
              <a:rPr lang="en-US" altLang="en-US" sz="1581" b="1">
                <a:latin typeface="Times New Roman" panose="02020603050405020304" pitchFamily="18" charset="0"/>
                <a:cs typeface="Times New Roman" panose="02020603050405020304" pitchFamily="18" charset="0"/>
              </a:rPr>
              <a:t>Wikipedia</a:t>
            </a:r>
          </a:p>
        </p:txBody>
      </p:sp>
      <p:sp>
        <p:nvSpPr>
          <p:cNvPr id="81929" name="AutoShape 11" descr="data:image/jpeg;base64,/9j/4AAQSkZJRgABAQAAAQABAAD/2wCEAAkGBhQSERQUExQWFRUUFSIXGBUYGBgYGxkbGBokIB8eHx0gHCceHRwjGxwaIC8gJicpLywsHR8xNTAqNSYtMSsBCQoKDAwMDQwMDSkYFBgpKSkpKSkpKSkpKSkpKSkpKSkpKSkpKSkpKSkpKSkpKSkpKSkpKSkpKSkpKSkpKSkpKf/AABEIAHQAeAMBIgACEQEDEQH/xAAcAAACAgMBAQAAAAAAAAAAAAAGBwAIAQQFAwL/xABHEAACAQIEBAQDAgcOBgMAAAABAgMEEQAFEiEGBxMxIkFRYRRxgTKRQlJzoaKyswgVJCU2YnR1g5KjscHCFjM1Y4S0IyZy/8QAFQEBAQAAAAAAAAAAAAAAAAAAAAH/xAAUEQEAAAAAAAAAAAAAAAAAAAAA/9oADAMBAAIRAxEAPwDqc+88Q06UsdSiy9QNJAGszJpNtR7AXsdLEX2PlgV4f42SHIqikat0VJYiFfGdCNp8IcAgA2fcGy6sC/GUrTwQVsjEy1k07OLABREyqiiwB2BPf29Ma+VUiHKa6QqC6T06q1twG6lwD5A2F/lgDvkLnKwTzQzVKIJQvSgL31PfuD9kG21rgtcbG2H2MVE4NpNZqTqKNDSvOjbbPDYqd/PuPri0/CuZNUUVNM/25YUdv/0ygn8+A6hwt81zJsqzaSom1fA16orSbsIZoxpGoeSkenqPxcMnHjU06upV1VlYWZWAII9wdiPngEnzB51VEdUqUDIYVG7lNXVYMQw8ViFBFtrE7m/bGpxJzwrVqoxTrGI9CEx6det2UF11dxZyUstiLeuFhmGas00jRsyq0jFFBNlBY6QvpYWAt7YJeaGUmhrejGSitBGxAJ3Yppc/NmViT53OAbHFvH6V1MKPLi0tVWApYBgIUvpkZ2tsBYj8/pdh5RQdCCKEEsIo1j1HudCgXPubXwB8iGR8sDhR1eoySPbxNpN11N3NlYW9MMjAYJwE81eOJMspUkhjV3kk0AvfQvhJuQCLnbYX9fS2O1xtxF8DQz1OkMY08KnsWJst/a5F/bCIquIcwkzD4WeX4mUyRj4dwBAzEBjEV7CxIXUR5HtgHTy44sfMaFKiSMRvqZCFvpOk91vvY+lzuDvgLzjnLPDnHwa06GFZ1hIIbqMWIGpTew73Asbj57b01LnNUsaQ08WWRU/iCLMCZWX7KeAWWMnvt64HeYVbmcSJWVFNT0pRhH1odMkxYg2Oo7iMWI03HcbnAPFcTCq5WcyKiqlSnqyH60bPBMFCE9M2dGUbXHcEeXrfaYAM5qcG/C1FLCJSYqiqlkRdIHSEzxAqN9998DeXx6cozJfxaqnF/kZRhlc8x/Dcp/KsP8WLC4pR/FWaf0yD/OXAbfAvCZnrZqNZjH1qMEyaQxs4ikYWuPW174szRUixRpGgssahFHoFFgPuGEPynH8e/wDgp+wiw/8AAQ4FuZXE4ocuml/DYdOMeruLD7hdvpgoOFBzIymozLOKSi6cgpY1EjvY6SG3c6u19ICDzBJwCui4QaBsrklN/jXDdMi2lBKqrvffUpv5d8HvPHKBUZrl8erQZ1ERa17BprXtcXtqO1xjc5yxBcxyhVFgHCqB2sJo7AfIeWPXmwP47yf8ov7dcB58la5qKsrMqm2dZDIh7aioAa3syaHHsDhzYUXN/IJoKulzSkRnljcJIqKWJsfASACbMLxn5rhs08mpVYgqSAdJ7i47H3HbAc7inh2OupZKaUsEktcqQGGkggi4I8vTFfOJcxWg4kknKmRIagSMo72ZBf2uNXn527YdPMfj4ZZChETSyzErEoB06lt9oje3iGw3Plbvhb03B8sGU5nX5gCKiriNlYeJdThgSPJi+k2/BCj3wDtyvMY6iGOaJg0cihlb1BH5vl5YVfP7iqNacUABaWQrK1vwFU3F/c2O3oCcE3JaNhk1NrvvrK3/ABTI1sBgoVk4sqYqhdSzQMqA/itABt6eHWMB1eS/CsMlFR1ZLdWF5tIBsv8A8h0kMLb2C3Hbv54mOFkOcVPDdS9JUxPLRyyXilQb3O118ibW1R7G4uO++MA7aiiRypdFYo2pSyglT6qSNj7jHj+9EOh06MeiRtTroWzt6sLWJ9zgR5rcwpMrhhMUSu8zEAvfQoQAm4BBJN9hcdjjc4d46NRlJzBoiCkbs0YN7mK99J72Nu57e9sATx0EasXVEDlQpYKA2kdhcC9hYbY2BhY8rebEuZ1EsM0KIVj6itHqtYMBpa5O+4sRbt2wzhgM4mMBscjiviRKGklqXUssQB0juSTYC/lckb4Do1FHG5UsisyG6kqCVPqCex9xjE1FG7KzorMhujFQSpPcqTuPLthZ5Rzr+JoqyZaYrNSxh+nqLqwZtINwAQFO5Fu3b20uAecc00FbLWRhlpYhLriXTe5sEO5Gom1j6X9MA4cTC/5b81lzSSWIwGGSNdY8WtWS9jvYWIJHl5+2D7VgMSRg2uAbbjbsfX574+Z4FdSrqGVhYqQCCPcHYjH0z7XwouC+dk1bmK0706LFMSE06taWBI1EmzbDewFr4BtxQqihVAVVFgAAAAPIDsAMfBoo+oJNC9QDSH0jVp9NVr29sL7mVzBqKSZYKFElkjhaoqAyltEa2t2YWJ8RN/LTjt8SceJBlRr4FEysqlBfa7kAaiO2knceotgCpowe4Bsbi9u4xjAFyn5jy5os4miVHhKnVHqCsHvbZiSCNPrvfEwAZxdxv1s36EzIaKCpWKSORQ0dha7uCpvdtY1fg2Xtvd1UcMSxKsYQRBbKFto0+1trYQH/AA7p4pMM6Bo553fSd1eOVWYX9Rfa3kR7YZh5NUQ1BJKqOJ+8KTsI+4PYgkenfscAA5rxolFmz/AmJKZJFWRIlVY38Op72HiNxINV9iFt53fa4r7zH4QjizCCko40TqQqEiHck9RAST3NyxLE7Bd/LFgIUsoHoLfdgBjivJa55I56Gq6TxqVMEo1QSgm+4G4byuPK1reaZ5uVGYxyQtWyIOqDpgictEoSwJKkC+ot5knbv2tY84r5zu11mbLTxbmnpSzXNgLK0rn+4BtgAqggkNBUzo5hSKSJCkZYCQyFj4rtc6dNxckeLsN8ThWKeoNQqzMojpZJig+zIIxcoy9iCL9wfT5d2hpwOGKh/N8wS/yVVt/r9+PbkxlZOZSRSC3Uo3B8/DIq2P1VgcECnDdbKamGOB/h3kkVFeNmTxObKS12JAPl237YsBSZLnNQ8QqamKmiiKlhT3MsxT8ZiAFDW3Ci2/bFdqCkkiRaxQNEM6Le++sDWNvSyHf6YuHR1SyxpIu6uoZT7MLj8xwUP8e8XGgpg8adWeVxFDFv4pG7XtvYAE/cNr4rzBzBqHqdadClaZgsk0FPGr2dhqIY3YeZ2Ivbc4d3MPbMMmY/YFWwPpqZBo/PfFds1yZ0mqwikpTSsjMOyjqFF+hItgLS8KcEQUKPo1SyTG808p1vKfc+nfw/fc4V/NLK/wB5lVqGZ446t2D0bKksGy3YhHBAFyBa3nsRYDDf4azQVNJBOD/zYlf6ldx9DcfTCa5+yvU11JSQqXdImfSO95Df9SO/1wHjyr5nvFKsMlPAlNJIsbSQxCLRJJcIWsdJDFSNwO3tbGcDvDVF/EtS6/blr6eJPXUniH65xMAecRfyuovya/qSYcmBms4ChlzKLMGZ+rEmkICNJ2IBO19gx2v6YJsAoOM/5VZZ+SX9aXDfwNZpwJDPmFPXsziSnXSqi2lu9idr7aj29sEowGGwgOFx8bV57XndVpplQ/lFYL/hx/nw/J4Q6lTezAg2NjYi3cdsDHDHLmnoqSalRnZKjVrZiNRDrosCAALLt898Ak6Uf/VZf6wH+S46/KX/AK2P6Av7GLDGTlHTDLGy8SS6Gk6pkuurWCLbW02sALWxtcPcsaejrPiomkLdBYQrEEAKqrfte5CD274BM8H5R8RkWagC7RSRzL/ZqSf0dWHByczj4jKae5u0QMLf2ZsP0dONzhLl1T5fDPDGXdKhiWDkHwldOnYDYKSL98bPBPBUWWQPDC7uryGQlyCbkAW2AHYD54DuTU6sV1KDpOpbgGx9R6H3GEDwvkvxlTxBBbdxJpH89ahmX9IDFgjgZ4c4BgoqmqqY2cvVNqYMRZbsWIFvVjffADPIPOurlphJ8VNKVt/Nfxr9Llh9MDHC4+PzzM6w7x08Uioe4+yY0+9VdsMvhTl/Bl8tVJCz/wAKbUVJFkALGy2A83O53tYYxwby9gy6GaKJnfrsS7ORqtawXYDsCd/Uk4AM/c806vl8+pQ1qvULgGxESWIv2I9cTB3wRwTFlkDQws7h5DIS9r3IAA2AFgqjEwHzx/xU2X0MlSidRlIVQb6bsbAtbewwuYeelQctknNOnWWdYQ3i6fjQtci99Q0kWv5g4JubGaV1PFrhED0rr05VkjaRgzE+IjSylCLLuO597hPycYVggMKtAkFyxh+Fj6ZtubgwCP8A1vbfAPflpxm+ZUXWkjEbhyjBb6W028S33tva3qDgtGK98neLJDmSCREb4hGgUp4OksYEm0a+BYybdgN7+97BjAZJwvcw500kOYfBskhAk6TTDTpV727XvpBNi3z2NsY5q8ZSU6CmpJGFS6mVyiqxjgjUlmJYgJe2x38/bCByud6mshH2p5ZlAlYknUzAB2BuGYGxJI3tuDgHJxFzxemzNqUU6tDFII3YluoTtcr5bX2Fjf13x0eaPNiTLJ4oYYUkZ06jM5NraioAA87qd/LbbCHzrNKhaqUySmSZJWBnIHUujEXDfaXttbtta1sbvGFVWJOsdXOahxCjgueoFEiBgBqGxsRe2xI3vgHhnXOunpqeklaKRnqohL0lKjQvYksdj4gQLd7eWDfIs6jq6eOoiJMcq6luLH5EeoNwfceeKrZzJM1LRzVLGdJFdYtRIaMRPYpfuRcggXIF7C2DHlXx9NTuvXlcUWsQsLBo4WkB6ZBvqjW6m/cHc98BYjEx8qcZvgAnm1xHVUdAZaQeMyBXk06umhB8ViCO4AuQQL45/LzmMXoI5MzmjikeQpE7lYzMoA8dthbUSuoC22FXxHxxJW5m8iOVWGQmA/aCrGfD4Tb7TC9wR9qxuMdak4XquIZWneWntGoi1hZksPEVKpbSd7m1xsR2vgLBo1xcYmNXJ8vEEEUIJYRRrGGPchFC3PztjGAE+dEgXJqm/noA9iZFtivUvD9QxpYbanniM6AuN0a5FzfY6YybHDz5/wBTpynT+POi/ddv9uF7FMEzzL1PaKlpoSPykKqfzynAFH7njIYfh5avTefqGLUfwVCq3h9zq3PsB83IMKT9zlJ/A6lfxagG3zjUf7cNzAJzi3KpKWizisqgBPWSdCIhg1oNQVAD5XW5I/mi/bC85Y5I4zmhWRdN7VCg+amMup+uxwxef9Y0poaGPd5pdRHvcRp+k7f3cayUSw8W08SfZjplRR7LTkD8wwCh4lgb4qrax0rUSAt5As72B+dj9xx3eaELNmB0gm1LCxt5AQLc/IY1s9+zmX9OX9aox2eM/wDqU39WL/6q4DzzykB4cy6TzSqmT6OWJ/ZjHU5S5PrlzDLKldJqKYGx3sybqRbzAkDD5Y086/ktQ/02T/KXBBmw+Bz3K6nslTBErHsN0ETfcCh+uAbHAlJURUFPHVgCaNNDWYNcKbKbjYnTbHbni1KRci4IuO4uLXx9jEvgKv8AEPLSpysdSoki6LsYQ6lmJ1KbHTouva/0tgg5d8w2y7pxVEIWlqHsZgCCkiqqMb9nQAIduwIO/n3ueHES1HRyymIlnkmBdVsdJFwqn0YsbkeQU3744nDfCcUOdS5TOOvTMolUMSLOsYYNtax0l0Nu4IB7DAPxDftiYkaAAAbAbAYmAXPPahWXL4QxItVxja34YKny9GP1wG8SZGicQqAW8U9MO423B22/7S/efa0xMAWclsuWL98gt7CuaPe3ZL28u++GaMTEwCz4iyVJeJaFnLHTTlwLiwMRbT5drm/zxKnKU/4piku2r4Qva4tcAp6XtY/fiYmAW2f5BH0s3a7XTMo1G47M0l77f9w/cPqR8Y8MRfvtOup7DKGbuO8cRQfg+ig/PExMB4ZtkaHhah3b/nq/cd5WdW8u1mNvpgo5y8OxtS0O7AxVCQqwIuFcBTvbv4FN/UYmJgGiMedRDqVlJI1Ai4NiLi2x8jiYmAB+XXLmkorzxhnmJKiSQhio7HTYAC/mbXPrjmcOZUh4nzCUliyQoVuRt1AoPl5AWHzOJiYBnjExMTAf/9k=">
            <a:hlinkClick r:id="rId2"/>
            <a:extLst>
              <a:ext uri="{FF2B5EF4-FFF2-40B4-BE49-F238E27FC236}">
                <a16:creationId xmlns:a16="http://schemas.microsoft.com/office/drawing/2014/main" xmlns="" id="{D86CF66E-CC89-F0B7-AA2D-7625743DBFF4}"/>
              </a:ext>
            </a:extLst>
          </p:cNvPr>
          <p:cNvSpPr>
            <a:spLocks noChangeAspect="1" noChangeArrowheads="1"/>
          </p:cNvSpPr>
          <p:nvPr/>
        </p:nvSpPr>
        <p:spPr bwMode="auto">
          <a:xfrm>
            <a:off x="314979" y="-661989"/>
            <a:ext cx="1372607" cy="1391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30" name="AutoShape 13" descr="data:image/jpeg;base64,/9j/4AAQSkZJRgABAQAAAQABAAD/2wCEAAkGBhQSERQUExQWFRUUFSIXGBUYGBgYGxkbGBokIB8eHx0gHCceHRwjGxwaIC8gJicpLywsHR8xNTAqNSYtMSsBCQoKDAwMDQwMDSkYFBgpKSkpKSkpKSkpKSkpKSkpKSkpKSkpKSkpKSkpKSkpKSkpKSkpKSkpKSkpKSkpKSkpKf/AABEIAHQAeAMBIgACEQEDEQH/xAAcAAACAgMBAQAAAAAAAAAAAAAGBwAIAQQFAwL/xABHEAACAQIEBAQDAgcOBgMAAAABAgMEEQAFEiEGBxMxIkFRYRRxgTKRQlJzoaKyswgVJCU2YnR1g5KjscHCFjM1Y4S0IyZy/8QAFQEBAQAAAAAAAAAAAAAAAAAAAAH/xAAUEQEAAAAAAAAAAAAAAAAAAAAA/9oADAMBAAIRAxEAPwDqc+88Q06UsdSiy9QNJAGszJpNtR7AXsdLEX2PlgV4f42SHIqikat0VJYiFfGdCNp8IcAgA2fcGy6sC/GUrTwQVsjEy1k07OLABREyqiiwB2BPf29Ma+VUiHKa6QqC6T06q1twG6lwD5A2F/lgDvkLnKwTzQzVKIJQvSgL31PfuD9kG21rgtcbG2H2MVE4NpNZqTqKNDSvOjbbPDYqd/PuPri0/CuZNUUVNM/25YUdv/0ygn8+A6hwt81zJsqzaSom1fA16orSbsIZoxpGoeSkenqPxcMnHjU06upV1VlYWZWAII9wdiPngEnzB51VEdUqUDIYVG7lNXVYMQw8ViFBFtrE7m/bGpxJzwrVqoxTrGI9CEx6det2UF11dxZyUstiLeuFhmGas00jRsyq0jFFBNlBY6QvpYWAt7YJeaGUmhrejGSitBGxAJ3Yppc/NmViT53OAbHFvH6V1MKPLi0tVWApYBgIUvpkZ2tsBYj8/pdh5RQdCCKEEsIo1j1HudCgXPubXwB8iGR8sDhR1eoySPbxNpN11N3NlYW9MMjAYJwE81eOJMspUkhjV3kk0AvfQvhJuQCLnbYX9fS2O1xtxF8DQz1OkMY08KnsWJst/a5F/bCIquIcwkzD4WeX4mUyRj4dwBAzEBjEV7CxIXUR5HtgHTy44sfMaFKiSMRvqZCFvpOk91vvY+lzuDvgLzjnLPDnHwa06GFZ1hIIbqMWIGpTew73Asbj57b01LnNUsaQ08WWRU/iCLMCZWX7KeAWWMnvt64HeYVbmcSJWVFNT0pRhH1odMkxYg2Oo7iMWI03HcbnAPFcTCq5WcyKiqlSnqyH60bPBMFCE9M2dGUbXHcEeXrfaYAM5qcG/C1FLCJSYqiqlkRdIHSEzxAqN9998DeXx6cozJfxaqnF/kZRhlc8x/Dcp/KsP8WLC4pR/FWaf0yD/OXAbfAvCZnrZqNZjH1qMEyaQxs4ikYWuPW174szRUixRpGgssahFHoFFgPuGEPynH8e/wDgp+wiw/8AAQ4FuZXE4ocuml/DYdOMeruLD7hdvpgoOFBzIymozLOKSi6cgpY1EjvY6SG3c6u19ICDzBJwCui4QaBsrklN/jXDdMi2lBKqrvffUpv5d8HvPHKBUZrl8erQZ1ERa17BprXtcXtqO1xjc5yxBcxyhVFgHCqB2sJo7AfIeWPXmwP47yf8ov7dcB58la5qKsrMqm2dZDIh7aioAa3syaHHsDhzYUXN/IJoKulzSkRnljcJIqKWJsfASACbMLxn5rhs08mpVYgqSAdJ7i47H3HbAc7inh2OupZKaUsEktcqQGGkggi4I8vTFfOJcxWg4kknKmRIagSMo72ZBf2uNXn527YdPMfj4ZZChETSyzErEoB06lt9oje3iGw3Plbvhb03B8sGU5nX5gCKiriNlYeJdThgSPJi+k2/BCj3wDtyvMY6iGOaJg0cihlb1BH5vl5YVfP7iqNacUABaWQrK1vwFU3F/c2O3oCcE3JaNhk1NrvvrK3/ABTI1sBgoVk4sqYqhdSzQMqA/itABt6eHWMB1eS/CsMlFR1ZLdWF5tIBsv8A8h0kMLb2C3Hbv54mOFkOcVPDdS9JUxPLRyyXilQb3O118ibW1R7G4uO++MA7aiiRypdFYo2pSyglT6qSNj7jHj+9EOh06MeiRtTroWzt6sLWJ9zgR5rcwpMrhhMUSu8zEAvfQoQAm4BBJN9hcdjjc4d46NRlJzBoiCkbs0YN7mK99J72Nu57e9sATx0EasXVEDlQpYKA2kdhcC9hYbY2BhY8rebEuZ1EsM0KIVj6itHqtYMBpa5O+4sRbt2wzhgM4mMBscjiviRKGklqXUssQB0juSTYC/lckb4Do1FHG5UsisyG6kqCVPqCex9xjE1FG7KzorMhujFQSpPcqTuPLthZ5Rzr+JoqyZaYrNSxh+nqLqwZtINwAQFO5Fu3b20uAecc00FbLWRhlpYhLriXTe5sEO5Gom1j6X9MA4cTC/5b81lzSSWIwGGSNdY8WtWS9jvYWIJHl5+2D7VgMSRg2uAbbjbsfX574+Z4FdSrqGVhYqQCCPcHYjH0z7XwouC+dk1bmK0706LFMSE06taWBI1EmzbDewFr4BtxQqihVAVVFgAAAAPIDsAMfBoo+oJNC9QDSH0jVp9NVr29sL7mVzBqKSZYKFElkjhaoqAyltEa2t2YWJ8RN/LTjt8SceJBlRr4FEysqlBfa7kAaiO2knceotgCpowe4Bsbi9u4xjAFyn5jy5os4miVHhKnVHqCsHvbZiSCNPrvfEwAZxdxv1s36EzIaKCpWKSORQ0dha7uCpvdtY1fg2Xtvd1UcMSxKsYQRBbKFto0+1trYQH/AA7p4pMM6Bo553fSd1eOVWYX9Rfa3kR7YZh5NUQ1BJKqOJ+8KTsI+4PYgkenfscAA5rxolFmz/AmJKZJFWRIlVY38Op72HiNxINV9iFt53fa4r7zH4QjizCCko40TqQqEiHck9RAST3NyxLE7Bd/LFgIUsoHoLfdgBjivJa55I56Gq6TxqVMEo1QSgm+4G4byuPK1reaZ5uVGYxyQtWyIOqDpgictEoSwJKkC+ot5knbv2tY84r5zu11mbLTxbmnpSzXNgLK0rn+4BtgAqggkNBUzo5hSKSJCkZYCQyFj4rtc6dNxckeLsN8ThWKeoNQqzMojpZJig+zIIxcoy9iCL9wfT5d2hpwOGKh/N8wS/yVVt/r9+PbkxlZOZSRSC3Uo3B8/DIq2P1VgcECnDdbKamGOB/h3kkVFeNmTxObKS12JAPl237YsBSZLnNQ8QqamKmiiKlhT3MsxT8ZiAFDW3Ci2/bFdqCkkiRaxQNEM6Le++sDWNvSyHf6YuHR1SyxpIu6uoZT7MLj8xwUP8e8XGgpg8adWeVxFDFv4pG7XtvYAE/cNr4rzBzBqHqdadClaZgsk0FPGr2dhqIY3YeZ2Ivbc4d3MPbMMmY/YFWwPpqZBo/PfFds1yZ0mqwikpTSsjMOyjqFF+hItgLS8KcEQUKPo1SyTG808p1vKfc+nfw/fc4V/NLK/wB5lVqGZ446t2D0bKksGy3YhHBAFyBa3nsRYDDf4azQVNJBOD/zYlf6ldx9DcfTCa5+yvU11JSQqXdImfSO95Df9SO/1wHjyr5nvFKsMlPAlNJIsbSQxCLRJJcIWsdJDFSNwO3tbGcDvDVF/EtS6/blr6eJPXUniH65xMAecRfyuovya/qSYcmBms4ChlzKLMGZ+rEmkICNJ2IBO19gx2v6YJsAoOM/5VZZ+SX9aXDfwNZpwJDPmFPXsziSnXSqi2lu9idr7aj29sEowGGwgOFx8bV57XndVpplQ/lFYL/hx/nw/J4Q6lTezAg2NjYi3cdsDHDHLmnoqSalRnZKjVrZiNRDrosCAALLt898Ak6Uf/VZf6wH+S46/KX/AK2P6Av7GLDGTlHTDLGy8SS6Gk6pkuurWCLbW02sALWxtcPcsaejrPiomkLdBYQrEEAKqrfte5CD274BM8H5R8RkWagC7RSRzL/ZqSf0dWHByczj4jKae5u0QMLf2ZsP0dONzhLl1T5fDPDGXdKhiWDkHwldOnYDYKSL98bPBPBUWWQPDC7uryGQlyCbkAW2AHYD54DuTU6sV1KDpOpbgGx9R6H3GEDwvkvxlTxBBbdxJpH89ahmX9IDFgjgZ4c4BgoqmqqY2cvVNqYMRZbsWIFvVjffADPIPOurlphJ8VNKVt/Nfxr9Llh9MDHC4+PzzM6w7x08Uioe4+yY0+9VdsMvhTl/Bl8tVJCz/wAKbUVJFkALGy2A83O53tYYxwby9gy6GaKJnfrsS7ORqtawXYDsCd/Uk4AM/c806vl8+pQ1qvULgGxESWIv2I9cTB3wRwTFlkDQws7h5DIS9r3IAA2AFgqjEwHzx/xU2X0MlSidRlIVQb6bsbAtbewwuYeelQctknNOnWWdYQ3i6fjQtci99Q0kWv5g4JubGaV1PFrhED0rr05VkjaRgzE+IjSylCLLuO597hPycYVggMKtAkFyxh+Fj6ZtubgwCP8A1vbfAPflpxm+ZUXWkjEbhyjBb6W028S33tva3qDgtGK98neLJDmSCREb4hGgUp4OksYEm0a+BYybdgN7+97BjAZJwvcw500kOYfBskhAk6TTDTpV727XvpBNi3z2NsY5q8ZSU6CmpJGFS6mVyiqxjgjUlmJYgJe2x38/bCByud6mshH2p5ZlAlYknUzAB2BuGYGxJI3tuDgHJxFzxemzNqUU6tDFII3YluoTtcr5bX2Fjf13x0eaPNiTLJ4oYYUkZ06jM5NraioAA87qd/LbbCHzrNKhaqUySmSZJWBnIHUujEXDfaXttbtta1sbvGFVWJOsdXOahxCjgueoFEiBgBqGxsRe2xI3vgHhnXOunpqeklaKRnqohL0lKjQvYksdj4gQLd7eWDfIs6jq6eOoiJMcq6luLH5EeoNwfceeKrZzJM1LRzVLGdJFdYtRIaMRPYpfuRcggXIF7C2DHlXx9NTuvXlcUWsQsLBo4WkB6ZBvqjW6m/cHc98BYjEx8qcZvgAnm1xHVUdAZaQeMyBXk06umhB8ViCO4AuQQL45/LzmMXoI5MzmjikeQpE7lYzMoA8dthbUSuoC22FXxHxxJW5m8iOVWGQmA/aCrGfD4Tb7TC9wR9qxuMdak4XquIZWneWntGoi1hZksPEVKpbSd7m1xsR2vgLBo1xcYmNXJ8vEEEUIJYRRrGGPchFC3PztjGAE+dEgXJqm/noA9iZFtivUvD9QxpYbanniM6AuN0a5FzfY6YybHDz5/wBTpynT+POi/ddv9uF7FMEzzL1PaKlpoSPykKqfzynAFH7njIYfh5avTefqGLUfwVCq3h9zq3PsB83IMKT9zlJ/A6lfxagG3zjUf7cNzAJzi3KpKWizisqgBPWSdCIhg1oNQVAD5XW5I/mi/bC85Y5I4zmhWRdN7VCg+amMup+uxwxef9Y0poaGPd5pdRHvcRp+k7f3cayUSw8W08SfZjplRR7LTkD8wwCh4lgb4qrax0rUSAt5As72B+dj9xx3eaELNmB0gm1LCxt5AQLc/IY1s9+zmX9OX9aox2eM/wDqU39WL/6q4DzzykB4cy6TzSqmT6OWJ/ZjHU5S5PrlzDLKldJqKYGx3sybqRbzAkDD5Y086/ktQ/02T/KXBBmw+Bz3K6nslTBErHsN0ETfcCh+uAbHAlJURUFPHVgCaNNDWYNcKbKbjYnTbHbni1KRci4IuO4uLXx9jEvgKv8AEPLSpysdSoki6LsYQ6lmJ1KbHTouva/0tgg5d8w2y7pxVEIWlqHsZgCCkiqqMb9nQAIduwIO/n3ueHES1HRyymIlnkmBdVsdJFwqn0YsbkeQU3744nDfCcUOdS5TOOvTMolUMSLOsYYNtax0l0Nu4IB7DAPxDftiYkaAAAbAbAYmAXPPahWXL4QxItVxja34YKny9GP1wG8SZGicQqAW8U9MO423B22/7S/efa0xMAWclsuWL98gt7CuaPe3ZL28u++GaMTEwCz4iyVJeJaFnLHTTlwLiwMRbT5drm/zxKnKU/4piku2r4Qva4tcAp6XtY/fiYmAW2f5BH0s3a7XTMo1G47M0l77f9w/cPqR8Y8MRfvtOup7DKGbuO8cRQfg+ig/PExMB4ZtkaHhah3b/nq/cd5WdW8u1mNvpgo5y8OxtS0O7AxVCQqwIuFcBTvbv4FN/UYmJgGiMedRDqVlJI1Ai4NiLi2x8jiYmAB+XXLmkorzxhnmJKiSQhio7HTYAC/mbXPrjmcOZUh4nzCUliyQoVuRt1AoPl5AWHzOJiYBnjExMTAf/9k=">
            <a:hlinkClick r:id="rId2"/>
            <a:extLst>
              <a:ext uri="{FF2B5EF4-FFF2-40B4-BE49-F238E27FC236}">
                <a16:creationId xmlns:a16="http://schemas.microsoft.com/office/drawing/2014/main" xmlns="" id="{02387813-B991-44C8-E217-61582650D6D3}"/>
              </a:ext>
            </a:extLst>
          </p:cNvPr>
          <p:cNvSpPr>
            <a:spLocks noChangeAspect="1" noChangeArrowheads="1"/>
          </p:cNvSpPr>
          <p:nvPr/>
        </p:nvSpPr>
        <p:spPr bwMode="auto">
          <a:xfrm>
            <a:off x="314979" y="-661989"/>
            <a:ext cx="1372607" cy="1391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31" name="AutoShape 15" descr="data:image/jpeg;base64,/9j/4AAQSkZJRgABAQAAAQABAAD/2wCEAAkGBhQSERQUExQWFRUUFSIXGBUYGBgYGxkbGBokIB8eHx0gHCceHRwjGxwaIC8gJicpLywsHR8xNTAqNSYtMSsBCQoKDAwMDQwMDSkYFBgpKSkpKSkpKSkpKSkpKSkpKSkpKSkpKSkpKSkpKSkpKSkpKSkpKSkpKSkpKSkpKSkpKf/AABEIAHQAeAMBIgACEQEDEQH/xAAcAAACAgMBAQAAAAAAAAAAAAAGBwAIAQQFAwL/xABHEAACAQIEBAQDAgcOBgMAAAABAgMEEQAFEiEGBxMxIkFRYRRxgTKRQlJzoaKyswgVJCU2YnR1g5KjscHCFjM1Y4S0IyZy/8QAFQEBAQAAAAAAAAAAAAAAAAAAAAH/xAAUEQEAAAAAAAAAAAAAAAAAAAAA/9oADAMBAAIRAxEAPwDqc+88Q06UsdSiy9QNJAGszJpNtR7AXsdLEX2PlgV4f42SHIqikat0VJYiFfGdCNp8IcAgA2fcGy6sC/GUrTwQVsjEy1k07OLABREyqiiwB2BPf29Ma+VUiHKa6QqC6T06q1twG6lwD5A2F/lgDvkLnKwTzQzVKIJQvSgL31PfuD9kG21rgtcbG2H2MVE4NpNZqTqKNDSvOjbbPDYqd/PuPri0/CuZNUUVNM/25YUdv/0ygn8+A6hwt81zJsqzaSom1fA16orSbsIZoxpGoeSkenqPxcMnHjU06upV1VlYWZWAII9wdiPngEnzB51VEdUqUDIYVG7lNXVYMQw8ViFBFtrE7m/bGpxJzwrVqoxTrGI9CEx6det2UF11dxZyUstiLeuFhmGas00jRsyq0jFFBNlBY6QvpYWAt7YJeaGUmhrejGSitBGxAJ3Yppc/NmViT53OAbHFvH6V1MKPLi0tVWApYBgIUvpkZ2tsBYj8/pdh5RQdCCKEEsIo1j1HudCgXPubXwB8iGR8sDhR1eoySPbxNpN11N3NlYW9MMjAYJwE81eOJMspUkhjV3kk0AvfQvhJuQCLnbYX9fS2O1xtxF8DQz1OkMY08KnsWJst/a5F/bCIquIcwkzD4WeX4mUyRj4dwBAzEBjEV7CxIXUR5HtgHTy44sfMaFKiSMRvqZCFvpOk91vvY+lzuDvgLzjnLPDnHwa06GFZ1hIIbqMWIGpTew73Asbj57b01LnNUsaQ08WWRU/iCLMCZWX7KeAWWMnvt64HeYVbmcSJWVFNT0pRhH1odMkxYg2Oo7iMWI03HcbnAPFcTCq5WcyKiqlSnqyH60bPBMFCE9M2dGUbXHcEeXrfaYAM5qcG/C1FLCJSYqiqlkRdIHSEzxAqN9998DeXx6cozJfxaqnF/kZRhlc8x/Dcp/KsP8WLC4pR/FWaf0yD/OXAbfAvCZnrZqNZjH1qMEyaQxs4ikYWuPW174szRUixRpGgssahFHoFFgPuGEPynH8e/wDgp+wiw/8AAQ4FuZXE4ocuml/DYdOMeruLD7hdvpgoOFBzIymozLOKSi6cgpY1EjvY6SG3c6u19ICDzBJwCui4QaBsrklN/jXDdMi2lBKqrvffUpv5d8HvPHKBUZrl8erQZ1ERa17BprXtcXtqO1xjc5yxBcxyhVFgHCqB2sJo7AfIeWPXmwP47yf8ov7dcB58la5qKsrMqm2dZDIh7aioAa3syaHHsDhzYUXN/IJoKulzSkRnljcJIqKWJsfASACbMLxn5rhs08mpVYgqSAdJ7i47H3HbAc7inh2OupZKaUsEktcqQGGkggi4I8vTFfOJcxWg4kknKmRIagSMo72ZBf2uNXn527YdPMfj4ZZChETSyzErEoB06lt9oje3iGw3Plbvhb03B8sGU5nX5gCKiriNlYeJdThgSPJi+k2/BCj3wDtyvMY6iGOaJg0cihlb1BH5vl5YVfP7iqNacUABaWQrK1vwFU3F/c2O3oCcE3JaNhk1NrvvrK3/ABTI1sBgoVk4sqYqhdSzQMqA/itABt6eHWMB1eS/CsMlFR1ZLdWF5tIBsv8A8h0kMLb2C3Hbv54mOFkOcVPDdS9JUxPLRyyXilQb3O118ibW1R7G4uO++MA7aiiRypdFYo2pSyglT6qSNj7jHj+9EOh06MeiRtTroWzt6sLWJ9zgR5rcwpMrhhMUSu8zEAvfQoQAm4BBJN9hcdjjc4d46NRlJzBoiCkbs0YN7mK99J72Nu57e9sATx0EasXVEDlQpYKA2kdhcC9hYbY2BhY8rebEuZ1EsM0KIVj6itHqtYMBpa5O+4sRbt2wzhgM4mMBscjiviRKGklqXUssQB0juSTYC/lckb4Do1FHG5UsisyG6kqCVPqCex9xjE1FG7KzorMhujFQSpPcqTuPLthZ5Rzr+JoqyZaYrNSxh+nqLqwZtINwAQFO5Fu3b20uAecc00FbLWRhlpYhLriXTe5sEO5Gom1j6X9MA4cTC/5b81lzSSWIwGGSNdY8WtWS9jvYWIJHl5+2D7VgMSRg2uAbbjbsfX574+Z4FdSrqGVhYqQCCPcHYjH0z7XwouC+dk1bmK0706LFMSE06taWBI1EmzbDewFr4BtxQqihVAVVFgAAAAPIDsAMfBoo+oJNC9QDSH0jVp9NVr29sL7mVzBqKSZYKFElkjhaoqAyltEa2t2YWJ8RN/LTjt8SceJBlRr4FEysqlBfa7kAaiO2knceotgCpowe4Bsbi9u4xjAFyn5jy5os4miVHhKnVHqCsHvbZiSCNPrvfEwAZxdxv1s36EzIaKCpWKSORQ0dha7uCpvdtY1fg2Xtvd1UcMSxKsYQRBbKFto0+1trYQH/AA7p4pMM6Bo553fSd1eOVWYX9Rfa3kR7YZh5NUQ1BJKqOJ+8KTsI+4PYgkenfscAA5rxolFmz/AmJKZJFWRIlVY38Op72HiNxINV9iFt53fa4r7zH4QjizCCko40TqQqEiHck9RAST3NyxLE7Bd/LFgIUsoHoLfdgBjivJa55I56Gq6TxqVMEo1QSgm+4G4byuPK1reaZ5uVGYxyQtWyIOqDpgictEoSwJKkC+ot5knbv2tY84r5zu11mbLTxbmnpSzXNgLK0rn+4BtgAqggkNBUzo5hSKSJCkZYCQyFj4rtc6dNxckeLsN8ThWKeoNQqzMojpZJig+zIIxcoy9iCL9wfT5d2hpwOGKh/N8wS/yVVt/r9+PbkxlZOZSRSC3Uo3B8/DIq2P1VgcECnDdbKamGOB/h3kkVFeNmTxObKS12JAPl237YsBSZLnNQ8QqamKmiiKlhT3MsxT8ZiAFDW3Ci2/bFdqCkkiRaxQNEM6Le++sDWNvSyHf6YuHR1SyxpIu6uoZT7MLj8xwUP8e8XGgpg8adWeVxFDFv4pG7XtvYAE/cNr4rzBzBqHqdadClaZgsk0FPGr2dhqIY3YeZ2Ivbc4d3MPbMMmY/YFWwPpqZBo/PfFds1yZ0mqwikpTSsjMOyjqFF+hItgLS8KcEQUKPo1SyTG808p1vKfc+nfw/fc4V/NLK/wB5lVqGZ446t2D0bKksGy3YhHBAFyBa3nsRYDDf4azQVNJBOD/zYlf6ldx9DcfTCa5+yvU11JSQqXdImfSO95Df9SO/1wHjyr5nvFKsMlPAlNJIsbSQxCLRJJcIWsdJDFSNwO3tbGcDvDVF/EtS6/blr6eJPXUniH65xMAecRfyuovya/qSYcmBms4ChlzKLMGZ+rEmkICNJ2IBO19gx2v6YJsAoOM/5VZZ+SX9aXDfwNZpwJDPmFPXsziSnXSqi2lu9idr7aj29sEowGGwgOFx8bV57XndVpplQ/lFYL/hx/nw/J4Q6lTezAg2NjYi3cdsDHDHLmnoqSalRnZKjVrZiNRDrosCAALLt898Ak6Uf/VZf6wH+S46/KX/AK2P6Av7GLDGTlHTDLGy8SS6Gk6pkuurWCLbW02sALWxtcPcsaejrPiomkLdBYQrEEAKqrfte5CD274BM8H5R8RkWagC7RSRzL/ZqSf0dWHByczj4jKae5u0QMLf2ZsP0dONzhLl1T5fDPDGXdKhiWDkHwldOnYDYKSL98bPBPBUWWQPDC7uryGQlyCbkAW2AHYD54DuTU6sV1KDpOpbgGx9R6H3GEDwvkvxlTxBBbdxJpH89ahmX9IDFgjgZ4c4BgoqmqqY2cvVNqYMRZbsWIFvVjffADPIPOurlphJ8VNKVt/Nfxr9Llh9MDHC4+PzzM6w7x08Uioe4+yY0+9VdsMvhTl/Bl8tVJCz/wAKbUVJFkALGy2A83O53tYYxwby9gy6GaKJnfrsS7ORqtawXYDsCd/Uk4AM/c806vl8+pQ1qvULgGxESWIv2I9cTB3wRwTFlkDQws7h5DIS9r3IAA2AFgqjEwHzx/xU2X0MlSidRlIVQb6bsbAtbewwuYeelQctknNOnWWdYQ3i6fjQtci99Q0kWv5g4JubGaV1PFrhED0rr05VkjaRgzE+IjSylCLLuO597hPycYVggMKtAkFyxh+Fj6ZtubgwCP8A1vbfAPflpxm+ZUXWkjEbhyjBb6W028S33tva3qDgtGK98neLJDmSCREb4hGgUp4OksYEm0a+BYybdgN7+97BjAZJwvcw500kOYfBskhAk6TTDTpV727XvpBNi3z2NsY5q8ZSU6CmpJGFS6mVyiqxjgjUlmJYgJe2x38/bCByud6mshH2p5ZlAlYknUzAB2BuGYGxJI3tuDgHJxFzxemzNqUU6tDFII3YluoTtcr5bX2Fjf13x0eaPNiTLJ4oYYUkZ06jM5NraioAA87qd/LbbCHzrNKhaqUySmSZJWBnIHUujEXDfaXttbtta1sbvGFVWJOsdXOahxCjgueoFEiBgBqGxsRe2xI3vgHhnXOunpqeklaKRnqohL0lKjQvYksdj4gQLd7eWDfIs6jq6eOoiJMcq6luLH5EeoNwfceeKrZzJM1LRzVLGdJFdYtRIaMRPYpfuRcggXIF7C2DHlXx9NTuvXlcUWsQsLBo4WkB6ZBvqjW6m/cHc98BYjEx8qcZvgAnm1xHVUdAZaQeMyBXk06umhB8ViCO4AuQQL45/LzmMXoI5MzmjikeQpE7lYzMoA8dthbUSuoC22FXxHxxJW5m8iOVWGQmA/aCrGfD4Tb7TC9wR9qxuMdak4XquIZWneWntGoi1hZksPEVKpbSd7m1xsR2vgLBo1xcYmNXJ8vEEEUIJYRRrGGPchFC3PztjGAE+dEgXJqm/noA9iZFtivUvD9QxpYbanniM6AuN0a5FzfY6YybHDz5/wBTpynT+POi/ddv9uF7FMEzzL1PaKlpoSPykKqfzynAFH7njIYfh5avTefqGLUfwVCq3h9zq3PsB83IMKT9zlJ/A6lfxagG3zjUf7cNzAJzi3KpKWizisqgBPWSdCIhg1oNQVAD5XW5I/mi/bC85Y5I4zmhWRdN7VCg+amMup+uxwxef9Y0poaGPd5pdRHvcRp+k7f3cayUSw8W08SfZjplRR7LTkD8wwCh4lgb4qrax0rUSAt5As72B+dj9xx3eaELNmB0gm1LCxt5AQLc/IY1s9+zmX9OX9aox2eM/wDqU39WL/6q4DzzykB4cy6TzSqmT6OWJ/ZjHU5S5PrlzDLKldJqKYGx3sybqRbzAkDD5Y086/ktQ/02T/KXBBmw+Bz3K6nslTBErHsN0ETfcCh+uAbHAlJURUFPHVgCaNNDWYNcKbKbjYnTbHbni1KRci4IuO4uLXx9jEvgKv8AEPLSpysdSoki6LsYQ6lmJ1KbHTouva/0tgg5d8w2y7pxVEIWlqHsZgCCkiqqMb9nQAIduwIO/n3ueHES1HRyymIlnkmBdVsdJFwqn0YsbkeQU3744nDfCcUOdS5TOOvTMolUMSLOsYYNtax0l0Nu4IB7DAPxDftiYkaAAAbAbAYmAXPPahWXL4QxItVxja34YKny9GP1wG8SZGicQqAW8U9MO423B22/7S/efa0xMAWclsuWL98gt7CuaPe3ZL28u++GaMTEwCz4iyVJeJaFnLHTTlwLiwMRbT5drm/zxKnKU/4piku2r4Qva4tcAp6XtY/fiYmAW2f5BH0s3a7XTMo1G47M0l77f9w/cPqR8Y8MRfvtOup7DKGbuO8cRQfg+ig/PExMB4ZtkaHhah3b/nq/cd5WdW8u1mNvpgo5y8OxtS0O7AxVCQqwIuFcBTvbv4FN/UYmJgGiMedRDqVlJI1Ai4NiLi2x8jiYmAB+XXLmkorzxhnmJKiSQhio7HTYAC/mbXPrjmcOZUh4nzCUliyQoVuRt1AoPl5AWHzOJiYBnjExMTAf/9k=">
            <a:hlinkClick r:id="rId2"/>
            <a:extLst>
              <a:ext uri="{FF2B5EF4-FFF2-40B4-BE49-F238E27FC236}">
                <a16:creationId xmlns:a16="http://schemas.microsoft.com/office/drawing/2014/main" xmlns="" id="{108CD1FC-A62E-EADC-F680-8894CBE20010}"/>
              </a:ext>
            </a:extLst>
          </p:cNvPr>
          <p:cNvSpPr>
            <a:spLocks noChangeAspect="1" noChangeArrowheads="1"/>
          </p:cNvSpPr>
          <p:nvPr/>
        </p:nvSpPr>
        <p:spPr bwMode="auto">
          <a:xfrm>
            <a:off x="314979" y="-661989"/>
            <a:ext cx="1372607" cy="1391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sp>
        <p:nvSpPr>
          <p:cNvPr id="81932" name="AutoShape 19" descr="data:image/jpeg;base64,/9j/4AAQSkZJRgABAQAAAQABAAD/2wCEAAkGBhQSERQUExQWFRUUFSIXGBUYGBgYGxkbGBokIB8eHx0gHCceHRwjGxwaIC8gJicpLywsHR8xNTAqNSYtMSsBCQoKDAwMDQwMDSkYFBgpKSkpKSkpKSkpKSkpKSkpKSkpKSkpKSkpKSkpKSkpKSkpKSkpKSkpKSkpKSkpKSkpKf/AABEIAHQAeAMBIgACEQEDEQH/xAAcAAACAgMBAQAAAAAAAAAAAAAGBwAIAQQFAwL/xABHEAACAQIEBAQDAgcOBgMAAAABAgMEEQAFEiEGBxMxIkFRYRRxgTKRQlJzoaKyswgVJCU2YnR1g5KjscHCFjM1Y4S0IyZy/8QAFQEBAQAAAAAAAAAAAAAAAAAAAAH/xAAUEQEAAAAAAAAAAAAAAAAAAAAA/9oADAMBAAIRAxEAPwDqc+88Q06UsdSiy9QNJAGszJpNtR7AXsdLEX2PlgV4f42SHIqikat0VJYiFfGdCNp8IcAgA2fcGy6sC/GUrTwQVsjEy1k07OLABREyqiiwB2BPf29Ma+VUiHKa6QqC6T06q1twG6lwD5A2F/lgDvkLnKwTzQzVKIJQvSgL31PfuD9kG21rgtcbG2H2MVE4NpNZqTqKNDSvOjbbPDYqd/PuPri0/CuZNUUVNM/25YUdv/0ygn8+A6hwt81zJsqzaSom1fA16orSbsIZoxpGoeSkenqPxcMnHjU06upV1VlYWZWAII9wdiPngEnzB51VEdUqUDIYVG7lNXVYMQw8ViFBFtrE7m/bGpxJzwrVqoxTrGI9CEx6det2UF11dxZyUstiLeuFhmGas00jRsyq0jFFBNlBY6QvpYWAt7YJeaGUmhrejGSitBGxAJ3Yppc/NmViT53OAbHFvH6V1MKPLi0tVWApYBgIUvpkZ2tsBYj8/pdh5RQdCCKEEsIo1j1HudCgXPubXwB8iGR8sDhR1eoySPbxNpN11N3NlYW9MMjAYJwE81eOJMspUkhjV3kk0AvfQvhJuQCLnbYX9fS2O1xtxF8DQz1OkMY08KnsWJst/a5F/bCIquIcwkzD4WeX4mUyRj4dwBAzEBjEV7CxIXUR5HtgHTy44sfMaFKiSMRvqZCFvpOk91vvY+lzuDvgLzjnLPDnHwa06GFZ1hIIbqMWIGpTew73Asbj57b01LnNUsaQ08WWRU/iCLMCZWX7KeAWWMnvt64HeYVbmcSJWVFNT0pRhH1odMkxYg2Oo7iMWI03HcbnAPFcTCq5WcyKiqlSnqyH60bPBMFCE9M2dGUbXHcEeXrfaYAM5qcG/C1FLCJSYqiqlkRdIHSEzxAqN9998DeXx6cozJfxaqnF/kZRhlc8x/Dcp/KsP8WLC4pR/FWaf0yD/OXAbfAvCZnrZqNZjH1qMEyaQxs4ikYWuPW174szRUixRpGgssahFHoFFgPuGEPynH8e/wDgp+wiw/8AAQ4FuZXE4ocuml/DYdOMeruLD7hdvpgoOFBzIymozLOKSi6cgpY1EjvY6SG3c6u19ICDzBJwCui4QaBsrklN/jXDdMi2lBKqrvffUpv5d8HvPHKBUZrl8erQZ1ERa17BprXtcXtqO1xjc5yxBcxyhVFgHCqB2sJo7AfIeWPXmwP47yf8ov7dcB58la5qKsrMqm2dZDIh7aioAa3syaHHsDhzYUXN/IJoKulzSkRnljcJIqKWJsfASACbMLxn5rhs08mpVYgqSAdJ7i47H3HbAc7inh2OupZKaUsEktcqQGGkggi4I8vTFfOJcxWg4kknKmRIagSMo72ZBf2uNXn527YdPMfj4ZZChETSyzErEoB06lt9oje3iGw3Plbvhb03B8sGU5nX5gCKiriNlYeJdThgSPJi+k2/BCj3wDtyvMY6iGOaJg0cihlb1BH5vl5YVfP7iqNacUABaWQrK1vwFU3F/c2O3oCcE3JaNhk1NrvvrK3/ABTI1sBgoVk4sqYqhdSzQMqA/itABt6eHWMB1eS/CsMlFR1ZLdWF5tIBsv8A8h0kMLb2C3Hbv54mOFkOcVPDdS9JUxPLRyyXilQb3O118ibW1R7G4uO++MA7aiiRypdFYo2pSyglT6qSNj7jHj+9EOh06MeiRtTroWzt6sLWJ9zgR5rcwpMrhhMUSu8zEAvfQoQAm4BBJN9hcdjjc4d46NRlJzBoiCkbs0YN7mK99J72Nu57e9sATx0EasXVEDlQpYKA2kdhcC9hYbY2BhY8rebEuZ1EsM0KIVj6itHqtYMBpa5O+4sRbt2wzhgM4mMBscjiviRKGklqXUssQB0juSTYC/lckb4Do1FHG5UsisyG6kqCVPqCex9xjE1FG7KzorMhujFQSpPcqTuPLthZ5Rzr+JoqyZaYrNSxh+nqLqwZtINwAQFO5Fu3b20uAecc00FbLWRhlpYhLriXTe5sEO5Gom1j6X9MA4cTC/5b81lzSSWIwGGSNdY8WtWS9jvYWIJHl5+2D7VgMSRg2uAbbjbsfX574+Z4FdSrqGVhYqQCCPcHYjH0z7XwouC+dk1bmK0706LFMSE06taWBI1EmzbDewFr4BtxQqihVAVVFgAAAAPIDsAMfBoo+oJNC9QDSH0jVp9NVr29sL7mVzBqKSZYKFElkjhaoqAyltEa2t2YWJ8RN/LTjt8SceJBlRr4FEysqlBfa7kAaiO2knceotgCpowe4Bsbi9u4xjAFyn5jy5os4miVHhKnVHqCsHvbZiSCNPrvfEwAZxdxv1s36EzIaKCpWKSORQ0dha7uCpvdtY1fg2Xtvd1UcMSxKsYQRBbKFto0+1trYQH/AA7p4pMM6Bo553fSd1eOVWYX9Rfa3kR7YZh5NUQ1BJKqOJ+8KTsI+4PYgkenfscAA5rxolFmz/AmJKZJFWRIlVY38Op72HiNxINV9iFt53fa4r7zH4QjizCCko40TqQqEiHck9RAST3NyxLE7Bd/LFgIUsoHoLfdgBjivJa55I56Gq6TxqVMEo1QSgm+4G4byuPK1reaZ5uVGYxyQtWyIOqDpgictEoSwJKkC+ot5knbv2tY84r5zu11mbLTxbmnpSzXNgLK0rn+4BtgAqggkNBUzo5hSKSJCkZYCQyFj4rtc6dNxckeLsN8ThWKeoNQqzMojpZJig+zIIxcoy9iCL9wfT5d2hpwOGKh/N8wS/yVVt/r9+PbkxlZOZSRSC3Uo3B8/DIq2P1VgcECnDdbKamGOB/h3kkVFeNmTxObKS12JAPl237YsBSZLnNQ8QqamKmiiKlhT3MsxT8ZiAFDW3Ci2/bFdqCkkiRaxQNEM6Le++sDWNvSyHf6YuHR1SyxpIu6uoZT7MLj8xwUP8e8XGgpg8adWeVxFDFv4pG7XtvYAE/cNr4rzBzBqHqdadClaZgsk0FPGr2dhqIY3YeZ2Ivbc4d3MPbMMmY/YFWwPpqZBo/PfFds1yZ0mqwikpTSsjMOyjqFF+hItgLS8KcEQUKPo1SyTG808p1vKfc+nfw/fc4V/NLK/wB5lVqGZ446t2D0bKksGy3YhHBAFyBa3nsRYDDf4azQVNJBOD/zYlf6ldx9DcfTCa5+yvU11JSQqXdImfSO95Df9SO/1wHjyr5nvFKsMlPAlNJIsbSQxCLRJJcIWsdJDFSNwO3tbGcDvDVF/EtS6/blr6eJPXUniH65xMAecRfyuovya/qSYcmBms4ChlzKLMGZ+rEmkICNJ2IBO19gx2v6YJsAoOM/5VZZ+SX9aXDfwNZpwJDPmFPXsziSnXSqi2lu9idr7aj29sEowGGwgOFx8bV57XndVpplQ/lFYL/hx/nw/J4Q6lTezAg2NjYi3cdsDHDHLmnoqSalRnZKjVrZiNRDrosCAALLt898Ak6Uf/VZf6wH+S46/KX/AK2P6Av7GLDGTlHTDLGy8SS6Gk6pkuurWCLbW02sALWxtcPcsaejrPiomkLdBYQrEEAKqrfte5CD274BM8H5R8RkWagC7RSRzL/ZqSf0dWHByczj4jKae5u0QMLf2ZsP0dONzhLl1T5fDPDGXdKhiWDkHwldOnYDYKSL98bPBPBUWWQPDC7uryGQlyCbkAW2AHYD54DuTU6sV1KDpOpbgGx9R6H3GEDwvkvxlTxBBbdxJpH89ahmX9IDFgjgZ4c4BgoqmqqY2cvVNqYMRZbsWIFvVjffADPIPOurlphJ8VNKVt/Nfxr9Llh9MDHC4+PzzM6w7x08Uioe4+yY0+9VdsMvhTl/Bl8tVJCz/wAKbUVJFkALGy2A83O53tYYxwby9gy6GaKJnfrsS7ORqtawXYDsCd/Uk4AM/c806vl8+pQ1qvULgGxESWIv2I9cTB3wRwTFlkDQws7h5DIS9r3IAA2AFgqjEwHzx/xU2X0MlSidRlIVQb6bsbAtbewwuYeelQctknNOnWWdYQ3i6fjQtci99Q0kWv5g4JubGaV1PFrhED0rr05VkjaRgzE+IjSylCLLuO597hPycYVggMKtAkFyxh+Fj6ZtubgwCP8A1vbfAPflpxm+ZUXWkjEbhyjBb6W028S33tva3qDgtGK98neLJDmSCREb4hGgUp4OksYEm0a+BYybdgN7+97BjAZJwvcw500kOYfBskhAk6TTDTpV727XvpBNi3z2NsY5q8ZSU6CmpJGFS6mVyiqxjgjUlmJYgJe2x38/bCByud6mshH2p5ZlAlYknUzAB2BuGYGxJI3tuDgHJxFzxemzNqUU6tDFII3YluoTtcr5bX2Fjf13x0eaPNiTLJ4oYYUkZ06jM5NraioAA87qd/LbbCHzrNKhaqUySmSZJWBnIHUujEXDfaXttbtta1sbvGFVWJOsdXOahxCjgueoFEiBgBqGxsRe2xI3vgHhnXOunpqeklaKRnqohL0lKjQvYksdj4gQLd7eWDfIs6jq6eOoiJMcq6luLH5EeoNwfceeKrZzJM1LRzVLGdJFdYtRIaMRPYpfuRcggXIF7C2DHlXx9NTuvXlcUWsQsLBo4WkB6ZBvqjW6m/cHc98BYjEx8qcZvgAnm1xHVUdAZaQeMyBXk06umhB8ViCO4AuQQL45/LzmMXoI5MzmjikeQpE7lYzMoA8dthbUSuoC22FXxHxxJW5m8iOVWGQmA/aCrGfD4Tb7TC9wR9qxuMdak4XquIZWneWntGoi1hZksPEVKpbSd7m1xsR2vgLBo1xcYmNXJ8vEEEUIJYRRrGGPchFC3PztjGAE+dEgXJqm/noA9iZFtivUvD9QxpYbanniM6AuN0a5FzfY6YybHDz5/wBTpynT+POi/ddv9uF7FMEzzL1PaKlpoSPykKqfzynAFH7njIYfh5avTefqGLUfwVCq3h9zq3PsB83IMKT9zlJ/A6lfxagG3zjUf7cNzAJzi3KpKWizisqgBPWSdCIhg1oNQVAD5XW5I/mi/bC85Y5I4zmhWRdN7VCg+amMup+uxwxef9Y0poaGPd5pdRHvcRp+k7f3cayUSw8W08SfZjplRR7LTkD8wwCh4lgb4qrax0rUSAt5As72B+dj9xx3eaELNmB0gm1LCxt5AQLc/IY1s9+zmX9OX9aox2eM/wDqU39WL/6q4DzzykB4cy6TzSqmT6OWJ/ZjHU5S5PrlzDLKldJqKYGx3sybqRbzAkDD5Y086/ktQ/02T/KXBBmw+Bz3K6nslTBErHsN0ETfcCh+uAbHAlJURUFPHVgCaNNDWYNcKbKbjYnTbHbni1KRci4IuO4uLXx9jEvgKv8AEPLSpysdSoki6LsYQ6lmJ1KbHTouva/0tgg5d8w2y7pxVEIWlqHsZgCCkiqqMb9nQAIduwIO/n3ueHES1HRyymIlnkmBdVsdJFwqn0YsbkeQU3744nDfCcUOdS5TOOvTMolUMSLOsYYNtax0l0Nu4IB7DAPxDftiYkaAAAbAbAYmAXPPahWXL4QxItVxja34YKny9GP1wG8SZGicQqAW8U9MO423B22/7S/efa0xMAWclsuWL98gt7CuaPe3ZL28u++GaMTEwCz4iyVJeJaFnLHTTlwLiwMRbT5drm/zxKnKU/4piku2r4Qva4tcAp6XtY/fiYmAW2f5BH0s3a7XTMo1G47M0l77f9w/cPqR8Y8MRfvtOup7DKGbuO8cRQfg+ig/PExMB4ZtkaHhah3b/nq/cd5WdW8u1mNvpgo5y8OxtS0O7AxVCQqwIuFcBTvbv4FN/UYmJgGiMedRDqVlJI1Ai4NiLi2x8jiYmAB+XXLmkorzxhnmJKiSQhio7HTYAC/mbXPrjmcOZUh4nzCUliyQoVuRt1AoPl5AWHzOJiYBnjExMTAf/9k=">
            <a:hlinkClick r:id="rId2"/>
            <a:extLst>
              <a:ext uri="{FF2B5EF4-FFF2-40B4-BE49-F238E27FC236}">
                <a16:creationId xmlns:a16="http://schemas.microsoft.com/office/drawing/2014/main" xmlns="" id="{8FE4FDD8-2A43-9ABB-FC0E-B3D3589CE11B}"/>
              </a:ext>
            </a:extLst>
          </p:cNvPr>
          <p:cNvSpPr>
            <a:spLocks noChangeAspect="1" noChangeArrowheads="1"/>
          </p:cNvSpPr>
          <p:nvPr/>
        </p:nvSpPr>
        <p:spPr bwMode="auto">
          <a:xfrm>
            <a:off x="314979" y="-661989"/>
            <a:ext cx="1372607" cy="1391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372"/>
          </a:p>
        </p:txBody>
      </p:sp>
      <p:pic>
        <p:nvPicPr>
          <p:cNvPr id="2069" name="Picture 21" descr="https://encrypted-tbn1.gstatic.com/images?q=tbn:ANd9GcRZIWo3vcCxEiABGz2eo2uGlRcB58gnu4LbodkyCmkpE5hP5t_s">
            <a:hlinkClick r:id="rId3"/>
            <a:extLst>
              <a:ext uri="{FF2B5EF4-FFF2-40B4-BE49-F238E27FC236}">
                <a16:creationId xmlns:a16="http://schemas.microsoft.com/office/drawing/2014/main" xmlns="" id="{74D06062-6A05-81A9-6940-DD7CA61B5C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1785" y="3383673"/>
            <a:ext cx="4848832" cy="3513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70" decel="100000"/>
                                        <p:tgtEl>
                                          <p:spTgt spid="8">
                                            <p:txEl>
                                              <p:pRg st="0" end="0"/>
                                            </p:txEl>
                                          </p:spTgt>
                                        </p:tgtEl>
                                      </p:cBhvr>
                                    </p:animEffect>
                                    <p:animScale>
                                      <p:cBhvr>
                                        <p:cTn id="8" dur="770" decel="100000"/>
                                        <p:tgtEl>
                                          <p:spTgt spid="8">
                                            <p:txEl>
                                              <p:pRg st="0" end="0"/>
                                            </p:txEl>
                                          </p:spTgt>
                                        </p:tgtEl>
                                      </p:cBhvr>
                                      <p:from x="10000" y="10000"/>
                                      <p:to x="200000" y="450000"/>
                                    </p:animScale>
                                    <p:animScale>
                                      <p:cBhvr>
                                        <p:cTn id="9" dur="1230" accel="100000" fill="hold">
                                          <p:stCondLst>
                                            <p:cond delay="770"/>
                                          </p:stCondLst>
                                        </p:cTn>
                                        <p:tgtEl>
                                          <p:spTgt spid="8">
                                            <p:txEl>
                                              <p:pRg st="0" end="0"/>
                                            </p:txEl>
                                          </p:spTgt>
                                        </p:tgtEl>
                                      </p:cBhvr>
                                      <p:from x="200000" y="450000"/>
                                      <p:to x="100000" y="100000"/>
                                    </p:animScale>
                                    <p:set>
                                      <p:cBhvr>
                                        <p:cTn id="10" dur="770" fill="hold"/>
                                        <p:tgtEl>
                                          <p:spTgt spid="8">
                                            <p:txEl>
                                              <p:pRg st="0" end="0"/>
                                            </p:txEl>
                                          </p:spTgt>
                                        </p:tgtEl>
                                        <p:attrNameLst>
                                          <p:attrName>ppt_x</p:attrName>
                                        </p:attrNameLst>
                                      </p:cBhvr>
                                      <p:to>
                                        <p:strVal val="(0.5)"/>
                                      </p:to>
                                    </p:set>
                                    <p:anim from="(0.5)" to="(#ppt_x)" calcmode="lin" valueType="num">
                                      <p:cBhvr>
                                        <p:cTn id="11" dur="1230" accel="100000" fill="hold">
                                          <p:stCondLst>
                                            <p:cond delay="770"/>
                                          </p:stCondLst>
                                        </p:cTn>
                                        <p:tgtEl>
                                          <p:spTgt spid="8">
                                            <p:txEl>
                                              <p:pRg st="0" end="0"/>
                                            </p:txEl>
                                          </p:spTgt>
                                        </p:tgtEl>
                                        <p:attrNameLst>
                                          <p:attrName>ppt_x</p:attrName>
                                        </p:attrNameLst>
                                      </p:cBhvr>
                                    </p:anim>
                                    <p:set>
                                      <p:cBhvr>
                                        <p:cTn id="12" dur="770" fill="hold"/>
                                        <p:tgtEl>
                                          <p:spTgt spid="8">
                                            <p:txEl>
                                              <p:pRg st="0" end="0"/>
                                            </p:txEl>
                                          </p:spTgt>
                                        </p:tgtEl>
                                        <p:attrNameLst>
                                          <p:attrName>ppt_y</p:attrName>
                                        </p:attrNameLst>
                                      </p:cBhvr>
                                      <p:to>
                                        <p:strVal val="(#ppt_y+0.4)"/>
                                      </p:to>
                                    </p:set>
                                    <p:anim from="(#ppt_y+0.4)" to="(#ppt_y)" calcmode="lin" valueType="num">
                                      <p:cBhvr>
                                        <p:cTn id="13" dur="1230" accel="100000" fill="hold">
                                          <p:stCondLst>
                                            <p:cond delay="770"/>
                                          </p:stCondLst>
                                        </p:cTn>
                                        <p:tgtEl>
                                          <p:spTgt spid="8">
                                            <p:txEl>
                                              <p:pRg st="0" end="0"/>
                                            </p:txEl>
                                          </p:spTgt>
                                        </p:tgtEl>
                                        <p:attrNameLst>
                                          <p:attrName>ppt_y</p:attrName>
                                        </p:attrNameLst>
                                      </p:cBhvr>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Effect transition="in" filter="dissolve">
                                      <p:cBhvr>
                                        <p:cTn id="18" dur="2000"/>
                                        <p:tgtEl>
                                          <p:spTgt spid="8">
                                            <p:txEl>
                                              <p:pRg st="1" end="1"/>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dissolve">
                                      <p:cBhvr>
                                        <p:cTn id="21" dur="2000"/>
                                        <p:tgtEl>
                                          <p:spTgt spid="8">
                                            <p:txEl>
                                              <p:pRg st="2" end="2"/>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8">
                                            <p:txEl>
                                              <p:pRg st="3" end="3"/>
                                            </p:txEl>
                                          </p:spTgt>
                                        </p:tgtEl>
                                        <p:attrNameLst>
                                          <p:attrName>style.visibility</p:attrName>
                                        </p:attrNameLst>
                                      </p:cBhvr>
                                      <p:to>
                                        <p:strVal val="visible"/>
                                      </p:to>
                                    </p:set>
                                    <p:animEffect transition="in" filter="dissolve">
                                      <p:cBhvr>
                                        <p:cTn id="24" dur="2000"/>
                                        <p:tgtEl>
                                          <p:spTgt spid="8">
                                            <p:txEl>
                                              <p:pRg st="3" end="3"/>
                                            </p:txEl>
                                          </p:spTgt>
                                        </p:tgtEl>
                                      </p:cBhvr>
                                    </p:animEffect>
                                  </p:childTnLst>
                                </p:cTn>
                              </p:par>
                              <p:par>
                                <p:cTn id="25" presetID="9" presetClass="entr" presetSubtype="0" fill="hold" nodeType="with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dissolve">
                                      <p:cBhvr>
                                        <p:cTn id="27" dur="2000"/>
                                        <p:tgtEl>
                                          <p:spTgt spid="8">
                                            <p:txEl>
                                              <p:pRg st="4" end="4"/>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8">
                                            <p:txEl>
                                              <p:pRg st="5" end="5"/>
                                            </p:txEl>
                                          </p:spTgt>
                                        </p:tgtEl>
                                        <p:attrNameLst>
                                          <p:attrName>style.visibility</p:attrName>
                                        </p:attrNameLst>
                                      </p:cBhvr>
                                      <p:to>
                                        <p:strVal val="visible"/>
                                      </p:to>
                                    </p:set>
                                    <p:animEffect transition="in" filter="dissolve">
                                      <p:cBhvr>
                                        <p:cTn id="30" dur="2000"/>
                                        <p:tgtEl>
                                          <p:spTgt spid="8">
                                            <p:txEl>
                                              <p:pRg st="5" end="5"/>
                                            </p:txEl>
                                          </p:spTgt>
                                        </p:tgtEl>
                                      </p:cBhvr>
                                    </p:animEffect>
                                  </p:childTnLst>
                                </p:cTn>
                              </p:par>
                              <p:par>
                                <p:cTn id="31" presetID="9" presetClass="entr" presetSubtype="0" fill="hold" nodeType="withEffect">
                                  <p:stCondLst>
                                    <p:cond delay="0"/>
                                  </p:stCondLst>
                                  <p:childTnLst>
                                    <p:set>
                                      <p:cBhvr>
                                        <p:cTn id="32" dur="1" fill="hold">
                                          <p:stCondLst>
                                            <p:cond delay="0"/>
                                          </p:stCondLst>
                                        </p:cTn>
                                        <p:tgtEl>
                                          <p:spTgt spid="8">
                                            <p:txEl>
                                              <p:pRg st="6" end="6"/>
                                            </p:txEl>
                                          </p:spTgt>
                                        </p:tgtEl>
                                        <p:attrNameLst>
                                          <p:attrName>style.visibility</p:attrName>
                                        </p:attrNameLst>
                                      </p:cBhvr>
                                      <p:to>
                                        <p:strVal val="visible"/>
                                      </p:to>
                                    </p:set>
                                    <p:animEffect transition="in" filter="dissolve">
                                      <p:cBhvr>
                                        <p:cTn id="33" dur="2000"/>
                                        <p:tgtEl>
                                          <p:spTgt spid="8">
                                            <p:txEl>
                                              <p:pRg st="6" end="6"/>
                                            </p:txEl>
                                          </p:spTgt>
                                        </p:tgtEl>
                                      </p:cBhvr>
                                    </p:animEffect>
                                  </p:childTnLst>
                                </p:cTn>
                              </p:par>
                              <p:par>
                                <p:cTn id="34" presetID="9" presetClass="entr" presetSubtype="0" fill="hold" nodeType="withEffect">
                                  <p:stCondLst>
                                    <p:cond delay="0"/>
                                  </p:stCondLst>
                                  <p:childTnLst>
                                    <p:set>
                                      <p:cBhvr>
                                        <p:cTn id="35" dur="1" fill="hold">
                                          <p:stCondLst>
                                            <p:cond delay="0"/>
                                          </p:stCondLst>
                                        </p:cTn>
                                        <p:tgtEl>
                                          <p:spTgt spid="2069"/>
                                        </p:tgtEl>
                                        <p:attrNameLst>
                                          <p:attrName>style.visibility</p:attrName>
                                        </p:attrNameLst>
                                      </p:cBhvr>
                                      <p:to>
                                        <p:strVal val="visible"/>
                                      </p:to>
                                    </p:set>
                                    <p:animEffect transition="in" filter="dissolve">
                                      <p:cBhvr>
                                        <p:cTn id="36" dur="2000"/>
                                        <p:tgtEl>
                                          <p:spTgt spid="20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Line 3">
            <a:extLst>
              <a:ext uri="{FF2B5EF4-FFF2-40B4-BE49-F238E27FC236}">
                <a16:creationId xmlns:a16="http://schemas.microsoft.com/office/drawing/2014/main" xmlns="" id="{4332A64B-5C80-4D93-EECF-155428C45C05}"/>
              </a:ext>
            </a:extLst>
          </p:cNvPr>
          <p:cNvSpPr>
            <a:spLocks noChangeShapeType="1"/>
          </p:cNvSpPr>
          <p:nvPr/>
        </p:nvSpPr>
        <p:spPr bwMode="auto">
          <a:xfrm>
            <a:off x="693034" y="985139"/>
            <a:ext cx="740266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4099" name="AutoShape 5" descr="http://mail.aol.com/38466-111/aol-6/en-us/mail/get-attachment.aspx?uid=29589111&amp;folder=NewMail&amp;partId=1">
            <a:extLst>
              <a:ext uri="{FF2B5EF4-FFF2-40B4-BE49-F238E27FC236}">
                <a16:creationId xmlns:a16="http://schemas.microsoft.com/office/drawing/2014/main" xmlns="" id="{BFEEE62C-43CF-D403-3E16-F6E438C26E2F}"/>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0" name="AutoShape 7" descr="http://mail.aol.com/38466-111/aol-6/en-us/mail/get-attachment.aspx?uid=29589111&amp;folder=NewMail&amp;partId=1">
            <a:extLst>
              <a:ext uri="{FF2B5EF4-FFF2-40B4-BE49-F238E27FC236}">
                <a16:creationId xmlns:a16="http://schemas.microsoft.com/office/drawing/2014/main" xmlns="" id="{DD348DA4-D3DB-F90B-A02D-337056FD9B85}"/>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1" name="AutoShape 9" descr="http://mail.aol.com/38466-111/aol-6/en-us/mail/get-attachment.aspx?uid=29589111&amp;folder=NewMail&amp;partId=1">
            <a:extLst>
              <a:ext uri="{FF2B5EF4-FFF2-40B4-BE49-F238E27FC236}">
                <a16:creationId xmlns:a16="http://schemas.microsoft.com/office/drawing/2014/main" xmlns="" id="{8FEBCC94-5C52-1980-0B98-56B51FA942D2}"/>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2" name="AutoShape 11" descr="http://mail.aol.com/38466-111/aol-6/en-us/mail/get-attachment.aspx?uid=29589111&amp;folder=NewMail&amp;partId=1">
            <a:extLst>
              <a:ext uri="{FF2B5EF4-FFF2-40B4-BE49-F238E27FC236}">
                <a16:creationId xmlns:a16="http://schemas.microsoft.com/office/drawing/2014/main" xmlns="" id="{55137DE3-9D8C-AB98-5F7E-10A26AFBFE29}"/>
              </a:ext>
            </a:extLst>
          </p:cNvPr>
          <p:cNvSpPr>
            <a:spLocks noChangeAspect="1" noChangeArrowheads="1"/>
          </p:cNvSpPr>
          <p:nvPr/>
        </p:nvSpPr>
        <p:spPr bwMode="auto">
          <a:xfrm>
            <a:off x="355765" y="-25099"/>
            <a:ext cx="293345" cy="293346"/>
          </a:xfrm>
          <a:prstGeom prst="rect">
            <a:avLst/>
          </a:prstGeom>
          <a:noFill/>
          <a:ln>
            <a:noFill/>
          </a:ln>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endParaRPr lang="en-US" altLang="en-US" sz="2305"/>
          </a:p>
        </p:txBody>
      </p:sp>
      <p:sp>
        <p:nvSpPr>
          <p:cNvPr id="4103" name="Title 10">
            <a:extLst>
              <a:ext uri="{FF2B5EF4-FFF2-40B4-BE49-F238E27FC236}">
                <a16:creationId xmlns:a16="http://schemas.microsoft.com/office/drawing/2014/main" xmlns="" id="{AA3644F1-1A7C-AEE8-DB78-D7E6C7B39AA4}"/>
              </a:ext>
            </a:extLst>
          </p:cNvPr>
          <p:cNvSpPr>
            <a:spLocks noGrp="1"/>
          </p:cNvSpPr>
          <p:nvPr>
            <p:ph type="title" sz="quarter"/>
          </p:nvPr>
        </p:nvSpPr>
        <p:spPr>
          <a:xfrm>
            <a:off x="641267" y="600810"/>
            <a:ext cx="7741504" cy="238441"/>
          </a:xfrm>
        </p:spPr>
        <p:txBody>
          <a:bodyPr/>
          <a:lstStyle/>
          <a:p>
            <a:pPr>
              <a:defRPr/>
            </a:pPr>
            <a:r>
              <a:rPr lang="en-US" altLang="en-US" sz="4228"/>
              <a:t/>
            </a:r>
            <a:br>
              <a:rPr lang="en-US" altLang="en-US" sz="4228"/>
            </a:br>
            <a:r>
              <a:rPr lang="en-US" altLang="en-US" sz="4228"/>
              <a:t>Aristotle on Friends</a:t>
            </a:r>
            <a:br>
              <a:rPr lang="en-US" altLang="en-US" sz="4228"/>
            </a:br>
            <a:endParaRPr lang="en-US" altLang="en-US" sz="4228"/>
          </a:p>
        </p:txBody>
      </p:sp>
      <p:sp>
        <p:nvSpPr>
          <p:cNvPr id="2" name="TextBox 1">
            <a:extLst>
              <a:ext uri="{FF2B5EF4-FFF2-40B4-BE49-F238E27FC236}">
                <a16:creationId xmlns:a16="http://schemas.microsoft.com/office/drawing/2014/main" xmlns="" id="{C2357787-04E7-5463-9CE9-6B9AD235BAC6}"/>
              </a:ext>
            </a:extLst>
          </p:cNvPr>
          <p:cNvSpPr txBox="1">
            <a:spLocks noChangeArrowheads="1"/>
          </p:cNvSpPr>
          <p:nvPr/>
        </p:nvSpPr>
        <p:spPr bwMode="auto">
          <a:xfrm>
            <a:off x="619305" y="1057299"/>
            <a:ext cx="7686600" cy="5078313"/>
          </a:xfrm>
          <a:prstGeom prst="rect">
            <a:avLst/>
          </a:prstGeom>
          <a:solidFill>
            <a:schemeClr val="tx1"/>
          </a:solidFill>
          <a:ln w="9525">
            <a:solidFill>
              <a:schemeClr val="tx1"/>
            </a:solidFill>
            <a:miter lim="800000"/>
            <a:headEnd/>
            <a:tailEnd/>
          </a:ln>
          <a:effectLst>
            <a:outerShdw blurRad="50800" dist="38100" dir="2700000" algn="tl" rotWithShape="0">
              <a:srgbClr val="808080">
                <a:alpha val="39999"/>
              </a:srgbClr>
            </a:outerShdw>
          </a:effectLst>
        </p:spPr>
        <p:txBody>
          <a:bodyPr>
            <a:spAutoFit/>
          </a:bodyPr>
          <a:lstStyle/>
          <a:p>
            <a:pPr algn="ctr">
              <a:defRPr/>
            </a:pPr>
            <a:r>
              <a:rPr lang="en-US" sz="5400" b="1" dirty="0">
                <a:solidFill>
                  <a:schemeClr val="bg1"/>
                </a:solidFill>
                <a:latin typeface="+mj-lt"/>
                <a:ea typeface="ＭＳ Ｐゴシック" charset="0"/>
                <a:cs typeface="ＭＳ Ｐゴシック" charset="0"/>
              </a:rPr>
              <a:t>No one would choose a friendless existence on condition of having all the other things in the world.</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2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a:extLst>
              <a:ext uri="{FF2B5EF4-FFF2-40B4-BE49-F238E27FC236}">
                <a16:creationId xmlns:a16="http://schemas.microsoft.com/office/drawing/2014/main" xmlns="" id="{C78887A9-ACE0-C5C2-BFA4-44FF2E81B926}"/>
              </a:ext>
            </a:extLst>
          </p:cNvPr>
          <p:cNvSpPr>
            <a:spLocks noChangeArrowheads="1"/>
          </p:cNvSpPr>
          <p:nvPr/>
        </p:nvSpPr>
        <p:spPr bwMode="auto">
          <a:xfrm>
            <a:off x="58497" y="-1"/>
            <a:ext cx="9758845" cy="7680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372">
              <a:latin typeface="Times New Roman" panose="02020603050405020304" pitchFamily="18" charset="0"/>
            </a:endParaRPr>
          </a:p>
        </p:txBody>
      </p:sp>
      <p:pic>
        <p:nvPicPr>
          <p:cNvPr id="229379" name="Picture 3">
            <a:extLst>
              <a:ext uri="{FF2B5EF4-FFF2-40B4-BE49-F238E27FC236}">
                <a16:creationId xmlns:a16="http://schemas.microsoft.com/office/drawing/2014/main" xmlns="" id="{207A6C15-5D81-8D52-5428-BA16E54A5E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24087" y="2258918"/>
            <a:ext cx="2305980" cy="3476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9380" name="Picture 4">
            <a:extLst>
              <a:ext uri="{FF2B5EF4-FFF2-40B4-BE49-F238E27FC236}">
                <a16:creationId xmlns:a16="http://schemas.microsoft.com/office/drawing/2014/main" xmlns="" id="{EFFE9557-3DDC-BEB8-367B-530045CAD67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6418" y="1957730"/>
            <a:ext cx="2455006" cy="3404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9381" name="Text Box 5">
            <a:extLst>
              <a:ext uri="{FF2B5EF4-FFF2-40B4-BE49-F238E27FC236}">
                <a16:creationId xmlns:a16="http://schemas.microsoft.com/office/drawing/2014/main" xmlns="" id="{4D975916-A017-8181-365D-FF360EC7C04E}"/>
              </a:ext>
            </a:extLst>
          </p:cNvPr>
          <p:cNvSpPr txBox="1">
            <a:spLocks noChangeArrowheads="1"/>
          </p:cNvSpPr>
          <p:nvPr/>
        </p:nvSpPr>
        <p:spPr bwMode="auto">
          <a:xfrm>
            <a:off x="205954" y="225892"/>
            <a:ext cx="4878638" cy="1778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pPr>
            <a:r>
              <a:rPr lang="en-US" altLang="en-US" sz="2668" b="1">
                <a:solidFill>
                  <a:srgbClr val="00CCFF"/>
                </a:solidFill>
                <a:latin typeface="Rockwell" panose="02060603020205020403" pitchFamily="18" charset="0"/>
              </a:rPr>
              <a:t>Participation:</a:t>
            </a:r>
            <a:r>
              <a:rPr lang="en-US" altLang="en-US" sz="2668">
                <a:solidFill>
                  <a:srgbClr val="00CCFF"/>
                </a:solidFill>
                <a:latin typeface="Rockwell" panose="02060603020205020403" pitchFamily="18" charset="0"/>
              </a:rPr>
              <a:t> (noun) 1: the act of participating  2: the state of being related to a larger whole</a:t>
            </a:r>
          </a:p>
        </p:txBody>
      </p:sp>
      <p:sp>
        <p:nvSpPr>
          <p:cNvPr id="229382" name="Text Box 6">
            <a:extLst>
              <a:ext uri="{FF2B5EF4-FFF2-40B4-BE49-F238E27FC236}">
                <a16:creationId xmlns:a16="http://schemas.microsoft.com/office/drawing/2014/main" xmlns="" id="{719ECA53-A4F3-872E-7400-4491AF775BEE}"/>
              </a:ext>
            </a:extLst>
          </p:cNvPr>
          <p:cNvSpPr txBox="1">
            <a:spLocks noChangeArrowheads="1"/>
          </p:cNvSpPr>
          <p:nvPr/>
        </p:nvSpPr>
        <p:spPr bwMode="auto">
          <a:xfrm>
            <a:off x="4788110" y="0"/>
            <a:ext cx="4582154" cy="22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pPr>
            <a:r>
              <a:rPr lang="en-US" altLang="en-US" sz="2372" b="1">
                <a:solidFill>
                  <a:srgbClr val="FF0000"/>
                </a:solidFill>
                <a:latin typeface="Rockwell" panose="02060603020205020403" pitchFamily="18" charset="0"/>
              </a:rPr>
              <a:t>Integration: (noun) 1. The act of process or an instance of integrating; as </a:t>
            </a:r>
            <a:r>
              <a:rPr lang="en-US" altLang="en-US" sz="2372" b="1" u="sng">
                <a:solidFill>
                  <a:srgbClr val="FF0000"/>
                </a:solidFill>
                <a:latin typeface="Rockwell" panose="02060603020205020403" pitchFamily="18" charset="0"/>
              </a:rPr>
              <a:t>incorporation as equals into society or an organization of individuals of different groups (as races)</a:t>
            </a:r>
          </a:p>
        </p:txBody>
      </p:sp>
      <p:sp>
        <p:nvSpPr>
          <p:cNvPr id="229383" name="Freeform 7">
            <a:extLst>
              <a:ext uri="{FF2B5EF4-FFF2-40B4-BE49-F238E27FC236}">
                <a16:creationId xmlns:a16="http://schemas.microsoft.com/office/drawing/2014/main" xmlns="" id="{759393BB-F307-3E69-AFF0-F91DFEF33DEF}"/>
              </a:ext>
            </a:extLst>
          </p:cNvPr>
          <p:cNvSpPr>
            <a:spLocks/>
          </p:cNvSpPr>
          <p:nvPr/>
        </p:nvSpPr>
        <p:spPr bwMode="auto">
          <a:xfrm>
            <a:off x="4712811" y="2334217"/>
            <a:ext cx="2294999" cy="3466813"/>
          </a:xfrm>
          <a:custGeom>
            <a:avLst/>
            <a:gdLst>
              <a:gd name="T0" fmla="*/ 2147483646 w 2982"/>
              <a:gd name="T1" fmla="*/ 2147483646 h 4422"/>
              <a:gd name="T2" fmla="*/ 2147483646 w 2982"/>
              <a:gd name="T3" fmla="*/ 2147483646 h 4422"/>
              <a:gd name="T4" fmla="*/ 0 w 2982"/>
              <a:gd name="T5" fmla="*/ 0 h 4422"/>
              <a:gd name="T6" fmla="*/ 2147483646 w 2982"/>
              <a:gd name="T7" fmla="*/ 2147483646 h 4422"/>
              <a:gd name="T8" fmla="*/ 0 60000 65536"/>
              <a:gd name="T9" fmla="*/ 0 60000 65536"/>
              <a:gd name="T10" fmla="*/ 0 60000 65536"/>
              <a:gd name="T11" fmla="*/ 0 60000 65536"/>
              <a:gd name="T12" fmla="*/ 0 w 2982"/>
              <a:gd name="T13" fmla="*/ 0 h 4422"/>
              <a:gd name="T14" fmla="*/ 2982 w 2982"/>
              <a:gd name="T15" fmla="*/ 4422 h 4422"/>
            </a:gdLst>
            <a:ahLst/>
            <a:cxnLst>
              <a:cxn ang="T8">
                <a:pos x="T0" y="T1"/>
              </a:cxn>
              <a:cxn ang="T9">
                <a:pos x="T2" y="T3"/>
              </a:cxn>
              <a:cxn ang="T10">
                <a:pos x="T4" y="T5"/>
              </a:cxn>
              <a:cxn ang="T11">
                <a:pos x="T6" y="T7"/>
              </a:cxn>
            </a:cxnLst>
            <a:rect l="T12" t="T13" r="T14" b="T15"/>
            <a:pathLst>
              <a:path w="2982" h="4422">
                <a:moveTo>
                  <a:pt x="2982" y="4422"/>
                </a:moveTo>
                <a:lnTo>
                  <a:pt x="5" y="2957"/>
                </a:lnTo>
                <a:lnTo>
                  <a:pt x="0" y="0"/>
                </a:lnTo>
                <a:lnTo>
                  <a:pt x="2982" y="4422"/>
                </a:lnTo>
                <a:close/>
              </a:path>
            </a:pathLst>
          </a:custGeom>
          <a:solidFill>
            <a:srgbClr val="FF0000"/>
          </a:solidFill>
          <a:ln w="1651">
            <a:solidFill>
              <a:srgbClr val="008280"/>
            </a:solidFill>
            <a:round/>
            <a:headEnd/>
            <a:tailEnd/>
          </a:ln>
        </p:spPr>
        <p:txBody>
          <a:bodyPr/>
          <a:lstStyle/>
          <a:p>
            <a:endParaRPr lang="en-US" sz="2372"/>
          </a:p>
        </p:txBody>
      </p:sp>
      <p:pic>
        <p:nvPicPr>
          <p:cNvPr id="229384" name="Picture 8">
            <a:extLst>
              <a:ext uri="{FF2B5EF4-FFF2-40B4-BE49-F238E27FC236}">
                <a16:creationId xmlns:a16="http://schemas.microsoft.com/office/drawing/2014/main" xmlns="" id="{D49C89F2-A221-5D1D-3E18-4535D9E11C9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64596" y="2334216"/>
            <a:ext cx="2194602" cy="2986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3961" name="Picture 9">
            <a:extLst>
              <a:ext uri="{FF2B5EF4-FFF2-40B4-BE49-F238E27FC236}">
                <a16:creationId xmlns:a16="http://schemas.microsoft.com/office/drawing/2014/main" xmlns="" id="{5A85FFBC-A124-AE66-FE09-A0609FFC9D5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8595" y="4593136"/>
            <a:ext cx="4668433" cy="1265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3962" name="Picture 10">
            <a:extLst>
              <a:ext uri="{FF2B5EF4-FFF2-40B4-BE49-F238E27FC236}">
                <a16:creationId xmlns:a16="http://schemas.microsoft.com/office/drawing/2014/main" xmlns="" id="{25E9B64E-93C8-79C8-2BF5-ED9CB477FCD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131569" y="5722595"/>
            <a:ext cx="3378967" cy="721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3963" name="Text Box 11">
            <a:extLst>
              <a:ext uri="{FF2B5EF4-FFF2-40B4-BE49-F238E27FC236}">
                <a16:creationId xmlns:a16="http://schemas.microsoft.com/office/drawing/2014/main" xmlns="" id="{6671BF12-A541-0734-4ADF-48C3D27BA593}"/>
              </a:ext>
            </a:extLst>
          </p:cNvPr>
          <p:cNvSpPr txBox="1">
            <a:spLocks noChangeArrowheads="1"/>
          </p:cNvSpPr>
          <p:nvPr/>
        </p:nvSpPr>
        <p:spPr bwMode="auto">
          <a:xfrm>
            <a:off x="345568" y="6450469"/>
            <a:ext cx="8870963" cy="1198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50000"/>
              </a:spcBef>
            </a:pPr>
            <a:r>
              <a:rPr lang="en-US" altLang="en-US" sz="2668" b="1">
                <a:solidFill>
                  <a:schemeClr val="accent2"/>
                </a:solidFill>
              </a:rPr>
              <a:t>Relationship:</a:t>
            </a:r>
            <a:r>
              <a:rPr lang="en-US" altLang="en-US" sz="2668">
                <a:solidFill>
                  <a:schemeClr val="accent2"/>
                </a:solidFill>
              </a:rPr>
              <a:t> (noun)  1: a connection, association, or involvement  2: an emotional or other connection between people</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893961"/>
                                        </p:tgtEl>
                                        <p:attrNameLst>
                                          <p:attrName>style.visibility</p:attrName>
                                        </p:attrNameLst>
                                      </p:cBhvr>
                                      <p:to>
                                        <p:strVal val="visible"/>
                                      </p:to>
                                    </p:set>
                                    <p:anim calcmode="lin" valueType="num">
                                      <p:cBhvr additive="base">
                                        <p:cTn id="7" dur="2000" fill="hold"/>
                                        <p:tgtEl>
                                          <p:spTgt spid="893961"/>
                                        </p:tgtEl>
                                        <p:attrNameLst>
                                          <p:attrName>ppt_x</p:attrName>
                                        </p:attrNameLst>
                                      </p:cBhvr>
                                      <p:tavLst>
                                        <p:tav tm="0">
                                          <p:val>
                                            <p:strVal val="#ppt_x"/>
                                          </p:val>
                                        </p:tav>
                                        <p:tav tm="100000">
                                          <p:val>
                                            <p:strVal val="#ppt_x"/>
                                          </p:val>
                                        </p:tav>
                                      </p:tavLst>
                                    </p:anim>
                                    <p:anim calcmode="lin" valueType="num">
                                      <p:cBhvr additive="base">
                                        <p:cTn id="8" dur="2000" fill="hold"/>
                                        <p:tgtEl>
                                          <p:spTgt spid="89396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93962"/>
                                        </p:tgtEl>
                                        <p:attrNameLst>
                                          <p:attrName>style.visibility</p:attrName>
                                        </p:attrNameLst>
                                      </p:cBhvr>
                                      <p:to>
                                        <p:strVal val="visible"/>
                                      </p:to>
                                    </p:set>
                                    <p:anim calcmode="lin" valueType="num">
                                      <p:cBhvr additive="base">
                                        <p:cTn id="11" dur="2000" fill="hold"/>
                                        <p:tgtEl>
                                          <p:spTgt spid="893962"/>
                                        </p:tgtEl>
                                        <p:attrNameLst>
                                          <p:attrName>ppt_x</p:attrName>
                                        </p:attrNameLst>
                                      </p:cBhvr>
                                      <p:tavLst>
                                        <p:tav tm="0">
                                          <p:val>
                                            <p:strVal val="#ppt_x"/>
                                          </p:val>
                                        </p:tav>
                                        <p:tav tm="100000">
                                          <p:val>
                                            <p:strVal val="#ppt_x"/>
                                          </p:val>
                                        </p:tav>
                                      </p:tavLst>
                                    </p:anim>
                                    <p:anim calcmode="lin" valueType="num">
                                      <p:cBhvr additive="base">
                                        <p:cTn id="12" dur="2000" fill="hold"/>
                                        <p:tgtEl>
                                          <p:spTgt spid="89396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93963"/>
                                        </p:tgtEl>
                                        <p:attrNameLst>
                                          <p:attrName>style.visibility</p:attrName>
                                        </p:attrNameLst>
                                      </p:cBhvr>
                                      <p:to>
                                        <p:strVal val="visible"/>
                                      </p:to>
                                    </p:set>
                                    <p:anim calcmode="lin" valueType="num">
                                      <p:cBhvr additive="base">
                                        <p:cTn id="15" dur="2000" fill="hold"/>
                                        <p:tgtEl>
                                          <p:spTgt spid="893963"/>
                                        </p:tgtEl>
                                        <p:attrNameLst>
                                          <p:attrName>ppt_x</p:attrName>
                                        </p:attrNameLst>
                                      </p:cBhvr>
                                      <p:tavLst>
                                        <p:tav tm="0">
                                          <p:val>
                                            <p:strVal val="#ppt_x"/>
                                          </p:val>
                                        </p:tav>
                                        <p:tav tm="100000">
                                          <p:val>
                                            <p:strVal val="#ppt_x"/>
                                          </p:val>
                                        </p:tav>
                                      </p:tavLst>
                                    </p:anim>
                                    <p:anim calcmode="lin" valueType="num">
                                      <p:cBhvr additive="base">
                                        <p:cTn id="16" dur="2000" fill="hold"/>
                                        <p:tgtEl>
                                          <p:spTgt spid="8939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3963" grpId="0"/>
    </p:bldLst>
  </p:timing>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Text Box 2">
            <a:extLst>
              <a:ext uri="{FF2B5EF4-FFF2-40B4-BE49-F238E27FC236}">
                <a16:creationId xmlns:a16="http://schemas.microsoft.com/office/drawing/2014/main" xmlns="" id="{F9B251B1-CDBC-15AB-716B-92E75D9E5F52}"/>
              </a:ext>
            </a:extLst>
          </p:cNvPr>
          <p:cNvSpPr txBox="1">
            <a:spLocks noChangeArrowheads="1"/>
          </p:cNvSpPr>
          <p:nvPr/>
        </p:nvSpPr>
        <p:spPr bwMode="auto">
          <a:xfrm>
            <a:off x="502438" y="150594"/>
            <a:ext cx="7164224" cy="828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249" b="1">
                <a:solidFill>
                  <a:srgbClr val="336600"/>
                </a:solidFill>
              </a:rPr>
              <a:t>Community Relationship</a:t>
            </a:r>
          </a:p>
        </p:txBody>
      </p:sp>
      <p:sp>
        <p:nvSpPr>
          <p:cNvPr id="227331" name="Text Box 3">
            <a:extLst>
              <a:ext uri="{FF2B5EF4-FFF2-40B4-BE49-F238E27FC236}">
                <a16:creationId xmlns:a16="http://schemas.microsoft.com/office/drawing/2014/main" xmlns="" id="{1C92EF3D-48FD-5C7F-0D67-19F9FD5C71F0}"/>
              </a:ext>
            </a:extLst>
          </p:cNvPr>
          <p:cNvSpPr txBox="1">
            <a:spLocks noChangeArrowheads="1"/>
          </p:cNvSpPr>
          <p:nvPr/>
        </p:nvSpPr>
        <p:spPr bwMode="auto">
          <a:xfrm>
            <a:off x="354980" y="978865"/>
            <a:ext cx="8201131" cy="5488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459" b="1">
                <a:solidFill>
                  <a:srgbClr val="FF0000"/>
                </a:solidFill>
                <a:latin typeface="Arial Black" panose="020B0A04020102020204" pitchFamily="34" charset="0"/>
              </a:rPr>
              <a:t>Relationship (noun)</a:t>
            </a:r>
          </a:p>
          <a:p>
            <a:pPr>
              <a:spcBef>
                <a:spcPct val="0"/>
              </a:spcBef>
            </a:pPr>
            <a:r>
              <a:rPr lang="en-US" altLang="en-US" sz="3459" b="1">
                <a:solidFill>
                  <a:srgbClr val="FF0000"/>
                </a:solidFill>
                <a:latin typeface="Arial Black" panose="020B0A04020102020204" pitchFamily="34" charset="0"/>
              </a:rPr>
              <a:t>1: a connection, </a:t>
            </a:r>
          </a:p>
          <a:p>
            <a:pPr>
              <a:spcBef>
                <a:spcPct val="0"/>
              </a:spcBef>
            </a:pPr>
            <a:r>
              <a:rPr lang="en-US" altLang="en-US" sz="3459" b="1">
                <a:solidFill>
                  <a:srgbClr val="FF0000"/>
                </a:solidFill>
                <a:latin typeface="Arial Black" panose="020B0A04020102020204" pitchFamily="34" charset="0"/>
              </a:rPr>
              <a:t>association or </a:t>
            </a:r>
          </a:p>
          <a:p>
            <a:pPr>
              <a:spcBef>
                <a:spcPct val="0"/>
              </a:spcBef>
            </a:pPr>
            <a:r>
              <a:rPr lang="en-US" altLang="en-US" sz="3459" b="1">
                <a:solidFill>
                  <a:srgbClr val="FF0000"/>
                </a:solidFill>
                <a:latin typeface="Arial Black" panose="020B0A04020102020204" pitchFamily="34" charset="0"/>
              </a:rPr>
              <a:t>involvement  </a:t>
            </a:r>
          </a:p>
          <a:p>
            <a:pPr>
              <a:spcBef>
                <a:spcPct val="0"/>
              </a:spcBef>
            </a:pPr>
            <a:r>
              <a:rPr lang="en-US" altLang="en-US" sz="3459" b="1">
                <a:solidFill>
                  <a:srgbClr val="FF0000"/>
                </a:solidFill>
                <a:latin typeface="Arial Black" panose="020B0A04020102020204" pitchFamily="34" charset="0"/>
              </a:rPr>
              <a:t>2: an emotional or </a:t>
            </a:r>
          </a:p>
          <a:p>
            <a:pPr>
              <a:spcBef>
                <a:spcPct val="0"/>
              </a:spcBef>
            </a:pPr>
            <a:r>
              <a:rPr lang="en-US" altLang="en-US" sz="3459" b="1">
                <a:solidFill>
                  <a:srgbClr val="FF0000"/>
                </a:solidFill>
                <a:latin typeface="Arial Black" panose="020B0A04020102020204" pitchFamily="34" charset="0"/>
              </a:rPr>
              <a:t>other connection</a:t>
            </a:r>
          </a:p>
          <a:p>
            <a:pPr>
              <a:spcBef>
                <a:spcPct val="0"/>
              </a:spcBef>
            </a:pPr>
            <a:r>
              <a:rPr lang="en-US" altLang="en-US" sz="3459" b="1">
                <a:solidFill>
                  <a:srgbClr val="FF0000"/>
                </a:solidFill>
                <a:latin typeface="Arial Black" panose="020B0A04020102020204" pitchFamily="34" charset="0"/>
              </a:rPr>
              <a:t>between people</a:t>
            </a:r>
          </a:p>
          <a:p>
            <a:pPr>
              <a:spcBef>
                <a:spcPct val="0"/>
              </a:spcBef>
            </a:pPr>
            <a:endParaRPr lang="en-US" altLang="en-US" sz="3459" b="1">
              <a:solidFill>
                <a:srgbClr val="FF0000"/>
              </a:solidFill>
              <a:latin typeface="Arial Black" panose="020B0A04020102020204" pitchFamily="34" charset="0"/>
            </a:endParaRPr>
          </a:p>
          <a:p>
            <a:pPr>
              <a:spcBef>
                <a:spcPct val="0"/>
              </a:spcBef>
            </a:pPr>
            <a:endParaRPr lang="en-US" altLang="en-US" sz="1482" b="1">
              <a:solidFill>
                <a:srgbClr val="FF0000"/>
              </a:solidFill>
              <a:latin typeface="Boca Raton ICG Solid"/>
            </a:endParaRPr>
          </a:p>
          <a:p>
            <a:pPr>
              <a:spcBef>
                <a:spcPct val="0"/>
              </a:spcBef>
            </a:pPr>
            <a:endParaRPr lang="en-US" altLang="en-US" sz="1482" b="1">
              <a:solidFill>
                <a:srgbClr val="FF0000"/>
              </a:solidFill>
              <a:latin typeface="Boca Raton ICG Solid"/>
            </a:endParaRPr>
          </a:p>
          <a:p>
            <a:pPr>
              <a:spcBef>
                <a:spcPct val="0"/>
              </a:spcBef>
            </a:pPr>
            <a:r>
              <a:rPr lang="en-US" altLang="en-US" sz="1482" b="1"/>
              <a:t>Webster’s Ninth New Collegiate</a:t>
            </a:r>
          </a:p>
          <a:p>
            <a:pPr>
              <a:spcBef>
                <a:spcPct val="0"/>
              </a:spcBef>
            </a:pPr>
            <a:r>
              <a:rPr lang="en-US" altLang="en-US" sz="1482" b="1"/>
              <a:t>Dictionary, Merriam-Webster, Inc.,</a:t>
            </a:r>
          </a:p>
          <a:p>
            <a:pPr>
              <a:spcBef>
                <a:spcPct val="0"/>
              </a:spcBef>
            </a:pPr>
            <a:r>
              <a:rPr lang="en-US" altLang="en-US" sz="1482" b="1"/>
              <a:t>Publishers</a:t>
            </a:r>
            <a:endParaRPr lang="en-US" altLang="en-US" sz="3162" b="1"/>
          </a:p>
        </p:txBody>
      </p:sp>
      <p:sp>
        <p:nvSpPr>
          <p:cNvPr id="227332" name="Line 4">
            <a:extLst>
              <a:ext uri="{FF2B5EF4-FFF2-40B4-BE49-F238E27FC236}">
                <a16:creationId xmlns:a16="http://schemas.microsoft.com/office/drawing/2014/main" xmlns="" id="{CF576FB9-7B86-EB43-1174-A57CBB7D55C3}"/>
              </a:ext>
            </a:extLst>
          </p:cNvPr>
          <p:cNvSpPr>
            <a:spLocks noChangeShapeType="1"/>
          </p:cNvSpPr>
          <p:nvPr/>
        </p:nvSpPr>
        <p:spPr bwMode="auto">
          <a:xfrm>
            <a:off x="574598" y="903567"/>
            <a:ext cx="635948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graphicFrame>
        <p:nvGraphicFramePr>
          <p:cNvPr id="227333" name="Object 5">
            <a:extLst>
              <a:ext uri="{FF2B5EF4-FFF2-40B4-BE49-F238E27FC236}">
                <a16:creationId xmlns:a16="http://schemas.microsoft.com/office/drawing/2014/main" xmlns="" id="{ACE46A0A-2DDF-CF4F-E501-0FB73C3A3CD5}"/>
              </a:ext>
            </a:extLst>
          </p:cNvPr>
          <p:cNvGraphicFramePr>
            <a:graphicFrameLocks noChangeAspect="1"/>
          </p:cNvGraphicFramePr>
          <p:nvPr/>
        </p:nvGraphicFramePr>
        <p:xfrm>
          <a:off x="5089298" y="1656540"/>
          <a:ext cx="4375087" cy="5647298"/>
        </p:xfrm>
        <a:graphic>
          <a:graphicData uri="http://schemas.openxmlformats.org/presentationml/2006/ole">
            <mc:AlternateContent xmlns:mc="http://schemas.openxmlformats.org/markup-compatibility/2006">
              <mc:Choice xmlns:v="urn:schemas-microsoft-com:vml" Requires="v">
                <p:oleObj spid="_x0000_s10243" name="Clip" r:id="rId4" imgW="3430413" imgH="3882527" progId="MS_ClipArt_Gallery.2">
                  <p:embed/>
                </p:oleObj>
              </mc:Choice>
              <mc:Fallback>
                <p:oleObj name="Clip" r:id="rId4" imgW="3430413" imgH="3882527" progId="MS_ClipArt_Gallery.2">
                  <p:embed/>
                  <p:pic>
                    <p:nvPicPr>
                      <p:cNvPr id="227333" name="Object 5">
                        <a:extLst>
                          <a:ext uri="{FF2B5EF4-FFF2-40B4-BE49-F238E27FC236}">
                            <a16:creationId xmlns:a16="http://schemas.microsoft.com/office/drawing/2014/main" xmlns="" id="{ACE46A0A-2DDF-CF4F-E501-0FB73C3A3C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9298" y="1656540"/>
                        <a:ext cx="4375087" cy="56472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wipe dir="d"/>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6" descr="Circle&#10;&#10;Description automatically generated">
            <a:extLst>
              <a:ext uri="{FF2B5EF4-FFF2-40B4-BE49-F238E27FC236}">
                <a16:creationId xmlns:a16="http://schemas.microsoft.com/office/drawing/2014/main" xmlns="" id="{7FB39E3A-1DEE-851E-59CC-81114E7F9F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862" y="2033027"/>
            <a:ext cx="8287410" cy="4698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83" name="Line 3">
            <a:extLst>
              <a:ext uri="{FF2B5EF4-FFF2-40B4-BE49-F238E27FC236}">
                <a16:creationId xmlns:a16="http://schemas.microsoft.com/office/drawing/2014/main" xmlns="" id="{260A75D4-D802-F20B-1C3B-2E118D639531}"/>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4084" name="Rectangle 74">
            <a:extLst>
              <a:ext uri="{FF2B5EF4-FFF2-40B4-BE49-F238E27FC236}">
                <a16:creationId xmlns:a16="http://schemas.microsoft.com/office/drawing/2014/main" xmlns="" id="{523B118C-E1F9-EA17-4119-019CCE6A39AC}"/>
              </a:ext>
            </a:extLst>
          </p:cNvPr>
          <p:cNvSpPr>
            <a:spLocks noGrp="1" noChangeArrowheads="1"/>
          </p:cNvSpPr>
          <p:nvPr>
            <p:ph type="title" sz="quarter"/>
          </p:nvPr>
        </p:nvSpPr>
        <p:spPr>
          <a:xfrm>
            <a:off x="345567" y="-198438"/>
            <a:ext cx="8836453" cy="1478492"/>
          </a:xfrm>
        </p:spPr>
        <p:txBody>
          <a:bodyPr/>
          <a:lstStyle/>
          <a:p>
            <a:r>
              <a:rPr lang="en-US" altLang="en-US" sz="4348" dirty="0"/>
              <a:t>Inclusive Environments </a:t>
            </a:r>
            <a:r>
              <a:rPr lang="en-US" altLang="en-US" sz="1976" dirty="0"/>
              <a:t>(cont’d)</a:t>
            </a:r>
          </a:p>
        </p:txBody>
      </p:sp>
      <p:sp>
        <p:nvSpPr>
          <p:cNvPr id="4" name="TextBox 3">
            <a:extLst>
              <a:ext uri="{FF2B5EF4-FFF2-40B4-BE49-F238E27FC236}">
                <a16:creationId xmlns:a16="http://schemas.microsoft.com/office/drawing/2014/main" xmlns="" id="{3481A418-B4BC-3DA4-2821-F7BCB2C83E00}"/>
              </a:ext>
            </a:extLst>
          </p:cNvPr>
          <p:cNvSpPr txBox="1">
            <a:spLocks noChangeArrowheads="1"/>
          </p:cNvSpPr>
          <p:nvPr/>
        </p:nvSpPr>
        <p:spPr bwMode="auto">
          <a:xfrm>
            <a:off x="488318" y="2560108"/>
            <a:ext cx="5289636" cy="1794586"/>
          </a:xfrm>
          <a:prstGeom prst="rect">
            <a:avLst/>
          </a:prstGeom>
          <a:solidFill>
            <a:schemeClr val="bg1">
              <a:alpha val="81960"/>
            </a:schemeClr>
          </a:solidFill>
          <a:ln w="101600">
            <a:solidFill>
              <a:srgbClr val="7030A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Char char="•"/>
            </a:pPr>
            <a:r>
              <a:rPr lang="en-US" altLang="en-US" sz="2767" b="1">
                <a:solidFill>
                  <a:srgbClr val="003366"/>
                </a:solidFill>
                <a:latin typeface="Times New Roman" panose="02020603050405020304" pitchFamily="18" charset="0"/>
              </a:rPr>
              <a:t>Provides the individual the confidence to request the needed modification/s followed by careful consideration of the request/s</a:t>
            </a:r>
          </a:p>
        </p:txBody>
      </p:sp>
      <p:sp>
        <p:nvSpPr>
          <p:cNvPr id="3" name="TextBox 2">
            <a:extLst>
              <a:ext uri="{FF2B5EF4-FFF2-40B4-BE49-F238E27FC236}">
                <a16:creationId xmlns:a16="http://schemas.microsoft.com/office/drawing/2014/main" xmlns="" id="{3F4E675B-4EA8-C3BC-F916-2FC54DBC8805}"/>
              </a:ext>
            </a:extLst>
          </p:cNvPr>
          <p:cNvSpPr txBox="1"/>
          <p:nvPr/>
        </p:nvSpPr>
        <p:spPr>
          <a:xfrm>
            <a:off x="5969335" y="1280054"/>
            <a:ext cx="3463676" cy="3487207"/>
          </a:xfrm>
          <a:prstGeom prst="rect">
            <a:avLst/>
          </a:prstGeom>
          <a:solidFill>
            <a:schemeClr val="accent5">
              <a:lumMod val="50000"/>
            </a:schemeClr>
          </a:solidFill>
          <a:ln w="69850">
            <a:solidFill>
              <a:srgbClr val="7030A0"/>
            </a:solidFill>
          </a:ln>
        </p:spPr>
        <p:txBody>
          <a:bodyPr/>
          <a:lstStyle/>
          <a:p>
            <a:pPr algn="ctr">
              <a:buFontTx/>
              <a:buChar char="•"/>
              <a:defRPr/>
            </a:pPr>
            <a:r>
              <a:rPr lang="en-US" altLang="en-US" sz="2767" b="1" dirty="0">
                <a:solidFill>
                  <a:schemeClr val="bg1"/>
                </a:solidFill>
              </a:rPr>
              <a:t> Provides the individual with accommodation with a goal to enable the individual an opportunity to fully participate and contribute</a:t>
            </a:r>
          </a:p>
        </p:txBody>
      </p:sp>
      <p:sp>
        <p:nvSpPr>
          <p:cNvPr id="5" name="TextBox 4">
            <a:extLst>
              <a:ext uri="{FF2B5EF4-FFF2-40B4-BE49-F238E27FC236}">
                <a16:creationId xmlns:a16="http://schemas.microsoft.com/office/drawing/2014/main" xmlns="" id="{E30EF871-2349-CDC7-C115-1AB164BC7BE5}"/>
              </a:ext>
            </a:extLst>
          </p:cNvPr>
          <p:cNvSpPr txBox="1">
            <a:spLocks noChangeArrowheads="1"/>
          </p:cNvSpPr>
          <p:nvPr/>
        </p:nvSpPr>
        <p:spPr bwMode="auto">
          <a:xfrm>
            <a:off x="660876" y="5002565"/>
            <a:ext cx="7583066" cy="1367901"/>
          </a:xfrm>
          <a:prstGeom prst="rect">
            <a:avLst/>
          </a:prstGeom>
          <a:solidFill>
            <a:srgbClr val="0070C0">
              <a:alpha val="79999"/>
            </a:srgbClr>
          </a:solidFill>
          <a:ln w="127000">
            <a:solidFill>
              <a:srgbClr val="00206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Char char="•"/>
            </a:pPr>
            <a:r>
              <a:rPr lang="en-US" altLang="en-US" sz="2767" b="1">
                <a:solidFill>
                  <a:srgbClr val="003366"/>
                </a:solidFill>
                <a:latin typeface="Times New Roman" panose="02020603050405020304" pitchFamily="18" charset="0"/>
              </a:rPr>
              <a:t>Approaches the provision of accommodation as doing all it can to ensure access and inclusion rather than focusing on what regulation requires</a:t>
            </a:r>
          </a:p>
        </p:txBody>
      </p:sp>
      <p:pic>
        <p:nvPicPr>
          <p:cNvPr id="169991" name="Picture 7" descr="Disability Inclusive Workplaces with Becky Curran Kekula">
            <a:extLst>
              <a:ext uri="{FF2B5EF4-FFF2-40B4-BE49-F238E27FC236}">
                <a16:creationId xmlns:a16="http://schemas.microsoft.com/office/drawing/2014/main" xmlns="" id="{6484B54B-37A7-98B7-980D-3D421E205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18" y="949060"/>
            <a:ext cx="4894325" cy="1270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withEffect">
                                  <p:stCondLst>
                                    <p:cond delay="0"/>
                                  </p:stCondLst>
                                  <p:childTnLst>
                                    <p:set>
                                      <p:cBhvr>
                                        <p:cTn id="6" dur="1" fill="hold">
                                          <p:stCondLst>
                                            <p:cond delay="0"/>
                                          </p:stCondLst>
                                        </p:cTn>
                                        <p:tgtEl>
                                          <p:spTgt spid="169991"/>
                                        </p:tgtEl>
                                        <p:attrNameLst>
                                          <p:attrName>style.visibility</p:attrName>
                                        </p:attrNameLst>
                                      </p:cBhvr>
                                      <p:to>
                                        <p:strVal val="visible"/>
                                      </p:to>
                                    </p:set>
                                    <p:anim calcmode="lin" valueType="num">
                                      <p:cBhvr additive="base">
                                        <p:cTn id="7" dur="5000" fill="hold"/>
                                        <p:tgtEl>
                                          <p:spTgt spid="169991"/>
                                        </p:tgtEl>
                                        <p:attrNameLst>
                                          <p:attrName>ppt_x</p:attrName>
                                        </p:attrNameLst>
                                      </p:cBhvr>
                                      <p:tavLst>
                                        <p:tav tm="0">
                                          <p:val>
                                            <p:strVal val="1+#ppt_w/2"/>
                                          </p:val>
                                        </p:tav>
                                        <p:tav tm="100000">
                                          <p:val>
                                            <p:strVal val="#ppt_x"/>
                                          </p:val>
                                        </p:tav>
                                      </p:tavLst>
                                    </p:anim>
                                    <p:anim calcmode="lin" valueType="num">
                                      <p:cBhvr additive="base">
                                        <p:cTn id="8" dur="5000" fill="hold"/>
                                        <p:tgtEl>
                                          <p:spTgt spid="16999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3" presetClass="entr" presetSubtype="16"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plus(in)">
                                      <p:cBhvr>
                                        <p:cTn id="13" dur="2000"/>
                                        <p:tgtEl>
                                          <p:spTgt spid="4"/>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5"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strVal val="#ppt_w*0.70"/>
                                          </p:val>
                                        </p:tav>
                                        <p:tav tm="100000">
                                          <p:val>
                                            <p:strVal val="#ppt_w"/>
                                          </p:val>
                                        </p:tav>
                                      </p:tavLst>
                                    </p:anim>
                                    <p:anim calcmode="lin" valueType="num">
                                      <p:cBhvr>
                                        <p:cTn id="19" dur="1000" fill="hold"/>
                                        <p:tgtEl>
                                          <p:spTgt spid="3"/>
                                        </p:tgtEl>
                                        <p:attrNameLst>
                                          <p:attrName>ppt_h</p:attrName>
                                        </p:attrNameLst>
                                      </p:cBhvr>
                                      <p:tavLst>
                                        <p:tav tm="0">
                                          <p:val>
                                            <p:strVal val="#ppt_h"/>
                                          </p:val>
                                        </p:tav>
                                        <p:tav tm="100000">
                                          <p:val>
                                            <p:strVal val="#ppt_h"/>
                                          </p:val>
                                        </p:tav>
                                      </p:tavLst>
                                    </p:anim>
                                    <p:animEffect transition="in" filter="fade">
                                      <p:cBhvr>
                                        <p:cTn id="20" dur="1000"/>
                                        <p:tgtEl>
                                          <p:spTgt spid="3"/>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P spid="5" grpId="0" animBg="1"/>
    </p:bldLst>
  </p:timing>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Line 3">
            <a:extLst>
              <a:ext uri="{FF2B5EF4-FFF2-40B4-BE49-F238E27FC236}">
                <a16:creationId xmlns:a16="http://schemas.microsoft.com/office/drawing/2014/main" xmlns="" id="{ACC1701A-ED64-97CF-E63E-05FD82A6CA2E}"/>
              </a:ext>
            </a:extLst>
          </p:cNvPr>
          <p:cNvSpPr>
            <a:spLocks noChangeShapeType="1"/>
          </p:cNvSpPr>
          <p:nvPr/>
        </p:nvSpPr>
        <p:spPr bwMode="auto">
          <a:xfrm>
            <a:off x="571460" y="944353"/>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5107" name="Rectangle 74">
            <a:extLst>
              <a:ext uri="{FF2B5EF4-FFF2-40B4-BE49-F238E27FC236}">
                <a16:creationId xmlns:a16="http://schemas.microsoft.com/office/drawing/2014/main" xmlns="" id="{39D78DDA-A74F-3480-DD84-DE6321FEBA18}"/>
              </a:ext>
            </a:extLst>
          </p:cNvPr>
          <p:cNvSpPr>
            <a:spLocks noGrp="1" noChangeArrowheads="1"/>
          </p:cNvSpPr>
          <p:nvPr>
            <p:ph type="title" sz="quarter"/>
          </p:nvPr>
        </p:nvSpPr>
        <p:spPr>
          <a:xfrm>
            <a:off x="345568" y="258835"/>
            <a:ext cx="7962690" cy="781210"/>
          </a:xfrm>
        </p:spPr>
        <p:txBody>
          <a:bodyPr/>
          <a:lstStyle/>
          <a:p>
            <a:r>
              <a:rPr lang="en-US" altLang="en-US" sz="4348"/>
              <a:t>Thoughts On Inclusion</a:t>
            </a:r>
          </a:p>
        </p:txBody>
      </p:sp>
      <p:sp>
        <p:nvSpPr>
          <p:cNvPr id="2052" name="TextBox 3">
            <a:extLst>
              <a:ext uri="{FF2B5EF4-FFF2-40B4-BE49-F238E27FC236}">
                <a16:creationId xmlns:a16="http://schemas.microsoft.com/office/drawing/2014/main" xmlns="" id="{050367B5-945C-772A-3551-94DA250B9FC3}"/>
              </a:ext>
            </a:extLst>
          </p:cNvPr>
          <p:cNvSpPr txBox="1">
            <a:spLocks noChangeArrowheads="1"/>
          </p:cNvSpPr>
          <p:nvPr/>
        </p:nvSpPr>
        <p:spPr bwMode="auto">
          <a:xfrm>
            <a:off x="345569" y="869056"/>
            <a:ext cx="8160345" cy="5815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743" b="1">
                <a:solidFill>
                  <a:srgbClr val="0070C0"/>
                </a:solidFill>
                <a:latin typeface="Times New Roman" panose="02020603050405020304" pitchFamily="18" charset="0"/>
              </a:rPr>
              <a:t>Inclusion: </a:t>
            </a:r>
          </a:p>
          <a:p>
            <a:pPr>
              <a:spcBef>
                <a:spcPct val="0"/>
              </a:spcBef>
              <a:buFontTx/>
              <a:buChar char="•"/>
            </a:pPr>
            <a:r>
              <a:rPr lang="en-US" altLang="en-US" sz="3558" b="1">
                <a:solidFill>
                  <a:srgbClr val="00B050"/>
                </a:solidFill>
                <a:latin typeface="Times New Roman" panose="02020603050405020304" pitchFamily="18" charset="0"/>
              </a:rPr>
              <a:t>is not merely overcoming and </a:t>
            </a:r>
          </a:p>
          <a:p>
            <a:pPr>
              <a:spcBef>
                <a:spcPct val="0"/>
              </a:spcBef>
            </a:pPr>
            <a:r>
              <a:rPr lang="en-US" altLang="en-US" sz="3558" b="1">
                <a:solidFill>
                  <a:srgbClr val="00B050"/>
                </a:solidFill>
                <a:latin typeface="Times New Roman" panose="02020603050405020304" pitchFamily="18" charset="0"/>
              </a:rPr>
              <a:t>achieving, but must rise to the</a:t>
            </a:r>
          </a:p>
          <a:p>
            <a:pPr>
              <a:spcBef>
                <a:spcPct val="0"/>
              </a:spcBef>
            </a:pPr>
            <a:r>
              <a:rPr lang="en-US" altLang="en-US" sz="3558" b="1">
                <a:solidFill>
                  <a:srgbClr val="00B050"/>
                </a:solidFill>
                <a:latin typeface="Times New Roman" panose="02020603050405020304" pitchFamily="18" charset="0"/>
              </a:rPr>
              <a:t>status of existing and being.</a:t>
            </a:r>
          </a:p>
          <a:p>
            <a:pPr>
              <a:spcBef>
                <a:spcPct val="0"/>
              </a:spcBef>
              <a:buFontTx/>
              <a:buChar char="•"/>
            </a:pPr>
            <a:r>
              <a:rPr lang="en-US" altLang="en-US" sz="3558" b="1">
                <a:solidFill>
                  <a:srgbClr val="0070C0"/>
                </a:solidFill>
                <a:latin typeface="Times New Roman" panose="02020603050405020304" pitchFamily="18" charset="0"/>
              </a:rPr>
              <a:t>often labeled as naive, and </a:t>
            </a:r>
          </a:p>
          <a:p>
            <a:pPr>
              <a:spcBef>
                <a:spcPct val="0"/>
              </a:spcBef>
            </a:pPr>
            <a:r>
              <a:rPr lang="en-US" altLang="en-US" sz="3558" b="1">
                <a:solidFill>
                  <a:srgbClr val="0070C0"/>
                </a:solidFill>
                <a:latin typeface="Times New Roman" panose="02020603050405020304" pitchFamily="18" charset="0"/>
              </a:rPr>
              <a:t>reviled by social conservatives,</a:t>
            </a:r>
          </a:p>
          <a:p>
            <a:pPr>
              <a:spcBef>
                <a:spcPct val="0"/>
              </a:spcBef>
            </a:pPr>
            <a:r>
              <a:rPr lang="en-US" altLang="en-US" sz="3558" b="1">
                <a:solidFill>
                  <a:srgbClr val="0070C0"/>
                </a:solidFill>
                <a:latin typeface="Times New Roman" panose="02020603050405020304" pitchFamily="18" charset="0"/>
              </a:rPr>
              <a:t>is cast in a similar light as </a:t>
            </a:r>
          </a:p>
          <a:p>
            <a:pPr>
              <a:spcBef>
                <a:spcPct val="0"/>
              </a:spcBef>
            </a:pPr>
            <a:r>
              <a:rPr lang="en-US" altLang="en-US" sz="3558" b="1">
                <a:solidFill>
                  <a:srgbClr val="0070C0"/>
                </a:solidFill>
                <a:latin typeface="Times New Roman" panose="02020603050405020304" pitchFamily="18" charset="0"/>
              </a:rPr>
              <a:t>the social movements of gay</a:t>
            </a:r>
          </a:p>
          <a:p>
            <a:pPr>
              <a:spcBef>
                <a:spcPct val="0"/>
              </a:spcBef>
            </a:pPr>
            <a:r>
              <a:rPr lang="en-US" altLang="en-US" sz="3558" b="1">
                <a:solidFill>
                  <a:srgbClr val="0070C0"/>
                </a:solidFill>
                <a:latin typeface="Times New Roman" panose="02020603050405020304" pitchFamily="18" charset="0"/>
              </a:rPr>
              <a:t>rights, anti-racism and </a:t>
            </a:r>
          </a:p>
          <a:p>
            <a:pPr>
              <a:spcBef>
                <a:spcPct val="0"/>
              </a:spcBef>
            </a:pPr>
            <a:r>
              <a:rPr lang="en-US" altLang="en-US" sz="3558" b="1">
                <a:solidFill>
                  <a:srgbClr val="0070C0"/>
                </a:solidFill>
                <a:latin typeface="Times New Roman" panose="02020603050405020304" pitchFamily="18" charset="0"/>
              </a:rPr>
              <a:t>feminists.</a:t>
            </a:r>
          </a:p>
        </p:txBody>
      </p:sp>
      <p:pic>
        <p:nvPicPr>
          <p:cNvPr id="2053" name="Picture 15">
            <a:extLst>
              <a:ext uri="{FF2B5EF4-FFF2-40B4-BE49-F238E27FC236}">
                <a16:creationId xmlns:a16="http://schemas.microsoft.com/office/drawing/2014/main" xmlns="" id="{0F718FED-A260-3690-70EC-C68FA21A2A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9352" y="944353"/>
            <a:ext cx="3237784" cy="658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animEffect transition="in" filter="circle(in)">
                                      <p:cBhvr>
                                        <p:cTn id="7" dur="2000"/>
                                        <p:tgtEl>
                                          <p:spTgt spid="2052">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053"/>
                                        </p:tgtEl>
                                        <p:attrNameLst>
                                          <p:attrName>style.visibility</p:attrName>
                                        </p:attrNameLst>
                                      </p:cBhvr>
                                      <p:to>
                                        <p:strVal val="visible"/>
                                      </p:to>
                                    </p:set>
                                    <p:animEffect transition="in" filter="circle(in)">
                                      <p:cBhvr>
                                        <p:cTn id="10" dur="2000"/>
                                        <p:tgtEl>
                                          <p:spTgt spid="2053"/>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6" presetClass="entr" presetSubtype="16" fill="hold" nodeType="clickEffect">
                                  <p:stCondLst>
                                    <p:cond delay="0"/>
                                  </p:stCondLst>
                                  <p:childTnLst>
                                    <p:set>
                                      <p:cBhvr>
                                        <p:cTn id="14" dur="1" fill="hold">
                                          <p:stCondLst>
                                            <p:cond delay="0"/>
                                          </p:stCondLst>
                                        </p:cTn>
                                        <p:tgtEl>
                                          <p:spTgt spid="2052">
                                            <p:txEl>
                                              <p:pRg st="1" end="1"/>
                                            </p:txEl>
                                          </p:spTgt>
                                        </p:tgtEl>
                                        <p:attrNameLst>
                                          <p:attrName>style.visibility</p:attrName>
                                        </p:attrNameLst>
                                      </p:cBhvr>
                                      <p:to>
                                        <p:strVal val="visible"/>
                                      </p:to>
                                    </p:set>
                                    <p:animEffect transition="in" filter="circle(in)">
                                      <p:cBhvr>
                                        <p:cTn id="15" dur="2000"/>
                                        <p:tgtEl>
                                          <p:spTgt spid="2052">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2052">
                                            <p:txEl>
                                              <p:pRg st="2" end="2"/>
                                            </p:txEl>
                                          </p:spTgt>
                                        </p:tgtEl>
                                        <p:attrNameLst>
                                          <p:attrName>style.visibility</p:attrName>
                                        </p:attrNameLst>
                                      </p:cBhvr>
                                      <p:to>
                                        <p:strVal val="visible"/>
                                      </p:to>
                                    </p:set>
                                    <p:animEffect transition="in" filter="circle(in)">
                                      <p:cBhvr>
                                        <p:cTn id="18" dur="2000"/>
                                        <p:tgtEl>
                                          <p:spTgt spid="2052">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2052">
                                            <p:txEl>
                                              <p:pRg st="3" end="3"/>
                                            </p:txEl>
                                          </p:spTgt>
                                        </p:tgtEl>
                                        <p:attrNameLst>
                                          <p:attrName>style.visibility</p:attrName>
                                        </p:attrNameLst>
                                      </p:cBhvr>
                                      <p:to>
                                        <p:strVal val="visible"/>
                                      </p:to>
                                    </p:set>
                                    <p:animEffect transition="in" filter="circle(in)">
                                      <p:cBhvr>
                                        <p:cTn id="21" dur="2000"/>
                                        <p:tgtEl>
                                          <p:spTgt spid="2052">
                                            <p:txEl>
                                              <p:pRg st="3" end="3"/>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6" presetClass="entr" presetSubtype="16" fill="hold" nodeType="clickEffect">
                                  <p:stCondLst>
                                    <p:cond delay="0"/>
                                  </p:stCondLst>
                                  <p:childTnLst>
                                    <p:set>
                                      <p:cBhvr>
                                        <p:cTn id="25" dur="1" fill="hold">
                                          <p:stCondLst>
                                            <p:cond delay="0"/>
                                          </p:stCondLst>
                                        </p:cTn>
                                        <p:tgtEl>
                                          <p:spTgt spid="2052">
                                            <p:txEl>
                                              <p:pRg st="4" end="4"/>
                                            </p:txEl>
                                          </p:spTgt>
                                        </p:tgtEl>
                                        <p:attrNameLst>
                                          <p:attrName>style.visibility</p:attrName>
                                        </p:attrNameLst>
                                      </p:cBhvr>
                                      <p:to>
                                        <p:strVal val="visible"/>
                                      </p:to>
                                    </p:set>
                                    <p:animEffect transition="in" filter="circle(in)">
                                      <p:cBhvr>
                                        <p:cTn id="26" dur="2000"/>
                                        <p:tgtEl>
                                          <p:spTgt spid="2052">
                                            <p:txEl>
                                              <p:pRg st="4" end="4"/>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2052">
                                            <p:txEl>
                                              <p:pRg st="5" end="5"/>
                                            </p:txEl>
                                          </p:spTgt>
                                        </p:tgtEl>
                                        <p:attrNameLst>
                                          <p:attrName>style.visibility</p:attrName>
                                        </p:attrNameLst>
                                      </p:cBhvr>
                                      <p:to>
                                        <p:strVal val="visible"/>
                                      </p:to>
                                    </p:set>
                                    <p:animEffect transition="in" filter="circle(in)">
                                      <p:cBhvr>
                                        <p:cTn id="29" dur="2000"/>
                                        <p:tgtEl>
                                          <p:spTgt spid="2052">
                                            <p:txEl>
                                              <p:pRg st="5" end="5"/>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2052">
                                            <p:txEl>
                                              <p:pRg st="6" end="6"/>
                                            </p:txEl>
                                          </p:spTgt>
                                        </p:tgtEl>
                                        <p:attrNameLst>
                                          <p:attrName>style.visibility</p:attrName>
                                        </p:attrNameLst>
                                      </p:cBhvr>
                                      <p:to>
                                        <p:strVal val="visible"/>
                                      </p:to>
                                    </p:set>
                                    <p:animEffect transition="in" filter="circle(in)">
                                      <p:cBhvr>
                                        <p:cTn id="32" dur="2000"/>
                                        <p:tgtEl>
                                          <p:spTgt spid="2052">
                                            <p:txEl>
                                              <p:pRg st="6" end="6"/>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2052">
                                            <p:txEl>
                                              <p:pRg st="7" end="7"/>
                                            </p:txEl>
                                          </p:spTgt>
                                        </p:tgtEl>
                                        <p:attrNameLst>
                                          <p:attrName>style.visibility</p:attrName>
                                        </p:attrNameLst>
                                      </p:cBhvr>
                                      <p:to>
                                        <p:strVal val="visible"/>
                                      </p:to>
                                    </p:set>
                                    <p:animEffect transition="in" filter="circle(in)">
                                      <p:cBhvr>
                                        <p:cTn id="35" dur="2000"/>
                                        <p:tgtEl>
                                          <p:spTgt spid="2052">
                                            <p:txEl>
                                              <p:pRg st="7" end="7"/>
                                            </p:txEl>
                                          </p:spTgt>
                                        </p:tgtEl>
                                      </p:cBhvr>
                                    </p:animEffect>
                                  </p:childTnLst>
                                </p:cTn>
                              </p:par>
                              <p:par>
                                <p:cTn id="36" presetID="6" presetClass="entr" presetSubtype="16" fill="hold" nodeType="withEffect">
                                  <p:stCondLst>
                                    <p:cond delay="0"/>
                                  </p:stCondLst>
                                  <p:childTnLst>
                                    <p:set>
                                      <p:cBhvr>
                                        <p:cTn id="37" dur="1" fill="hold">
                                          <p:stCondLst>
                                            <p:cond delay="0"/>
                                          </p:stCondLst>
                                        </p:cTn>
                                        <p:tgtEl>
                                          <p:spTgt spid="2052">
                                            <p:txEl>
                                              <p:pRg st="8" end="8"/>
                                            </p:txEl>
                                          </p:spTgt>
                                        </p:tgtEl>
                                        <p:attrNameLst>
                                          <p:attrName>style.visibility</p:attrName>
                                        </p:attrNameLst>
                                      </p:cBhvr>
                                      <p:to>
                                        <p:strVal val="visible"/>
                                      </p:to>
                                    </p:set>
                                    <p:animEffect transition="in" filter="circle(in)">
                                      <p:cBhvr>
                                        <p:cTn id="38" dur="2000"/>
                                        <p:tgtEl>
                                          <p:spTgt spid="2052">
                                            <p:txEl>
                                              <p:pRg st="8" end="8"/>
                                            </p:txEl>
                                          </p:spTgt>
                                        </p:tgtEl>
                                      </p:cBhvr>
                                    </p:animEffect>
                                  </p:childTnLst>
                                </p:cTn>
                              </p:par>
                              <p:par>
                                <p:cTn id="39" presetID="6" presetClass="entr" presetSubtype="16" fill="hold" nodeType="withEffect">
                                  <p:stCondLst>
                                    <p:cond delay="0"/>
                                  </p:stCondLst>
                                  <p:childTnLst>
                                    <p:set>
                                      <p:cBhvr>
                                        <p:cTn id="40" dur="1" fill="hold">
                                          <p:stCondLst>
                                            <p:cond delay="0"/>
                                          </p:stCondLst>
                                        </p:cTn>
                                        <p:tgtEl>
                                          <p:spTgt spid="2052">
                                            <p:txEl>
                                              <p:pRg st="9" end="9"/>
                                            </p:txEl>
                                          </p:spTgt>
                                        </p:tgtEl>
                                        <p:attrNameLst>
                                          <p:attrName>style.visibility</p:attrName>
                                        </p:attrNameLst>
                                      </p:cBhvr>
                                      <p:to>
                                        <p:strVal val="visible"/>
                                      </p:to>
                                    </p:set>
                                    <p:animEffect transition="in" filter="circle(in)">
                                      <p:cBhvr>
                                        <p:cTn id="41" dur="2000"/>
                                        <p:tgtEl>
                                          <p:spTgt spid="205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Line 3">
            <a:extLst>
              <a:ext uri="{FF2B5EF4-FFF2-40B4-BE49-F238E27FC236}">
                <a16:creationId xmlns:a16="http://schemas.microsoft.com/office/drawing/2014/main" xmlns="" id="{1309E882-CC59-437F-F750-6B3E7CAD1255}"/>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6131" name="Rectangle 74">
            <a:extLst>
              <a:ext uri="{FF2B5EF4-FFF2-40B4-BE49-F238E27FC236}">
                <a16:creationId xmlns:a16="http://schemas.microsoft.com/office/drawing/2014/main" xmlns="" id="{DA95AB51-3810-A2AF-94B6-F5DC8D21B245}"/>
              </a:ext>
            </a:extLst>
          </p:cNvPr>
          <p:cNvSpPr>
            <a:spLocks noGrp="1" noChangeArrowheads="1"/>
          </p:cNvSpPr>
          <p:nvPr>
            <p:ph type="title" sz="quarter"/>
          </p:nvPr>
        </p:nvSpPr>
        <p:spPr>
          <a:xfrm>
            <a:off x="345567" y="0"/>
            <a:ext cx="8097551" cy="1044750"/>
          </a:xfrm>
        </p:spPr>
        <p:txBody>
          <a:bodyPr/>
          <a:lstStyle/>
          <a:p>
            <a:r>
              <a:rPr lang="en-US" altLang="en-US" sz="4348" dirty="0"/>
              <a:t>Thoughts on Inclusion </a:t>
            </a:r>
            <a:r>
              <a:rPr lang="en-US" altLang="en-US" sz="1976" dirty="0"/>
              <a:t>(cont’d)</a:t>
            </a:r>
          </a:p>
        </p:txBody>
      </p:sp>
      <p:sp>
        <p:nvSpPr>
          <p:cNvPr id="4" name="Rectangle 3">
            <a:extLst>
              <a:ext uri="{FF2B5EF4-FFF2-40B4-BE49-F238E27FC236}">
                <a16:creationId xmlns:a16="http://schemas.microsoft.com/office/drawing/2014/main" xmlns="" id="{E52A5DA9-14D0-B414-74A4-C33DCC32966F}"/>
              </a:ext>
            </a:extLst>
          </p:cNvPr>
          <p:cNvSpPr>
            <a:spLocks noChangeArrowheads="1"/>
          </p:cNvSpPr>
          <p:nvPr/>
        </p:nvSpPr>
        <p:spPr bwMode="auto">
          <a:xfrm>
            <a:off x="345568" y="715324"/>
            <a:ext cx="8282703" cy="3540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348" b="1">
                <a:solidFill>
                  <a:srgbClr val="3366FF"/>
                </a:solidFill>
                <a:latin typeface="Times New Roman" panose="02020603050405020304" pitchFamily="18" charset="0"/>
              </a:rPr>
              <a:t>Inclusion:</a:t>
            </a:r>
          </a:p>
          <a:p>
            <a:pPr>
              <a:spcBef>
                <a:spcPct val="0"/>
              </a:spcBef>
              <a:buFontTx/>
              <a:buChar char="•"/>
            </a:pPr>
            <a:r>
              <a:rPr lang="en-US" altLang="en-US" sz="3558" b="1">
                <a:solidFill>
                  <a:srgbClr val="CC6600"/>
                </a:solidFill>
                <a:latin typeface="Times New Roman" panose="02020603050405020304" pitchFamily="18" charset="0"/>
              </a:rPr>
              <a:t>is not provided by the charitable contributors to the lucky recipient </a:t>
            </a:r>
          </a:p>
          <a:p>
            <a:pPr>
              <a:spcBef>
                <a:spcPct val="0"/>
              </a:spcBef>
              <a:buFontTx/>
              <a:buChar char="•"/>
            </a:pPr>
            <a:r>
              <a:rPr lang="en-US" altLang="en-US" sz="3558" b="1">
                <a:solidFill>
                  <a:srgbClr val="3366FF"/>
                </a:solidFill>
                <a:latin typeface="Times New Roman" panose="02020603050405020304" pitchFamily="18" charset="0"/>
              </a:rPr>
              <a:t>is not an intervention delivered to support recipients perceived as passive beneficiaries</a:t>
            </a:r>
          </a:p>
        </p:txBody>
      </p:sp>
      <p:pic>
        <p:nvPicPr>
          <p:cNvPr id="2052" name="Picture 4">
            <a:extLst>
              <a:ext uri="{FF2B5EF4-FFF2-40B4-BE49-F238E27FC236}">
                <a16:creationId xmlns:a16="http://schemas.microsoft.com/office/drawing/2014/main" xmlns="" id="{B94EFCC2-8552-9BD4-8448-011FF57F78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568" y="4144488"/>
            <a:ext cx="8207406" cy="2666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052"/>
                                        </p:tgtEl>
                                        <p:attrNameLst>
                                          <p:attrName>style.visibility</p:attrName>
                                        </p:attrNameLst>
                                      </p:cBhvr>
                                      <p:to>
                                        <p:strVal val="visible"/>
                                      </p:to>
                                    </p:set>
                                    <p:animEffect transition="in" filter="circle(in)">
                                      <p:cBhvr>
                                        <p:cTn id="10" dur="2000"/>
                                        <p:tgtEl>
                                          <p:spTgt spid="2052"/>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6" presetClass="entr" presetSubtype="16"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circle(in)">
                                      <p:cBhvr>
                                        <p:cTn id="15" dur="2000"/>
                                        <p:tgtEl>
                                          <p:spTgt spid="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6" presetClass="entr" presetSubtype="16"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circle(in)">
                                      <p:cBhvr>
                                        <p:cTn id="20"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TextBox 6">
            <a:extLst>
              <a:ext uri="{FF2B5EF4-FFF2-40B4-BE49-F238E27FC236}">
                <a16:creationId xmlns:a16="http://schemas.microsoft.com/office/drawing/2014/main" xmlns="" id="{99D27E59-8E80-ACD3-20E4-E0711C39AAE0}"/>
              </a:ext>
            </a:extLst>
          </p:cNvPr>
          <p:cNvSpPr txBox="1">
            <a:spLocks noChangeArrowheads="1"/>
          </p:cNvSpPr>
          <p:nvPr/>
        </p:nvSpPr>
        <p:spPr bwMode="auto">
          <a:xfrm>
            <a:off x="378511" y="886312"/>
            <a:ext cx="8174464" cy="457369"/>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ndParaRPr>
          </a:p>
        </p:txBody>
      </p:sp>
      <p:sp>
        <p:nvSpPr>
          <p:cNvPr id="162819" name="Line 2">
            <a:extLst>
              <a:ext uri="{FF2B5EF4-FFF2-40B4-BE49-F238E27FC236}">
                <a16:creationId xmlns:a16="http://schemas.microsoft.com/office/drawing/2014/main" xmlns="" id="{BB9D3D50-B154-55E8-476B-594B4B3AF79C}"/>
              </a:ext>
            </a:extLst>
          </p:cNvPr>
          <p:cNvSpPr>
            <a:spLocks noChangeShapeType="1"/>
          </p:cNvSpPr>
          <p:nvPr/>
        </p:nvSpPr>
        <p:spPr bwMode="auto">
          <a:xfrm>
            <a:off x="571460" y="86905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62820" name="Rectangle 3">
            <a:extLst>
              <a:ext uri="{FF2B5EF4-FFF2-40B4-BE49-F238E27FC236}">
                <a16:creationId xmlns:a16="http://schemas.microsoft.com/office/drawing/2014/main" xmlns="" id="{E10E551D-083D-B2AA-1951-19A8611E1D56}"/>
              </a:ext>
            </a:extLst>
          </p:cNvPr>
          <p:cNvSpPr>
            <a:spLocks noGrp="1" noChangeArrowheads="1"/>
          </p:cNvSpPr>
          <p:nvPr>
            <p:ph type="title" sz="quarter"/>
          </p:nvPr>
        </p:nvSpPr>
        <p:spPr>
          <a:xfrm>
            <a:off x="518124" y="335701"/>
            <a:ext cx="7962690" cy="456490"/>
          </a:xfrm>
        </p:spPr>
        <p:txBody>
          <a:bodyPr/>
          <a:lstStyle/>
          <a:p>
            <a:r>
              <a:rPr lang="en-US" altLang="en-US" sz="4348"/>
              <a:t>“Do” Inclusion?</a:t>
            </a:r>
          </a:p>
        </p:txBody>
      </p:sp>
      <p:sp>
        <p:nvSpPr>
          <p:cNvPr id="757764" name="Text Box 4">
            <a:extLst>
              <a:ext uri="{FF2B5EF4-FFF2-40B4-BE49-F238E27FC236}">
                <a16:creationId xmlns:a16="http://schemas.microsoft.com/office/drawing/2014/main" xmlns="" id="{0268C042-8DE9-BAD1-2A15-3A282EB4CBC9}"/>
              </a:ext>
            </a:extLst>
          </p:cNvPr>
          <p:cNvSpPr txBox="1">
            <a:spLocks noChangeArrowheads="1"/>
          </p:cNvSpPr>
          <p:nvPr/>
        </p:nvSpPr>
        <p:spPr bwMode="auto">
          <a:xfrm>
            <a:off x="605971" y="966315"/>
            <a:ext cx="3633095" cy="760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4348" b="1">
                <a:solidFill>
                  <a:srgbClr val="FF0000"/>
                </a:solidFill>
                <a:latin typeface="Tahoma" panose="020B0604030504040204" pitchFamily="34" charset="0"/>
              </a:rPr>
              <a:t>Is someone</a:t>
            </a:r>
            <a:endParaRPr lang="en-US" altLang="en-US" sz="4348" b="1">
              <a:solidFill>
                <a:srgbClr val="FF3300"/>
              </a:solidFill>
              <a:latin typeface="Tahoma" panose="020B0604030504040204" pitchFamily="34" charset="0"/>
            </a:endParaRPr>
          </a:p>
        </p:txBody>
      </p:sp>
      <p:sp>
        <p:nvSpPr>
          <p:cNvPr id="2" name="TextBox 1">
            <a:extLst>
              <a:ext uri="{FF2B5EF4-FFF2-40B4-BE49-F238E27FC236}">
                <a16:creationId xmlns:a16="http://schemas.microsoft.com/office/drawing/2014/main" xmlns="" id="{A540DEED-2511-6905-E7AB-FC7415A44A3F}"/>
              </a:ext>
            </a:extLst>
          </p:cNvPr>
          <p:cNvSpPr txBox="1"/>
          <p:nvPr/>
        </p:nvSpPr>
        <p:spPr>
          <a:xfrm>
            <a:off x="58497" y="4873231"/>
            <a:ext cx="7674834" cy="1794370"/>
          </a:xfrm>
          <a:prstGeom prst="rect">
            <a:avLst/>
          </a:prstGeom>
          <a:noFill/>
        </p:spPr>
        <p:txBody>
          <a:bodyPr>
            <a:spAutoFit/>
          </a:bodyPr>
          <a:lstStyle/>
          <a:p>
            <a:pPr algn="ctr">
              <a:defRPr/>
            </a:pPr>
            <a:r>
              <a:rPr lang="en-US" altLang="en-US" sz="5336" b="1" dirty="0">
                <a:ln w="38100">
                  <a:solidFill>
                    <a:srgbClr val="002060"/>
                  </a:solidFill>
                </a:ln>
                <a:solidFill>
                  <a:srgbClr val="FF3300"/>
                </a:solidFill>
                <a:latin typeface="Tahoma" panose="020B0604030504040204" pitchFamily="34" charset="0"/>
              </a:rPr>
              <a:t>Support</a:t>
            </a:r>
            <a:r>
              <a:rPr lang="en-US" altLang="en-US" sz="5336" b="1" dirty="0">
                <a:solidFill>
                  <a:srgbClr val="FF3300"/>
                </a:solidFill>
                <a:latin typeface="Tahoma" panose="020B0604030504040204" pitchFamily="34" charset="0"/>
              </a:rPr>
              <a:t> </a:t>
            </a:r>
            <a:r>
              <a:rPr lang="en-US" altLang="en-US" sz="5336" b="1" dirty="0">
                <a:ln w="28575">
                  <a:solidFill>
                    <a:srgbClr val="002060"/>
                  </a:solidFill>
                </a:ln>
                <a:solidFill>
                  <a:srgbClr val="FF3300"/>
                </a:solidFill>
                <a:latin typeface="Tahoma" panose="020B0604030504040204" pitchFamily="34" charset="0"/>
              </a:rPr>
              <a:t>an </a:t>
            </a:r>
          </a:p>
          <a:p>
            <a:pPr algn="ctr">
              <a:defRPr/>
            </a:pPr>
            <a:r>
              <a:rPr lang="en-US" altLang="en-US" sz="5732" b="1" dirty="0">
                <a:ln w="44450">
                  <a:solidFill>
                    <a:srgbClr val="002060"/>
                  </a:solidFill>
                </a:ln>
                <a:solidFill>
                  <a:srgbClr val="FF3300"/>
                </a:solidFill>
                <a:latin typeface="Tahoma" panose="020B0604030504040204" pitchFamily="34" charset="0"/>
              </a:rPr>
              <a:t>inclusionary life!</a:t>
            </a:r>
          </a:p>
        </p:txBody>
      </p:sp>
      <p:pic>
        <p:nvPicPr>
          <p:cNvPr id="162823" name="Picture 2">
            <a:extLst>
              <a:ext uri="{FF2B5EF4-FFF2-40B4-BE49-F238E27FC236}">
                <a16:creationId xmlns:a16="http://schemas.microsoft.com/office/drawing/2014/main" xmlns="" id="{922272DD-9160-DEDE-BA36-6BD3071A6EBE}"/>
              </a:ext>
            </a:extLst>
          </p:cNvPr>
          <p:cNvPicPr>
            <a:picLocks noChangeAspect="1"/>
          </p:cNvPicPr>
          <p:nvPr/>
        </p:nvPicPr>
        <p:blipFill>
          <a:blip r:embed="rId3">
            <a:extLst>
              <a:ext uri="{28A0092B-C50C-407E-A947-70E740481C1C}">
                <a14:useLocalDpi xmlns:a14="http://schemas.microsoft.com/office/drawing/2010/main" val="0"/>
              </a:ext>
            </a:extLst>
          </a:blip>
          <a:srcRect l="37502" r="2162"/>
          <a:stretch>
            <a:fillRect/>
          </a:stretch>
        </p:blipFill>
        <p:spPr bwMode="auto">
          <a:xfrm>
            <a:off x="538517" y="1736545"/>
            <a:ext cx="5548471" cy="3184448"/>
          </a:xfrm>
          <a:prstGeom prst="rect">
            <a:avLst/>
          </a:prstGeom>
          <a:noFill/>
          <a:ln w="101600">
            <a:solidFill>
              <a:srgbClr val="FFC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8E46867F-5AEF-38B0-5C7C-3909AD6D1A6E}"/>
              </a:ext>
            </a:extLst>
          </p:cNvPr>
          <p:cNvSpPr txBox="1">
            <a:spLocks noChangeArrowheads="1"/>
          </p:cNvSpPr>
          <p:nvPr/>
        </p:nvSpPr>
        <p:spPr bwMode="auto">
          <a:xfrm>
            <a:off x="6259544" y="1356921"/>
            <a:ext cx="3258177" cy="3741334"/>
          </a:xfrm>
          <a:prstGeom prst="rect">
            <a:avLst/>
          </a:prstGeom>
          <a:solidFill>
            <a:schemeClr val="bg1"/>
          </a:solidFill>
          <a:ln w="85725">
            <a:solidFill>
              <a:srgbClr val="0070C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953" b="1">
                <a:solidFill>
                  <a:srgbClr val="000099"/>
                </a:solidFill>
                <a:latin typeface="Imprint MT Shadow" panose="04020605060303030202" pitchFamily="82" charset="0"/>
              </a:rPr>
              <a:t>If people were </a:t>
            </a:r>
          </a:p>
          <a:p>
            <a:pPr algn="ctr">
              <a:spcBef>
                <a:spcPct val="0"/>
              </a:spcBef>
            </a:pPr>
            <a:r>
              <a:rPr lang="en-US" altLang="en-US" sz="3953" b="1">
                <a:solidFill>
                  <a:srgbClr val="000099"/>
                </a:solidFill>
                <a:latin typeface="Imprint MT Shadow" panose="04020605060303030202" pitchFamily="82" charset="0"/>
              </a:rPr>
              <a:t>not segregated, </a:t>
            </a:r>
          </a:p>
          <a:p>
            <a:pPr algn="ctr">
              <a:spcBef>
                <a:spcPct val="0"/>
              </a:spcBef>
            </a:pPr>
            <a:r>
              <a:rPr lang="en-US" altLang="en-US" sz="3953" b="1">
                <a:solidFill>
                  <a:srgbClr val="000099"/>
                </a:solidFill>
                <a:latin typeface="Imprint MT Shadow" panose="04020605060303030202" pitchFamily="82" charset="0"/>
              </a:rPr>
              <a:t>we would not </a:t>
            </a:r>
          </a:p>
          <a:p>
            <a:pPr algn="ctr">
              <a:spcBef>
                <a:spcPct val="0"/>
              </a:spcBef>
            </a:pPr>
            <a:r>
              <a:rPr lang="en-US" altLang="en-US" sz="3953" b="1">
                <a:solidFill>
                  <a:srgbClr val="000099"/>
                </a:solidFill>
                <a:latin typeface="Imprint MT Shadow" panose="04020605060303030202" pitchFamily="82" charset="0"/>
              </a:rPr>
              <a:t>be “doing</a:t>
            </a:r>
          </a:p>
          <a:p>
            <a:pPr algn="ctr">
              <a:spcBef>
                <a:spcPct val="0"/>
              </a:spcBef>
            </a:pPr>
            <a:r>
              <a:rPr lang="en-US" altLang="en-US" sz="3953" b="1">
                <a:solidFill>
                  <a:srgbClr val="000099"/>
                </a:solidFill>
                <a:latin typeface="Imprint MT Shadow" panose="04020605060303030202" pitchFamily="82" charset="0"/>
              </a:rPr>
              <a:t> inclusion.”</a:t>
            </a:r>
          </a:p>
        </p:txBody>
      </p:sp>
      <p:sp>
        <p:nvSpPr>
          <p:cNvPr id="5" name="TextBox 4">
            <a:extLst>
              <a:ext uri="{FF2B5EF4-FFF2-40B4-BE49-F238E27FC236}">
                <a16:creationId xmlns:a16="http://schemas.microsoft.com/office/drawing/2014/main" xmlns="" id="{6E15988B-E444-54C1-C4C7-1A0FAB92496E}"/>
              </a:ext>
            </a:extLst>
          </p:cNvPr>
          <p:cNvSpPr txBox="1">
            <a:spLocks noChangeArrowheads="1"/>
          </p:cNvSpPr>
          <p:nvPr/>
        </p:nvSpPr>
        <p:spPr bwMode="auto">
          <a:xfrm>
            <a:off x="4074353" y="952197"/>
            <a:ext cx="4621372" cy="790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546" b="1" i="1">
                <a:solidFill>
                  <a:srgbClr val="000099"/>
                </a:solidFill>
                <a:latin typeface="Tahoma" panose="020B0604030504040204" pitchFamily="34" charset="0"/>
              </a:rPr>
              <a:t>doing</a:t>
            </a:r>
            <a:r>
              <a:rPr lang="en-US" altLang="en-US" sz="4546" b="1">
                <a:solidFill>
                  <a:srgbClr val="000099"/>
                </a:solidFill>
                <a:latin typeface="Tahoma" panose="020B0604030504040204" pitchFamily="34" charset="0"/>
              </a:rPr>
              <a:t> 	</a:t>
            </a:r>
            <a:r>
              <a:rPr lang="en-US" altLang="en-US" sz="4546" b="1">
                <a:solidFill>
                  <a:srgbClr val="FF3300"/>
                </a:solidFill>
                <a:latin typeface="Tahoma" panose="020B0604030504040204" pitchFamily="34" charset="0"/>
              </a:rPr>
              <a:t>inclusion</a:t>
            </a:r>
            <a:endParaRPr lang="en-US" altLang="en-US" sz="4546">
              <a:latin typeface="Times New Roman" panose="02020603050405020304" pitchFamily="18" charset="0"/>
            </a:endParaRPr>
          </a:p>
        </p:txBody>
      </p:sp>
      <p:sp>
        <p:nvSpPr>
          <p:cNvPr id="6" name="TextBox 5">
            <a:extLst>
              <a:ext uri="{FF2B5EF4-FFF2-40B4-BE49-F238E27FC236}">
                <a16:creationId xmlns:a16="http://schemas.microsoft.com/office/drawing/2014/main" xmlns="" id="{184C9840-0D29-A762-544C-7F45BCB39BD3}"/>
              </a:ext>
            </a:extLst>
          </p:cNvPr>
          <p:cNvSpPr txBox="1">
            <a:spLocks noChangeArrowheads="1"/>
          </p:cNvSpPr>
          <p:nvPr/>
        </p:nvSpPr>
        <p:spPr bwMode="auto">
          <a:xfrm>
            <a:off x="6246994" y="1778898"/>
            <a:ext cx="2257350" cy="760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348" b="1">
                <a:solidFill>
                  <a:srgbClr val="FF3300"/>
                </a:solidFill>
                <a:latin typeface="Tahoma" panose="020B0604030504040204" pitchFamily="34" charset="0"/>
              </a:rPr>
              <a:t>to you?</a:t>
            </a:r>
            <a:endParaRPr lang="en-US" altLang="en-US" sz="2372">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57764"/>
                                        </p:tgtEl>
                                        <p:attrNameLst>
                                          <p:attrName>style.visibility</p:attrName>
                                        </p:attrNameLst>
                                      </p:cBhvr>
                                      <p:to>
                                        <p:strVal val="visible"/>
                                      </p:to>
                                    </p:set>
                                    <p:anim calcmode="lin" valueType="num">
                                      <p:cBhvr additive="base">
                                        <p:cTn id="7" dur="2000" fill="hold"/>
                                        <p:tgtEl>
                                          <p:spTgt spid="757764"/>
                                        </p:tgtEl>
                                        <p:attrNameLst>
                                          <p:attrName>ppt_x</p:attrName>
                                        </p:attrNameLst>
                                      </p:cBhvr>
                                      <p:tavLst>
                                        <p:tav tm="0">
                                          <p:val>
                                            <p:strVal val="0-#ppt_w/2"/>
                                          </p:val>
                                        </p:tav>
                                        <p:tav tm="100000">
                                          <p:val>
                                            <p:strVal val="#ppt_x"/>
                                          </p:val>
                                        </p:tav>
                                      </p:tavLst>
                                    </p:anim>
                                    <p:anim calcmode="lin" valueType="num">
                                      <p:cBhvr additive="base">
                                        <p:cTn id="8" dur="2000" fill="hold"/>
                                        <p:tgtEl>
                                          <p:spTgt spid="75776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2000"/>
                            </p:stCondLst>
                            <p:childTnLst>
                              <p:par>
                                <p:cTn id="10" presetID="25" presetClass="entr" presetSubtype="0"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13"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14"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 calcmode="lin" valueType="num">
                                      <p:cBhvr>
                                        <p:cTn id="16"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7"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8"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9" dur="1000" decel="50000">
                                          <p:stCondLst>
                                            <p:cond delay="0"/>
                                          </p:stCondLst>
                                        </p:cTn>
                                        <p:tgtEl>
                                          <p:spTgt spid="5"/>
                                        </p:tgtEl>
                                      </p:cBhvr>
                                    </p:animEffect>
                                  </p:childTnLst>
                                </p:cTn>
                              </p:par>
                            </p:childTnLst>
                          </p:cTn>
                        </p:par>
                        <p:par>
                          <p:cTn id="20" fill="hold" nodeType="afterGroup">
                            <p:stCondLst>
                              <p:cond delay="3000"/>
                            </p:stCondLst>
                            <p:childTnLst>
                              <p:par>
                                <p:cTn id="21" presetID="2" presetClass="entr" presetSubtype="2" fill="hold" grpId="0" nodeType="after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1+#ppt_w/2"/>
                                          </p:val>
                                        </p:tav>
                                        <p:tav tm="100000">
                                          <p:val>
                                            <p:strVal val="#ppt_x"/>
                                          </p:val>
                                        </p:tav>
                                      </p:tavLst>
                                    </p:anim>
                                    <p:anim calcmode="lin" valueType="num">
                                      <p:cBhvr additive="base">
                                        <p:cTn id="2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75776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5"/>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6"/>
                                        </p:tgtEl>
                                        <p:attrNameLst>
                                          <p:attrName>style.visibility</p:attrName>
                                        </p:attrNameLst>
                                      </p:cBhvr>
                                      <p:to>
                                        <p:strVal val="hidden"/>
                                      </p:to>
                                    </p:set>
                                  </p:childTnLst>
                                </p:cTn>
                              </p:par>
                              <p:par>
                                <p:cTn id="33" presetID="45" presetClass="entr" presetSubtype="0" fill="hold" grpId="0" nodeType="with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2000"/>
                                        <p:tgtEl>
                                          <p:spTgt spid="4"/>
                                        </p:tgtEl>
                                      </p:cBhvr>
                                    </p:animEffect>
                                    <p:anim calcmode="lin" valueType="num">
                                      <p:cBhvr>
                                        <p:cTn id="36" dur="2000" fill="hold"/>
                                        <p:tgtEl>
                                          <p:spTgt spid="4"/>
                                        </p:tgtEl>
                                        <p:attrNameLst>
                                          <p:attrName>ppt_w</p:attrName>
                                        </p:attrNameLst>
                                      </p:cBhvr>
                                      <p:tavLst>
                                        <p:tav tm="0" fmla="#ppt_w*sin(2.5*pi*$)">
                                          <p:val>
                                            <p:fltVal val="0"/>
                                          </p:val>
                                        </p:tav>
                                        <p:tav tm="100000">
                                          <p:val>
                                            <p:fltVal val="1"/>
                                          </p:val>
                                        </p:tav>
                                      </p:tavLst>
                                    </p:anim>
                                    <p:anim calcmode="lin" valueType="num">
                                      <p:cBhvr>
                                        <p:cTn id="37"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30" presetClass="entr" presetSubtype="0"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fade">
                                      <p:cBhvr>
                                        <p:cTn id="42" dur="800" decel="100000"/>
                                        <p:tgtEl>
                                          <p:spTgt spid="2"/>
                                        </p:tgtEl>
                                      </p:cBhvr>
                                    </p:animEffect>
                                    <p:anim calcmode="lin" valueType="num">
                                      <p:cBhvr>
                                        <p:cTn id="43" dur="800" decel="100000" fill="hold"/>
                                        <p:tgtEl>
                                          <p:spTgt spid="2"/>
                                        </p:tgtEl>
                                        <p:attrNameLst>
                                          <p:attrName>style.rotation</p:attrName>
                                        </p:attrNameLst>
                                      </p:cBhvr>
                                      <p:tavLst>
                                        <p:tav tm="0">
                                          <p:val>
                                            <p:fltVal val="-90"/>
                                          </p:val>
                                        </p:tav>
                                        <p:tav tm="100000">
                                          <p:val>
                                            <p:fltVal val="0"/>
                                          </p:val>
                                        </p:tav>
                                      </p:tavLst>
                                    </p:anim>
                                    <p:anim calcmode="lin" valueType="num">
                                      <p:cBhvr>
                                        <p:cTn id="44" dur="800" decel="100000" fill="hold"/>
                                        <p:tgtEl>
                                          <p:spTgt spid="2"/>
                                        </p:tgtEl>
                                        <p:attrNameLst>
                                          <p:attrName>ppt_x</p:attrName>
                                        </p:attrNameLst>
                                      </p:cBhvr>
                                      <p:tavLst>
                                        <p:tav tm="0">
                                          <p:val>
                                            <p:strVal val="#ppt_x+0.4"/>
                                          </p:val>
                                        </p:tav>
                                        <p:tav tm="100000">
                                          <p:val>
                                            <p:strVal val="#ppt_x-0.05"/>
                                          </p:val>
                                        </p:tav>
                                      </p:tavLst>
                                    </p:anim>
                                    <p:anim calcmode="lin" valueType="num">
                                      <p:cBhvr>
                                        <p:cTn id="45" dur="800" decel="100000" fill="hold"/>
                                        <p:tgtEl>
                                          <p:spTgt spid="2"/>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64" grpId="0"/>
      <p:bldP spid="757764" grpId="1"/>
      <p:bldP spid="4" grpId="0" animBg="1"/>
      <p:bldP spid="5" grpId="0"/>
      <p:bldP spid="5" grpId="1"/>
      <p:bldP spid="6" grpId="0"/>
      <p:bldP spid="6" grpId="1"/>
    </p:bld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xmlns="" id="{8A6751CF-2A21-B2DD-CA57-ACA3F66D967E}"/>
              </a:ext>
            </a:extLst>
          </p:cNvPr>
          <p:cNvGrpSpPr>
            <a:grpSpLocks/>
          </p:cNvGrpSpPr>
          <p:nvPr/>
        </p:nvGrpSpPr>
        <p:grpSpPr bwMode="auto">
          <a:xfrm>
            <a:off x="4494763" y="978864"/>
            <a:ext cx="876900" cy="953766"/>
            <a:chOff x="3360" y="1104"/>
            <a:chExt cx="570" cy="609"/>
          </a:xfrm>
        </p:grpSpPr>
        <p:sp>
          <p:nvSpPr>
            <p:cNvPr id="259085" name="WordArt 3">
              <a:extLst>
                <a:ext uri="{FF2B5EF4-FFF2-40B4-BE49-F238E27FC236}">
                  <a16:creationId xmlns:a16="http://schemas.microsoft.com/office/drawing/2014/main" xmlns="" id="{34E7D411-1174-6CFB-D6E3-3518ABB7A86D}"/>
                </a:ext>
              </a:extLst>
            </p:cNvPr>
            <p:cNvSpPr>
              <a:spLocks noChangeArrowheads="1" noChangeShapeType="1" noTextEdit="1"/>
            </p:cNvSpPr>
            <p:nvPr/>
          </p:nvSpPr>
          <p:spPr bwMode="auto">
            <a:xfrm>
              <a:off x="3360" y="1104"/>
              <a:ext cx="366" cy="408"/>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558" kern="10">
                  <a:solidFill>
                    <a:schemeClr val="accent2"/>
                  </a:solidFill>
                  <a:latin typeface="Arial Black" panose="020B0A04020102020204" pitchFamily="34" charset="0"/>
                </a:rPr>
                <a:t>R</a:t>
              </a:r>
            </a:p>
          </p:txBody>
        </p:sp>
        <p:sp>
          <p:nvSpPr>
            <p:cNvPr id="259086" name="WordArt 4">
              <a:extLst>
                <a:ext uri="{FF2B5EF4-FFF2-40B4-BE49-F238E27FC236}">
                  <a16:creationId xmlns:a16="http://schemas.microsoft.com/office/drawing/2014/main" xmlns="" id="{6A6D7885-964D-1C72-052C-735DECCF8B0A}"/>
                </a:ext>
              </a:extLst>
            </p:cNvPr>
            <p:cNvSpPr>
              <a:spLocks noChangeArrowheads="1" noChangeShapeType="1" noTextEdit="1"/>
            </p:cNvSpPr>
            <p:nvPr/>
          </p:nvSpPr>
          <p:spPr bwMode="auto">
            <a:xfrm>
              <a:off x="3594" y="1473"/>
              <a:ext cx="336" cy="24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558" kern="10">
                  <a:solidFill>
                    <a:schemeClr val="accent2"/>
                  </a:solidFill>
                  <a:latin typeface="Arial Black" panose="020B0A04020102020204" pitchFamily="34" charset="0"/>
                </a:rPr>
                <a:t>X</a:t>
              </a:r>
            </a:p>
          </p:txBody>
        </p:sp>
      </p:grpSp>
      <p:sp>
        <p:nvSpPr>
          <p:cNvPr id="831493" name="WordArt 5">
            <a:extLst>
              <a:ext uri="{FF2B5EF4-FFF2-40B4-BE49-F238E27FC236}">
                <a16:creationId xmlns:a16="http://schemas.microsoft.com/office/drawing/2014/main" xmlns="" id="{0F583C0B-A49E-B129-C062-077BD438DAFB}"/>
              </a:ext>
            </a:extLst>
          </p:cNvPr>
          <p:cNvSpPr>
            <a:spLocks noChangeArrowheads="1" noChangeShapeType="1" noTextEdit="1"/>
          </p:cNvSpPr>
          <p:nvPr/>
        </p:nvSpPr>
        <p:spPr bwMode="auto">
          <a:xfrm>
            <a:off x="3385697" y="3614271"/>
            <a:ext cx="1422805" cy="517669"/>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558" b="1" kern="10">
                <a:solidFill>
                  <a:schemeClr val="hlink"/>
                </a:solidFill>
                <a:effectLst>
                  <a:outerShdw dist="35921" dir="2700000" algn="ctr" rotWithShape="0">
                    <a:schemeClr val="bg2"/>
                  </a:outerShdw>
                </a:effectLst>
                <a:cs typeface="Times New Roman" panose="02020603050405020304" pitchFamily="18" charset="0"/>
              </a:rPr>
              <a:t>Grocery</a:t>
            </a:r>
          </a:p>
        </p:txBody>
      </p:sp>
      <p:sp>
        <p:nvSpPr>
          <p:cNvPr id="831494" name="WordArt 6">
            <a:extLst>
              <a:ext uri="{FF2B5EF4-FFF2-40B4-BE49-F238E27FC236}">
                <a16:creationId xmlns:a16="http://schemas.microsoft.com/office/drawing/2014/main" xmlns="" id="{C0FB7441-C55C-45C9-4F4E-D0B1D224F614}"/>
              </a:ext>
            </a:extLst>
          </p:cNvPr>
          <p:cNvSpPr>
            <a:spLocks noChangeArrowheads="1" noChangeShapeType="1" noTextEdit="1"/>
          </p:cNvSpPr>
          <p:nvPr/>
        </p:nvSpPr>
        <p:spPr bwMode="auto">
          <a:xfrm>
            <a:off x="5528533" y="3990757"/>
            <a:ext cx="2809530" cy="561592"/>
          </a:xfrm>
          <a:prstGeom prst="rect">
            <a:avLst/>
          </a:prstGeom>
        </p:spPr>
        <p:txBody>
          <a:bodyPr wrap="none" fromWordArt="1">
            <a:prstTxWarp prst="textPlain">
              <a:avLst>
                <a:gd name="adj" fmla="val 50000"/>
              </a:avLst>
            </a:prstTxWarp>
          </a:bodyPr>
          <a:lstStyle/>
          <a:p>
            <a:pPr algn="ctr"/>
            <a:r>
              <a:rPr lang="en-US" sz="3558" kern="10">
                <a:ln w="9525">
                  <a:solidFill>
                    <a:srgbClr val="000000"/>
                  </a:solidFill>
                  <a:round/>
                  <a:headEnd/>
                  <a:tailEnd/>
                </a:ln>
                <a:solidFill>
                  <a:srgbClr val="0000FF"/>
                </a:solidFill>
                <a:latin typeface="Arial Black" panose="020B0A04020102020204" pitchFamily="34" charset="0"/>
              </a:rPr>
              <a:t>Joe's Burgers</a:t>
            </a:r>
          </a:p>
        </p:txBody>
      </p:sp>
      <p:sp>
        <p:nvSpPr>
          <p:cNvPr id="259077" name="Rectangle 7">
            <a:extLst>
              <a:ext uri="{FF2B5EF4-FFF2-40B4-BE49-F238E27FC236}">
                <a16:creationId xmlns:a16="http://schemas.microsoft.com/office/drawing/2014/main" xmlns="" id="{786655EA-8929-D6D4-8604-98510DDC3945}"/>
              </a:ext>
            </a:extLst>
          </p:cNvPr>
          <p:cNvSpPr>
            <a:spLocks noGrp="1" noChangeArrowheads="1"/>
          </p:cNvSpPr>
          <p:nvPr>
            <p:ph type="body" idx="1"/>
          </p:nvPr>
        </p:nvSpPr>
        <p:spPr>
          <a:xfrm>
            <a:off x="1082854" y="603947"/>
            <a:ext cx="7167362" cy="1193776"/>
          </a:xfrm>
          <a:noFill/>
        </p:spPr>
        <p:txBody>
          <a:bodyPr vert="horz" wrap="square" lIns="0" tIns="0" rIns="0" bIns="0" numCol="1" anchor="ctr" anchorCtr="0" compatLnSpc="1">
            <a:prstTxWarp prst="textNoShape">
              <a:avLst/>
            </a:prstTxWarp>
          </a:bodyPr>
          <a:lstStyle/>
          <a:p>
            <a:pPr marL="0" indent="0" algn="just" defTabSz="412586">
              <a:spcBef>
                <a:spcPct val="0"/>
              </a:spcBef>
              <a:buClr>
                <a:srgbClr val="002060"/>
              </a:buClr>
              <a:buSzPct val="90000"/>
            </a:pPr>
            <a:r>
              <a:rPr lang="en-US" altLang="en-US" sz="2965">
                <a:solidFill>
                  <a:srgbClr val="002060"/>
                </a:solidFill>
              </a:rPr>
              <a:t> </a:t>
            </a:r>
            <a:endParaRPr lang="en-US" altLang="en-US"/>
          </a:p>
        </p:txBody>
      </p:sp>
      <p:sp>
        <p:nvSpPr>
          <p:cNvPr id="259078" name="Text Box 8">
            <a:extLst>
              <a:ext uri="{FF2B5EF4-FFF2-40B4-BE49-F238E27FC236}">
                <a16:creationId xmlns:a16="http://schemas.microsoft.com/office/drawing/2014/main" xmlns="" id="{B61CFB66-1DB6-7F6A-ABD0-DF10B0E59A53}"/>
              </a:ext>
            </a:extLst>
          </p:cNvPr>
          <p:cNvSpPr txBox="1">
            <a:spLocks noChangeArrowheads="1"/>
          </p:cNvSpPr>
          <p:nvPr/>
        </p:nvSpPr>
        <p:spPr bwMode="auto">
          <a:xfrm>
            <a:off x="354981" y="-1"/>
            <a:ext cx="10274945" cy="1129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249" b="1">
                <a:solidFill>
                  <a:srgbClr val="336600"/>
                </a:solidFill>
              </a:rPr>
              <a:t>Being Connected</a:t>
            </a:r>
          </a:p>
        </p:txBody>
      </p:sp>
      <p:pic>
        <p:nvPicPr>
          <p:cNvPr id="831497" name="Picture 9" descr="Postoffice">
            <a:extLst>
              <a:ext uri="{FF2B5EF4-FFF2-40B4-BE49-F238E27FC236}">
                <a16:creationId xmlns:a16="http://schemas.microsoft.com/office/drawing/2014/main" xmlns="" id="{15F29CBA-BA2F-0CF4-96F4-BFC56D8E9D5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8497" y="677676"/>
            <a:ext cx="4579018" cy="3266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1498" name="Picture 10" descr="Barber">
            <a:extLst>
              <a:ext uri="{FF2B5EF4-FFF2-40B4-BE49-F238E27FC236}">
                <a16:creationId xmlns:a16="http://schemas.microsoft.com/office/drawing/2014/main" xmlns="" id="{D3D73BF2-9F4B-CDFD-5C5E-D5DDE553DFEA}"/>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8497" y="3540542"/>
            <a:ext cx="3178174" cy="3496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1499" name="Picture 11" descr="Grocery">
            <a:extLst>
              <a:ext uri="{FF2B5EF4-FFF2-40B4-BE49-F238E27FC236}">
                <a16:creationId xmlns:a16="http://schemas.microsoft.com/office/drawing/2014/main" xmlns="" id="{532C8CAB-885B-9267-D6AB-9E0DC0892190}"/>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720571" y="3990757"/>
            <a:ext cx="3046403" cy="3011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1500" name="Picture 12" descr="Restaruant">
            <a:extLst>
              <a:ext uri="{FF2B5EF4-FFF2-40B4-BE49-F238E27FC236}">
                <a16:creationId xmlns:a16="http://schemas.microsoft.com/office/drawing/2014/main" xmlns="" id="{7AE8AA7C-3674-65FF-4BFC-062E210AB995}"/>
              </a:ext>
            </a:extLst>
          </p:cNvPr>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390487" y="4517838"/>
            <a:ext cx="3179742" cy="2552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9083" name="Line 13">
            <a:extLst>
              <a:ext uri="{FF2B5EF4-FFF2-40B4-BE49-F238E27FC236}">
                <a16:creationId xmlns:a16="http://schemas.microsoft.com/office/drawing/2014/main" xmlns="" id="{DCB1F8EA-86A5-C5DE-6D3A-FB839D396AE7}"/>
              </a:ext>
            </a:extLst>
          </p:cNvPr>
          <p:cNvSpPr>
            <a:spLocks noChangeShapeType="1"/>
          </p:cNvSpPr>
          <p:nvPr/>
        </p:nvSpPr>
        <p:spPr bwMode="auto">
          <a:xfrm flipV="1">
            <a:off x="427140" y="903567"/>
            <a:ext cx="717206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831502" name="Picture 14" descr="PE06228_">
            <a:extLst>
              <a:ext uri="{FF2B5EF4-FFF2-40B4-BE49-F238E27FC236}">
                <a16:creationId xmlns:a16="http://schemas.microsoft.com/office/drawing/2014/main" xmlns="" id="{BEBD4BAB-2FFC-77AA-2CA0-442517BAD17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07347" y="752973"/>
            <a:ext cx="3077777" cy="3171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831497"/>
                                        </p:tgtEl>
                                        <p:attrNameLst>
                                          <p:attrName>style.visibility</p:attrName>
                                        </p:attrNameLst>
                                      </p:cBhvr>
                                      <p:to>
                                        <p:strVal val="visible"/>
                                      </p:to>
                                    </p:set>
                                    <p:anim calcmode="lin" valueType="num">
                                      <p:cBhvr additive="base">
                                        <p:cTn id="7" dur="2000" fill="hold"/>
                                        <p:tgtEl>
                                          <p:spTgt spid="831497"/>
                                        </p:tgtEl>
                                        <p:attrNameLst>
                                          <p:attrName>ppt_x</p:attrName>
                                        </p:attrNameLst>
                                      </p:cBhvr>
                                      <p:tavLst>
                                        <p:tav tm="0">
                                          <p:val>
                                            <p:strVal val="#ppt_x"/>
                                          </p:val>
                                        </p:tav>
                                        <p:tav tm="100000">
                                          <p:val>
                                            <p:strVal val="#ppt_x"/>
                                          </p:val>
                                        </p:tav>
                                      </p:tavLst>
                                    </p:anim>
                                    <p:anim calcmode="lin" valueType="num">
                                      <p:cBhvr additive="base">
                                        <p:cTn id="8" dur="2000" fill="hold"/>
                                        <p:tgtEl>
                                          <p:spTgt spid="831497"/>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2000"/>
                            </p:stCondLst>
                            <p:childTnLst>
                              <p:par>
                                <p:cTn id="10" presetID="2" presetClass="entr" presetSubtype="4" fill="hold" nodeType="afterEffect">
                                  <p:stCondLst>
                                    <p:cond delay="0"/>
                                  </p:stCondLst>
                                  <p:childTnLst>
                                    <p:set>
                                      <p:cBhvr>
                                        <p:cTn id="11" dur="1" fill="hold">
                                          <p:stCondLst>
                                            <p:cond delay="0"/>
                                          </p:stCondLst>
                                        </p:cTn>
                                        <p:tgtEl>
                                          <p:spTgt spid="831498"/>
                                        </p:tgtEl>
                                        <p:attrNameLst>
                                          <p:attrName>style.visibility</p:attrName>
                                        </p:attrNameLst>
                                      </p:cBhvr>
                                      <p:to>
                                        <p:strVal val="visible"/>
                                      </p:to>
                                    </p:set>
                                    <p:anim calcmode="lin" valueType="num">
                                      <p:cBhvr additive="base">
                                        <p:cTn id="12" dur="2000" fill="hold"/>
                                        <p:tgtEl>
                                          <p:spTgt spid="831498"/>
                                        </p:tgtEl>
                                        <p:attrNameLst>
                                          <p:attrName>ppt_x</p:attrName>
                                        </p:attrNameLst>
                                      </p:cBhvr>
                                      <p:tavLst>
                                        <p:tav tm="0">
                                          <p:val>
                                            <p:strVal val="#ppt_x"/>
                                          </p:val>
                                        </p:tav>
                                        <p:tav tm="100000">
                                          <p:val>
                                            <p:strVal val="#ppt_x"/>
                                          </p:val>
                                        </p:tav>
                                      </p:tavLst>
                                    </p:anim>
                                    <p:anim calcmode="lin" valueType="num">
                                      <p:cBhvr additive="base">
                                        <p:cTn id="13" dur="2000" fill="hold"/>
                                        <p:tgtEl>
                                          <p:spTgt spid="83149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4000"/>
                            </p:stCondLst>
                            <p:childTnLst>
                              <p:par>
                                <p:cTn id="15" presetID="2" presetClass="entr" presetSubtype="4" fill="hold" nodeType="afterEffect">
                                  <p:stCondLst>
                                    <p:cond delay="0"/>
                                  </p:stCondLst>
                                  <p:childTnLst>
                                    <p:set>
                                      <p:cBhvr>
                                        <p:cTn id="16" dur="1" fill="hold">
                                          <p:stCondLst>
                                            <p:cond delay="0"/>
                                          </p:stCondLst>
                                        </p:cTn>
                                        <p:tgtEl>
                                          <p:spTgt spid="831502"/>
                                        </p:tgtEl>
                                        <p:attrNameLst>
                                          <p:attrName>style.visibility</p:attrName>
                                        </p:attrNameLst>
                                      </p:cBhvr>
                                      <p:to>
                                        <p:strVal val="visible"/>
                                      </p:to>
                                    </p:set>
                                    <p:anim calcmode="lin" valueType="num">
                                      <p:cBhvr additive="base">
                                        <p:cTn id="17" dur="2000" fill="hold"/>
                                        <p:tgtEl>
                                          <p:spTgt spid="831502"/>
                                        </p:tgtEl>
                                        <p:attrNameLst>
                                          <p:attrName>ppt_x</p:attrName>
                                        </p:attrNameLst>
                                      </p:cBhvr>
                                      <p:tavLst>
                                        <p:tav tm="0">
                                          <p:val>
                                            <p:strVal val="#ppt_x"/>
                                          </p:val>
                                        </p:tav>
                                        <p:tav tm="100000">
                                          <p:val>
                                            <p:strVal val="#ppt_x"/>
                                          </p:val>
                                        </p:tav>
                                      </p:tavLst>
                                    </p:anim>
                                    <p:anim calcmode="lin" valueType="num">
                                      <p:cBhvr additive="base">
                                        <p:cTn id="18" dur="2000" fill="hold"/>
                                        <p:tgtEl>
                                          <p:spTgt spid="83150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2000" fill="hold"/>
                                        <p:tgtEl>
                                          <p:spTgt spid="2"/>
                                        </p:tgtEl>
                                        <p:attrNameLst>
                                          <p:attrName>ppt_x</p:attrName>
                                        </p:attrNameLst>
                                      </p:cBhvr>
                                      <p:tavLst>
                                        <p:tav tm="0">
                                          <p:val>
                                            <p:strVal val="#ppt_x"/>
                                          </p:val>
                                        </p:tav>
                                        <p:tav tm="100000">
                                          <p:val>
                                            <p:strVal val="#ppt_x"/>
                                          </p:val>
                                        </p:tav>
                                      </p:tavLst>
                                    </p:anim>
                                    <p:anim calcmode="lin" valueType="num">
                                      <p:cBhvr additive="base">
                                        <p:cTn id="22" dur="2000" fill="hold"/>
                                        <p:tgtEl>
                                          <p:spTgt spid="2"/>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6000"/>
                            </p:stCondLst>
                            <p:childTnLst>
                              <p:par>
                                <p:cTn id="24" presetID="2" presetClass="entr" presetSubtype="4" fill="hold" nodeType="afterEffect">
                                  <p:stCondLst>
                                    <p:cond delay="0"/>
                                  </p:stCondLst>
                                  <p:childTnLst>
                                    <p:set>
                                      <p:cBhvr>
                                        <p:cTn id="25" dur="1" fill="hold">
                                          <p:stCondLst>
                                            <p:cond delay="0"/>
                                          </p:stCondLst>
                                        </p:cTn>
                                        <p:tgtEl>
                                          <p:spTgt spid="831499"/>
                                        </p:tgtEl>
                                        <p:attrNameLst>
                                          <p:attrName>style.visibility</p:attrName>
                                        </p:attrNameLst>
                                      </p:cBhvr>
                                      <p:to>
                                        <p:strVal val="visible"/>
                                      </p:to>
                                    </p:set>
                                    <p:anim calcmode="lin" valueType="num">
                                      <p:cBhvr additive="base">
                                        <p:cTn id="26" dur="2000" fill="hold"/>
                                        <p:tgtEl>
                                          <p:spTgt spid="831499"/>
                                        </p:tgtEl>
                                        <p:attrNameLst>
                                          <p:attrName>ppt_x</p:attrName>
                                        </p:attrNameLst>
                                      </p:cBhvr>
                                      <p:tavLst>
                                        <p:tav tm="0">
                                          <p:val>
                                            <p:strVal val="#ppt_x"/>
                                          </p:val>
                                        </p:tav>
                                        <p:tav tm="100000">
                                          <p:val>
                                            <p:strVal val="#ppt_x"/>
                                          </p:val>
                                        </p:tav>
                                      </p:tavLst>
                                    </p:anim>
                                    <p:anim calcmode="lin" valueType="num">
                                      <p:cBhvr additive="base">
                                        <p:cTn id="27" dur="2000" fill="hold"/>
                                        <p:tgtEl>
                                          <p:spTgt spid="831499"/>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831493"/>
                                        </p:tgtEl>
                                        <p:attrNameLst>
                                          <p:attrName>style.visibility</p:attrName>
                                        </p:attrNameLst>
                                      </p:cBhvr>
                                      <p:to>
                                        <p:strVal val="visible"/>
                                      </p:to>
                                    </p:set>
                                    <p:anim calcmode="lin" valueType="num">
                                      <p:cBhvr additive="base">
                                        <p:cTn id="30" dur="2000" fill="hold"/>
                                        <p:tgtEl>
                                          <p:spTgt spid="831493"/>
                                        </p:tgtEl>
                                        <p:attrNameLst>
                                          <p:attrName>ppt_x</p:attrName>
                                        </p:attrNameLst>
                                      </p:cBhvr>
                                      <p:tavLst>
                                        <p:tav tm="0">
                                          <p:val>
                                            <p:strVal val="#ppt_x"/>
                                          </p:val>
                                        </p:tav>
                                        <p:tav tm="100000">
                                          <p:val>
                                            <p:strVal val="#ppt_x"/>
                                          </p:val>
                                        </p:tav>
                                      </p:tavLst>
                                    </p:anim>
                                    <p:anim calcmode="lin" valueType="num">
                                      <p:cBhvr additive="base">
                                        <p:cTn id="31" dur="2000" fill="hold"/>
                                        <p:tgtEl>
                                          <p:spTgt spid="831493"/>
                                        </p:tgtEl>
                                        <p:attrNameLst>
                                          <p:attrName>ppt_y</p:attrName>
                                        </p:attrNameLst>
                                      </p:cBhvr>
                                      <p:tavLst>
                                        <p:tav tm="0">
                                          <p:val>
                                            <p:strVal val="1+#ppt_h/2"/>
                                          </p:val>
                                        </p:tav>
                                        <p:tav tm="100000">
                                          <p:val>
                                            <p:strVal val="#ppt_y"/>
                                          </p:val>
                                        </p:tav>
                                      </p:tavLst>
                                    </p:anim>
                                  </p:childTnLst>
                                </p:cTn>
                              </p:par>
                            </p:childTnLst>
                          </p:cTn>
                        </p:par>
                        <p:par>
                          <p:cTn id="32" fill="hold" nodeType="afterGroup">
                            <p:stCondLst>
                              <p:cond delay="8000"/>
                            </p:stCondLst>
                            <p:childTnLst>
                              <p:par>
                                <p:cTn id="33" presetID="2" presetClass="entr" presetSubtype="4" fill="hold" nodeType="afterEffect">
                                  <p:stCondLst>
                                    <p:cond delay="0"/>
                                  </p:stCondLst>
                                  <p:childTnLst>
                                    <p:set>
                                      <p:cBhvr>
                                        <p:cTn id="34" dur="1" fill="hold">
                                          <p:stCondLst>
                                            <p:cond delay="0"/>
                                          </p:stCondLst>
                                        </p:cTn>
                                        <p:tgtEl>
                                          <p:spTgt spid="831500"/>
                                        </p:tgtEl>
                                        <p:attrNameLst>
                                          <p:attrName>style.visibility</p:attrName>
                                        </p:attrNameLst>
                                      </p:cBhvr>
                                      <p:to>
                                        <p:strVal val="visible"/>
                                      </p:to>
                                    </p:set>
                                    <p:anim calcmode="lin" valueType="num">
                                      <p:cBhvr additive="base">
                                        <p:cTn id="35" dur="2000" fill="hold"/>
                                        <p:tgtEl>
                                          <p:spTgt spid="831500"/>
                                        </p:tgtEl>
                                        <p:attrNameLst>
                                          <p:attrName>ppt_x</p:attrName>
                                        </p:attrNameLst>
                                      </p:cBhvr>
                                      <p:tavLst>
                                        <p:tav tm="0">
                                          <p:val>
                                            <p:strVal val="#ppt_x"/>
                                          </p:val>
                                        </p:tav>
                                        <p:tav tm="100000">
                                          <p:val>
                                            <p:strVal val="#ppt_x"/>
                                          </p:val>
                                        </p:tav>
                                      </p:tavLst>
                                    </p:anim>
                                    <p:anim calcmode="lin" valueType="num">
                                      <p:cBhvr additive="base">
                                        <p:cTn id="36" dur="2000" fill="hold"/>
                                        <p:tgtEl>
                                          <p:spTgt spid="831500"/>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831494"/>
                                        </p:tgtEl>
                                        <p:attrNameLst>
                                          <p:attrName>style.visibility</p:attrName>
                                        </p:attrNameLst>
                                      </p:cBhvr>
                                      <p:to>
                                        <p:strVal val="visible"/>
                                      </p:to>
                                    </p:set>
                                    <p:anim calcmode="lin" valueType="num">
                                      <p:cBhvr additive="base">
                                        <p:cTn id="39" dur="2000" fill="hold"/>
                                        <p:tgtEl>
                                          <p:spTgt spid="831494"/>
                                        </p:tgtEl>
                                        <p:attrNameLst>
                                          <p:attrName>ppt_x</p:attrName>
                                        </p:attrNameLst>
                                      </p:cBhvr>
                                      <p:tavLst>
                                        <p:tav tm="0">
                                          <p:val>
                                            <p:strVal val="#ppt_x"/>
                                          </p:val>
                                        </p:tav>
                                        <p:tav tm="100000">
                                          <p:val>
                                            <p:strVal val="#ppt_x"/>
                                          </p:val>
                                        </p:tav>
                                      </p:tavLst>
                                    </p:anim>
                                    <p:anim calcmode="lin" valueType="num">
                                      <p:cBhvr additive="base">
                                        <p:cTn id="40" dur="2000" fill="hold"/>
                                        <p:tgtEl>
                                          <p:spTgt spid="8314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a:extLst>
              <a:ext uri="{FF2B5EF4-FFF2-40B4-BE49-F238E27FC236}">
                <a16:creationId xmlns:a16="http://schemas.microsoft.com/office/drawing/2014/main" xmlns="" id="{B8A9FA1E-A7E3-CB18-85F7-CEE683336D9B}"/>
              </a:ext>
            </a:extLst>
          </p:cNvPr>
          <p:cNvSpPr txBox="1">
            <a:spLocks noChangeArrowheads="1"/>
          </p:cNvSpPr>
          <p:nvPr/>
        </p:nvSpPr>
        <p:spPr bwMode="auto">
          <a:xfrm>
            <a:off x="434984" y="-1"/>
            <a:ext cx="7821507" cy="1204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348" b="1">
                <a:solidFill>
                  <a:srgbClr val="336600"/>
                </a:solidFill>
              </a:rPr>
              <a:t>Pathway to Friendship</a:t>
            </a:r>
          </a:p>
        </p:txBody>
      </p:sp>
      <p:sp>
        <p:nvSpPr>
          <p:cNvPr id="192515" name="Text Box 3">
            <a:extLst>
              <a:ext uri="{FF2B5EF4-FFF2-40B4-BE49-F238E27FC236}">
                <a16:creationId xmlns:a16="http://schemas.microsoft.com/office/drawing/2014/main" xmlns="" id="{0512AD92-ED92-62AC-633E-4EBB679C33BA}"/>
              </a:ext>
            </a:extLst>
          </p:cNvPr>
          <p:cNvSpPr txBox="1">
            <a:spLocks noChangeArrowheads="1"/>
          </p:cNvSpPr>
          <p:nvPr/>
        </p:nvSpPr>
        <p:spPr bwMode="auto">
          <a:xfrm>
            <a:off x="434983" y="914549"/>
            <a:ext cx="8125834" cy="2210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9" tIns="49559" rIns="99119" bIns="49559">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75000"/>
              </a:spcBef>
            </a:pPr>
            <a:r>
              <a:rPr lang="en-US" altLang="en-US" sz="2767" b="1">
                <a:solidFill>
                  <a:srgbClr val="800080"/>
                </a:solidFill>
                <a:latin typeface="Arial Black" panose="020B0A04020102020204" pitchFamily="34" charset="0"/>
              </a:rPr>
              <a:t>Every relationship/friendship one forms in their life, other than with family, is developed as a result of playing an active role.  The relationships/friends that one has nurtured as (an):</a:t>
            </a:r>
          </a:p>
        </p:txBody>
      </p:sp>
      <p:sp>
        <p:nvSpPr>
          <p:cNvPr id="192516" name="Text Box 4">
            <a:extLst>
              <a:ext uri="{FF2B5EF4-FFF2-40B4-BE49-F238E27FC236}">
                <a16:creationId xmlns:a16="http://schemas.microsoft.com/office/drawing/2014/main" xmlns="" id="{C59392A8-E792-2721-EEFA-0C5592A0AD8C}"/>
              </a:ext>
            </a:extLst>
          </p:cNvPr>
          <p:cNvSpPr txBox="1">
            <a:spLocks noChangeArrowheads="1"/>
          </p:cNvSpPr>
          <p:nvPr/>
        </p:nvSpPr>
        <p:spPr bwMode="auto">
          <a:xfrm>
            <a:off x="345568" y="3162486"/>
            <a:ext cx="5873190" cy="3628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9" tIns="49559" rIns="99119" bIns="49559">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5000"/>
              </a:lnSpc>
              <a:spcBef>
                <a:spcPct val="10000"/>
              </a:spcBef>
              <a:buFontTx/>
              <a:buChar char="•"/>
            </a:pPr>
            <a:r>
              <a:rPr lang="en-US" altLang="en-US" sz="3162" b="1" i="1">
                <a:solidFill>
                  <a:srgbClr val="336600"/>
                </a:solidFill>
                <a:latin typeface="Arial Black" panose="020B0A04020102020204" pitchFamily="34" charset="0"/>
              </a:rPr>
              <a:t>Parishioner who </a:t>
            </a:r>
          </a:p>
          <a:p>
            <a:pPr>
              <a:lnSpc>
                <a:spcPct val="95000"/>
              </a:lnSpc>
              <a:spcBef>
                <a:spcPct val="10000"/>
              </a:spcBef>
            </a:pPr>
            <a:r>
              <a:rPr lang="en-US" altLang="en-US" sz="3162" b="1" i="1">
                <a:solidFill>
                  <a:srgbClr val="336600"/>
                </a:solidFill>
                <a:latin typeface="Arial Black" panose="020B0A04020102020204" pitchFamily="34" charset="0"/>
              </a:rPr>
              <a:t>collects the tithe…</a:t>
            </a:r>
          </a:p>
          <a:p>
            <a:pPr>
              <a:lnSpc>
                <a:spcPct val="95000"/>
              </a:lnSpc>
              <a:spcBef>
                <a:spcPct val="10000"/>
              </a:spcBef>
              <a:buFontTx/>
              <a:buChar char="•"/>
            </a:pPr>
            <a:r>
              <a:rPr lang="en-US" altLang="en-US" sz="3162" b="1" i="1">
                <a:solidFill>
                  <a:srgbClr val="336600"/>
                </a:solidFill>
                <a:latin typeface="Arial Black" panose="020B0A04020102020204" pitchFamily="34" charset="0"/>
              </a:rPr>
              <a:t>Camper who won first </a:t>
            </a:r>
          </a:p>
          <a:p>
            <a:pPr>
              <a:lnSpc>
                <a:spcPct val="95000"/>
              </a:lnSpc>
              <a:spcBef>
                <a:spcPct val="10000"/>
              </a:spcBef>
            </a:pPr>
            <a:r>
              <a:rPr lang="en-US" altLang="en-US" sz="3162" b="1" i="1">
                <a:solidFill>
                  <a:srgbClr val="336600"/>
                </a:solidFill>
                <a:latin typeface="Arial Black" panose="020B0A04020102020204" pitchFamily="34" charset="0"/>
              </a:rPr>
              <a:t>place in diving at the</a:t>
            </a:r>
          </a:p>
          <a:p>
            <a:pPr>
              <a:lnSpc>
                <a:spcPct val="95000"/>
              </a:lnSpc>
              <a:spcBef>
                <a:spcPct val="10000"/>
              </a:spcBef>
            </a:pPr>
            <a:r>
              <a:rPr lang="en-US" altLang="en-US" sz="3162" b="1" i="1">
                <a:solidFill>
                  <a:srgbClr val="336600"/>
                </a:solidFill>
                <a:latin typeface="Arial Black" panose="020B0A04020102020204" pitchFamily="34" charset="0"/>
              </a:rPr>
              <a:t>Girl/Boy Scout Camp…</a:t>
            </a:r>
          </a:p>
          <a:p>
            <a:pPr>
              <a:lnSpc>
                <a:spcPct val="95000"/>
              </a:lnSpc>
              <a:spcBef>
                <a:spcPct val="10000"/>
              </a:spcBef>
              <a:buFontTx/>
              <a:buChar char="•"/>
            </a:pPr>
            <a:r>
              <a:rPr lang="en-US" altLang="en-US" sz="3162" b="1" i="1">
                <a:solidFill>
                  <a:srgbClr val="336600"/>
                </a:solidFill>
                <a:latin typeface="Arial Black" panose="020B0A04020102020204" pitchFamily="34" charset="0"/>
              </a:rPr>
              <a:t>Church member who</a:t>
            </a:r>
          </a:p>
          <a:p>
            <a:pPr>
              <a:lnSpc>
                <a:spcPct val="95000"/>
              </a:lnSpc>
              <a:spcBef>
                <a:spcPct val="10000"/>
              </a:spcBef>
            </a:pPr>
            <a:r>
              <a:rPr lang="en-US" altLang="en-US" sz="3162" b="1" i="1">
                <a:solidFill>
                  <a:srgbClr val="336600"/>
                </a:solidFill>
                <a:latin typeface="Arial Black" panose="020B0A04020102020204" pitchFamily="34" charset="0"/>
              </a:rPr>
              <a:t>joins the choir…</a:t>
            </a:r>
          </a:p>
        </p:txBody>
      </p:sp>
      <p:sp>
        <p:nvSpPr>
          <p:cNvPr id="264197" name="Line 5">
            <a:extLst>
              <a:ext uri="{FF2B5EF4-FFF2-40B4-BE49-F238E27FC236}">
                <a16:creationId xmlns:a16="http://schemas.microsoft.com/office/drawing/2014/main" xmlns="" id="{DCC119FA-C3DF-F121-1C5C-BA033B712037}"/>
              </a:ext>
            </a:extLst>
          </p:cNvPr>
          <p:cNvSpPr>
            <a:spLocks noChangeShapeType="1"/>
          </p:cNvSpPr>
          <p:nvPr/>
        </p:nvSpPr>
        <p:spPr bwMode="auto">
          <a:xfrm flipV="1">
            <a:off x="510280" y="914548"/>
            <a:ext cx="6400271"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192518" name="Picture 6" descr="j0154974">
            <a:extLst>
              <a:ext uri="{FF2B5EF4-FFF2-40B4-BE49-F238E27FC236}">
                <a16:creationId xmlns:a16="http://schemas.microsoft.com/office/drawing/2014/main" xmlns="" id="{0CF459CE-E6C5-4027-8F48-72E04A65031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16380" y="2108324"/>
            <a:ext cx="4200962" cy="5338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192515"/>
                                        </p:tgtEl>
                                        <p:attrNameLst>
                                          <p:attrName>style.visibility</p:attrName>
                                        </p:attrNameLst>
                                      </p:cBhvr>
                                      <p:to>
                                        <p:strVal val="visible"/>
                                      </p:to>
                                    </p:set>
                                    <p:animEffect transition="in" filter="fade">
                                      <p:cBhvr>
                                        <p:cTn id="7" dur="1600" decel="100000"/>
                                        <p:tgtEl>
                                          <p:spTgt spid="192515"/>
                                        </p:tgtEl>
                                      </p:cBhvr>
                                    </p:animEffect>
                                    <p:anim calcmode="lin" valueType="num">
                                      <p:cBhvr>
                                        <p:cTn id="8" dur="1600" decel="100000" fill="hold"/>
                                        <p:tgtEl>
                                          <p:spTgt spid="192515"/>
                                        </p:tgtEl>
                                        <p:attrNameLst>
                                          <p:attrName>style.rotation</p:attrName>
                                        </p:attrNameLst>
                                      </p:cBhvr>
                                      <p:tavLst>
                                        <p:tav tm="0">
                                          <p:val>
                                            <p:fltVal val="-90"/>
                                          </p:val>
                                        </p:tav>
                                        <p:tav tm="100000">
                                          <p:val>
                                            <p:fltVal val="0"/>
                                          </p:val>
                                        </p:tav>
                                      </p:tavLst>
                                    </p:anim>
                                    <p:anim calcmode="lin" valueType="num">
                                      <p:cBhvr>
                                        <p:cTn id="9" dur="1600" decel="100000" fill="hold"/>
                                        <p:tgtEl>
                                          <p:spTgt spid="192515"/>
                                        </p:tgtEl>
                                        <p:attrNameLst>
                                          <p:attrName>ppt_x</p:attrName>
                                        </p:attrNameLst>
                                      </p:cBhvr>
                                      <p:tavLst>
                                        <p:tav tm="0">
                                          <p:val>
                                            <p:strVal val="#ppt_x+0.4"/>
                                          </p:val>
                                        </p:tav>
                                        <p:tav tm="100000">
                                          <p:val>
                                            <p:strVal val="#ppt_x-0.05"/>
                                          </p:val>
                                        </p:tav>
                                      </p:tavLst>
                                    </p:anim>
                                    <p:anim calcmode="lin" valueType="num">
                                      <p:cBhvr>
                                        <p:cTn id="10" dur="1600" decel="100000" fill="hold"/>
                                        <p:tgtEl>
                                          <p:spTgt spid="192515"/>
                                        </p:tgtEl>
                                        <p:attrNameLst>
                                          <p:attrName>ppt_y</p:attrName>
                                        </p:attrNameLst>
                                      </p:cBhvr>
                                      <p:tavLst>
                                        <p:tav tm="0">
                                          <p:val>
                                            <p:strVal val="#ppt_y-0.4"/>
                                          </p:val>
                                        </p:tav>
                                        <p:tav tm="100000">
                                          <p:val>
                                            <p:strVal val="#ppt_y+0.1"/>
                                          </p:val>
                                        </p:tav>
                                      </p:tavLst>
                                    </p:anim>
                                    <p:anim calcmode="lin" valueType="num">
                                      <p:cBhvr>
                                        <p:cTn id="11" dur="400" accel="100000" fill="hold">
                                          <p:stCondLst>
                                            <p:cond delay="1600"/>
                                          </p:stCondLst>
                                        </p:cTn>
                                        <p:tgtEl>
                                          <p:spTgt spid="192515"/>
                                        </p:tgtEl>
                                        <p:attrNameLst>
                                          <p:attrName>ppt_x</p:attrName>
                                        </p:attrNameLst>
                                      </p:cBhvr>
                                      <p:tavLst>
                                        <p:tav tm="0">
                                          <p:val>
                                            <p:strVal val="#ppt_x-0.05"/>
                                          </p:val>
                                        </p:tav>
                                        <p:tav tm="100000">
                                          <p:val>
                                            <p:strVal val="#ppt_x"/>
                                          </p:val>
                                        </p:tav>
                                      </p:tavLst>
                                    </p:anim>
                                    <p:anim calcmode="lin" valueType="num">
                                      <p:cBhvr>
                                        <p:cTn id="12" dur="400" accel="100000" fill="hold">
                                          <p:stCondLst>
                                            <p:cond delay="1600"/>
                                          </p:stCondLst>
                                        </p:cTn>
                                        <p:tgtEl>
                                          <p:spTgt spid="192515"/>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192518"/>
                                        </p:tgtEl>
                                        <p:attrNameLst>
                                          <p:attrName>style.visibility</p:attrName>
                                        </p:attrNameLst>
                                      </p:cBhvr>
                                      <p:to>
                                        <p:strVal val="visible"/>
                                      </p:to>
                                    </p:set>
                                    <p:animEffect transition="in" filter="fade">
                                      <p:cBhvr>
                                        <p:cTn id="15" dur="1600" decel="100000"/>
                                        <p:tgtEl>
                                          <p:spTgt spid="192518"/>
                                        </p:tgtEl>
                                      </p:cBhvr>
                                    </p:animEffect>
                                    <p:anim calcmode="lin" valueType="num">
                                      <p:cBhvr>
                                        <p:cTn id="16" dur="1600" decel="100000" fill="hold"/>
                                        <p:tgtEl>
                                          <p:spTgt spid="192518"/>
                                        </p:tgtEl>
                                        <p:attrNameLst>
                                          <p:attrName>style.rotation</p:attrName>
                                        </p:attrNameLst>
                                      </p:cBhvr>
                                      <p:tavLst>
                                        <p:tav tm="0">
                                          <p:val>
                                            <p:fltVal val="-90"/>
                                          </p:val>
                                        </p:tav>
                                        <p:tav tm="100000">
                                          <p:val>
                                            <p:fltVal val="0"/>
                                          </p:val>
                                        </p:tav>
                                      </p:tavLst>
                                    </p:anim>
                                    <p:anim calcmode="lin" valueType="num">
                                      <p:cBhvr>
                                        <p:cTn id="17" dur="1600" decel="100000" fill="hold"/>
                                        <p:tgtEl>
                                          <p:spTgt spid="192518"/>
                                        </p:tgtEl>
                                        <p:attrNameLst>
                                          <p:attrName>ppt_x</p:attrName>
                                        </p:attrNameLst>
                                      </p:cBhvr>
                                      <p:tavLst>
                                        <p:tav tm="0">
                                          <p:val>
                                            <p:strVal val="#ppt_x+0.4"/>
                                          </p:val>
                                        </p:tav>
                                        <p:tav tm="100000">
                                          <p:val>
                                            <p:strVal val="#ppt_x-0.05"/>
                                          </p:val>
                                        </p:tav>
                                      </p:tavLst>
                                    </p:anim>
                                    <p:anim calcmode="lin" valueType="num">
                                      <p:cBhvr>
                                        <p:cTn id="18" dur="1600" decel="100000" fill="hold"/>
                                        <p:tgtEl>
                                          <p:spTgt spid="192518"/>
                                        </p:tgtEl>
                                        <p:attrNameLst>
                                          <p:attrName>ppt_y</p:attrName>
                                        </p:attrNameLst>
                                      </p:cBhvr>
                                      <p:tavLst>
                                        <p:tav tm="0">
                                          <p:val>
                                            <p:strVal val="#ppt_y-0.4"/>
                                          </p:val>
                                        </p:tav>
                                        <p:tav tm="100000">
                                          <p:val>
                                            <p:strVal val="#ppt_y+0.1"/>
                                          </p:val>
                                        </p:tav>
                                      </p:tavLst>
                                    </p:anim>
                                    <p:anim calcmode="lin" valueType="num">
                                      <p:cBhvr>
                                        <p:cTn id="19" dur="400" accel="100000" fill="hold">
                                          <p:stCondLst>
                                            <p:cond delay="1600"/>
                                          </p:stCondLst>
                                        </p:cTn>
                                        <p:tgtEl>
                                          <p:spTgt spid="192518"/>
                                        </p:tgtEl>
                                        <p:attrNameLst>
                                          <p:attrName>ppt_x</p:attrName>
                                        </p:attrNameLst>
                                      </p:cBhvr>
                                      <p:tavLst>
                                        <p:tav tm="0">
                                          <p:val>
                                            <p:strVal val="#ppt_x-0.05"/>
                                          </p:val>
                                        </p:tav>
                                        <p:tav tm="100000">
                                          <p:val>
                                            <p:strVal val="#ppt_x"/>
                                          </p:val>
                                        </p:tav>
                                      </p:tavLst>
                                    </p:anim>
                                    <p:anim calcmode="lin" valueType="num">
                                      <p:cBhvr>
                                        <p:cTn id="20" dur="400" accel="100000" fill="hold">
                                          <p:stCondLst>
                                            <p:cond delay="1600"/>
                                          </p:stCondLst>
                                        </p:cTn>
                                        <p:tgtEl>
                                          <p:spTgt spid="192518"/>
                                        </p:tgtEl>
                                        <p:attrNameLst>
                                          <p:attrName>ppt_y</p:attrName>
                                        </p:attrNameLst>
                                      </p:cBhvr>
                                      <p:tavLst>
                                        <p:tav tm="0">
                                          <p:val>
                                            <p:strVal val="#ppt_y+0.1"/>
                                          </p:val>
                                        </p:tav>
                                        <p:tav tm="100000">
                                          <p:val>
                                            <p:strVal val="#ppt_y"/>
                                          </p:val>
                                        </p:tav>
                                      </p:tavLst>
                                    </p:anim>
                                  </p:childTnLst>
                                </p:cTn>
                              </p:par>
                            </p:childTnLst>
                          </p:cTn>
                        </p:par>
                        <p:par>
                          <p:cTn id="21" fill="hold" nodeType="afterGroup">
                            <p:stCondLst>
                              <p:cond delay="2000"/>
                            </p:stCondLst>
                            <p:childTnLst>
                              <p:par>
                                <p:cTn id="22" presetID="34" presetClass="entr" presetSubtype="0" fill="hold" nodeType="afterEffect">
                                  <p:stCondLst>
                                    <p:cond delay="0"/>
                                  </p:stCondLst>
                                  <p:childTnLst>
                                    <p:set>
                                      <p:cBhvr>
                                        <p:cTn id="23" dur="1" fill="hold">
                                          <p:stCondLst>
                                            <p:cond delay="0"/>
                                          </p:stCondLst>
                                        </p:cTn>
                                        <p:tgtEl>
                                          <p:spTgt spid="192516">
                                            <p:txEl>
                                              <p:pRg st="0" end="0"/>
                                            </p:txEl>
                                          </p:spTgt>
                                        </p:tgtEl>
                                        <p:attrNameLst>
                                          <p:attrName>style.visibility</p:attrName>
                                        </p:attrNameLst>
                                      </p:cBhvr>
                                      <p:to>
                                        <p:strVal val="visible"/>
                                      </p:to>
                                    </p:set>
                                    <p:anim from="(-#ppt_w/2)" to="(#ppt_x)" calcmode="lin" valueType="num">
                                      <p:cBhvr>
                                        <p:cTn id="24" dur="1200" fill="hold">
                                          <p:stCondLst>
                                            <p:cond delay="0"/>
                                          </p:stCondLst>
                                        </p:cTn>
                                        <p:tgtEl>
                                          <p:spTgt spid="192516">
                                            <p:txEl>
                                              <p:pRg st="0" end="0"/>
                                            </p:txEl>
                                          </p:spTgt>
                                        </p:tgtEl>
                                        <p:attrNameLst>
                                          <p:attrName>ppt_x</p:attrName>
                                        </p:attrNameLst>
                                      </p:cBhvr>
                                    </p:anim>
                                    <p:anim from="0" to="-1.0" calcmode="lin" valueType="num">
                                      <p:cBhvr>
                                        <p:cTn id="25" dur="400" decel="50000" autoRev="1" fill="hold">
                                          <p:stCondLst>
                                            <p:cond delay="1200"/>
                                          </p:stCondLst>
                                        </p:cTn>
                                        <p:tgtEl>
                                          <p:spTgt spid="192516">
                                            <p:txEl>
                                              <p:pRg st="0" end="0"/>
                                            </p:txEl>
                                          </p:spTgt>
                                        </p:tgtEl>
                                        <p:attrNameLst>
                                          <p:attrName>xshear</p:attrName>
                                        </p:attrNameLst>
                                      </p:cBhvr>
                                    </p:anim>
                                    <p:animScale>
                                      <p:cBhvr>
                                        <p:cTn id="26" dur="400" decel="100000" autoRev="1" fill="hold">
                                          <p:stCondLst>
                                            <p:cond delay="1200"/>
                                          </p:stCondLst>
                                        </p:cTn>
                                        <p:tgtEl>
                                          <p:spTgt spid="192516">
                                            <p:txEl>
                                              <p:pRg st="0" end="0"/>
                                            </p:txEl>
                                          </p:spTgt>
                                        </p:tgtEl>
                                      </p:cBhvr>
                                      <p:from x="100000" y="100000"/>
                                      <p:to x="80000" y="100000"/>
                                    </p:animScale>
                                    <p:anim by="(#ppt_h/3+#ppt_w*0.1)" calcmode="lin" valueType="num">
                                      <p:cBhvr additive="sum">
                                        <p:cTn id="27" dur="400" decel="100000" autoRev="1" fill="hold">
                                          <p:stCondLst>
                                            <p:cond delay="1200"/>
                                          </p:stCondLst>
                                        </p:cTn>
                                        <p:tgtEl>
                                          <p:spTgt spid="192516">
                                            <p:txEl>
                                              <p:pRg st="0" end="0"/>
                                            </p:txEl>
                                          </p:spTgt>
                                        </p:tgtEl>
                                        <p:attrNameLst>
                                          <p:attrName>ppt_x</p:attrName>
                                        </p:attrNameLst>
                                      </p:cBhvr>
                                    </p:anim>
                                  </p:childTnLst>
                                </p:cTn>
                              </p:par>
                              <p:par>
                                <p:cTn id="28" presetID="34" presetClass="entr" presetSubtype="0" fill="hold" nodeType="withEffect">
                                  <p:stCondLst>
                                    <p:cond delay="0"/>
                                  </p:stCondLst>
                                  <p:childTnLst>
                                    <p:set>
                                      <p:cBhvr>
                                        <p:cTn id="29" dur="1" fill="hold">
                                          <p:stCondLst>
                                            <p:cond delay="0"/>
                                          </p:stCondLst>
                                        </p:cTn>
                                        <p:tgtEl>
                                          <p:spTgt spid="192516">
                                            <p:txEl>
                                              <p:pRg st="1" end="1"/>
                                            </p:txEl>
                                          </p:spTgt>
                                        </p:tgtEl>
                                        <p:attrNameLst>
                                          <p:attrName>style.visibility</p:attrName>
                                        </p:attrNameLst>
                                      </p:cBhvr>
                                      <p:to>
                                        <p:strVal val="visible"/>
                                      </p:to>
                                    </p:set>
                                    <p:anim from="(-#ppt_w/2)" to="(#ppt_x)" calcmode="lin" valueType="num">
                                      <p:cBhvr>
                                        <p:cTn id="30" dur="1200" fill="hold">
                                          <p:stCondLst>
                                            <p:cond delay="0"/>
                                          </p:stCondLst>
                                        </p:cTn>
                                        <p:tgtEl>
                                          <p:spTgt spid="192516">
                                            <p:txEl>
                                              <p:pRg st="1" end="1"/>
                                            </p:txEl>
                                          </p:spTgt>
                                        </p:tgtEl>
                                        <p:attrNameLst>
                                          <p:attrName>ppt_x</p:attrName>
                                        </p:attrNameLst>
                                      </p:cBhvr>
                                    </p:anim>
                                    <p:anim from="0" to="-1.0" calcmode="lin" valueType="num">
                                      <p:cBhvr>
                                        <p:cTn id="31" dur="400" decel="50000" autoRev="1" fill="hold">
                                          <p:stCondLst>
                                            <p:cond delay="1200"/>
                                          </p:stCondLst>
                                        </p:cTn>
                                        <p:tgtEl>
                                          <p:spTgt spid="192516">
                                            <p:txEl>
                                              <p:pRg st="1" end="1"/>
                                            </p:txEl>
                                          </p:spTgt>
                                        </p:tgtEl>
                                        <p:attrNameLst>
                                          <p:attrName>xshear</p:attrName>
                                        </p:attrNameLst>
                                      </p:cBhvr>
                                    </p:anim>
                                    <p:animScale>
                                      <p:cBhvr>
                                        <p:cTn id="32" dur="400" decel="100000" autoRev="1" fill="hold">
                                          <p:stCondLst>
                                            <p:cond delay="1200"/>
                                          </p:stCondLst>
                                        </p:cTn>
                                        <p:tgtEl>
                                          <p:spTgt spid="192516">
                                            <p:txEl>
                                              <p:pRg st="1" end="1"/>
                                            </p:txEl>
                                          </p:spTgt>
                                        </p:tgtEl>
                                      </p:cBhvr>
                                      <p:from x="100000" y="100000"/>
                                      <p:to x="80000" y="100000"/>
                                    </p:animScale>
                                    <p:anim by="(#ppt_h/3+#ppt_w*0.1)" calcmode="lin" valueType="num">
                                      <p:cBhvr additive="sum">
                                        <p:cTn id="33" dur="400" decel="100000" autoRev="1" fill="hold">
                                          <p:stCondLst>
                                            <p:cond delay="1200"/>
                                          </p:stCondLst>
                                        </p:cTn>
                                        <p:tgtEl>
                                          <p:spTgt spid="192516">
                                            <p:txEl>
                                              <p:pRg st="1" end="1"/>
                                            </p:txEl>
                                          </p:spTgt>
                                        </p:tgtEl>
                                        <p:attrNameLst>
                                          <p:attrName>ppt_x</p:attrName>
                                        </p:attrNameLst>
                                      </p:cBhvr>
                                    </p:anim>
                                  </p:childTnLst>
                                </p:cTn>
                              </p:par>
                            </p:childTnLst>
                          </p:cTn>
                        </p:par>
                        <p:par>
                          <p:cTn id="34" fill="hold" nodeType="afterGroup">
                            <p:stCondLst>
                              <p:cond delay="4000"/>
                            </p:stCondLst>
                            <p:childTnLst>
                              <p:par>
                                <p:cTn id="35" presetID="34" presetClass="entr" presetSubtype="0" fill="hold" nodeType="afterEffect">
                                  <p:stCondLst>
                                    <p:cond delay="0"/>
                                  </p:stCondLst>
                                  <p:childTnLst>
                                    <p:set>
                                      <p:cBhvr>
                                        <p:cTn id="36" dur="1" fill="hold">
                                          <p:stCondLst>
                                            <p:cond delay="0"/>
                                          </p:stCondLst>
                                        </p:cTn>
                                        <p:tgtEl>
                                          <p:spTgt spid="192516">
                                            <p:txEl>
                                              <p:pRg st="2" end="2"/>
                                            </p:txEl>
                                          </p:spTgt>
                                        </p:tgtEl>
                                        <p:attrNameLst>
                                          <p:attrName>style.visibility</p:attrName>
                                        </p:attrNameLst>
                                      </p:cBhvr>
                                      <p:to>
                                        <p:strVal val="visible"/>
                                      </p:to>
                                    </p:set>
                                    <p:anim from="(-#ppt_w/2)" to="(#ppt_x)" calcmode="lin" valueType="num">
                                      <p:cBhvr>
                                        <p:cTn id="37" dur="1200" fill="hold">
                                          <p:stCondLst>
                                            <p:cond delay="0"/>
                                          </p:stCondLst>
                                        </p:cTn>
                                        <p:tgtEl>
                                          <p:spTgt spid="192516">
                                            <p:txEl>
                                              <p:pRg st="2" end="2"/>
                                            </p:txEl>
                                          </p:spTgt>
                                        </p:tgtEl>
                                        <p:attrNameLst>
                                          <p:attrName>ppt_x</p:attrName>
                                        </p:attrNameLst>
                                      </p:cBhvr>
                                    </p:anim>
                                    <p:anim from="0" to="-1.0" calcmode="lin" valueType="num">
                                      <p:cBhvr>
                                        <p:cTn id="38" dur="400" decel="50000" autoRev="1" fill="hold">
                                          <p:stCondLst>
                                            <p:cond delay="1200"/>
                                          </p:stCondLst>
                                        </p:cTn>
                                        <p:tgtEl>
                                          <p:spTgt spid="192516">
                                            <p:txEl>
                                              <p:pRg st="2" end="2"/>
                                            </p:txEl>
                                          </p:spTgt>
                                        </p:tgtEl>
                                        <p:attrNameLst>
                                          <p:attrName>xshear</p:attrName>
                                        </p:attrNameLst>
                                      </p:cBhvr>
                                    </p:anim>
                                    <p:animScale>
                                      <p:cBhvr>
                                        <p:cTn id="39" dur="400" decel="100000" autoRev="1" fill="hold">
                                          <p:stCondLst>
                                            <p:cond delay="1200"/>
                                          </p:stCondLst>
                                        </p:cTn>
                                        <p:tgtEl>
                                          <p:spTgt spid="192516">
                                            <p:txEl>
                                              <p:pRg st="2" end="2"/>
                                            </p:txEl>
                                          </p:spTgt>
                                        </p:tgtEl>
                                      </p:cBhvr>
                                      <p:from x="100000" y="100000"/>
                                      <p:to x="80000" y="100000"/>
                                    </p:animScale>
                                    <p:anim by="(#ppt_h/3+#ppt_w*0.1)" calcmode="lin" valueType="num">
                                      <p:cBhvr additive="sum">
                                        <p:cTn id="40" dur="400" decel="100000" autoRev="1" fill="hold">
                                          <p:stCondLst>
                                            <p:cond delay="1200"/>
                                          </p:stCondLst>
                                        </p:cTn>
                                        <p:tgtEl>
                                          <p:spTgt spid="192516">
                                            <p:txEl>
                                              <p:pRg st="2" end="2"/>
                                            </p:txEl>
                                          </p:spTgt>
                                        </p:tgtEl>
                                        <p:attrNameLst>
                                          <p:attrName>ppt_x</p:attrName>
                                        </p:attrNameLst>
                                      </p:cBhvr>
                                    </p:anim>
                                  </p:childTnLst>
                                </p:cTn>
                              </p:par>
                              <p:par>
                                <p:cTn id="41" presetID="34" presetClass="entr" presetSubtype="0" fill="hold" nodeType="withEffect">
                                  <p:stCondLst>
                                    <p:cond delay="0"/>
                                  </p:stCondLst>
                                  <p:childTnLst>
                                    <p:set>
                                      <p:cBhvr>
                                        <p:cTn id="42" dur="1" fill="hold">
                                          <p:stCondLst>
                                            <p:cond delay="0"/>
                                          </p:stCondLst>
                                        </p:cTn>
                                        <p:tgtEl>
                                          <p:spTgt spid="192516">
                                            <p:txEl>
                                              <p:pRg st="3" end="3"/>
                                            </p:txEl>
                                          </p:spTgt>
                                        </p:tgtEl>
                                        <p:attrNameLst>
                                          <p:attrName>style.visibility</p:attrName>
                                        </p:attrNameLst>
                                      </p:cBhvr>
                                      <p:to>
                                        <p:strVal val="visible"/>
                                      </p:to>
                                    </p:set>
                                    <p:anim from="(-#ppt_w/2)" to="(#ppt_x)" calcmode="lin" valueType="num">
                                      <p:cBhvr>
                                        <p:cTn id="43" dur="1200" fill="hold">
                                          <p:stCondLst>
                                            <p:cond delay="0"/>
                                          </p:stCondLst>
                                        </p:cTn>
                                        <p:tgtEl>
                                          <p:spTgt spid="192516">
                                            <p:txEl>
                                              <p:pRg st="3" end="3"/>
                                            </p:txEl>
                                          </p:spTgt>
                                        </p:tgtEl>
                                        <p:attrNameLst>
                                          <p:attrName>ppt_x</p:attrName>
                                        </p:attrNameLst>
                                      </p:cBhvr>
                                    </p:anim>
                                    <p:anim from="0" to="-1.0" calcmode="lin" valueType="num">
                                      <p:cBhvr>
                                        <p:cTn id="44" dur="400" decel="50000" autoRev="1" fill="hold">
                                          <p:stCondLst>
                                            <p:cond delay="1200"/>
                                          </p:stCondLst>
                                        </p:cTn>
                                        <p:tgtEl>
                                          <p:spTgt spid="192516">
                                            <p:txEl>
                                              <p:pRg st="3" end="3"/>
                                            </p:txEl>
                                          </p:spTgt>
                                        </p:tgtEl>
                                        <p:attrNameLst>
                                          <p:attrName>xshear</p:attrName>
                                        </p:attrNameLst>
                                      </p:cBhvr>
                                    </p:anim>
                                    <p:animScale>
                                      <p:cBhvr>
                                        <p:cTn id="45" dur="400" decel="100000" autoRev="1" fill="hold">
                                          <p:stCondLst>
                                            <p:cond delay="1200"/>
                                          </p:stCondLst>
                                        </p:cTn>
                                        <p:tgtEl>
                                          <p:spTgt spid="192516">
                                            <p:txEl>
                                              <p:pRg st="3" end="3"/>
                                            </p:txEl>
                                          </p:spTgt>
                                        </p:tgtEl>
                                      </p:cBhvr>
                                      <p:from x="100000" y="100000"/>
                                      <p:to x="80000" y="100000"/>
                                    </p:animScale>
                                    <p:anim by="(#ppt_h/3+#ppt_w*0.1)" calcmode="lin" valueType="num">
                                      <p:cBhvr additive="sum">
                                        <p:cTn id="46" dur="400" decel="100000" autoRev="1" fill="hold">
                                          <p:stCondLst>
                                            <p:cond delay="1200"/>
                                          </p:stCondLst>
                                        </p:cTn>
                                        <p:tgtEl>
                                          <p:spTgt spid="192516">
                                            <p:txEl>
                                              <p:pRg st="3" end="3"/>
                                            </p:txEl>
                                          </p:spTgt>
                                        </p:tgtEl>
                                        <p:attrNameLst>
                                          <p:attrName>ppt_x</p:attrName>
                                        </p:attrNameLst>
                                      </p:cBhvr>
                                    </p:anim>
                                  </p:childTnLst>
                                </p:cTn>
                              </p:par>
                              <p:par>
                                <p:cTn id="47" presetID="34" presetClass="entr" presetSubtype="0" fill="hold" nodeType="withEffect">
                                  <p:stCondLst>
                                    <p:cond delay="0"/>
                                  </p:stCondLst>
                                  <p:childTnLst>
                                    <p:set>
                                      <p:cBhvr>
                                        <p:cTn id="48" dur="1" fill="hold">
                                          <p:stCondLst>
                                            <p:cond delay="0"/>
                                          </p:stCondLst>
                                        </p:cTn>
                                        <p:tgtEl>
                                          <p:spTgt spid="192516">
                                            <p:txEl>
                                              <p:pRg st="4" end="4"/>
                                            </p:txEl>
                                          </p:spTgt>
                                        </p:tgtEl>
                                        <p:attrNameLst>
                                          <p:attrName>style.visibility</p:attrName>
                                        </p:attrNameLst>
                                      </p:cBhvr>
                                      <p:to>
                                        <p:strVal val="visible"/>
                                      </p:to>
                                    </p:set>
                                    <p:anim from="(-#ppt_w/2)" to="(#ppt_x)" calcmode="lin" valueType="num">
                                      <p:cBhvr>
                                        <p:cTn id="49" dur="1200" fill="hold">
                                          <p:stCondLst>
                                            <p:cond delay="0"/>
                                          </p:stCondLst>
                                        </p:cTn>
                                        <p:tgtEl>
                                          <p:spTgt spid="192516">
                                            <p:txEl>
                                              <p:pRg st="4" end="4"/>
                                            </p:txEl>
                                          </p:spTgt>
                                        </p:tgtEl>
                                        <p:attrNameLst>
                                          <p:attrName>ppt_x</p:attrName>
                                        </p:attrNameLst>
                                      </p:cBhvr>
                                    </p:anim>
                                    <p:anim from="0" to="-1.0" calcmode="lin" valueType="num">
                                      <p:cBhvr>
                                        <p:cTn id="50" dur="400" decel="50000" autoRev="1" fill="hold">
                                          <p:stCondLst>
                                            <p:cond delay="1200"/>
                                          </p:stCondLst>
                                        </p:cTn>
                                        <p:tgtEl>
                                          <p:spTgt spid="192516">
                                            <p:txEl>
                                              <p:pRg st="4" end="4"/>
                                            </p:txEl>
                                          </p:spTgt>
                                        </p:tgtEl>
                                        <p:attrNameLst>
                                          <p:attrName>xshear</p:attrName>
                                        </p:attrNameLst>
                                      </p:cBhvr>
                                    </p:anim>
                                    <p:animScale>
                                      <p:cBhvr>
                                        <p:cTn id="51" dur="400" decel="100000" autoRev="1" fill="hold">
                                          <p:stCondLst>
                                            <p:cond delay="1200"/>
                                          </p:stCondLst>
                                        </p:cTn>
                                        <p:tgtEl>
                                          <p:spTgt spid="192516">
                                            <p:txEl>
                                              <p:pRg st="4" end="4"/>
                                            </p:txEl>
                                          </p:spTgt>
                                        </p:tgtEl>
                                      </p:cBhvr>
                                      <p:from x="100000" y="100000"/>
                                      <p:to x="80000" y="100000"/>
                                    </p:animScale>
                                    <p:anim by="(#ppt_h/3+#ppt_w*0.1)" calcmode="lin" valueType="num">
                                      <p:cBhvr additive="sum">
                                        <p:cTn id="52" dur="400" decel="100000" autoRev="1" fill="hold">
                                          <p:stCondLst>
                                            <p:cond delay="1200"/>
                                          </p:stCondLst>
                                        </p:cTn>
                                        <p:tgtEl>
                                          <p:spTgt spid="192516">
                                            <p:txEl>
                                              <p:pRg st="4" end="4"/>
                                            </p:txEl>
                                          </p:spTgt>
                                        </p:tgtEl>
                                        <p:attrNameLst>
                                          <p:attrName>ppt_x</p:attrName>
                                        </p:attrNameLst>
                                      </p:cBhvr>
                                    </p:anim>
                                  </p:childTnLst>
                                </p:cTn>
                              </p:par>
                            </p:childTnLst>
                          </p:cTn>
                        </p:par>
                        <p:par>
                          <p:cTn id="53" fill="hold" nodeType="afterGroup">
                            <p:stCondLst>
                              <p:cond delay="6000"/>
                            </p:stCondLst>
                            <p:childTnLst>
                              <p:par>
                                <p:cTn id="54" presetID="34" presetClass="entr" presetSubtype="0" fill="hold" nodeType="afterEffect">
                                  <p:stCondLst>
                                    <p:cond delay="0"/>
                                  </p:stCondLst>
                                  <p:childTnLst>
                                    <p:set>
                                      <p:cBhvr>
                                        <p:cTn id="55" dur="1" fill="hold">
                                          <p:stCondLst>
                                            <p:cond delay="0"/>
                                          </p:stCondLst>
                                        </p:cTn>
                                        <p:tgtEl>
                                          <p:spTgt spid="192516">
                                            <p:txEl>
                                              <p:pRg st="5" end="5"/>
                                            </p:txEl>
                                          </p:spTgt>
                                        </p:tgtEl>
                                        <p:attrNameLst>
                                          <p:attrName>style.visibility</p:attrName>
                                        </p:attrNameLst>
                                      </p:cBhvr>
                                      <p:to>
                                        <p:strVal val="visible"/>
                                      </p:to>
                                    </p:set>
                                    <p:anim from="(-#ppt_w/2)" to="(#ppt_x)" calcmode="lin" valueType="num">
                                      <p:cBhvr>
                                        <p:cTn id="56" dur="1200" fill="hold">
                                          <p:stCondLst>
                                            <p:cond delay="0"/>
                                          </p:stCondLst>
                                        </p:cTn>
                                        <p:tgtEl>
                                          <p:spTgt spid="192516">
                                            <p:txEl>
                                              <p:pRg st="5" end="5"/>
                                            </p:txEl>
                                          </p:spTgt>
                                        </p:tgtEl>
                                        <p:attrNameLst>
                                          <p:attrName>ppt_x</p:attrName>
                                        </p:attrNameLst>
                                      </p:cBhvr>
                                    </p:anim>
                                    <p:anim from="0" to="-1.0" calcmode="lin" valueType="num">
                                      <p:cBhvr>
                                        <p:cTn id="57" dur="400" decel="50000" autoRev="1" fill="hold">
                                          <p:stCondLst>
                                            <p:cond delay="1200"/>
                                          </p:stCondLst>
                                        </p:cTn>
                                        <p:tgtEl>
                                          <p:spTgt spid="192516">
                                            <p:txEl>
                                              <p:pRg st="5" end="5"/>
                                            </p:txEl>
                                          </p:spTgt>
                                        </p:tgtEl>
                                        <p:attrNameLst>
                                          <p:attrName>xshear</p:attrName>
                                        </p:attrNameLst>
                                      </p:cBhvr>
                                    </p:anim>
                                    <p:animScale>
                                      <p:cBhvr>
                                        <p:cTn id="58" dur="400" decel="100000" autoRev="1" fill="hold">
                                          <p:stCondLst>
                                            <p:cond delay="1200"/>
                                          </p:stCondLst>
                                        </p:cTn>
                                        <p:tgtEl>
                                          <p:spTgt spid="192516">
                                            <p:txEl>
                                              <p:pRg st="5" end="5"/>
                                            </p:txEl>
                                          </p:spTgt>
                                        </p:tgtEl>
                                      </p:cBhvr>
                                      <p:from x="100000" y="100000"/>
                                      <p:to x="80000" y="100000"/>
                                    </p:animScale>
                                    <p:anim by="(#ppt_h/3+#ppt_w*0.1)" calcmode="lin" valueType="num">
                                      <p:cBhvr additive="sum">
                                        <p:cTn id="59" dur="400" decel="100000" autoRev="1" fill="hold">
                                          <p:stCondLst>
                                            <p:cond delay="1200"/>
                                          </p:stCondLst>
                                        </p:cTn>
                                        <p:tgtEl>
                                          <p:spTgt spid="192516">
                                            <p:txEl>
                                              <p:pRg st="5" end="5"/>
                                            </p:txEl>
                                          </p:spTgt>
                                        </p:tgtEl>
                                        <p:attrNameLst>
                                          <p:attrName>ppt_x</p:attrName>
                                        </p:attrNameLst>
                                      </p:cBhvr>
                                    </p:anim>
                                  </p:childTnLst>
                                </p:cTn>
                              </p:par>
                              <p:par>
                                <p:cTn id="60" presetID="34" presetClass="entr" presetSubtype="0" fill="hold" nodeType="withEffect">
                                  <p:stCondLst>
                                    <p:cond delay="0"/>
                                  </p:stCondLst>
                                  <p:childTnLst>
                                    <p:set>
                                      <p:cBhvr>
                                        <p:cTn id="61" dur="1" fill="hold">
                                          <p:stCondLst>
                                            <p:cond delay="0"/>
                                          </p:stCondLst>
                                        </p:cTn>
                                        <p:tgtEl>
                                          <p:spTgt spid="192516">
                                            <p:txEl>
                                              <p:pRg st="6" end="6"/>
                                            </p:txEl>
                                          </p:spTgt>
                                        </p:tgtEl>
                                        <p:attrNameLst>
                                          <p:attrName>style.visibility</p:attrName>
                                        </p:attrNameLst>
                                      </p:cBhvr>
                                      <p:to>
                                        <p:strVal val="visible"/>
                                      </p:to>
                                    </p:set>
                                    <p:anim from="(-#ppt_w/2)" to="(#ppt_x)" calcmode="lin" valueType="num">
                                      <p:cBhvr>
                                        <p:cTn id="62" dur="1200" fill="hold">
                                          <p:stCondLst>
                                            <p:cond delay="0"/>
                                          </p:stCondLst>
                                        </p:cTn>
                                        <p:tgtEl>
                                          <p:spTgt spid="192516">
                                            <p:txEl>
                                              <p:pRg st="6" end="6"/>
                                            </p:txEl>
                                          </p:spTgt>
                                        </p:tgtEl>
                                        <p:attrNameLst>
                                          <p:attrName>ppt_x</p:attrName>
                                        </p:attrNameLst>
                                      </p:cBhvr>
                                    </p:anim>
                                    <p:anim from="0" to="-1.0" calcmode="lin" valueType="num">
                                      <p:cBhvr>
                                        <p:cTn id="63" dur="400" decel="50000" autoRev="1" fill="hold">
                                          <p:stCondLst>
                                            <p:cond delay="1200"/>
                                          </p:stCondLst>
                                        </p:cTn>
                                        <p:tgtEl>
                                          <p:spTgt spid="192516">
                                            <p:txEl>
                                              <p:pRg st="6" end="6"/>
                                            </p:txEl>
                                          </p:spTgt>
                                        </p:tgtEl>
                                        <p:attrNameLst>
                                          <p:attrName>xshear</p:attrName>
                                        </p:attrNameLst>
                                      </p:cBhvr>
                                    </p:anim>
                                    <p:animScale>
                                      <p:cBhvr>
                                        <p:cTn id="64" dur="400" decel="100000" autoRev="1" fill="hold">
                                          <p:stCondLst>
                                            <p:cond delay="1200"/>
                                          </p:stCondLst>
                                        </p:cTn>
                                        <p:tgtEl>
                                          <p:spTgt spid="192516">
                                            <p:txEl>
                                              <p:pRg st="6" end="6"/>
                                            </p:txEl>
                                          </p:spTgt>
                                        </p:tgtEl>
                                      </p:cBhvr>
                                      <p:from x="100000" y="100000"/>
                                      <p:to x="80000" y="100000"/>
                                    </p:animScale>
                                    <p:anim by="(#ppt_h/3+#ppt_w*0.1)" calcmode="lin" valueType="num">
                                      <p:cBhvr additive="sum">
                                        <p:cTn id="65" dur="400" decel="100000" autoRev="1" fill="hold">
                                          <p:stCondLst>
                                            <p:cond delay="1200"/>
                                          </p:stCondLst>
                                        </p:cTn>
                                        <p:tgtEl>
                                          <p:spTgt spid="192516">
                                            <p:txEl>
                                              <p:pRg st="6" end="6"/>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p:bldLst>
  </p:timing>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Text Box 2">
            <a:extLst>
              <a:ext uri="{FF2B5EF4-FFF2-40B4-BE49-F238E27FC236}">
                <a16:creationId xmlns:a16="http://schemas.microsoft.com/office/drawing/2014/main" xmlns="" id="{13092F39-4627-CA50-D76D-696A60086F36}"/>
              </a:ext>
            </a:extLst>
          </p:cNvPr>
          <p:cNvSpPr txBox="1">
            <a:spLocks noChangeArrowheads="1"/>
          </p:cNvSpPr>
          <p:nvPr/>
        </p:nvSpPr>
        <p:spPr bwMode="auto">
          <a:xfrm>
            <a:off x="574598" y="229029"/>
            <a:ext cx="7691305" cy="685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r>
              <a:rPr lang="en-US" altLang="en-US" sz="4348" b="1">
                <a:solidFill>
                  <a:srgbClr val="008000"/>
                </a:solidFill>
              </a:rPr>
              <a:t>Pathway to Friendship </a:t>
            </a:r>
            <a:r>
              <a:rPr lang="en-US" altLang="en-US" sz="1976" b="1">
                <a:solidFill>
                  <a:srgbClr val="008000"/>
                </a:solidFill>
              </a:rPr>
              <a:t>(cont’d)</a:t>
            </a:r>
          </a:p>
        </p:txBody>
      </p:sp>
      <p:sp>
        <p:nvSpPr>
          <p:cNvPr id="266243" name="Line 4">
            <a:extLst>
              <a:ext uri="{FF2B5EF4-FFF2-40B4-BE49-F238E27FC236}">
                <a16:creationId xmlns:a16="http://schemas.microsoft.com/office/drawing/2014/main" xmlns="" id="{D0756596-9491-65A0-174D-47F2562017E4}"/>
              </a:ext>
            </a:extLst>
          </p:cNvPr>
          <p:cNvSpPr>
            <a:spLocks noChangeShapeType="1"/>
          </p:cNvSpPr>
          <p:nvPr/>
        </p:nvSpPr>
        <p:spPr bwMode="auto">
          <a:xfrm>
            <a:off x="585577" y="914548"/>
            <a:ext cx="6324974"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93541" name="Rectangle 5">
            <a:extLst>
              <a:ext uri="{FF2B5EF4-FFF2-40B4-BE49-F238E27FC236}">
                <a16:creationId xmlns:a16="http://schemas.microsoft.com/office/drawing/2014/main" xmlns="" id="{691F6695-AA17-448E-D627-140640543C8C}"/>
              </a:ext>
            </a:extLst>
          </p:cNvPr>
          <p:cNvSpPr>
            <a:spLocks noChangeArrowheads="1"/>
          </p:cNvSpPr>
          <p:nvPr/>
        </p:nvSpPr>
        <p:spPr bwMode="auto">
          <a:xfrm>
            <a:off x="434983" y="837683"/>
            <a:ext cx="7906217" cy="2889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5000"/>
              </a:lnSpc>
              <a:spcBef>
                <a:spcPct val="50000"/>
              </a:spcBef>
              <a:buFontTx/>
              <a:buChar char="•"/>
            </a:pPr>
            <a:r>
              <a:rPr lang="en-US" altLang="en-US" sz="3162" b="1" i="1">
                <a:solidFill>
                  <a:srgbClr val="CC3300"/>
                </a:solidFill>
                <a:latin typeface="Boca Raton ICG Solid"/>
              </a:rPr>
              <a:t>Employee who brought tomatoes to </a:t>
            </a:r>
          </a:p>
          <a:p>
            <a:pPr>
              <a:lnSpc>
                <a:spcPct val="95000"/>
              </a:lnSpc>
              <a:spcBef>
                <a:spcPct val="0"/>
              </a:spcBef>
            </a:pPr>
            <a:r>
              <a:rPr lang="en-US" altLang="en-US" sz="3162" b="1" i="1">
                <a:solidFill>
                  <a:srgbClr val="CC3300"/>
                </a:solidFill>
                <a:latin typeface="Boca Raton ICG Solid"/>
              </a:rPr>
              <a:t> work from their garden…</a:t>
            </a:r>
          </a:p>
          <a:p>
            <a:pPr>
              <a:lnSpc>
                <a:spcPct val="95000"/>
              </a:lnSpc>
              <a:spcBef>
                <a:spcPct val="50000"/>
              </a:spcBef>
              <a:buFontTx/>
              <a:buChar char="•"/>
            </a:pPr>
            <a:r>
              <a:rPr lang="en-US" altLang="en-US" sz="3162" b="1" i="1">
                <a:solidFill>
                  <a:srgbClr val="336600"/>
                </a:solidFill>
                <a:latin typeface="Boca Raton ICG Solid"/>
              </a:rPr>
              <a:t>Volunteer who raised funds</a:t>
            </a:r>
          </a:p>
          <a:p>
            <a:pPr>
              <a:lnSpc>
                <a:spcPct val="95000"/>
              </a:lnSpc>
              <a:spcBef>
                <a:spcPct val="0"/>
              </a:spcBef>
            </a:pPr>
            <a:r>
              <a:rPr lang="en-US" altLang="en-US" sz="3162" b="1" i="1">
                <a:solidFill>
                  <a:srgbClr val="336600"/>
                </a:solidFill>
                <a:latin typeface="Boca Raton ICG Solid"/>
              </a:rPr>
              <a:t> for a worthy cause…</a:t>
            </a:r>
          </a:p>
          <a:p>
            <a:pPr>
              <a:lnSpc>
                <a:spcPct val="95000"/>
              </a:lnSpc>
              <a:spcBef>
                <a:spcPct val="50000"/>
              </a:spcBef>
              <a:buFontTx/>
              <a:buChar char="•"/>
            </a:pPr>
            <a:endParaRPr lang="en-US" altLang="en-US" sz="3162" b="1" i="1">
              <a:solidFill>
                <a:srgbClr val="CC3300"/>
              </a:solidFill>
              <a:latin typeface="Boca Raton ICG Solid"/>
            </a:endParaRPr>
          </a:p>
        </p:txBody>
      </p:sp>
      <p:pic>
        <p:nvPicPr>
          <p:cNvPr id="266245" name="Picture 6" descr="j0154972">
            <a:extLst>
              <a:ext uri="{FF2B5EF4-FFF2-40B4-BE49-F238E27FC236}">
                <a16:creationId xmlns:a16="http://schemas.microsoft.com/office/drawing/2014/main" xmlns="" id="{27F66A7A-A5AC-5D46-63D2-842CDAD35C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6335" y="1355351"/>
            <a:ext cx="5030802" cy="6099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nodeType="afterEffect">
                                  <p:stCondLst>
                                    <p:cond delay="0"/>
                                  </p:stCondLst>
                                  <p:childTnLst>
                                    <p:set>
                                      <p:cBhvr>
                                        <p:cTn id="6" dur="1" fill="hold">
                                          <p:stCondLst>
                                            <p:cond delay="0"/>
                                          </p:stCondLst>
                                        </p:cTn>
                                        <p:tgtEl>
                                          <p:spTgt spid="193541">
                                            <p:txEl>
                                              <p:pRg st="0" end="0"/>
                                            </p:txEl>
                                          </p:spTgt>
                                        </p:tgtEl>
                                        <p:attrNameLst>
                                          <p:attrName>style.visibility</p:attrName>
                                        </p:attrNameLst>
                                      </p:cBhvr>
                                      <p:to>
                                        <p:strVal val="visible"/>
                                      </p:to>
                                    </p:set>
                                    <p:anim from="(-#ppt_w/2)" to="(#ppt_x)" calcmode="lin" valueType="num">
                                      <p:cBhvr>
                                        <p:cTn id="7" dur="1200" fill="hold">
                                          <p:stCondLst>
                                            <p:cond delay="0"/>
                                          </p:stCondLst>
                                        </p:cTn>
                                        <p:tgtEl>
                                          <p:spTgt spid="193541">
                                            <p:txEl>
                                              <p:pRg st="0" end="0"/>
                                            </p:txEl>
                                          </p:spTgt>
                                        </p:tgtEl>
                                        <p:attrNameLst>
                                          <p:attrName>ppt_x</p:attrName>
                                        </p:attrNameLst>
                                      </p:cBhvr>
                                    </p:anim>
                                    <p:anim from="0" to="-1.0" calcmode="lin" valueType="num">
                                      <p:cBhvr>
                                        <p:cTn id="8" dur="400" decel="50000" autoRev="1" fill="hold">
                                          <p:stCondLst>
                                            <p:cond delay="1200"/>
                                          </p:stCondLst>
                                        </p:cTn>
                                        <p:tgtEl>
                                          <p:spTgt spid="193541">
                                            <p:txEl>
                                              <p:pRg st="0" end="0"/>
                                            </p:txEl>
                                          </p:spTgt>
                                        </p:tgtEl>
                                        <p:attrNameLst>
                                          <p:attrName>xshear</p:attrName>
                                        </p:attrNameLst>
                                      </p:cBhvr>
                                    </p:anim>
                                    <p:animScale>
                                      <p:cBhvr>
                                        <p:cTn id="9" dur="400" decel="100000" autoRev="1" fill="hold">
                                          <p:stCondLst>
                                            <p:cond delay="1200"/>
                                          </p:stCondLst>
                                        </p:cTn>
                                        <p:tgtEl>
                                          <p:spTgt spid="193541">
                                            <p:txEl>
                                              <p:pRg st="0" end="0"/>
                                            </p:txEl>
                                          </p:spTgt>
                                        </p:tgtEl>
                                      </p:cBhvr>
                                      <p:from x="100000" y="100000"/>
                                      <p:to x="80000" y="100000"/>
                                    </p:animScale>
                                    <p:anim by="(#ppt_h/3+#ppt_w*0.1)" calcmode="lin" valueType="num">
                                      <p:cBhvr additive="sum">
                                        <p:cTn id="10" dur="400" decel="100000" autoRev="1" fill="hold">
                                          <p:stCondLst>
                                            <p:cond delay="1200"/>
                                          </p:stCondLst>
                                        </p:cTn>
                                        <p:tgtEl>
                                          <p:spTgt spid="193541">
                                            <p:txEl>
                                              <p:pRg st="0" end="0"/>
                                            </p:txEl>
                                          </p:spTgt>
                                        </p:tgtEl>
                                        <p:attrNameLst>
                                          <p:attrName>ppt_x</p:attrName>
                                        </p:attrNameLst>
                                      </p:cBhvr>
                                    </p:anim>
                                  </p:childTnLst>
                                </p:cTn>
                              </p:par>
                              <p:par>
                                <p:cTn id="11" presetID="34" presetClass="entr" presetSubtype="0" fill="hold" nodeType="withEffect">
                                  <p:stCondLst>
                                    <p:cond delay="0"/>
                                  </p:stCondLst>
                                  <p:childTnLst>
                                    <p:set>
                                      <p:cBhvr>
                                        <p:cTn id="12" dur="1" fill="hold">
                                          <p:stCondLst>
                                            <p:cond delay="0"/>
                                          </p:stCondLst>
                                        </p:cTn>
                                        <p:tgtEl>
                                          <p:spTgt spid="193541">
                                            <p:txEl>
                                              <p:pRg st="1" end="1"/>
                                            </p:txEl>
                                          </p:spTgt>
                                        </p:tgtEl>
                                        <p:attrNameLst>
                                          <p:attrName>style.visibility</p:attrName>
                                        </p:attrNameLst>
                                      </p:cBhvr>
                                      <p:to>
                                        <p:strVal val="visible"/>
                                      </p:to>
                                    </p:set>
                                    <p:anim from="(-#ppt_w/2)" to="(#ppt_x)" calcmode="lin" valueType="num">
                                      <p:cBhvr>
                                        <p:cTn id="13" dur="1200" fill="hold">
                                          <p:stCondLst>
                                            <p:cond delay="0"/>
                                          </p:stCondLst>
                                        </p:cTn>
                                        <p:tgtEl>
                                          <p:spTgt spid="193541">
                                            <p:txEl>
                                              <p:pRg st="1" end="1"/>
                                            </p:txEl>
                                          </p:spTgt>
                                        </p:tgtEl>
                                        <p:attrNameLst>
                                          <p:attrName>ppt_x</p:attrName>
                                        </p:attrNameLst>
                                      </p:cBhvr>
                                    </p:anim>
                                    <p:anim from="0" to="-1.0" calcmode="lin" valueType="num">
                                      <p:cBhvr>
                                        <p:cTn id="14" dur="400" decel="50000" autoRev="1" fill="hold">
                                          <p:stCondLst>
                                            <p:cond delay="1200"/>
                                          </p:stCondLst>
                                        </p:cTn>
                                        <p:tgtEl>
                                          <p:spTgt spid="193541">
                                            <p:txEl>
                                              <p:pRg st="1" end="1"/>
                                            </p:txEl>
                                          </p:spTgt>
                                        </p:tgtEl>
                                        <p:attrNameLst>
                                          <p:attrName>xshear</p:attrName>
                                        </p:attrNameLst>
                                      </p:cBhvr>
                                    </p:anim>
                                    <p:animScale>
                                      <p:cBhvr>
                                        <p:cTn id="15" dur="400" decel="100000" autoRev="1" fill="hold">
                                          <p:stCondLst>
                                            <p:cond delay="1200"/>
                                          </p:stCondLst>
                                        </p:cTn>
                                        <p:tgtEl>
                                          <p:spTgt spid="193541">
                                            <p:txEl>
                                              <p:pRg st="1" end="1"/>
                                            </p:txEl>
                                          </p:spTgt>
                                        </p:tgtEl>
                                      </p:cBhvr>
                                      <p:from x="100000" y="100000"/>
                                      <p:to x="80000" y="100000"/>
                                    </p:animScale>
                                    <p:anim by="(#ppt_h/3+#ppt_w*0.1)" calcmode="lin" valueType="num">
                                      <p:cBhvr additive="sum">
                                        <p:cTn id="16" dur="400" decel="100000" autoRev="1" fill="hold">
                                          <p:stCondLst>
                                            <p:cond delay="1200"/>
                                          </p:stCondLst>
                                        </p:cTn>
                                        <p:tgtEl>
                                          <p:spTgt spid="193541">
                                            <p:txEl>
                                              <p:pRg st="1" end="1"/>
                                            </p:txEl>
                                          </p:spTgt>
                                        </p:tgtEl>
                                        <p:attrNameLst>
                                          <p:attrName>ppt_x</p:attrName>
                                        </p:attrNameLst>
                                      </p:cBhvr>
                                    </p:anim>
                                  </p:childTnLst>
                                </p:cTn>
                              </p:par>
                            </p:childTnLst>
                          </p:cTn>
                        </p:par>
                        <p:par>
                          <p:cTn id="17" fill="hold" nodeType="afterGroup">
                            <p:stCondLst>
                              <p:cond delay="2000"/>
                            </p:stCondLst>
                            <p:childTnLst>
                              <p:par>
                                <p:cTn id="18" presetID="34" presetClass="entr" presetSubtype="0" fill="hold" nodeType="afterEffect">
                                  <p:stCondLst>
                                    <p:cond delay="0"/>
                                  </p:stCondLst>
                                  <p:childTnLst>
                                    <p:set>
                                      <p:cBhvr>
                                        <p:cTn id="19" dur="1" fill="hold">
                                          <p:stCondLst>
                                            <p:cond delay="0"/>
                                          </p:stCondLst>
                                        </p:cTn>
                                        <p:tgtEl>
                                          <p:spTgt spid="193541">
                                            <p:txEl>
                                              <p:pRg st="2" end="2"/>
                                            </p:txEl>
                                          </p:spTgt>
                                        </p:tgtEl>
                                        <p:attrNameLst>
                                          <p:attrName>style.visibility</p:attrName>
                                        </p:attrNameLst>
                                      </p:cBhvr>
                                      <p:to>
                                        <p:strVal val="visible"/>
                                      </p:to>
                                    </p:set>
                                    <p:anim from="(-#ppt_w/2)" to="(#ppt_x)" calcmode="lin" valueType="num">
                                      <p:cBhvr>
                                        <p:cTn id="20" dur="1200" fill="hold">
                                          <p:stCondLst>
                                            <p:cond delay="0"/>
                                          </p:stCondLst>
                                        </p:cTn>
                                        <p:tgtEl>
                                          <p:spTgt spid="193541">
                                            <p:txEl>
                                              <p:pRg st="2" end="2"/>
                                            </p:txEl>
                                          </p:spTgt>
                                        </p:tgtEl>
                                        <p:attrNameLst>
                                          <p:attrName>ppt_x</p:attrName>
                                        </p:attrNameLst>
                                      </p:cBhvr>
                                    </p:anim>
                                    <p:anim from="0" to="-1.0" calcmode="lin" valueType="num">
                                      <p:cBhvr>
                                        <p:cTn id="21" dur="400" decel="50000" autoRev="1" fill="hold">
                                          <p:stCondLst>
                                            <p:cond delay="1200"/>
                                          </p:stCondLst>
                                        </p:cTn>
                                        <p:tgtEl>
                                          <p:spTgt spid="193541">
                                            <p:txEl>
                                              <p:pRg st="2" end="2"/>
                                            </p:txEl>
                                          </p:spTgt>
                                        </p:tgtEl>
                                        <p:attrNameLst>
                                          <p:attrName>xshear</p:attrName>
                                        </p:attrNameLst>
                                      </p:cBhvr>
                                    </p:anim>
                                    <p:animScale>
                                      <p:cBhvr>
                                        <p:cTn id="22" dur="400" decel="100000" autoRev="1" fill="hold">
                                          <p:stCondLst>
                                            <p:cond delay="1200"/>
                                          </p:stCondLst>
                                        </p:cTn>
                                        <p:tgtEl>
                                          <p:spTgt spid="193541">
                                            <p:txEl>
                                              <p:pRg st="2" end="2"/>
                                            </p:txEl>
                                          </p:spTgt>
                                        </p:tgtEl>
                                      </p:cBhvr>
                                      <p:from x="100000" y="100000"/>
                                      <p:to x="80000" y="100000"/>
                                    </p:animScale>
                                    <p:anim by="(#ppt_h/3+#ppt_w*0.1)" calcmode="lin" valueType="num">
                                      <p:cBhvr additive="sum">
                                        <p:cTn id="23" dur="400" decel="100000" autoRev="1" fill="hold">
                                          <p:stCondLst>
                                            <p:cond delay="1200"/>
                                          </p:stCondLst>
                                        </p:cTn>
                                        <p:tgtEl>
                                          <p:spTgt spid="193541">
                                            <p:txEl>
                                              <p:pRg st="2" end="2"/>
                                            </p:txEl>
                                          </p:spTgt>
                                        </p:tgtEl>
                                        <p:attrNameLst>
                                          <p:attrName>ppt_x</p:attrName>
                                        </p:attrNameLst>
                                      </p:cBhvr>
                                    </p:anim>
                                  </p:childTnLst>
                                </p:cTn>
                              </p:par>
                              <p:par>
                                <p:cTn id="24" presetID="34" presetClass="entr" presetSubtype="0" fill="hold" nodeType="withEffect">
                                  <p:stCondLst>
                                    <p:cond delay="0"/>
                                  </p:stCondLst>
                                  <p:childTnLst>
                                    <p:set>
                                      <p:cBhvr>
                                        <p:cTn id="25" dur="1" fill="hold">
                                          <p:stCondLst>
                                            <p:cond delay="0"/>
                                          </p:stCondLst>
                                        </p:cTn>
                                        <p:tgtEl>
                                          <p:spTgt spid="193541">
                                            <p:txEl>
                                              <p:pRg st="3" end="3"/>
                                            </p:txEl>
                                          </p:spTgt>
                                        </p:tgtEl>
                                        <p:attrNameLst>
                                          <p:attrName>style.visibility</p:attrName>
                                        </p:attrNameLst>
                                      </p:cBhvr>
                                      <p:to>
                                        <p:strVal val="visible"/>
                                      </p:to>
                                    </p:set>
                                    <p:anim from="(-#ppt_w/2)" to="(#ppt_x)" calcmode="lin" valueType="num">
                                      <p:cBhvr>
                                        <p:cTn id="26" dur="1200" fill="hold">
                                          <p:stCondLst>
                                            <p:cond delay="0"/>
                                          </p:stCondLst>
                                        </p:cTn>
                                        <p:tgtEl>
                                          <p:spTgt spid="193541">
                                            <p:txEl>
                                              <p:pRg st="3" end="3"/>
                                            </p:txEl>
                                          </p:spTgt>
                                        </p:tgtEl>
                                        <p:attrNameLst>
                                          <p:attrName>ppt_x</p:attrName>
                                        </p:attrNameLst>
                                      </p:cBhvr>
                                    </p:anim>
                                    <p:anim from="0" to="-1.0" calcmode="lin" valueType="num">
                                      <p:cBhvr>
                                        <p:cTn id="27" dur="400" decel="50000" autoRev="1" fill="hold">
                                          <p:stCondLst>
                                            <p:cond delay="1200"/>
                                          </p:stCondLst>
                                        </p:cTn>
                                        <p:tgtEl>
                                          <p:spTgt spid="193541">
                                            <p:txEl>
                                              <p:pRg st="3" end="3"/>
                                            </p:txEl>
                                          </p:spTgt>
                                        </p:tgtEl>
                                        <p:attrNameLst>
                                          <p:attrName>xshear</p:attrName>
                                        </p:attrNameLst>
                                      </p:cBhvr>
                                    </p:anim>
                                    <p:animScale>
                                      <p:cBhvr>
                                        <p:cTn id="28" dur="400" decel="100000" autoRev="1" fill="hold">
                                          <p:stCondLst>
                                            <p:cond delay="1200"/>
                                          </p:stCondLst>
                                        </p:cTn>
                                        <p:tgtEl>
                                          <p:spTgt spid="193541">
                                            <p:txEl>
                                              <p:pRg st="3" end="3"/>
                                            </p:txEl>
                                          </p:spTgt>
                                        </p:tgtEl>
                                      </p:cBhvr>
                                      <p:from x="100000" y="100000"/>
                                      <p:to x="80000" y="100000"/>
                                    </p:animScale>
                                    <p:anim by="(#ppt_h/3+#ppt_w*0.1)" calcmode="lin" valueType="num">
                                      <p:cBhvr additive="sum">
                                        <p:cTn id="29" dur="400" decel="100000" autoRev="1" fill="hold">
                                          <p:stCondLst>
                                            <p:cond delay="1200"/>
                                          </p:stCondLst>
                                        </p:cTn>
                                        <p:tgtEl>
                                          <p:spTgt spid="193541">
                                            <p:txEl>
                                              <p:pRg st="3" end="3"/>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Line 2">
            <a:extLst>
              <a:ext uri="{FF2B5EF4-FFF2-40B4-BE49-F238E27FC236}">
                <a16:creationId xmlns:a16="http://schemas.microsoft.com/office/drawing/2014/main" xmlns="" id="{3B84978A-1A60-B27F-A689-5600C36742B1}"/>
              </a:ext>
            </a:extLst>
          </p:cNvPr>
          <p:cNvSpPr>
            <a:spLocks noChangeShapeType="1"/>
          </p:cNvSpPr>
          <p:nvPr/>
        </p:nvSpPr>
        <p:spPr bwMode="auto">
          <a:xfrm>
            <a:off x="649895" y="90513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68291" name="Rectangle 3">
            <a:extLst>
              <a:ext uri="{FF2B5EF4-FFF2-40B4-BE49-F238E27FC236}">
                <a16:creationId xmlns:a16="http://schemas.microsoft.com/office/drawing/2014/main" xmlns="" id="{89A810DF-7971-B1E6-F365-398FC68B735B}"/>
              </a:ext>
            </a:extLst>
          </p:cNvPr>
          <p:cNvSpPr>
            <a:spLocks noGrp="1" noChangeArrowheads="1"/>
          </p:cNvSpPr>
          <p:nvPr>
            <p:ph type="title"/>
          </p:nvPr>
        </p:nvSpPr>
        <p:spPr>
          <a:xfrm>
            <a:off x="518124" y="335701"/>
            <a:ext cx="7962690" cy="456490"/>
          </a:xfrm>
        </p:spPr>
        <p:txBody>
          <a:bodyPr/>
          <a:lstStyle/>
          <a:p>
            <a:r>
              <a:rPr lang="en-US" altLang="en-US" sz="4348"/>
              <a:t>Volunteering…</a:t>
            </a:r>
          </a:p>
        </p:txBody>
      </p:sp>
      <p:sp>
        <p:nvSpPr>
          <p:cNvPr id="173060" name="Text Box 4">
            <a:extLst>
              <a:ext uri="{FF2B5EF4-FFF2-40B4-BE49-F238E27FC236}">
                <a16:creationId xmlns:a16="http://schemas.microsoft.com/office/drawing/2014/main" xmlns="" id="{8E469840-FA8D-F13F-BB33-6B71AD7262C8}"/>
              </a:ext>
            </a:extLst>
          </p:cNvPr>
          <p:cNvSpPr txBox="1">
            <a:spLocks noChangeArrowheads="1"/>
          </p:cNvSpPr>
          <p:nvPr/>
        </p:nvSpPr>
        <p:spPr bwMode="auto">
          <a:xfrm>
            <a:off x="420866" y="903568"/>
            <a:ext cx="7997201" cy="561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pPr>
            <a:r>
              <a:rPr lang="en-US" altLang="en-US" sz="3162" b="1">
                <a:solidFill>
                  <a:srgbClr val="CC3300"/>
                </a:solidFill>
                <a:latin typeface="Tahoma" panose="020B0604030504040204" pitchFamily="34" charset="0"/>
              </a:rPr>
              <a:t>is an essential life activity</a:t>
            </a:r>
          </a:p>
          <a:p>
            <a:pPr>
              <a:lnSpc>
                <a:spcPct val="85000"/>
              </a:lnSpc>
              <a:spcBef>
                <a:spcPct val="0"/>
              </a:spcBef>
            </a:pPr>
            <a:r>
              <a:rPr lang="en-US" altLang="en-US" sz="3162" b="1">
                <a:solidFill>
                  <a:srgbClr val="9933FF"/>
                </a:solidFill>
                <a:latin typeface="Tahoma" panose="020B0604030504040204" pitchFamily="34" charset="0"/>
              </a:rPr>
              <a:t>is a demonstration of </a:t>
            </a:r>
          </a:p>
          <a:p>
            <a:pPr>
              <a:lnSpc>
                <a:spcPct val="90000"/>
              </a:lnSpc>
              <a:spcBef>
                <a:spcPct val="0"/>
              </a:spcBef>
            </a:pPr>
            <a:r>
              <a:rPr lang="en-US" altLang="en-US" sz="3162" b="1">
                <a:solidFill>
                  <a:srgbClr val="9933FF"/>
                </a:solidFill>
                <a:latin typeface="Tahoma" panose="020B0604030504040204" pitchFamily="34" charset="0"/>
              </a:rPr>
              <a:t>   appreciation</a:t>
            </a:r>
          </a:p>
          <a:p>
            <a:pPr>
              <a:lnSpc>
                <a:spcPct val="90000"/>
              </a:lnSpc>
              <a:spcBef>
                <a:spcPct val="0"/>
              </a:spcBef>
            </a:pPr>
            <a:r>
              <a:rPr lang="en-US" altLang="en-US" sz="3162" b="1">
                <a:solidFill>
                  <a:srgbClr val="CC3300"/>
                </a:solidFill>
                <a:latin typeface="Tahoma" panose="020B0604030504040204" pitchFamily="34" charset="0"/>
              </a:rPr>
              <a:t>enhances sense of self</a:t>
            </a:r>
          </a:p>
          <a:p>
            <a:pPr>
              <a:lnSpc>
                <a:spcPct val="90000"/>
              </a:lnSpc>
              <a:spcBef>
                <a:spcPct val="0"/>
              </a:spcBef>
            </a:pPr>
            <a:r>
              <a:rPr lang="en-US" altLang="en-US" sz="3162" b="1">
                <a:solidFill>
                  <a:srgbClr val="9933FF"/>
                </a:solidFill>
                <a:latin typeface="Tahoma" panose="020B0604030504040204" pitchFamily="34" charset="0"/>
              </a:rPr>
              <a:t>facilitates relationships</a:t>
            </a:r>
          </a:p>
          <a:p>
            <a:pPr>
              <a:lnSpc>
                <a:spcPct val="90000"/>
              </a:lnSpc>
              <a:spcBef>
                <a:spcPct val="0"/>
              </a:spcBef>
            </a:pPr>
            <a:r>
              <a:rPr lang="en-US" altLang="en-US" sz="3162" b="1">
                <a:solidFill>
                  <a:srgbClr val="CC3300"/>
                </a:solidFill>
                <a:latin typeface="Tahoma" panose="020B0604030504040204" pitchFamily="34" charset="0"/>
              </a:rPr>
              <a:t>increases skill acquisition</a:t>
            </a:r>
          </a:p>
          <a:p>
            <a:pPr>
              <a:lnSpc>
                <a:spcPct val="90000"/>
              </a:lnSpc>
              <a:spcBef>
                <a:spcPct val="0"/>
              </a:spcBef>
            </a:pPr>
            <a:r>
              <a:rPr lang="en-US" altLang="en-US" sz="3162" b="1">
                <a:solidFill>
                  <a:srgbClr val="9933FF"/>
                </a:solidFill>
                <a:latin typeface="Tahoma" panose="020B0604030504040204" pitchFamily="34" charset="0"/>
              </a:rPr>
              <a:t>promotes adult status</a:t>
            </a:r>
          </a:p>
          <a:p>
            <a:pPr>
              <a:lnSpc>
                <a:spcPct val="90000"/>
              </a:lnSpc>
              <a:spcBef>
                <a:spcPct val="0"/>
              </a:spcBef>
            </a:pPr>
            <a:r>
              <a:rPr lang="en-US" altLang="en-US" sz="3162" b="1">
                <a:solidFill>
                  <a:srgbClr val="CC3300"/>
                </a:solidFill>
                <a:latin typeface="Tahoma" panose="020B0604030504040204" pitchFamily="34" charset="0"/>
              </a:rPr>
              <a:t>enhances QOL through </a:t>
            </a:r>
          </a:p>
          <a:p>
            <a:pPr>
              <a:lnSpc>
                <a:spcPct val="90000"/>
              </a:lnSpc>
              <a:spcBef>
                <a:spcPct val="0"/>
              </a:spcBef>
            </a:pPr>
            <a:r>
              <a:rPr lang="en-US" altLang="en-US" sz="3162" b="1">
                <a:solidFill>
                  <a:srgbClr val="CC3300"/>
                </a:solidFill>
                <a:latin typeface="Tahoma" panose="020B0604030504040204" pitchFamily="34" charset="0"/>
              </a:rPr>
              <a:t>  meaningful engagement</a:t>
            </a:r>
          </a:p>
          <a:p>
            <a:pPr>
              <a:lnSpc>
                <a:spcPct val="80000"/>
              </a:lnSpc>
              <a:spcBef>
                <a:spcPct val="0"/>
              </a:spcBef>
            </a:pPr>
            <a:r>
              <a:rPr lang="en-US" altLang="en-US" sz="5336" b="1">
                <a:solidFill>
                  <a:srgbClr val="9966FF"/>
                </a:solidFill>
                <a:latin typeface="Tahoma" panose="020B0604030504040204" pitchFamily="34" charset="0"/>
              </a:rPr>
              <a:t>  </a:t>
            </a:r>
            <a:r>
              <a:rPr lang="en-US" altLang="en-US" sz="6522" b="1">
                <a:solidFill>
                  <a:srgbClr val="9933FF"/>
                </a:solidFill>
                <a:latin typeface="Tahoma" panose="020B0604030504040204" pitchFamily="34" charset="0"/>
              </a:rPr>
              <a:t>Encourage</a:t>
            </a:r>
          </a:p>
          <a:p>
            <a:pPr>
              <a:lnSpc>
                <a:spcPct val="80000"/>
              </a:lnSpc>
              <a:spcBef>
                <a:spcPct val="0"/>
              </a:spcBef>
            </a:pPr>
            <a:r>
              <a:rPr lang="en-US" altLang="en-US" sz="6522" b="1">
                <a:solidFill>
                  <a:srgbClr val="9933FF"/>
                </a:solidFill>
                <a:latin typeface="Tahoma" panose="020B0604030504040204" pitchFamily="34" charset="0"/>
              </a:rPr>
              <a:t>Volunteering!</a:t>
            </a:r>
          </a:p>
        </p:txBody>
      </p:sp>
      <p:pic>
        <p:nvPicPr>
          <p:cNvPr id="173061" name="Picture 5" descr="0s0a3lr4[1]">
            <a:extLst>
              <a:ext uri="{FF2B5EF4-FFF2-40B4-BE49-F238E27FC236}">
                <a16:creationId xmlns:a16="http://schemas.microsoft.com/office/drawing/2014/main" xmlns="" id="{5EED85CA-2A6F-F738-9127-8FFE0C12A20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3461" y="301189"/>
            <a:ext cx="3479363" cy="7153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afterEffect">
                                  <p:stCondLst>
                                    <p:cond delay="0"/>
                                  </p:stCondLst>
                                  <p:childTnLst>
                                    <p:set>
                                      <p:cBhvr>
                                        <p:cTn id="6" dur="1" fill="hold">
                                          <p:stCondLst>
                                            <p:cond delay="0"/>
                                          </p:stCondLst>
                                        </p:cTn>
                                        <p:tgtEl>
                                          <p:spTgt spid="173060">
                                            <p:txEl>
                                              <p:pRg st="0" end="0"/>
                                            </p:txEl>
                                          </p:spTgt>
                                        </p:tgtEl>
                                        <p:attrNameLst>
                                          <p:attrName>style.visibility</p:attrName>
                                        </p:attrNameLst>
                                      </p:cBhvr>
                                      <p:to>
                                        <p:strVal val="visible"/>
                                      </p:to>
                                    </p:set>
                                    <p:animEffect transition="in" filter="wipe(down)">
                                      <p:cBhvr>
                                        <p:cTn id="7" dur="580">
                                          <p:stCondLst>
                                            <p:cond delay="0"/>
                                          </p:stCondLst>
                                        </p:cTn>
                                        <p:tgtEl>
                                          <p:spTgt spid="173060">
                                            <p:txEl>
                                              <p:pRg st="0" end="0"/>
                                            </p:txEl>
                                          </p:spTgt>
                                        </p:tgtEl>
                                      </p:cBhvr>
                                    </p:animEffect>
                                    <p:anim calcmode="lin" valueType="num">
                                      <p:cBhvr>
                                        <p:cTn id="8" dur="1822" tmFilter="0,0; 0.14,0.36; 0.43,0.73; 0.71,0.91; 1.0,1.0">
                                          <p:stCondLst>
                                            <p:cond delay="0"/>
                                          </p:stCondLst>
                                        </p:cTn>
                                        <p:tgtEl>
                                          <p:spTgt spid="17306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7306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7306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7306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7306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73060">
                                            <p:txEl>
                                              <p:pRg st="0" end="0"/>
                                            </p:txEl>
                                          </p:spTgt>
                                        </p:tgtEl>
                                      </p:cBhvr>
                                      <p:to x="100000" y="60000"/>
                                    </p:animScale>
                                    <p:animScale>
                                      <p:cBhvr>
                                        <p:cTn id="14" dur="166" decel="50000">
                                          <p:stCondLst>
                                            <p:cond delay="676"/>
                                          </p:stCondLst>
                                        </p:cTn>
                                        <p:tgtEl>
                                          <p:spTgt spid="173060">
                                            <p:txEl>
                                              <p:pRg st="0" end="0"/>
                                            </p:txEl>
                                          </p:spTgt>
                                        </p:tgtEl>
                                      </p:cBhvr>
                                      <p:to x="100000" y="100000"/>
                                    </p:animScale>
                                    <p:animScale>
                                      <p:cBhvr>
                                        <p:cTn id="15" dur="26">
                                          <p:stCondLst>
                                            <p:cond delay="1312"/>
                                          </p:stCondLst>
                                        </p:cTn>
                                        <p:tgtEl>
                                          <p:spTgt spid="173060">
                                            <p:txEl>
                                              <p:pRg st="0" end="0"/>
                                            </p:txEl>
                                          </p:spTgt>
                                        </p:tgtEl>
                                      </p:cBhvr>
                                      <p:to x="100000" y="80000"/>
                                    </p:animScale>
                                    <p:animScale>
                                      <p:cBhvr>
                                        <p:cTn id="16" dur="166" decel="50000">
                                          <p:stCondLst>
                                            <p:cond delay="1338"/>
                                          </p:stCondLst>
                                        </p:cTn>
                                        <p:tgtEl>
                                          <p:spTgt spid="173060">
                                            <p:txEl>
                                              <p:pRg st="0" end="0"/>
                                            </p:txEl>
                                          </p:spTgt>
                                        </p:tgtEl>
                                      </p:cBhvr>
                                      <p:to x="100000" y="100000"/>
                                    </p:animScale>
                                    <p:animScale>
                                      <p:cBhvr>
                                        <p:cTn id="17" dur="26">
                                          <p:stCondLst>
                                            <p:cond delay="1642"/>
                                          </p:stCondLst>
                                        </p:cTn>
                                        <p:tgtEl>
                                          <p:spTgt spid="173060">
                                            <p:txEl>
                                              <p:pRg st="0" end="0"/>
                                            </p:txEl>
                                          </p:spTgt>
                                        </p:tgtEl>
                                      </p:cBhvr>
                                      <p:to x="100000" y="90000"/>
                                    </p:animScale>
                                    <p:animScale>
                                      <p:cBhvr>
                                        <p:cTn id="18" dur="166" decel="50000">
                                          <p:stCondLst>
                                            <p:cond delay="1668"/>
                                          </p:stCondLst>
                                        </p:cTn>
                                        <p:tgtEl>
                                          <p:spTgt spid="173060">
                                            <p:txEl>
                                              <p:pRg st="0" end="0"/>
                                            </p:txEl>
                                          </p:spTgt>
                                        </p:tgtEl>
                                      </p:cBhvr>
                                      <p:to x="100000" y="100000"/>
                                    </p:animScale>
                                    <p:animScale>
                                      <p:cBhvr>
                                        <p:cTn id="19" dur="26">
                                          <p:stCondLst>
                                            <p:cond delay="1808"/>
                                          </p:stCondLst>
                                        </p:cTn>
                                        <p:tgtEl>
                                          <p:spTgt spid="173060">
                                            <p:txEl>
                                              <p:pRg st="0" end="0"/>
                                            </p:txEl>
                                          </p:spTgt>
                                        </p:tgtEl>
                                      </p:cBhvr>
                                      <p:to x="100000" y="95000"/>
                                    </p:animScale>
                                    <p:animScale>
                                      <p:cBhvr>
                                        <p:cTn id="20" dur="166" decel="50000">
                                          <p:stCondLst>
                                            <p:cond delay="1834"/>
                                          </p:stCondLst>
                                        </p:cTn>
                                        <p:tgtEl>
                                          <p:spTgt spid="173060">
                                            <p:txEl>
                                              <p:pRg st="0" end="0"/>
                                            </p:txEl>
                                          </p:spTgt>
                                        </p:tgtEl>
                                      </p:cBhvr>
                                      <p:to x="100000" y="100000"/>
                                    </p:animScale>
                                  </p:childTnLst>
                                </p:cTn>
                              </p:par>
                            </p:childTnLst>
                          </p:cTn>
                        </p:par>
                        <p:par>
                          <p:cTn id="21" fill="hold" nodeType="afterGroup">
                            <p:stCondLst>
                              <p:cond delay="2000"/>
                            </p:stCondLst>
                            <p:childTnLst>
                              <p:par>
                                <p:cTn id="22" presetID="26" presetClass="entr" presetSubtype="0" fill="hold" nodeType="afterEffect">
                                  <p:stCondLst>
                                    <p:cond delay="0"/>
                                  </p:stCondLst>
                                  <p:childTnLst>
                                    <p:set>
                                      <p:cBhvr>
                                        <p:cTn id="23" dur="1" fill="hold">
                                          <p:stCondLst>
                                            <p:cond delay="0"/>
                                          </p:stCondLst>
                                        </p:cTn>
                                        <p:tgtEl>
                                          <p:spTgt spid="173060">
                                            <p:txEl>
                                              <p:pRg st="1" end="1"/>
                                            </p:txEl>
                                          </p:spTgt>
                                        </p:tgtEl>
                                        <p:attrNameLst>
                                          <p:attrName>style.visibility</p:attrName>
                                        </p:attrNameLst>
                                      </p:cBhvr>
                                      <p:to>
                                        <p:strVal val="visible"/>
                                      </p:to>
                                    </p:set>
                                    <p:animEffect transition="in" filter="wipe(down)">
                                      <p:cBhvr>
                                        <p:cTn id="24" dur="580">
                                          <p:stCondLst>
                                            <p:cond delay="0"/>
                                          </p:stCondLst>
                                        </p:cTn>
                                        <p:tgtEl>
                                          <p:spTgt spid="173060">
                                            <p:txEl>
                                              <p:pRg st="1" end="1"/>
                                            </p:txEl>
                                          </p:spTgt>
                                        </p:tgtEl>
                                      </p:cBhvr>
                                    </p:animEffect>
                                    <p:anim calcmode="lin" valueType="num">
                                      <p:cBhvr>
                                        <p:cTn id="25" dur="1822" tmFilter="0,0; 0.14,0.36; 0.43,0.73; 0.71,0.91; 1.0,1.0">
                                          <p:stCondLst>
                                            <p:cond delay="0"/>
                                          </p:stCondLst>
                                        </p:cTn>
                                        <p:tgtEl>
                                          <p:spTgt spid="173060">
                                            <p:txEl>
                                              <p:pRg st="1" end="1"/>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173060">
                                            <p:txEl>
                                              <p:pRg st="1" end="1"/>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173060">
                                            <p:txEl>
                                              <p:pRg st="1" end="1"/>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173060">
                                            <p:txEl>
                                              <p:pRg st="1" end="1"/>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173060">
                                            <p:txEl>
                                              <p:pRg st="1" end="1"/>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173060">
                                            <p:txEl>
                                              <p:pRg st="1" end="1"/>
                                            </p:txEl>
                                          </p:spTgt>
                                        </p:tgtEl>
                                      </p:cBhvr>
                                      <p:to x="100000" y="60000"/>
                                    </p:animScale>
                                    <p:animScale>
                                      <p:cBhvr>
                                        <p:cTn id="31" dur="166" decel="50000">
                                          <p:stCondLst>
                                            <p:cond delay="676"/>
                                          </p:stCondLst>
                                        </p:cTn>
                                        <p:tgtEl>
                                          <p:spTgt spid="173060">
                                            <p:txEl>
                                              <p:pRg st="1" end="1"/>
                                            </p:txEl>
                                          </p:spTgt>
                                        </p:tgtEl>
                                      </p:cBhvr>
                                      <p:to x="100000" y="100000"/>
                                    </p:animScale>
                                    <p:animScale>
                                      <p:cBhvr>
                                        <p:cTn id="32" dur="26">
                                          <p:stCondLst>
                                            <p:cond delay="1312"/>
                                          </p:stCondLst>
                                        </p:cTn>
                                        <p:tgtEl>
                                          <p:spTgt spid="173060">
                                            <p:txEl>
                                              <p:pRg st="1" end="1"/>
                                            </p:txEl>
                                          </p:spTgt>
                                        </p:tgtEl>
                                      </p:cBhvr>
                                      <p:to x="100000" y="80000"/>
                                    </p:animScale>
                                    <p:animScale>
                                      <p:cBhvr>
                                        <p:cTn id="33" dur="166" decel="50000">
                                          <p:stCondLst>
                                            <p:cond delay="1338"/>
                                          </p:stCondLst>
                                        </p:cTn>
                                        <p:tgtEl>
                                          <p:spTgt spid="173060">
                                            <p:txEl>
                                              <p:pRg st="1" end="1"/>
                                            </p:txEl>
                                          </p:spTgt>
                                        </p:tgtEl>
                                      </p:cBhvr>
                                      <p:to x="100000" y="100000"/>
                                    </p:animScale>
                                    <p:animScale>
                                      <p:cBhvr>
                                        <p:cTn id="34" dur="26">
                                          <p:stCondLst>
                                            <p:cond delay="1642"/>
                                          </p:stCondLst>
                                        </p:cTn>
                                        <p:tgtEl>
                                          <p:spTgt spid="173060">
                                            <p:txEl>
                                              <p:pRg st="1" end="1"/>
                                            </p:txEl>
                                          </p:spTgt>
                                        </p:tgtEl>
                                      </p:cBhvr>
                                      <p:to x="100000" y="90000"/>
                                    </p:animScale>
                                    <p:animScale>
                                      <p:cBhvr>
                                        <p:cTn id="35" dur="166" decel="50000">
                                          <p:stCondLst>
                                            <p:cond delay="1668"/>
                                          </p:stCondLst>
                                        </p:cTn>
                                        <p:tgtEl>
                                          <p:spTgt spid="173060">
                                            <p:txEl>
                                              <p:pRg st="1" end="1"/>
                                            </p:txEl>
                                          </p:spTgt>
                                        </p:tgtEl>
                                      </p:cBhvr>
                                      <p:to x="100000" y="100000"/>
                                    </p:animScale>
                                    <p:animScale>
                                      <p:cBhvr>
                                        <p:cTn id="36" dur="26">
                                          <p:stCondLst>
                                            <p:cond delay="1808"/>
                                          </p:stCondLst>
                                        </p:cTn>
                                        <p:tgtEl>
                                          <p:spTgt spid="173060">
                                            <p:txEl>
                                              <p:pRg st="1" end="1"/>
                                            </p:txEl>
                                          </p:spTgt>
                                        </p:tgtEl>
                                      </p:cBhvr>
                                      <p:to x="100000" y="95000"/>
                                    </p:animScale>
                                    <p:animScale>
                                      <p:cBhvr>
                                        <p:cTn id="37" dur="166" decel="50000">
                                          <p:stCondLst>
                                            <p:cond delay="1834"/>
                                          </p:stCondLst>
                                        </p:cTn>
                                        <p:tgtEl>
                                          <p:spTgt spid="173060">
                                            <p:txEl>
                                              <p:pRg st="1" end="1"/>
                                            </p:txEl>
                                          </p:spTgt>
                                        </p:tgtEl>
                                      </p:cBhvr>
                                      <p:to x="100000" y="100000"/>
                                    </p:animScale>
                                  </p:childTnLst>
                                </p:cTn>
                              </p:par>
                              <p:par>
                                <p:cTn id="38" presetID="26" presetClass="entr" presetSubtype="0" fill="hold" nodeType="withEffect">
                                  <p:stCondLst>
                                    <p:cond delay="0"/>
                                  </p:stCondLst>
                                  <p:childTnLst>
                                    <p:set>
                                      <p:cBhvr>
                                        <p:cTn id="39" dur="1" fill="hold">
                                          <p:stCondLst>
                                            <p:cond delay="0"/>
                                          </p:stCondLst>
                                        </p:cTn>
                                        <p:tgtEl>
                                          <p:spTgt spid="173060">
                                            <p:txEl>
                                              <p:pRg st="2" end="2"/>
                                            </p:txEl>
                                          </p:spTgt>
                                        </p:tgtEl>
                                        <p:attrNameLst>
                                          <p:attrName>style.visibility</p:attrName>
                                        </p:attrNameLst>
                                      </p:cBhvr>
                                      <p:to>
                                        <p:strVal val="visible"/>
                                      </p:to>
                                    </p:set>
                                    <p:animEffect transition="in" filter="wipe(down)">
                                      <p:cBhvr>
                                        <p:cTn id="40" dur="580">
                                          <p:stCondLst>
                                            <p:cond delay="0"/>
                                          </p:stCondLst>
                                        </p:cTn>
                                        <p:tgtEl>
                                          <p:spTgt spid="173060">
                                            <p:txEl>
                                              <p:pRg st="2" end="2"/>
                                            </p:txEl>
                                          </p:spTgt>
                                        </p:tgtEl>
                                      </p:cBhvr>
                                    </p:animEffect>
                                    <p:anim calcmode="lin" valueType="num">
                                      <p:cBhvr>
                                        <p:cTn id="41" dur="1822" tmFilter="0,0; 0.14,0.36; 0.43,0.73; 0.71,0.91; 1.0,1.0">
                                          <p:stCondLst>
                                            <p:cond delay="0"/>
                                          </p:stCondLst>
                                        </p:cTn>
                                        <p:tgtEl>
                                          <p:spTgt spid="173060">
                                            <p:txEl>
                                              <p:pRg st="2" end="2"/>
                                            </p:txEl>
                                          </p:spTgt>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173060">
                                            <p:txEl>
                                              <p:pRg st="2" end="2"/>
                                            </p:txEl>
                                          </p:spTgt>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173060">
                                            <p:txEl>
                                              <p:pRg st="2" end="2"/>
                                            </p:txEl>
                                          </p:spTgt>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173060">
                                            <p:txEl>
                                              <p:pRg st="2" end="2"/>
                                            </p:txEl>
                                          </p:spTgt>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173060">
                                            <p:txEl>
                                              <p:pRg st="2" end="2"/>
                                            </p:txEl>
                                          </p:spTgt>
                                        </p:tgtEl>
                                        <p:attrNameLst>
                                          <p:attrName>ppt_y</p:attrName>
                                        </p:attrNameLst>
                                      </p:cBhvr>
                                      <p:tavLst>
                                        <p:tav tm="0" fmla="#ppt_y-sin(pi*$)/81">
                                          <p:val>
                                            <p:fltVal val="0"/>
                                          </p:val>
                                        </p:tav>
                                        <p:tav tm="100000">
                                          <p:val>
                                            <p:fltVal val="1"/>
                                          </p:val>
                                        </p:tav>
                                      </p:tavLst>
                                    </p:anim>
                                    <p:animScale>
                                      <p:cBhvr>
                                        <p:cTn id="46" dur="26">
                                          <p:stCondLst>
                                            <p:cond delay="650"/>
                                          </p:stCondLst>
                                        </p:cTn>
                                        <p:tgtEl>
                                          <p:spTgt spid="173060">
                                            <p:txEl>
                                              <p:pRg st="2" end="2"/>
                                            </p:txEl>
                                          </p:spTgt>
                                        </p:tgtEl>
                                      </p:cBhvr>
                                      <p:to x="100000" y="60000"/>
                                    </p:animScale>
                                    <p:animScale>
                                      <p:cBhvr>
                                        <p:cTn id="47" dur="166" decel="50000">
                                          <p:stCondLst>
                                            <p:cond delay="676"/>
                                          </p:stCondLst>
                                        </p:cTn>
                                        <p:tgtEl>
                                          <p:spTgt spid="173060">
                                            <p:txEl>
                                              <p:pRg st="2" end="2"/>
                                            </p:txEl>
                                          </p:spTgt>
                                        </p:tgtEl>
                                      </p:cBhvr>
                                      <p:to x="100000" y="100000"/>
                                    </p:animScale>
                                    <p:animScale>
                                      <p:cBhvr>
                                        <p:cTn id="48" dur="26">
                                          <p:stCondLst>
                                            <p:cond delay="1312"/>
                                          </p:stCondLst>
                                        </p:cTn>
                                        <p:tgtEl>
                                          <p:spTgt spid="173060">
                                            <p:txEl>
                                              <p:pRg st="2" end="2"/>
                                            </p:txEl>
                                          </p:spTgt>
                                        </p:tgtEl>
                                      </p:cBhvr>
                                      <p:to x="100000" y="80000"/>
                                    </p:animScale>
                                    <p:animScale>
                                      <p:cBhvr>
                                        <p:cTn id="49" dur="166" decel="50000">
                                          <p:stCondLst>
                                            <p:cond delay="1338"/>
                                          </p:stCondLst>
                                        </p:cTn>
                                        <p:tgtEl>
                                          <p:spTgt spid="173060">
                                            <p:txEl>
                                              <p:pRg st="2" end="2"/>
                                            </p:txEl>
                                          </p:spTgt>
                                        </p:tgtEl>
                                      </p:cBhvr>
                                      <p:to x="100000" y="100000"/>
                                    </p:animScale>
                                    <p:animScale>
                                      <p:cBhvr>
                                        <p:cTn id="50" dur="26">
                                          <p:stCondLst>
                                            <p:cond delay="1642"/>
                                          </p:stCondLst>
                                        </p:cTn>
                                        <p:tgtEl>
                                          <p:spTgt spid="173060">
                                            <p:txEl>
                                              <p:pRg st="2" end="2"/>
                                            </p:txEl>
                                          </p:spTgt>
                                        </p:tgtEl>
                                      </p:cBhvr>
                                      <p:to x="100000" y="90000"/>
                                    </p:animScale>
                                    <p:animScale>
                                      <p:cBhvr>
                                        <p:cTn id="51" dur="166" decel="50000">
                                          <p:stCondLst>
                                            <p:cond delay="1668"/>
                                          </p:stCondLst>
                                        </p:cTn>
                                        <p:tgtEl>
                                          <p:spTgt spid="173060">
                                            <p:txEl>
                                              <p:pRg st="2" end="2"/>
                                            </p:txEl>
                                          </p:spTgt>
                                        </p:tgtEl>
                                      </p:cBhvr>
                                      <p:to x="100000" y="100000"/>
                                    </p:animScale>
                                    <p:animScale>
                                      <p:cBhvr>
                                        <p:cTn id="52" dur="26">
                                          <p:stCondLst>
                                            <p:cond delay="1808"/>
                                          </p:stCondLst>
                                        </p:cTn>
                                        <p:tgtEl>
                                          <p:spTgt spid="173060">
                                            <p:txEl>
                                              <p:pRg st="2" end="2"/>
                                            </p:txEl>
                                          </p:spTgt>
                                        </p:tgtEl>
                                      </p:cBhvr>
                                      <p:to x="100000" y="95000"/>
                                    </p:animScale>
                                    <p:animScale>
                                      <p:cBhvr>
                                        <p:cTn id="53" dur="166" decel="50000">
                                          <p:stCondLst>
                                            <p:cond delay="1834"/>
                                          </p:stCondLst>
                                        </p:cTn>
                                        <p:tgtEl>
                                          <p:spTgt spid="173060">
                                            <p:txEl>
                                              <p:pRg st="2" end="2"/>
                                            </p:txEl>
                                          </p:spTgt>
                                        </p:tgtEl>
                                      </p:cBhvr>
                                      <p:to x="100000" y="100000"/>
                                    </p:animScale>
                                  </p:childTnLst>
                                </p:cTn>
                              </p:par>
                            </p:childTnLst>
                          </p:cTn>
                        </p:par>
                        <p:par>
                          <p:cTn id="54" fill="hold" nodeType="afterGroup">
                            <p:stCondLst>
                              <p:cond delay="4000"/>
                            </p:stCondLst>
                            <p:childTnLst>
                              <p:par>
                                <p:cTn id="55" presetID="26" presetClass="entr" presetSubtype="0" fill="hold" nodeType="afterEffect">
                                  <p:stCondLst>
                                    <p:cond delay="0"/>
                                  </p:stCondLst>
                                  <p:childTnLst>
                                    <p:set>
                                      <p:cBhvr>
                                        <p:cTn id="56" dur="1" fill="hold">
                                          <p:stCondLst>
                                            <p:cond delay="0"/>
                                          </p:stCondLst>
                                        </p:cTn>
                                        <p:tgtEl>
                                          <p:spTgt spid="173060">
                                            <p:txEl>
                                              <p:pRg st="3" end="3"/>
                                            </p:txEl>
                                          </p:spTgt>
                                        </p:tgtEl>
                                        <p:attrNameLst>
                                          <p:attrName>style.visibility</p:attrName>
                                        </p:attrNameLst>
                                      </p:cBhvr>
                                      <p:to>
                                        <p:strVal val="visible"/>
                                      </p:to>
                                    </p:set>
                                    <p:animEffect transition="in" filter="wipe(down)">
                                      <p:cBhvr>
                                        <p:cTn id="57" dur="580">
                                          <p:stCondLst>
                                            <p:cond delay="0"/>
                                          </p:stCondLst>
                                        </p:cTn>
                                        <p:tgtEl>
                                          <p:spTgt spid="173060">
                                            <p:txEl>
                                              <p:pRg st="3" end="3"/>
                                            </p:txEl>
                                          </p:spTgt>
                                        </p:tgtEl>
                                      </p:cBhvr>
                                    </p:animEffect>
                                    <p:anim calcmode="lin" valueType="num">
                                      <p:cBhvr>
                                        <p:cTn id="58" dur="1822" tmFilter="0,0; 0.14,0.36; 0.43,0.73; 0.71,0.91; 1.0,1.0">
                                          <p:stCondLst>
                                            <p:cond delay="0"/>
                                          </p:stCondLst>
                                        </p:cTn>
                                        <p:tgtEl>
                                          <p:spTgt spid="173060">
                                            <p:txEl>
                                              <p:pRg st="3" end="3"/>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73060">
                                            <p:txEl>
                                              <p:pRg st="3" end="3"/>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173060">
                                            <p:txEl>
                                              <p:pRg st="3" end="3"/>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173060">
                                            <p:txEl>
                                              <p:pRg st="3" end="3"/>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173060">
                                            <p:txEl>
                                              <p:pRg st="3" end="3"/>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173060">
                                            <p:txEl>
                                              <p:pRg st="3" end="3"/>
                                            </p:txEl>
                                          </p:spTgt>
                                        </p:tgtEl>
                                      </p:cBhvr>
                                      <p:to x="100000" y="60000"/>
                                    </p:animScale>
                                    <p:animScale>
                                      <p:cBhvr>
                                        <p:cTn id="64" dur="166" decel="50000">
                                          <p:stCondLst>
                                            <p:cond delay="676"/>
                                          </p:stCondLst>
                                        </p:cTn>
                                        <p:tgtEl>
                                          <p:spTgt spid="173060">
                                            <p:txEl>
                                              <p:pRg st="3" end="3"/>
                                            </p:txEl>
                                          </p:spTgt>
                                        </p:tgtEl>
                                      </p:cBhvr>
                                      <p:to x="100000" y="100000"/>
                                    </p:animScale>
                                    <p:animScale>
                                      <p:cBhvr>
                                        <p:cTn id="65" dur="26">
                                          <p:stCondLst>
                                            <p:cond delay="1312"/>
                                          </p:stCondLst>
                                        </p:cTn>
                                        <p:tgtEl>
                                          <p:spTgt spid="173060">
                                            <p:txEl>
                                              <p:pRg st="3" end="3"/>
                                            </p:txEl>
                                          </p:spTgt>
                                        </p:tgtEl>
                                      </p:cBhvr>
                                      <p:to x="100000" y="80000"/>
                                    </p:animScale>
                                    <p:animScale>
                                      <p:cBhvr>
                                        <p:cTn id="66" dur="166" decel="50000">
                                          <p:stCondLst>
                                            <p:cond delay="1338"/>
                                          </p:stCondLst>
                                        </p:cTn>
                                        <p:tgtEl>
                                          <p:spTgt spid="173060">
                                            <p:txEl>
                                              <p:pRg st="3" end="3"/>
                                            </p:txEl>
                                          </p:spTgt>
                                        </p:tgtEl>
                                      </p:cBhvr>
                                      <p:to x="100000" y="100000"/>
                                    </p:animScale>
                                    <p:animScale>
                                      <p:cBhvr>
                                        <p:cTn id="67" dur="26">
                                          <p:stCondLst>
                                            <p:cond delay="1642"/>
                                          </p:stCondLst>
                                        </p:cTn>
                                        <p:tgtEl>
                                          <p:spTgt spid="173060">
                                            <p:txEl>
                                              <p:pRg st="3" end="3"/>
                                            </p:txEl>
                                          </p:spTgt>
                                        </p:tgtEl>
                                      </p:cBhvr>
                                      <p:to x="100000" y="90000"/>
                                    </p:animScale>
                                    <p:animScale>
                                      <p:cBhvr>
                                        <p:cTn id="68" dur="166" decel="50000">
                                          <p:stCondLst>
                                            <p:cond delay="1668"/>
                                          </p:stCondLst>
                                        </p:cTn>
                                        <p:tgtEl>
                                          <p:spTgt spid="173060">
                                            <p:txEl>
                                              <p:pRg st="3" end="3"/>
                                            </p:txEl>
                                          </p:spTgt>
                                        </p:tgtEl>
                                      </p:cBhvr>
                                      <p:to x="100000" y="100000"/>
                                    </p:animScale>
                                    <p:animScale>
                                      <p:cBhvr>
                                        <p:cTn id="69" dur="26">
                                          <p:stCondLst>
                                            <p:cond delay="1808"/>
                                          </p:stCondLst>
                                        </p:cTn>
                                        <p:tgtEl>
                                          <p:spTgt spid="173060">
                                            <p:txEl>
                                              <p:pRg st="3" end="3"/>
                                            </p:txEl>
                                          </p:spTgt>
                                        </p:tgtEl>
                                      </p:cBhvr>
                                      <p:to x="100000" y="95000"/>
                                    </p:animScale>
                                    <p:animScale>
                                      <p:cBhvr>
                                        <p:cTn id="70" dur="166" decel="50000">
                                          <p:stCondLst>
                                            <p:cond delay="1834"/>
                                          </p:stCondLst>
                                        </p:cTn>
                                        <p:tgtEl>
                                          <p:spTgt spid="173060">
                                            <p:txEl>
                                              <p:pRg st="3" end="3"/>
                                            </p:txEl>
                                          </p:spTgt>
                                        </p:tgtEl>
                                      </p:cBhvr>
                                      <p:to x="100000" y="100000"/>
                                    </p:animScale>
                                  </p:childTnLst>
                                </p:cTn>
                              </p:par>
                            </p:childTnLst>
                          </p:cTn>
                        </p:par>
                        <p:par>
                          <p:cTn id="71" fill="hold" nodeType="afterGroup">
                            <p:stCondLst>
                              <p:cond delay="6000"/>
                            </p:stCondLst>
                            <p:childTnLst>
                              <p:par>
                                <p:cTn id="72" presetID="26" presetClass="entr" presetSubtype="0" fill="hold" nodeType="afterEffect">
                                  <p:stCondLst>
                                    <p:cond delay="0"/>
                                  </p:stCondLst>
                                  <p:childTnLst>
                                    <p:set>
                                      <p:cBhvr>
                                        <p:cTn id="73" dur="1" fill="hold">
                                          <p:stCondLst>
                                            <p:cond delay="0"/>
                                          </p:stCondLst>
                                        </p:cTn>
                                        <p:tgtEl>
                                          <p:spTgt spid="173060">
                                            <p:txEl>
                                              <p:pRg st="4" end="4"/>
                                            </p:txEl>
                                          </p:spTgt>
                                        </p:tgtEl>
                                        <p:attrNameLst>
                                          <p:attrName>style.visibility</p:attrName>
                                        </p:attrNameLst>
                                      </p:cBhvr>
                                      <p:to>
                                        <p:strVal val="visible"/>
                                      </p:to>
                                    </p:set>
                                    <p:animEffect transition="in" filter="wipe(down)">
                                      <p:cBhvr>
                                        <p:cTn id="74" dur="580">
                                          <p:stCondLst>
                                            <p:cond delay="0"/>
                                          </p:stCondLst>
                                        </p:cTn>
                                        <p:tgtEl>
                                          <p:spTgt spid="173060">
                                            <p:txEl>
                                              <p:pRg st="4" end="4"/>
                                            </p:txEl>
                                          </p:spTgt>
                                        </p:tgtEl>
                                      </p:cBhvr>
                                    </p:animEffect>
                                    <p:anim calcmode="lin" valueType="num">
                                      <p:cBhvr>
                                        <p:cTn id="75" dur="1822" tmFilter="0,0; 0.14,0.36; 0.43,0.73; 0.71,0.91; 1.0,1.0">
                                          <p:stCondLst>
                                            <p:cond delay="0"/>
                                          </p:stCondLst>
                                        </p:cTn>
                                        <p:tgtEl>
                                          <p:spTgt spid="173060">
                                            <p:txEl>
                                              <p:pRg st="4" end="4"/>
                                            </p:txEl>
                                          </p:spTgt>
                                        </p:tgtEl>
                                        <p:attrNameLst>
                                          <p:attrName>ppt_x</p:attrName>
                                        </p:attrNameLst>
                                      </p:cBhvr>
                                      <p:tavLst>
                                        <p:tav tm="0">
                                          <p:val>
                                            <p:strVal val="#ppt_x-0.25"/>
                                          </p:val>
                                        </p:tav>
                                        <p:tav tm="100000">
                                          <p:val>
                                            <p:strVal val="#ppt_x"/>
                                          </p:val>
                                        </p:tav>
                                      </p:tavLst>
                                    </p:anim>
                                    <p:anim calcmode="lin" valueType="num">
                                      <p:cBhvr>
                                        <p:cTn id="76" dur="664" tmFilter="0.0,0.0; 0.25,0.07; 0.50,0.2; 0.75,0.467; 1.0,1.0">
                                          <p:stCondLst>
                                            <p:cond delay="0"/>
                                          </p:stCondLst>
                                        </p:cTn>
                                        <p:tgtEl>
                                          <p:spTgt spid="173060">
                                            <p:txEl>
                                              <p:pRg st="4" end="4"/>
                                            </p:txEl>
                                          </p:spTgt>
                                        </p:tgtEl>
                                        <p:attrNameLst>
                                          <p:attrName>ppt_y</p:attrName>
                                        </p:attrNameLst>
                                      </p:cBhvr>
                                      <p:tavLst>
                                        <p:tav tm="0" fmla="#ppt_y-sin(pi*$)/3">
                                          <p:val>
                                            <p:fltVal val="0.5"/>
                                          </p:val>
                                        </p:tav>
                                        <p:tav tm="100000">
                                          <p:val>
                                            <p:fltVal val="1"/>
                                          </p:val>
                                        </p:tav>
                                      </p:tavLst>
                                    </p:anim>
                                    <p:anim calcmode="lin" valueType="num">
                                      <p:cBhvr>
                                        <p:cTn id="77" dur="664" tmFilter="0, 0; 0.125,0.2665; 0.25,0.4; 0.375,0.465; 0.5,0.5;  0.625,0.535; 0.75,0.6; 0.875,0.7335; 1,1">
                                          <p:stCondLst>
                                            <p:cond delay="664"/>
                                          </p:stCondLst>
                                        </p:cTn>
                                        <p:tgtEl>
                                          <p:spTgt spid="173060">
                                            <p:txEl>
                                              <p:pRg st="4" end="4"/>
                                            </p:txEl>
                                          </p:spTgt>
                                        </p:tgtEl>
                                        <p:attrNameLst>
                                          <p:attrName>ppt_y</p:attrName>
                                        </p:attrNameLst>
                                      </p:cBhvr>
                                      <p:tavLst>
                                        <p:tav tm="0" fmla="#ppt_y-sin(pi*$)/9">
                                          <p:val>
                                            <p:fltVal val="0"/>
                                          </p:val>
                                        </p:tav>
                                        <p:tav tm="100000">
                                          <p:val>
                                            <p:fltVal val="1"/>
                                          </p:val>
                                        </p:tav>
                                      </p:tavLst>
                                    </p:anim>
                                    <p:anim calcmode="lin" valueType="num">
                                      <p:cBhvr>
                                        <p:cTn id="78" dur="332" tmFilter="0, 0; 0.125,0.2665; 0.25,0.4; 0.375,0.465; 0.5,0.5;  0.625,0.535; 0.75,0.6; 0.875,0.7335; 1,1">
                                          <p:stCondLst>
                                            <p:cond delay="1324"/>
                                          </p:stCondLst>
                                        </p:cTn>
                                        <p:tgtEl>
                                          <p:spTgt spid="173060">
                                            <p:txEl>
                                              <p:pRg st="4" end="4"/>
                                            </p:txEl>
                                          </p:spTgt>
                                        </p:tgtEl>
                                        <p:attrNameLst>
                                          <p:attrName>ppt_y</p:attrName>
                                        </p:attrNameLst>
                                      </p:cBhvr>
                                      <p:tavLst>
                                        <p:tav tm="0" fmla="#ppt_y-sin(pi*$)/27">
                                          <p:val>
                                            <p:fltVal val="0"/>
                                          </p:val>
                                        </p:tav>
                                        <p:tav tm="100000">
                                          <p:val>
                                            <p:fltVal val="1"/>
                                          </p:val>
                                        </p:tav>
                                      </p:tavLst>
                                    </p:anim>
                                    <p:anim calcmode="lin" valueType="num">
                                      <p:cBhvr>
                                        <p:cTn id="79" dur="164" tmFilter="0, 0; 0.125,0.2665; 0.25,0.4; 0.375,0.465; 0.5,0.5;  0.625,0.535; 0.75,0.6; 0.875,0.7335; 1,1">
                                          <p:stCondLst>
                                            <p:cond delay="1656"/>
                                          </p:stCondLst>
                                        </p:cTn>
                                        <p:tgtEl>
                                          <p:spTgt spid="173060">
                                            <p:txEl>
                                              <p:pRg st="4" end="4"/>
                                            </p:txEl>
                                          </p:spTgt>
                                        </p:tgtEl>
                                        <p:attrNameLst>
                                          <p:attrName>ppt_y</p:attrName>
                                        </p:attrNameLst>
                                      </p:cBhvr>
                                      <p:tavLst>
                                        <p:tav tm="0" fmla="#ppt_y-sin(pi*$)/81">
                                          <p:val>
                                            <p:fltVal val="0"/>
                                          </p:val>
                                        </p:tav>
                                        <p:tav tm="100000">
                                          <p:val>
                                            <p:fltVal val="1"/>
                                          </p:val>
                                        </p:tav>
                                      </p:tavLst>
                                    </p:anim>
                                    <p:animScale>
                                      <p:cBhvr>
                                        <p:cTn id="80" dur="26">
                                          <p:stCondLst>
                                            <p:cond delay="650"/>
                                          </p:stCondLst>
                                        </p:cTn>
                                        <p:tgtEl>
                                          <p:spTgt spid="173060">
                                            <p:txEl>
                                              <p:pRg st="4" end="4"/>
                                            </p:txEl>
                                          </p:spTgt>
                                        </p:tgtEl>
                                      </p:cBhvr>
                                      <p:to x="100000" y="60000"/>
                                    </p:animScale>
                                    <p:animScale>
                                      <p:cBhvr>
                                        <p:cTn id="81" dur="166" decel="50000">
                                          <p:stCondLst>
                                            <p:cond delay="676"/>
                                          </p:stCondLst>
                                        </p:cTn>
                                        <p:tgtEl>
                                          <p:spTgt spid="173060">
                                            <p:txEl>
                                              <p:pRg st="4" end="4"/>
                                            </p:txEl>
                                          </p:spTgt>
                                        </p:tgtEl>
                                      </p:cBhvr>
                                      <p:to x="100000" y="100000"/>
                                    </p:animScale>
                                    <p:animScale>
                                      <p:cBhvr>
                                        <p:cTn id="82" dur="26">
                                          <p:stCondLst>
                                            <p:cond delay="1312"/>
                                          </p:stCondLst>
                                        </p:cTn>
                                        <p:tgtEl>
                                          <p:spTgt spid="173060">
                                            <p:txEl>
                                              <p:pRg st="4" end="4"/>
                                            </p:txEl>
                                          </p:spTgt>
                                        </p:tgtEl>
                                      </p:cBhvr>
                                      <p:to x="100000" y="80000"/>
                                    </p:animScale>
                                    <p:animScale>
                                      <p:cBhvr>
                                        <p:cTn id="83" dur="166" decel="50000">
                                          <p:stCondLst>
                                            <p:cond delay="1338"/>
                                          </p:stCondLst>
                                        </p:cTn>
                                        <p:tgtEl>
                                          <p:spTgt spid="173060">
                                            <p:txEl>
                                              <p:pRg st="4" end="4"/>
                                            </p:txEl>
                                          </p:spTgt>
                                        </p:tgtEl>
                                      </p:cBhvr>
                                      <p:to x="100000" y="100000"/>
                                    </p:animScale>
                                    <p:animScale>
                                      <p:cBhvr>
                                        <p:cTn id="84" dur="26">
                                          <p:stCondLst>
                                            <p:cond delay="1642"/>
                                          </p:stCondLst>
                                        </p:cTn>
                                        <p:tgtEl>
                                          <p:spTgt spid="173060">
                                            <p:txEl>
                                              <p:pRg st="4" end="4"/>
                                            </p:txEl>
                                          </p:spTgt>
                                        </p:tgtEl>
                                      </p:cBhvr>
                                      <p:to x="100000" y="90000"/>
                                    </p:animScale>
                                    <p:animScale>
                                      <p:cBhvr>
                                        <p:cTn id="85" dur="166" decel="50000">
                                          <p:stCondLst>
                                            <p:cond delay="1668"/>
                                          </p:stCondLst>
                                        </p:cTn>
                                        <p:tgtEl>
                                          <p:spTgt spid="173060">
                                            <p:txEl>
                                              <p:pRg st="4" end="4"/>
                                            </p:txEl>
                                          </p:spTgt>
                                        </p:tgtEl>
                                      </p:cBhvr>
                                      <p:to x="100000" y="100000"/>
                                    </p:animScale>
                                    <p:animScale>
                                      <p:cBhvr>
                                        <p:cTn id="86" dur="26">
                                          <p:stCondLst>
                                            <p:cond delay="1808"/>
                                          </p:stCondLst>
                                        </p:cTn>
                                        <p:tgtEl>
                                          <p:spTgt spid="173060">
                                            <p:txEl>
                                              <p:pRg st="4" end="4"/>
                                            </p:txEl>
                                          </p:spTgt>
                                        </p:tgtEl>
                                      </p:cBhvr>
                                      <p:to x="100000" y="95000"/>
                                    </p:animScale>
                                    <p:animScale>
                                      <p:cBhvr>
                                        <p:cTn id="87" dur="166" decel="50000">
                                          <p:stCondLst>
                                            <p:cond delay="1834"/>
                                          </p:stCondLst>
                                        </p:cTn>
                                        <p:tgtEl>
                                          <p:spTgt spid="173060">
                                            <p:txEl>
                                              <p:pRg st="4" end="4"/>
                                            </p:txEl>
                                          </p:spTgt>
                                        </p:tgtEl>
                                      </p:cBhvr>
                                      <p:to x="100000" y="100000"/>
                                    </p:animScale>
                                  </p:childTnLst>
                                </p:cTn>
                              </p:par>
                            </p:childTnLst>
                          </p:cTn>
                        </p:par>
                        <p:par>
                          <p:cTn id="88" fill="hold" nodeType="afterGroup">
                            <p:stCondLst>
                              <p:cond delay="8000"/>
                            </p:stCondLst>
                            <p:childTnLst>
                              <p:par>
                                <p:cTn id="89" presetID="26" presetClass="entr" presetSubtype="0" fill="hold" nodeType="afterEffect">
                                  <p:stCondLst>
                                    <p:cond delay="0"/>
                                  </p:stCondLst>
                                  <p:childTnLst>
                                    <p:set>
                                      <p:cBhvr>
                                        <p:cTn id="90" dur="1" fill="hold">
                                          <p:stCondLst>
                                            <p:cond delay="0"/>
                                          </p:stCondLst>
                                        </p:cTn>
                                        <p:tgtEl>
                                          <p:spTgt spid="173060">
                                            <p:txEl>
                                              <p:pRg st="5" end="5"/>
                                            </p:txEl>
                                          </p:spTgt>
                                        </p:tgtEl>
                                        <p:attrNameLst>
                                          <p:attrName>style.visibility</p:attrName>
                                        </p:attrNameLst>
                                      </p:cBhvr>
                                      <p:to>
                                        <p:strVal val="visible"/>
                                      </p:to>
                                    </p:set>
                                    <p:animEffect transition="in" filter="wipe(down)">
                                      <p:cBhvr>
                                        <p:cTn id="91" dur="580">
                                          <p:stCondLst>
                                            <p:cond delay="0"/>
                                          </p:stCondLst>
                                        </p:cTn>
                                        <p:tgtEl>
                                          <p:spTgt spid="173060">
                                            <p:txEl>
                                              <p:pRg st="5" end="5"/>
                                            </p:txEl>
                                          </p:spTgt>
                                        </p:tgtEl>
                                      </p:cBhvr>
                                    </p:animEffect>
                                    <p:anim calcmode="lin" valueType="num">
                                      <p:cBhvr>
                                        <p:cTn id="92" dur="1822" tmFilter="0,0; 0.14,0.36; 0.43,0.73; 0.71,0.91; 1.0,1.0">
                                          <p:stCondLst>
                                            <p:cond delay="0"/>
                                          </p:stCondLst>
                                        </p:cTn>
                                        <p:tgtEl>
                                          <p:spTgt spid="173060">
                                            <p:txEl>
                                              <p:pRg st="5" end="5"/>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73060">
                                            <p:txEl>
                                              <p:pRg st="5" end="5"/>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73060">
                                            <p:txEl>
                                              <p:pRg st="5" end="5"/>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73060">
                                            <p:txEl>
                                              <p:pRg st="5" end="5"/>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73060">
                                            <p:txEl>
                                              <p:pRg st="5" end="5"/>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173060">
                                            <p:txEl>
                                              <p:pRg st="5" end="5"/>
                                            </p:txEl>
                                          </p:spTgt>
                                        </p:tgtEl>
                                      </p:cBhvr>
                                      <p:to x="100000" y="60000"/>
                                    </p:animScale>
                                    <p:animScale>
                                      <p:cBhvr>
                                        <p:cTn id="98" dur="166" decel="50000">
                                          <p:stCondLst>
                                            <p:cond delay="676"/>
                                          </p:stCondLst>
                                        </p:cTn>
                                        <p:tgtEl>
                                          <p:spTgt spid="173060">
                                            <p:txEl>
                                              <p:pRg st="5" end="5"/>
                                            </p:txEl>
                                          </p:spTgt>
                                        </p:tgtEl>
                                      </p:cBhvr>
                                      <p:to x="100000" y="100000"/>
                                    </p:animScale>
                                    <p:animScale>
                                      <p:cBhvr>
                                        <p:cTn id="99" dur="26">
                                          <p:stCondLst>
                                            <p:cond delay="1312"/>
                                          </p:stCondLst>
                                        </p:cTn>
                                        <p:tgtEl>
                                          <p:spTgt spid="173060">
                                            <p:txEl>
                                              <p:pRg st="5" end="5"/>
                                            </p:txEl>
                                          </p:spTgt>
                                        </p:tgtEl>
                                      </p:cBhvr>
                                      <p:to x="100000" y="80000"/>
                                    </p:animScale>
                                    <p:animScale>
                                      <p:cBhvr>
                                        <p:cTn id="100" dur="166" decel="50000">
                                          <p:stCondLst>
                                            <p:cond delay="1338"/>
                                          </p:stCondLst>
                                        </p:cTn>
                                        <p:tgtEl>
                                          <p:spTgt spid="173060">
                                            <p:txEl>
                                              <p:pRg st="5" end="5"/>
                                            </p:txEl>
                                          </p:spTgt>
                                        </p:tgtEl>
                                      </p:cBhvr>
                                      <p:to x="100000" y="100000"/>
                                    </p:animScale>
                                    <p:animScale>
                                      <p:cBhvr>
                                        <p:cTn id="101" dur="26">
                                          <p:stCondLst>
                                            <p:cond delay="1642"/>
                                          </p:stCondLst>
                                        </p:cTn>
                                        <p:tgtEl>
                                          <p:spTgt spid="173060">
                                            <p:txEl>
                                              <p:pRg st="5" end="5"/>
                                            </p:txEl>
                                          </p:spTgt>
                                        </p:tgtEl>
                                      </p:cBhvr>
                                      <p:to x="100000" y="90000"/>
                                    </p:animScale>
                                    <p:animScale>
                                      <p:cBhvr>
                                        <p:cTn id="102" dur="166" decel="50000">
                                          <p:stCondLst>
                                            <p:cond delay="1668"/>
                                          </p:stCondLst>
                                        </p:cTn>
                                        <p:tgtEl>
                                          <p:spTgt spid="173060">
                                            <p:txEl>
                                              <p:pRg st="5" end="5"/>
                                            </p:txEl>
                                          </p:spTgt>
                                        </p:tgtEl>
                                      </p:cBhvr>
                                      <p:to x="100000" y="100000"/>
                                    </p:animScale>
                                    <p:animScale>
                                      <p:cBhvr>
                                        <p:cTn id="103" dur="26">
                                          <p:stCondLst>
                                            <p:cond delay="1808"/>
                                          </p:stCondLst>
                                        </p:cTn>
                                        <p:tgtEl>
                                          <p:spTgt spid="173060">
                                            <p:txEl>
                                              <p:pRg st="5" end="5"/>
                                            </p:txEl>
                                          </p:spTgt>
                                        </p:tgtEl>
                                      </p:cBhvr>
                                      <p:to x="100000" y="95000"/>
                                    </p:animScale>
                                    <p:animScale>
                                      <p:cBhvr>
                                        <p:cTn id="104" dur="166" decel="50000">
                                          <p:stCondLst>
                                            <p:cond delay="1834"/>
                                          </p:stCondLst>
                                        </p:cTn>
                                        <p:tgtEl>
                                          <p:spTgt spid="173060">
                                            <p:txEl>
                                              <p:pRg st="5" end="5"/>
                                            </p:txEl>
                                          </p:spTgt>
                                        </p:tgtEl>
                                      </p:cBhvr>
                                      <p:to x="100000" y="100000"/>
                                    </p:animScale>
                                  </p:childTnLst>
                                </p:cTn>
                              </p:par>
                            </p:childTnLst>
                          </p:cTn>
                        </p:par>
                        <p:par>
                          <p:cTn id="105" fill="hold" nodeType="afterGroup">
                            <p:stCondLst>
                              <p:cond delay="10000"/>
                            </p:stCondLst>
                            <p:childTnLst>
                              <p:par>
                                <p:cTn id="106" presetID="26" presetClass="entr" presetSubtype="0" fill="hold" nodeType="afterEffect">
                                  <p:stCondLst>
                                    <p:cond delay="0"/>
                                  </p:stCondLst>
                                  <p:childTnLst>
                                    <p:set>
                                      <p:cBhvr>
                                        <p:cTn id="107" dur="1" fill="hold">
                                          <p:stCondLst>
                                            <p:cond delay="0"/>
                                          </p:stCondLst>
                                        </p:cTn>
                                        <p:tgtEl>
                                          <p:spTgt spid="173060">
                                            <p:txEl>
                                              <p:pRg st="6" end="6"/>
                                            </p:txEl>
                                          </p:spTgt>
                                        </p:tgtEl>
                                        <p:attrNameLst>
                                          <p:attrName>style.visibility</p:attrName>
                                        </p:attrNameLst>
                                      </p:cBhvr>
                                      <p:to>
                                        <p:strVal val="visible"/>
                                      </p:to>
                                    </p:set>
                                    <p:animEffect transition="in" filter="wipe(down)">
                                      <p:cBhvr>
                                        <p:cTn id="108" dur="580">
                                          <p:stCondLst>
                                            <p:cond delay="0"/>
                                          </p:stCondLst>
                                        </p:cTn>
                                        <p:tgtEl>
                                          <p:spTgt spid="173060">
                                            <p:txEl>
                                              <p:pRg st="6" end="6"/>
                                            </p:txEl>
                                          </p:spTgt>
                                        </p:tgtEl>
                                      </p:cBhvr>
                                    </p:animEffect>
                                    <p:anim calcmode="lin" valueType="num">
                                      <p:cBhvr>
                                        <p:cTn id="109" dur="1822" tmFilter="0,0; 0.14,0.36; 0.43,0.73; 0.71,0.91; 1.0,1.0">
                                          <p:stCondLst>
                                            <p:cond delay="0"/>
                                          </p:stCondLst>
                                        </p:cTn>
                                        <p:tgtEl>
                                          <p:spTgt spid="173060">
                                            <p:txEl>
                                              <p:pRg st="6" end="6"/>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173060">
                                            <p:txEl>
                                              <p:pRg st="6" end="6"/>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173060">
                                            <p:txEl>
                                              <p:pRg st="6" end="6"/>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173060">
                                            <p:txEl>
                                              <p:pRg st="6" end="6"/>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173060">
                                            <p:txEl>
                                              <p:pRg st="6" end="6"/>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173060">
                                            <p:txEl>
                                              <p:pRg st="6" end="6"/>
                                            </p:txEl>
                                          </p:spTgt>
                                        </p:tgtEl>
                                      </p:cBhvr>
                                      <p:to x="100000" y="60000"/>
                                    </p:animScale>
                                    <p:animScale>
                                      <p:cBhvr>
                                        <p:cTn id="115" dur="166" decel="50000">
                                          <p:stCondLst>
                                            <p:cond delay="676"/>
                                          </p:stCondLst>
                                        </p:cTn>
                                        <p:tgtEl>
                                          <p:spTgt spid="173060">
                                            <p:txEl>
                                              <p:pRg st="6" end="6"/>
                                            </p:txEl>
                                          </p:spTgt>
                                        </p:tgtEl>
                                      </p:cBhvr>
                                      <p:to x="100000" y="100000"/>
                                    </p:animScale>
                                    <p:animScale>
                                      <p:cBhvr>
                                        <p:cTn id="116" dur="26">
                                          <p:stCondLst>
                                            <p:cond delay="1312"/>
                                          </p:stCondLst>
                                        </p:cTn>
                                        <p:tgtEl>
                                          <p:spTgt spid="173060">
                                            <p:txEl>
                                              <p:pRg st="6" end="6"/>
                                            </p:txEl>
                                          </p:spTgt>
                                        </p:tgtEl>
                                      </p:cBhvr>
                                      <p:to x="100000" y="80000"/>
                                    </p:animScale>
                                    <p:animScale>
                                      <p:cBhvr>
                                        <p:cTn id="117" dur="166" decel="50000">
                                          <p:stCondLst>
                                            <p:cond delay="1338"/>
                                          </p:stCondLst>
                                        </p:cTn>
                                        <p:tgtEl>
                                          <p:spTgt spid="173060">
                                            <p:txEl>
                                              <p:pRg st="6" end="6"/>
                                            </p:txEl>
                                          </p:spTgt>
                                        </p:tgtEl>
                                      </p:cBhvr>
                                      <p:to x="100000" y="100000"/>
                                    </p:animScale>
                                    <p:animScale>
                                      <p:cBhvr>
                                        <p:cTn id="118" dur="26">
                                          <p:stCondLst>
                                            <p:cond delay="1642"/>
                                          </p:stCondLst>
                                        </p:cTn>
                                        <p:tgtEl>
                                          <p:spTgt spid="173060">
                                            <p:txEl>
                                              <p:pRg st="6" end="6"/>
                                            </p:txEl>
                                          </p:spTgt>
                                        </p:tgtEl>
                                      </p:cBhvr>
                                      <p:to x="100000" y="90000"/>
                                    </p:animScale>
                                    <p:animScale>
                                      <p:cBhvr>
                                        <p:cTn id="119" dur="166" decel="50000">
                                          <p:stCondLst>
                                            <p:cond delay="1668"/>
                                          </p:stCondLst>
                                        </p:cTn>
                                        <p:tgtEl>
                                          <p:spTgt spid="173060">
                                            <p:txEl>
                                              <p:pRg st="6" end="6"/>
                                            </p:txEl>
                                          </p:spTgt>
                                        </p:tgtEl>
                                      </p:cBhvr>
                                      <p:to x="100000" y="100000"/>
                                    </p:animScale>
                                    <p:animScale>
                                      <p:cBhvr>
                                        <p:cTn id="120" dur="26">
                                          <p:stCondLst>
                                            <p:cond delay="1808"/>
                                          </p:stCondLst>
                                        </p:cTn>
                                        <p:tgtEl>
                                          <p:spTgt spid="173060">
                                            <p:txEl>
                                              <p:pRg st="6" end="6"/>
                                            </p:txEl>
                                          </p:spTgt>
                                        </p:tgtEl>
                                      </p:cBhvr>
                                      <p:to x="100000" y="95000"/>
                                    </p:animScale>
                                    <p:animScale>
                                      <p:cBhvr>
                                        <p:cTn id="121" dur="166" decel="50000">
                                          <p:stCondLst>
                                            <p:cond delay="1834"/>
                                          </p:stCondLst>
                                        </p:cTn>
                                        <p:tgtEl>
                                          <p:spTgt spid="173060">
                                            <p:txEl>
                                              <p:pRg st="6" end="6"/>
                                            </p:txEl>
                                          </p:spTgt>
                                        </p:tgtEl>
                                      </p:cBhvr>
                                      <p:to x="100000" y="100000"/>
                                    </p:animScale>
                                  </p:childTnLst>
                                </p:cTn>
                              </p:par>
                            </p:childTnLst>
                          </p:cTn>
                        </p:par>
                        <p:par>
                          <p:cTn id="122" fill="hold" nodeType="afterGroup">
                            <p:stCondLst>
                              <p:cond delay="12000"/>
                            </p:stCondLst>
                            <p:childTnLst>
                              <p:par>
                                <p:cTn id="123" presetID="26" presetClass="entr" presetSubtype="0" fill="hold" nodeType="afterEffect">
                                  <p:stCondLst>
                                    <p:cond delay="0"/>
                                  </p:stCondLst>
                                  <p:childTnLst>
                                    <p:set>
                                      <p:cBhvr>
                                        <p:cTn id="124" dur="1" fill="hold">
                                          <p:stCondLst>
                                            <p:cond delay="0"/>
                                          </p:stCondLst>
                                        </p:cTn>
                                        <p:tgtEl>
                                          <p:spTgt spid="173060">
                                            <p:txEl>
                                              <p:pRg st="7" end="7"/>
                                            </p:txEl>
                                          </p:spTgt>
                                        </p:tgtEl>
                                        <p:attrNameLst>
                                          <p:attrName>style.visibility</p:attrName>
                                        </p:attrNameLst>
                                      </p:cBhvr>
                                      <p:to>
                                        <p:strVal val="visible"/>
                                      </p:to>
                                    </p:set>
                                    <p:animEffect transition="in" filter="wipe(down)">
                                      <p:cBhvr>
                                        <p:cTn id="125" dur="580">
                                          <p:stCondLst>
                                            <p:cond delay="0"/>
                                          </p:stCondLst>
                                        </p:cTn>
                                        <p:tgtEl>
                                          <p:spTgt spid="173060">
                                            <p:txEl>
                                              <p:pRg st="7" end="7"/>
                                            </p:txEl>
                                          </p:spTgt>
                                        </p:tgtEl>
                                      </p:cBhvr>
                                    </p:animEffect>
                                    <p:anim calcmode="lin" valueType="num">
                                      <p:cBhvr>
                                        <p:cTn id="126" dur="1822" tmFilter="0,0; 0.14,0.36; 0.43,0.73; 0.71,0.91; 1.0,1.0">
                                          <p:stCondLst>
                                            <p:cond delay="0"/>
                                          </p:stCondLst>
                                        </p:cTn>
                                        <p:tgtEl>
                                          <p:spTgt spid="173060">
                                            <p:txEl>
                                              <p:pRg st="7" end="7"/>
                                            </p:txEl>
                                          </p:spTgt>
                                        </p:tgtEl>
                                        <p:attrNameLst>
                                          <p:attrName>ppt_x</p:attrName>
                                        </p:attrNameLst>
                                      </p:cBhvr>
                                      <p:tavLst>
                                        <p:tav tm="0">
                                          <p:val>
                                            <p:strVal val="#ppt_x-0.25"/>
                                          </p:val>
                                        </p:tav>
                                        <p:tav tm="100000">
                                          <p:val>
                                            <p:strVal val="#ppt_x"/>
                                          </p:val>
                                        </p:tav>
                                      </p:tavLst>
                                    </p:anim>
                                    <p:anim calcmode="lin" valueType="num">
                                      <p:cBhvr>
                                        <p:cTn id="127" dur="664" tmFilter="0.0,0.0; 0.25,0.07; 0.50,0.2; 0.75,0.467; 1.0,1.0">
                                          <p:stCondLst>
                                            <p:cond delay="0"/>
                                          </p:stCondLst>
                                        </p:cTn>
                                        <p:tgtEl>
                                          <p:spTgt spid="173060">
                                            <p:txEl>
                                              <p:pRg st="7" end="7"/>
                                            </p:txEl>
                                          </p:spTgt>
                                        </p:tgtEl>
                                        <p:attrNameLst>
                                          <p:attrName>ppt_y</p:attrName>
                                        </p:attrNameLst>
                                      </p:cBhvr>
                                      <p:tavLst>
                                        <p:tav tm="0" fmla="#ppt_y-sin(pi*$)/3">
                                          <p:val>
                                            <p:fltVal val="0.5"/>
                                          </p:val>
                                        </p:tav>
                                        <p:tav tm="100000">
                                          <p:val>
                                            <p:fltVal val="1"/>
                                          </p:val>
                                        </p:tav>
                                      </p:tavLst>
                                    </p:anim>
                                    <p:anim calcmode="lin" valueType="num">
                                      <p:cBhvr>
                                        <p:cTn id="128" dur="664" tmFilter="0, 0; 0.125,0.2665; 0.25,0.4; 0.375,0.465; 0.5,0.5;  0.625,0.535; 0.75,0.6; 0.875,0.7335; 1,1">
                                          <p:stCondLst>
                                            <p:cond delay="664"/>
                                          </p:stCondLst>
                                        </p:cTn>
                                        <p:tgtEl>
                                          <p:spTgt spid="173060">
                                            <p:txEl>
                                              <p:pRg st="7" end="7"/>
                                            </p:txEl>
                                          </p:spTgt>
                                        </p:tgtEl>
                                        <p:attrNameLst>
                                          <p:attrName>ppt_y</p:attrName>
                                        </p:attrNameLst>
                                      </p:cBhvr>
                                      <p:tavLst>
                                        <p:tav tm="0" fmla="#ppt_y-sin(pi*$)/9">
                                          <p:val>
                                            <p:fltVal val="0"/>
                                          </p:val>
                                        </p:tav>
                                        <p:tav tm="100000">
                                          <p:val>
                                            <p:fltVal val="1"/>
                                          </p:val>
                                        </p:tav>
                                      </p:tavLst>
                                    </p:anim>
                                    <p:anim calcmode="lin" valueType="num">
                                      <p:cBhvr>
                                        <p:cTn id="129" dur="332" tmFilter="0, 0; 0.125,0.2665; 0.25,0.4; 0.375,0.465; 0.5,0.5;  0.625,0.535; 0.75,0.6; 0.875,0.7335; 1,1">
                                          <p:stCondLst>
                                            <p:cond delay="1324"/>
                                          </p:stCondLst>
                                        </p:cTn>
                                        <p:tgtEl>
                                          <p:spTgt spid="173060">
                                            <p:txEl>
                                              <p:pRg st="7" end="7"/>
                                            </p:txEl>
                                          </p:spTgt>
                                        </p:tgtEl>
                                        <p:attrNameLst>
                                          <p:attrName>ppt_y</p:attrName>
                                        </p:attrNameLst>
                                      </p:cBhvr>
                                      <p:tavLst>
                                        <p:tav tm="0" fmla="#ppt_y-sin(pi*$)/27">
                                          <p:val>
                                            <p:fltVal val="0"/>
                                          </p:val>
                                        </p:tav>
                                        <p:tav tm="100000">
                                          <p:val>
                                            <p:fltVal val="1"/>
                                          </p:val>
                                        </p:tav>
                                      </p:tavLst>
                                    </p:anim>
                                    <p:anim calcmode="lin" valueType="num">
                                      <p:cBhvr>
                                        <p:cTn id="130" dur="164" tmFilter="0, 0; 0.125,0.2665; 0.25,0.4; 0.375,0.465; 0.5,0.5;  0.625,0.535; 0.75,0.6; 0.875,0.7335; 1,1">
                                          <p:stCondLst>
                                            <p:cond delay="1656"/>
                                          </p:stCondLst>
                                        </p:cTn>
                                        <p:tgtEl>
                                          <p:spTgt spid="173060">
                                            <p:txEl>
                                              <p:pRg st="7" end="7"/>
                                            </p:txEl>
                                          </p:spTgt>
                                        </p:tgtEl>
                                        <p:attrNameLst>
                                          <p:attrName>ppt_y</p:attrName>
                                        </p:attrNameLst>
                                      </p:cBhvr>
                                      <p:tavLst>
                                        <p:tav tm="0" fmla="#ppt_y-sin(pi*$)/81">
                                          <p:val>
                                            <p:fltVal val="0"/>
                                          </p:val>
                                        </p:tav>
                                        <p:tav tm="100000">
                                          <p:val>
                                            <p:fltVal val="1"/>
                                          </p:val>
                                        </p:tav>
                                      </p:tavLst>
                                    </p:anim>
                                    <p:animScale>
                                      <p:cBhvr>
                                        <p:cTn id="131" dur="26">
                                          <p:stCondLst>
                                            <p:cond delay="650"/>
                                          </p:stCondLst>
                                        </p:cTn>
                                        <p:tgtEl>
                                          <p:spTgt spid="173060">
                                            <p:txEl>
                                              <p:pRg st="7" end="7"/>
                                            </p:txEl>
                                          </p:spTgt>
                                        </p:tgtEl>
                                      </p:cBhvr>
                                      <p:to x="100000" y="60000"/>
                                    </p:animScale>
                                    <p:animScale>
                                      <p:cBhvr>
                                        <p:cTn id="132" dur="166" decel="50000">
                                          <p:stCondLst>
                                            <p:cond delay="676"/>
                                          </p:stCondLst>
                                        </p:cTn>
                                        <p:tgtEl>
                                          <p:spTgt spid="173060">
                                            <p:txEl>
                                              <p:pRg st="7" end="7"/>
                                            </p:txEl>
                                          </p:spTgt>
                                        </p:tgtEl>
                                      </p:cBhvr>
                                      <p:to x="100000" y="100000"/>
                                    </p:animScale>
                                    <p:animScale>
                                      <p:cBhvr>
                                        <p:cTn id="133" dur="26">
                                          <p:stCondLst>
                                            <p:cond delay="1312"/>
                                          </p:stCondLst>
                                        </p:cTn>
                                        <p:tgtEl>
                                          <p:spTgt spid="173060">
                                            <p:txEl>
                                              <p:pRg st="7" end="7"/>
                                            </p:txEl>
                                          </p:spTgt>
                                        </p:tgtEl>
                                      </p:cBhvr>
                                      <p:to x="100000" y="80000"/>
                                    </p:animScale>
                                    <p:animScale>
                                      <p:cBhvr>
                                        <p:cTn id="134" dur="166" decel="50000">
                                          <p:stCondLst>
                                            <p:cond delay="1338"/>
                                          </p:stCondLst>
                                        </p:cTn>
                                        <p:tgtEl>
                                          <p:spTgt spid="173060">
                                            <p:txEl>
                                              <p:pRg st="7" end="7"/>
                                            </p:txEl>
                                          </p:spTgt>
                                        </p:tgtEl>
                                      </p:cBhvr>
                                      <p:to x="100000" y="100000"/>
                                    </p:animScale>
                                    <p:animScale>
                                      <p:cBhvr>
                                        <p:cTn id="135" dur="26">
                                          <p:stCondLst>
                                            <p:cond delay="1642"/>
                                          </p:stCondLst>
                                        </p:cTn>
                                        <p:tgtEl>
                                          <p:spTgt spid="173060">
                                            <p:txEl>
                                              <p:pRg st="7" end="7"/>
                                            </p:txEl>
                                          </p:spTgt>
                                        </p:tgtEl>
                                      </p:cBhvr>
                                      <p:to x="100000" y="90000"/>
                                    </p:animScale>
                                    <p:animScale>
                                      <p:cBhvr>
                                        <p:cTn id="136" dur="166" decel="50000">
                                          <p:stCondLst>
                                            <p:cond delay="1668"/>
                                          </p:stCondLst>
                                        </p:cTn>
                                        <p:tgtEl>
                                          <p:spTgt spid="173060">
                                            <p:txEl>
                                              <p:pRg st="7" end="7"/>
                                            </p:txEl>
                                          </p:spTgt>
                                        </p:tgtEl>
                                      </p:cBhvr>
                                      <p:to x="100000" y="100000"/>
                                    </p:animScale>
                                    <p:animScale>
                                      <p:cBhvr>
                                        <p:cTn id="137" dur="26">
                                          <p:stCondLst>
                                            <p:cond delay="1808"/>
                                          </p:stCondLst>
                                        </p:cTn>
                                        <p:tgtEl>
                                          <p:spTgt spid="173060">
                                            <p:txEl>
                                              <p:pRg st="7" end="7"/>
                                            </p:txEl>
                                          </p:spTgt>
                                        </p:tgtEl>
                                      </p:cBhvr>
                                      <p:to x="100000" y="95000"/>
                                    </p:animScale>
                                    <p:animScale>
                                      <p:cBhvr>
                                        <p:cTn id="138" dur="166" decel="50000">
                                          <p:stCondLst>
                                            <p:cond delay="1834"/>
                                          </p:stCondLst>
                                        </p:cTn>
                                        <p:tgtEl>
                                          <p:spTgt spid="173060">
                                            <p:txEl>
                                              <p:pRg st="7" end="7"/>
                                            </p:txEl>
                                          </p:spTgt>
                                        </p:tgtEl>
                                      </p:cBhvr>
                                      <p:to x="100000" y="100000"/>
                                    </p:animScale>
                                  </p:childTnLst>
                                </p:cTn>
                              </p:par>
                              <p:par>
                                <p:cTn id="139" presetID="26" presetClass="entr" presetSubtype="0" fill="hold" nodeType="withEffect">
                                  <p:stCondLst>
                                    <p:cond delay="0"/>
                                  </p:stCondLst>
                                  <p:childTnLst>
                                    <p:set>
                                      <p:cBhvr>
                                        <p:cTn id="140" dur="1" fill="hold">
                                          <p:stCondLst>
                                            <p:cond delay="0"/>
                                          </p:stCondLst>
                                        </p:cTn>
                                        <p:tgtEl>
                                          <p:spTgt spid="173060">
                                            <p:txEl>
                                              <p:pRg st="8" end="8"/>
                                            </p:txEl>
                                          </p:spTgt>
                                        </p:tgtEl>
                                        <p:attrNameLst>
                                          <p:attrName>style.visibility</p:attrName>
                                        </p:attrNameLst>
                                      </p:cBhvr>
                                      <p:to>
                                        <p:strVal val="visible"/>
                                      </p:to>
                                    </p:set>
                                    <p:animEffect transition="in" filter="wipe(down)">
                                      <p:cBhvr>
                                        <p:cTn id="141" dur="580">
                                          <p:stCondLst>
                                            <p:cond delay="0"/>
                                          </p:stCondLst>
                                        </p:cTn>
                                        <p:tgtEl>
                                          <p:spTgt spid="173060">
                                            <p:txEl>
                                              <p:pRg st="8" end="8"/>
                                            </p:txEl>
                                          </p:spTgt>
                                        </p:tgtEl>
                                      </p:cBhvr>
                                    </p:animEffect>
                                    <p:anim calcmode="lin" valueType="num">
                                      <p:cBhvr>
                                        <p:cTn id="142" dur="1822" tmFilter="0,0; 0.14,0.36; 0.43,0.73; 0.71,0.91; 1.0,1.0">
                                          <p:stCondLst>
                                            <p:cond delay="0"/>
                                          </p:stCondLst>
                                        </p:cTn>
                                        <p:tgtEl>
                                          <p:spTgt spid="173060">
                                            <p:txEl>
                                              <p:pRg st="8" end="8"/>
                                            </p:tx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173060">
                                            <p:txEl>
                                              <p:pRg st="8" end="8"/>
                                            </p:tx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173060">
                                            <p:txEl>
                                              <p:pRg st="8" end="8"/>
                                            </p:tx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173060">
                                            <p:txEl>
                                              <p:pRg st="8" end="8"/>
                                            </p:tx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173060">
                                            <p:txEl>
                                              <p:pRg st="8" end="8"/>
                                            </p:tx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173060">
                                            <p:txEl>
                                              <p:pRg st="8" end="8"/>
                                            </p:txEl>
                                          </p:spTgt>
                                        </p:tgtEl>
                                      </p:cBhvr>
                                      <p:to x="100000" y="60000"/>
                                    </p:animScale>
                                    <p:animScale>
                                      <p:cBhvr>
                                        <p:cTn id="148" dur="166" decel="50000">
                                          <p:stCondLst>
                                            <p:cond delay="676"/>
                                          </p:stCondLst>
                                        </p:cTn>
                                        <p:tgtEl>
                                          <p:spTgt spid="173060">
                                            <p:txEl>
                                              <p:pRg st="8" end="8"/>
                                            </p:txEl>
                                          </p:spTgt>
                                        </p:tgtEl>
                                      </p:cBhvr>
                                      <p:to x="100000" y="100000"/>
                                    </p:animScale>
                                    <p:animScale>
                                      <p:cBhvr>
                                        <p:cTn id="149" dur="26">
                                          <p:stCondLst>
                                            <p:cond delay="1312"/>
                                          </p:stCondLst>
                                        </p:cTn>
                                        <p:tgtEl>
                                          <p:spTgt spid="173060">
                                            <p:txEl>
                                              <p:pRg st="8" end="8"/>
                                            </p:txEl>
                                          </p:spTgt>
                                        </p:tgtEl>
                                      </p:cBhvr>
                                      <p:to x="100000" y="80000"/>
                                    </p:animScale>
                                    <p:animScale>
                                      <p:cBhvr>
                                        <p:cTn id="150" dur="166" decel="50000">
                                          <p:stCondLst>
                                            <p:cond delay="1338"/>
                                          </p:stCondLst>
                                        </p:cTn>
                                        <p:tgtEl>
                                          <p:spTgt spid="173060">
                                            <p:txEl>
                                              <p:pRg st="8" end="8"/>
                                            </p:txEl>
                                          </p:spTgt>
                                        </p:tgtEl>
                                      </p:cBhvr>
                                      <p:to x="100000" y="100000"/>
                                    </p:animScale>
                                    <p:animScale>
                                      <p:cBhvr>
                                        <p:cTn id="151" dur="26">
                                          <p:stCondLst>
                                            <p:cond delay="1642"/>
                                          </p:stCondLst>
                                        </p:cTn>
                                        <p:tgtEl>
                                          <p:spTgt spid="173060">
                                            <p:txEl>
                                              <p:pRg st="8" end="8"/>
                                            </p:txEl>
                                          </p:spTgt>
                                        </p:tgtEl>
                                      </p:cBhvr>
                                      <p:to x="100000" y="90000"/>
                                    </p:animScale>
                                    <p:animScale>
                                      <p:cBhvr>
                                        <p:cTn id="152" dur="166" decel="50000">
                                          <p:stCondLst>
                                            <p:cond delay="1668"/>
                                          </p:stCondLst>
                                        </p:cTn>
                                        <p:tgtEl>
                                          <p:spTgt spid="173060">
                                            <p:txEl>
                                              <p:pRg st="8" end="8"/>
                                            </p:txEl>
                                          </p:spTgt>
                                        </p:tgtEl>
                                      </p:cBhvr>
                                      <p:to x="100000" y="100000"/>
                                    </p:animScale>
                                    <p:animScale>
                                      <p:cBhvr>
                                        <p:cTn id="153" dur="26">
                                          <p:stCondLst>
                                            <p:cond delay="1808"/>
                                          </p:stCondLst>
                                        </p:cTn>
                                        <p:tgtEl>
                                          <p:spTgt spid="173060">
                                            <p:txEl>
                                              <p:pRg st="8" end="8"/>
                                            </p:txEl>
                                          </p:spTgt>
                                        </p:tgtEl>
                                      </p:cBhvr>
                                      <p:to x="100000" y="95000"/>
                                    </p:animScale>
                                    <p:animScale>
                                      <p:cBhvr>
                                        <p:cTn id="154" dur="166" decel="50000">
                                          <p:stCondLst>
                                            <p:cond delay="1834"/>
                                          </p:stCondLst>
                                        </p:cTn>
                                        <p:tgtEl>
                                          <p:spTgt spid="173060">
                                            <p:txEl>
                                              <p:pRg st="8" end="8"/>
                                            </p:txEl>
                                          </p:spTgt>
                                        </p:tgtEl>
                                      </p:cBhvr>
                                      <p:to x="100000" y="100000"/>
                                    </p:animScale>
                                  </p:childTnLst>
                                </p:cTn>
                              </p:par>
                              <p:par>
                                <p:cTn id="155" presetID="26" presetClass="entr" presetSubtype="0" fill="hold" nodeType="withEffect">
                                  <p:stCondLst>
                                    <p:cond delay="0"/>
                                  </p:stCondLst>
                                  <p:childTnLst>
                                    <p:set>
                                      <p:cBhvr>
                                        <p:cTn id="156" dur="1" fill="hold">
                                          <p:stCondLst>
                                            <p:cond delay="0"/>
                                          </p:stCondLst>
                                        </p:cTn>
                                        <p:tgtEl>
                                          <p:spTgt spid="173061"/>
                                        </p:tgtEl>
                                        <p:attrNameLst>
                                          <p:attrName>style.visibility</p:attrName>
                                        </p:attrNameLst>
                                      </p:cBhvr>
                                      <p:to>
                                        <p:strVal val="visible"/>
                                      </p:to>
                                    </p:set>
                                    <p:animEffect transition="in" filter="wipe(down)">
                                      <p:cBhvr>
                                        <p:cTn id="157" dur="580">
                                          <p:stCondLst>
                                            <p:cond delay="0"/>
                                          </p:stCondLst>
                                        </p:cTn>
                                        <p:tgtEl>
                                          <p:spTgt spid="173061"/>
                                        </p:tgtEl>
                                      </p:cBhvr>
                                    </p:animEffect>
                                    <p:anim calcmode="lin" valueType="num">
                                      <p:cBhvr>
                                        <p:cTn id="158" dur="1822" tmFilter="0,0; 0.14,0.36; 0.43,0.73; 0.71,0.91; 1.0,1.0">
                                          <p:stCondLst>
                                            <p:cond delay="0"/>
                                          </p:stCondLst>
                                        </p:cTn>
                                        <p:tgtEl>
                                          <p:spTgt spid="173061"/>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173061"/>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173061"/>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173061"/>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173061"/>
                                        </p:tgtEl>
                                        <p:attrNameLst>
                                          <p:attrName>ppt_y</p:attrName>
                                        </p:attrNameLst>
                                      </p:cBhvr>
                                      <p:tavLst>
                                        <p:tav tm="0" fmla="#ppt_y-sin(pi*$)/81">
                                          <p:val>
                                            <p:fltVal val="0"/>
                                          </p:val>
                                        </p:tav>
                                        <p:tav tm="100000">
                                          <p:val>
                                            <p:fltVal val="1"/>
                                          </p:val>
                                        </p:tav>
                                      </p:tavLst>
                                    </p:anim>
                                    <p:animScale>
                                      <p:cBhvr>
                                        <p:cTn id="163" dur="26">
                                          <p:stCondLst>
                                            <p:cond delay="650"/>
                                          </p:stCondLst>
                                        </p:cTn>
                                        <p:tgtEl>
                                          <p:spTgt spid="173061"/>
                                        </p:tgtEl>
                                      </p:cBhvr>
                                      <p:to x="100000" y="60000"/>
                                    </p:animScale>
                                    <p:animScale>
                                      <p:cBhvr>
                                        <p:cTn id="164" dur="166" decel="50000">
                                          <p:stCondLst>
                                            <p:cond delay="676"/>
                                          </p:stCondLst>
                                        </p:cTn>
                                        <p:tgtEl>
                                          <p:spTgt spid="173061"/>
                                        </p:tgtEl>
                                      </p:cBhvr>
                                      <p:to x="100000" y="100000"/>
                                    </p:animScale>
                                    <p:animScale>
                                      <p:cBhvr>
                                        <p:cTn id="165" dur="26">
                                          <p:stCondLst>
                                            <p:cond delay="1312"/>
                                          </p:stCondLst>
                                        </p:cTn>
                                        <p:tgtEl>
                                          <p:spTgt spid="173061"/>
                                        </p:tgtEl>
                                      </p:cBhvr>
                                      <p:to x="100000" y="80000"/>
                                    </p:animScale>
                                    <p:animScale>
                                      <p:cBhvr>
                                        <p:cTn id="166" dur="166" decel="50000">
                                          <p:stCondLst>
                                            <p:cond delay="1338"/>
                                          </p:stCondLst>
                                        </p:cTn>
                                        <p:tgtEl>
                                          <p:spTgt spid="173061"/>
                                        </p:tgtEl>
                                      </p:cBhvr>
                                      <p:to x="100000" y="100000"/>
                                    </p:animScale>
                                    <p:animScale>
                                      <p:cBhvr>
                                        <p:cTn id="167" dur="26">
                                          <p:stCondLst>
                                            <p:cond delay="1642"/>
                                          </p:stCondLst>
                                        </p:cTn>
                                        <p:tgtEl>
                                          <p:spTgt spid="173061"/>
                                        </p:tgtEl>
                                      </p:cBhvr>
                                      <p:to x="100000" y="90000"/>
                                    </p:animScale>
                                    <p:animScale>
                                      <p:cBhvr>
                                        <p:cTn id="168" dur="166" decel="50000">
                                          <p:stCondLst>
                                            <p:cond delay="1668"/>
                                          </p:stCondLst>
                                        </p:cTn>
                                        <p:tgtEl>
                                          <p:spTgt spid="173061"/>
                                        </p:tgtEl>
                                      </p:cBhvr>
                                      <p:to x="100000" y="100000"/>
                                    </p:animScale>
                                    <p:animScale>
                                      <p:cBhvr>
                                        <p:cTn id="169" dur="26">
                                          <p:stCondLst>
                                            <p:cond delay="1808"/>
                                          </p:stCondLst>
                                        </p:cTn>
                                        <p:tgtEl>
                                          <p:spTgt spid="173061"/>
                                        </p:tgtEl>
                                      </p:cBhvr>
                                      <p:to x="100000" y="95000"/>
                                    </p:animScale>
                                    <p:animScale>
                                      <p:cBhvr>
                                        <p:cTn id="170" dur="166" decel="50000">
                                          <p:stCondLst>
                                            <p:cond delay="1834"/>
                                          </p:stCondLst>
                                        </p:cTn>
                                        <p:tgtEl>
                                          <p:spTgt spid="173061"/>
                                        </p:tgtEl>
                                      </p:cBhvr>
                                      <p:to x="100000" y="100000"/>
                                    </p:animScale>
                                  </p:childTnLst>
                                </p:cTn>
                              </p:par>
                            </p:childTnLst>
                          </p:cTn>
                        </p:par>
                        <p:par>
                          <p:cTn id="171" fill="hold" nodeType="afterGroup">
                            <p:stCondLst>
                              <p:cond delay="14000"/>
                            </p:stCondLst>
                            <p:childTnLst>
                              <p:par>
                                <p:cTn id="172" presetID="35" presetClass="entr" presetSubtype="0" fill="hold" nodeType="afterEffect">
                                  <p:stCondLst>
                                    <p:cond delay="0"/>
                                  </p:stCondLst>
                                  <p:childTnLst>
                                    <p:set>
                                      <p:cBhvr>
                                        <p:cTn id="173" dur="1" fill="hold">
                                          <p:stCondLst>
                                            <p:cond delay="0"/>
                                          </p:stCondLst>
                                        </p:cTn>
                                        <p:tgtEl>
                                          <p:spTgt spid="173060">
                                            <p:txEl>
                                              <p:pRg st="9" end="9"/>
                                            </p:txEl>
                                          </p:spTgt>
                                        </p:tgtEl>
                                        <p:attrNameLst>
                                          <p:attrName>style.visibility</p:attrName>
                                        </p:attrNameLst>
                                      </p:cBhvr>
                                      <p:to>
                                        <p:strVal val="visible"/>
                                      </p:to>
                                    </p:set>
                                    <p:animEffect transition="in" filter="fade">
                                      <p:cBhvr>
                                        <p:cTn id="174" dur="2000"/>
                                        <p:tgtEl>
                                          <p:spTgt spid="173060">
                                            <p:txEl>
                                              <p:pRg st="9" end="9"/>
                                            </p:txEl>
                                          </p:spTgt>
                                        </p:tgtEl>
                                      </p:cBhvr>
                                    </p:animEffect>
                                    <p:anim calcmode="lin" valueType="num">
                                      <p:cBhvr>
                                        <p:cTn id="175" dur="2000" fill="hold"/>
                                        <p:tgtEl>
                                          <p:spTgt spid="173060">
                                            <p:txEl>
                                              <p:pRg st="9" end="9"/>
                                            </p:txEl>
                                          </p:spTgt>
                                        </p:tgtEl>
                                        <p:attrNameLst>
                                          <p:attrName>style.rotation</p:attrName>
                                        </p:attrNameLst>
                                      </p:cBhvr>
                                      <p:tavLst>
                                        <p:tav tm="0">
                                          <p:val>
                                            <p:fltVal val="720"/>
                                          </p:val>
                                        </p:tav>
                                        <p:tav tm="100000">
                                          <p:val>
                                            <p:fltVal val="0"/>
                                          </p:val>
                                        </p:tav>
                                      </p:tavLst>
                                    </p:anim>
                                    <p:anim calcmode="lin" valueType="num">
                                      <p:cBhvr>
                                        <p:cTn id="176" dur="2000" fill="hold"/>
                                        <p:tgtEl>
                                          <p:spTgt spid="173060">
                                            <p:txEl>
                                              <p:pRg st="9" end="9"/>
                                            </p:txEl>
                                          </p:spTgt>
                                        </p:tgtEl>
                                        <p:attrNameLst>
                                          <p:attrName>ppt_h</p:attrName>
                                        </p:attrNameLst>
                                      </p:cBhvr>
                                      <p:tavLst>
                                        <p:tav tm="0">
                                          <p:val>
                                            <p:fltVal val="0"/>
                                          </p:val>
                                        </p:tav>
                                        <p:tav tm="100000">
                                          <p:val>
                                            <p:strVal val="#ppt_h"/>
                                          </p:val>
                                        </p:tav>
                                      </p:tavLst>
                                    </p:anim>
                                    <p:anim calcmode="lin" valueType="num">
                                      <p:cBhvr>
                                        <p:cTn id="177" dur="2000" fill="hold"/>
                                        <p:tgtEl>
                                          <p:spTgt spid="173060">
                                            <p:txEl>
                                              <p:pRg st="9" end="9"/>
                                            </p:txEl>
                                          </p:spTgt>
                                        </p:tgtEl>
                                        <p:attrNameLst>
                                          <p:attrName>ppt_w</p:attrName>
                                        </p:attrNameLst>
                                      </p:cBhvr>
                                      <p:tavLst>
                                        <p:tav tm="0">
                                          <p:val>
                                            <p:fltVal val="0"/>
                                          </p:val>
                                        </p:tav>
                                        <p:tav tm="100000">
                                          <p:val>
                                            <p:strVal val="#ppt_w"/>
                                          </p:val>
                                        </p:tav>
                                      </p:tavLst>
                                    </p:anim>
                                  </p:childTnLst>
                                </p:cTn>
                              </p:par>
                              <p:par>
                                <p:cTn id="178" presetID="35" presetClass="entr" presetSubtype="0" fill="hold" nodeType="withEffect">
                                  <p:stCondLst>
                                    <p:cond delay="0"/>
                                  </p:stCondLst>
                                  <p:childTnLst>
                                    <p:set>
                                      <p:cBhvr>
                                        <p:cTn id="179" dur="1" fill="hold">
                                          <p:stCondLst>
                                            <p:cond delay="0"/>
                                          </p:stCondLst>
                                        </p:cTn>
                                        <p:tgtEl>
                                          <p:spTgt spid="173060">
                                            <p:txEl>
                                              <p:pRg st="10" end="10"/>
                                            </p:txEl>
                                          </p:spTgt>
                                        </p:tgtEl>
                                        <p:attrNameLst>
                                          <p:attrName>style.visibility</p:attrName>
                                        </p:attrNameLst>
                                      </p:cBhvr>
                                      <p:to>
                                        <p:strVal val="visible"/>
                                      </p:to>
                                    </p:set>
                                    <p:animEffect transition="in" filter="fade">
                                      <p:cBhvr>
                                        <p:cTn id="180" dur="2000"/>
                                        <p:tgtEl>
                                          <p:spTgt spid="173060">
                                            <p:txEl>
                                              <p:pRg st="10" end="10"/>
                                            </p:txEl>
                                          </p:spTgt>
                                        </p:tgtEl>
                                      </p:cBhvr>
                                    </p:animEffect>
                                    <p:anim calcmode="lin" valueType="num">
                                      <p:cBhvr>
                                        <p:cTn id="181" dur="2000" fill="hold"/>
                                        <p:tgtEl>
                                          <p:spTgt spid="173060">
                                            <p:txEl>
                                              <p:pRg st="10" end="10"/>
                                            </p:txEl>
                                          </p:spTgt>
                                        </p:tgtEl>
                                        <p:attrNameLst>
                                          <p:attrName>style.rotation</p:attrName>
                                        </p:attrNameLst>
                                      </p:cBhvr>
                                      <p:tavLst>
                                        <p:tav tm="0">
                                          <p:val>
                                            <p:fltVal val="720"/>
                                          </p:val>
                                        </p:tav>
                                        <p:tav tm="100000">
                                          <p:val>
                                            <p:fltVal val="0"/>
                                          </p:val>
                                        </p:tav>
                                      </p:tavLst>
                                    </p:anim>
                                    <p:anim calcmode="lin" valueType="num">
                                      <p:cBhvr>
                                        <p:cTn id="182" dur="2000" fill="hold"/>
                                        <p:tgtEl>
                                          <p:spTgt spid="173060">
                                            <p:txEl>
                                              <p:pRg st="10" end="10"/>
                                            </p:txEl>
                                          </p:spTgt>
                                        </p:tgtEl>
                                        <p:attrNameLst>
                                          <p:attrName>ppt_h</p:attrName>
                                        </p:attrNameLst>
                                      </p:cBhvr>
                                      <p:tavLst>
                                        <p:tav tm="0">
                                          <p:val>
                                            <p:fltVal val="0"/>
                                          </p:val>
                                        </p:tav>
                                        <p:tav tm="100000">
                                          <p:val>
                                            <p:strVal val="#ppt_h"/>
                                          </p:val>
                                        </p:tav>
                                      </p:tavLst>
                                    </p:anim>
                                    <p:anim calcmode="lin" valueType="num">
                                      <p:cBhvr>
                                        <p:cTn id="183" dur="2000" fill="hold"/>
                                        <p:tgtEl>
                                          <p:spTgt spid="173060">
                                            <p:txEl>
                                              <p:pRg st="10" end="10"/>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Line 3">
            <a:extLst>
              <a:ext uri="{FF2B5EF4-FFF2-40B4-BE49-F238E27FC236}">
                <a16:creationId xmlns:a16="http://schemas.microsoft.com/office/drawing/2014/main" xmlns="" id="{4359EC37-F48D-B9BE-51E6-BA432E117F2E}"/>
              </a:ext>
            </a:extLst>
          </p:cNvPr>
          <p:cNvSpPr>
            <a:spLocks noChangeShapeType="1"/>
          </p:cNvSpPr>
          <p:nvPr/>
        </p:nvSpPr>
        <p:spPr bwMode="auto">
          <a:xfrm>
            <a:off x="571460" y="869056"/>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61123" name="Title 6">
            <a:extLst>
              <a:ext uri="{FF2B5EF4-FFF2-40B4-BE49-F238E27FC236}">
                <a16:creationId xmlns:a16="http://schemas.microsoft.com/office/drawing/2014/main" xmlns="" id="{071FFF32-8597-F9FA-BCCB-1CEFFADC87EC}"/>
              </a:ext>
            </a:extLst>
          </p:cNvPr>
          <p:cNvSpPr>
            <a:spLocks noGrp="1" noChangeArrowheads="1"/>
          </p:cNvSpPr>
          <p:nvPr>
            <p:ph type="title" sz="quarter"/>
          </p:nvPr>
        </p:nvSpPr>
        <p:spPr>
          <a:xfrm>
            <a:off x="345568" y="181968"/>
            <a:ext cx="7962690" cy="862782"/>
          </a:xfrm>
        </p:spPr>
        <p:txBody>
          <a:bodyPr/>
          <a:lstStyle/>
          <a:p>
            <a:r>
              <a:rPr lang="en-US" altLang="en-US" sz="4348"/>
              <a:t>1</a:t>
            </a:r>
            <a:r>
              <a:rPr lang="en-US" altLang="en-US" sz="4348" baseline="30000"/>
              <a:t>st</a:t>
            </a:r>
            <a:r>
              <a:rPr lang="en-US" altLang="en-US" sz="4348"/>
              <a:t> And 2</a:t>
            </a:r>
            <a:r>
              <a:rPr lang="en-US" altLang="en-US" sz="4348" baseline="30000"/>
              <a:t>nd</a:t>
            </a:r>
            <a:r>
              <a:rPr lang="en-US" altLang="en-US" sz="4348"/>
              <a:t> Place</a:t>
            </a:r>
          </a:p>
        </p:txBody>
      </p:sp>
      <p:sp>
        <p:nvSpPr>
          <p:cNvPr id="4" name="TextBox 3">
            <a:extLst>
              <a:ext uri="{FF2B5EF4-FFF2-40B4-BE49-F238E27FC236}">
                <a16:creationId xmlns:a16="http://schemas.microsoft.com/office/drawing/2014/main" xmlns="" id="{DF9F5C39-3391-14C4-135E-CD01B966D2A5}"/>
              </a:ext>
            </a:extLst>
          </p:cNvPr>
          <p:cNvSpPr txBox="1">
            <a:spLocks noChangeArrowheads="1"/>
          </p:cNvSpPr>
          <p:nvPr/>
        </p:nvSpPr>
        <p:spPr bwMode="auto">
          <a:xfrm>
            <a:off x="2700177" y="1562419"/>
            <a:ext cx="6114769" cy="2219702"/>
          </a:xfrm>
          <a:prstGeom prst="rect">
            <a:avLst/>
          </a:prstGeom>
          <a:noFill/>
          <a:ln>
            <a:noFill/>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defRPr/>
            </a:pPr>
            <a:r>
              <a:rPr lang="en-US" altLang="en-US" sz="2767" b="1" dirty="0">
                <a:solidFill>
                  <a:schemeClr val="accent5">
                    <a:lumMod val="50000"/>
                  </a:schemeClr>
                </a:solidFill>
                <a:latin typeface="Times New Roman" panose="02020603050405020304" pitchFamily="18" charset="0"/>
              </a:rPr>
              <a:t>The place where one lives, the focus </a:t>
            </a:r>
          </a:p>
          <a:p>
            <a:pPr>
              <a:spcBef>
                <a:spcPct val="0"/>
              </a:spcBef>
              <a:defRPr/>
            </a:pPr>
            <a:r>
              <a:rPr lang="en-US" altLang="en-US" sz="2767" b="1" dirty="0">
                <a:solidFill>
                  <a:schemeClr val="accent5">
                    <a:lumMod val="50000"/>
                  </a:schemeClr>
                </a:solidFill>
                <a:latin typeface="Times New Roman" panose="02020603050405020304" pitchFamily="18" charset="0"/>
              </a:rPr>
              <a:t>of one’s domestic attention; </a:t>
            </a:r>
            <a:r>
              <a:rPr lang="en-US" altLang="en-US" sz="988" b="1" dirty="0">
                <a:latin typeface="Times New Roman" panose="02020603050405020304" pitchFamily="18" charset="0"/>
              </a:rPr>
              <a:t>Free Merriam Webster</a:t>
            </a:r>
          </a:p>
          <a:p>
            <a:pPr>
              <a:spcBef>
                <a:spcPct val="0"/>
              </a:spcBef>
              <a:defRPr/>
            </a:pPr>
            <a:r>
              <a:rPr lang="en-US" altLang="en-US" sz="2767" b="1" dirty="0">
                <a:solidFill>
                  <a:srgbClr val="C00000"/>
                </a:solidFill>
                <a:latin typeface="Times New Roman" panose="02020603050405020304" pitchFamily="18" charset="0"/>
              </a:rPr>
              <a:t>The place where you want to be at the</a:t>
            </a:r>
          </a:p>
          <a:p>
            <a:pPr>
              <a:spcBef>
                <a:spcPct val="0"/>
              </a:spcBef>
              <a:defRPr/>
            </a:pPr>
            <a:r>
              <a:rPr lang="en-US" altLang="en-US" sz="2767" b="1" dirty="0">
                <a:solidFill>
                  <a:srgbClr val="C00000"/>
                </a:solidFill>
                <a:latin typeface="Times New Roman" panose="02020603050405020304" pitchFamily="18" charset="0"/>
              </a:rPr>
              <a:t>end of a rough day.  It’s where you </a:t>
            </a:r>
          </a:p>
          <a:p>
            <a:pPr>
              <a:spcBef>
                <a:spcPct val="0"/>
              </a:spcBef>
              <a:defRPr/>
            </a:pPr>
            <a:r>
              <a:rPr lang="en-US" altLang="en-US" sz="2767" b="1" dirty="0">
                <a:solidFill>
                  <a:srgbClr val="C00000"/>
                </a:solidFill>
                <a:latin typeface="Times New Roman" panose="02020603050405020304" pitchFamily="18" charset="0"/>
              </a:rPr>
              <a:t>feel comfortable and at ease.  </a:t>
            </a:r>
            <a:r>
              <a:rPr lang="en-US" altLang="en-US" sz="988" b="1" dirty="0">
                <a:latin typeface="Times New Roman" panose="02020603050405020304" pitchFamily="18" charset="0"/>
              </a:rPr>
              <a:t>Yahoo Answer</a:t>
            </a:r>
            <a:endParaRPr lang="en-US" altLang="en-US" sz="988" b="1" dirty="0">
              <a:solidFill>
                <a:srgbClr val="339933"/>
              </a:solidFill>
              <a:latin typeface="Times New Roman" panose="02020603050405020304" pitchFamily="18" charset="0"/>
            </a:endParaRPr>
          </a:p>
        </p:txBody>
      </p:sp>
      <p:pic>
        <p:nvPicPr>
          <p:cNvPr id="261125" name="Picture 5" descr="A picture containing grass, outdoor, sky, tree&#10;&#10;Description automatically generated">
            <a:extLst>
              <a:ext uri="{FF2B5EF4-FFF2-40B4-BE49-F238E27FC236}">
                <a16:creationId xmlns:a16="http://schemas.microsoft.com/office/drawing/2014/main" xmlns="" id="{6AC63A27-E361-F250-DCAE-587318301C00}"/>
              </a:ext>
            </a:extLst>
          </p:cNvPr>
          <p:cNvPicPr>
            <a:picLocks noChangeAspect="1"/>
          </p:cNvPicPr>
          <p:nvPr/>
        </p:nvPicPr>
        <p:blipFill>
          <a:blip r:embed="rId2" cstate="print">
            <a:extLst>
              <a:ext uri="{28A0092B-C50C-407E-A947-70E740481C1C}">
                <a14:useLocalDpi xmlns:a14="http://schemas.microsoft.com/office/drawing/2010/main" val="0"/>
              </a:ext>
            </a:extLst>
          </a:blip>
          <a:srcRect l="7120" b="15022"/>
          <a:stretch>
            <a:fillRect/>
          </a:stretch>
        </p:blipFill>
        <p:spPr bwMode="auto">
          <a:xfrm>
            <a:off x="254584" y="1099654"/>
            <a:ext cx="2409514" cy="2152248"/>
          </a:xfrm>
          <a:prstGeom prst="rect">
            <a:avLst/>
          </a:prstGeom>
          <a:noFill/>
          <a:ln w="44450">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261126" name="TextBox 6">
            <a:extLst>
              <a:ext uri="{FF2B5EF4-FFF2-40B4-BE49-F238E27FC236}">
                <a16:creationId xmlns:a16="http://schemas.microsoft.com/office/drawing/2014/main" xmlns="" id="{31EA8EB6-07C8-0D2C-2519-675B08B4F14D}"/>
              </a:ext>
            </a:extLst>
          </p:cNvPr>
          <p:cNvSpPr txBox="1">
            <a:spLocks noChangeArrowheads="1"/>
          </p:cNvSpPr>
          <p:nvPr/>
        </p:nvSpPr>
        <p:spPr bwMode="auto">
          <a:xfrm>
            <a:off x="496163" y="953766"/>
            <a:ext cx="3877985" cy="700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800000"/>
                </a:solidFill>
                <a:latin typeface="Times New Roman" panose="02020603050405020304" pitchFamily="18" charset="0"/>
              </a:rPr>
              <a:t>1</a:t>
            </a:r>
            <a:r>
              <a:rPr lang="en-US" altLang="en-US" sz="3953" b="1" baseline="30000">
                <a:solidFill>
                  <a:srgbClr val="800000"/>
                </a:solidFill>
                <a:latin typeface="Times New Roman" panose="02020603050405020304" pitchFamily="18" charset="0"/>
              </a:rPr>
              <a:t>st</a:t>
            </a:r>
            <a:r>
              <a:rPr lang="en-US" altLang="en-US" sz="3953" b="1">
                <a:solidFill>
                  <a:srgbClr val="800000"/>
                </a:solidFill>
                <a:latin typeface="Times New Roman" panose="02020603050405020304" pitchFamily="18" charset="0"/>
              </a:rPr>
              <a:t> Place - </a:t>
            </a:r>
            <a:r>
              <a:rPr lang="en-US" altLang="en-US" sz="3953" b="1" u="sng">
                <a:solidFill>
                  <a:srgbClr val="800000"/>
                </a:solidFill>
                <a:latin typeface="Times New Roman" panose="02020603050405020304" pitchFamily="18" charset="0"/>
              </a:rPr>
              <a:t>Home </a:t>
            </a:r>
            <a:r>
              <a:rPr lang="en-US" altLang="en-US" sz="2372" b="1">
                <a:solidFill>
                  <a:srgbClr val="800000"/>
                </a:solidFill>
                <a:latin typeface="Times New Roman" panose="02020603050405020304" pitchFamily="18" charset="0"/>
              </a:rPr>
              <a:t> </a:t>
            </a:r>
          </a:p>
        </p:txBody>
      </p:sp>
      <p:pic>
        <p:nvPicPr>
          <p:cNvPr id="11" name="Picture 10" descr="A picture containing ground, outdoor&#10;&#10;Description automatically generated">
            <a:extLst>
              <a:ext uri="{FF2B5EF4-FFF2-40B4-BE49-F238E27FC236}">
                <a16:creationId xmlns:a16="http://schemas.microsoft.com/office/drawing/2014/main" xmlns="" id="{DCF9BCEB-C19C-DE3E-156B-E47265F8769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45375" y="4092722"/>
            <a:ext cx="3764865" cy="2070676"/>
          </a:xfrm>
          <a:prstGeom prst="rect">
            <a:avLst/>
          </a:prstGeom>
          <a:noFill/>
          <a:ln w="98425">
            <a:solidFill>
              <a:schemeClr val="accent1">
                <a:alpha val="65881"/>
              </a:schemeClr>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4598E40E-22A6-A72D-58D5-2A0332990B1A}"/>
              </a:ext>
            </a:extLst>
          </p:cNvPr>
          <p:cNvSpPr txBox="1">
            <a:spLocks noChangeArrowheads="1"/>
          </p:cNvSpPr>
          <p:nvPr/>
        </p:nvSpPr>
        <p:spPr bwMode="auto">
          <a:xfrm>
            <a:off x="496163" y="4064486"/>
            <a:ext cx="4990015" cy="2525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953" b="1">
                <a:solidFill>
                  <a:srgbClr val="800000"/>
                </a:solidFill>
                <a:latin typeface="Times New Roman" panose="02020603050405020304" pitchFamily="18" charset="0"/>
              </a:rPr>
              <a:t>2</a:t>
            </a:r>
            <a:r>
              <a:rPr lang="en-US" altLang="en-US" sz="3953" b="1" baseline="30000">
                <a:solidFill>
                  <a:srgbClr val="800000"/>
                </a:solidFill>
                <a:latin typeface="Times New Roman" panose="02020603050405020304" pitchFamily="18" charset="0"/>
              </a:rPr>
              <a:t>nd</a:t>
            </a:r>
            <a:r>
              <a:rPr lang="en-US" altLang="en-US" sz="3953" b="1">
                <a:solidFill>
                  <a:srgbClr val="800000"/>
                </a:solidFill>
                <a:latin typeface="Times New Roman" panose="02020603050405020304" pitchFamily="18" charset="0"/>
              </a:rPr>
              <a:t> Place - </a:t>
            </a:r>
            <a:r>
              <a:rPr lang="en-US" altLang="en-US" sz="3953" b="1" u="sng">
                <a:solidFill>
                  <a:srgbClr val="800000"/>
                </a:solidFill>
                <a:latin typeface="Times New Roman" panose="02020603050405020304" pitchFamily="18" charset="0"/>
              </a:rPr>
              <a:t>Work</a:t>
            </a:r>
            <a:r>
              <a:rPr lang="en-US" altLang="en-US" sz="3953" b="1">
                <a:solidFill>
                  <a:srgbClr val="800000"/>
                </a:solidFill>
                <a:latin typeface="Times New Roman" panose="02020603050405020304" pitchFamily="18" charset="0"/>
              </a:rPr>
              <a:t> </a:t>
            </a:r>
            <a:endParaRPr lang="en-US" altLang="en-US" sz="2372" b="1">
              <a:solidFill>
                <a:srgbClr val="800000"/>
              </a:solidFill>
              <a:latin typeface="Times New Roman" panose="02020603050405020304" pitchFamily="18" charset="0"/>
            </a:endParaRPr>
          </a:p>
          <a:p>
            <a:pPr>
              <a:spcBef>
                <a:spcPct val="0"/>
              </a:spcBef>
            </a:pPr>
            <a:r>
              <a:rPr lang="en-US" altLang="en-US" sz="2372" b="1">
                <a:solidFill>
                  <a:srgbClr val="336600"/>
                </a:solidFill>
                <a:latin typeface="Times New Roman" panose="02020603050405020304" pitchFamily="18" charset="0"/>
              </a:rPr>
              <a:t>The place where one is employed </a:t>
            </a:r>
          </a:p>
          <a:p>
            <a:pPr>
              <a:spcBef>
                <a:spcPct val="0"/>
              </a:spcBef>
            </a:pPr>
            <a:r>
              <a:rPr lang="en-US" altLang="en-US" sz="2372" b="1">
                <a:solidFill>
                  <a:srgbClr val="336600"/>
                </a:solidFill>
                <a:latin typeface="Times New Roman" panose="02020603050405020304" pitchFamily="18" charset="0"/>
              </a:rPr>
              <a:t>or labor is expended.  </a:t>
            </a:r>
          </a:p>
          <a:p>
            <a:pPr>
              <a:spcBef>
                <a:spcPct val="0"/>
              </a:spcBef>
            </a:pPr>
            <a:r>
              <a:rPr lang="en-US" altLang="en-US" sz="2372" b="1">
                <a:solidFill>
                  <a:srgbClr val="336600"/>
                </a:solidFill>
                <a:latin typeface="Times New Roman" panose="02020603050405020304" pitchFamily="18" charset="0"/>
              </a:rPr>
              <a:t>It’s where an activity</a:t>
            </a:r>
          </a:p>
          <a:p>
            <a:pPr>
              <a:spcBef>
                <a:spcPct val="0"/>
              </a:spcBef>
            </a:pPr>
            <a:r>
              <a:rPr lang="en-US" altLang="en-US" sz="2372" b="1">
                <a:solidFill>
                  <a:srgbClr val="336600"/>
                </a:solidFill>
                <a:latin typeface="Times New Roman" panose="02020603050405020304" pitchFamily="18" charset="0"/>
              </a:rPr>
              <a:t>is conducted to exert strength or </a:t>
            </a:r>
          </a:p>
          <a:p>
            <a:pPr>
              <a:spcBef>
                <a:spcPct val="0"/>
              </a:spcBef>
            </a:pPr>
            <a:r>
              <a:rPr lang="en-US" altLang="en-US" sz="2372" b="1">
                <a:solidFill>
                  <a:srgbClr val="336600"/>
                </a:solidFill>
                <a:latin typeface="Times New Roman" panose="02020603050405020304" pitchFamily="18" charset="0"/>
              </a:rPr>
              <a:t>faculties to do or perform something.</a:t>
            </a:r>
            <a:endParaRPr lang="en-US" altLang="en-US" sz="2372">
              <a:solidFill>
                <a:srgbClr val="336600"/>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800" decel="100000"/>
                                        <p:tgtEl>
                                          <p:spTgt spid="4">
                                            <p:txEl>
                                              <p:pRg st="1" end="1"/>
                                            </p:txEl>
                                          </p:spTgt>
                                        </p:tgtEl>
                                      </p:cBhvr>
                                    </p:animEffect>
                                    <p:anim calcmode="lin" valueType="num">
                                      <p:cBhvr>
                                        <p:cTn id="1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800" decel="100000"/>
                                        <p:tgtEl>
                                          <p:spTgt spid="4">
                                            <p:txEl>
                                              <p:pRg st="2" end="2"/>
                                            </p:txEl>
                                          </p:spTgt>
                                        </p:tgtEl>
                                      </p:cBhvr>
                                    </p:animEffect>
                                    <p:anim calcmode="lin" valueType="num">
                                      <p:cBhvr>
                                        <p:cTn id="24"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25"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6"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par>
                                <p:cTn id="29" presetID="30"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800" decel="100000"/>
                                        <p:tgtEl>
                                          <p:spTgt spid="4">
                                            <p:txEl>
                                              <p:pRg st="3" end="3"/>
                                            </p:txEl>
                                          </p:spTgt>
                                        </p:tgtEl>
                                      </p:cBhvr>
                                    </p:animEffect>
                                    <p:anim calcmode="lin" valueType="num">
                                      <p:cBhvr>
                                        <p:cTn id="32"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33"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34"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par>
                                <p:cTn id="37" presetID="30"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800" decel="100000"/>
                                        <p:tgtEl>
                                          <p:spTgt spid="4">
                                            <p:txEl>
                                              <p:pRg st="4" end="4"/>
                                            </p:txEl>
                                          </p:spTgt>
                                        </p:tgtEl>
                                      </p:cBhvr>
                                    </p:animEffect>
                                    <p:anim calcmode="lin" valueType="num">
                                      <p:cBhvr>
                                        <p:cTn id="40"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41"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42"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43"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44"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2" fill="hold"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1000" fill="hold"/>
                                        <p:tgtEl>
                                          <p:spTgt spid="11"/>
                                        </p:tgtEl>
                                        <p:attrNameLst>
                                          <p:attrName>ppt_x</p:attrName>
                                        </p:attrNameLst>
                                      </p:cBhvr>
                                      <p:tavLst>
                                        <p:tav tm="0">
                                          <p:val>
                                            <p:strVal val="1+#ppt_w/2"/>
                                          </p:val>
                                        </p:tav>
                                        <p:tav tm="100000">
                                          <p:val>
                                            <p:strVal val="#ppt_x"/>
                                          </p:val>
                                        </p:tav>
                                      </p:tavLst>
                                    </p:anim>
                                    <p:anim calcmode="lin" valueType="num">
                                      <p:cBhvr additive="base">
                                        <p:cTn id="50" dur="1000" fill="hold"/>
                                        <p:tgtEl>
                                          <p:spTgt spid="11"/>
                                        </p:tgtEl>
                                        <p:attrNameLst>
                                          <p:attrName>ppt_y</p:attrName>
                                        </p:attrNameLst>
                                      </p:cBhvr>
                                      <p:tavLst>
                                        <p:tav tm="0">
                                          <p:val>
                                            <p:strVal val="#ppt_y"/>
                                          </p:val>
                                        </p:tav>
                                        <p:tav tm="100000">
                                          <p:val>
                                            <p:strVal val="#ppt_y"/>
                                          </p:val>
                                        </p:tav>
                                      </p:tavLst>
                                    </p:anim>
                                  </p:childTnLst>
                                </p:cTn>
                              </p:par>
                              <p:par>
                                <p:cTn id="51" presetID="1" presetClass="entr" presetSubtype="0" fill="hold" nodeType="withEffect">
                                  <p:stCondLst>
                                    <p:cond delay="0"/>
                                  </p:stCondLst>
                                  <p:childTnLst>
                                    <p:set>
                                      <p:cBhvr>
                                        <p:cTn id="52" dur="1" fill="hold">
                                          <p:stCondLst>
                                            <p:cond delay="0"/>
                                          </p:stCondLst>
                                        </p:cTn>
                                        <p:tgtEl>
                                          <p:spTgt spid="12">
                                            <p:txEl>
                                              <p:pRg st="0" end="0"/>
                                            </p:txEl>
                                          </p:spTgt>
                                        </p:tgtEl>
                                        <p:attrNameLst>
                                          <p:attrName>style.visibility</p:attrName>
                                        </p:attrNameLst>
                                      </p:cBhvr>
                                      <p:to>
                                        <p:strVal val="visible"/>
                                      </p:to>
                                    </p:set>
                                  </p:childTnLst>
                                </p:cTn>
                              </p:par>
                              <p:par>
                                <p:cTn id="53" presetID="16" presetClass="entr" presetSubtype="21" fill="hold" nodeType="withEffect">
                                  <p:stCondLst>
                                    <p:cond delay="0"/>
                                  </p:stCondLst>
                                  <p:childTnLst>
                                    <p:set>
                                      <p:cBhvr>
                                        <p:cTn id="54" dur="1" fill="hold">
                                          <p:stCondLst>
                                            <p:cond delay="0"/>
                                          </p:stCondLst>
                                        </p:cTn>
                                        <p:tgtEl>
                                          <p:spTgt spid="12">
                                            <p:txEl>
                                              <p:pRg st="1" end="1"/>
                                            </p:txEl>
                                          </p:spTgt>
                                        </p:tgtEl>
                                        <p:attrNameLst>
                                          <p:attrName>style.visibility</p:attrName>
                                        </p:attrNameLst>
                                      </p:cBhvr>
                                      <p:to>
                                        <p:strVal val="visible"/>
                                      </p:to>
                                    </p:set>
                                    <p:animEffect transition="in" filter="barn(inVertical)">
                                      <p:cBhvr>
                                        <p:cTn id="55" dur="500"/>
                                        <p:tgtEl>
                                          <p:spTgt spid="12">
                                            <p:txEl>
                                              <p:pRg st="1" end="1"/>
                                            </p:txEl>
                                          </p:spTgt>
                                        </p:tgtEl>
                                      </p:cBhvr>
                                    </p:animEffect>
                                  </p:childTnLst>
                                </p:cTn>
                              </p:par>
                              <p:par>
                                <p:cTn id="56" presetID="16" presetClass="entr" presetSubtype="21" fill="hold" nodeType="withEffect">
                                  <p:stCondLst>
                                    <p:cond delay="0"/>
                                  </p:stCondLst>
                                  <p:childTnLst>
                                    <p:set>
                                      <p:cBhvr>
                                        <p:cTn id="57" dur="1" fill="hold">
                                          <p:stCondLst>
                                            <p:cond delay="0"/>
                                          </p:stCondLst>
                                        </p:cTn>
                                        <p:tgtEl>
                                          <p:spTgt spid="12">
                                            <p:txEl>
                                              <p:pRg st="2" end="2"/>
                                            </p:txEl>
                                          </p:spTgt>
                                        </p:tgtEl>
                                        <p:attrNameLst>
                                          <p:attrName>style.visibility</p:attrName>
                                        </p:attrNameLst>
                                      </p:cBhvr>
                                      <p:to>
                                        <p:strVal val="visible"/>
                                      </p:to>
                                    </p:set>
                                    <p:animEffect transition="in" filter="barn(inVertical)">
                                      <p:cBhvr>
                                        <p:cTn id="58" dur="500"/>
                                        <p:tgtEl>
                                          <p:spTgt spid="12">
                                            <p:txEl>
                                              <p:pRg st="2" end="2"/>
                                            </p:txEl>
                                          </p:spTgt>
                                        </p:tgtEl>
                                      </p:cBhvr>
                                    </p:animEffect>
                                  </p:childTnLst>
                                </p:cTn>
                              </p:par>
                              <p:par>
                                <p:cTn id="59" presetID="16" presetClass="entr" presetSubtype="21" fill="hold" nodeType="withEffect">
                                  <p:stCondLst>
                                    <p:cond delay="0"/>
                                  </p:stCondLst>
                                  <p:childTnLst>
                                    <p:set>
                                      <p:cBhvr>
                                        <p:cTn id="60" dur="1" fill="hold">
                                          <p:stCondLst>
                                            <p:cond delay="0"/>
                                          </p:stCondLst>
                                        </p:cTn>
                                        <p:tgtEl>
                                          <p:spTgt spid="12">
                                            <p:txEl>
                                              <p:pRg st="3" end="3"/>
                                            </p:txEl>
                                          </p:spTgt>
                                        </p:tgtEl>
                                        <p:attrNameLst>
                                          <p:attrName>style.visibility</p:attrName>
                                        </p:attrNameLst>
                                      </p:cBhvr>
                                      <p:to>
                                        <p:strVal val="visible"/>
                                      </p:to>
                                    </p:set>
                                    <p:animEffect transition="in" filter="barn(inVertical)">
                                      <p:cBhvr>
                                        <p:cTn id="61" dur="500"/>
                                        <p:tgtEl>
                                          <p:spTgt spid="12">
                                            <p:txEl>
                                              <p:pRg st="3" end="3"/>
                                            </p:txEl>
                                          </p:spTgt>
                                        </p:tgtEl>
                                      </p:cBhvr>
                                    </p:animEffect>
                                  </p:childTnLst>
                                </p:cTn>
                              </p:par>
                              <p:par>
                                <p:cTn id="62" presetID="16" presetClass="entr" presetSubtype="21" fill="hold" nodeType="withEffect">
                                  <p:stCondLst>
                                    <p:cond delay="0"/>
                                  </p:stCondLst>
                                  <p:childTnLst>
                                    <p:set>
                                      <p:cBhvr>
                                        <p:cTn id="63" dur="1" fill="hold">
                                          <p:stCondLst>
                                            <p:cond delay="0"/>
                                          </p:stCondLst>
                                        </p:cTn>
                                        <p:tgtEl>
                                          <p:spTgt spid="12">
                                            <p:txEl>
                                              <p:pRg st="4" end="4"/>
                                            </p:txEl>
                                          </p:spTgt>
                                        </p:tgtEl>
                                        <p:attrNameLst>
                                          <p:attrName>style.visibility</p:attrName>
                                        </p:attrNameLst>
                                      </p:cBhvr>
                                      <p:to>
                                        <p:strVal val="visible"/>
                                      </p:to>
                                    </p:set>
                                    <p:animEffect transition="in" filter="barn(inVertical)">
                                      <p:cBhvr>
                                        <p:cTn id="64" dur="500"/>
                                        <p:tgtEl>
                                          <p:spTgt spid="12">
                                            <p:txEl>
                                              <p:pRg st="4" end="4"/>
                                            </p:txEl>
                                          </p:spTgt>
                                        </p:tgtEl>
                                      </p:cBhvr>
                                    </p:animEffect>
                                  </p:childTnLst>
                                </p:cTn>
                              </p:par>
                              <p:par>
                                <p:cTn id="65" presetID="16" presetClass="entr" presetSubtype="21" fill="hold" nodeType="withEffect">
                                  <p:stCondLst>
                                    <p:cond delay="0"/>
                                  </p:stCondLst>
                                  <p:childTnLst>
                                    <p:set>
                                      <p:cBhvr>
                                        <p:cTn id="66" dur="1" fill="hold">
                                          <p:stCondLst>
                                            <p:cond delay="0"/>
                                          </p:stCondLst>
                                        </p:cTn>
                                        <p:tgtEl>
                                          <p:spTgt spid="12">
                                            <p:txEl>
                                              <p:pRg st="5" end="5"/>
                                            </p:txEl>
                                          </p:spTgt>
                                        </p:tgtEl>
                                        <p:attrNameLst>
                                          <p:attrName>style.visibility</p:attrName>
                                        </p:attrNameLst>
                                      </p:cBhvr>
                                      <p:to>
                                        <p:strVal val="visible"/>
                                      </p:to>
                                    </p:set>
                                    <p:animEffect transition="in" filter="barn(inVertical)">
                                      <p:cBhvr>
                                        <p:cTn id="67" dur="500"/>
                                        <p:tgtEl>
                                          <p:spTgt spid="1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Line 2">
            <a:extLst>
              <a:ext uri="{FF2B5EF4-FFF2-40B4-BE49-F238E27FC236}">
                <a16:creationId xmlns:a16="http://schemas.microsoft.com/office/drawing/2014/main" xmlns="" id="{1D0CE2F4-8955-D658-6780-DA6760BA436F}"/>
              </a:ext>
            </a:extLst>
          </p:cNvPr>
          <p:cNvSpPr>
            <a:spLocks noChangeShapeType="1"/>
          </p:cNvSpPr>
          <p:nvPr/>
        </p:nvSpPr>
        <p:spPr bwMode="auto">
          <a:xfrm>
            <a:off x="571460" y="86905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62147" name="Rectangle 3">
            <a:extLst>
              <a:ext uri="{FF2B5EF4-FFF2-40B4-BE49-F238E27FC236}">
                <a16:creationId xmlns:a16="http://schemas.microsoft.com/office/drawing/2014/main" xmlns="" id="{A253B88C-CA24-84D3-6F91-8514D7D5CCE5}"/>
              </a:ext>
            </a:extLst>
          </p:cNvPr>
          <p:cNvSpPr>
            <a:spLocks noGrp="1" noChangeArrowheads="1"/>
          </p:cNvSpPr>
          <p:nvPr>
            <p:ph type="title" sz="quarter"/>
          </p:nvPr>
        </p:nvSpPr>
        <p:spPr>
          <a:xfrm>
            <a:off x="518124" y="410998"/>
            <a:ext cx="7962690" cy="381193"/>
          </a:xfrm>
        </p:spPr>
        <p:txBody>
          <a:bodyPr/>
          <a:lstStyle/>
          <a:p>
            <a:r>
              <a:rPr lang="en-US" altLang="en-US" sz="4348"/>
              <a:t>3</a:t>
            </a:r>
            <a:r>
              <a:rPr lang="en-US" altLang="en-US" sz="4348" baseline="30000"/>
              <a:t>rd</a:t>
            </a:r>
            <a:r>
              <a:rPr lang="en-US" altLang="en-US" sz="4348"/>
              <a:t> Place</a:t>
            </a:r>
          </a:p>
        </p:txBody>
      </p:sp>
      <p:sp>
        <p:nvSpPr>
          <p:cNvPr id="834564" name="Text Box 4">
            <a:extLst>
              <a:ext uri="{FF2B5EF4-FFF2-40B4-BE49-F238E27FC236}">
                <a16:creationId xmlns:a16="http://schemas.microsoft.com/office/drawing/2014/main" xmlns="" id="{D82D2829-1AE2-4652-5540-C94EC24B9014}"/>
              </a:ext>
            </a:extLst>
          </p:cNvPr>
          <p:cNvSpPr txBox="1">
            <a:spLocks noChangeArrowheads="1"/>
          </p:cNvSpPr>
          <p:nvPr/>
        </p:nvSpPr>
        <p:spPr bwMode="auto">
          <a:xfrm>
            <a:off x="420866" y="869056"/>
            <a:ext cx="7964258" cy="580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5000"/>
              </a:lnSpc>
              <a:spcBef>
                <a:spcPct val="0"/>
              </a:spcBef>
              <a:buFontTx/>
              <a:buChar char="•"/>
            </a:pPr>
            <a:r>
              <a:rPr lang="en-US" altLang="en-US" sz="3953" b="1">
                <a:solidFill>
                  <a:srgbClr val="FF3300"/>
                </a:solidFill>
                <a:latin typeface="Tahoma" panose="020B0604030504040204" pitchFamily="34" charset="0"/>
              </a:rPr>
              <a:t>A place to “go home to”</a:t>
            </a:r>
          </a:p>
          <a:p>
            <a:pPr>
              <a:lnSpc>
                <a:spcPct val="85000"/>
              </a:lnSpc>
              <a:spcBef>
                <a:spcPct val="0"/>
              </a:spcBef>
              <a:buFontTx/>
              <a:buChar char="•"/>
            </a:pPr>
            <a:r>
              <a:rPr lang="en-US" altLang="en-US" sz="3953" b="1">
                <a:solidFill>
                  <a:srgbClr val="FF3300"/>
                </a:solidFill>
                <a:latin typeface="Tahoma" panose="020B0604030504040204" pitchFamily="34" charset="0"/>
              </a:rPr>
              <a:t>Repeated interaction with </a:t>
            </a:r>
          </a:p>
          <a:p>
            <a:pPr>
              <a:lnSpc>
                <a:spcPct val="85000"/>
              </a:lnSpc>
              <a:spcBef>
                <a:spcPct val="0"/>
              </a:spcBef>
            </a:pPr>
            <a:r>
              <a:rPr lang="en-US" altLang="en-US" sz="3953" b="1">
                <a:solidFill>
                  <a:srgbClr val="FF3300"/>
                </a:solidFill>
                <a:latin typeface="Tahoma" panose="020B0604030504040204" pitchFamily="34" charset="0"/>
              </a:rPr>
              <a:t>    regulars</a:t>
            </a:r>
          </a:p>
          <a:p>
            <a:pPr>
              <a:lnSpc>
                <a:spcPct val="85000"/>
              </a:lnSpc>
              <a:spcBef>
                <a:spcPct val="0"/>
              </a:spcBef>
              <a:buFontTx/>
              <a:buChar char="•"/>
            </a:pPr>
            <a:r>
              <a:rPr lang="en-US" altLang="en-US" sz="3953" b="1">
                <a:solidFill>
                  <a:srgbClr val="FF3300"/>
                </a:solidFill>
                <a:latin typeface="Tahoma" panose="020B0604030504040204" pitchFamily="34" charset="0"/>
              </a:rPr>
              <a:t>An atmosphere that promotes</a:t>
            </a:r>
          </a:p>
          <a:p>
            <a:pPr>
              <a:lnSpc>
                <a:spcPct val="85000"/>
              </a:lnSpc>
              <a:spcBef>
                <a:spcPct val="0"/>
              </a:spcBef>
            </a:pPr>
            <a:r>
              <a:rPr lang="en-US" altLang="en-US" sz="3953" b="1">
                <a:solidFill>
                  <a:srgbClr val="FF3300"/>
                </a:solidFill>
                <a:latin typeface="Tahoma" panose="020B0604030504040204" pitchFamily="34" charset="0"/>
              </a:rPr>
              <a:t>    social contact</a:t>
            </a:r>
          </a:p>
          <a:p>
            <a:pPr>
              <a:lnSpc>
                <a:spcPct val="80000"/>
              </a:lnSpc>
              <a:spcBef>
                <a:spcPct val="0"/>
              </a:spcBef>
            </a:pPr>
            <a:r>
              <a:rPr lang="en-US" altLang="en-US" sz="2767" b="1">
                <a:solidFill>
                  <a:srgbClr val="6600FF"/>
                </a:solidFill>
                <a:latin typeface="Tahoma" panose="020B0604030504040204" pitchFamily="34" charset="0"/>
              </a:rPr>
              <a:t>    </a:t>
            </a:r>
            <a:r>
              <a:rPr lang="en-US" altLang="en-US" sz="3162" b="1">
                <a:solidFill>
                  <a:srgbClr val="6600FF"/>
                </a:solidFill>
                <a:latin typeface="Tahoma" panose="020B0604030504040204" pitchFamily="34" charset="0"/>
              </a:rPr>
              <a:t>Cafe		        </a:t>
            </a:r>
          </a:p>
          <a:p>
            <a:pPr>
              <a:lnSpc>
                <a:spcPct val="80000"/>
              </a:lnSpc>
              <a:spcBef>
                <a:spcPct val="0"/>
              </a:spcBef>
            </a:pPr>
            <a:r>
              <a:rPr lang="en-US" altLang="en-US" sz="3162" b="1">
                <a:solidFill>
                  <a:srgbClr val="6600FF"/>
                </a:solidFill>
                <a:latin typeface="Tahoma" panose="020B0604030504040204" pitchFamily="34" charset="0"/>
              </a:rPr>
              <a:t>    Barber Shop		</a:t>
            </a:r>
          </a:p>
          <a:p>
            <a:pPr>
              <a:lnSpc>
                <a:spcPct val="80000"/>
              </a:lnSpc>
              <a:spcBef>
                <a:spcPct val="0"/>
              </a:spcBef>
            </a:pPr>
            <a:r>
              <a:rPr lang="en-US" altLang="en-US" sz="3162" b="1">
                <a:solidFill>
                  <a:srgbClr val="6600FF"/>
                </a:solidFill>
                <a:latin typeface="Tahoma" panose="020B0604030504040204" pitchFamily="34" charset="0"/>
              </a:rPr>
              <a:t>    Bar		         </a:t>
            </a:r>
          </a:p>
          <a:p>
            <a:pPr>
              <a:lnSpc>
                <a:spcPct val="80000"/>
              </a:lnSpc>
              <a:spcBef>
                <a:spcPct val="0"/>
              </a:spcBef>
            </a:pPr>
            <a:r>
              <a:rPr lang="en-US" altLang="en-US" sz="3162" b="1">
                <a:solidFill>
                  <a:srgbClr val="6600FF"/>
                </a:solidFill>
                <a:latin typeface="Tahoma" panose="020B0604030504040204" pitchFamily="34" charset="0"/>
              </a:rPr>
              <a:t>    Laundromat		</a:t>
            </a:r>
          </a:p>
          <a:p>
            <a:pPr>
              <a:lnSpc>
                <a:spcPct val="80000"/>
              </a:lnSpc>
              <a:spcBef>
                <a:spcPct val="0"/>
              </a:spcBef>
            </a:pPr>
            <a:r>
              <a:rPr lang="en-US" altLang="en-US" sz="3162" b="1">
                <a:solidFill>
                  <a:srgbClr val="6600FF"/>
                </a:solidFill>
                <a:latin typeface="Tahoma" panose="020B0604030504040204" pitchFamily="34" charset="0"/>
              </a:rPr>
              <a:t>    Exercise club</a:t>
            </a:r>
          </a:p>
          <a:p>
            <a:pPr>
              <a:lnSpc>
                <a:spcPct val="80000"/>
              </a:lnSpc>
              <a:spcBef>
                <a:spcPct val="0"/>
              </a:spcBef>
            </a:pPr>
            <a:r>
              <a:rPr lang="en-US" altLang="en-US" sz="3162" b="1">
                <a:solidFill>
                  <a:srgbClr val="6600FF"/>
                </a:solidFill>
                <a:latin typeface="Tahoma" panose="020B0604030504040204" pitchFamily="34" charset="0"/>
              </a:rPr>
              <a:t>    Sidewalk bench</a:t>
            </a:r>
          </a:p>
          <a:p>
            <a:pPr>
              <a:lnSpc>
                <a:spcPct val="80000"/>
              </a:lnSpc>
              <a:spcBef>
                <a:spcPct val="0"/>
              </a:spcBef>
            </a:pPr>
            <a:r>
              <a:rPr lang="en-US" altLang="en-US" sz="3162" b="1">
                <a:solidFill>
                  <a:srgbClr val="6600FF"/>
                </a:solidFill>
                <a:latin typeface="Tahoma" panose="020B0604030504040204" pitchFamily="34" charset="0"/>
              </a:rPr>
              <a:t>    House of worship	</a:t>
            </a:r>
          </a:p>
          <a:p>
            <a:pPr>
              <a:lnSpc>
                <a:spcPct val="80000"/>
              </a:lnSpc>
              <a:spcBef>
                <a:spcPct val="0"/>
              </a:spcBef>
            </a:pPr>
            <a:r>
              <a:rPr lang="en-US" altLang="en-US" sz="3162" b="1">
                <a:solidFill>
                  <a:srgbClr val="6600FF"/>
                </a:solidFill>
                <a:latin typeface="Tahoma" panose="020B0604030504040204" pitchFamily="34" charset="0"/>
              </a:rPr>
              <a:t>    Library	</a:t>
            </a:r>
          </a:p>
        </p:txBody>
      </p:sp>
      <p:pic>
        <p:nvPicPr>
          <p:cNvPr id="834565" name="Picture 5" descr="MCj00895280000[1]">
            <a:extLst>
              <a:ext uri="{FF2B5EF4-FFF2-40B4-BE49-F238E27FC236}">
                <a16:creationId xmlns:a16="http://schemas.microsoft.com/office/drawing/2014/main" xmlns="" id="{1578704A-E457-D399-0F94-38FF45FC9B6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7514" y="3077777"/>
            <a:ext cx="4894325" cy="3887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34564">
                                            <p:txEl>
                                              <p:pRg st="0" end="0"/>
                                            </p:txEl>
                                          </p:spTgt>
                                        </p:tgtEl>
                                        <p:attrNameLst>
                                          <p:attrName>style.visibility</p:attrName>
                                        </p:attrNameLst>
                                      </p:cBhvr>
                                      <p:to>
                                        <p:strVal val="visible"/>
                                      </p:to>
                                    </p:set>
                                    <p:anim calcmode="lin" valueType="num">
                                      <p:cBhvr additive="base">
                                        <p:cTn id="7" dur="500" fill="hold"/>
                                        <p:tgtEl>
                                          <p:spTgt spid="83456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3456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834564">
                                            <p:txEl>
                                              <p:pRg st="1" end="1"/>
                                            </p:txEl>
                                          </p:spTgt>
                                        </p:tgtEl>
                                        <p:attrNameLst>
                                          <p:attrName>style.visibility</p:attrName>
                                        </p:attrNameLst>
                                      </p:cBhvr>
                                      <p:to>
                                        <p:strVal val="visible"/>
                                      </p:to>
                                    </p:set>
                                    <p:anim calcmode="lin" valueType="num">
                                      <p:cBhvr additive="base">
                                        <p:cTn id="13" dur="500" fill="hold"/>
                                        <p:tgtEl>
                                          <p:spTgt spid="83456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34564">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834564">
                                            <p:txEl>
                                              <p:pRg st="2" end="2"/>
                                            </p:txEl>
                                          </p:spTgt>
                                        </p:tgtEl>
                                        <p:attrNameLst>
                                          <p:attrName>style.visibility</p:attrName>
                                        </p:attrNameLst>
                                      </p:cBhvr>
                                      <p:to>
                                        <p:strVal val="visible"/>
                                      </p:to>
                                    </p:set>
                                    <p:anim calcmode="lin" valueType="num">
                                      <p:cBhvr additive="base">
                                        <p:cTn id="17" dur="500" fill="hold"/>
                                        <p:tgtEl>
                                          <p:spTgt spid="83456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83456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834564">
                                            <p:txEl>
                                              <p:pRg st="3" end="3"/>
                                            </p:txEl>
                                          </p:spTgt>
                                        </p:tgtEl>
                                        <p:attrNameLst>
                                          <p:attrName>style.visibility</p:attrName>
                                        </p:attrNameLst>
                                      </p:cBhvr>
                                      <p:to>
                                        <p:strVal val="visible"/>
                                      </p:to>
                                    </p:set>
                                    <p:anim calcmode="lin" valueType="num">
                                      <p:cBhvr additive="base">
                                        <p:cTn id="23" dur="500" fill="hold"/>
                                        <p:tgtEl>
                                          <p:spTgt spid="834564">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34564">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834564">
                                            <p:txEl>
                                              <p:pRg st="4" end="4"/>
                                            </p:txEl>
                                          </p:spTgt>
                                        </p:tgtEl>
                                        <p:attrNameLst>
                                          <p:attrName>style.visibility</p:attrName>
                                        </p:attrNameLst>
                                      </p:cBhvr>
                                      <p:to>
                                        <p:strVal val="visible"/>
                                      </p:to>
                                    </p:set>
                                    <p:anim calcmode="lin" valueType="num">
                                      <p:cBhvr additive="base">
                                        <p:cTn id="27" dur="500" fill="hold"/>
                                        <p:tgtEl>
                                          <p:spTgt spid="834564">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834564">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500"/>
                            </p:stCondLst>
                            <p:childTnLst>
                              <p:par>
                                <p:cTn id="30" presetID="2" presetClass="entr" presetSubtype="4" fill="hold" nodeType="afterEffect">
                                  <p:stCondLst>
                                    <p:cond delay="0"/>
                                  </p:stCondLst>
                                  <p:childTnLst>
                                    <p:set>
                                      <p:cBhvr>
                                        <p:cTn id="31" dur="1" fill="hold">
                                          <p:stCondLst>
                                            <p:cond delay="0"/>
                                          </p:stCondLst>
                                        </p:cTn>
                                        <p:tgtEl>
                                          <p:spTgt spid="834564">
                                            <p:txEl>
                                              <p:pRg st="5" end="5"/>
                                            </p:txEl>
                                          </p:spTgt>
                                        </p:tgtEl>
                                        <p:attrNameLst>
                                          <p:attrName>style.visibility</p:attrName>
                                        </p:attrNameLst>
                                      </p:cBhvr>
                                      <p:to>
                                        <p:strVal val="visible"/>
                                      </p:to>
                                    </p:set>
                                    <p:anim calcmode="lin" valueType="num">
                                      <p:cBhvr additive="base">
                                        <p:cTn id="32" dur="1000" fill="hold"/>
                                        <p:tgtEl>
                                          <p:spTgt spid="834564">
                                            <p:txEl>
                                              <p:pRg st="5" end="5"/>
                                            </p:txEl>
                                          </p:spTgt>
                                        </p:tgtEl>
                                        <p:attrNameLst>
                                          <p:attrName>ppt_x</p:attrName>
                                        </p:attrNameLst>
                                      </p:cBhvr>
                                      <p:tavLst>
                                        <p:tav tm="0">
                                          <p:val>
                                            <p:strVal val="#ppt_x"/>
                                          </p:val>
                                        </p:tav>
                                        <p:tav tm="100000">
                                          <p:val>
                                            <p:strVal val="#ppt_x"/>
                                          </p:val>
                                        </p:tav>
                                      </p:tavLst>
                                    </p:anim>
                                    <p:anim calcmode="lin" valueType="num">
                                      <p:cBhvr additive="base">
                                        <p:cTn id="33" dur="1000" fill="hold"/>
                                        <p:tgtEl>
                                          <p:spTgt spid="834564">
                                            <p:txEl>
                                              <p:pRg st="5" end="5"/>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834564">
                                            <p:txEl>
                                              <p:pRg st="6" end="6"/>
                                            </p:txEl>
                                          </p:spTgt>
                                        </p:tgtEl>
                                        <p:attrNameLst>
                                          <p:attrName>style.visibility</p:attrName>
                                        </p:attrNameLst>
                                      </p:cBhvr>
                                      <p:to>
                                        <p:strVal val="visible"/>
                                      </p:to>
                                    </p:set>
                                    <p:anim calcmode="lin" valueType="num">
                                      <p:cBhvr additive="base">
                                        <p:cTn id="36" dur="1000" fill="hold"/>
                                        <p:tgtEl>
                                          <p:spTgt spid="834564">
                                            <p:txEl>
                                              <p:pRg st="6" end="6"/>
                                            </p:txEl>
                                          </p:spTgt>
                                        </p:tgtEl>
                                        <p:attrNameLst>
                                          <p:attrName>ppt_x</p:attrName>
                                        </p:attrNameLst>
                                      </p:cBhvr>
                                      <p:tavLst>
                                        <p:tav tm="0">
                                          <p:val>
                                            <p:strVal val="#ppt_x"/>
                                          </p:val>
                                        </p:tav>
                                        <p:tav tm="100000">
                                          <p:val>
                                            <p:strVal val="#ppt_x"/>
                                          </p:val>
                                        </p:tav>
                                      </p:tavLst>
                                    </p:anim>
                                    <p:anim calcmode="lin" valueType="num">
                                      <p:cBhvr additive="base">
                                        <p:cTn id="37" dur="1000" fill="hold"/>
                                        <p:tgtEl>
                                          <p:spTgt spid="834564">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834564">
                                            <p:txEl>
                                              <p:pRg st="7" end="7"/>
                                            </p:txEl>
                                          </p:spTgt>
                                        </p:tgtEl>
                                        <p:attrNameLst>
                                          <p:attrName>style.visibility</p:attrName>
                                        </p:attrNameLst>
                                      </p:cBhvr>
                                      <p:to>
                                        <p:strVal val="visible"/>
                                      </p:to>
                                    </p:set>
                                    <p:anim calcmode="lin" valueType="num">
                                      <p:cBhvr additive="base">
                                        <p:cTn id="40" dur="1000" fill="hold"/>
                                        <p:tgtEl>
                                          <p:spTgt spid="834564">
                                            <p:txEl>
                                              <p:pRg st="7" end="7"/>
                                            </p:txEl>
                                          </p:spTgt>
                                        </p:tgtEl>
                                        <p:attrNameLst>
                                          <p:attrName>ppt_x</p:attrName>
                                        </p:attrNameLst>
                                      </p:cBhvr>
                                      <p:tavLst>
                                        <p:tav tm="0">
                                          <p:val>
                                            <p:strVal val="#ppt_x"/>
                                          </p:val>
                                        </p:tav>
                                        <p:tav tm="100000">
                                          <p:val>
                                            <p:strVal val="#ppt_x"/>
                                          </p:val>
                                        </p:tav>
                                      </p:tavLst>
                                    </p:anim>
                                    <p:anim calcmode="lin" valueType="num">
                                      <p:cBhvr additive="base">
                                        <p:cTn id="41" dur="1000" fill="hold"/>
                                        <p:tgtEl>
                                          <p:spTgt spid="834564">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834564">
                                            <p:txEl>
                                              <p:pRg st="8" end="8"/>
                                            </p:txEl>
                                          </p:spTgt>
                                        </p:tgtEl>
                                        <p:attrNameLst>
                                          <p:attrName>style.visibility</p:attrName>
                                        </p:attrNameLst>
                                      </p:cBhvr>
                                      <p:to>
                                        <p:strVal val="visible"/>
                                      </p:to>
                                    </p:set>
                                    <p:anim calcmode="lin" valueType="num">
                                      <p:cBhvr additive="base">
                                        <p:cTn id="44" dur="1000" fill="hold"/>
                                        <p:tgtEl>
                                          <p:spTgt spid="834564">
                                            <p:txEl>
                                              <p:pRg st="8" end="8"/>
                                            </p:txEl>
                                          </p:spTgt>
                                        </p:tgtEl>
                                        <p:attrNameLst>
                                          <p:attrName>ppt_x</p:attrName>
                                        </p:attrNameLst>
                                      </p:cBhvr>
                                      <p:tavLst>
                                        <p:tav tm="0">
                                          <p:val>
                                            <p:strVal val="#ppt_x"/>
                                          </p:val>
                                        </p:tav>
                                        <p:tav tm="100000">
                                          <p:val>
                                            <p:strVal val="#ppt_x"/>
                                          </p:val>
                                        </p:tav>
                                      </p:tavLst>
                                    </p:anim>
                                    <p:anim calcmode="lin" valueType="num">
                                      <p:cBhvr additive="base">
                                        <p:cTn id="45" dur="1000" fill="hold"/>
                                        <p:tgtEl>
                                          <p:spTgt spid="834564">
                                            <p:txEl>
                                              <p:pRg st="8" end="8"/>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834564">
                                            <p:txEl>
                                              <p:pRg st="9" end="9"/>
                                            </p:txEl>
                                          </p:spTgt>
                                        </p:tgtEl>
                                        <p:attrNameLst>
                                          <p:attrName>style.visibility</p:attrName>
                                        </p:attrNameLst>
                                      </p:cBhvr>
                                      <p:to>
                                        <p:strVal val="visible"/>
                                      </p:to>
                                    </p:set>
                                    <p:anim calcmode="lin" valueType="num">
                                      <p:cBhvr additive="base">
                                        <p:cTn id="48" dur="1000" fill="hold"/>
                                        <p:tgtEl>
                                          <p:spTgt spid="834564">
                                            <p:txEl>
                                              <p:pRg st="9" end="9"/>
                                            </p:txEl>
                                          </p:spTgt>
                                        </p:tgtEl>
                                        <p:attrNameLst>
                                          <p:attrName>ppt_x</p:attrName>
                                        </p:attrNameLst>
                                      </p:cBhvr>
                                      <p:tavLst>
                                        <p:tav tm="0">
                                          <p:val>
                                            <p:strVal val="#ppt_x"/>
                                          </p:val>
                                        </p:tav>
                                        <p:tav tm="100000">
                                          <p:val>
                                            <p:strVal val="#ppt_x"/>
                                          </p:val>
                                        </p:tav>
                                      </p:tavLst>
                                    </p:anim>
                                    <p:anim calcmode="lin" valueType="num">
                                      <p:cBhvr additive="base">
                                        <p:cTn id="49" dur="1000" fill="hold"/>
                                        <p:tgtEl>
                                          <p:spTgt spid="834564">
                                            <p:txEl>
                                              <p:pRg st="9" end="9"/>
                                            </p:txEl>
                                          </p:spTgt>
                                        </p:tgtEl>
                                        <p:attrNameLst>
                                          <p:attrName>ppt_y</p:attrName>
                                        </p:attrNameLst>
                                      </p:cBhvr>
                                      <p:tavLst>
                                        <p:tav tm="0">
                                          <p:val>
                                            <p:strVal val="1+#ppt_h/2"/>
                                          </p:val>
                                        </p:tav>
                                        <p:tav tm="100000">
                                          <p:val>
                                            <p:strVal val="#ppt_y"/>
                                          </p:val>
                                        </p:tav>
                                      </p:tavLst>
                                    </p:anim>
                                  </p:childTnLst>
                                </p:cTn>
                              </p:par>
                              <p:par>
                                <p:cTn id="50" presetID="2" presetClass="entr" presetSubtype="4" fill="hold" nodeType="withEffect">
                                  <p:stCondLst>
                                    <p:cond delay="0"/>
                                  </p:stCondLst>
                                  <p:childTnLst>
                                    <p:set>
                                      <p:cBhvr>
                                        <p:cTn id="51" dur="1" fill="hold">
                                          <p:stCondLst>
                                            <p:cond delay="0"/>
                                          </p:stCondLst>
                                        </p:cTn>
                                        <p:tgtEl>
                                          <p:spTgt spid="834564">
                                            <p:txEl>
                                              <p:pRg st="10" end="10"/>
                                            </p:txEl>
                                          </p:spTgt>
                                        </p:tgtEl>
                                        <p:attrNameLst>
                                          <p:attrName>style.visibility</p:attrName>
                                        </p:attrNameLst>
                                      </p:cBhvr>
                                      <p:to>
                                        <p:strVal val="visible"/>
                                      </p:to>
                                    </p:set>
                                    <p:anim calcmode="lin" valueType="num">
                                      <p:cBhvr additive="base">
                                        <p:cTn id="52" dur="1000" fill="hold"/>
                                        <p:tgtEl>
                                          <p:spTgt spid="834564">
                                            <p:txEl>
                                              <p:pRg st="10" end="10"/>
                                            </p:txEl>
                                          </p:spTgt>
                                        </p:tgtEl>
                                        <p:attrNameLst>
                                          <p:attrName>ppt_x</p:attrName>
                                        </p:attrNameLst>
                                      </p:cBhvr>
                                      <p:tavLst>
                                        <p:tav tm="0">
                                          <p:val>
                                            <p:strVal val="#ppt_x"/>
                                          </p:val>
                                        </p:tav>
                                        <p:tav tm="100000">
                                          <p:val>
                                            <p:strVal val="#ppt_x"/>
                                          </p:val>
                                        </p:tav>
                                      </p:tavLst>
                                    </p:anim>
                                    <p:anim calcmode="lin" valueType="num">
                                      <p:cBhvr additive="base">
                                        <p:cTn id="53" dur="1000" fill="hold"/>
                                        <p:tgtEl>
                                          <p:spTgt spid="834564">
                                            <p:txEl>
                                              <p:pRg st="10" end="10"/>
                                            </p:txEl>
                                          </p:spTgt>
                                        </p:tgtEl>
                                        <p:attrNameLst>
                                          <p:attrName>ppt_y</p:attrName>
                                        </p:attrNameLst>
                                      </p:cBhvr>
                                      <p:tavLst>
                                        <p:tav tm="0">
                                          <p:val>
                                            <p:strVal val="1+#ppt_h/2"/>
                                          </p:val>
                                        </p:tav>
                                        <p:tav tm="100000">
                                          <p:val>
                                            <p:strVal val="#ppt_y"/>
                                          </p:val>
                                        </p:tav>
                                      </p:tavLst>
                                    </p:anim>
                                  </p:childTnLst>
                                </p:cTn>
                              </p:par>
                              <p:par>
                                <p:cTn id="54" presetID="2" presetClass="entr" presetSubtype="4" fill="hold" nodeType="withEffect">
                                  <p:stCondLst>
                                    <p:cond delay="0"/>
                                  </p:stCondLst>
                                  <p:childTnLst>
                                    <p:set>
                                      <p:cBhvr>
                                        <p:cTn id="55" dur="1" fill="hold">
                                          <p:stCondLst>
                                            <p:cond delay="0"/>
                                          </p:stCondLst>
                                        </p:cTn>
                                        <p:tgtEl>
                                          <p:spTgt spid="834564">
                                            <p:txEl>
                                              <p:pRg st="11" end="11"/>
                                            </p:txEl>
                                          </p:spTgt>
                                        </p:tgtEl>
                                        <p:attrNameLst>
                                          <p:attrName>style.visibility</p:attrName>
                                        </p:attrNameLst>
                                      </p:cBhvr>
                                      <p:to>
                                        <p:strVal val="visible"/>
                                      </p:to>
                                    </p:set>
                                    <p:anim calcmode="lin" valueType="num">
                                      <p:cBhvr additive="base">
                                        <p:cTn id="56" dur="1000" fill="hold"/>
                                        <p:tgtEl>
                                          <p:spTgt spid="834564">
                                            <p:txEl>
                                              <p:pRg st="11" end="11"/>
                                            </p:txEl>
                                          </p:spTgt>
                                        </p:tgtEl>
                                        <p:attrNameLst>
                                          <p:attrName>ppt_x</p:attrName>
                                        </p:attrNameLst>
                                      </p:cBhvr>
                                      <p:tavLst>
                                        <p:tav tm="0">
                                          <p:val>
                                            <p:strVal val="#ppt_x"/>
                                          </p:val>
                                        </p:tav>
                                        <p:tav tm="100000">
                                          <p:val>
                                            <p:strVal val="#ppt_x"/>
                                          </p:val>
                                        </p:tav>
                                      </p:tavLst>
                                    </p:anim>
                                    <p:anim calcmode="lin" valueType="num">
                                      <p:cBhvr additive="base">
                                        <p:cTn id="57" dur="1000" fill="hold"/>
                                        <p:tgtEl>
                                          <p:spTgt spid="834564">
                                            <p:txEl>
                                              <p:pRg st="11" end="11"/>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834564">
                                            <p:txEl>
                                              <p:pRg st="12" end="12"/>
                                            </p:txEl>
                                          </p:spTgt>
                                        </p:tgtEl>
                                        <p:attrNameLst>
                                          <p:attrName>style.visibility</p:attrName>
                                        </p:attrNameLst>
                                      </p:cBhvr>
                                      <p:to>
                                        <p:strVal val="visible"/>
                                      </p:to>
                                    </p:set>
                                    <p:anim calcmode="lin" valueType="num">
                                      <p:cBhvr additive="base">
                                        <p:cTn id="60" dur="1000" fill="hold"/>
                                        <p:tgtEl>
                                          <p:spTgt spid="834564">
                                            <p:txEl>
                                              <p:pRg st="12" end="12"/>
                                            </p:txEl>
                                          </p:spTgt>
                                        </p:tgtEl>
                                        <p:attrNameLst>
                                          <p:attrName>ppt_x</p:attrName>
                                        </p:attrNameLst>
                                      </p:cBhvr>
                                      <p:tavLst>
                                        <p:tav tm="0">
                                          <p:val>
                                            <p:strVal val="#ppt_x"/>
                                          </p:val>
                                        </p:tav>
                                        <p:tav tm="100000">
                                          <p:val>
                                            <p:strVal val="#ppt_x"/>
                                          </p:val>
                                        </p:tav>
                                      </p:tavLst>
                                    </p:anim>
                                    <p:anim calcmode="lin" valueType="num">
                                      <p:cBhvr additive="base">
                                        <p:cTn id="61" dur="1000" fill="hold"/>
                                        <p:tgtEl>
                                          <p:spTgt spid="834564">
                                            <p:txEl>
                                              <p:pRg st="12" end="12"/>
                                            </p:txEl>
                                          </p:spTgt>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834565"/>
                                        </p:tgtEl>
                                        <p:attrNameLst>
                                          <p:attrName>style.visibility</p:attrName>
                                        </p:attrNameLst>
                                      </p:cBhvr>
                                      <p:to>
                                        <p:strVal val="visible"/>
                                      </p:to>
                                    </p:set>
                                    <p:anim calcmode="lin" valueType="num">
                                      <p:cBhvr additive="base">
                                        <p:cTn id="64" dur="1000" fill="hold"/>
                                        <p:tgtEl>
                                          <p:spTgt spid="834565"/>
                                        </p:tgtEl>
                                        <p:attrNameLst>
                                          <p:attrName>ppt_x</p:attrName>
                                        </p:attrNameLst>
                                      </p:cBhvr>
                                      <p:tavLst>
                                        <p:tav tm="0">
                                          <p:val>
                                            <p:strVal val="#ppt_x"/>
                                          </p:val>
                                        </p:tav>
                                        <p:tav tm="100000">
                                          <p:val>
                                            <p:strVal val="#ppt_x"/>
                                          </p:val>
                                        </p:tav>
                                      </p:tavLst>
                                    </p:anim>
                                    <p:anim calcmode="lin" valueType="num">
                                      <p:cBhvr additive="base">
                                        <p:cTn id="65" dur="1000" fill="hold"/>
                                        <p:tgtEl>
                                          <p:spTgt spid="8345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haking another person's hand&#10;&#10;Description automatically generated with medium confidence">
            <a:extLst>
              <a:ext uri="{FF2B5EF4-FFF2-40B4-BE49-F238E27FC236}">
                <a16:creationId xmlns:a16="http://schemas.microsoft.com/office/drawing/2014/main" xmlns="" id="{CCCE2313-2EE9-0724-85CB-01E6A7C2A2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34774" y="2873847"/>
            <a:ext cx="4517838" cy="3764865"/>
          </a:xfrm>
          <a:prstGeom prst="rect">
            <a:avLst/>
          </a:prstGeom>
          <a:noFill/>
          <a:ln w="7937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282627" name="Text Box 2">
            <a:extLst>
              <a:ext uri="{FF2B5EF4-FFF2-40B4-BE49-F238E27FC236}">
                <a16:creationId xmlns:a16="http://schemas.microsoft.com/office/drawing/2014/main" xmlns="" id="{875C1FF5-C131-3F9D-2F72-09F322DBDA29}"/>
              </a:ext>
            </a:extLst>
          </p:cNvPr>
          <p:cNvSpPr txBox="1">
            <a:spLocks noChangeArrowheads="1"/>
          </p:cNvSpPr>
          <p:nvPr/>
        </p:nvSpPr>
        <p:spPr bwMode="auto">
          <a:xfrm>
            <a:off x="3418639" y="2815806"/>
            <a:ext cx="1085536" cy="51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5" tIns="49557" rIns="99115" bIns="49557">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668">
              <a:latin typeface="Times New Roman" panose="02020603050405020304" pitchFamily="18" charset="0"/>
            </a:endParaRPr>
          </a:p>
        </p:txBody>
      </p:sp>
      <p:sp>
        <p:nvSpPr>
          <p:cNvPr id="199683" name="AutoShape 3">
            <a:extLst>
              <a:ext uri="{FF2B5EF4-FFF2-40B4-BE49-F238E27FC236}">
                <a16:creationId xmlns:a16="http://schemas.microsoft.com/office/drawing/2014/main" xmlns="" id="{63F6D3E7-2854-E5F7-CA9A-404AB12FBD57}"/>
              </a:ext>
            </a:extLst>
          </p:cNvPr>
          <p:cNvSpPr>
            <a:spLocks noChangeArrowheads="1"/>
          </p:cNvSpPr>
          <p:nvPr/>
        </p:nvSpPr>
        <p:spPr bwMode="auto">
          <a:xfrm>
            <a:off x="5315191" y="1345939"/>
            <a:ext cx="3090327" cy="1195345"/>
          </a:xfrm>
          <a:prstGeom prst="wedgeRoundRectCallout">
            <a:avLst>
              <a:gd name="adj1" fmla="val 11583"/>
              <a:gd name="adj2" fmla="val 91745"/>
              <a:gd name="adj3" fmla="val 16667"/>
            </a:avLst>
          </a:prstGeom>
          <a:solidFill>
            <a:srgbClr val="002060"/>
          </a:solidFill>
          <a:ln w="9525">
            <a:solidFill>
              <a:srgbClr val="0070C0"/>
            </a:solidFill>
            <a:miter lim="800000"/>
            <a:headEnd/>
            <a:tailEnd/>
          </a:ln>
        </p:spPr>
        <p:txBody>
          <a:bodyPr lIns="99115" tIns="49557" rIns="99115" bIns="49557"/>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endParaRPr lang="en-US" altLang="en-US" sz="2668">
              <a:latin typeface="Times New Roman" panose="02020603050405020304" pitchFamily="18" charset="0"/>
            </a:endParaRPr>
          </a:p>
        </p:txBody>
      </p:sp>
      <p:sp>
        <p:nvSpPr>
          <p:cNvPr id="282629" name="Text Box 4">
            <a:extLst>
              <a:ext uri="{FF2B5EF4-FFF2-40B4-BE49-F238E27FC236}">
                <a16:creationId xmlns:a16="http://schemas.microsoft.com/office/drawing/2014/main" xmlns="" id="{B296A6AB-ABB3-4E31-ED9F-EDBC4A3E51A4}"/>
              </a:ext>
            </a:extLst>
          </p:cNvPr>
          <p:cNvSpPr txBox="1">
            <a:spLocks noChangeArrowheads="1"/>
          </p:cNvSpPr>
          <p:nvPr/>
        </p:nvSpPr>
        <p:spPr bwMode="auto">
          <a:xfrm>
            <a:off x="383217" y="170987"/>
            <a:ext cx="8703113" cy="757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5" tIns="49557" rIns="99115" bIns="49557">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249" b="1">
                <a:solidFill>
                  <a:srgbClr val="336600"/>
                </a:solidFill>
              </a:rPr>
              <a:t>Making Introductions</a:t>
            </a:r>
          </a:p>
        </p:txBody>
      </p:sp>
      <p:sp>
        <p:nvSpPr>
          <p:cNvPr id="282630" name="Line 5">
            <a:extLst>
              <a:ext uri="{FF2B5EF4-FFF2-40B4-BE49-F238E27FC236}">
                <a16:creationId xmlns:a16="http://schemas.microsoft.com/office/drawing/2014/main" xmlns="" id="{7553E97E-9CE2-46AD-39FF-87856923B061}"/>
              </a:ext>
            </a:extLst>
          </p:cNvPr>
          <p:cNvSpPr>
            <a:spLocks noChangeShapeType="1"/>
          </p:cNvSpPr>
          <p:nvPr/>
        </p:nvSpPr>
        <p:spPr bwMode="auto">
          <a:xfrm>
            <a:off x="502437" y="903567"/>
            <a:ext cx="7761897"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99686" name="Text Box 6">
            <a:extLst>
              <a:ext uri="{FF2B5EF4-FFF2-40B4-BE49-F238E27FC236}">
                <a16:creationId xmlns:a16="http://schemas.microsoft.com/office/drawing/2014/main" xmlns="" id="{A57228BE-9000-16E6-044F-8DCB3D174116}"/>
              </a:ext>
            </a:extLst>
          </p:cNvPr>
          <p:cNvSpPr txBox="1">
            <a:spLocks noChangeArrowheads="1"/>
          </p:cNvSpPr>
          <p:nvPr/>
        </p:nvSpPr>
        <p:spPr bwMode="auto">
          <a:xfrm>
            <a:off x="270271" y="1236131"/>
            <a:ext cx="4894325" cy="4985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5" tIns="49557" rIns="99115" bIns="49557">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pPr>
            <a:r>
              <a:rPr lang="en-US" altLang="en-US" sz="5336" b="1">
                <a:solidFill>
                  <a:srgbClr val="FF6600"/>
                </a:solidFill>
                <a:latin typeface="Tahoma" panose="020B0604030504040204" pitchFamily="34" charset="0"/>
              </a:rPr>
              <a:t>   Making     introductions</a:t>
            </a:r>
          </a:p>
          <a:p>
            <a:pPr algn="ctr">
              <a:lnSpc>
                <a:spcPct val="85000"/>
              </a:lnSpc>
              <a:spcBef>
                <a:spcPct val="0"/>
              </a:spcBef>
            </a:pPr>
            <a:r>
              <a:rPr lang="en-US" altLang="en-US" sz="5336" b="1">
                <a:solidFill>
                  <a:srgbClr val="FF6600"/>
                </a:solidFill>
                <a:latin typeface="Tahoma" panose="020B0604030504040204" pitchFamily="34" charset="0"/>
              </a:rPr>
              <a:t>is an essential</a:t>
            </a:r>
          </a:p>
          <a:p>
            <a:pPr algn="ctr">
              <a:lnSpc>
                <a:spcPct val="85000"/>
              </a:lnSpc>
              <a:spcBef>
                <a:spcPct val="0"/>
              </a:spcBef>
            </a:pPr>
            <a:r>
              <a:rPr lang="en-US" altLang="en-US" sz="5336" b="1">
                <a:solidFill>
                  <a:srgbClr val="FF6600"/>
                </a:solidFill>
                <a:latin typeface="Tahoma" panose="020B0604030504040204" pitchFamily="34" charset="0"/>
              </a:rPr>
              <a:t>skill for support</a:t>
            </a:r>
          </a:p>
          <a:p>
            <a:pPr algn="ctr">
              <a:lnSpc>
                <a:spcPct val="85000"/>
              </a:lnSpc>
              <a:spcBef>
                <a:spcPct val="0"/>
              </a:spcBef>
            </a:pPr>
            <a:r>
              <a:rPr lang="en-US" altLang="en-US" sz="5336" b="1">
                <a:solidFill>
                  <a:srgbClr val="FF6600"/>
                </a:solidFill>
                <a:latin typeface="Tahoma" panose="020B0604030504040204" pitchFamily="34" charset="0"/>
              </a:rPr>
              <a:t>staff. </a:t>
            </a:r>
          </a:p>
        </p:txBody>
      </p:sp>
      <p:sp>
        <p:nvSpPr>
          <p:cNvPr id="199688" name="Text Box 8">
            <a:extLst>
              <a:ext uri="{FF2B5EF4-FFF2-40B4-BE49-F238E27FC236}">
                <a16:creationId xmlns:a16="http://schemas.microsoft.com/office/drawing/2014/main" xmlns="" id="{46784133-4DD0-F8A3-2663-7C20AE7FEB00}"/>
              </a:ext>
            </a:extLst>
          </p:cNvPr>
          <p:cNvSpPr txBox="1">
            <a:spLocks noChangeArrowheads="1"/>
          </p:cNvSpPr>
          <p:nvPr/>
        </p:nvSpPr>
        <p:spPr bwMode="auto">
          <a:xfrm>
            <a:off x="5315190" y="1393000"/>
            <a:ext cx="3413478" cy="923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115" tIns="49557" rIns="99115" bIns="49557">
            <a:spAutoFit/>
          </a:bodyPr>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2668" b="1">
                <a:solidFill>
                  <a:schemeClr val="bg1"/>
                </a:solidFill>
                <a:latin typeface="Times New Roman" panose="02020603050405020304" pitchFamily="18" charset="0"/>
              </a:rPr>
              <a:t>Dwight, I would like </a:t>
            </a:r>
          </a:p>
          <a:p>
            <a:pPr>
              <a:spcBef>
                <a:spcPct val="0"/>
              </a:spcBef>
            </a:pPr>
            <a:r>
              <a:rPr lang="en-US" altLang="en-US" sz="2668" b="1">
                <a:solidFill>
                  <a:schemeClr val="bg1"/>
                </a:solidFill>
                <a:latin typeface="Times New Roman" panose="02020603050405020304" pitchFamily="18" charset="0"/>
              </a:rPr>
              <a:t>  you to meet Andy.</a:t>
            </a:r>
          </a:p>
        </p:txBody>
      </p:sp>
      <p:pic>
        <p:nvPicPr>
          <p:cNvPr id="5" name="Picture 4" descr="A close-up of hands shaking&#10;&#10;Description automatically generated with medium confidence">
            <a:extLst>
              <a:ext uri="{FF2B5EF4-FFF2-40B4-BE49-F238E27FC236}">
                <a16:creationId xmlns:a16="http://schemas.microsoft.com/office/drawing/2014/main" xmlns="" id="{E4C3255F-E19C-D629-E67D-A914DF6FA19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00920" y="2364022"/>
            <a:ext cx="5901426" cy="2952282"/>
          </a:xfrm>
          <a:prstGeom prst="rect">
            <a:avLst/>
          </a:prstGeom>
          <a:noFill/>
          <a:ln w="247650">
            <a:solidFill>
              <a:srgbClr val="00206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9686"/>
                                        </p:tgtEl>
                                        <p:attrNameLst>
                                          <p:attrName>style.visibility</p:attrName>
                                        </p:attrNameLst>
                                      </p:cBhvr>
                                      <p:to>
                                        <p:strVal val="visible"/>
                                      </p:to>
                                    </p:set>
                                    <p:animEffect transition="in" filter="dissolve">
                                      <p:cBhvr>
                                        <p:cTn id="7" dur="2000"/>
                                        <p:tgtEl>
                                          <p:spTgt spid="199686"/>
                                        </p:tgtEl>
                                      </p:cBhvr>
                                    </p:animEffec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5" presetClass="entr" presetSubtype="0" fill="hold" grpId="0" nodeType="clickEffect">
                                  <p:stCondLst>
                                    <p:cond delay="0"/>
                                  </p:stCondLst>
                                  <p:childTnLst>
                                    <p:set>
                                      <p:cBhvr>
                                        <p:cTn id="14" dur="1" fill="hold">
                                          <p:stCondLst>
                                            <p:cond delay="0"/>
                                          </p:stCondLst>
                                        </p:cTn>
                                        <p:tgtEl>
                                          <p:spTgt spid="199683"/>
                                        </p:tgtEl>
                                        <p:attrNameLst>
                                          <p:attrName>style.visibility</p:attrName>
                                        </p:attrNameLst>
                                      </p:cBhvr>
                                      <p:to>
                                        <p:strVal val="visible"/>
                                      </p:to>
                                    </p:set>
                                    <p:anim calcmode="lin" valueType="num">
                                      <p:cBhvr>
                                        <p:cTn id="15" dur="500" decel="50000" fill="hold">
                                          <p:stCondLst>
                                            <p:cond delay="0"/>
                                          </p:stCondLst>
                                        </p:cTn>
                                        <p:tgtEl>
                                          <p:spTgt spid="199683"/>
                                        </p:tgtEl>
                                        <p:attrNameLst>
                                          <p:attrName>style.rotation</p:attrName>
                                        </p:attrNameLst>
                                      </p:cBhvr>
                                      <p:tavLst>
                                        <p:tav tm="0">
                                          <p:val>
                                            <p:fltVal val="-90"/>
                                          </p:val>
                                        </p:tav>
                                        <p:tav tm="100000">
                                          <p:val>
                                            <p:fltVal val="0"/>
                                          </p:val>
                                        </p:tav>
                                      </p:tavLst>
                                    </p:anim>
                                    <p:anim calcmode="lin" valueType="num">
                                      <p:cBhvr>
                                        <p:cTn id="16" dur="500" decel="50000" fill="hold">
                                          <p:stCondLst>
                                            <p:cond delay="0"/>
                                          </p:stCondLst>
                                        </p:cTn>
                                        <p:tgtEl>
                                          <p:spTgt spid="199683"/>
                                        </p:tgtEl>
                                        <p:attrNameLst>
                                          <p:attrName>ppt_w</p:attrName>
                                        </p:attrNameLst>
                                      </p:cBhvr>
                                      <p:tavLst>
                                        <p:tav tm="0">
                                          <p:val>
                                            <p:strVal val="#ppt_w"/>
                                          </p:val>
                                        </p:tav>
                                        <p:tav tm="100000">
                                          <p:val>
                                            <p:strVal val="#ppt_w*.05"/>
                                          </p:val>
                                        </p:tav>
                                      </p:tavLst>
                                    </p:anim>
                                    <p:anim calcmode="lin" valueType="num">
                                      <p:cBhvr>
                                        <p:cTn id="17" dur="500" accel="50000" fill="hold">
                                          <p:stCondLst>
                                            <p:cond delay="500"/>
                                          </p:stCondLst>
                                        </p:cTn>
                                        <p:tgtEl>
                                          <p:spTgt spid="199683"/>
                                        </p:tgtEl>
                                        <p:attrNameLst>
                                          <p:attrName>ppt_w</p:attrName>
                                        </p:attrNameLst>
                                      </p:cBhvr>
                                      <p:tavLst>
                                        <p:tav tm="0">
                                          <p:val>
                                            <p:strVal val="#ppt_w*.05"/>
                                          </p:val>
                                        </p:tav>
                                        <p:tav tm="100000">
                                          <p:val>
                                            <p:strVal val="#ppt_w"/>
                                          </p:val>
                                        </p:tav>
                                      </p:tavLst>
                                    </p:anim>
                                    <p:anim calcmode="lin" valueType="num">
                                      <p:cBhvr>
                                        <p:cTn id="18" dur="1000" fill="hold"/>
                                        <p:tgtEl>
                                          <p:spTgt spid="199683"/>
                                        </p:tgtEl>
                                        <p:attrNameLst>
                                          <p:attrName>ppt_h</p:attrName>
                                        </p:attrNameLst>
                                      </p:cBhvr>
                                      <p:tavLst>
                                        <p:tav tm="0">
                                          <p:val>
                                            <p:strVal val="#ppt_h"/>
                                          </p:val>
                                        </p:tav>
                                        <p:tav tm="100000">
                                          <p:val>
                                            <p:strVal val="#ppt_h"/>
                                          </p:val>
                                        </p:tav>
                                      </p:tavLst>
                                    </p:anim>
                                    <p:anim calcmode="lin" valueType="num">
                                      <p:cBhvr>
                                        <p:cTn id="19" dur="500" decel="50000" fill="hold">
                                          <p:stCondLst>
                                            <p:cond delay="0"/>
                                          </p:stCondLst>
                                        </p:cTn>
                                        <p:tgtEl>
                                          <p:spTgt spid="199683"/>
                                        </p:tgtEl>
                                        <p:attrNameLst>
                                          <p:attrName>ppt_x</p:attrName>
                                        </p:attrNameLst>
                                      </p:cBhvr>
                                      <p:tavLst>
                                        <p:tav tm="0">
                                          <p:val>
                                            <p:strVal val="#ppt_x+.4"/>
                                          </p:val>
                                        </p:tav>
                                        <p:tav tm="100000">
                                          <p:val>
                                            <p:strVal val="#ppt_x"/>
                                          </p:val>
                                        </p:tav>
                                      </p:tavLst>
                                    </p:anim>
                                    <p:anim calcmode="lin" valueType="num">
                                      <p:cBhvr>
                                        <p:cTn id="20" dur="500" decel="50000" fill="hold">
                                          <p:stCondLst>
                                            <p:cond delay="0"/>
                                          </p:stCondLst>
                                        </p:cTn>
                                        <p:tgtEl>
                                          <p:spTgt spid="199683"/>
                                        </p:tgtEl>
                                        <p:attrNameLst>
                                          <p:attrName>ppt_y</p:attrName>
                                        </p:attrNameLst>
                                      </p:cBhvr>
                                      <p:tavLst>
                                        <p:tav tm="0">
                                          <p:val>
                                            <p:strVal val="#ppt_y-.2"/>
                                          </p:val>
                                        </p:tav>
                                        <p:tav tm="100000">
                                          <p:val>
                                            <p:strVal val="#ppt_y+.1"/>
                                          </p:val>
                                        </p:tav>
                                      </p:tavLst>
                                    </p:anim>
                                    <p:anim calcmode="lin" valueType="num">
                                      <p:cBhvr>
                                        <p:cTn id="21" dur="500" accel="50000" fill="hold">
                                          <p:stCondLst>
                                            <p:cond delay="500"/>
                                          </p:stCondLst>
                                        </p:cTn>
                                        <p:tgtEl>
                                          <p:spTgt spid="199683"/>
                                        </p:tgtEl>
                                        <p:attrNameLst>
                                          <p:attrName>ppt_y</p:attrName>
                                        </p:attrNameLst>
                                      </p:cBhvr>
                                      <p:tavLst>
                                        <p:tav tm="0">
                                          <p:val>
                                            <p:strVal val="#ppt_y+.1"/>
                                          </p:val>
                                        </p:tav>
                                        <p:tav tm="100000">
                                          <p:val>
                                            <p:strVal val="#ppt_y"/>
                                          </p:val>
                                        </p:tav>
                                      </p:tavLst>
                                    </p:anim>
                                    <p:animEffect transition="in" filter="fade">
                                      <p:cBhvr>
                                        <p:cTn id="22" dur="1000" decel="50000">
                                          <p:stCondLst>
                                            <p:cond delay="0"/>
                                          </p:stCondLst>
                                        </p:cTn>
                                        <p:tgtEl>
                                          <p:spTgt spid="199683"/>
                                        </p:tgtEl>
                                      </p:cBhvr>
                                    </p:animEffect>
                                  </p:childTnLst>
                                </p:cTn>
                              </p:par>
                              <p:par>
                                <p:cTn id="23" presetID="25" presetClass="entr" presetSubtype="0" fill="hold" grpId="0" nodeType="withEffect">
                                  <p:stCondLst>
                                    <p:cond delay="0"/>
                                  </p:stCondLst>
                                  <p:childTnLst>
                                    <p:set>
                                      <p:cBhvr>
                                        <p:cTn id="24" dur="1" fill="hold">
                                          <p:stCondLst>
                                            <p:cond delay="0"/>
                                          </p:stCondLst>
                                        </p:cTn>
                                        <p:tgtEl>
                                          <p:spTgt spid="199688"/>
                                        </p:tgtEl>
                                        <p:attrNameLst>
                                          <p:attrName>style.visibility</p:attrName>
                                        </p:attrNameLst>
                                      </p:cBhvr>
                                      <p:to>
                                        <p:strVal val="visible"/>
                                      </p:to>
                                    </p:set>
                                    <p:anim calcmode="lin" valueType="num">
                                      <p:cBhvr>
                                        <p:cTn id="25" dur="500" decel="50000" fill="hold">
                                          <p:stCondLst>
                                            <p:cond delay="0"/>
                                          </p:stCondLst>
                                        </p:cTn>
                                        <p:tgtEl>
                                          <p:spTgt spid="199688"/>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199688"/>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199688"/>
                                        </p:tgtEl>
                                        <p:attrNameLst>
                                          <p:attrName>ppt_w</p:attrName>
                                        </p:attrNameLst>
                                      </p:cBhvr>
                                      <p:tavLst>
                                        <p:tav tm="0">
                                          <p:val>
                                            <p:strVal val="#ppt_w*.05"/>
                                          </p:val>
                                        </p:tav>
                                        <p:tav tm="100000">
                                          <p:val>
                                            <p:strVal val="#ppt_w"/>
                                          </p:val>
                                        </p:tav>
                                      </p:tavLst>
                                    </p:anim>
                                    <p:anim calcmode="lin" valueType="num">
                                      <p:cBhvr>
                                        <p:cTn id="28" dur="1000" fill="hold"/>
                                        <p:tgtEl>
                                          <p:spTgt spid="199688"/>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199688"/>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199688"/>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199688"/>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199688"/>
                                        </p:tgtEl>
                                      </p:cBhvr>
                                    </p:animEffect>
                                  </p:childTnLst>
                                </p:cTn>
                              </p:par>
                              <p:par>
                                <p:cTn id="33" presetID="47" presetClass="entr" presetSubtype="0" fill="hold" nodeType="with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1000"/>
                                        <p:tgtEl>
                                          <p:spTgt spid="3"/>
                                        </p:tgtEl>
                                      </p:cBhvr>
                                    </p:animEffect>
                                    <p:anim calcmode="lin" valueType="num">
                                      <p:cBhvr>
                                        <p:cTn id="36" dur="1000" fill="hold"/>
                                        <p:tgtEl>
                                          <p:spTgt spid="3"/>
                                        </p:tgtEl>
                                        <p:attrNameLst>
                                          <p:attrName>ppt_x</p:attrName>
                                        </p:attrNameLst>
                                      </p:cBhvr>
                                      <p:tavLst>
                                        <p:tav tm="0">
                                          <p:val>
                                            <p:strVal val="#ppt_x"/>
                                          </p:val>
                                        </p:tav>
                                        <p:tav tm="100000">
                                          <p:val>
                                            <p:strVal val="#ppt_x"/>
                                          </p:val>
                                        </p:tav>
                                      </p:tavLst>
                                    </p:anim>
                                    <p:anim calcmode="lin" valueType="num">
                                      <p:cBhvr>
                                        <p:cTn id="3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3" grpId="0" animBg="1"/>
      <p:bldP spid="199686" grpId="0"/>
      <p:bldP spid="199688" grpId="0"/>
    </p:bld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Line 2">
            <a:extLst>
              <a:ext uri="{FF2B5EF4-FFF2-40B4-BE49-F238E27FC236}">
                <a16:creationId xmlns:a16="http://schemas.microsoft.com/office/drawing/2014/main" xmlns="" id="{CCA1B5AB-CC7C-F6B9-2534-0473050F6950}"/>
              </a:ext>
            </a:extLst>
          </p:cNvPr>
          <p:cNvSpPr>
            <a:spLocks noChangeShapeType="1"/>
          </p:cNvSpPr>
          <p:nvPr/>
        </p:nvSpPr>
        <p:spPr bwMode="auto">
          <a:xfrm>
            <a:off x="649895" y="903567"/>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57027" name="Rectangle 3">
            <a:extLst>
              <a:ext uri="{FF2B5EF4-FFF2-40B4-BE49-F238E27FC236}">
                <a16:creationId xmlns:a16="http://schemas.microsoft.com/office/drawing/2014/main" xmlns="" id="{59554103-9BD5-0911-512B-905C361BE4EF}"/>
              </a:ext>
            </a:extLst>
          </p:cNvPr>
          <p:cNvSpPr>
            <a:spLocks noGrp="1" noChangeArrowheads="1"/>
          </p:cNvSpPr>
          <p:nvPr>
            <p:ph type="title"/>
          </p:nvPr>
        </p:nvSpPr>
        <p:spPr>
          <a:xfrm>
            <a:off x="518124" y="299621"/>
            <a:ext cx="7962690" cy="603947"/>
          </a:xfrm>
        </p:spPr>
        <p:txBody>
          <a:bodyPr/>
          <a:lstStyle/>
          <a:p>
            <a:r>
              <a:rPr lang="en-US" altLang="en-US" sz="4348"/>
              <a:t>Valued Roles</a:t>
            </a:r>
          </a:p>
        </p:txBody>
      </p:sp>
      <p:sp>
        <p:nvSpPr>
          <p:cNvPr id="257028" name="Text Box 4">
            <a:extLst>
              <a:ext uri="{FF2B5EF4-FFF2-40B4-BE49-F238E27FC236}">
                <a16:creationId xmlns:a16="http://schemas.microsoft.com/office/drawing/2014/main" xmlns="" id="{BC84AFAE-77C9-64B4-EA4B-3D0C619B89B0}"/>
              </a:ext>
            </a:extLst>
          </p:cNvPr>
          <p:cNvSpPr txBox="1">
            <a:spLocks noChangeArrowheads="1"/>
          </p:cNvSpPr>
          <p:nvPr/>
        </p:nvSpPr>
        <p:spPr bwMode="auto">
          <a:xfrm>
            <a:off x="502438" y="938079"/>
            <a:ext cx="8094460" cy="1198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pPr>
            <a:r>
              <a:rPr lang="en-US" altLang="en-US" sz="2668" b="1">
                <a:solidFill>
                  <a:schemeClr val="folHlink"/>
                </a:solidFill>
                <a:latin typeface="Poster Bodoni ATT"/>
              </a:rPr>
              <a:t>“People in valued social roles are apt to be accorded the good things in life, while people in socially devalued roles are apt to be mistreated.” </a:t>
            </a:r>
            <a:r>
              <a:rPr lang="en-US" altLang="en-US" sz="1779" b="1">
                <a:solidFill>
                  <a:schemeClr val="folHlink"/>
                </a:solidFill>
                <a:latin typeface="Poster Bodoni ATT"/>
              </a:rPr>
              <a:t>Wolf Wolfensberger</a:t>
            </a:r>
          </a:p>
        </p:txBody>
      </p:sp>
      <p:sp>
        <p:nvSpPr>
          <p:cNvPr id="833541" name="Text Box 5">
            <a:extLst>
              <a:ext uri="{FF2B5EF4-FFF2-40B4-BE49-F238E27FC236}">
                <a16:creationId xmlns:a16="http://schemas.microsoft.com/office/drawing/2014/main" xmlns="" id="{700636DB-600F-5001-70AB-D7DA4777FC89}"/>
              </a:ext>
            </a:extLst>
          </p:cNvPr>
          <p:cNvSpPr txBox="1">
            <a:spLocks noChangeArrowheads="1"/>
          </p:cNvSpPr>
          <p:nvPr/>
        </p:nvSpPr>
        <p:spPr bwMode="auto">
          <a:xfrm>
            <a:off x="464789" y="5802599"/>
            <a:ext cx="8052105" cy="996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960" tIns="44480" rIns="88960" bIns="44480">
            <a:spAutoFit/>
          </a:bodyPr>
          <a:lstStyle>
            <a:lvl1pPr defTabSz="900113">
              <a:spcBef>
                <a:spcPct val="20000"/>
              </a:spcBef>
              <a:defRPr sz="3200">
                <a:solidFill>
                  <a:schemeClr val="tx1"/>
                </a:solidFill>
                <a:latin typeface="Arial" panose="020B0604020202020204" pitchFamily="34" charset="0"/>
              </a:defRPr>
            </a:lvl1pPr>
            <a:lvl2pPr marL="742950" indent="-285750" defTabSz="900113">
              <a:spcBef>
                <a:spcPct val="20000"/>
              </a:spcBef>
              <a:buChar char="–"/>
              <a:defRPr sz="2800">
                <a:solidFill>
                  <a:schemeClr val="tx1"/>
                </a:solidFill>
                <a:latin typeface="Arial" panose="020B0604020202020204" pitchFamily="34" charset="0"/>
              </a:defRPr>
            </a:lvl2pPr>
            <a:lvl3pPr marL="1143000" indent="-228600" defTabSz="900113">
              <a:spcBef>
                <a:spcPct val="20000"/>
              </a:spcBef>
              <a:buChar char="•"/>
              <a:defRPr sz="2400">
                <a:solidFill>
                  <a:schemeClr val="tx1"/>
                </a:solidFill>
                <a:latin typeface="Arial" panose="020B0604020202020204" pitchFamily="34" charset="0"/>
              </a:defRPr>
            </a:lvl3pPr>
            <a:lvl4pPr marL="1600200" indent="-228600" defTabSz="900113">
              <a:spcBef>
                <a:spcPct val="20000"/>
              </a:spcBef>
              <a:buChar char="–"/>
              <a:defRPr sz="2000">
                <a:solidFill>
                  <a:schemeClr val="tx1"/>
                </a:solidFill>
                <a:latin typeface="Arial" panose="020B0604020202020204" pitchFamily="34" charset="0"/>
              </a:defRPr>
            </a:lvl4pPr>
            <a:lvl5pPr marL="2057400" indent="-228600" defTabSz="900113">
              <a:spcBef>
                <a:spcPct val="20000"/>
              </a:spcBef>
              <a:buChar char="»"/>
              <a:defRPr sz="2000">
                <a:solidFill>
                  <a:schemeClr val="tx1"/>
                </a:solidFill>
                <a:latin typeface="Arial" panose="020B0604020202020204" pitchFamily="34" charset="0"/>
              </a:defRPr>
            </a:lvl5pPr>
            <a:lvl6pPr marL="25146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00113"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pPr>
            <a:r>
              <a:rPr lang="en-US" altLang="en-US" sz="3459" b="1">
                <a:solidFill>
                  <a:srgbClr val="993366"/>
                </a:solidFill>
                <a:latin typeface="Poster Bodoni ATT"/>
              </a:rPr>
              <a:t>How do we assist people to obtain socially valued roles?</a:t>
            </a:r>
          </a:p>
        </p:txBody>
      </p:sp>
      <p:pic>
        <p:nvPicPr>
          <p:cNvPr id="257030" name="Picture 6" descr="BD05061_">
            <a:extLst>
              <a:ext uri="{FF2B5EF4-FFF2-40B4-BE49-F238E27FC236}">
                <a16:creationId xmlns:a16="http://schemas.microsoft.com/office/drawing/2014/main" xmlns="" id="{1AB11AE8-BF10-5521-5611-BB4B49DE422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361" y="2258919"/>
            <a:ext cx="7807389" cy="3628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833541">
                                            <p:txEl>
                                              <p:pRg st="0" end="0"/>
                                            </p:txEl>
                                          </p:spTgt>
                                        </p:tgtEl>
                                        <p:attrNameLst>
                                          <p:attrName>style.visibility</p:attrName>
                                        </p:attrNameLst>
                                      </p:cBhvr>
                                      <p:to>
                                        <p:strVal val="visible"/>
                                      </p:to>
                                    </p:set>
                                    <p:anim calcmode="lin" valueType="num">
                                      <p:cBhvr additive="base">
                                        <p:cTn id="7" dur="3000" fill="hold"/>
                                        <p:tgtEl>
                                          <p:spTgt spid="833541">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83354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Line 3">
            <a:extLst>
              <a:ext uri="{FF2B5EF4-FFF2-40B4-BE49-F238E27FC236}">
                <a16:creationId xmlns:a16="http://schemas.microsoft.com/office/drawing/2014/main" xmlns="" id="{F3BCBEAD-DF1F-4728-7AB8-86BA9F6763C2}"/>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54627" name="AutoShape 5" descr="http://mail.aol.com/38466-111/aol-6/en-us/mail/get-attachment.aspx?uid=29589111&amp;folder=NewMail&amp;partId=1">
            <a:extLst>
              <a:ext uri="{FF2B5EF4-FFF2-40B4-BE49-F238E27FC236}">
                <a16:creationId xmlns:a16="http://schemas.microsoft.com/office/drawing/2014/main" xmlns="" id="{0F94F6BF-6A8E-D35A-F549-2DC3D8379CA7}"/>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54628" name="AutoShape 7" descr="http://mail.aol.com/38466-111/aol-6/en-us/mail/get-attachment.aspx?uid=29589111&amp;folder=NewMail&amp;partId=1">
            <a:extLst>
              <a:ext uri="{FF2B5EF4-FFF2-40B4-BE49-F238E27FC236}">
                <a16:creationId xmlns:a16="http://schemas.microsoft.com/office/drawing/2014/main" xmlns="" id="{6527FD77-CE37-BE77-F8A1-7B6C3055DD9A}"/>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54629" name="AutoShape 9" descr="http://mail.aol.com/38466-111/aol-6/en-us/mail/get-attachment.aspx?uid=29589111&amp;folder=NewMail&amp;partId=1">
            <a:extLst>
              <a:ext uri="{FF2B5EF4-FFF2-40B4-BE49-F238E27FC236}">
                <a16:creationId xmlns:a16="http://schemas.microsoft.com/office/drawing/2014/main" xmlns="" id="{20F7DFF0-C5CF-8B2B-DAD2-0CF56A0FC5DF}"/>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54630" name="AutoShape 11" descr="http://mail.aol.com/38466-111/aol-6/en-us/mail/get-attachment.aspx?uid=29589111&amp;folder=NewMail&amp;partId=1">
            <a:extLst>
              <a:ext uri="{FF2B5EF4-FFF2-40B4-BE49-F238E27FC236}">
                <a16:creationId xmlns:a16="http://schemas.microsoft.com/office/drawing/2014/main" xmlns="" id="{D59BD432-FA4A-179E-83CE-937E83B8B4B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54631" name="Title 10">
            <a:extLst>
              <a:ext uri="{FF2B5EF4-FFF2-40B4-BE49-F238E27FC236}">
                <a16:creationId xmlns:a16="http://schemas.microsoft.com/office/drawing/2014/main" xmlns="" id="{287DD210-25A6-E380-CC89-44AED09CF39D}"/>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Ask Them to Dance</a:t>
            </a:r>
            <a:br>
              <a:rPr lang="en-US" altLang="en-US" sz="4348"/>
            </a:br>
            <a:endParaRPr lang="en-US" altLang="en-US" sz="4348"/>
          </a:p>
        </p:txBody>
      </p:sp>
      <p:sp>
        <p:nvSpPr>
          <p:cNvPr id="3" name="TextBox 2">
            <a:extLst>
              <a:ext uri="{FF2B5EF4-FFF2-40B4-BE49-F238E27FC236}">
                <a16:creationId xmlns:a16="http://schemas.microsoft.com/office/drawing/2014/main" xmlns="" id="{1262741D-8D29-A952-7367-1131216FF61F}"/>
              </a:ext>
            </a:extLst>
          </p:cNvPr>
          <p:cNvSpPr txBox="1">
            <a:spLocks noChangeArrowheads="1"/>
          </p:cNvSpPr>
          <p:nvPr/>
        </p:nvSpPr>
        <p:spPr bwMode="auto">
          <a:xfrm>
            <a:off x="496163" y="828270"/>
            <a:ext cx="7981514" cy="2280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7115">
                <a:solidFill>
                  <a:srgbClr val="336699"/>
                </a:solidFill>
                <a:latin typeface="Tahoma" panose="020B0604030504040204" pitchFamily="34" charset="0"/>
                <a:ea typeface="MS PGothic" panose="020B0600070205080204" pitchFamily="34" charset="-128"/>
                <a:cs typeface="Tahoma" panose="020B0604030504040204" pitchFamily="34" charset="0"/>
              </a:rPr>
              <a:t>Integration is being asked to the party</a:t>
            </a:r>
          </a:p>
        </p:txBody>
      </p:sp>
      <p:pic>
        <p:nvPicPr>
          <p:cNvPr id="5" name="Picture 4" descr="group-dancing-fad-animated-gif-clr.gif">
            <a:extLst>
              <a:ext uri="{FF2B5EF4-FFF2-40B4-BE49-F238E27FC236}">
                <a16:creationId xmlns:a16="http://schemas.microsoft.com/office/drawing/2014/main" xmlns="" id="{CD7C365A-DCAF-C4EF-4CF6-813D949FA83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83816" y="2861297"/>
            <a:ext cx="3495050" cy="4367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xmlns="" id="{8B012796-6A68-F350-6185-7AED0196272F}"/>
              </a:ext>
            </a:extLst>
          </p:cNvPr>
          <p:cNvSpPr txBox="1">
            <a:spLocks noChangeArrowheads="1"/>
          </p:cNvSpPr>
          <p:nvPr/>
        </p:nvSpPr>
        <p:spPr bwMode="auto">
          <a:xfrm>
            <a:off x="420865" y="3237784"/>
            <a:ext cx="5346109" cy="3741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mr-IN" altLang="en-US" sz="7115">
                <a:latin typeface="Tahoma" panose="020B0604030504040204" pitchFamily="34" charset="0"/>
                <a:ea typeface="MS PGothic" panose="020B0600070205080204" pitchFamily="34" charset="-128"/>
                <a:cs typeface="Tahoma" panose="020B0604030504040204" pitchFamily="34" charset="0"/>
              </a:rPr>
              <a:t>–</a:t>
            </a:r>
            <a:r>
              <a:rPr lang="en-US" altLang="en-US" sz="7115">
                <a:solidFill>
                  <a:srgbClr val="336699"/>
                </a:solidFill>
                <a:latin typeface="Tahoma" panose="020B0604030504040204" pitchFamily="34" charset="0"/>
                <a:ea typeface="MS PGothic" panose="020B0600070205080204" pitchFamily="34" charset="-128"/>
                <a:cs typeface="Tahoma" panose="020B0604030504040204" pitchFamily="34" charset="0"/>
              </a:rPr>
              <a:t> inclusion is    being asked        to dance.</a:t>
            </a:r>
          </a:p>
          <a:p>
            <a:pPr>
              <a:spcBef>
                <a:spcPct val="0"/>
              </a:spcBef>
            </a:pPr>
            <a:endParaRPr lang="en-US" altLang="en-US" sz="2372">
              <a:latin typeface="Times New Roman" panose="02020603050405020304" pitchFamily="18" charset="0"/>
              <a:ea typeface="MS PGothic" panose="020B0600070205080204" pitchFamily="34" charset="-128"/>
              <a:cs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bg2"/>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1426" name="Group 2">
            <a:extLst>
              <a:ext uri="{FF2B5EF4-FFF2-40B4-BE49-F238E27FC236}">
                <a16:creationId xmlns:a16="http://schemas.microsoft.com/office/drawing/2014/main" xmlns="" id="{B1E5718F-D13C-F85C-0DA4-2D82D90D92E7}"/>
              </a:ext>
            </a:extLst>
          </p:cNvPr>
          <p:cNvGrpSpPr>
            <a:grpSpLocks/>
          </p:cNvGrpSpPr>
          <p:nvPr/>
        </p:nvGrpSpPr>
        <p:grpSpPr bwMode="auto">
          <a:xfrm>
            <a:off x="797352" y="602378"/>
            <a:ext cx="7391685" cy="6026922"/>
            <a:chOff x="1296" y="1221"/>
            <a:chExt cx="3310" cy="3006"/>
          </a:xfrm>
        </p:grpSpPr>
        <p:sp>
          <p:nvSpPr>
            <p:cNvPr id="231430" name="Freeform 3">
              <a:extLst>
                <a:ext uri="{FF2B5EF4-FFF2-40B4-BE49-F238E27FC236}">
                  <a16:creationId xmlns:a16="http://schemas.microsoft.com/office/drawing/2014/main" xmlns="" id="{F0688232-58FB-21B4-243F-94562DF41979}"/>
                </a:ext>
              </a:extLst>
            </p:cNvPr>
            <p:cNvSpPr>
              <a:spLocks/>
            </p:cNvSpPr>
            <p:nvPr/>
          </p:nvSpPr>
          <p:spPr bwMode="auto">
            <a:xfrm>
              <a:off x="1480" y="1509"/>
              <a:ext cx="3126" cy="2298"/>
            </a:xfrm>
            <a:custGeom>
              <a:avLst/>
              <a:gdLst>
                <a:gd name="T0" fmla="*/ 1554 w 3126"/>
                <a:gd name="T1" fmla="*/ 0 h 2297"/>
                <a:gd name="T2" fmla="*/ 0 w 3126"/>
                <a:gd name="T3" fmla="*/ 2460 h 2297"/>
                <a:gd name="T4" fmla="*/ 3125 w 3126"/>
                <a:gd name="T5" fmla="*/ 2460 h 2297"/>
                <a:gd name="T6" fmla="*/ 1554 w 3126"/>
                <a:gd name="T7" fmla="*/ 0 h 2297"/>
                <a:gd name="T8" fmla="*/ 1554 w 3126"/>
                <a:gd name="T9" fmla="*/ 0 h 2297"/>
                <a:gd name="T10" fmla="*/ 0 60000 65536"/>
                <a:gd name="T11" fmla="*/ 0 60000 65536"/>
                <a:gd name="T12" fmla="*/ 0 60000 65536"/>
                <a:gd name="T13" fmla="*/ 0 60000 65536"/>
                <a:gd name="T14" fmla="*/ 0 60000 65536"/>
                <a:gd name="T15" fmla="*/ 0 w 3126"/>
                <a:gd name="T16" fmla="*/ 0 h 2297"/>
                <a:gd name="T17" fmla="*/ 3126 w 3126"/>
                <a:gd name="T18" fmla="*/ 2297 h 2297"/>
              </a:gdLst>
              <a:ahLst/>
              <a:cxnLst>
                <a:cxn ang="T10">
                  <a:pos x="T0" y="T1"/>
                </a:cxn>
                <a:cxn ang="T11">
                  <a:pos x="T2" y="T3"/>
                </a:cxn>
                <a:cxn ang="T12">
                  <a:pos x="T4" y="T5"/>
                </a:cxn>
                <a:cxn ang="T13">
                  <a:pos x="T6" y="T7"/>
                </a:cxn>
                <a:cxn ang="T14">
                  <a:pos x="T8" y="T9"/>
                </a:cxn>
              </a:cxnLst>
              <a:rect l="T15" t="T16" r="T17" b="T18"/>
              <a:pathLst>
                <a:path w="3126" h="2297">
                  <a:moveTo>
                    <a:pt x="1554" y="0"/>
                  </a:moveTo>
                  <a:lnTo>
                    <a:pt x="0" y="2296"/>
                  </a:lnTo>
                  <a:lnTo>
                    <a:pt x="3125" y="2296"/>
                  </a:lnTo>
                  <a:lnTo>
                    <a:pt x="1554" y="0"/>
                  </a:lnTo>
                </a:path>
              </a:pathLst>
            </a:custGeom>
            <a:solidFill>
              <a:srgbClr val="000000"/>
            </a:solidFill>
            <a:ln w="9207">
              <a:solidFill>
                <a:srgbClr val="000000"/>
              </a:solidFill>
              <a:round/>
              <a:headEnd/>
              <a:tailEnd/>
            </a:ln>
          </p:spPr>
          <p:txBody>
            <a:bodyPr lIns="0" tIns="0" rIns="0" bIns="0" anchor="b"/>
            <a:lstStyle/>
            <a:p>
              <a:endParaRPr lang="en-US" sz="2372"/>
            </a:p>
          </p:txBody>
        </p:sp>
        <p:sp>
          <p:nvSpPr>
            <p:cNvPr id="231431" name="Freeform 4">
              <a:extLst>
                <a:ext uri="{FF2B5EF4-FFF2-40B4-BE49-F238E27FC236}">
                  <a16:creationId xmlns:a16="http://schemas.microsoft.com/office/drawing/2014/main" xmlns="" id="{D81ACBB0-9D28-A321-4196-84F8E7C38FE4}"/>
                </a:ext>
              </a:extLst>
            </p:cNvPr>
            <p:cNvSpPr>
              <a:spLocks/>
            </p:cNvSpPr>
            <p:nvPr/>
          </p:nvSpPr>
          <p:spPr bwMode="auto">
            <a:xfrm>
              <a:off x="1299" y="1421"/>
              <a:ext cx="3125" cy="2297"/>
            </a:xfrm>
            <a:custGeom>
              <a:avLst/>
              <a:gdLst>
                <a:gd name="T0" fmla="*/ 1553 w 3125"/>
                <a:gd name="T1" fmla="*/ 0 h 2296"/>
                <a:gd name="T2" fmla="*/ 0 w 3125"/>
                <a:gd name="T3" fmla="*/ 2459 h 2296"/>
                <a:gd name="T4" fmla="*/ 3124 w 3125"/>
                <a:gd name="T5" fmla="*/ 2459 h 2296"/>
                <a:gd name="T6" fmla="*/ 1553 w 3125"/>
                <a:gd name="T7" fmla="*/ 0 h 2296"/>
                <a:gd name="T8" fmla="*/ 1553 w 3125"/>
                <a:gd name="T9" fmla="*/ 0 h 2296"/>
                <a:gd name="T10" fmla="*/ 0 60000 65536"/>
                <a:gd name="T11" fmla="*/ 0 60000 65536"/>
                <a:gd name="T12" fmla="*/ 0 60000 65536"/>
                <a:gd name="T13" fmla="*/ 0 60000 65536"/>
                <a:gd name="T14" fmla="*/ 0 60000 65536"/>
                <a:gd name="T15" fmla="*/ 0 w 3125"/>
                <a:gd name="T16" fmla="*/ 0 h 2296"/>
                <a:gd name="T17" fmla="*/ 3125 w 3125"/>
                <a:gd name="T18" fmla="*/ 2296 h 2296"/>
              </a:gdLst>
              <a:ahLst/>
              <a:cxnLst>
                <a:cxn ang="T10">
                  <a:pos x="T0" y="T1"/>
                </a:cxn>
                <a:cxn ang="T11">
                  <a:pos x="T2" y="T3"/>
                </a:cxn>
                <a:cxn ang="T12">
                  <a:pos x="T4" y="T5"/>
                </a:cxn>
                <a:cxn ang="T13">
                  <a:pos x="T6" y="T7"/>
                </a:cxn>
                <a:cxn ang="T14">
                  <a:pos x="T8" y="T9"/>
                </a:cxn>
              </a:cxnLst>
              <a:rect l="T15" t="T16" r="T17" b="T18"/>
              <a:pathLst>
                <a:path w="3125" h="2296">
                  <a:moveTo>
                    <a:pt x="1553" y="0"/>
                  </a:moveTo>
                  <a:lnTo>
                    <a:pt x="0" y="2295"/>
                  </a:lnTo>
                  <a:lnTo>
                    <a:pt x="3124" y="2295"/>
                  </a:lnTo>
                  <a:lnTo>
                    <a:pt x="1553" y="0"/>
                  </a:lnTo>
                </a:path>
              </a:pathLst>
            </a:custGeom>
            <a:solidFill>
              <a:srgbClr val="0000FF"/>
            </a:solidFill>
            <a:ln w="9207">
              <a:solidFill>
                <a:srgbClr val="000080"/>
              </a:solidFill>
              <a:round/>
              <a:headEnd/>
              <a:tailEnd/>
            </a:ln>
          </p:spPr>
          <p:txBody>
            <a:bodyPr lIns="0" tIns="0" rIns="0" bIns="0" anchor="b"/>
            <a:lstStyle/>
            <a:p>
              <a:endParaRPr lang="en-US" sz="2372"/>
            </a:p>
          </p:txBody>
        </p:sp>
        <p:sp>
          <p:nvSpPr>
            <p:cNvPr id="231432" name="Freeform 5">
              <a:extLst>
                <a:ext uri="{FF2B5EF4-FFF2-40B4-BE49-F238E27FC236}">
                  <a16:creationId xmlns:a16="http://schemas.microsoft.com/office/drawing/2014/main" xmlns="" id="{2CD763F6-CA38-03FF-F852-BC5131CE74B1}"/>
                </a:ext>
              </a:extLst>
            </p:cNvPr>
            <p:cNvSpPr>
              <a:spLocks/>
            </p:cNvSpPr>
            <p:nvPr/>
          </p:nvSpPr>
          <p:spPr bwMode="auto">
            <a:xfrm>
              <a:off x="2075" y="1407"/>
              <a:ext cx="2347" cy="2307"/>
            </a:xfrm>
            <a:custGeom>
              <a:avLst/>
              <a:gdLst>
                <a:gd name="T0" fmla="*/ 2346 w 2347"/>
                <a:gd name="T1" fmla="*/ 2469 h 2306"/>
                <a:gd name="T2" fmla="*/ 0 w 2347"/>
                <a:gd name="T3" fmla="*/ 1333 h 2306"/>
                <a:gd name="T4" fmla="*/ 775 w 2347"/>
                <a:gd name="T5" fmla="*/ 0 h 2306"/>
                <a:gd name="T6" fmla="*/ 2346 w 2347"/>
                <a:gd name="T7" fmla="*/ 2469 h 2306"/>
                <a:gd name="T8" fmla="*/ 2346 w 2347"/>
                <a:gd name="T9" fmla="*/ 2469 h 2306"/>
                <a:gd name="T10" fmla="*/ 0 60000 65536"/>
                <a:gd name="T11" fmla="*/ 0 60000 65536"/>
                <a:gd name="T12" fmla="*/ 0 60000 65536"/>
                <a:gd name="T13" fmla="*/ 0 60000 65536"/>
                <a:gd name="T14" fmla="*/ 0 60000 65536"/>
                <a:gd name="T15" fmla="*/ 0 w 2347"/>
                <a:gd name="T16" fmla="*/ 0 h 2306"/>
                <a:gd name="T17" fmla="*/ 2347 w 2347"/>
                <a:gd name="T18" fmla="*/ 2306 h 2306"/>
              </a:gdLst>
              <a:ahLst/>
              <a:cxnLst>
                <a:cxn ang="T10">
                  <a:pos x="T0" y="T1"/>
                </a:cxn>
                <a:cxn ang="T11">
                  <a:pos x="T2" y="T3"/>
                </a:cxn>
                <a:cxn ang="T12">
                  <a:pos x="T4" y="T5"/>
                </a:cxn>
                <a:cxn ang="T13">
                  <a:pos x="T6" y="T7"/>
                </a:cxn>
                <a:cxn ang="T14">
                  <a:pos x="T8" y="T9"/>
                </a:cxn>
              </a:cxnLst>
              <a:rect l="T15" t="T16" r="T17" b="T18"/>
              <a:pathLst>
                <a:path w="2347" h="2306">
                  <a:moveTo>
                    <a:pt x="2346" y="2305"/>
                  </a:moveTo>
                  <a:lnTo>
                    <a:pt x="0" y="1169"/>
                  </a:lnTo>
                  <a:lnTo>
                    <a:pt x="775" y="0"/>
                  </a:lnTo>
                  <a:lnTo>
                    <a:pt x="2346" y="2305"/>
                  </a:lnTo>
                </a:path>
              </a:pathLst>
            </a:custGeom>
            <a:solidFill>
              <a:srgbClr val="0080FF"/>
            </a:solidFill>
            <a:ln w="9207">
              <a:solidFill>
                <a:srgbClr val="0000FF"/>
              </a:solidFill>
              <a:round/>
              <a:headEnd/>
              <a:tailEnd/>
            </a:ln>
          </p:spPr>
          <p:txBody>
            <a:bodyPr lIns="0" tIns="0" rIns="0" bIns="0" anchor="b"/>
            <a:lstStyle/>
            <a:p>
              <a:endParaRPr lang="en-US" sz="2372"/>
            </a:p>
          </p:txBody>
        </p:sp>
        <p:sp>
          <p:nvSpPr>
            <p:cNvPr id="231433" name="Freeform 6">
              <a:extLst>
                <a:ext uri="{FF2B5EF4-FFF2-40B4-BE49-F238E27FC236}">
                  <a16:creationId xmlns:a16="http://schemas.microsoft.com/office/drawing/2014/main" xmlns="" id="{2B854ABD-5EE1-5169-D0EB-8F519D7E113E}"/>
                </a:ext>
              </a:extLst>
            </p:cNvPr>
            <p:cNvSpPr>
              <a:spLocks/>
            </p:cNvSpPr>
            <p:nvPr/>
          </p:nvSpPr>
          <p:spPr bwMode="auto">
            <a:xfrm>
              <a:off x="1296" y="1407"/>
              <a:ext cx="1557" cy="2307"/>
            </a:xfrm>
            <a:custGeom>
              <a:avLst/>
              <a:gdLst>
                <a:gd name="T0" fmla="*/ 0 w 1557"/>
                <a:gd name="T1" fmla="*/ 2469 h 2306"/>
                <a:gd name="T2" fmla="*/ 1554 w 1557"/>
                <a:gd name="T3" fmla="*/ 1705 h 2306"/>
                <a:gd name="T4" fmla="*/ 1556 w 1557"/>
                <a:gd name="T5" fmla="*/ 0 h 2306"/>
                <a:gd name="T6" fmla="*/ 0 w 1557"/>
                <a:gd name="T7" fmla="*/ 2469 h 2306"/>
                <a:gd name="T8" fmla="*/ 0 w 1557"/>
                <a:gd name="T9" fmla="*/ 2469 h 2306"/>
                <a:gd name="T10" fmla="*/ 0 60000 65536"/>
                <a:gd name="T11" fmla="*/ 0 60000 65536"/>
                <a:gd name="T12" fmla="*/ 0 60000 65536"/>
                <a:gd name="T13" fmla="*/ 0 60000 65536"/>
                <a:gd name="T14" fmla="*/ 0 60000 65536"/>
                <a:gd name="T15" fmla="*/ 0 w 1557"/>
                <a:gd name="T16" fmla="*/ 0 h 2306"/>
                <a:gd name="T17" fmla="*/ 1557 w 1557"/>
                <a:gd name="T18" fmla="*/ 2306 h 2306"/>
              </a:gdLst>
              <a:ahLst/>
              <a:cxnLst>
                <a:cxn ang="T10">
                  <a:pos x="T0" y="T1"/>
                </a:cxn>
                <a:cxn ang="T11">
                  <a:pos x="T2" y="T3"/>
                </a:cxn>
                <a:cxn ang="T12">
                  <a:pos x="T4" y="T5"/>
                </a:cxn>
                <a:cxn ang="T13">
                  <a:pos x="T6" y="T7"/>
                </a:cxn>
                <a:cxn ang="T14">
                  <a:pos x="T8" y="T9"/>
                </a:cxn>
              </a:cxnLst>
              <a:rect l="T15" t="T16" r="T17" b="T18"/>
              <a:pathLst>
                <a:path w="1557" h="2306">
                  <a:moveTo>
                    <a:pt x="0" y="2305"/>
                  </a:moveTo>
                  <a:lnTo>
                    <a:pt x="1554" y="1541"/>
                  </a:lnTo>
                  <a:lnTo>
                    <a:pt x="1556" y="0"/>
                  </a:lnTo>
                  <a:lnTo>
                    <a:pt x="0" y="2305"/>
                  </a:lnTo>
                </a:path>
              </a:pathLst>
            </a:custGeom>
            <a:solidFill>
              <a:srgbClr val="00FFFF"/>
            </a:solidFill>
            <a:ln w="9207">
              <a:solidFill>
                <a:srgbClr val="008280"/>
              </a:solidFill>
              <a:round/>
              <a:headEnd/>
              <a:tailEnd/>
            </a:ln>
          </p:spPr>
          <p:txBody>
            <a:bodyPr lIns="0" tIns="0" rIns="0" bIns="0" anchor="b"/>
            <a:lstStyle/>
            <a:p>
              <a:endParaRPr lang="en-US" sz="2372"/>
            </a:p>
          </p:txBody>
        </p:sp>
        <p:sp>
          <p:nvSpPr>
            <p:cNvPr id="231434" name="Line 7">
              <a:extLst>
                <a:ext uri="{FF2B5EF4-FFF2-40B4-BE49-F238E27FC236}">
                  <a16:creationId xmlns:a16="http://schemas.microsoft.com/office/drawing/2014/main" xmlns="" id="{5783EFF7-C9CB-7068-1254-EF528EBDB548}"/>
                </a:ext>
              </a:extLst>
            </p:cNvPr>
            <p:cNvSpPr>
              <a:spLocks noChangeShapeType="1"/>
            </p:cNvSpPr>
            <p:nvPr/>
          </p:nvSpPr>
          <p:spPr bwMode="auto">
            <a:xfrm>
              <a:off x="1306" y="3720"/>
              <a:ext cx="3111" cy="0"/>
            </a:xfrm>
            <a:prstGeom prst="line">
              <a:avLst/>
            </a:prstGeom>
            <a:noFill/>
            <a:ln w="9207">
              <a:solidFill>
                <a:srgbClr val="000000"/>
              </a:solidFill>
              <a:round/>
              <a:headEnd/>
              <a:tailEnd/>
            </a:ln>
            <a:extLst>
              <a:ext uri="{909E8E84-426E-40DD-AFC4-6F175D3DCCD1}">
                <a14:hiddenFill xmlns:a14="http://schemas.microsoft.com/office/drawing/2010/main">
                  <a:noFill/>
                </a14:hiddenFill>
              </a:ext>
            </a:extLst>
          </p:spPr>
          <p:txBody>
            <a:bodyPr lIns="0" tIns="0" rIns="0" bIns="0" anchor="b"/>
            <a:lstStyle/>
            <a:p>
              <a:endParaRPr lang="en-US" sz="2372"/>
            </a:p>
          </p:txBody>
        </p:sp>
        <p:sp>
          <p:nvSpPr>
            <p:cNvPr id="231435" name="Freeform 8">
              <a:extLst>
                <a:ext uri="{FF2B5EF4-FFF2-40B4-BE49-F238E27FC236}">
                  <a16:creationId xmlns:a16="http://schemas.microsoft.com/office/drawing/2014/main" xmlns="" id="{CF84E544-7F5C-FD20-3D0B-9D1457DE959A}"/>
                </a:ext>
              </a:extLst>
            </p:cNvPr>
            <p:cNvSpPr>
              <a:spLocks/>
            </p:cNvSpPr>
            <p:nvPr/>
          </p:nvSpPr>
          <p:spPr bwMode="auto">
            <a:xfrm>
              <a:off x="1299" y="1438"/>
              <a:ext cx="1552" cy="2274"/>
            </a:xfrm>
            <a:custGeom>
              <a:avLst/>
              <a:gdLst>
                <a:gd name="T0" fmla="*/ 1551 w 1552"/>
                <a:gd name="T1" fmla="*/ 0 h 2273"/>
                <a:gd name="T2" fmla="*/ 1551 w 1552"/>
                <a:gd name="T3" fmla="*/ 1674 h 2273"/>
                <a:gd name="T4" fmla="*/ 0 w 1552"/>
                <a:gd name="T5" fmla="*/ 2436 h 2273"/>
                <a:gd name="T6" fmla="*/ 0 60000 65536"/>
                <a:gd name="T7" fmla="*/ 0 60000 65536"/>
                <a:gd name="T8" fmla="*/ 0 60000 65536"/>
                <a:gd name="T9" fmla="*/ 0 w 1552"/>
                <a:gd name="T10" fmla="*/ 0 h 2273"/>
                <a:gd name="T11" fmla="*/ 1552 w 1552"/>
                <a:gd name="T12" fmla="*/ 2273 h 2273"/>
              </a:gdLst>
              <a:ahLst/>
              <a:cxnLst>
                <a:cxn ang="T6">
                  <a:pos x="T0" y="T1"/>
                </a:cxn>
                <a:cxn ang="T7">
                  <a:pos x="T2" y="T3"/>
                </a:cxn>
                <a:cxn ang="T8">
                  <a:pos x="T4" y="T5"/>
                </a:cxn>
              </a:cxnLst>
              <a:rect l="T9" t="T10" r="T11" b="T12"/>
              <a:pathLst>
                <a:path w="1552" h="2273">
                  <a:moveTo>
                    <a:pt x="1551" y="0"/>
                  </a:moveTo>
                  <a:lnTo>
                    <a:pt x="1551" y="1510"/>
                  </a:lnTo>
                  <a:lnTo>
                    <a:pt x="0" y="2272"/>
                  </a:lnTo>
                </a:path>
              </a:pathLst>
            </a:custGeom>
            <a:noFill/>
            <a:ln w="9207">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nchor="b"/>
            <a:lstStyle/>
            <a:p>
              <a:endParaRPr lang="en-US" sz="2372"/>
            </a:p>
          </p:txBody>
        </p:sp>
        <p:sp>
          <p:nvSpPr>
            <p:cNvPr id="231436" name="Text Box 9">
              <a:extLst>
                <a:ext uri="{FF2B5EF4-FFF2-40B4-BE49-F238E27FC236}">
                  <a16:creationId xmlns:a16="http://schemas.microsoft.com/office/drawing/2014/main" xmlns="" id="{E9FFCA85-3162-EE7E-A61A-B120C81D4454}"/>
                </a:ext>
              </a:extLst>
            </p:cNvPr>
            <p:cNvSpPr txBox="1">
              <a:spLocks noChangeArrowheads="1"/>
            </p:cNvSpPr>
            <p:nvPr/>
          </p:nvSpPr>
          <p:spPr bwMode="auto">
            <a:xfrm>
              <a:off x="1747" y="2341"/>
              <a:ext cx="2225" cy="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Clr>
                  <a:srgbClr val="000000"/>
                </a:buClr>
                <a:buSzPct val="90000"/>
                <a:buFont typeface="Monotype Sorts"/>
                <a:buNone/>
              </a:pPr>
              <a:endParaRPr lang="en-US" altLang="en-US" sz="2372">
                <a:solidFill>
                  <a:srgbClr val="FF9900"/>
                </a:solidFill>
                <a:latin typeface="Times New Roman" panose="02020603050405020304" pitchFamily="18" charset="0"/>
              </a:endParaRPr>
            </a:p>
          </p:txBody>
        </p:sp>
        <p:sp>
          <p:nvSpPr>
            <p:cNvPr id="231437" name="Text Box 10">
              <a:extLst>
                <a:ext uri="{FF2B5EF4-FFF2-40B4-BE49-F238E27FC236}">
                  <a16:creationId xmlns:a16="http://schemas.microsoft.com/office/drawing/2014/main" xmlns="" id="{628DBCE5-EEFB-2AD0-CBAE-6B2D94213273}"/>
                </a:ext>
              </a:extLst>
            </p:cNvPr>
            <p:cNvSpPr txBox="1">
              <a:spLocks noChangeArrowheads="1"/>
            </p:cNvSpPr>
            <p:nvPr/>
          </p:nvSpPr>
          <p:spPr bwMode="auto">
            <a:xfrm>
              <a:off x="1802" y="3748"/>
              <a:ext cx="2406" cy="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4941" b="1">
                  <a:solidFill>
                    <a:srgbClr val="000000"/>
                  </a:solidFill>
                  <a:latin typeface="Times New Roman" panose="02020603050405020304" pitchFamily="18" charset="0"/>
                </a:rPr>
                <a:t>    Relationship</a:t>
              </a:r>
              <a:endParaRPr lang="en-US" altLang="en-US" sz="2372">
                <a:latin typeface="Times New Roman" panose="02020603050405020304" pitchFamily="18" charset="0"/>
              </a:endParaRPr>
            </a:p>
          </p:txBody>
        </p:sp>
        <p:sp>
          <p:nvSpPr>
            <p:cNvPr id="231438" name="Text Box 11">
              <a:extLst>
                <a:ext uri="{FF2B5EF4-FFF2-40B4-BE49-F238E27FC236}">
                  <a16:creationId xmlns:a16="http://schemas.microsoft.com/office/drawing/2014/main" xmlns="" id="{11B9BD5C-3CCB-275C-4191-D19FCBAA21F5}"/>
                </a:ext>
              </a:extLst>
            </p:cNvPr>
            <p:cNvSpPr txBox="1">
              <a:spLocks noChangeArrowheads="1"/>
            </p:cNvSpPr>
            <p:nvPr/>
          </p:nvSpPr>
          <p:spPr bwMode="auto">
            <a:xfrm rot="-3480000">
              <a:off x="562" y="2230"/>
              <a:ext cx="2497" cy="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4941" b="1">
                  <a:solidFill>
                    <a:srgbClr val="000000"/>
                  </a:solidFill>
                  <a:latin typeface="Times New Roman" panose="02020603050405020304" pitchFamily="18" charset="0"/>
                </a:rPr>
                <a:t>     Participation</a:t>
              </a:r>
              <a:endParaRPr lang="en-US" altLang="en-US" sz="2372">
                <a:latin typeface="Times New Roman" panose="02020603050405020304" pitchFamily="18" charset="0"/>
              </a:endParaRPr>
            </a:p>
          </p:txBody>
        </p:sp>
        <p:sp>
          <p:nvSpPr>
            <p:cNvPr id="231439" name="Text Box 12">
              <a:extLst>
                <a:ext uri="{FF2B5EF4-FFF2-40B4-BE49-F238E27FC236}">
                  <a16:creationId xmlns:a16="http://schemas.microsoft.com/office/drawing/2014/main" xmlns="" id="{0D9D135A-0A2C-022C-7766-F50415CF234A}"/>
                </a:ext>
              </a:extLst>
            </p:cNvPr>
            <p:cNvSpPr txBox="1">
              <a:spLocks noChangeArrowheads="1"/>
            </p:cNvSpPr>
            <p:nvPr/>
          </p:nvSpPr>
          <p:spPr bwMode="auto">
            <a:xfrm rot="3396871">
              <a:off x="3025" y="2158"/>
              <a:ext cx="2153" cy="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SzPct val="90000"/>
                <a:buFont typeface="Monotype Sorts"/>
                <a:buNone/>
              </a:pPr>
              <a:r>
                <a:rPr lang="en-US" altLang="en-US" sz="4941" b="1">
                  <a:solidFill>
                    <a:srgbClr val="000000"/>
                  </a:solidFill>
                  <a:latin typeface="Times New Roman" panose="02020603050405020304" pitchFamily="18" charset="0"/>
                </a:rPr>
                <a:t>  Integration</a:t>
              </a:r>
              <a:endParaRPr lang="en-US" altLang="en-US" sz="2372">
                <a:latin typeface="Times New Roman" panose="02020603050405020304" pitchFamily="18" charset="0"/>
              </a:endParaRPr>
            </a:p>
          </p:txBody>
        </p:sp>
      </p:grpSp>
      <p:sp>
        <p:nvSpPr>
          <p:cNvPr id="231427" name="Text Box 13">
            <a:extLst>
              <a:ext uri="{FF2B5EF4-FFF2-40B4-BE49-F238E27FC236}">
                <a16:creationId xmlns:a16="http://schemas.microsoft.com/office/drawing/2014/main" xmlns="" id="{C1CB743E-BB63-FF0D-F933-5B94EF1E3171}"/>
              </a:ext>
            </a:extLst>
          </p:cNvPr>
          <p:cNvSpPr txBox="1">
            <a:spLocks noChangeArrowheads="1"/>
          </p:cNvSpPr>
          <p:nvPr/>
        </p:nvSpPr>
        <p:spPr bwMode="auto">
          <a:xfrm>
            <a:off x="58497" y="150594"/>
            <a:ext cx="3484069" cy="828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Clr>
                <a:srgbClr val="002060"/>
              </a:buClr>
              <a:buSzPct val="90000"/>
              <a:buFont typeface="Monotype Sorts"/>
              <a:buNone/>
            </a:pPr>
            <a:r>
              <a:rPr lang="en-US" altLang="en-US" sz="4249" b="1">
                <a:solidFill>
                  <a:srgbClr val="336600"/>
                </a:solidFill>
              </a:rPr>
              <a:t>Presence</a:t>
            </a:r>
          </a:p>
        </p:txBody>
      </p:sp>
      <p:sp>
        <p:nvSpPr>
          <p:cNvPr id="231428" name="Line 14">
            <a:extLst>
              <a:ext uri="{FF2B5EF4-FFF2-40B4-BE49-F238E27FC236}">
                <a16:creationId xmlns:a16="http://schemas.microsoft.com/office/drawing/2014/main" xmlns="" id="{6080D474-048A-54CF-2F80-0089DA847621}"/>
              </a:ext>
            </a:extLst>
          </p:cNvPr>
          <p:cNvSpPr>
            <a:spLocks noChangeShapeType="1"/>
          </p:cNvSpPr>
          <p:nvPr/>
        </p:nvSpPr>
        <p:spPr bwMode="auto">
          <a:xfrm>
            <a:off x="571460" y="828270"/>
            <a:ext cx="6433213"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824335" name="Text Box 15">
            <a:extLst>
              <a:ext uri="{FF2B5EF4-FFF2-40B4-BE49-F238E27FC236}">
                <a16:creationId xmlns:a16="http://schemas.microsoft.com/office/drawing/2014/main" xmlns="" id="{AC0C20F2-6CC5-D802-6432-DB29F6C7BE8B}"/>
              </a:ext>
            </a:extLst>
          </p:cNvPr>
          <p:cNvSpPr txBox="1">
            <a:spLocks noChangeArrowheads="1"/>
          </p:cNvSpPr>
          <p:nvPr/>
        </p:nvSpPr>
        <p:spPr bwMode="auto">
          <a:xfrm>
            <a:off x="2436500" y="3538973"/>
            <a:ext cx="3791807" cy="1187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7115">
                <a:solidFill>
                  <a:srgbClr val="FF9900"/>
                </a:solidFill>
                <a:latin typeface="Tahoma" panose="020B0604030504040204" pitchFamily="34" charset="0"/>
              </a:rPr>
              <a:t>Presence</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824335"/>
                                        </p:tgtEl>
                                        <p:attrNameLst>
                                          <p:attrName>style.visibility</p:attrName>
                                        </p:attrNameLst>
                                      </p:cBhvr>
                                      <p:to>
                                        <p:strVal val="visible"/>
                                      </p:to>
                                    </p:set>
                                    <p:anim calcmode="lin" valueType="num">
                                      <p:cBhvr additive="base">
                                        <p:cTn id="7" dur="2000" fill="hold"/>
                                        <p:tgtEl>
                                          <p:spTgt spid="824335"/>
                                        </p:tgtEl>
                                        <p:attrNameLst>
                                          <p:attrName>ppt_x</p:attrName>
                                        </p:attrNameLst>
                                      </p:cBhvr>
                                      <p:tavLst>
                                        <p:tav tm="0">
                                          <p:val>
                                            <p:strVal val="#ppt_x"/>
                                          </p:val>
                                        </p:tav>
                                        <p:tav tm="100000">
                                          <p:val>
                                            <p:strVal val="#ppt_x"/>
                                          </p:val>
                                        </p:tav>
                                      </p:tavLst>
                                    </p:anim>
                                    <p:anim calcmode="lin" valueType="num">
                                      <p:cBhvr additive="base">
                                        <p:cTn id="8" dur="2000" fill="hold"/>
                                        <p:tgtEl>
                                          <p:spTgt spid="8243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4335" grpId="0"/>
    </p:bldLst>
  </p:timing>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Line 3">
            <a:extLst>
              <a:ext uri="{FF2B5EF4-FFF2-40B4-BE49-F238E27FC236}">
                <a16:creationId xmlns:a16="http://schemas.microsoft.com/office/drawing/2014/main" xmlns="" id="{78479692-1AEB-B760-B7CB-93836A24711E}"/>
              </a:ext>
            </a:extLst>
          </p:cNvPr>
          <p:cNvSpPr>
            <a:spLocks noChangeShapeType="1"/>
          </p:cNvSpPr>
          <p:nvPr/>
        </p:nvSpPr>
        <p:spPr bwMode="auto">
          <a:xfrm>
            <a:off x="571460" y="792190"/>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3059" name="Rectangle 74">
            <a:extLst>
              <a:ext uri="{FF2B5EF4-FFF2-40B4-BE49-F238E27FC236}">
                <a16:creationId xmlns:a16="http://schemas.microsoft.com/office/drawing/2014/main" xmlns="" id="{8E7C5D5D-2B85-B612-1DD1-78583C8A38BC}"/>
              </a:ext>
            </a:extLst>
          </p:cNvPr>
          <p:cNvSpPr>
            <a:spLocks noGrp="1" noChangeArrowheads="1"/>
          </p:cNvSpPr>
          <p:nvPr>
            <p:ph type="title" sz="quarter"/>
          </p:nvPr>
        </p:nvSpPr>
        <p:spPr>
          <a:xfrm>
            <a:off x="345568" y="0"/>
            <a:ext cx="7962690" cy="1044750"/>
          </a:xfrm>
        </p:spPr>
        <p:txBody>
          <a:bodyPr/>
          <a:lstStyle/>
          <a:p>
            <a:r>
              <a:rPr lang="en-US" altLang="en-US" sz="4348"/>
              <a:t>Inclusive Environments</a:t>
            </a:r>
          </a:p>
        </p:txBody>
      </p:sp>
      <p:sp>
        <p:nvSpPr>
          <p:cNvPr id="4" name="TextBox 3">
            <a:extLst>
              <a:ext uri="{FF2B5EF4-FFF2-40B4-BE49-F238E27FC236}">
                <a16:creationId xmlns:a16="http://schemas.microsoft.com/office/drawing/2014/main" xmlns="" id="{E7554CEE-5404-9218-63F2-6581D4F167FE}"/>
              </a:ext>
            </a:extLst>
          </p:cNvPr>
          <p:cNvSpPr txBox="1"/>
          <p:nvPr/>
        </p:nvSpPr>
        <p:spPr>
          <a:xfrm>
            <a:off x="1037362" y="1010239"/>
            <a:ext cx="4655883" cy="2828355"/>
          </a:xfrm>
          <a:prstGeom prst="rect">
            <a:avLst/>
          </a:prstGeom>
          <a:solidFill>
            <a:srgbClr val="00B0F0">
              <a:alpha val="71000"/>
            </a:srgbClr>
          </a:solidFill>
          <a:ln w="28575">
            <a:solidFill>
              <a:srgbClr val="FFC000"/>
            </a:solidFill>
          </a:ln>
        </p:spPr>
        <p:txBody>
          <a:bodyPr anchor="ctr">
            <a:spAutoFit/>
          </a:bodyPr>
          <a:lstStyle/>
          <a:p>
            <a:pPr>
              <a:buFont typeface="Arial" pitchFamily="34" charset="0"/>
              <a:buChar char="•"/>
              <a:defRPr/>
            </a:pPr>
            <a:r>
              <a:rPr lang="en-US" sz="2965" b="1" dirty="0">
                <a:solidFill>
                  <a:schemeClr val="accent6">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Values the “disability” as part of a range of diversity that is fundamental to the human condition – the presence of the disability is not seen as a detriment</a:t>
            </a:r>
          </a:p>
        </p:txBody>
      </p:sp>
      <p:pic>
        <p:nvPicPr>
          <p:cNvPr id="2" name="Picture 1">
            <a:extLst>
              <a:ext uri="{FF2B5EF4-FFF2-40B4-BE49-F238E27FC236}">
                <a16:creationId xmlns:a16="http://schemas.microsoft.com/office/drawing/2014/main" xmlns="" id="{59E9DE6F-63D3-70DE-6855-939FE098C3A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18758" y="2644818"/>
            <a:ext cx="3118563" cy="2023615"/>
          </a:xfrm>
          <a:prstGeom prst="rect">
            <a:avLst/>
          </a:prstGeom>
          <a:noFill/>
          <a:ln w="82550">
            <a:solidFill>
              <a:srgbClr val="002060"/>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xmlns="" id="{672CD218-F633-FEBF-1F1D-EF0E6EA619C3}"/>
              </a:ext>
            </a:extLst>
          </p:cNvPr>
          <p:cNvSpPr txBox="1">
            <a:spLocks noChangeArrowheads="1"/>
          </p:cNvSpPr>
          <p:nvPr/>
        </p:nvSpPr>
        <p:spPr bwMode="auto">
          <a:xfrm rot="16200000">
            <a:off x="-2292975" y="3291120"/>
            <a:ext cx="5848091" cy="85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4941" b="1">
                <a:solidFill>
                  <a:srgbClr val="D25500"/>
                </a:solidFill>
                <a:latin typeface="Agency FB" panose="020B0503020202020204" pitchFamily="34" charset="0"/>
              </a:rPr>
              <a:t>An inclusive environment:</a:t>
            </a:r>
          </a:p>
        </p:txBody>
      </p:sp>
      <p:sp>
        <p:nvSpPr>
          <p:cNvPr id="5" name="TextBox 4">
            <a:extLst>
              <a:ext uri="{FF2B5EF4-FFF2-40B4-BE49-F238E27FC236}">
                <a16:creationId xmlns:a16="http://schemas.microsoft.com/office/drawing/2014/main" xmlns="" id="{6CEC51C6-442D-9D6A-F5F0-7E7ED417FA65}"/>
              </a:ext>
            </a:extLst>
          </p:cNvPr>
          <p:cNvSpPr txBox="1">
            <a:spLocks noChangeArrowheads="1"/>
          </p:cNvSpPr>
          <p:nvPr/>
        </p:nvSpPr>
        <p:spPr bwMode="auto">
          <a:xfrm>
            <a:off x="6077575" y="1148284"/>
            <a:ext cx="2760901" cy="942785"/>
          </a:xfrm>
          <a:prstGeom prst="rect">
            <a:avLst/>
          </a:prstGeom>
          <a:solidFill>
            <a:srgbClr val="FFC000"/>
          </a:solidFill>
          <a:ln w="69850">
            <a:solidFill>
              <a:srgbClr val="00206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2767" b="1">
                <a:solidFill>
                  <a:srgbClr val="7030A0"/>
                </a:solidFill>
                <a:latin typeface="Times New Roman" panose="02020603050405020304" pitchFamily="18" charset="0"/>
              </a:rPr>
              <a:t>Sees individuals, not stereotypes</a:t>
            </a:r>
          </a:p>
        </p:txBody>
      </p:sp>
      <p:sp>
        <p:nvSpPr>
          <p:cNvPr id="7" name="TextBox 6">
            <a:extLst>
              <a:ext uri="{FF2B5EF4-FFF2-40B4-BE49-F238E27FC236}">
                <a16:creationId xmlns:a16="http://schemas.microsoft.com/office/drawing/2014/main" xmlns="" id="{CA1B5E1D-CECD-5819-F364-D89BC5DFE986}"/>
              </a:ext>
            </a:extLst>
          </p:cNvPr>
          <p:cNvSpPr txBox="1">
            <a:spLocks noChangeArrowheads="1"/>
          </p:cNvSpPr>
          <p:nvPr/>
        </p:nvSpPr>
        <p:spPr bwMode="auto">
          <a:xfrm>
            <a:off x="5917568" y="5088842"/>
            <a:ext cx="2483242" cy="1551439"/>
          </a:xfrm>
          <a:prstGeom prst="rect">
            <a:avLst/>
          </a:prstGeom>
          <a:noFill/>
          <a:ln w="82550">
            <a:solidFill>
              <a:srgbClr val="0070C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162" b="1">
                <a:solidFill>
                  <a:srgbClr val="000074"/>
                </a:solidFill>
                <a:latin typeface="Times New Roman" panose="02020603050405020304" pitchFamily="18" charset="0"/>
              </a:rPr>
              <a:t>Is more than </a:t>
            </a:r>
          </a:p>
          <a:p>
            <a:pPr algn="ctr">
              <a:spcBef>
                <a:spcPct val="0"/>
              </a:spcBef>
            </a:pPr>
            <a:r>
              <a:rPr lang="en-US" altLang="en-US" sz="3162" b="1">
                <a:solidFill>
                  <a:srgbClr val="000074"/>
                </a:solidFill>
                <a:latin typeface="Times New Roman" panose="02020603050405020304" pitchFamily="18" charset="0"/>
              </a:rPr>
              <a:t>merely </a:t>
            </a:r>
          </a:p>
          <a:p>
            <a:pPr algn="ctr">
              <a:spcBef>
                <a:spcPct val="0"/>
              </a:spcBef>
            </a:pPr>
            <a:r>
              <a:rPr lang="en-US" altLang="en-US" sz="3162" b="1">
                <a:solidFill>
                  <a:srgbClr val="000074"/>
                </a:solidFill>
                <a:latin typeface="Times New Roman" panose="02020603050405020304" pitchFamily="18" charset="0"/>
              </a:rPr>
              <a:t>accessible</a:t>
            </a:r>
          </a:p>
        </p:txBody>
      </p:sp>
      <p:sp>
        <p:nvSpPr>
          <p:cNvPr id="8" name="TextBox 7">
            <a:extLst>
              <a:ext uri="{FF2B5EF4-FFF2-40B4-BE49-F238E27FC236}">
                <a16:creationId xmlns:a16="http://schemas.microsoft.com/office/drawing/2014/main" xmlns="" id="{D57E79A6-5485-CBF5-DD0A-15CF4C9D686B}"/>
              </a:ext>
            </a:extLst>
          </p:cNvPr>
          <p:cNvSpPr txBox="1">
            <a:spLocks noChangeArrowheads="1"/>
          </p:cNvSpPr>
          <p:nvPr/>
        </p:nvSpPr>
        <p:spPr bwMode="auto">
          <a:xfrm>
            <a:off x="1095404" y="4199394"/>
            <a:ext cx="4472346" cy="2221270"/>
          </a:xfrm>
          <a:prstGeom prst="rect">
            <a:avLst/>
          </a:prstGeom>
          <a:solidFill>
            <a:srgbClr val="FFFF00">
              <a:alpha val="54901"/>
            </a:srgbClr>
          </a:solidFill>
          <a:ln w="47625">
            <a:solidFill>
              <a:srgbClr val="002060"/>
            </a:solidFill>
            <a:miter lim="800000"/>
            <a:headEnd/>
            <a:tailEnd/>
          </a:ln>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2767" b="1">
                <a:solidFill>
                  <a:srgbClr val="D25500"/>
                </a:solidFill>
                <a:latin typeface="Times New Roman" panose="02020603050405020304" pitchFamily="18" charset="0"/>
              </a:rPr>
              <a:t>Nurtures an environment that promotes effective communication about needs without an assumption of accommodation</a:t>
            </a:r>
          </a:p>
        </p:txBody>
      </p:sp>
      <p:cxnSp>
        <p:nvCxnSpPr>
          <p:cNvPr id="10" name="Straight Connector 9">
            <a:extLst>
              <a:ext uri="{FF2B5EF4-FFF2-40B4-BE49-F238E27FC236}">
                <a16:creationId xmlns:a16="http://schemas.microsoft.com/office/drawing/2014/main" xmlns="" id="{9618EDAC-DBFB-2B38-7943-D7460902B382}"/>
              </a:ext>
            </a:extLst>
          </p:cNvPr>
          <p:cNvCxnSpPr>
            <a:cxnSpLocks/>
          </p:cNvCxnSpPr>
          <p:nvPr/>
        </p:nvCxnSpPr>
        <p:spPr bwMode="auto">
          <a:xfrm>
            <a:off x="6971731" y="2183622"/>
            <a:ext cx="0" cy="461196"/>
          </a:xfrm>
          <a:prstGeom prst="line">
            <a:avLst/>
          </a:prstGeom>
          <a:noFill/>
          <a:ln w="9525">
            <a:solidFill>
              <a:srgbClr val="000000"/>
            </a:solidFill>
            <a:round/>
            <a:headEnd/>
            <a:tailEnd/>
          </a:ln>
          <a:scene3d>
            <a:camera prst="legacyPerspectiveTopRight"/>
            <a:lightRig rig="legacyFlat3" dir="b"/>
          </a:scene3d>
          <a:sp3d extrusionH="430200" prstMaterial="legacyMatte">
            <a:bevelT w="13500" h="13500" prst="angle"/>
            <a:bevelB w="13500" h="13500" prst="angle"/>
            <a:extrusionClr>
              <a:schemeClr val="accent2"/>
            </a:extrusionClr>
            <a:contourClr>
              <a:srgbClr val="000000"/>
            </a:contourClr>
          </a:sp3d>
          <a:extLst>
            <a:ext uri="{909E8E84-426E-40DD-AFC4-6F175D3DCCD1}">
              <a14:hiddenFill xmlns:a14="http://schemas.microsoft.com/office/drawing/2010/main">
                <a:noFill/>
              </a14:hiddenFill>
            </a:ext>
          </a:extLst>
        </p:spPr>
      </p:cxnSp>
      <p:cxnSp>
        <p:nvCxnSpPr>
          <p:cNvPr id="16" name="Straight Connector 15">
            <a:extLst>
              <a:ext uri="{FF2B5EF4-FFF2-40B4-BE49-F238E27FC236}">
                <a16:creationId xmlns:a16="http://schemas.microsoft.com/office/drawing/2014/main" xmlns="" id="{273205D2-CFBA-29B8-A491-353AAAD5419E}"/>
              </a:ext>
            </a:extLst>
          </p:cNvPr>
          <p:cNvCxnSpPr>
            <a:cxnSpLocks/>
          </p:cNvCxnSpPr>
          <p:nvPr/>
        </p:nvCxnSpPr>
        <p:spPr bwMode="auto">
          <a:xfrm>
            <a:off x="5693245" y="3231509"/>
            <a:ext cx="384330" cy="0"/>
          </a:xfrm>
          <a:prstGeom prst="line">
            <a:avLst/>
          </a:prstGeom>
          <a:noFill/>
          <a:ln w="9525">
            <a:solidFill>
              <a:srgbClr val="000000"/>
            </a:solidFill>
            <a:round/>
            <a:headEnd/>
            <a:tailEnd/>
          </a:ln>
          <a:scene3d>
            <a:camera prst="legacyPerspectiveTopRight"/>
            <a:lightRig rig="legacyFlat3" dir="b"/>
          </a:scene3d>
          <a:sp3d extrusionH="430200" prstMaterial="legacyMatte">
            <a:bevelT w="13500" h="13500" prst="angle"/>
            <a:bevelB w="13500" h="13500" prst="angle"/>
            <a:extrusionClr>
              <a:schemeClr val="accent2"/>
            </a:extrusionClr>
            <a:contourClr>
              <a:srgbClr val="000000"/>
            </a:contourClr>
          </a:sp3d>
          <a:extLst>
            <a:ext uri="{909E8E84-426E-40DD-AFC4-6F175D3DCCD1}">
              <a14:hiddenFill xmlns:a14="http://schemas.microsoft.com/office/drawing/2010/main">
                <a:noFill/>
              </a14:hiddenFill>
            </a:ext>
          </a:extLst>
        </p:spPr>
      </p:cxnSp>
      <p:cxnSp>
        <p:nvCxnSpPr>
          <p:cNvPr id="19" name="Straight Connector 18">
            <a:extLst>
              <a:ext uri="{FF2B5EF4-FFF2-40B4-BE49-F238E27FC236}">
                <a16:creationId xmlns:a16="http://schemas.microsoft.com/office/drawing/2014/main" xmlns="" id="{A11DC985-DCF4-5B0D-372E-57833C4B1E21}"/>
              </a:ext>
            </a:extLst>
          </p:cNvPr>
          <p:cNvCxnSpPr>
            <a:cxnSpLocks/>
          </p:cNvCxnSpPr>
          <p:nvPr/>
        </p:nvCxnSpPr>
        <p:spPr bwMode="auto">
          <a:xfrm>
            <a:off x="5567749" y="4517838"/>
            <a:ext cx="509826" cy="0"/>
          </a:xfrm>
          <a:prstGeom prst="line">
            <a:avLst/>
          </a:prstGeom>
          <a:noFill/>
          <a:ln w="9525">
            <a:solidFill>
              <a:srgbClr val="000000"/>
            </a:solidFill>
            <a:round/>
            <a:headEnd/>
            <a:tailEnd/>
          </a:ln>
          <a:scene3d>
            <a:camera prst="legacyPerspectiveTopRight"/>
            <a:lightRig rig="legacyFlat3" dir="b"/>
          </a:scene3d>
          <a:sp3d extrusionH="430200" prstMaterial="legacyMatte">
            <a:bevelT w="13500" h="13500" prst="angle"/>
            <a:bevelB w="13500" h="13500" prst="angle"/>
            <a:extrusionClr>
              <a:schemeClr val="accent2"/>
            </a:extrusionClr>
            <a:contourClr>
              <a:srgbClr val="000000"/>
            </a:contourClr>
          </a:sp3d>
          <a:extLst>
            <a:ext uri="{909E8E84-426E-40DD-AFC4-6F175D3DCCD1}">
              <a14:hiddenFill xmlns:a14="http://schemas.microsoft.com/office/drawing/2010/main">
                <a:noFill/>
              </a14:hiddenFill>
            </a:ext>
          </a:extLst>
        </p:spPr>
      </p:cxnSp>
      <p:cxnSp>
        <p:nvCxnSpPr>
          <p:cNvPr id="21" name="Straight Connector 20">
            <a:extLst>
              <a:ext uri="{FF2B5EF4-FFF2-40B4-BE49-F238E27FC236}">
                <a16:creationId xmlns:a16="http://schemas.microsoft.com/office/drawing/2014/main" xmlns="" id="{A257E47D-606D-943A-861A-06800D2A9D87}"/>
              </a:ext>
            </a:extLst>
          </p:cNvPr>
          <p:cNvCxnSpPr>
            <a:cxnSpLocks/>
            <a:endCxn id="7" idx="0"/>
          </p:cNvCxnSpPr>
          <p:nvPr/>
        </p:nvCxnSpPr>
        <p:spPr bwMode="auto">
          <a:xfrm>
            <a:off x="7158405" y="4743729"/>
            <a:ext cx="0" cy="345113"/>
          </a:xfrm>
          <a:prstGeom prst="line">
            <a:avLst/>
          </a:prstGeom>
          <a:noFill/>
          <a:ln w="9525">
            <a:solidFill>
              <a:srgbClr val="000000"/>
            </a:solidFill>
            <a:round/>
            <a:headEnd/>
            <a:tailEnd/>
          </a:ln>
          <a:scene3d>
            <a:camera prst="legacyPerspectiveTopRight"/>
            <a:lightRig rig="legacyFlat3" dir="b"/>
          </a:scene3d>
          <a:sp3d extrusionH="430200" prstMaterial="legacyMatte">
            <a:bevelT w="13500" h="13500" prst="angle"/>
            <a:bevelB w="13500" h="13500" prst="angle"/>
            <a:extrusionClr>
              <a:schemeClr val="accent2"/>
            </a:extrusionClr>
            <a:contourClr>
              <a:srgbClr val="000000"/>
            </a:contourClr>
          </a:sp3d>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plus(in)">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0" presetClass="entr" presetSubtype="0" decel="10000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strVal val="#ppt_w+.3"/>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Effect transition="in" filter="fade">
                                      <p:cBhvr>
                                        <p:cTn id="17" dur="1000"/>
                                        <p:tgtEl>
                                          <p:spTgt spid="4"/>
                                        </p:tgtEl>
                                      </p:cBhvr>
                                    </p:animEffect>
                                  </p:childTnLst>
                                </p:cTn>
                              </p:par>
                              <p:par>
                                <p:cTn id="18" presetID="10" presetClass="entr" presetSubtype="0" fill="hold" nodeType="with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circle(in)">
                                      <p:cBhvr>
                                        <p:cTn id="25" dur="1000"/>
                                        <p:tgtEl>
                                          <p:spTgt spid="5"/>
                                        </p:tgtEl>
                                      </p:cBhvr>
                                    </p:animEffect>
                                  </p:childTnLst>
                                </p:cTn>
                              </p:par>
                              <p:par>
                                <p:cTn id="26" presetID="10" presetClass="entr" presetSubtype="0" fill="hold"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23" presetClass="entr" presetSubtype="16"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500" fill="hold"/>
                                        <p:tgtEl>
                                          <p:spTgt spid="8"/>
                                        </p:tgtEl>
                                        <p:attrNameLst>
                                          <p:attrName>ppt_w</p:attrName>
                                        </p:attrNameLst>
                                      </p:cBhvr>
                                      <p:tavLst>
                                        <p:tav tm="0">
                                          <p:val>
                                            <p:fltVal val="0"/>
                                          </p:val>
                                        </p:tav>
                                        <p:tav tm="100000">
                                          <p:val>
                                            <p:strVal val="#ppt_w"/>
                                          </p:val>
                                        </p:tav>
                                      </p:tavLst>
                                    </p:anim>
                                    <p:anim calcmode="lin" valueType="num">
                                      <p:cBhvr>
                                        <p:cTn id="34" dur="500" fill="hold"/>
                                        <p:tgtEl>
                                          <p:spTgt spid="8"/>
                                        </p:tgtEl>
                                        <p:attrNameLst>
                                          <p:attrName>ppt_h</p:attrName>
                                        </p:attrNameLst>
                                      </p:cBhvr>
                                      <p:tavLst>
                                        <p:tav tm="0">
                                          <p:val>
                                            <p:fltVal val="0"/>
                                          </p:val>
                                        </p:tav>
                                        <p:tav tm="100000">
                                          <p:val>
                                            <p:strVal val="#ppt_h"/>
                                          </p:val>
                                        </p:tav>
                                      </p:tavLst>
                                    </p:anim>
                                  </p:childTnLst>
                                </p:cTn>
                              </p:par>
                              <p:par>
                                <p:cTn id="35" presetID="10" presetClass="entr" presetSubtype="0" fill="hold"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2"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additive="base">
                                        <p:cTn id="42" dur="500" fill="hold"/>
                                        <p:tgtEl>
                                          <p:spTgt spid="7"/>
                                        </p:tgtEl>
                                        <p:attrNameLst>
                                          <p:attrName>ppt_x</p:attrName>
                                        </p:attrNameLst>
                                      </p:cBhvr>
                                      <p:tavLst>
                                        <p:tav tm="0">
                                          <p:val>
                                            <p:strVal val="1+#ppt_w/2"/>
                                          </p:val>
                                        </p:tav>
                                        <p:tav tm="100000">
                                          <p:val>
                                            <p:strVal val="#ppt_x"/>
                                          </p:val>
                                        </p:tav>
                                      </p:tavLst>
                                    </p:anim>
                                    <p:anim calcmode="lin" valueType="num">
                                      <p:cBhvr additive="base">
                                        <p:cTn id="43" dur="500" fill="hold"/>
                                        <p:tgtEl>
                                          <p:spTgt spid="7"/>
                                        </p:tgtEl>
                                        <p:attrNameLst>
                                          <p:attrName>ppt_y</p:attrName>
                                        </p:attrNameLst>
                                      </p:cBhvr>
                                      <p:tavLst>
                                        <p:tav tm="0">
                                          <p:val>
                                            <p:strVal val="#ppt_y"/>
                                          </p:val>
                                        </p:tav>
                                        <p:tav tm="100000">
                                          <p:val>
                                            <p:strVal val="#ppt_y"/>
                                          </p:val>
                                        </p:tav>
                                      </p:tavLst>
                                    </p:anim>
                                  </p:childTnLst>
                                </p:cTn>
                              </p:par>
                              <p:par>
                                <p:cTn id="44" presetID="10" presetClass="entr" presetSubtype="0" fill="hold" nodeType="with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fade">
                                      <p:cBhvr>
                                        <p:cTn id="46"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5" grpId="0" animBg="1"/>
      <p:bldP spid="7" grpId="0" animBg="1"/>
      <p:bldP spid="8" grpId="0" animBg="1"/>
    </p:bldLst>
  </p:timing>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xmlns="" id="{65DFAFED-50FA-F973-E22E-29007B466D83}"/>
              </a:ext>
            </a:extLst>
          </p:cNvPr>
          <p:cNvSpPr>
            <a:spLocks noGrp="1" noChangeArrowheads="1"/>
          </p:cNvSpPr>
          <p:nvPr>
            <p:ph type="title"/>
          </p:nvPr>
        </p:nvSpPr>
        <p:spPr>
          <a:xfrm>
            <a:off x="137319" y="150594"/>
            <a:ext cx="9524999" cy="903568"/>
          </a:xfrm>
        </p:spPr>
        <p:txBody>
          <a:bodyPr/>
          <a:lstStyle/>
          <a:p>
            <a:r>
              <a:rPr lang="en-US" altLang="en-US" sz="4000" dirty="0"/>
              <a:t>The System: The Community</a:t>
            </a:r>
          </a:p>
        </p:txBody>
      </p:sp>
      <p:sp>
        <p:nvSpPr>
          <p:cNvPr id="740355" name="Text Box 3">
            <a:extLst>
              <a:ext uri="{FF2B5EF4-FFF2-40B4-BE49-F238E27FC236}">
                <a16:creationId xmlns:a16="http://schemas.microsoft.com/office/drawing/2014/main" xmlns="" id="{44F98408-BEAE-D7E5-8A8B-7FB1F9E613E8}"/>
              </a:ext>
            </a:extLst>
          </p:cNvPr>
          <p:cNvSpPr txBox="1">
            <a:spLocks noChangeArrowheads="1"/>
          </p:cNvSpPr>
          <p:nvPr/>
        </p:nvSpPr>
        <p:spPr bwMode="auto">
          <a:xfrm>
            <a:off x="428708" y="903567"/>
            <a:ext cx="8439573" cy="6001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75000"/>
              </a:lnSpc>
              <a:spcBef>
                <a:spcPct val="0"/>
              </a:spcBef>
            </a:pPr>
            <a:r>
              <a:rPr lang="en-US" altLang="en-US" sz="3162" b="1">
                <a:solidFill>
                  <a:schemeClr val="accent1"/>
                </a:solidFill>
                <a:latin typeface="Times New Roman" panose="02020603050405020304" pitchFamily="18" charset="0"/>
              </a:rPr>
              <a:t>In a social service system</a:t>
            </a:r>
          </a:p>
          <a:p>
            <a:pPr>
              <a:lnSpc>
                <a:spcPct val="75000"/>
              </a:lnSpc>
              <a:spcBef>
                <a:spcPct val="0"/>
              </a:spcBef>
            </a:pPr>
            <a:r>
              <a:rPr lang="en-US" altLang="en-US" sz="3162" b="1" i="1">
                <a:solidFill>
                  <a:schemeClr val="accent2"/>
                </a:solidFill>
                <a:latin typeface="Times New Roman" panose="02020603050405020304" pitchFamily="18" charset="0"/>
              </a:rPr>
              <a:t>people are known by what’s wrong: </a:t>
            </a:r>
          </a:p>
          <a:p>
            <a:pPr>
              <a:lnSpc>
                <a:spcPct val="75000"/>
              </a:lnSpc>
              <a:spcBef>
                <a:spcPct val="0"/>
              </a:spcBef>
            </a:pPr>
            <a:r>
              <a:rPr lang="en-US" altLang="en-US" sz="3162" b="1" i="1">
                <a:solidFill>
                  <a:schemeClr val="accent2"/>
                </a:solidFill>
                <a:latin typeface="Times New Roman" panose="02020603050405020304" pitchFamily="18" charset="0"/>
              </a:rPr>
              <a:t>by their condition or label</a:t>
            </a:r>
          </a:p>
          <a:p>
            <a:pPr>
              <a:lnSpc>
                <a:spcPct val="75000"/>
              </a:lnSpc>
              <a:spcBef>
                <a:spcPct val="0"/>
              </a:spcBef>
            </a:pPr>
            <a:r>
              <a:rPr lang="en-US" altLang="en-US" sz="3162" b="1">
                <a:solidFill>
                  <a:schemeClr val="accent1"/>
                </a:solidFill>
                <a:latin typeface="Times New Roman" panose="02020603050405020304" pitchFamily="18" charset="0"/>
              </a:rPr>
              <a:t>In community</a:t>
            </a:r>
          </a:p>
          <a:p>
            <a:pPr>
              <a:lnSpc>
                <a:spcPct val="75000"/>
              </a:lnSpc>
              <a:spcBef>
                <a:spcPct val="0"/>
              </a:spcBef>
            </a:pPr>
            <a:r>
              <a:rPr lang="en-US" altLang="en-US" sz="3162" b="1" i="1">
                <a:solidFill>
                  <a:schemeClr val="accent2"/>
                </a:solidFill>
                <a:latin typeface="Times New Roman" panose="02020603050405020304" pitchFamily="18" charset="0"/>
              </a:rPr>
              <a:t>people are known as individuals</a:t>
            </a:r>
          </a:p>
          <a:p>
            <a:pPr>
              <a:lnSpc>
                <a:spcPct val="75000"/>
              </a:lnSpc>
              <a:spcBef>
                <a:spcPct val="0"/>
              </a:spcBef>
            </a:pPr>
            <a:r>
              <a:rPr lang="en-US" altLang="en-US" sz="3162" b="1">
                <a:solidFill>
                  <a:schemeClr val="accent1"/>
                </a:solidFill>
                <a:latin typeface="Times New Roman" panose="02020603050405020304" pitchFamily="18" charset="0"/>
              </a:rPr>
              <a:t>In a system</a:t>
            </a:r>
          </a:p>
          <a:p>
            <a:pPr>
              <a:lnSpc>
                <a:spcPct val="75000"/>
              </a:lnSpc>
              <a:spcBef>
                <a:spcPct val="0"/>
              </a:spcBef>
            </a:pPr>
            <a:r>
              <a:rPr lang="en-US" altLang="en-US" sz="3162" b="1" i="1">
                <a:solidFill>
                  <a:schemeClr val="accent2"/>
                </a:solidFill>
                <a:latin typeface="Times New Roman" panose="02020603050405020304" pitchFamily="18" charset="0"/>
              </a:rPr>
              <a:t>people are incomplete and need </a:t>
            </a:r>
          </a:p>
          <a:p>
            <a:pPr>
              <a:lnSpc>
                <a:spcPct val="75000"/>
              </a:lnSpc>
              <a:spcBef>
                <a:spcPct val="0"/>
              </a:spcBef>
            </a:pPr>
            <a:r>
              <a:rPr lang="en-US" altLang="en-US" sz="3162" b="1" i="1">
                <a:solidFill>
                  <a:schemeClr val="accent2"/>
                </a:solidFill>
                <a:latin typeface="Times New Roman" panose="02020603050405020304" pitchFamily="18" charset="0"/>
              </a:rPr>
              <a:t>to be changed or “fixed”</a:t>
            </a:r>
          </a:p>
          <a:p>
            <a:pPr>
              <a:lnSpc>
                <a:spcPct val="75000"/>
              </a:lnSpc>
              <a:spcBef>
                <a:spcPct val="0"/>
              </a:spcBef>
            </a:pPr>
            <a:r>
              <a:rPr lang="en-US" altLang="en-US" sz="3162" b="1">
                <a:solidFill>
                  <a:schemeClr val="accent1"/>
                </a:solidFill>
                <a:latin typeface="Times New Roman" panose="02020603050405020304" pitchFamily="18" charset="0"/>
              </a:rPr>
              <a:t>In community</a:t>
            </a:r>
          </a:p>
          <a:p>
            <a:pPr>
              <a:lnSpc>
                <a:spcPct val="75000"/>
              </a:lnSpc>
              <a:spcBef>
                <a:spcPct val="0"/>
              </a:spcBef>
            </a:pPr>
            <a:r>
              <a:rPr lang="en-US" altLang="en-US" sz="3162" b="1" i="1">
                <a:solidFill>
                  <a:schemeClr val="accent2"/>
                </a:solidFill>
                <a:latin typeface="Times New Roman" panose="02020603050405020304" pitchFamily="18" charset="0"/>
              </a:rPr>
              <a:t>people are as they are, with</a:t>
            </a:r>
          </a:p>
          <a:p>
            <a:pPr>
              <a:lnSpc>
                <a:spcPct val="75000"/>
              </a:lnSpc>
              <a:spcBef>
                <a:spcPct val="0"/>
              </a:spcBef>
            </a:pPr>
            <a:r>
              <a:rPr lang="en-US" altLang="en-US" sz="3162" b="1" i="1">
                <a:solidFill>
                  <a:schemeClr val="accent2"/>
                </a:solidFill>
                <a:latin typeface="Times New Roman" panose="02020603050405020304" pitchFamily="18" charset="0"/>
              </a:rPr>
              <a:t>opportunities to follow their </a:t>
            </a:r>
          </a:p>
          <a:p>
            <a:pPr>
              <a:lnSpc>
                <a:spcPct val="75000"/>
              </a:lnSpc>
              <a:spcBef>
                <a:spcPct val="0"/>
              </a:spcBef>
            </a:pPr>
            <a:r>
              <a:rPr lang="en-US" altLang="en-US" sz="3162" b="1" i="1">
                <a:solidFill>
                  <a:schemeClr val="accent2"/>
                </a:solidFill>
                <a:latin typeface="Times New Roman" panose="02020603050405020304" pitchFamily="18" charset="0"/>
              </a:rPr>
              <a:t>own dreams</a:t>
            </a:r>
          </a:p>
          <a:p>
            <a:pPr>
              <a:lnSpc>
                <a:spcPct val="75000"/>
              </a:lnSpc>
              <a:spcBef>
                <a:spcPct val="0"/>
              </a:spcBef>
            </a:pPr>
            <a:r>
              <a:rPr lang="en-US" altLang="en-US" sz="3162" b="1">
                <a:solidFill>
                  <a:schemeClr val="accent1"/>
                </a:solidFill>
                <a:latin typeface="Times New Roman" panose="02020603050405020304" pitchFamily="18" charset="0"/>
              </a:rPr>
              <a:t>In a system</a:t>
            </a:r>
          </a:p>
          <a:p>
            <a:pPr>
              <a:lnSpc>
                <a:spcPct val="75000"/>
              </a:lnSpc>
              <a:spcBef>
                <a:spcPct val="0"/>
              </a:spcBef>
            </a:pPr>
            <a:r>
              <a:rPr lang="en-US" altLang="en-US" sz="3162" b="1" i="1">
                <a:solidFill>
                  <a:schemeClr val="accent2"/>
                </a:solidFill>
                <a:latin typeface="Times New Roman" panose="02020603050405020304" pitchFamily="18" charset="0"/>
              </a:rPr>
              <a:t>relationships are unequal; </a:t>
            </a:r>
          </a:p>
          <a:p>
            <a:pPr>
              <a:lnSpc>
                <a:spcPct val="75000"/>
              </a:lnSpc>
              <a:spcBef>
                <a:spcPct val="0"/>
              </a:spcBef>
            </a:pPr>
            <a:r>
              <a:rPr lang="en-US" altLang="en-US" sz="3162" b="1" i="1">
                <a:solidFill>
                  <a:schemeClr val="accent2"/>
                </a:solidFill>
                <a:latin typeface="Times New Roman" panose="02020603050405020304" pitchFamily="18" charset="0"/>
              </a:rPr>
              <a:t>service workers do things “for” clients</a:t>
            </a:r>
          </a:p>
          <a:p>
            <a:pPr>
              <a:lnSpc>
                <a:spcPct val="75000"/>
              </a:lnSpc>
              <a:spcBef>
                <a:spcPct val="0"/>
              </a:spcBef>
            </a:pPr>
            <a:r>
              <a:rPr lang="en-US" altLang="en-US" sz="3162" b="1" i="1">
                <a:solidFill>
                  <a:schemeClr val="accent2"/>
                </a:solidFill>
                <a:latin typeface="Times New Roman" panose="02020603050405020304" pitchFamily="18" charset="0"/>
              </a:rPr>
              <a:t>and don’t look for any contribution in return</a:t>
            </a:r>
          </a:p>
        </p:txBody>
      </p:sp>
      <p:sp>
        <p:nvSpPr>
          <p:cNvPr id="169988" name="Line 4">
            <a:extLst>
              <a:ext uri="{FF2B5EF4-FFF2-40B4-BE49-F238E27FC236}">
                <a16:creationId xmlns:a16="http://schemas.microsoft.com/office/drawing/2014/main" xmlns="" id="{7ACD6E2E-9C25-5ED9-874A-EECB5DBC85F8}"/>
              </a:ext>
            </a:extLst>
          </p:cNvPr>
          <p:cNvSpPr>
            <a:spLocks noChangeShapeType="1"/>
          </p:cNvSpPr>
          <p:nvPr/>
        </p:nvSpPr>
        <p:spPr bwMode="auto">
          <a:xfrm>
            <a:off x="428709" y="903567"/>
            <a:ext cx="6505374"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169989" name="Picture 5" descr="bd06699_">
            <a:extLst>
              <a:ext uri="{FF2B5EF4-FFF2-40B4-BE49-F238E27FC236}">
                <a16:creationId xmlns:a16="http://schemas.microsoft.com/office/drawing/2014/main" xmlns="" id="{B297EEBB-16C5-56C3-5363-AE7E9A46479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1499" y="1731837"/>
            <a:ext cx="3433870" cy="414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nodeType="afterEffect">
                                  <p:stCondLst>
                                    <p:cond delay="0"/>
                                  </p:stCondLst>
                                  <p:childTnLst>
                                    <p:set>
                                      <p:cBhvr>
                                        <p:cTn id="6" dur="1" fill="hold">
                                          <p:stCondLst>
                                            <p:cond delay="0"/>
                                          </p:stCondLst>
                                        </p:cTn>
                                        <p:tgtEl>
                                          <p:spTgt spid="740355">
                                            <p:txEl>
                                              <p:pRg st="0" end="0"/>
                                            </p:txEl>
                                          </p:spTgt>
                                        </p:tgtEl>
                                        <p:attrNameLst>
                                          <p:attrName>style.visibility</p:attrName>
                                        </p:attrNameLst>
                                      </p:cBhvr>
                                      <p:to>
                                        <p:strVal val="visible"/>
                                      </p:to>
                                    </p:set>
                                    <p:animScale>
                                      <p:cBhvr>
                                        <p:cTn id="7" dur="1000" decel="50000" fill="hold">
                                          <p:stCondLst>
                                            <p:cond delay="0"/>
                                          </p:stCondLst>
                                        </p:cTn>
                                        <p:tgtEl>
                                          <p:spTgt spid="74035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740355">
                                            <p:txEl>
                                              <p:pRg st="0" end="0"/>
                                            </p:txEl>
                                          </p:spTgt>
                                        </p:tgtEl>
                                        <p:attrNameLst>
                                          <p:attrName>ppt_x</p:attrName>
                                          <p:attrName>ppt_y</p:attrName>
                                        </p:attrNameLst>
                                      </p:cBhvr>
                                    </p:animMotion>
                                    <p:animEffect transition="in" filter="fade">
                                      <p:cBhvr>
                                        <p:cTn id="9" dur="1000"/>
                                        <p:tgtEl>
                                          <p:spTgt spid="740355">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4" presetClass="entr" presetSubtype="0" fill="hold" nodeType="clickEffect">
                                  <p:stCondLst>
                                    <p:cond delay="0"/>
                                  </p:stCondLst>
                                  <p:childTnLst>
                                    <p:set>
                                      <p:cBhvr>
                                        <p:cTn id="13" dur="1" fill="hold">
                                          <p:stCondLst>
                                            <p:cond delay="0"/>
                                          </p:stCondLst>
                                        </p:cTn>
                                        <p:tgtEl>
                                          <p:spTgt spid="740355">
                                            <p:txEl>
                                              <p:pRg st="1" end="1"/>
                                            </p:txEl>
                                          </p:spTgt>
                                        </p:tgtEl>
                                        <p:attrNameLst>
                                          <p:attrName>style.visibility</p:attrName>
                                        </p:attrNameLst>
                                      </p:cBhvr>
                                      <p:to>
                                        <p:strVal val="visible"/>
                                      </p:to>
                                    </p:set>
                                    <p:anim from="(-#ppt_w/2)" to="(#ppt_x)" calcmode="lin" valueType="num">
                                      <p:cBhvr>
                                        <p:cTn id="14" dur="600" fill="hold">
                                          <p:stCondLst>
                                            <p:cond delay="0"/>
                                          </p:stCondLst>
                                        </p:cTn>
                                        <p:tgtEl>
                                          <p:spTgt spid="740355">
                                            <p:txEl>
                                              <p:pRg st="1" end="1"/>
                                            </p:txEl>
                                          </p:spTgt>
                                        </p:tgtEl>
                                        <p:attrNameLst>
                                          <p:attrName>ppt_x</p:attrName>
                                        </p:attrNameLst>
                                      </p:cBhvr>
                                    </p:anim>
                                    <p:anim from="0" to="-1.0" calcmode="lin" valueType="num">
                                      <p:cBhvr>
                                        <p:cTn id="15" dur="200" decel="50000" autoRev="1" fill="hold">
                                          <p:stCondLst>
                                            <p:cond delay="600"/>
                                          </p:stCondLst>
                                        </p:cTn>
                                        <p:tgtEl>
                                          <p:spTgt spid="740355">
                                            <p:txEl>
                                              <p:pRg st="1" end="1"/>
                                            </p:txEl>
                                          </p:spTgt>
                                        </p:tgtEl>
                                        <p:attrNameLst>
                                          <p:attrName>xshear</p:attrName>
                                        </p:attrNameLst>
                                      </p:cBhvr>
                                    </p:anim>
                                    <p:animScale>
                                      <p:cBhvr>
                                        <p:cTn id="16" dur="200" decel="100000" autoRev="1" fill="hold">
                                          <p:stCondLst>
                                            <p:cond delay="600"/>
                                          </p:stCondLst>
                                        </p:cTn>
                                        <p:tgtEl>
                                          <p:spTgt spid="740355">
                                            <p:txEl>
                                              <p:pRg st="1" end="1"/>
                                            </p:txEl>
                                          </p:spTgt>
                                        </p:tgtEl>
                                      </p:cBhvr>
                                      <p:from x="100000" y="100000"/>
                                      <p:to x="80000" y="100000"/>
                                    </p:animScale>
                                    <p:anim by="(#ppt_h/3+#ppt_w*0.1)" calcmode="lin" valueType="num">
                                      <p:cBhvr additive="sum">
                                        <p:cTn id="17" dur="200" decel="100000" autoRev="1" fill="hold">
                                          <p:stCondLst>
                                            <p:cond delay="600"/>
                                          </p:stCondLst>
                                        </p:cTn>
                                        <p:tgtEl>
                                          <p:spTgt spid="740355">
                                            <p:txEl>
                                              <p:pRg st="1" end="1"/>
                                            </p:txEl>
                                          </p:spTgt>
                                        </p:tgtEl>
                                        <p:attrNameLst>
                                          <p:attrName>ppt_x</p:attrName>
                                        </p:attrNameLst>
                                      </p:cBhvr>
                                    </p:anim>
                                  </p:childTnLst>
                                </p:cTn>
                              </p:par>
                              <p:par>
                                <p:cTn id="18" presetID="34" presetClass="entr" presetSubtype="0" fill="hold" nodeType="withEffect">
                                  <p:stCondLst>
                                    <p:cond delay="0"/>
                                  </p:stCondLst>
                                  <p:childTnLst>
                                    <p:set>
                                      <p:cBhvr>
                                        <p:cTn id="19" dur="1" fill="hold">
                                          <p:stCondLst>
                                            <p:cond delay="0"/>
                                          </p:stCondLst>
                                        </p:cTn>
                                        <p:tgtEl>
                                          <p:spTgt spid="740355">
                                            <p:txEl>
                                              <p:pRg st="2" end="2"/>
                                            </p:txEl>
                                          </p:spTgt>
                                        </p:tgtEl>
                                        <p:attrNameLst>
                                          <p:attrName>style.visibility</p:attrName>
                                        </p:attrNameLst>
                                      </p:cBhvr>
                                      <p:to>
                                        <p:strVal val="visible"/>
                                      </p:to>
                                    </p:set>
                                    <p:anim from="(-#ppt_w/2)" to="(#ppt_x)" calcmode="lin" valueType="num">
                                      <p:cBhvr>
                                        <p:cTn id="20" dur="600" fill="hold">
                                          <p:stCondLst>
                                            <p:cond delay="0"/>
                                          </p:stCondLst>
                                        </p:cTn>
                                        <p:tgtEl>
                                          <p:spTgt spid="740355">
                                            <p:txEl>
                                              <p:pRg st="2" end="2"/>
                                            </p:txEl>
                                          </p:spTgt>
                                        </p:tgtEl>
                                        <p:attrNameLst>
                                          <p:attrName>ppt_x</p:attrName>
                                        </p:attrNameLst>
                                      </p:cBhvr>
                                    </p:anim>
                                    <p:anim from="0" to="-1.0" calcmode="lin" valueType="num">
                                      <p:cBhvr>
                                        <p:cTn id="21" dur="200" decel="50000" autoRev="1" fill="hold">
                                          <p:stCondLst>
                                            <p:cond delay="600"/>
                                          </p:stCondLst>
                                        </p:cTn>
                                        <p:tgtEl>
                                          <p:spTgt spid="740355">
                                            <p:txEl>
                                              <p:pRg st="2" end="2"/>
                                            </p:txEl>
                                          </p:spTgt>
                                        </p:tgtEl>
                                        <p:attrNameLst>
                                          <p:attrName>xshear</p:attrName>
                                        </p:attrNameLst>
                                      </p:cBhvr>
                                    </p:anim>
                                    <p:animScale>
                                      <p:cBhvr>
                                        <p:cTn id="22" dur="200" decel="100000" autoRev="1" fill="hold">
                                          <p:stCondLst>
                                            <p:cond delay="600"/>
                                          </p:stCondLst>
                                        </p:cTn>
                                        <p:tgtEl>
                                          <p:spTgt spid="740355">
                                            <p:txEl>
                                              <p:pRg st="2" end="2"/>
                                            </p:txEl>
                                          </p:spTgt>
                                        </p:tgtEl>
                                      </p:cBhvr>
                                      <p:from x="100000" y="100000"/>
                                      <p:to x="80000" y="100000"/>
                                    </p:animScale>
                                    <p:anim by="(#ppt_h/3+#ppt_w*0.1)" calcmode="lin" valueType="num">
                                      <p:cBhvr additive="sum">
                                        <p:cTn id="23" dur="200" decel="100000" autoRev="1" fill="hold">
                                          <p:stCondLst>
                                            <p:cond delay="600"/>
                                          </p:stCondLst>
                                        </p:cTn>
                                        <p:tgtEl>
                                          <p:spTgt spid="740355">
                                            <p:txEl>
                                              <p:pRg st="2" end="2"/>
                                            </p:txEl>
                                          </p:spTgt>
                                        </p:tgtEl>
                                        <p:attrNameLst>
                                          <p:attrName>ppt_x</p:attrName>
                                        </p:attrNameLst>
                                      </p:cBhvr>
                                    </p:anim>
                                  </p:childTnLst>
                                </p:cTn>
                              </p:par>
                            </p:childTnLst>
                          </p:cTn>
                        </p:par>
                        <p:par>
                          <p:cTn id="24" fill="hold" nodeType="afterGroup">
                            <p:stCondLst>
                              <p:cond delay="1000"/>
                            </p:stCondLst>
                            <p:childTnLst>
                              <p:par>
                                <p:cTn id="25" presetID="52" presetClass="entr" presetSubtype="0" fill="hold" nodeType="afterEffect">
                                  <p:stCondLst>
                                    <p:cond delay="0"/>
                                  </p:stCondLst>
                                  <p:childTnLst>
                                    <p:set>
                                      <p:cBhvr>
                                        <p:cTn id="26" dur="1" fill="hold">
                                          <p:stCondLst>
                                            <p:cond delay="0"/>
                                          </p:stCondLst>
                                        </p:cTn>
                                        <p:tgtEl>
                                          <p:spTgt spid="740355">
                                            <p:txEl>
                                              <p:pRg st="3" end="3"/>
                                            </p:txEl>
                                          </p:spTgt>
                                        </p:tgtEl>
                                        <p:attrNameLst>
                                          <p:attrName>style.visibility</p:attrName>
                                        </p:attrNameLst>
                                      </p:cBhvr>
                                      <p:to>
                                        <p:strVal val="visible"/>
                                      </p:to>
                                    </p:set>
                                    <p:animScale>
                                      <p:cBhvr>
                                        <p:cTn id="27" dur="1000" decel="50000" fill="hold">
                                          <p:stCondLst>
                                            <p:cond delay="0"/>
                                          </p:stCondLst>
                                        </p:cTn>
                                        <p:tgtEl>
                                          <p:spTgt spid="74035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740355">
                                            <p:txEl>
                                              <p:pRg st="3" end="3"/>
                                            </p:txEl>
                                          </p:spTgt>
                                        </p:tgtEl>
                                        <p:attrNameLst>
                                          <p:attrName>ppt_x</p:attrName>
                                          <p:attrName>ppt_y</p:attrName>
                                        </p:attrNameLst>
                                      </p:cBhvr>
                                    </p:animMotion>
                                    <p:animEffect transition="in" filter="fade">
                                      <p:cBhvr>
                                        <p:cTn id="29" dur="1000"/>
                                        <p:tgtEl>
                                          <p:spTgt spid="740355">
                                            <p:txEl>
                                              <p:pRg st="3" end="3"/>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34" presetClass="entr" presetSubtype="0" fill="hold" nodeType="clickEffect">
                                  <p:stCondLst>
                                    <p:cond delay="0"/>
                                  </p:stCondLst>
                                  <p:childTnLst>
                                    <p:set>
                                      <p:cBhvr>
                                        <p:cTn id="33" dur="1" fill="hold">
                                          <p:stCondLst>
                                            <p:cond delay="0"/>
                                          </p:stCondLst>
                                        </p:cTn>
                                        <p:tgtEl>
                                          <p:spTgt spid="740355">
                                            <p:txEl>
                                              <p:pRg st="4" end="4"/>
                                            </p:txEl>
                                          </p:spTgt>
                                        </p:tgtEl>
                                        <p:attrNameLst>
                                          <p:attrName>style.visibility</p:attrName>
                                        </p:attrNameLst>
                                      </p:cBhvr>
                                      <p:to>
                                        <p:strVal val="visible"/>
                                      </p:to>
                                    </p:set>
                                    <p:anim from="(-#ppt_w/2)" to="(#ppt_x)" calcmode="lin" valueType="num">
                                      <p:cBhvr>
                                        <p:cTn id="34" dur="600" fill="hold">
                                          <p:stCondLst>
                                            <p:cond delay="0"/>
                                          </p:stCondLst>
                                        </p:cTn>
                                        <p:tgtEl>
                                          <p:spTgt spid="740355">
                                            <p:txEl>
                                              <p:pRg st="4" end="4"/>
                                            </p:txEl>
                                          </p:spTgt>
                                        </p:tgtEl>
                                        <p:attrNameLst>
                                          <p:attrName>ppt_x</p:attrName>
                                        </p:attrNameLst>
                                      </p:cBhvr>
                                    </p:anim>
                                    <p:anim from="0" to="-1.0" calcmode="lin" valueType="num">
                                      <p:cBhvr>
                                        <p:cTn id="35" dur="200" decel="50000" autoRev="1" fill="hold">
                                          <p:stCondLst>
                                            <p:cond delay="600"/>
                                          </p:stCondLst>
                                        </p:cTn>
                                        <p:tgtEl>
                                          <p:spTgt spid="740355">
                                            <p:txEl>
                                              <p:pRg st="4" end="4"/>
                                            </p:txEl>
                                          </p:spTgt>
                                        </p:tgtEl>
                                        <p:attrNameLst>
                                          <p:attrName>xshear</p:attrName>
                                        </p:attrNameLst>
                                      </p:cBhvr>
                                    </p:anim>
                                    <p:animScale>
                                      <p:cBhvr>
                                        <p:cTn id="36" dur="200" decel="100000" autoRev="1" fill="hold">
                                          <p:stCondLst>
                                            <p:cond delay="600"/>
                                          </p:stCondLst>
                                        </p:cTn>
                                        <p:tgtEl>
                                          <p:spTgt spid="740355">
                                            <p:txEl>
                                              <p:pRg st="4" end="4"/>
                                            </p:txEl>
                                          </p:spTgt>
                                        </p:tgtEl>
                                      </p:cBhvr>
                                      <p:from x="100000" y="100000"/>
                                      <p:to x="80000" y="100000"/>
                                    </p:animScale>
                                    <p:anim by="(#ppt_h/3+#ppt_w*0.1)" calcmode="lin" valueType="num">
                                      <p:cBhvr additive="sum">
                                        <p:cTn id="37" dur="200" decel="100000" autoRev="1" fill="hold">
                                          <p:stCondLst>
                                            <p:cond delay="600"/>
                                          </p:stCondLst>
                                        </p:cTn>
                                        <p:tgtEl>
                                          <p:spTgt spid="740355">
                                            <p:txEl>
                                              <p:pRg st="4" end="4"/>
                                            </p:txEl>
                                          </p:spTgt>
                                        </p:tgtEl>
                                        <p:attrNameLst>
                                          <p:attrName>ppt_x</p:attrName>
                                        </p:attrNameLst>
                                      </p:cBhvr>
                                    </p:anim>
                                  </p:childTnLst>
                                </p:cTn>
                              </p:par>
                            </p:childTnLst>
                          </p:cTn>
                        </p:par>
                        <p:par>
                          <p:cTn id="38" fill="hold" nodeType="afterGroup">
                            <p:stCondLst>
                              <p:cond delay="1000"/>
                            </p:stCondLst>
                            <p:childTnLst>
                              <p:par>
                                <p:cTn id="39" presetID="52" presetClass="entr" presetSubtype="0" fill="hold" nodeType="afterEffect">
                                  <p:stCondLst>
                                    <p:cond delay="0"/>
                                  </p:stCondLst>
                                  <p:childTnLst>
                                    <p:set>
                                      <p:cBhvr>
                                        <p:cTn id="40" dur="1" fill="hold">
                                          <p:stCondLst>
                                            <p:cond delay="0"/>
                                          </p:stCondLst>
                                        </p:cTn>
                                        <p:tgtEl>
                                          <p:spTgt spid="740355">
                                            <p:txEl>
                                              <p:pRg st="5" end="5"/>
                                            </p:txEl>
                                          </p:spTgt>
                                        </p:tgtEl>
                                        <p:attrNameLst>
                                          <p:attrName>style.visibility</p:attrName>
                                        </p:attrNameLst>
                                      </p:cBhvr>
                                      <p:to>
                                        <p:strVal val="visible"/>
                                      </p:to>
                                    </p:set>
                                    <p:animScale>
                                      <p:cBhvr>
                                        <p:cTn id="41" dur="1000" decel="50000" fill="hold">
                                          <p:stCondLst>
                                            <p:cond delay="0"/>
                                          </p:stCondLst>
                                        </p:cTn>
                                        <p:tgtEl>
                                          <p:spTgt spid="740355">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740355">
                                            <p:txEl>
                                              <p:pRg st="5" end="5"/>
                                            </p:txEl>
                                          </p:spTgt>
                                        </p:tgtEl>
                                        <p:attrNameLst>
                                          <p:attrName>ppt_x</p:attrName>
                                          <p:attrName>ppt_y</p:attrName>
                                        </p:attrNameLst>
                                      </p:cBhvr>
                                    </p:animMotion>
                                    <p:animEffect transition="in" filter="fade">
                                      <p:cBhvr>
                                        <p:cTn id="43" dur="1000"/>
                                        <p:tgtEl>
                                          <p:spTgt spid="740355">
                                            <p:txEl>
                                              <p:pRg st="5" end="5"/>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4" presetClass="entr" presetSubtype="0" fill="hold" nodeType="clickEffect">
                                  <p:stCondLst>
                                    <p:cond delay="0"/>
                                  </p:stCondLst>
                                  <p:childTnLst>
                                    <p:set>
                                      <p:cBhvr>
                                        <p:cTn id="47" dur="1" fill="hold">
                                          <p:stCondLst>
                                            <p:cond delay="0"/>
                                          </p:stCondLst>
                                        </p:cTn>
                                        <p:tgtEl>
                                          <p:spTgt spid="740355">
                                            <p:txEl>
                                              <p:pRg st="6" end="6"/>
                                            </p:txEl>
                                          </p:spTgt>
                                        </p:tgtEl>
                                        <p:attrNameLst>
                                          <p:attrName>style.visibility</p:attrName>
                                        </p:attrNameLst>
                                      </p:cBhvr>
                                      <p:to>
                                        <p:strVal val="visible"/>
                                      </p:to>
                                    </p:set>
                                    <p:anim from="(-#ppt_w/2)" to="(#ppt_x)" calcmode="lin" valueType="num">
                                      <p:cBhvr>
                                        <p:cTn id="48" dur="600" fill="hold">
                                          <p:stCondLst>
                                            <p:cond delay="0"/>
                                          </p:stCondLst>
                                        </p:cTn>
                                        <p:tgtEl>
                                          <p:spTgt spid="740355">
                                            <p:txEl>
                                              <p:pRg st="6" end="6"/>
                                            </p:txEl>
                                          </p:spTgt>
                                        </p:tgtEl>
                                        <p:attrNameLst>
                                          <p:attrName>ppt_x</p:attrName>
                                        </p:attrNameLst>
                                      </p:cBhvr>
                                    </p:anim>
                                    <p:anim from="0" to="-1.0" calcmode="lin" valueType="num">
                                      <p:cBhvr>
                                        <p:cTn id="49" dur="200" decel="50000" autoRev="1" fill="hold">
                                          <p:stCondLst>
                                            <p:cond delay="600"/>
                                          </p:stCondLst>
                                        </p:cTn>
                                        <p:tgtEl>
                                          <p:spTgt spid="740355">
                                            <p:txEl>
                                              <p:pRg st="6" end="6"/>
                                            </p:txEl>
                                          </p:spTgt>
                                        </p:tgtEl>
                                        <p:attrNameLst>
                                          <p:attrName>xshear</p:attrName>
                                        </p:attrNameLst>
                                      </p:cBhvr>
                                    </p:anim>
                                    <p:animScale>
                                      <p:cBhvr>
                                        <p:cTn id="50" dur="200" decel="100000" autoRev="1" fill="hold">
                                          <p:stCondLst>
                                            <p:cond delay="600"/>
                                          </p:stCondLst>
                                        </p:cTn>
                                        <p:tgtEl>
                                          <p:spTgt spid="740355">
                                            <p:txEl>
                                              <p:pRg st="6" end="6"/>
                                            </p:txEl>
                                          </p:spTgt>
                                        </p:tgtEl>
                                      </p:cBhvr>
                                      <p:from x="100000" y="100000"/>
                                      <p:to x="80000" y="100000"/>
                                    </p:animScale>
                                    <p:anim by="(#ppt_h/3+#ppt_w*0.1)" calcmode="lin" valueType="num">
                                      <p:cBhvr additive="sum">
                                        <p:cTn id="51" dur="200" decel="100000" autoRev="1" fill="hold">
                                          <p:stCondLst>
                                            <p:cond delay="600"/>
                                          </p:stCondLst>
                                        </p:cTn>
                                        <p:tgtEl>
                                          <p:spTgt spid="740355">
                                            <p:txEl>
                                              <p:pRg st="6" end="6"/>
                                            </p:txEl>
                                          </p:spTgt>
                                        </p:tgtEl>
                                        <p:attrNameLst>
                                          <p:attrName>ppt_x</p:attrName>
                                        </p:attrNameLst>
                                      </p:cBhvr>
                                    </p:anim>
                                  </p:childTnLst>
                                </p:cTn>
                              </p:par>
                              <p:par>
                                <p:cTn id="52" presetID="34" presetClass="entr" presetSubtype="0" fill="hold" nodeType="withEffect">
                                  <p:stCondLst>
                                    <p:cond delay="0"/>
                                  </p:stCondLst>
                                  <p:childTnLst>
                                    <p:set>
                                      <p:cBhvr>
                                        <p:cTn id="53" dur="1" fill="hold">
                                          <p:stCondLst>
                                            <p:cond delay="0"/>
                                          </p:stCondLst>
                                        </p:cTn>
                                        <p:tgtEl>
                                          <p:spTgt spid="740355">
                                            <p:txEl>
                                              <p:pRg st="7" end="7"/>
                                            </p:txEl>
                                          </p:spTgt>
                                        </p:tgtEl>
                                        <p:attrNameLst>
                                          <p:attrName>style.visibility</p:attrName>
                                        </p:attrNameLst>
                                      </p:cBhvr>
                                      <p:to>
                                        <p:strVal val="visible"/>
                                      </p:to>
                                    </p:set>
                                    <p:anim from="(-#ppt_w/2)" to="(#ppt_x)" calcmode="lin" valueType="num">
                                      <p:cBhvr>
                                        <p:cTn id="54" dur="600" fill="hold">
                                          <p:stCondLst>
                                            <p:cond delay="0"/>
                                          </p:stCondLst>
                                        </p:cTn>
                                        <p:tgtEl>
                                          <p:spTgt spid="740355">
                                            <p:txEl>
                                              <p:pRg st="7" end="7"/>
                                            </p:txEl>
                                          </p:spTgt>
                                        </p:tgtEl>
                                        <p:attrNameLst>
                                          <p:attrName>ppt_x</p:attrName>
                                        </p:attrNameLst>
                                      </p:cBhvr>
                                    </p:anim>
                                    <p:anim from="0" to="-1.0" calcmode="lin" valueType="num">
                                      <p:cBhvr>
                                        <p:cTn id="55" dur="200" decel="50000" autoRev="1" fill="hold">
                                          <p:stCondLst>
                                            <p:cond delay="600"/>
                                          </p:stCondLst>
                                        </p:cTn>
                                        <p:tgtEl>
                                          <p:spTgt spid="740355">
                                            <p:txEl>
                                              <p:pRg st="7" end="7"/>
                                            </p:txEl>
                                          </p:spTgt>
                                        </p:tgtEl>
                                        <p:attrNameLst>
                                          <p:attrName>xshear</p:attrName>
                                        </p:attrNameLst>
                                      </p:cBhvr>
                                    </p:anim>
                                    <p:animScale>
                                      <p:cBhvr>
                                        <p:cTn id="56" dur="200" decel="100000" autoRev="1" fill="hold">
                                          <p:stCondLst>
                                            <p:cond delay="600"/>
                                          </p:stCondLst>
                                        </p:cTn>
                                        <p:tgtEl>
                                          <p:spTgt spid="740355">
                                            <p:txEl>
                                              <p:pRg st="7" end="7"/>
                                            </p:txEl>
                                          </p:spTgt>
                                        </p:tgtEl>
                                      </p:cBhvr>
                                      <p:from x="100000" y="100000"/>
                                      <p:to x="80000" y="100000"/>
                                    </p:animScale>
                                    <p:anim by="(#ppt_h/3+#ppt_w*0.1)" calcmode="lin" valueType="num">
                                      <p:cBhvr additive="sum">
                                        <p:cTn id="57" dur="200" decel="100000" autoRev="1" fill="hold">
                                          <p:stCondLst>
                                            <p:cond delay="600"/>
                                          </p:stCondLst>
                                        </p:cTn>
                                        <p:tgtEl>
                                          <p:spTgt spid="740355">
                                            <p:txEl>
                                              <p:pRg st="7" end="7"/>
                                            </p:txEl>
                                          </p:spTgt>
                                        </p:tgtEl>
                                        <p:attrNameLst>
                                          <p:attrName>ppt_x</p:attrName>
                                        </p:attrNameLst>
                                      </p:cBhvr>
                                    </p:anim>
                                  </p:childTnLst>
                                </p:cTn>
                              </p:par>
                            </p:childTnLst>
                          </p:cTn>
                        </p:par>
                        <p:par>
                          <p:cTn id="58" fill="hold" nodeType="afterGroup">
                            <p:stCondLst>
                              <p:cond delay="1000"/>
                            </p:stCondLst>
                            <p:childTnLst>
                              <p:par>
                                <p:cTn id="59" presetID="52" presetClass="entr" presetSubtype="0" fill="hold" nodeType="afterEffect">
                                  <p:stCondLst>
                                    <p:cond delay="0"/>
                                  </p:stCondLst>
                                  <p:childTnLst>
                                    <p:set>
                                      <p:cBhvr>
                                        <p:cTn id="60" dur="1" fill="hold">
                                          <p:stCondLst>
                                            <p:cond delay="0"/>
                                          </p:stCondLst>
                                        </p:cTn>
                                        <p:tgtEl>
                                          <p:spTgt spid="740355">
                                            <p:txEl>
                                              <p:pRg st="8" end="8"/>
                                            </p:txEl>
                                          </p:spTgt>
                                        </p:tgtEl>
                                        <p:attrNameLst>
                                          <p:attrName>style.visibility</p:attrName>
                                        </p:attrNameLst>
                                      </p:cBhvr>
                                      <p:to>
                                        <p:strVal val="visible"/>
                                      </p:to>
                                    </p:set>
                                    <p:animScale>
                                      <p:cBhvr>
                                        <p:cTn id="61" dur="1000" decel="50000" fill="hold">
                                          <p:stCondLst>
                                            <p:cond delay="0"/>
                                          </p:stCondLst>
                                        </p:cTn>
                                        <p:tgtEl>
                                          <p:spTgt spid="740355">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2" dur="1000" decel="50000" fill="hold">
                                          <p:stCondLst>
                                            <p:cond delay="0"/>
                                          </p:stCondLst>
                                        </p:cTn>
                                        <p:tgtEl>
                                          <p:spTgt spid="740355">
                                            <p:txEl>
                                              <p:pRg st="8" end="8"/>
                                            </p:txEl>
                                          </p:spTgt>
                                        </p:tgtEl>
                                        <p:attrNameLst>
                                          <p:attrName>ppt_x</p:attrName>
                                          <p:attrName>ppt_y</p:attrName>
                                        </p:attrNameLst>
                                      </p:cBhvr>
                                    </p:animMotion>
                                    <p:animEffect transition="in" filter="fade">
                                      <p:cBhvr>
                                        <p:cTn id="63" dur="1000"/>
                                        <p:tgtEl>
                                          <p:spTgt spid="740355">
                                            <p:txEl>
                                              <p:pRg st="8" end="8"/>
                                            </p:txEl>
                                          </p:spTgt>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34" presetClass="entr" presetSubtype="0" fill="hold" nodeType="clickEffect">
                                  <p:stCondLst>
                                    <p:cond delay="0"/>
                                  </p:stCondLst>
                                  <p:childTnLst>
                                    <p:set>
                                      <p:cBhvr>
                                        <p:cTn id="67" dur="1" fill="hold">
                                          <p:stCondLst>
                                            <p:cond delay="0"/>
                                          </p:stCondLst>
                                        </p:cTn>
                                        <p:tgtEl>
                                          <p:spTgt spid="740355">
                                            <p:txEl>
                                              <p:pRg st="9" end="9"/>
                                            </p:txEl>
                                          </p:spTgt>
                                        </p:tgtEl>
                                        <p:attrNameLst>
                                          <p:attrName>style.visibility</p:attrName>
                                        </p:attrNameLst>
                                      </p:cBhvr>
                                      <p:to>
                                        <p:strVal val="visible"/>
                                      </p:to>
                                    </p:set>
                                    <p:anim from="(-#ppt_w/2)" to="(#ppt_x)" calcmode="lin" valueType="num">
                                      <p:cBhvr>
                                        <p:cTn id="68" dur="600" fill="hold">
                                          <p:stCondLst>
                                            <p:cond delay="0"/>
                                          </p:stCondLst>
                                        </p:cTn>
                                        <p:tgtEl>
                                          <p:spTgt spid="740355">
                                            <p:txEl>
                                              <p:pRg st="9" end="9"/>
                                            </p:txEl>
                                          </p:spTgt>
                                        </p:tgtEl>
                                        <p:attrNameLst>
                                          <p:attrName>ppt_x</p:attrName>
                                        </p:attrNameLst>
                                      </p:cBhvr>
                                    </p:anim>
                                    <p:anim from="0" to="-1.0" calcmode="lin" valueType="num">
                                      <p:cBhvr>
                                        <p:cTn id="69" dur="200" decel="50000" autoRev="1" fill="hold">
                                          <p:stCondLst>
                                            <p:cond delay="600"/>
                                          </p:stCondLst>
                                        </p:cTn>
                                        <p:tgtEl>
                                          <p:spTgt spid="740355">
                                            <p:txEl>
                                              <p:pRg st="9" end="9"/>
                                            </p:txEl>
                                          </p:spTgt>
                                        </p:tgtEl>
                                        <p:attrNameLst>
                                          <p:attrName>xshear</p:attrName>
                                        </p:attrNameLst>
                                      </p:cBhvr>
                                    </p:anim>
                                    <p:animScale>
                                      <p:cBhvr>
                                        <p:cTn id="70" dur="200" decel="100000" autoRev="1" fill="hold">
                                          <p:stCondLst>
                                            <p:cond delay="600"/>
                                          </p:stCondLst>
                                        </p:cTn>
                                        <p:tgtEl>
                                          <p:spTgt spid="740355">
                                            <p:txEl>
                                              <p:pRg st="9" end="9"/>
                                            </p:txEl>
                                          </p:spTgt>
                                        </p:tgtEl>
                                      </p:cBhvr>
                                      <p:from x="100000" y="100000"/>
                                      <p:to x="80000" y="100000"/>
                                    </p:animScale>
                                    <p:anim by="(#ppt_h/3+#ppt_w*0.1)" calcmode="lin" valueType="num">
                                      <p:cBhvr additive="sum">
                                        <p:cTn id="71" dur="200" decel="100000" autoRev="1" fill="hold">
                                          <p:stCondLst>
                                            <p:cond delay="600"/>
                                          </p:stCondLst>
                                        </p:cTn>
                                        <p:tgtEl>
                                          <p:spTgt spid="740355">
                                            <p:txEl>
                                              <p:pRg st="9" end="9"/>
                                            </p:txEl>
                                          </p:spTgt>
                                        </p:tgtEl>
                                        <p:attrNameLst>
                                          <p:attrName>ppt_x</p:attrName>
                                        </p:attrNameLst>
                                      </p:cBhvr>
                                    </p:anim>
                                  </p:childTnLst>
                                </p:cTn>
                              </p:par>
                              <p:par>
                                <p:cTn id="72" presetID="34" presetClass="entr" presetSubtype="0" fill="hold" nodeType="withEffect">
                                  <p:stCondLst>
                                    <p:cond delay="0"/>
                                  </p:stCondLst>
                                  <p:childTnLst>
                                    <p:set>
                                      <p:cBhvr>
                                        <p:cTn id="73" dur="1" fill="hold">
                                          <p:stCondLst>
                                            <p:cond delay="0"/>
                                          </p:stCondLst>
                                        </p:cTn>
                                        <p:tgtEl>
                                          <p:spTgt spid="740355">
                                            <p:txEl>
                                              <p:pRg st="10" end="10"/>
                                            </p:txEl>
                                          </p:spTgt>
                                        </p:tgtEl>
                                        <p:attrNameLst>
                                          <p:attrName>style.visibility</p:attrName>
                                        </p:attrNameLst>
                                      </p:cBhvr>
                                      <p:to>
                                        <p:strVal val="visible"/>
                                      </p:to>
                                    </p:set>
                                    <p:anim from="(-#ppt_w/2)" to="(#ppt_x)" calcmode="lin" valueType="num">
                                      <p:cBhvr>
                                        <p:cTn id="74" dur="600" fill="hold">
                                          <p:stCondLst>
                                            <p:cond delay="0"/>
                                          </p:stCondLst>
                                        </p:cTn>
                                        <p:tgtEl>
                                          <p:spTgt spid="740355">
                                            <p:txEl>
                                              <p:pRg st="10" end="10"/>
                                            </p:txEl>
                                          </p:spTgt>
                                        </p:tgtEl>
                                        <p:attrNameLst>
                                          <p:attrName>ppt_x</p:attrName>
                                        </p:attrNameLst>
                                      </p:cBhvr>
                                    </p:anim>
                                    <p:anim from="0" to="-1.0" calcmode="lin" valueType="num">
                                      <p:cBhvr>
                                        <p:cTn id="75" dur="200" decel="50000" autoRev="1" fill="hold">
                                          <p:stCondLst>
                                            <p:cond delay="600"/>
                                          </p:stCondLst>
                                        </p:cTn>
                                        <p:tgtEl>
                                          <p:spTgt spid="740355">
                                            <p:txEl>
                                              <p:pRg st="10" end="10"/>
                                            </p:txEl>
                                          </p:spTgt>
                                        </p:tgtEl>
                                        <p:attrNameLst>
                                          <p:attrName>xshear</p:attrName>
                                        </p:attrNameLst>
                                      </p:cBhvr>
                                    </p:anim>
                                    <p:animScale>
                                      <p:cBhvr>
                                        <p:cTn id="76" dur="200" decel="100000" autoRev="1" fill="hold">
                                          <p:stCondLst>
                                            <p:cond delay="600"/>
                                          </p:stCondLst>
                                        </p:cTn>
                                        <p:tgtEl>
                                          <p:spTgt spid="740355">
                                            <p:txEl>
                                              <p:pRg st="10" end="10"/>
                                            </p:txEl>
                                          </p:spTgt>
                                        </p:tgtEl>
                                      </p:cBhvr>
                                      <p:from x="100000" y="100000"/>
                                      <p:to x="80000" y="100000"/>
                                    </p:animScale>
                                    <p:anim by="(#ppt_h/3+#ppt_w*0.1)" calcmode="lin" valueType="num">
                                      <p:cBhvr additive="sum">
                                        <p:cTn id="77" dur="200" decel="100000" autoRev="1" fill="hold">
                                          <p:stCondLst>
                                            <p:cond delay="600"/>
                                          </p:stCondLst>
                                        </p:cTn>
                                        <p:tgtEl>
                                          <p:spTgt spid="740355">
                                            <p:txEl>
                                              <p:pRg st="10" end="10"/>
                                            </p:txEl>
                                          </p:spTgt>
                                        </p:tgtEl>
                                        <p:attrNameLst>
                                          <p:attrName>ppt_x</p:attrName>
                                        </p:attrNameLst>
                                      </p:cBhvr>
                                    </p:anim>
                                  </p:childTnLst>
                                </p:cTn>
                              </p:par>
                              <p:par>
                                <p:cTn id="78" presetID="34" presetClass="entr" presetSubtype="0" fill="hold" nodeType="withEffect">
                                  <p:stCondLst>
                                    <p:cond delay="0"/>
                                  </p:stCondLst>
                                  <p:childTnLst>
                                    <p:set>
                                      <p:cBhvr>
                                        <p:cTn id="79" dur="1" fill="hold">
                                          <p:stCondLst>
                                            <p:cond delay="0"/>
                                          </p:stCondLst>
                                        </p:cTn>
                                        <p:tgtEl>
                                          <p:spTgt spid="740355">
                                            <p:txEl>
                                              <p:pRg st="11" end="11"/>
                                            </p:txEl>
                                          </p:spTgt>
                                        </p:tgtEl>
                                        <p:attrNameLst>
                                          <p:attrName>style.visibility</p:attrName>
                                        </p:attrNameLst>
                                      </p:cBhvr>
                                      <p:to>
                                        <p:strVal val="visible"/>
                                      </p:to>
                                    </p:set>
                                    <p:anim from="(-#ppt_w/2)" to="(#ppt_x)" calcmode="lin" valueType="num">
                                      <p:cBhvr>
                                        <p:cTn id="80" dur="600" fill="hold">
                                          <p:stCondLst>
                                            <p:cond delay="0"/>
                                          </p:stCondLst>
                                        </p:cTn>
                                        <p:tgtEl>
                                          <p:spTgt spid="740355">
                                            <p:txEl>
                                              <p:pRg st="11" end="11"/>
                                            </p:txEl>
                                          </p:spTgt>
                                        </p:tgtEl>
                                        <p:attrNameLst>
                                          <p:attrName>ppt_x</p:attrName>
                                        </p:attrNameLst>
                                      </p:cBhvr>
                                    </p:anim>
                                    <p:anim from="0" to="-1.0" calcmode="lin" valueType="num">
                                      <p:cBhvr>
                                        <p:cTn id="81" dur="200" decel="50000" autoRev="1" fill="hold">
                                          <p:stCondLst>
                                            <p:cond delay="600"/>
                                          </p:stCondLst>
                                        </p:cTn>
                                        <p:tgtEl>
                                          <p:spTgt spid="740355">
                                            <p:txEl>
                                              <p:pRg st="11" end="11"/>
                                            </p:txEl>
                                          </p:spTgt>
                                        </p:tgtEl>
                                        <p:attrNameLst>
                                          <p:attrName>xshear</p:attrName>
                                        </p:attrNameLst>
                                      </p:cBhvr>
                                    </p:anim>
                                    <p:animScale>
                                      <p:cBhvr>
                                        <p:cTn id="82" dur="200" decel="100000" autoRev="1" fill="hold">
                                          <p:stCondLst>
                                            <p:cond delay="600"/>
                                          </p:stCondLst>
                                        </p:cTn>
                                        <p:tgtEl>
                                          <p:spTgt spid="740355">
                                            <p:txEl>
                                              <p:pRg st="11" end="11"/>
                                            </p:txEl>
                                          </p:spTgt>
                                        </p:tgtEl>
                                      </p:cBhvr>
                                      <p:from x="100000" y="100000"/>
                                      <p:to x="80000" y="100000"/>
                                    </p:animScale>
                                    <p:anim by="(#ppt_h/3+#ppt_w*0.1)" calcmode="lin" valueType="num">
                                      <p:cBhvr additive="sum">
                                        <p:cTn id="83" dur="200" decel="100000" autoRev="1" fill="hold">
                                          <p:stCondLst>
                                            <p:cond delay="600"/>
                                          </p:stCondLst>
                                        </p:cTn>
                                        <p:tgtEl>
                                          <p:spTgt spid="740355">
                                            <p:txEl>
                                              <p:pRg st="11" end="11"/>
                                            </p:txEl>
                                          </p:spTgt>
                                        </p:tgtEl>
                                        <p:attrNameLst>
                                          <p:attrName>ppt_x</p:attrName>
                                        </p:attrNameLst>
                                      </p:cBhvr>
                                    </p:anim>
                                  </p:childTnLst>
                                </p:cTn>
                              </p:par>
                            </p:childTnLst>
                          </p:cTn>
                        </p:par>
                        <p:par>
                          <p:cTn id="84" fill="hold" nodeType="afterGroup">
                            <p:stCondLst>
                              <p:cond delay="1000"/>
                            </p:stCondLst>
                            <p:childTnLst>
                              <p:par>
                                <p:cTn id="85" presetID="52" presetClass="entr" presetSubtype="0" fill="hold" nodeType="afterEffect">
                                  <p:stCondLst>
                                    <p:cond delay="0"/>
                                  </p:stCondLst>
                                  <p:childTnLst>
                                    <p:set>
                                      <p:cBhvr>
                                        <p:cTn id="86" dur="1" fill="hold">
                                          <p:stCondLst>
                                            <p:cond delay="0"/>
                                          </p:stCondLst>
                                        </p:cTn>
                                        <p:tgtEl>
                                          <p:spTgt spid="740355">
                                            <p:txEl>
                                              <p:pRg st="12" end="12"/>
                                            </p:txEl>
                                          </p:spTgt>
                                        </p:tgtEl>
                                        <p:attrNameLst>
                                          <p:attrName>style.visibility</p:attrName>
                                        </p:attrNameLst>
                                      </p:cBhvr>
                                      <p:to>
                                        <p:strVal val="visible"/>
                                      </p:to>
                                    </p:set>
                                    <p:animScale>
                                      <p:cBhvr>
                                        <p:cTn id="87" dur="1000" decel="50000" fill="hold">
                                          <p:stCondLst>
                                            <p:cond delay="0"/>
                                          </p:stCondLst>
                                        </p:cTn>
                                        <p:tgtEl>
                                          <p:spTgt spid="740355">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8" dur="1000" decel="50000" fill="hold">
                                          <p:stCondLst>
                                            <p:cond delay="0"/>
                                          </p:stCondLst>
                                        </p:cTn>
                                        <p:tgtEl>
                                          <p:spTgt spid="740355">
                                            <p:txEl>
                                              <p:pRg st="12" end="12"/>
                                            </p:txEl>
                                          </p:spTgt>
                                        </p:tgtEl>
                                        <p:attrNameLst>
                                          <p:attrName>ppt_x</p:attrName>
                                          <p:attrName>ppt_y</p:attrName>
                                        </p:attrNameLst>
                                      </p:cBhvr>
                                    </p:animMotion>
                                    <p:animEffect transition="in" filter="fade">
                                      <p:cBhvr>
                                        <p:cTn id="89" dur="1000"/>
                                        <p:tgtEl>
                                          <p:spTgt spid="740355">
                                            <p:txEl>
                                              <p:pRg st="12" end="12"/>
                                            </p:txEl>
                                          </p:spTgt>
                                        </p:tgtEl>
                                      </p:cBhvr>
                                    </p:animEffect>
                                  </p:childTnLst>
                                </p:cTn>
                              </p:par>
                            </p:childTnLst>
                          </p:cTn>
                        </p:par>
                      </p:childTnLst>
                    </p:cTn>
                  </p:par>
                  <p:par>
                    <p:cTn id="90" fill="hold" nodeType="clickPar">
                      <p:stCondLst>
                        <p:cond delay="indefinite"/>
                      </p:stCondLst>
                      <p:childTnLst>
                        <p:par>
                          <p:cTn id="91" fill="hold" nodeType="withGroup">
                            <p:stCondLst>
                              <p:cond delay="0"/>
                            </p:stCondLst>
                            <p:childTnLst>
                              <p:par>
                                <p:cTn id="92" presetID="34" presetClass="entr" presetSubtype="0" fill="hold" nodeType="clickEffect">
                                  <p:stCondLst>
                                    <p:cond delay="0"/>
                                  </p:stCondLst>
                                  <p:childTnLst>
                                    <p:set>
                                      <p:cBhvr>
                                        <p:cTn id="93" dur="1" fill="hold">
                                          <p:stCondLst>
                                            <p:cond delay="0"/>
                                          </p:stCondLst>
                                        </p:cTn>
                                        <p:tgtEl>
                                          <p:spTgt spid="740355">
                                            <p:txEl>
                                              <p:pRg st="13" end="13"/>
                                            </p:txEl>
                                          </p:spTgt>
                                        </p:tgtEl>
                                        <p:attrNameLst>
                                          <p:attrName>style.visibility</p:attrName>
                                        </p:attrNameLst>
                                      </p:cBhvr>
                                      <p:to>
                                        <p:strVal val="visible"/>
                                      </p:to>
                                    </p:set>
                                    <p:anim from="(-#ppt_w/2)" to="(#ppt_x)" calcmode="lin" valueType="num">
                                      <p:cBhvr>
                                        <p:cTn id="94" dur="600" fill="hold">
                                          <p:stCondLst>
                                            <p:cond delay="0"/>
                                          </p:stCondLst>
                                        </p:cTn>
                                        <p:tgtEl>
                                          <p:spTgt spid="740355">
                                            <p:txEl>
                                              <p:pRg st="13" end="13"/>
                                            </p:txEl>
                                          </p:spTgt>
                                        </p:tgtEl>
                                        <p:attrNameLst>
                                          <p:attrName>ppt_x</p:attrName>
                                        </p:attrNameLst>
                                      </p:cBhvr>
                                    </p:anim>
                                    <p:anim from="0" to="-1.0" calcmode="lin" valueType="num">
                                      <p:cBhvr>
                                        <p:cTn id="95" dur="200" decel="50000" autoRev="1" fill="hold">
                                          <p:stCondLst>
                                            <p:cond delay="600"/>
                                          </p:stCondLst>
                                        </p:cTn>
                                        <p:tgtEl>
                                          <p:spTgt spid="740355">
                                            <p:txEl>
                                              <p:pRg st="13" end="13"/>
                                            </p:txEl>
                                          </p:spTgt>
                                        </p:tgtEl>
                                        <p:attrNameLst>
                                          <p:attrName>xshear</p:attrName>
                                        </p:attrNameLst>
                                      </p:cBhvr>
                                    </p:anim>
                                    <p:animScale>
                                      <p:cBhvr>
                                        <p:cTn id="96" dur="200" decel="100000" autoRev="1" fill="hold">
                                          <p:stCondLst>
                                            <p:cond delay="600"/>
                                          </p:stCondLst>
                                        </p:cTn>
                                        <p:tgtEl>
                                          <p:spTgt spid="740355">
                                            <p:txEl>
                                              <p:pRg st="13" end="13"/>
                                            </p:txEl>
                                          </p:spTgt>
                                        </p:tgtEl>
                                      </p:cBhvr>
                                      <p:from x="100000" y="100000"/>
                                      <p:to x="80000" y="100000"/>
                                    </p:animScale>
                                    <p:anim by="(#ppt_h/3+#ppt_w*0.1)" calcmode="lin" valueType="num">
                                      <p:cBhvr additive="sum">
                                        <p:cTn id="97" dur="200" decel="100000" autoRev="1" fill="hold">
                                          <p:stCondLst>
                                            <p:cond delay="600"/>
                                          </p:stCondLst>
                                        </p:cTn>
                                        <p:tgtEl>
                                          <p:spTgt spid="740355">
                                            <p:txEl>
                                              <p:pRg st="13" end="13"/>
                                            </p:txEl>
                                          </p:spTgt>
                                        </p:tgtEl>
                                        <p:attrNameLst>
                                          <p:attrName>ppt_x</p:attrName>
                                        </p:attrNameLst>
                                      </p:cBhvr>
                                    </p:anim>
                                  </p:childTnLst>
                                </p:cTn>
                              </p:par>
                              <p:par>
                                <p:cTn id="98" presetID="34" presetClass="entr" presetSubtype="0" fill="hold" nodeType="withEffect">
                                  <p:stCondLst>
                                    <p:cond delay="0"/>
                                  </p:stCondLst>
                                  <p:childTnLst>
                                    <p:set>
                                      <p:cBhvr>
                                        <p:cTn id="99" dur="1" fill="hold">
                                          <p:stCondLst>
                                            <p:cond delay="0"/>
                                          </p:stCondLst>
                                        </p:cTn>
                                        <p:tgtEl>
                                          <p:spTgt spid="740355">
                                            <p:txEl>
                                              <p:pRg st="14" end="14"/>
                                            </p:txEl>
                                          </p:spTgt>
                                        </p:tgtEl>
                                        <p:attrNameLst>
                                          <p:attrName>style.visibility</p:attrName>
                                        </p:attrNameLst>
                                      </p:cBhvr>
                                      <p:to>
                                        <p:strVal val="visible"/>
                                      </p:to>
                                    </p:set>
                                    <p:anim from="(-#ppt_w/2)" to="(#ppt_x)" calcmode="lin" valueType="num">
                                      <p:cBhvr>
                                        <p:cTn id="100" dur="600" fill="hold">
                                          <p:stCondLst>
                                            <p:cond delay="0"/>
                                          </p:stCondLst>
                                        </p:cTn>
                                        <p:tgtEl>
                                          <p:spTgt spid="740355">
                                            <p:txEl>
                                              <p:pRg st="14" end="14"/>
                                            </p:txEl>
                                          </p:spTgt>
                                        </p:tgtEl>
                                        <p:attrNameLst>
                                          <p:attrName>ppt_x</p:attrName>
                                        </p:attrNameLst>
                                      </p:cBhvr>
                                    </p:anim>
                                    <p:anim from="0" to="-1.0" calcmode="lin" valueType="num">
                                      <p:cBhvr>
                                        <p:cTn id="101" dur="200" decel="50000" autoRev="1" fill="hold">
                                          <p:stCondLst>
                                            <p:cond delay="600"/>
                                          </p:stCondLst>
                                        </p:cTn>
                                        <p:tgtEl>
                                          <p:spTgt spid="740355">
                                            <p:txEl>
                                              <p:pRg st="14" end="14"/>
                                            </p:txEl>
                                          </p:spTgt>
                                        </p:tgtEl>
                                        <p:attrNameLst>
                                          <p:attrName>xshear</p:attrName>
                                        </p:attrNameLst>
                                      </p:cBhvr>
                                    </p:anim>
                                    <p:animScale>
                                      <p:cBhvr>
                                        <p:cTn id="102" dur="200" decel="100000" autoRev="1" fill="hold">
                                          <p:stCondLst>
                                            <p:cond delay="600"/>
                                          </p:stCondLst>
                                        </p:cTn>
                                        <p:tgtEl>
                                          <p:spTgt spid="740355">
                                            <p:txEl>
                                              <p:pRg st="14" end="14"/>
                                            </p:txEl>
                                          </p:spTgt>
                                        </p:tgtEl>
                                      </p:cBhvr>
                                      <p:from x="100000" y="100000"/>
                                      <p:to x="80000" y="100000"/>
                                    </p:animScale>
                                    <p:anim by="(#ppt_h/3+#ppt_w*0.1)" calcmode="lin" valueType="num">
                                      <p:cBhvr additive="sum">
                                        <p:cTn id="103" dur="200" decel="100000" autoRev="1" fill="hold">
                                          <p:stCondLst>
                                            <p:cond delay="600"/>
                                          </p:stCondLst>
                                        </p:cTn>
                                        <p:tgtEl>
                                          <p:spTgt spid="740355">
                                            <p:txEl>
                                              <p:pRg st="14" end="14"/>
                                            </p:txEl>
                                          </p:spTgt>
                                        </p:tgtEl>
                                        <p:attrNameLst>
                                          <p:attrName>ppt_x</p:attrName>
                                        </p:attrNameLst>
                                      </p:cBhvr>
                                    </p:anim>
                                  </p:childTnLst>
                                </p:cTn>
                              </p:par>
                              <p:par>
                                <p:cTn id="104" presetID="34" presetClass="entr" presetSubtype="0" fill="hold" nodeType="withEffect">
                                  <p:stCondLst>
                                    <p:cond delay="0"/>
                                  </p:stCondLst>
                                  <p:childTnLst>
                                    <p:set>
                                      <p:cBhvr>
                                        <p:cTn id="105" dur="1" fill="hold">
                                          <p:stCondLst>
                                            <p:cond delay="0"/>
                                          </p:stCondLst>
                                        </p:cTn>
                                        <p:tgtEl>
                                          <p:spTgt spid="740355">
                                            <p:txEl>
                                              <p:pRg st="15" end="15"/>
                                            </p:txEl>
                                          </p:spTgt>
                                        </p:tgtEl>
                                        <p:attrNameLst>
                                          <p:attrName>style.visibility</p:attrName>
                                        </p:attrNameLst>
                                      </p:cBhvr>
                                      <p:to>
                                        <p:strVal val="visible"/>
                                      </p:to>
                                    </p:set>
                                    <p:anim from="(-#ppt_w/2)" to="(#ppt_x)" calcmode="lin" valueType="num">
                                      <p:cBhvr>
                                        <p:cTn id="106" dur="600" fill="hold">
                                          <p:stCondLst>
                                            <p:cond delay="0"/>
                                          </p:stCondLst>
                                        </p:cTn>
                                        <p:tgtEl>
                                          <p:spTgt spid="740355">
                                            <p:txEl>
                                              <p:pRg st="15" end="15"/>
                                            </p:txEl>
                                          </p:spTgt>
                                        </p:tgtEl>
                                        <p:attrNameLst>
                                          <p:attrName>ppt_x</p:attrName>
                                        </p:attrNameLst>
                                      </p:cBhvr>
                                    </p:anim>
                                    <p:anim from="0" to="-1.0" calcmode="lin" valueType="num">
                                      <p:cBhvr>
                                        <p:cTn id="107" dur="200" decel="50000" autoRev="1" fill="hold">
                                          <p:stCondLst>
                                            <p:cond delay="600"/>
                                          </p:stCondLst>
                                        </p:cTn>
                                        <p:tgtEl>
                                          <p:spTgt spid="740355">
                                            <p:txEl>
                                              <p:pRg st="15" end="15"/>
                                            </p:txEl>
                                          </p:spTgt>
                                        </p:tgtEl>
                                        <p:attrNameLst>
                                          <p:attrName>xshear</p:attrName>
                                        </p:attrNameLst>
                                      </p:cBhvr>
                                    </p:anim>
                                    <p:animScale>
                                      <p:cBhvr>
                                        <p:cTn id="108" dur="200" decel="100000" autoRev="1" fill="hold">
                                          <p:stCondLst>
                                            <p:cond delay="600"/>
                                          </p:stCondLst>
                                        </p:cTn>
                                        <p:tgtEl>
                                          <p:spTgt spid="740355">
                                            <p:txEl>
                                              <p:pRg st="15" end="15"/>
                                            </p:txEl>
                                          </p:spTgt>
                                        </p:tgtEl>
                                      </p:cBhvr>
                                      <p:from x="100000" y="100000"/>
                                      <p:to x="80000" y="100000"/>
                                    </p:animScale>
                                    <p:anim by="(#ppt_h/3+#ppt_w*0.1)" calcmode="lin" valueType="num">
                                      <p:cBhvr additive="sum">
                                        <p:cTn id="109" dur="200" decel="100000" autoRev="1" fill="hold">
                                          <p:stCondLst>
                                            <p:cond delay="600"/>
                                          </p:stCondLst>
                                        </p:cTn>
                                        <p:tgtEl>
                                          <p:spTgt spid="740355">
                                            <p:txEl>
                                              <p:pRg st="15" end="15"/>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a:extLst>
              <a:ext uri="{FF2B5EF4-FFF2-40B4-BE49-F238E27FC236}">
                <a16:creationId xmlns:a16="http://schemas.microsoft.com/office/drawing/2014/main" xmlns="" id="{AC28C8CD-8154-2F32-7405-3389F31C5829}"/>
              </a:ext>
            </a:extLst>
          </p:cNvPr>
          <p:cNvSpPr>
            <a:spLocks noGrp="1" noChangeArrowheads="1"/>
          </p:cNvSpPr>
          <p:nvPr>
            <p:ph type="title"/>
          </p:nvPr>
        </p:nvSpPr>
        <p:spPr>
          <a:xfrm>
            <a:off x="279684" y="376486"/>
            <a:ext cx="9596154" cy="451784"/>
          </a:xfrm>
        </p:spPr>
        <p:txBody>
          <a:bodyPr/>
          <a:lstStyle/>
          <a:p>
            <a:r>
              <a:rPr lang="en-US" altLang="en-US" sz="3558" dirty="0"/>
              <a:t>The System: The Community </a:t>
            </a:r>
            <a:r>
              <a:rPr lang="en-US" altLang="en-US" sz="2400" dirty="0"/>
              <a:t>(cont’d.)</a:t>
            </a:r>
          </a:p>
        </p:txBody>
      </p:sp>
      <p:sp>
        <p:nvSpPr>
          <p:cNvPr id="741379" name="Text Box 3">
            <a:extLst>
              <a:ext uri="{FF2B5EF4-FFF2-40B4-BE49-F238E27FC236}">
                <a16:creationId xmlns:a16="http://schemas.microsoft.com/office/drawing/2014/main" xmlns="" id="{A6F6FA55-B83B-FEEB-970B-5EF9A7677EFE}"/>
              </a:ext>
            </a:extLst>
          </p:cNvPr>
          <p:cNvSpPr txBox="1">
            <a:spLocks noChangeArrowheads="1"/>
          </p:cNvSpPr>
          <p:nvPr/>
        </p:nvSpPr>
        <p:spPr bwMode="auto">
          <a:xfrm>
            <a:off x="354980" y="903567"/>
            <a:ext cx="11771479" cy="5953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70000"/>
              </a:lnSpc>
              <a:spcBef>
                <a:spcPct val="0"/>
              </a:spcBef>
            </a:pPr>
            <a:r>
              <a:rPr lang="en-US" altLang="en-US" sz="3162" b="1">
                <a:solidFill>
                  <a:schemeClr val="accent1"/>
                </a:solidFill>
                <a:latin typeface="Times New Roman" panose="02020603050405020304" pitchFamily="18" charset="0"/>
              </a:rPr>
              <a:t>In community</a:t>
            </a:r>
          </a:p>
          <a:p>
            <a:pPr>
              <a:lnSpc>
                <a:spcPct val="70000"/>
              </a:lnSpc>
              <a:spcBef>
                <a:spcPct val="0"/>
              </a:spcBef>
            </a:pPr>
            <a:r>
              <a:rPr lang="en-US" altLang="en-US" sz="3162" b="1" i="1">
                <a:solidFill>
                  <a:schemeClr val="accent2"/>
                </a:solidFill>
                <a:latin typeface="Times New Roman" panose="02020603050405020304" pitchFamily="18" charset="0"/>
              </a:rPr>
              <a:t>relationships are reciprocal, give </a:t>
            </a:r>
          </a:p>
          <a:p>
            <a:pPr>
              <a:lnSpc>
                <a:spcPct val="70000"/>
              </a:lnSpc>
              <a:spcBef>
                <a:spcPct val="0"/>
              </a:spcBef>
            </a:pPr>
            <a:r>
              <a:rPr lang="en-US" altLang="en-US" sz="3162" b="1" i="1">
                <a:solidFill>
                  <a:schemeClr val="accent2"/>
                </a:solidFill>
                <a:latin typeface="Times New Roman" panose="02020603050405020304" pitchFamily="18" charset="0"/>
              </a:rPr>
              <a:t>and take; and the diverse gifts of </a:t>
            </a:r>
          </a:p>
          <a:p>
            <a:pPr>
              <a:lnSpc>
                <a:spcPct val="70000"/>
              </a:lnSpc>
              <a:spcBef>
                <a:spcPct val="0"/>
              </a:spcBef>
            </a:pPr>
            <a:r>
              <a:rPr lang="en-US" altLang="en-US" sz="3162" b="1" i="1">
                <a:solidFill>
                  <a:schemeClr val="accent2"/>
                </a:solidFill>
                <a:latin typeface="Times New Roman" panose="02020603050405020304" pitchFamily="18" charset="0"/>
              </a:rPr>
              <a:t>many people are recognized</a:t>
            </a:r>
          </a:p>
          <a:p>
            <a:pPr>
              <a:lnSpc>
                <a:spcPct val="70000"/>
              </a:lnSpc>
              <a:spcBef>
                <a:spcPct val="0"/>
              </a:spcBef>
            </a:pPr>
            <a:r>
              <a:rPr lang="en-US" altLang="en-US" sz="3162" b="1">
                <a:solidFill>
                  <a:schemeClr val="accent1"/>
                </a:solidFill>
                <a:latin typeface="Times New Roman" panose="02020603050405020304" pitchFamily="18" charset="0"/>
              </a:rPr>
              <a:t>In a system</a:t>
            </a:r>
          </a:p>
          <a:p>
            <a:pPr>
              <a:lnSpc>
                <a:spcPct val="70000"/>
              </a:lnSpc>
              <a:spcBef>
                <a:spcPct val="0"/>
              </a:spcBef>
            </a:pPr>
            <a:r>
              <a:rPr lang="en-US" altLang="en-US" sz="3162" b="1" i="1">
                <a:solidFill>
                  <a:schemeClr val="accent2"/>
                </a:solidFill>
                <a:latin typeface="Times New Roman" panose="02020603050405020304" pitchFamily="18" charset="0"/>
              </a:rPr>
              <a:t>people are broken into parts </a:t>
            </a:r>
          </a:p>
          <a:p>
            <a:pPr>
              <a:lnSpc>
                <a:spcPct val="70000"/>
              </a:lnSpc>
              <a:spcBef>
                <a:spcPct val="0"/>
              </a:spcBef>
            </a:pPr>
            <a:r>
              <a:rPr lang="en-US" altLang="en-US" sz="3162" b="1" i="1">
                <a:solidFill>
                  <a:schemeClr val="accent2"/>
                </a:solidFill>
                <a:latin typeface="Times New Roman" panose="02020603050405020304" pitchFamily="18" charset="0"/>
              </a:rPr>
              <a:t>and separated into groups</a:t>
            </a:r>
          </a:p>
          <a:p>
            <a:pPr>
              <a:lnSpc>
                <a:spcPct val="70000"/>
              </a:lnSpc>
              <a:spcBef>
                <a:spcPct val="0"/>
              </a:spcBef>
            </a:pPr>
            <a:r>
              <a:rPr lang="en-US" altLang="en-US" sz="3162" b="1">
                <a:solidFill>
                  <a:schemeClr val="accent1"/>
                </a:solidFill>
                <a:latin typeface="Times New Roman" panose="02020603050405020304" pitchFamily="18" charset="0"/>
              </a:rPr>
              <a:t>In community</a:t>
            </a:r>
          </a:p>
          <a:p>
            <a:pPr>
              <a:lnSpc>
                <a:spcPct val="70000"/>
              </a:lnSpc>
              <a:spcBef>
                <a:spcPct val="0"/>
              </a:spcBef>
            </a:pPr>
            <a:r>
              <a:rPr lang="en-US" altLang="en-US" sz="3162" b="1" i="1">
                <a:solidFill>
                  <a:schemeClr val="accent2"/>
                </a:solidFill>
                <a:latin typeface="Times New Roman" panose="02020603050405020304" pitchFamily="18" charset="0"/>
              </a:rPr>
              <a:t>people have the chance to be </a:t>
            </a:r>
          </a:p>
          <a:p>
            <a:pPr>
              <a:lnSpc>
                <a:spcPct val="70000"/>
              </a:lnSpc>
              <a:spcBef>
                <a:spcPct val="0"/>
              </a:spcBef>
            </a:pPr>
            <a:r>
              <a:rPr lang="en-US" altLang="en-US" sz="3162" b="1" i="1">
                <a:solidFill>
                  <a:schemeClr val="accent2"/>
                </a:solidFill>
                <a:latin typeface="Times New Roman" panose="02020603050405020304" pitchFamily="18" charset="0"/>
              </a:rPr>
              <a:t>accepted as whole persons, and</a:t>
            </a:r>
          </a:p>
          <a:p>
            <a:pPr>
              <a:lnSpc>
                <a:spcPct val="70000"/>
              </a:lnSpc>
              <a:spcBef>
                <a:spcPct val="0"/>
              </a:spcBef>
            </a:pPr>
            <a:r>
              <a:rPr lang="en-US" altLang="en-US" sz="3162" b="1" i="1">
                <a:solidFill>
                  <a:schemeClr val="accent2"/>
                </a:solidFill>
                <a:latin typeface="Times New Roman" panose="02020603050405020304" pitchFamily="18" charset="0"/>
              </a:rPr>
              <a:t>viewed as part of the whole society</a:t>
            </a:r>
          </a:p>
          <a:p>
            <a:pPr>
              <a:lnSpc>
                <a:spcPct val="70000"/>
              </a:lnSpc>
              <a:spcBef>
                <a:spcPct val="0"/>
              </a:spcBef>
            </a:pPr>
            <a:r>
              <a:rPr lang="en-US" altLang="en-US" sz="3162" b="1">
                <a:solidFill>
                  <a:schemeClr val="accent1"/>
                </a:solidFill>
                <a:latin typeface="Times New Roman" panose="02020603050405020304" pitchFamily="18" charset="0"/>
              </a:rPr>
              <a:t>In a system</a:t>
            </a:r>
          </a:p>
          <a:p>
            <a:pPr>
              <a:lnSpc>
                <a:spcPct val="70000"/>
              </a:lnSpc>
              <a:spcBef>
                <a:spcPct val="0"/>
              </a:spcBef>
            </a:pPr>
            <a:r>
              <a:rPr lang="en-US" altLang="en-US" sz="3162" b="1" i="1">
                <a:solidFill>
                  <a:schemeClr val="accent2"/>
                </a:solidFill>
                <a:latin typeface="Times New Roman" panose="02020603050405020304" pitchFamily="18" charset="0"/>
              </a:rPr>
              <a:t>problems are solved by consulting</a:t>
            </a:r>
          </a:p>
          <a:p>
            <a:pPr>
              <a:lnSpc>
                <a:spcPct val="70000"/>
              </a:lnSpc>
              <a:spcBef>
                <a:spcPct val="0"/>
              </a:spcBef>
            </a:pPr>
            <a:r>
              <a:rPr lang="en-US" altLang="en-US" sz="3162" b="1" i="1">
                <a:solidFill>
                  <a:schemeClr val="accent2"/>
                </a:solidFill>
                <a:latin typeface="Times New Roman" panose="02020603050405020304" pitchFamily="18" charset="0"/>
              </a:rPr>
              <a:t>authorities, policies, procedures</a:t>
            </a:r>
          </a:p>
          <a:p>
            <a:pPr>
              <a:lnSpc>
                <a:spcPct val="70000"/>
              </a:lnSpc>
              <a:spcBef>
                <a:spcPct val="0"/>
              </a:spcBef>
            </a:pPr>
            <a:r>
              <a:rPr lang="en-US" altLang="en-US" sz="3162" b="1">
                <a:solidFill>
                  <a:schemeClr val="accent1"/>
                </a:solidFill>
                <a:latin typeface="Times New Roman" panose="02020603050405020304" pitchFamily="18" charset="0"/>
              </a:rPr>
              <a:t>In community</a:t>
            </a:r>
          </a:p>
          <a:p>
            <a:pPr>
              <a:lnSpc>
                <a:spcPct val="70000"/>
              </a:lnSpc>
              <a:spcBef>
                <a:spcPct val="0"/>
              </a:spcBef>
            </a:pPr>
            <a:r>
              <a:rPr lang="en-US" altLang="en-US" sz="3162" b="1" i="1">
                <a:solidFill>
                  <a:schemeClr val="accent2"/>
                </a:solidFill>
                <a:latin typeface="Times New Roman" panose="02020603050405020304" pitchFamily="18" charset="0"/>
              </a:rPr>
              <a:t>people can make honest efforts and </a:t>
            </a:r>
          </a:p>
          <a:p>
            <a:pPr>
              <a:lnSpc>
                <a:spcPct val="70000"/>
              </a:lnSpc>
              <a:spcBef>
                <a:spcPct val="0"/>
              </a:spcBef>
            </a:pPr>
            <a:r>
              <a:rPr lang="en-US" altLang="en-US" sz="3162" b="1" i="1">
                <a:solidFill>
                  <a:schemeClr val="accent2"/>
                </a:solidFill>
                <a:latin typeface="Times New Roman" panose="02020603050405020304" pitchFamily="18" charset="0"/>
              </a:rPr>
              <a:t>acknowledge honest mistakes and fears</a:t>
            </a:r>
          </a:p>
        </p:txBody>
      </p:sp>
      <p:sp>
        <p:nvSpPr>
          <p:cNvPr id="171012" name="Line 4">
            <a:extLst>
              <a:ext uri="{FF2B5EF4-FFF2-40B4-BE49-F238E27FC236}">
                <a16:creationId xmlns:a16="http://schemas.microsoft.com/office/drawing/2014/main" xmlns="" id="{A0629CDC-31B2-154D-79C0-4CB90CAC3551}"/>
              </a:ext>
            </a:extLst>
          </p:cNvPr>
          <p:cNvSpPr>
            <a:spLocks noChangeShapeType="1"/>
          </p:cNvSpPr>
          <p:nvPr/>
        </p:nvSpPr>
        <p:spPr bwMode="auto">
          <a:xfrm>
            <a:off x="428708" y="903567"/>
            <a:ext cx="6652831"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171013" name="Picture 7" descr="bd05078_">
            <a:extLst>
              <a:ext uri="{FF2B5EF4-FFF2-40B4-BE49-F238E27FC236}">
                <a16:creationId xmlns:a16="http://schemas.microsoft.com/office/drawing/2014/main" xmlns="" id="{00CF45F8-35CD-38FB-9A32-ED1EAFDE7A8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68164" y="978864"/>
            <a:ext cx="3560935" cy="489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nodeType="afterEffect">
                                  <p:stCondLst>
                                    <p:cond delay="0"/>
                                  </p:stCondLst>
                                  <p:childTnLst>
                                    <p:set>
                                      <p:cBhvr>
                                        <p:cTn id="6" dur="1" fill="hold">
                                          <p:stCondLst>
                                            <p:cond delay="0"/>
                                          </p:stCondLst>
                                        </p:cTn>
                                        <p:tgtEl>
                                          <p:spTgt spid="741379">
                                            <p:txEl>
                                              <p:pRg st="0" end="0"/>
                                            </p:txEl>
                                          </p:spTgt>
                                        </p:tgtEl>
                                        <p:attrNameLst>
                                          <p:attrName>style.visibility</p:attrName>
                                        </p:attrNameLst>
                                      </p:cBhvr>
                                      <p:to>
                                        <p:strVal val="visible"/>
                                      </p:to>
                                    </p:set>
                                    <p:animScale>
                                      <p:cBhvr>
                                        <p:cTn id="7" dur="1000" decel="50000" fill="hold">
                                          <p:stCondLst>
                                            <p:cond delay="0"/>
                                          </p:stCondLst>
                                        </p:cTn>
                                        <p:tgtEl>
                                          <p:spTgt spid="74137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741379">
                                            <p:txEl>
                                              <p:pRg st="0" end="0"/>
                                            </p:txEl>
                                          </p:spTgt>
                                        </p:tgtEl>
                                        <p:attrNameLst>
                                          <p:attrName>ppt_x</p:attrName>
                                          <p:attrName>ppt_y</p:attrName>
                                        </p:attrNameLst>
                                      </p:cBhvr>
                                    </p:animMotion>
                                    <p:animEffect transition="in" filter="fade">
                                      <p:cBhvr>
                                        <p:cTn id="9" dur="1000"/>
                                        <p:tgtEl>
                                          <p:spTgt spid="74137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4" presetClass="entr" presetSubtype="0" fill="hold" nodeType="clickEffect">
                                  <p:stCondLst>
                                    <p:cond delay="0"/>
                                  </p:stCondLst>
                                  <p:childTnLst>
                                    <p:set>
                                      <p:cBhvr>
                                        <p:cTn id="13" dur="1" fill="hold">
                                          <p:stCondLst>
                                            <p:cond delay="0"/>
                                          </p:stCondLst>
                                        </p:cTn>
                                        <p:tgtEl>
                                          <p:spTgt spid="741379">
                                            <p:txEl>
                                              <p:pRg st="1" end="1"/>
                                            </p:txEl>
                                          </p:spTgt>
                                        </p:tgtEl>
                                        <p:attrNameLst>
                                          <p:attrName>style.visibility</p:attrName>
                                        </p:attrNameLst>
                                      </p:cBhvr>
                                      <p:to>
                                        <p:strVal val="visible"/>
                                      </p:to>
                                    </p:set>
                                    <p:anim from="(-#ppt_w/2)" to="(#ppt_x)" calcmode="lin" valueType="num">
                                      <p:cBhvr>
                                        <p:cTn id="14" dur="600" fill="hold">
                                          <p:stCondLst>
                                            <p:cond delay="0"/>
                                          </p:stCondLst>
                                        </p:cTn>
                                        <p:tgtEl>
                                          <p:spTgt spid="741379">
                                            <p:txEl>
                                              <p:pRg st="1" end="1"/>
                                            </p:txEl>
                                          </p:spTgt>
                                        </p:tgtEl>
                                        <p:attrNameLst>
                                          <p:attrName>ppt_x</p:attrName>
                                        </p:attrNameLst>
                                      </p:cBhvr>
                                    </p:anim>
                                    <p:anim from="0" to="-1.0" calcmode="lin" valueType="num">
                                      <p:cBhvr>
                                        <p:cTn id="15" dur="200" decel="50000" autoRev="1" fill="hold">
                                          <p:stCondLst>
                                            <p:cond delay="600"/>
                                          </p:stCondLst>
                                        </p:cTn>
                                        <p:tgtEl>
                                          <p:spTgt spid="741379">
                                            <p:txEl>
                                              <p:pRg st="1" end="1"/>
                                            </p:txEl>
                                          </p:spTgt>
                                        </p:tgtEl>
                                        <p:attrNameLst>
                                          <p:attrName>xshear</p:attrName>
                                        </p:attrNameLst>
                                      </p:cBhvr>
                                    </p:anim>
                                    <p:animScale>
                                      <p:cBhvr>
                                        <p:cTn id="16" dur="200" decel="100000" autoRev="1" fill="hold">
                                          <p:stCondLst>
                                            <p:cond delay="600"/>
                                          </p:stCondLst>
                                        </p:cTn>
                                        <p:tgtEl>
                                          <p:spTgt spid="741379">
                                            <p:txEl>
                                              <p:pRg st="1" end="1"/>
                                            </p:txEl>
                                          </p:spTgt>
                                        </p:tgtEl>
                                      </p:cBhvr>
                                      <p:from x="100000" y="100000"/>
                                      <p:to x="80000" y="100000"/>
                                    </p:animScale>
                                    <p:anim by="(#ppt_h/3+#ppt_w*0.1)" calcmode="lin" valueType="num">
                                      <p:cBhvr additive="sum">
                                        <p:cTn id="17" dur="200" decel="100000" autoRev="1" fill="hold">
                                          <p:stCondLst>
                                            <p:cond delay="600"/>
                                          </p:stCondLst>
                                        </p:cTn>
                                        <p:tgtEl>
                                          <p:spTgt spid="741379">
                                            <p:txEl>
                                              <p:pRg st="1" end="1"/>
                                            </p:txEl>
                                          </p:spTgt>
                                        </p:tgtEl>
                                        <p:attrNameLst>
                                          <p:attrName>ppt_x</p:attrName>
                                        </p:attrNameLst>
                                      </p:cBhvr>
                                    </p:anim>
                                  </p:childTnLst>
                                </p:cTn>
                              </p:par>
                              <p:par>
                                <p:cTn id="18" presetID="34" presetClass="entr" presetSubtype="0" fill="hold" nodeType="withEffect">
                                  <p:stCondLst>
                                    <p:cond delay="0"/>
                                  </p:stCondLst>
                                  <p:childTnLst>
                                    <p:set>
                                      <p:cBhvr>
                                        <p:cTn id="19" dur="1" fill="hold">
                                          <p:stCondLst>
                                            <p:cond delay="0"/>
                                          </p:stCondLst>
                                        </p:cTn>
                                        <p:tgtEl>
                                          <p:spTgt spid="741379">
                                            <p:txEl>
                                              <p:pRg st="2" end="2"/>
                                            </p:txEl>
                                          </p:spTgt>
                                        </p:tgtEl>
                                        <p:attrNameLst>
                                          <p:attrName>style.visibility</p:attrName>
                                        </p:attrNameLst>
                                      </p:cBhvr>
                                      <p:to>
                                        <p:strVal val="visible"/>
                                      </p:to>
                                    </p:set>
                                    <p:anim from="(-#ppt_w/2)" to="(#ppt_x)" calcmode="lin" valueType="num">
                                      <p:cBhvr>
                                        <p:cTn id="20" dur="600" fill="hold">
                                          <p:stCondLst>
                                            <p:cond delay="0"/>
                                          </p:stCondLst>
                                        </p:cTn>
                                        <p:tgtEl>
                                          <p:spTgt spid="741379">
                                            <p:txEl>
                                              <p:pRg st="2" end="2"/>
                                            </p:txEl>
                                          </p:spTgt>
                                        </p:tgtEl>
                                        <p:attrNameLst>
                                          <p:attrName>ppt_x</p:attrName>
                                        </p:attrNameLst>
                                      </p:cBhvr>
                                    </p:anim>
                                    <p:anim from="0" to="-1.0" calcmode="lin" valueType="num">
                                      <p:cBhvr>
                                        <p:cTn id="21" dur="200" decel="50000" autoRev="1" fill="hold">
                                          <p:stCondLst>
                                            <p:cond delay="600"/>
                                          </p:stCondLst>
                                        </p:cTn>
                                        <p:tgtEl>
                                          <p:spTgt spid="741379">
                                            <p:txEl>
                                              <p:pRg st="2" end="2"/>
                                            </p:txEl>
                                          </p:spTgt>
                                        </p:tgtEl>
                                        <p:attrNameLst>
                                          <p:attrName>xshear</p:attrName>
                                        </p:attrNameLst>
                                      </p:cBhvr>
                                    </p:anim>
                                    <p:animScale>
                                      <p:cBhvr>
                                        <p:cTn id="22" dur="200" decel="100000" autoRev="1" fill="hold">
                                          <p:stCondLst>
                                            <p:cond delay="600"/>
                                          </p:stCondLst>
                                        </p:cTn>
                                        <p:tgtEl>
                                          <p:spTgt spid="741379">
                                            <p:txEl>
                                              <p:pRg st="2" end="2"/>
                                            </p:txEl>
                                          </p:spTgt>
                                        </p:tgtEl>
                                      </p:cBhvr>
                                      <p:from x="100000" y="100000"/>
                                      <p:to x="80000" y="100000"/>
                                    </p:animScale>
                                    <p:anim by="(#ppt_h/3+#ppt_w*0.1)" calcmode="lin" valueType="num">
                                      <p:cBhvr additive="sum">
                                        <p:cTn id="23" dur="200" decel="100000" autoRev="1" fill="hold">
                                          <p:stCondLst>
                                            <p:cond delay="600"/>
                                          </p:stCondLst>
                                        </p:cTn>
                                        <p:tgtEl>
                                          <p:spTgt spid="741379">
                                            <p:txEl>
                                              <p:pRg st="2" end="2"/>
                                            </p:txEl>
                                          </p:spTgt>
                                        </p:tgtEl>
                                        <p:attrNameLst>
                                          <p:attrName>ppt_x</p:attrName>
                                        </p:attrNameLst>
                                      </p:cBhvr>
                                    </p:anim>
                                  </p:childTnLst>
                                </p:cTn>
                              </p:par>
                              <p:par>
                                <p:cTn id="24" presetID="34" presetClass="entr" presetSubtype="0" fill="hold" nodeType="withEffect">
                                  <p:stCondLst>
                                    <p:cond delay="0"/>
                                  </p:stCondLst>
                                  <p:childTnLst>
                                    <p:set>
                                      <p:cBhvr>
                                        <p:cTn id="25" dur="1" fill="hold">
                                          <p:stCondLst>
                                            <p:cond delay="0"/>
                                          </p:stCondLst>
                                        </p:cTn>
                                        <p:tgtEl>
                                          <p:spTgt spid="741379">
                                            <p:txEl>
                                              <p:pRg st="3" end="3"/>
                                            </p:txEl>
                                          </p:spTgt>
                                        </p:tgtEl>
                                        <p:attrNameLst>
                                          <p:attrName>style.visibility</p:attrName>
                                        </p:attrNameLst>
                                      </p:cBhvr>
                                      <p:to>
                                        <p:strVal val="visible"/>
                                      </p:to>
                                    </p:set>
                                    <p:anim from="(-#ppt_w/2)" to="(#ppt_x)" calcmode="lin" valueType="num">
                                      <p:cBhvr>
                                        <p:cTn id="26" dur="600" fill="hold">
                                          <p:stCondLst>
                                            <p:cond delay="0"/>
                                          </p:stCondLst>
                                        </p:cTn>
                                        <p:tgtEl>
                                          <p:spTgt spid="741379">
                                            <p:txEl>
                                              <p:pRg st="3" end="3"/>
                                            </p:txEl>
                                          </p:spTgt>
                                        </p:tgtEl>
                                        <p:attrNameLst>
                                          <p:attrName>ppt_x</p:attrName>
                                        </p:attrNameLst>
                                      </p:cBhvr>
                                    </p:anim>
                                    <p:anim from="0" to="-1.0" calcmode="lin" valueType="num">
                                      <p:cBhvr>
                                        <p:cTn id="27" dur="200" decel="50000" autoRev="1" fill="hold">
                                          <p:stCondLst>
                                            <p:cond delay="600"/>
                                          </p:stCondLst>
                                        </p:cTn>
                                        <p:tgtEl>
                                          <p:spTgt spid="741379">
                                            <p:txEl>
                                              <p:pRg st="3" end="3"/>
                                            </p:txEl>
                                          </p:spTgt>
                                        </p:tgtEl>
                                        <p:attrNameLst>
                                          <p:attrName>xshear</p:attrName>
                                        </p:attrNameLst>
                                      </p:cBhvr>
                                    </p:anim>
                                    <p:animScale>
                                      <p:cBhvr>
                                        <p:cTn id="28" dur="200" decel="100000" autoRev="1" fill="hold">
                                          <p:stCondLst>
                                            <p:cond delay="600"/>
                                          </p:stCondLst>
                                        </p:cTn>
                                        <p:tgtEl>
                                          <p:spTgt spid="741379">
                                            <p:txEl>
                                              <p:pRg st="3" end="3"/>
                                            </p:txEl>
                                          </p:spTgt>
                                        </p:tgtEl>
                                      </p:cBhvr>
                                      <p:from x="100000" y="100000"/>
                                      <p:to x="80000" y="100000"/>
                                    </p:animScale>
                                    <p:anim by="(#ppt_h/3+#ppt_w*0.1)" calcmode="lin" valueType="num">
                                      <p:cBhvr additive="sum">
                                        <p:cTn id="29" dur="200" decel="100000" autoRev="1" fill="hold">
                                          <p:stCondLst>
                                            <p:cond delay="600"/>
                                          </p:stCondLst>
                                        </p:cTn>
                                        <p:tgtEl>
                                          <p:spTgt spid="741379">
                                            <p:txEl>
                                              <p:pRg st="3" end="3"/>
                                            </p:txEl>
                                          </p:spTgt>
                                        </p:tgtEl>
                                        <p:attrNameLst>
                                          <p:attrName>ppt_x</p:attrName>
                                        </p:attrNameLst>
                                      </p:cBhvr>
                                    </p:anim>
                                  </p:childTnLst>
                                </p:cTn>
                              </p:par>
                            </p:childTnLst>
                          </p:cTn>
                        </p:par>
                        <p:par>
                          <p:cTn id="30" fill="hold" nodeType="afterGroup">
                            <p:stCondLst>
                              <p:cond delay="1000"/>
                            </p:stCondLst>
                            <p:childTnLst>
                              <p:par>
                                <p:cTn id="31" presetID="52" presetClass="entr" presetSubtype="0" fill="hold" nodeType="afterEffect">
                                  <p:stCondLst>
                                    <p:cond delay="0"/>
                                  </p:stCondLst>
                                  <p:childTnLst>
                                    <p:set>
                                      <p:cBhvr>
                                        <p:cTn id="32" dur="1" fill="hold">
                                          <p:stCondLst>
                                            <p:cond delay="0"/>
                                          </p:stCondLst>
                                        </p:cTn>
                                        <p:tgtEl>
                                          <p:spTgt spid="741379">
                                            <p:txEl>
                                              <p:pRg st="4" end="4"/>
                                            </p:txEl>
                                          </p:spTgt>
                                        </p:tgtEl>
                                        <p:attrNameLst>
                                          <p:attrName>style.visibility</p:attrName>
                                        </p:attrNameLst>
                                      </p:cBhvr>
                                      <p:to>
                                        <p:strVal val="visible"/>
                                      </p:to>
                                    </p:set>
                                    <p:animScale>
                                      <p:cBhvr>
                                        <p:cTn id="33" dur="1000" decel="50000" fill="hold">
                                          <p:stCondLst>
                                            <p:cond delay="0"/>
                                          </p:stCondLst>
                                        </p:cTn>
                                        <p:tgtEl>
                                          <p:spTgt spid="741379">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4" dur="1000" decel="50000" fill="hold">
                                          <p:stCondLst>
                                            <p:cond delay="0"/>
                                          </p:stCondLst>
                                        </p:cTn>
                                        <p:tgtEl>
                                          <p:spTgt spid="741379">
                                            <p:txEl>
                                              <p:pRg st="4" end="4"/>
                                            </p:txEl>
                                          </p:spTgt>
                                        </p:tgtEl>
                                        <p:attrNameLst>
                                          <p:attrName>ppt_x</p:attrName>
                                          <p:attrName>ppt_y</p:attrName>
                                        </p:attrNameLst>
                                      </p:cBhvr>
                                    </p:animMotion>
                                    <p:animEffect transition="in" filter="fade">
                                      <p:cBhvr>
                                        <p:cTn id="35" dur="1000"/>
                                        <p:tgtEl>
                                          <p:spTgt spid="741379">
                                            <p:txEl>
                                              <p:pRg st="4" end="4"/>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4" presetClass="entr" presetSubtype="0" fill="hold" nodeType="clickEffect">
                                  <p:stCondLst>
                                    <p:cond delay="0"/>
                                  </p:stCondLst>
                                  <p:childTnLst>
                                    <p:set>
                                      <p:cBhvr>
                                        <p:cTn id="39" dur="1" fill="hold">
                                          <p:stCondLst>
                                            <p:cond delay="0"/>
                                          </p:stCondLst>
                                        </p:cTn>
                                        <p:tgtEl>
                                          <p:spTgt spid="741379">
                                            <p:txEl>
                                              <p:pRg st="5" end="5"/>
                                            </p:txEl>
                                          </p:spTgt>
                                        </p:tgtEl>
                                        <p:attrNameLst>
                                          <p:attrName>style.visibility</p:attrName>
                                        </p:attrNameLst>
                                      </p:cBhvr>
                                      <p:to>
                                        <p:strVal val="visible"/>
                                      </p:to>
                                    </p:set>
                                    <p:anim from="(-#ppt_w/2)" to="(#ppt_x)" calcmode="lin" valueType="num">
                                      <p:cBhvr>
                                        <p:cTn id="40" dur="600" fill="hold">
                                          <p:stCondLst>
                                            <p:cond delay="0"/>
                                          </p:stCondLst>
                                        </p:cTn>
                                        <p:tgtEl>
                                          <p:spTgt spid="741379">
                                            <p:txEl>
                                              <p:pRg st="5" end="5"/>
                                            </p:txEl>
                                          </p:spTgt>
                                        </p:tgtEl>
                                        <p:attrNameLst>
                                          <p:attrName>ppt_x</p:attrName>
                                        </p:attrNameLst>
                                      </p:cBhvr>
                                    </p:anim>
                                    <p:anim from="0" to="-1.0" calcmode="lin" valueType="num">
                                      <p:cBhvr>
                                        <p:cTn id="41" dur="200" decel="50000" autoRev="1" fill="hold">
                                          <p:stCondLst>
                                            <p:cond delay="600"/>
                                          </p:stCondLst>
                                        </p:cTn>
                                        <p:tgtEl>
                                          <p:spTgt spid="741379">
                                            <p:txEl>
                                              <p:pRg st="5" end="5"/>
                                            </p:txEl>
                                          </p:spTgt>
                                        </p:tgtEl>
                                        <p:attrNameLst>
                                          <p:attrName>xshear</p:attrName>
                                        </p:attrNameLst>
                                      </p:cBhvr>
                                    </p:anim>
                                    <p:animScale>
                                      <p:cBhvr>
                                        <p:cTn id="42" dur="200" decel="100000" autoRev="1" fill="hold">
                                          <p:stCondLst>
                                            <p:cond delay="600"/>
                                          </p:stCondLst>
                                        </p:cTn>
                                        <p:tgtEl>
                                          <p:spTgt spid="741379">
                                            <p:txEl>
                                              <p:pRg st="5" end="5"/>
                                            </p:txEl>
                                          </p:spTgt>
                                        </p:tgtEl>
                                      </p:cBhvr>
                                      <p:from x="100000" y="100000"/>
                                      <p:to x="80000" y="100000"/>
                                    </p:animScale>
                                    <p:anim by="(#ppt_h/3+#ppt_w*0.1)" calcmode="lin" valueType="num">
                                      <p:cBhvr additive="sum">
                                        <p:cTn id="43" dur="200" decel="100000" autoRev="1" fill="hold">
                                          <p:stCondLst>
                                            <p:cond delay="600"/>
                                          </p:stCondLst>
                                        </p:cTn>
                                        <p:tgtEl>
                                          <p:spTgt spid="741379">
                                            <p:txEl>
                                              <p:pRg st="5" end="5"/>
                                            </p:txEl>
                                          </p:spTgt>
                                        </p:tgtEl>
                                        <p:attrNameLst>
                                          <p:attrName>ppt_x</p:attrName>
                                        </p:attrNameLst>
                                      </p:cBhvr>
                                    </p:anim>
                                  </p:childTnLst>
                                </p:cTn>
                              </p:par>
                              <p:par>
                                <p:cTn id="44" presetID="34" presetClass="entr" presetSubtype="0" fill="hold" nodeType="withEffect">
                                  <p:stCondLst>
                                    <p:cond delay="0"/>
                                  </p:stCondLst>
                                  <p:childTnLst>
                                    <p:set>
                                      <p:cBhvr>
                                        <p:cTn id="45" dur="1" fill="hold">
                                          <p:stCondLst>
                                            <p:cond delay="0"/>
                                          </p:stCondLst>
                                        </p:cTn>
                                        <p:tgtEl>
                                          <p:spTgt spid="741379">
                                            <p:txEl>
                                              <p:pRg st="6" end="6"/>
                                            </p:txEl>
                                          </p:spTgt>
                                        </p:tgtEl>
                                        <p:attrNameLst>
                                          <p:attrName>style.visibility</p:attrName>
                                        </p:attrNameLst>
                                      </p:cBhvr>
                                      <p:to>
                                        <p:strVal val="visible"/>
                                      </p:to>
                                    </p:set>
                                    <p:anim from="(-#ppt_w/2)" to="(#ppt_x)" calcmode="lin" valueType="num">
                                      <p:cBhvr>
                                        <p:cTn id="46" dur="600" fill="hold">
                                          <p:stCondLst>
                                            <p:cond delay="0"/>
                                          </p:stCondLst>
                                        </p:cTn>
                                        <p:tgtEl>
                                          <p:spTgt spid="741379">
                                            <p:txEl>
                                              <p:pRg st="6" end="6"/>
                                            </p:txEl>
                                          </p:spTgt>
                                        </p:tgtEl>
                                        <p:attrNameLst>
                                          <p:attrName>ppt_x</p:attrName>
                                        </p:attrNameLst>
                                      </p:cBhvr>
                                    </p:anim>
                                    <p:anim from="0" to="-1.0" calcmode="lin" valueType="num">
                                      <p:cBhvr>
                                        <p:cTn id="47" dur="200" decel="50000" autoRev="1" fill="hold">
                                          <p:stCondLst>
                                            <p:cond delay="600"/>
                                          </p:stCondLst>
                                        </p:cTn>
                                        <p:tgtEl>
                                          <p:spTgt spid="741379">
                                            <p:txEl>
                                              <p:pRg st="6" end="6"/>
                                            </p:txEl>
                                          </p:spTgt>
                                        </p:tgtEl>
                                        <p:attrNameLst>
                                          <p:attrName>xshear</p:attrName>
                                        </p:attrNameLst>
                                      </p:cBhvr>
                                    </p:anim>
                                    <p:animScale>
                                      <p:cBhvr>
                                        <p:cTn id="48" dur="200" decel="100000" autoRev="1" fill="hold">
                                          <p:stCondLst>
                                            <p:cond delay="600"/>
                                          </p:stCondLst>
                                        </p:cTn>
                                        <p:tgtEl>
                                          <p:spTgt spid="741379">
                                            <p:txEl>
                                              <p:pRg st="6" end="6"/>
                                            </p:txEl>
                                          </p:spTgt>
                                        </p:tgtEl>
                                      </p:cBhvr>
                                      <p:from x="100000" y="100000"/>
                                      <p:to x="80000" y="100000"/>
                                    </p:animScale>
                                    <p:anim by="(#ppt_h/3+#ppt_w*0.1)" calcmode="lin" valueType="num">
                                      <p:cBhvr additive="sum">
                                        <p:cTn id="49" dur="200" decel="100000" autoRev="1" fill="hold">
                                          <p:stCondLst>
                                            <p:cond delay="600"/>
                                          </p:stCondLst>
                                        </p:cTn>
                                        <p:tgtEl>
                                          <p:spTgt spid="741379">
                                            <p:txEl>
                                              <p:pRg st="6" end="6"/>
                                            </p:txEl>
                                          </p:spTgt>
                                        </p:tgtEl>
                                        <p:attrNameLst>
                                          <p:attrName>ppt_x</p:attrName>
                                        </p:attrNameLst>
                                      </p:cBhvr>
                                    </p:anim>
                                  </p:childTnLst>
                                </p:cTn>
                              </p:par>
                            </p:childTnLst>
                          </p:cTn>
                        </p:par>
                        <p:par>
                          <p:cTn id="50" fill="hold" nodeType="afterGroup">
                            <p:stCondLst>
                              <p:cond delay="1000"/>
                            </p:stCondLst>
                            <p:childTnLst>
                              <p:par>
                                <p:cTn id="51" presetID="52" presetClass="entr" presetSubtype="0" fill="hold" nodeType="afterEffect">
                                  <p:stCondLst>
                                    <p:cond delay="0"/>
                                  </p:stCondLst>
                                  <p:childTnLst>
                                    <p:set>
                                      <p:cBhvr>
                                        <p:cTn id="52" dur="1" fill="hold">
                                          <p:stCondLst>
                                            <p:cond delay="0"/>
                                          </p:stCondLst>
                                        </p:cTn>
                                        <p:tgtEl>
                                          <p:spTgt spid="741379">
                                            <p:txEl>
                                              <p:pRg st="7" end="7"/>
                                            </p:txEl>
                                          </p:spTgt>
                                        </p:tgtEl>
                                        <p:attrNameLst>
                                          <p:attrName>style.visibility</p:attrName>
                                        </p:attrNameLst>
                                      </p:cBhvr>
                                      <p:to>
                                        <p:strVal val="visible"/>
                                      </p:to>
                                    </p:set>
                                    <p:animScale>
                                      <p:cBhvr>
                                        <p:cTn id="53" dur="1000" decel="50000" fill="hold">
                                          <p:stCondLst>
                                            <p:cond delay="0"/>
                                          </p:stCondLst>
                                        </p:cTn>
                                        <p:tgtEl>
                                          <p:spTgt spid="741379">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4" dur="1000" decel="50000" fill="hold">
                                          <p:stCondLst>
                                            <p:cond delay="0"/>
                                          </p:stCondLst>
                                        </p:cTn>
                                        <p:tgtEl>
                                          <p:spTgt spid="741379">
                                            <p:txEl>
                                              <p:pRg st="7" end="7"/>
                                            </p:txEl>
                                          </p:spTgt>
                                        </p:tgtEl>
                                        <p:attrNameLst>
                                          <p:attrName>ppt_x</p:attrName>
                                          <p:attrName>ppt_y</p:attrName>
                                        </p:attrNameLst>
                                      </p:cBhvr>
                                    </p:animMotion>
                                    <p:animEffect transition="in" filter="fade">
                                      <p:cBhvr>
                                        <p:cTn id="55" dur="1000"/>
                                        <p:tgtEl>
                                          <p:spTgt spid="741379">
                                            <p:txEl>
                                              <p:pRg st="7" end="7"/>
                                            </p:txEl>
                                          </p:spTgt>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34" presetClass="entr" presetSubtype="0" fill="hold" nodeType="clickEffect">
                                  <p:stCondLst>
                                    <p:cond delay="0"/>
                                  </p:stCondLst>
                                  <p:childTnLst>
                                    <p:set>
                                      <p:cBhvr>
                                        <p:cTn id="59" dur="1" fill="hold">
                                          <p:stCondLst>
                                            <p:cond delay="0"/>
                                          </p:stCondLst>
                                        </p:cTn>
                                        <p:tgtEl>
                                          <p:spTgt spid="741379">
                                            <p:txEl>
                                              <p:pRg st="8" end="8"/>
                                            </p:txEl>
                                          </p:spTgt>
                                        </p:tgtEl>
                                        <p:attrNameLst>
                                          <p:attrName>style.visibility</p:attrName>
                                        </p:attrNameLst>
                                      </p:cBhvr>
                                      <p:to>
                                        <p:strVal val="visible"/>
                                      </p:to>
                                    </p:set>
                                    <p:anim from="(-#ppt_w/2)" to="(#ppt_x)" calcmode="lin" valueType="num">
                                      <p:cBhvr>
                                        <p:cTn id="60" dur="600" fill="hold">
                                          <p:stCondLst>
                                            <p:cond delay="0"/>
                                          </p:stCondLst>
                                        </p:cTn>
                                        <p:tgtEl>
                                          <p:spTgt spid="741379">
                                            <p:txEl>
                                              <p:pRg st="8" end="8"/>
                                            </p:txEl>
                                          </p:spTgt>
                                        </p:tgtEl>
                                        <p:attrNameLst>
                                          <p:attrName>ppt_x</p:attrName>
                                        </p:attrNameLst>
                                      </p:cBhvr>
                                    </p:anim>
                                    <p:anim from="0" to="-1.0" calcmode="lin" valueType="num">
                                      <p:cBhvr>
                                        <p:cTn id="61" dur="200" decel="50000" autoRev="1" fill="hold">
                                          <p:stCondLst>
                                            <p:cond delay="600"/>
                                          </p:stCondLst>
                                        </p:cTn>
                                        <p:tgtEl>
                                          <p:spTgt spid="741379">
                                            <p:txEl>
                                              <p:pRg st="8" end="8"/>
                                            </p:txEl>
                                          </p:spTgt>
                                        </p:tgtEl>
                                        <p:attrNameLst>
                                          <p:attrName>xshear</p:attrName>
                                        </p:attrNameLst>
                                      </p:cBhvr>
                                    </p:anim>
                                    <p:animScale>
                                      <p:cBhvr>
                                        <p:cTn id="62" dur="200" decel="100000" autoRev="1" fill="hold">
                                          <p:stCondLst>
                                            <p:cond delay="600"/>
                                          </p:stCondLst>
                                        </p:cTn>
                                        <p:tgtEl>
                                          <p:spTgt spid="741379">
                                            <p:txEl>
                                              <p:pRg st="8" end="8"/>
                                            </p:txEl>
                                          </p:spTgt>
                                        </p:tgtEl>
                                      </p:cBhvr>
                                      <p:from x="100000" y="100000"/>
                                      <p:to x="80000" y="100000"/>
                                    </p:animScale>
                                    <p:anim by="(#ppt_h/3+#ppt_w*0.1)" calcmode="lin" valueType="num">
                                      <p:cBhvr additive="sum">
                                        <p:cTn id="63" dur="200" decel="100000" autoRev="1" fill="hold">
                                          <p:stCondLst>
                                            <p:cond delay="600"/>
                                          </p:stCondLst>
                                        </p:cTn>
                                        <p:tgtEl>
                                          <p:spTgt spid="741379">
                                            <p:txEl>
                                              <p:pRg st="8" end="8"/>
                                            </p:txEl>
                                          </p:spTgt>
                                        </p:tgtEl>
                                        <p:attrNameLst>
                                          <p:attrName>ppt_x</p:attrName>
                                        </p:attrNameLst>
                                      </p:cBhvr>
                                    </p:anim>
                                  </p:childTnLst>
                                </p:cTn>
                              </p:par>
                              <p:par>
                                <p:cTn id="64" presetID="34" presetClass="entr" presetSubtype="0" fill="hold" nodeType="withEffect">
                                  <p:stCondLst>
                                    <p:cond delay="0"/>
                                  </p:stCondLst>
                                  <p:childTnLst>
                                    <p:set>
                                      <p:cBhvr>
                                        <p:cTn id="65" dur="1" fill="hold">
                                          <p:stCondLst>
                                            <p:cond delay="0"/>
                                          </p:stCondLst>
                                        </p:cTn>
                                        <p:tgtEl>
                                          <p:spTgt spid="741379">
                                            <p:txEl>
                                              <p:pRg st="9" end="9"/>
                                            </p:txEl>
                                          </p:spTgt>
                                        </p:tgtEl>
                                        <p:attrNameLst>
                                          <p:attrName>style.visibility</p:attrName>
                                        </p:attrNameLst>
                                      </p:cBhvr>
                                      <p:to>
                                        <p:strVal val="visible"/>
                                      </p:to>
                                    </p:set>
                                    <p:anim from="(-#ppt_w/2)" to="(#ppt_x)" calcmode="lin" valueType="num">
                                      <p:cBhvr>
                                        <p:cTn id="66" dur="600" fill="hold">
                                          <p:stCondLst>
                                            <p:cond delay="0"/>
                                          </p:stCondLst>
                                        </p:cTn>
                                        <p:tgtEl>
                                          <p:spTgt spid="741379">
                                            <p:txEl>
                                              <p:pRg st="9" end="9"/>
                                            </p:txEl>
                                          </p:spTgt>
                                        </p:tgtEl>
                                        <p:attrNameLst>
                                          <p:attrName>ppt_x</p:attrName>
                                        </p:attrNameLst>
                                      </p:cBhvr>
                                    </p:anim>
                                    <p:anim from="0" to="-1.0" calcmode="lin" valueType="num">
                                      <p:cBhvr>
                                        <p:cTn id="67" dur="200" decel="50000" autoRev="1" fill="hold">
                                          <p:stCondLst>
                                            <p:cond delay="600"/>
                                          </p:stCondLst>
                                        </p:cTn>
                                        <p:tgtEl>
                                          <p:spTgt spid="741379">
                                            <p:txEl>
                                              <p:pRg st="9" end="9"/>
                                            </p:txEl>
                                          </p:spTgt>
                                        </p:tgtEl>
                                        <p:attrNameLst>
                                          <p:attrName>xshear</p:attrName>
                                        </p:attrNameLst>
                                      </p:cBhvr>
                                    </p:anim>
                                    <p:animScale>
                                      <p:cBhvr>
                                        <p:cTn id="68" dur="200" decel="100000" autoRev="1" fill="hold">
                                          <p:stCondLst>
                                            <p:cond delay="600"/>
                                          </p:stCondLst>
                                        </p:cTn>
                                        <p:tgtEl>
                                          <p:spTgt spid="741379">
                                            <p:txEl>
                                              <p:pRg st="9" end="9"/>
                                            </p:txEl>
                                          </p:spTgt>
                                        </p:tgtEl>
                                      </p:cBhvr>
                                      <p:from x="100000" y="100000"/>
                                      <p:to x="80000" y="100000"/>
                                    </p:animScale>
                                    <p:anim by="(#ppt_h/3+#ppt_w*0.1)" calcmode="lin" valueType="num">
                                      <p:cBhvr additive="sum">
                                        <p:cTn id="69" dur="200" decel="100000" autoRev="1" fill="hold">
                                          <p:stCondLst>
                                            <p:cond delay="600"/>
                                          </p:stCondLst>
                                        </p:cTn>
                                        <p:tgtEl>
                                          <p:spTgt spid="741379">
                                            <p:txEl>
                                              <p:pRg st="9" end="9"/>
                                            </p:txEl>
                                          </p:spTgt>
                                        </p:tgtEl>
                                        <p:attrNameLst>
                                          <p:attrName>ppt_x</p:attrName>
                                        </p:attrNameLst>
                                      </p:cBhvr>
                                    </p:anim>
                                  </p:childTnLst>
                                </p:cTn>
                              </p:par>
                              <p:par>
                                <p:cTn id="70" presetID="34" presetClass="entr" presetSubtype="0" fill="hold" nodeType="withEffect">
                                  <p:stCondLst>
                                    <p:cond delay="0"/>
                                  </p:stCondLst>
                                  <p:childTnLst>
                                    <p:set>
                                      <p:cBhvr>
                                        <p:cTn id="71" dur="1" fill="hold">
                                          <p:stCondLst>
                                            <p:cond delay="0"/>
                                          </p:stCondLst>
                                        </p:cTn>
                                        <p:tgtEl>
                                          <p:spTgt spid="741379">
                                            <p:txEl>
                                              <p:pRg st="10" end="10"/>
                                            </p:txEl>
                                          </p:spTgt>
                                        </p:tgtEl>
                                        <p:attrNameLst>
                                          <p:attrName>style.visibility</p:attrName>
                                        </p:attrNameLst>
                                      </p:cBhvr>
                                      <p:to>
                                        <p:strVal val="visible"/>
                                      </p:to>
                                    </p:set>
                                    <p:anim from="(-#ppt_w/2)" to="(#ppt_x)" calcmode="lin" valueType="num">
                                      <p:cBhvr>
                                        <p:cTn id="72" dur="600" fill="hold">
                                          <p:stCondLst>
                                            <p:cond delay="0"/>
                                          </p:stCondLst>
                                        </p:cTn>
                                        <p:tgtEl>
                                          <p:spTgt spid="741379">
                                            <p:txEl>
                                              <p:pRg st="10" end="10"/>
                                            </p:txEl>
                                          </p:spTgt>
                                        </p:tgtEl>
                                        <p:attrNameLst>
                                          <p:attrName>ppt_x</p:attrName>
                                        </p:attrNameLst>
                                      </p:cBhvr>
                                    </p:anim>
                                    <p:anim from="0" to="-1.0" calcmode="lin" valueType="num">
                                      <p:cBhvr>
                                        <p:cTn id="73" dur="200" decel="50000" autoRev="1" fill="hold">
                                          <p:stCondLst>
                                            <p:cond delay="600"/>
                                          </p:stCondLst>
                                        </p:cTn>
                                        <p:tgtEl>
                                          <p:spTgt spid="741379">
                                            <p:txEl>
                                              <p:pRg st="10" end="10"/>
                                            </p:txEl>
                                          </p:spTgt>
                                        </p:tgtEl>
                                        <p:attrNameLst>
                                          <p:attrName>xshear</p:attrName>
                                        </p:attrNameLst>
                                      </p:cBhvr>
                                    </p:anim>
                                    <p:animScale>
                                      <p:cBhvr>
                                        <p:cTn id="74" dur="200" decel="100000" autoRev="1" fill="hold">
                                          <p:stCondLst>
                                            <p:cond delay="600"/>
                                          </p:stCondLst>
                                        </p:cTn>
                                        <p:tgtEl>
                                          <p:spTgt spid="741379">
                                            <p:txEl>
                                              <p:pRg st="10" end="10"/>
                                            </p:txEl>
                                          </p:spTgt>
                                        </p:tgtEl>
                                      </p:cBhvr>
                                      <p:from x="100000" y="100000"/>
                                      <p:to x="80000" y="100000"/>
                                    </p:animScale>
                                    <p:anim by="(#ppt_h/3+#ppt_w*0.1)" calcmode="lin" valueType="num">
                                      <p:cBhvr additive="sum">
                                        <p:cTn id="75" dur="200" decel="100000" autoRev="1" fill="hold">
                                          <p:stCondLst>
                                            <p:cond delay="600"/>
                                          </p:stCondLst>
                                        </p:cTn>
                                        <p:tgtEl>
                                          <p:spTgt spid="741379">
                                            <p:txEl>
                                              <p:pRg st="10" end="10"/>
                                            </p:txEl>
                                          </p:spTgt>
                                        </p:tgtEl>
                                        <p:attrNameLst>
                                          <p:attrName>ppt_x</p:attrName>
                                        </p:attrNameLst>
                                      </p:cBhvr>
                                    </p:anim>
                                  </p:childTnLst>
                                </p:cTn>
                              </p:par>
                            </p:childTnLst>
                          </p:cTn>
                        </p:par>
                        <p:par>
                          <p:cTn id="76" fill="hold" nodeType="afterGroup">
                            <p:stCondLst>
                              <p:cond delay="1000"/>
                            </p:stCondLst>
                            <p:childTnLst>
                              <p:par>
                                <p:cTn id="77" presetID="52" presetClass="entr" presetSubtype="0" fill="hold" nodeType="afterEffect">
                                  <p:stCondLst>
                                    <p:cond delay="0"/>
                                  </p:stCondLst>
                                  <p:childTnLst>
                                    <p:set>
                                      <p:cBhvr>
                                        <p:cTn id="78" dur="1" fill="hold">
                                          <p:stCondLst>
                                            <p:cond delay="0"/>
                                          </p:stCondLst>
                                        </p:cTn>
                                        <p:tgtEl>
                                          <p:spTgt spid="741379">
                                            <p:txEl>
                                              <p:pRg st="11" end="11"/>
                                            </p:txEl>
                                          </p:spTgt>
                                        </p:tgtEl>
                                        <p:attrNameLst>
                                          <p:attrName>style.visibility</p:attrName>
                                        </p:attrNameLst>
                                      </p:cBhvr>
                                      <p:to>
                                        <p:strVal val="visible"/>
                                      </p:to>
                                    </p:set>
                                    <p:animScale>
                                      <p:cBhvr>
                                        <p:cTn id="79" dur="1000" decel="50000" fill="hold">
                                          <p:stCondLst>
                                            <p:cond delay="0"/>
                                          </p:stCondLst>
                                        </p:cTn>
                                        <p:tgtEl>
                                          <p:spTgt spid="741379">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0" dur="1000" decel="50000" fill="hold">
                                          <p:stCondLst>
                                            <p:cond delay="0"/>
                                          </p:stCondLst>
                                        </p:cTn>
                                        <p:tgtEl>
                                          <p:spTgt spid="741379">
                                            <p:txEl>
                                              <p:pRg st="11" end="11"/>
                                            </p:txEl>
                                          </p:spTgt>
                                        </p:tgtEl>
                                        <p:attrNameLst>
                                          <p:attrName>ppt_x</p:attrName>
                                          <p:attrName>ppt_y</p:attrName>
                                        </p:attrNameLst>
                                      </p:cBhvr>
                                    </p:animMotion>
                                    <p:animEffect transition="in" filter="fade">
                                      <p:cBhvr>
                                        <p:cTn id="81" dur="1000"/>
                                        <p:tgtEl>
                                          <p:spTgt spid="741379">
                                            <p:txEl>
                                              <p:pRg st="11" end="11"/>
                                            </p:txEl>
                                          </p:spTgt>
                                        </p:tgtEl>
                                      </p:cBhvr>
                                    </p:animEffect>
                                  </p:childTnLst>
                                </p:cTn>
                              </p:par>
                            </p:childTnLst>
                          </p:cTn>
                        </p:par>
                      </p:childTnLst>
                    </p:cTn>
                  </p:par>
                  <p:par>
                    <p:cTn id="82" fill="hold" nodeType="clickPar">
                      <p:stCondLst>
                        <p:cond delay="indefinite"/>
                      </p:stCondLst>
                      <p:childTnLst>
                        <p:par>
                          <p:cTn id="83" fill="hold" nodeType="withGroup">
                            <p:stCondLst>
                              <p:cond delay="0"/>
                            </p:stCondLst>
                            <p:childTnLst>
                              <p:par>
                                <p:cTn id="84" presetID="34" presetClass="entr" presetSubtype="0" fill="hold" nodeType="clickEffect">
                                  <p:stCondLst>
                                    <p:cond delay="0"/>
                                  </p:stCondLst>
                                  <p:childTnLst>
                                    <p:set>
                                      <p:cBhvr>
                                        <p:cTn id="85" dur="1" fill="hold">
                                          <p:stCondLst>
                                            <p:cond delay="0"/>
                                          </p:stCondLst>
                                        </p:cTn>
                                        <p:tgtEl>
                                          <p:spTgt spid="741379">
                                            <p:txEl>
                                              <p:pRg st="12" end="12"/>
                                            </p:txEl>
                                          </p:spTgt>
                                        </p:tgtEl>
                                        <p:attrNameLst>
                                          <p:attrName>style.visibility</p:attrName>
                                        </p:attrNameLst>
                                      </p:cBhvr>
                                      <p:to>
                                        <p:strVal val="visible"/>
                                      </p:to>
                                    </p:set>
                                    <p:anim from="(-#ppt_w/2)" to="(#ppt_x)" calcmode="lin" valueType="num">
                                      <p:cBhvr>
                                        <p:cTn id="86" dur="600" fill="hold">
                                          <p:stCondLst>
                                            <p:cond delay="0"/>
                                          </p:stCondLst>
                                        </p:cTn>
                                        <p:tgtEl>
                                          <p:spTgt spid="741379">
                                            <p:txEl>
                                              <p:pRg st="12" end="12"/>
                                            </p:txEl>
                                          </p:spTgt>
                                        </p:tgtEl>
                                        <p:attrNameLst>
                                          <p:attrName>ppt_x</p:attrName>
                                        </p:attrNameLst>
                                      </p:cBhvr>
                                    </p:anim>
                                    <p:anim from="0" to="-1.0" calcmode="lin" valueType="num">
                                      <p:cBhvr>
                                        <p:cTn id="87" dur="200" decel="50000" autoRev="1" fill="hold">
                                          <p:stCondLst>
                                            <p:cond delay="600"/>
                                          </p:stCondLst>
                                        </p:cTn>
                                        <p:tgtEl>
                                          <p:spTgt spid="741379">
                                            <p:txEl>
                                              <p:pRg st="12" end="12"/>
                                            </p:txEl>
                                          </p:spTgt>
                                        </p:tgtEl>
                                        <p:attrNameLst>
                                          <p:attrName>xshear</p:attrName>
                                        </p:attrNameLst>
                                      </p:cBhvr>
                                    </p:anim>
                                    <p:animScale>
                                      <p:cBhvr>
                                        <p:cTn id="88" dur="200" decel="100000" autoRev="1" fill="hold">
                                          <p:stCondLst>
                                            <p:cond delay="600"/>
                                          </p:stCondLst>
                                        </p:cTn>
                                        <p:tgtEl>
                                          <p:spTgt spid="741379">
                                            <p:txEl>
                                              <p:pRg st="12" end="12"/>
                                            </p:txEl>
                                          </p:spTgt>
                                        </p:tgtEl>
                                      </p:cBhvr>
                                      <p:from x="100000" y="100000"/>
                                      <p:to x="80000" y="100000"/>
                                    </p:animScale>
                                    <p:anim by="(#ppt_h/3+#ppt_w*0.1)" calcmode="lin" valueType="num">
                                      <p:cBhvr additive="sum">
                                        <p:cTn id="89" dur="200" decel="100000" autoRev="1" fill="hold">
                                          <p:stCondLst>
                                            <p:cond delay="600"/>
                                          </p:stCondLst>
                                        </p:cTn>
                                        <p:tgtEl>
                                          <p:spTgt spid="741379">
                                            <p:txEl>
                                              <p:pRg st="12" end="12"/>
                                            </p:txEl>
                                          </p:spTgt>
                                        </p:tgtEl>
                                        <p:attrNameLst>
                                          <p:attrName>ppt_x</p:attrName>
                                        </p:attrNameLst>
                                      </p:cBhvr>
                                    </p:anim>
                                  </p:childTnLst>
                                </p:cTn>
                              </p:par>
                              <p:par>
                                <p:cTn id="90" presetID="34" presetClass="entr" presetSubtype="0" fill="hold" nodeType="withEffect">
                                  <p:stCondLst>
                                    <p:cond delay="0"/>
                                  </p:stCondLst>
                                  <p:childTnLst>
                                    <p:set>
                                      <p:cBhvr>
                                        <p:cTn id="91" dur="1" fill="hold">
                                          <p:stCondLst>
                                            <p:cond delay="0"/>
                                          </p:stCondLst>
                                        </p:cTn>
                                        <p:tgtEl>
                                          <p:spTgt spid="741379">
                                            <p:txEl>
                                              <p:pRg st="13" end="13"/>
                                            </p:txEl>
                                          </p:spTgt>
                                        </p:tgtEl>
                                        <p:attrNameLst>
                                          <p:attrName>style.visibility</p:attrName>
                                        </p:attrNameLst>
                                      </p:cBhvr>
                                      <p:to>
                                        <p:strVal val="visible"/>
                                      </p:to>
                                    </p:set>
                                    <p:anim from="(-#ppt_w/2)" to="(#ppt_x)" calcmode="lin" valueType="num">
                                      <p:cBhvr>
                                        <p:cTn id="92" dur="600" fill="hold">
                                          <p:stCondLst>
                                            <p:cond delay="0"/>
                                          </p:stCondLst>
                                        </p:cTn>
                                        <p:tgtEl>
                                          <p:spTgt spid="741379">
                                            <p:txEl>
                                              <p:pRg st="13" end="13"/>
                                            </p:txEl>
                                          </p:spTgt>
                                        </p:tgtEl>
                                        <p:attrNameLst>
                                          <p:attrName>ppt_x</p:attrName>
                                        </p:attrNameLst>
                                      </p:cBhvr>
                                    </p:anim>
                                    <p:anim from="0" to="-1.0" calcmode="lin" valueType="num">
                                      <p:cBhvr>
                                        <p:cTn id="93" dur="200" decel="50000" autoRev="1" fill="hold">
                                          <p:stCondLst>
                                            <p:cond delay="600"/>
                                          </p:stCondLst>
                                        </p:cTn>
                                        <p:tgtEl>
                                          <p:spTgt spid="741379">
                                            <p:txEl>
                                              <p:pRg st="13" end="13"/>
                                            </p:txEl>
                                          </p:spTgt>
                                        </p:tgtEl>
                                        <p:attrNameLst>
                                          <p:attrName>xshear</p:attrName>
                                        </p:attrNameLst>
                                      </p:cBhvr>
                                    </p:anim>
                                    <p:animScale>
                                      <p:cBhvr>
                                        <p:cTn id="94" dur="200" decel="100000" autoRev="1" fill="hold">
                                          <p:stCondLst>
                                            <p:cond delay="600"/>
                                          </p:stCondLst>
                                        </p:cTn>
                                        <p:tgtEl>
                                          <p:spTgt spid="741379">
                                            <p:txEl>
                                              <p:pRg st="13" end="13"/>
                                            </p:txEl>
                                          </p:spTgt>
                                        </p:tgtEl>
                                      </p:cBhvr>
                                      <p:from x="100000" y="100000"/>
                                      <p:to x="80000" y="100000"/>
                                    </p:animScale>
                                    <p:anim by="(#ppt_h/3+#ppt_w*0.1)" calcmode="lin" valueType="num">
                                      <p:cBhvr additive="sum">
                                        <p:cTn id="95" dur="200" decel="100000" autoRev="1" fill="hold">
                                          <p:stCondLst>
                                            <p:cond delay="600"/>
                                          </p:stCondLst>
                                        </p:cTn>
                                        <p:tgtEl>
                                          <p:spTgt spid="741379">
                                            <p:txEl>
                                              <p:pRg st="13" end="13"/>
                                            </p:txEl>
                                          </p:spTgt>
                                        </p:tgtEl>
                                        <p:attrNameLst>
                                          <p:attrName>ppt_x</p:attrName>
                                        </p:attrNameLst>
                                      </p:cBhvr>
                                    </p:anim>
                                  </p:childTnLst>
                                </p:cTn>
                              </p:par>
                            </p:childTnLst>
                          </p:cTn>
                        </p:par>
                        <p:par>
                          <p:cTn id="96" fill="hold" nodeType="afterGroup">
                            <p:stCondLst>
                              <p:cond delay="1000"/>
                            </p:stCondLst>
                            <p:childTnLst>
                              <p:par>
                                <p:cTn id="97" presetID="52" presetClass="entr" presetSubtype="0" fill="hold" nodeType="afterEffect">
                                  <p:stCondLst>
                                    <p:cond delay="0"/>
                                  </p:stCondLst>
                                  <p:childTnLst>
                                    <p:set>
                                      <p:cBhvr>
                                        <p:cTn id="98" dur="1" fill="hold">
                                          <p:stCondLst>
                                            <p:cond delay="0"/>
                                          </p:stCondLst>
                                        </p:cTn>
                                        <p:tgtEl>
                                          <p:spTgt spid="741379">
                                            <p:txEl>
                                              <p:pRg st="14" end="14"/>
                                            </p:txEl>
                                          </p:spTgt>
                                        </p:tgtEl>
                                        <p:attrNameLst>
                                          <p:attrName>style.visibility</p:attrName>
                                        </p:attrNameLst>
                                      </p:cBhvr>
                                      <p:to>
                                        <p:strVal val="visible"/>
                                      </p:to>
                                    </p:set>
                                    <p:animScale>
                                      <p:cBhvr>
                                        <p:cTn id="99" dur="1000" decel="50000" fill="hold">
                                          <p:stCondLst>
                                            <p:cond delay="0"/>
                                          </p:stCondLst>
                                        </p:cTn>
                                        <p:tgtEl>
                                          <p:spTgt spid="741379">
                                            <p:txEl>
                                              <p:pRg st="14" end="1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00" dur="1000" decel="50000" fill="hold">
                                          <p:stCondLst>
                                            <p:cond delay="0"/>
                                          </p:stCondLst>
                                        </p:cTn>
                                        <p:tgtEl>
                                          <p:spTgt spid="741379">
                                            <p:txEl>
                                              <p:pRg st="14" end="14"/>
                                            </p:txEl>
                                          </p:spTgt>
                                        </p:tgtEl>
                                        <p:attrNameLst>
                                          <p:attrName>ppt_x</p:attrName>
                                          <p:attrName>ppt_y</p:attrName>
                                        </p:attrNameLst>
                                      </p:cBhvr>
                                    </p:animMotion>
                                    <p:animEffect transition="in" filter="fade">
                                      <p:cBhvr>
                                        <p:cTn id="101" dur="1000"/>
                                        <p:tgtEl>
                                          <p:spTgt spid="741379">
                                            <p:txEl>
                                              <p:pRg st="14" end="14"/>
                                            </p:txEl>
                                          </p:spTgt>
                                        </p:tgtEl>
                                      </p:cBhvr>
                                    </p:animEffect>
                                  </p:childTnLst>
                                </p:cTn>
                              </p:par>
                            </p:childTnLst>
                          </p:cTn>
                        </p:par>
                      </p:childTnLst>
                    </p:cTn>
                  </p:par>
                  <p:par>
                    <p:cTn id="102" fill="hold" nodeType="clickPar">
                      <p:stCondLst>
                        <p:cond delay="indefinite"/>
                      </p:stCondLst>
                      <p:childTnLst>
                        <p:par>
                          <p:cTn id="103" fill="hold" nodeType="withGroup">
                            <p:stCondLst>
                              <p:cond delay="0"/>
                            </p:stCondLst>
                            <p:childTnLst>
                              <p:par>
                                <p:cTn id="104" presetID="34" presetClass="entr" presetSubtype="0" fill="hold" nodeType="clickEffect">
                                  <p:stCondLst>
                                    <p:cond delay="0"/>
                                  </p:stCondLst>
                                  <p:childTnLst>
                                    <p:set>
                                      <p:cBhvr>
                                        <p:cTn id="105" dur="1" fill="hold">
                                          <p:stCondLst>
                                            <p:cond delay="0"/>
                                          </p:stCondLst>
                                        </p:cTn>
                                        <p:tgtEl>
                                          <p:spTgt spid="741379">
                                            <p:txEl>
                                              <p:pRg st="15" end="15"/>
                                            </p:txEl>
                                          </p:spTgt>
                                        </p:tgtEl>
                                        <p:attrNameLst>
                                          <p:attrName>style.visibility</p:attrName>
                                        </p:attrNameLst>
                                      </p:cBhvr>
                                      <p:to>
                                        <p:strVal val="visible"/>
                                      </p:to>
                                    </p:set>
                                    <p:anim from="(-#ppt_w/2)" to="(#ppt_x)" calcmode="lin" valueType="num">
                                      <p:cBhvr>
                                        <p:cTn id="106" dur="600" fill="hold">
                                          <p:stCondLst>
                                            <p:cond delay="0"/>
                                          </p:stCondLst>
                                        </p:cTn>
                                        <p:tgtEl>
                                          <p:spTgt spid="741379">
                                            <p:txEl>
                                              <p:pRg st="15" end="15"/>
                                            </p:txEl>
                                          </p:spTgt>
                                        </p:tgtEl>
                                        <p:attrNameLst>
                                          <p:attrName>ppt_x</p:attrName>
                                        </p:attrNameLst>
                                      </p:cBhvr>
                                    </p:anim>
                                    <p:anim from="0" to="-1.0" calcmode="lin" valueType="num">
                                      <p:cBhvr>
                                        <p:cTn id="107" dur="200" decel="50000" autoRev="1" fill="hold">
                                          <p:stCondLst>
                                            <p:cond delay="600"/>
                                          </p:stCondLst>
                                        </p:cTn>
                                        <p:tgtEl>
                                          <p:spTgt spid="741379">
                                            <p:txEl>
                                              <p:pRg st="15" end="15"/>
                                            </p:txEl>
                                          </p:spTgt>
                                        </p:tgtEl>
                                        <p:attrNameLst>
                                          <p:attrName>xshear</p:attrName>
                                        </p:attrNameLst>
                                      </p:cBhvr>
                                    </p:anim>
                                    <p:animScale>
                                      <p:cBhvr>
                                        <p:cTn id="108" dur="200" decel="100000" autoRev="1" fill="hold">
                                          <p:stCondLst>
                                            <p:cond delay="600"/>
                                          </p:stCondLst>
                                        </p:cTn>
                                        <p:tgtEl>
                                          <p:spTgt spid="741379">
                                            <p:txEl>
                                              <p:pRg st="15" end="15"/>
                                            </p:txEl>
                                          </p:spTgt>
                                        </p:tgtEl>
                                      </p:cBhvr>
                                      <p:from x="100000" y="100000"/>
                                      <p:to x="80000" y="100000"/>
                                    </p:animScale>
                                    <p:anim by="(#ppt_h/3+#ppt_w*0.1)" calcmode="lin" valueType="num">
                                      <p:cBhvr additive="sum">
                                        <p:cTn id="109" dur="200" decel="100000" autoRev="1" fill="hold">
                                          <p:stCondLst>
                                            <p:cond delay="600"/>
                                          </p:stCondLst>
                                        </p:cTn>
                                        <p:tgtEl>
                                          <p:spTgt spid="741379">
                                            <p:txEl>
                                              <p:pRg st="15" end="15"/>
                                            </p:txEl>
                                          </p:spTgt>
                                        </p:tgtEl>
                                        <p:attrNameLst>
                                          <p:attrName>ppt_x</p:attrName>
                                        </p:attrNameLst>
                                      </p:cBhvr>
                                    </p:anim>
                                  </p:childTnLst>
                                </p:cTn>
                              </p:par>
                              <p:par>
                                <p:cTn id="110" presetID="34" presetClass="entr" presetSubtype="0" fill="hold" nodeType="withEffect">
                                  <p:stCondLst>
                                    <p:cond delay="0"/>
                                  </p:stCondLst>
                                  <p:childTnLst>
                                    <p:set>
                                      <p:cBhvr>
                                        <p:cTn id="111" dur="1" fill="hold">
                                          <p:stCondLst>
                                            <p:cond delay="0"/>
                                          </p:stCondLst>
                                        </p:cTn>
                                        <p:tgtEl>
                                          <p:spTgt spid="741379">
                                            <p:txEl>
                                              <p:pRg st="16" end="16"/>
                                            </p:txEl>
                                          </p:spTgt>
                                        </p:tgtEl>
                                        <p:attrNameLst>
                                          <p:attrName>style.visibility</p:attrName>
                                        </p:attrNameLst>
                                      </p:cBhvr>
                                      <p:to>
                                        <p:strVal val="visible"/>
                                      </p:to>
                                    </p:set>
                                    <p:anim from="(-#ppt_w/2)" to="(#ppt_x)" calcmode="lin" valueType="num">
                                      <p:cBhvr>
                                        <p:cTn id="112" dur="600" fill="hold">
                                          <p:stCondLst>
                                            <p:cond delay="0"/>
                                          </p:stCondLst>
                                        </p:cTn>
                                        <p:tgtEl>
                                          <p:spTgt spid="741379">
                                            <p:txEl>
                                              <p:pRg st="16" end="16"/>
                                            </p:txEl>
                                          </p:spTgt>
                                        </p:tgtEl>
                                        <p:attrNameLst>
                                          <p:attrName>ppt_x</p:attrName>
                                        </p:attrNameLst>
                                      </p:cBhvr>
                                    </p:anim>
                                    <p:anim from="0" to="-1.0" calcmode="lin" valueType="num">
                                      <p:cBhvr>
                                        <p:cTn id="113" dur="200" decel="50000" autoRev="1" fill="hold">
                                          <p:stCondLst>
                                            <p:cond delay="600"/>
                                          </p:stCondLst>
                                        </p:cTn>
                                        <p:tgtEl>
                                          <p:spTgt spid="741379">
                                            <p:txEl>
                                              <p:pRg st="16" end="16"/>
                                            </p:txEl>
                                          </p:spTgt>
                                        </p:tgtEl>
                                        <p:attrNameLst>
                                          <p:attrName>xshear</p:attrName>
                                        </p:attrNameLst>
                                      </p:cBhvr>
                                    </p:anim>
                                    <p:animScale>
                                      <p:cBhvr>
                                        <p:cTn id="114" dur="200" decel="100000" autoRev="1" fill="hold">
                                          <p:stCondLst>
                                            <p:cond delay="600"/>
                                          </p:stCondLst>
                                        </p:cTn>
                                        <p:tgtEl>
                                          <p:spTgt spid="741379">
                                            <p:txEl>
                                              <p:pRg st="16" end="16"/>
                                            </p:txEl>
                                          </p:spTgt>
                                        </p:tgtEl>
                                      </p:cBhvr>
                                      <p:from x="100000" y="100000"/>
                                      <p:to x="80000" y="100000"/>
                                    </p:animScale>
                                    <p:anim by="(#ppt_h/3+#ppt_w*0.1)" calcmode="lin" valueType="num">
                                      <p:cBhvr additive="sum">
                                        <p:cTn id="115" dur="200" decel="100000" autoRev="1" fill="hold">
                                          <p:stCondLst>
                                            <p:cond delay="600"/>
                                          </p:stCondLst>
                                        </p:cTn>
                                        <p:tgtEl>
                                          <p:spTgt spid="741379">
                                            <p:txEl>
                                              <p:pRg st="16" end="16"/>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a:extLst>
              <a:ext uri="{FF2B5EF4-FFF2-40B4-BE49-F238E27FC236}">
                <a16:creationId xmlns:a16="http://schemas.microsoft.com/office/drawing/2014/main" xmlns="" id="{592DD18E-1F44-C811-6989-6BE208B0961E}"/>
              </a:ext>
            </a:extLst>
          </p:cNvPr>
          <p:cNvSpPr>
            <a:spLocks noGrp="1" noChangeArrowheads="1"/>
          </p:cNvSpPr>
          <p:nvPr>
            <p:ph type="title"/>
          </p:nvPr>
        </p:nvSpPr>
        <p:spPr>
          <a:xfrm>
            <a:off x="354980" y="-1"/>
            <a:ext cx="9307339" cy="1129460"/>
          </a:xfrm>
        </p:spPr>
        <p:txBody>
          <a:bodyPr/>
          <a:lstStyle/>
          <a:p>
            <a:r>
              <a:rPr lang="en-US" altLang="en-US" sz="3558" dirty="0"/>
              <a:t>The System: </a:t>
            </a:r>
            <a:r>
              <a:rPr lang="en-US" altLang="en-US" dirty="0"/>
              <a:t>The</a:t>
            </a:r>
            <a:r>
              <a:rPr lang="en-US" altLang="en-US" sz="3558" dirty="0"/>
              <a:t> Community </a:t>
            </a:r>
            <a:r>
              <a:rPr lang="en-US" altLang="en-US" sz="2000" dirty="0"/>
              <a:t>(cont’d.) </a:t>
            </a:r>
          </a:p>
        </p:txBody>
      </p:sp>
      <p:sp>
        <p:nvSpPr>
          <p:cNvPr id="742403" name="Text Box 3">
            <a:extLst>
              <a:ext uri="{FF2B5EF4-FFF2-40B4-BE49-F238E27FC236}">
                <a16:creationId xmlns:a16="http://schemas.microsoft.com/office/drawing/2014/main" xmlns="" id="{F64B1F6C-EBFD-77A5-9C1C-B89176F72925}"/>
              </a:ext>
            </a:extLst>
          </p:cNvPr>
          <p:cNvSpPr txBox="1">
            <a:spLocks noChangeArrowheads="1"/>
          </p:cNvSpPr>
          <p:nvPr/>
        </p:nvSpPr>
        <p:spPr bwMode="auto">
          <a:xfrm>
            <a:off x="486751" y="828270"/>
            <a:ext cx="8147796" cy="245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3162" b="1" dirty="0">
                <a:solidFill>
                  <a:schemeClr val="accent1"/>
                </a:solidFill>
                <a:latin typeface="Times New Roman" panose="02020603050405020304" pitchFamily="18" charset="0"/>
              </a:rPr>
              <a:t>In a system</a:t>
            </a:r>
          </a:p>
          <a:p>
            <a:pPr>
              <a:lnSpc>
                <a:spcPct val="80000"/>
              </a:lnSpc>
              <a:spcBef>
                <a:spcPct val="0"/>
              </a:spcBef>
            </a:pPr>
            <a:r>
              <a:rPr lang="en-US" altLang="en-US" sz="3162" b="1" i="1" dirty="0">
                <a:solidFill>
                  <a:schemeClr val="accent2"/>
                </a:solidFill>
                <a:latin typeface="Times New Roman" panose="02020603050405020304" pitchFamily="18" charset="0"/>
              </a:rPr>
              <a:t>all problems have a rational solution</a:t>
            </a:r>
          </a:p>
          <a:p>
            <a:pPr>
              <a:lnSpc>
                <a:spcPct val="80000"/>
              </a:lnSpc>
              <a:spcBef>
                <a:spcPct val="0"/>
              </a:spcBef>
            </a:pPr>
            <a:r>
              <a:rPr lang="en-US" altLang="en-US" sz="3162" b="1" dirty="0">
                <a:solidFill>
                  <a:schemeClr val="accent1"/>
                </a:solidFill>
                <a:latin typeface="Times New Roman" panose="02020603050405020304" pitchFamily="18" charset="0"/>
              </a:rPr>
              <a:t>In community</a:t>
            </a:r>
          </a:p>
          <a:p>
            <a:pPr>
              <a:lnSpc>
                <a:spcPct val="80000"/>
              </a:lnSpc>
              <a:spcBef>
                <a:spcPct val="0"/>
              </a:spcBef>
            </a:pPr>
            <a:r>
              <a:rPr lang="en-US" altLang="en-US" sz="3162" b="1" i="1" dirty="0">
                <a:solidFill>
                  <a:schemeClr val="accent2"/>
                </a:solidFill>
                <a:latin typeface="Times New Roman" panose="02020603050405020304" pitchFamily="18" charset="0"/>
              </a:rPr>
              <a:t>there is room for confusion, and mystery, and recognition that some things are beyond human control</a:t>
            </a:r>
          </a:p>
        </p:txBody>
      </p:sp>
      <p:sp>
        <p:nvSpPr>
          <p:cNvPr id="172036" name="Line 10">
            <a:extLst>
              <a:ext uri="{FF2B5EF4-FFF2-40B4-BE49-F238E27FC236}">
                <a16:creationId xmlns:a16="http://schemas.microsoft.com/office/drawing/2014/main" xmlns="" id="{C3283D28-9780-8954-CBB9-86899B7FFAF8}"/>
              </a:ext>
            </a:extLst>
          </p:cNvPr>
          <p:cNvSpPr>
            <a:spLocks noChangeShapeType="1"/>
          </p:cNvSpPr>
          <p:nvPr/>
        </p:nvSpPr>
        <p:spPr bwMode="auto">
          <a:xfrm>
            <a:off x="502437" y="903567"/>
            <a:ext cx="6431645"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pic>
        <p:nvPicPr>
          <p:cNvPr id="172037" name="Picture 15" descr="bd05062_">
            <a:extLst>
              <a:ext uri="{FF2B5EF4-FFF2-40B4-BE49-F238E27FC236}">
                <a16:creationId xmlns:a16="http://schemas.microsoft.com/office/drawing/2014/main" xmlns="" id="{40B2B04A-D9F8-B4CF-EABC-5B4390B21BA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438" y="3162487"/>
            <a:ext cx="7910922" cy="3698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nodeType="afterEffect">
                                  <p:stCondLst>
                                    <p:cond delay="0"/>
                                  </p:stCondLst>
                                  <p:childTnLst>
                                    <p:set>
                                      <p:cBhvr>
                                        <p:cTn id="6" dur="1" fill="hold">
                                          <p:stCondLst>
                                            <p:cond delay="0"/>
                                          </p:stCondLst>
                                        </p:cTn>
                                        <p:tgtEl>
                                          <p:spTgt spid="742403">
                                            <p:txEl>
                                              <p:pRg st="0" end="0"/>
                                            </p:txEl>
                                          </p:spTgt>
                                        </p:tgtEl>
                                        <p:attrNameLst>
                                          <p:attrName>style.visibility</p:attrName>
                                        </p:attrNameLst>
                                      </p:cBhvr>
                                      <p:to>
                                        <p:strVal val="visible"/>
                                      </p:to>
                                    </p:set>
                                    <p:animScale>
                                      <p:cBhvr>
                                        <p:cTn id="7" dur="1000" decel="50000" fill="hold">
                                          <p:stCondLst>
                                            <p:cond delay="0"/>
                                          </p:stCondLst>
                                        </p:cTn>
                                        <p:tgtEl>
                                          <p:spTgt spid="74240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742403">
                                            <p:txEl>
                                              <p:pRg st="0" end="0"/>
                                            </p:txEl>
                                          </p:spTgt>
                                        </p:tgtEl>
                                        <p:attrNameLst>
                                          <p:attrName>ppt_x</p:attrName>
                                          <p:attrName>ppt_y</p:attrName>
                                        </p:attrNameLst>
                                      </p:cBhvr>
                                    </p:animMotion>
                                    <p:animEffect transition="in" filter="fade">
                                      <p:cBhvr>
                                        <p:cTn id="9" dur="1000"/>
                                        <p:tgtEl>
                                          <p:spTgt spid="74240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4" presetClass="entr" presetSubtype="0" fill="hold" nodeType="clickEffect">
                                  <p:stCondLst>
                                    <p:cond delay="0"/>
                                  </p:stCondLst>
                                  <p:childTnLst>
                                    <p:set>
                                      <p:cBhvr>
                                        <p:cTn id="13" dur="1" fill="hold">
                                          <p:stCondLst>
                                            <p:cond delay="0"/>
                                          </p:stCondLst>
                                        </p:cTn>
                                        <p:tgtEl>
                                          <p:spTgt spid="742403">
                                            <p:txEl>
                                              <p:pRg st="1" end="1"/>
                                            </p:txEl>
                                          </p:spTgt>
                                        </p:tgtEl>
                                        <p:attrNameLst>
                                          <p:attrName>style.visibility</p:attrName>
                                        </p:attrNameLst>
                                      </p:cBhvr>
                                      <p:to>
                                        <p:strVal val="visible"/>
                                      </p:to>
                                    </p:set>
                                    <p:anim from="(-#ppt_w/2)" to="(#ppt_x)" calcmode="lin" valueType="num">
                                      <p:cBhvr>
                                        <p:cTn id="14" dur="600" fill="hold">
                                          <p:stCondLst>
                                            <p:cond delay="0"/>
                                          </p:stCondLst>
                                        </p:cTn>
                                        <p:tgtEl>
                                          <p:spTgt spid="742403">
                                            <p:txEl>
                                              <p:pRg st="1" end="1"/>
                                            </p:txEl>
                                          </p:spTgt>
                                        </p:tgtEl>
                                        <p:attrNameLst>
                                          <p:attrName>ppt_x</p:attrName>
                                        </p:attrNameLst>
                                      </p:cBhvr>
                                    </p:anim>
                                    <p:anim from="0" to="-1.0" calcmode="lin" valueType="num">
                                      <p:cBhvr>
                                        <p:cTn id="15" dur="200" decel="50000" autoRev="1" fill="hold">
                                          <p:stCondLst>
                                            <p:cond delay="600"/>
                                          </p:stCondLst>
                                        </p:cTn>
                                        <p:tgtEl>
                                          <p:spTgt spid="742403">
                                            <p:txEl>
                                              <p:pRg st="1" end="1"/>
                                            </p:txEl>
                                          </p:spTgt>
                                        </p:tgtEl>
                                        <p:attrNameLst>
                                          <p:attrName>xshear</p:attrName>
                                        </p:attrNameLst>
                                      </p:cBhvr>
                                    </p:anim>
                                    <p:animScale>
                                      <p:cBhvr>
                                        <p:cTn id="16" dur="200" decel="100000" autoRev="1" fill="hold">
                                          <p:stCondLst>
                                            <p:cond delay="600"/>
                                          </p:stCondLst>
                                        </p:cTn>
                                        <p:tgtEl>
                                          <p:spTgt spid="742403">
                                            <p:txEl>
                                              <p:pRg st="1" end="1"/>
                                            </p:txEl>
                                          </p:spTgt>
                                        </p:tgtEl>
                                      </p:cBhvr>
                                      <p:from x="100000" y="100000"/>
                                      <p:to x="80000" y="100000"/>
                                    </p:animScale>
                                    <p:anim by="(#ppt_h/3+#ppt_w*0.1)" calcmode="lin" valueType="num">
                                      <p:cBhvr additive="sum">
                                        <p:cTn id="17" dur="200" decel="100000" autoRev="1" fill="hold">
                                          <p:stCondLst>
                                            <p:cond delay="600"/>
                                          </p:stCondLst>
                                        </p:cTn>
                                        <p:tgtEl>
                                          <p:spTgt spid="742403">
                                            <p:txEl>
                                              <p:pRg st="1" end="1"/>
                                            </p:txEl>
                                          </p:spTgt>
                                        </p:tgtEl>
                                        <p:attrNameLst>
                                          <p:attrName>ppt_x</p:attrName>
                                        </p:attrNameLst>
                                      </p:cBhvr>
                                    </p:anim>
                                  </p:childTnLst>
                                </p:cTn>
                              </p:par>
                            </p:childTnLst>
                          </p:cTn>
                        </p:par>
                        <p:par>
                          <p:cTn id="18" fill="hold" nodeType="afterGroup">
                            <p:stCondLst>
                              <p:cond delay="1000"/>
                            </p:stCondLst>
                            <p:childTnLst>
                              <p:par>
                                <p:cTn id="19" presetID="52" presetClass="entr" presetSubtype="0" fill="hold" nodeType="afterEffect">
                                  <p:stCondLst>
                                    <p:cond delay="0"/>
                                  </p:stCondLst>
                                  <p:childTnLst>
                                    <p:set>
                                      <p:cBhvr>
                                        <p:cTn id="20" dur="1" fill="hold">
                                          <p:stCondLst>
                                            <p:cond delay="0"/>
                                          </p:stCondLst>
                                        </p:cTn>
                                        <p:tgtEl>
                                          <p:spTgt spid="742403">
                                            <p:txEl>
                                              <p:pRg st="2" end="2"/>
                                            </p:txEl>
                                          </p:spTgt>
                                        </p:tgtEl>
                                        <p:attrNameLst>
                                          <p:attrName>style.visibility</p:attrName>
                                        </p:attrNameLst>
                                      </p:cBhvr>
                                      <p:to>
                                        <p:strVal val="visible"/>
                                      </p:to>
                                    </p:set>
                                    <p:animScale>
                                      <p:cBhvr>
                                        <p:cTn id="21" dur="1000" decel="50000" fill="hold">
                                          <p:stCondLst>
                                            <p:cond delay="0"/>
                                          </p:stCondLst>
                                        </p:cTn>
                                        <p:tgtEl>
                                          <p:spTgt spid="74240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742403">
                                            <p:txEl>
                                              <p:pRg st="2" end="2"/>
                                            </p:txEl>
                                          </p:spTgt>
                                        </p:tgtEl>
                                        <p:attrNameLst>
                                          <p:attrName>ppt_x</p:attrName>
                                          <p:attrName>ppt_y</p:attrName>
                                        </p:attrNameLst>
                                      </p:cBhvr>
                                    </p:animMotion>
                                    <p:animEffect transition="in" filter="fade">
                                      <p:cBhvr>
                                        <p:cTn id="23" dur="1000"/>
                                        <p:tgtEl>
                                          <p:spTgt spid="74240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34" presetClass="entr" presetSubtype="0" fill="hold" nodeType="clickEffect">
                                  <p:stCondLst>
                                    <p:cond delay="0"/>
                                  </p:stCondLst>
                                  <p:childTnLst>
                                    <p:set>
                                      <p:cBhvr>
                                        <p:cTn id="27" dur="1" fill="hold">
                                          <p:stCondLst>
                                            <p:cond delay="0"/>
                                          </p:stCondLst>
                                        </p:cTn>
                                        <p:tgtEl>
                                          <p:spTgt spid="742403">
                                            <p:txEl>
                                              <p:pRg st="3" end="3"/>
                                            </p:txEl>
                                          </p:spTgt>
                                        </p:tgtEl>
                                        <p:attrNameLst>
                                          <p:attrName>style.visibility</p:attrName>
                                        </p:attrNameLst>
                                      </p:cBhvr>
                                      <p:to>
                                        <p:strVal val="visible"/>
                                      </p:to>
                                    </p:set>
                                    <p:anim from="(-#ppt_w/2)" to="(#ppt_x)" calcmode="lin" valueType="num">
                                      <p:cBhvr>
                                        <p:cTn id="28" dur="600" fill="hold">
                                          <p:stCondLst>
                                            <p:cond delay="0"/>
                                          </p:stCondLst>
                                        </p:cTn>
                                        <p:tgtEl>
                                          <p:spTgt spid="742403">
                                            <p:txEl>
                                              <p:pRg st="3" end="3"/>
                                            </p:txEl>
                                          </p:spTgt>
                                        </p:tgtEl>
                                        <p:attrNameLst>
                                          <p:attrName>ppt_x</p:attrName>
                                        </p:attrNameLst>
                                      </p:cBhvr>
                                    </p:anim>
                                    <p:anim from="0" to="-1.0" calcmode="lin" valueType="num">
                                      <p:cBhvr>
                                        <p:cTn id="29" dur="200" decel="50000" autoRev="1" fill="hold">
                                          <p:stCondLst>
                                            <p:cond delay="600"/>
                                          </p:stCondLst>
                                        </p:cTn>
                                        <p:tgtEl>
                                          <p:spTgt spid="742403">
                                            <p:txEl>
                                              <p:pRg st="3" end="3"/>
                                            </p:txEl>
                                          </p:spTgt>
                                        </p:tgtEl>
                                        <p:attrNameLst>
                                          <p:attrName>xshear</p:attrName>
                                        </p:attrNameLst>
                                      </p:cBhvr>
                                    </p:anim>
                                    <p:animScale>
                                      <p:cBhvr>
                                        <p:cTn id="30" dur="200" decel="100000" autoRev="1" fill="hold">
                                          <p:stCondLst>
                                            <p:cond delay="600"/>
                                          </p:stCondLst>
                                        </p:cTn>
                                        <p:tgtEl>
                                          <p:spTgt spid="742403">
                                            <p:txEl>
                                              <p:pRg st="3" end="3"/>
                                            </p:txEl>
                                          </p:spTgt>
                                        </p:tgtEl>
                                      </p:cBhvr>
                                      <p:from x="100000" y="100000"/>
                                      <p:to x="80000" y="100000"/>
                                    </p:animScale>
                                    <p:anim by="(#ppt_h/3+#ppt_w*0.1)" calcmode="lin" valueType="num">
                                      <p:cBhvr additive="sum">
                                        <p:cTn id="31" dur="200" decel="100000" autoRev="1" fill="hold">
                                          <p:stCondLst>
                                            <p:cond delay="600"/>
                                          </p:stCondLst>
                                        </p:cTn>
                                        <p:tgtEl>
                                          <p:spTgt spid="742403">
                                            <p:txEl>
                                              <p:pRg st="3" end="3"/>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Line 3">
            <a:extLst>
              <a:ext uri="{FF2B5EF4-FFF2-40B4-BE49-F238E27FC236}">
                <a16:creationId xmlns:a16="http://schemas.microsoft.com/office/drawing/2014/main" xmlns="" id="{E8BFAE5A-E34C-567B-289A-F215B6987ACA}"/>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178179" name="AutoShape 5" descr="http://mail.aol.com/38466-111/aol-6/en-us/mail/get-attachment.aspx?uid=29589111&amp;folder=NewMail&amp;partId=1">
            <a:extLst>
              <a:ext uri="{FF2B5EF4-FFF2-40B4-BE49-F238E27FC236}">
                <a16:creationId xmlns:a16="http://schemas.microsoft.com/office/drawing/2014/main" xmlns="" id="{8E172CCE-7702-CC60-1467-970A3088474E}"/>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78180" name="AutoShape 7" descr="http://mail.aol.com/38466-111/aol-6/en-us/mail/get-attachment.aspx?uid=29589111&amp;folder=NewMail&amp;partId=1">
            <a:extLst>
              <a:ext uri="{FF2B5EF4-FFF2-40B4-BE49-F238E27FC236}">
                <a16:creationId xmlns:a16="http://schemas.microsoft.com/office/drawing/2014/main" xmlns="" id="{6C29B4F9-F6C6-AFA0-C76E-6398B8AFE244}"/>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78181" name="AutoShape 9" descr="http://mail.aol.com/38466-111/aol-6/en-us/mail/get-attachment.aspx?uid=29589111&amp;folder=NewMail&amp;partId=1">
            <a:extLst>
              <a:ext uri="{FF2B5EF4-FFF2-40B4-BE49-F238E27FC236}">
                <a16:creationId xmlns:a16="http://schemas.microsoft.com/office/drawing/2014/main" xmlns="" id="{EB6A200C-38FA-049D-B233-CEF239BB3861}"/>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78182" name="AutoShape 11" descr="http://mail.aol.com/38466-111/aol-6/en-us/mail/get-attachment.aspx?uid=29589111&amp;folder=NewMail&amp;partId=1">
            <a:extLst>
              <a:ext uri="{FF2B5EF4-FFF2-40B4-BE49-F238E27FC236}">
                <a16:creationId xmlns:a16="http://schemas.microsoft.com/office/drawing/2014/main" xmlns="" id="{C65A9AFE-ABA8-D669-194C-58B9A5795C51}"/>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178183" name="Title 10">
            <a:extLst>
              <a:ext uri="{FF2B5EF4-FFF2-40B4-BE49-F238E27FC236}">
                <a16:creationId xmlns:a16="http://schemas.microsoft.com/office/drawing/2014/main" xmlns="" id="{9B3B446C-453C-D8F5-572A-A0500D1BB601}"/>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348"/>
              <a:t>Community Network</a:t>
            </a:r>
            <a:br>
              <a:rPr lang="en-US" altLang="en-US" sz="4348"/>
            </a:br>
            <a:endParaRPr lang="en-US" altLang="en-US" sz="4348"/>
          </a:p>
        </p:txBody>
      </p:sp>
      <p:sp>
        <p:nvSpPr>
          <p:cNvPr id="2" name="TextBox 1">
            <a:extLst>
              <a:ext uri="{FF2B5EF4-FFF2-40B4-BE49-F238E27FC236}">
                <a16:creationId xmlns:a16="http://schemas.microsoft.com/office/drawing/2014/main" xmlns="" id="{A1154862-2E8C-7FC9-A12F-FB0773E014E4}"/>
              </a:ext>
            </a:extLst>
          </p:cNvPr>
          <p:cNvSpPr txBox="1"/>
          <p:nvPr/>
        </p:nvSpPr>
        <p:spPr>
          <a:xfrm>
            <a:off x="387733" y="903570"/>
            <a:ext cx="8132109" cy="5778480"/>
          </a:xfrm>
          <a:prstGeom prst="rect">
            <a:avLst/>
          </a:prstGeom>
          <a:noFill/>
        </p:spPr>
        <p:txBody>
          <a:bodyPr>
            <a:spAutoFit/>
          </a:bodyPr>
          <a:lstStyle/>
          <a:p>
            <a:pPr marL="2597879" lvl="5" indent="-338854" defTabSz="451805">
              <a:buFont typeface="Arial"/>
              <a:buChar char="•"/>
              <a:defRPr/>
            </a:pPr>
            <a:r>
              <a:rPr lang="en-US" sz="2965" dirty="0">
                <a:solidFill>
                  <a:srgbClr val="C00000"/>
                </a:solidFill>
                <a:latin typeface="Times New Roman" charset="0"/>
                <a:ea typeface="ＭＳ Ｐゴシック" charset="0"/>
                <a:cs typeface="ＭＳ Ｐゴシック" charset="0"/>
              </a:rPr>
              <a:t>Community is a network of people.  Members may be geographically distant and </a:t>
            </a:r>
            <a:r>
              <a:rPr lang="en-US" sz="2965" u="sng" dirty="0">
                <a:solidFill>
                  <a:srgbClr val="C00000"/>
                </a:solidFill>
                <a:latin typeface="Times New Roman" charset="0"/>
                <a:ea typeface="ＭＳ Ｐゴシック" charset="0"/>
                <a:cs typeface="ＭＳ Ｐゴシック" charset="0"/>
              </a:rPr>
              <a:t>vary in numerous characteristics</a:t>
            </a:r>
            <a:r>
              <a:rPr lang="en-US" sz="2965" dirty="0">
                <a:solidFill>
                  <a:srgbClr val="C00000"/>
                </a:solidFill>
                <a:latin typeface="Times New Roman" charset="0"/>
                <a:ea typeface="ＭＳ Ｐゴシック" charset="0"/>
                <a:cs typeface="ＭＳ Ｐゴシック" charset="0"/>
              </a:rPr>
              <a:t>; politically, sexual orientation, professionally, nationality, religion, etc.</a:t>
            </a:r>
          </a:p>
          <a:p>
            <a:pPr marL="338854" indent="-338854">
              <a:buFont typeface="Arial"/>
              <a:buChar char="•"/>
              <a:defRPr/>
            </a:pPr>
            <a:r>
              <a:rPr lang="en-US" sz="2965" dirty="0">
                <a:solidFill>
                  <a:srgbClr val="28736D"/>
                </a:solidFill>
                <a:latin typeface="Times New Roman" charset="0"/>
                <a:ea typeface="ＭＳ Ｐゴシック" charset="0"/>
                <a:cs typeface="ＭＳ Ｐゴシック" charset="0"/>
              </a:rPr>
              <a:t>Despite those differences a bond is nurtured, a </a:t>
            </a:r>
            <a:r>
              <a:rPr lang="en-US" sz="2965" u="sng" dirty="0">
                <a:solidFill>
                  <a:srgbClr val="28736D"/>
                </a:solidFill>
                <a:latin typeface="Times New Roman" charset="0"/>
                <a:ea typeface="ＭＳ Ｐゴシック" charset="0"/>
                <a:cs typeface="ＭＳ Ｐゴシック" charset="0"/>
              </a:rPr>
              <a:t>connectivity, a common cause </a:t>
            </a:r>
            <a:r>
              <a:rPr lang="en-US" sz="2965" dirty="0">
                <a:solidFill>
                  <a:srgbClr val="28736D"/>
                </a:solidFill>
                <a:latin typeface="Times New Roman" charset="0"/>
                <a:ea typeface="ＭＳ Ｐゴシック" charset="0"/>
                <a:cs typeface="ＭＳ Ｐゴシック" charset="0"/>
              </a:rPr>
              <a:t>to celebrate</a:t>
            </a:r>
          </a:p>
          <a:p>
            <a:pPr marL="338854" indent="-338854">
              <a:buFont typeface="Arial"/>
              <a:buChar char="•"/>
              <a:defRPr/>
            </a:pPr>
            <a:r>
              <a:rPr lang="en-US" sz="2965" dirty="0">
                <a:solidFill>
                  <a:srgbClr val="FFD011"/>
                </a:solidFill>
                <a:latin typeface="Times New Roman" charset="0"/>
                <a:ea typeface="ＭＳ Ｐゴシック" charset="0"/>
                <a:cs typeface="ＭＳ Ｐゴシック" charset="0"/>
              </a:rPr>
              <a:t>Group members </a:t>
            </a:r>
            <a:r>
              <a:rPr lang="en-US" sz="2965" u="sng" dirty="0">
                <a:solidFill>
                  <a:srgbClr val="FFD011"/>
                </a:solidFill>
                <a:latin typeface="Times New Roman" charset="0"/>
                <a:ea typeface="ＭＳ Ｐゴシック" charset="0"/>
                <a:cs typeface="ＭＳ Ｐゴシック" charset="0"/>
              </a:rPr>
              <a:t>gather on a regular basis</a:t>
            </a:r>
            <a:r>
              <a:rPr lang="en-US" sz="2965" dirty="0">
                <a:solidFill>
                  <a:srgbClr val="FFD011"/>
                </a:solidFill>
                <a:latin typeface="Times New Roman" charset="0"/>
                <a:ea typeface="ＭＳ Ｐゴシック" charset="0"/>
                <a:cs typeface="ＭＳ Ｐゴシック" charset="0"/>
              </a:rPr>
              <a:t>, behavioral patterns and nuances of a culture form.</a:t>
            </a:r>
          </a:p>
          <a:p>
            <a:pPr marL="338854" indent="-338854">
              <a:buFont typeface="Arial"/>
              <a:buChar char="•"/>
              <a:defRPr/>
            </a:pPr>
            <a:r>
              <a:rPr lang="en-US" sz="2965" dirty="0">
                <a:solidFill>
                  <a:srgbClr val="0000FF"/>
                </a:solidFill>
                <a:latin typeface="Times New Roman" charset="0"/>
                <a:ea typeface="ＭＳ Ｐゴシック" charset="0"/>
                <a:cs typeface="ＭＳ Ｐゴシック" charset="0"/>
              </a:rPr>
              <a:t>The term community is the blending of the prefix “com” meaning </a:t>
            </a:r>
            <a:r>
              <a:rPr lang="en-US" sz="2965" i="1" dirty="0">
                <a:solidFill>
                  <a:srgbClr val="0000FF"/>
                </a:solidFill>
                <a:latin typeface="Times New Roman" charset="0"/>
                <a:ea typeface="ＭＳ Ｐゴシック" charset="0"/>
                <a:cs typeface="ＭＳ Ｐゴシック" charset="0"/>
              </a:rPr>
              <a:t>with</a:t>
            </a:r>
            <a:r>
              <a:rPr lang="en-US" sz="2965" dirty="0">
                <a:solidFill>
                  <a:srgbClr val="0000FF"/>
                </a:solidFill>
                <a:latin typeface="Times New Roman" charset="0"/>
                <a:ea typeface="ＭＳ Ｐゴシック" charset="0"/>
                <a:cs typeface="ＭＳ Ｐゴシック" charset="0"/>
              </a:rPr>
              <a:t> and the root word “unity”</a:t>
            </a:r>
            <a:r>
              <a:rPr lang="en-US" sz="3162" dirty="0">
                <a:solidFill>
                  <a:srgbClr val="0000FF"/>
                </a:solidFill>
                <a:latin typeface="Times New Roman" charset="0"/>
                <a:ea typeface="ＭＳ Ｐゴシック" charset="0"/>
                <a:cs typeface="ＭＳ Ｐゴシック" charset="0"/>
              </a:rPr>
              <a:t>. </a:t>
            </a:r>
            <a:r>
              <a:rPr lang="en-US" sz="1186" b="1" dirty="0">
                <a:latin typeface="Times New Roman" charset="0"/>
                <a:ea typeface="ＭＳ Ｐゴシック" charset="0"/>
                <a:cs typeface="ＭＳ Ｐゴシック" charset="0"/>
              </a:rPr>
              <a:t>Inspired by Al </a:t>
            </a:r>
            <a:r>
              <a:rPr lang="en-US" sz="1186" b="1" dirty="0" err="1">
                <a:latin typeface="Times New Roman" charset="0"/>
                <a:ea typeface="ＭＳ Ｐゴシック" charset="0"/>
                <a:cs typeface="ＭＳ Ｐゴシック" charset="0"/>
              </a:rPr>
              <a:t>Condeluce</a:t>
            </a:r>
            <a:endParaRPr lang="en-US" sz="1186" b="1" dirty="0">
              <a:latin typeface="Times New Roman" charset="0"/>
              <a:ea typeface="ＭＳ Ｐゴシック" charset="0"/>
              <a:cs typeface="ＭＳ Ｐゴシック" charset="0"/>
            </a:endParaRPr>
          </a:p>
        </p:txBody>
      </p:sp>
      <p:pic>
        <p:nvPicPr>
          <p:cNvPr id="4" name="Picture 3">
            <a:extLst>
              <a:ext uri="{FF2B5EF4-FFF2-40B4-BE49-F238E27FC236}">
                <a16:creationId xmlns:a16="http://schemas.microsoft.com/office/drawing/2014/main" xmlns="" id="{FA2F021F-3550-CC76-94BC-8287231F1AEA}"/>
              </a:ext>
            </a:extLst>
          </p:cNvPr>
          <p:cNvPicPr>
            <a:picLocks noChangeAspect="1"/>
          </p:cNvPicPr>
          <p:nvPr/>
        </p:nvPicPr>
        <p:blipFill>
          <a:blip r:embed="rId2">
            <a:extLst>
              <a:ext uri="{28A0092B-C50C-407E-A947-70E740481C1C}">
                <a14:useLocalDpi xmlns:a14="http://schemas.microsoft.com/office/drawing/2010/main" val="0"/>
              </a:ext>
            </a:extLst>
          </a:blip>
          <a:srcRect l="6659" t="5653" r="6169" b="9213"/>
          <a:stretch>
            <a:fillRect/>
          </a:stretch>
        </p:blipFill>
        <p:spPr bwMode="auto">
          <a:xfrm>
            <a:off x="420866" y="903567"/>
            <a:ext cx="2577363" cy="2710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fade">
                                      <p:cBhvr>
                                        <p:cTn id="15" dur="1000"/>
                                        <p:tgtEl>
                                          <p:spTgt spid="2">
                                            <p:txEl>
                                              <p:pRg st="0" end="0"/>
                                            </p:txEl>
                                          </p:spTgt>
                                        </p:tgtEl>
                                      </p:cBhvr>
                                    </p:animEffect>
                                    <p:anim calcmode="lin" valueType="num">
                                      <p:cBhvr>
                                        <p:cTn id="16"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fade">
                                      <p:cBhvr>
                                        <p:cTn id="22" dur="1000"/>
                                        <p:tgtEl>
                                          <p:spTgt spid="2">
                                            <p:txEl>
                                              <p:pRg st="1" end="1"/>
                                            </p:txEl>
                                          </p:spTgt>
                                        </p:tgtEl>
                                      </p:cBhvr>
                                    </p:animEffect>
                                    <p:anim calcmode="lin" valueType="num">
                                      <p:cBhvr>
                                        <p:cTn id="2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
                                            <p:txEl>
                                              <p:pRg st="2" end="2"/>
                                            </p:txEl>
                                          </p:spTgt>
                                        </p:tgtEl>
                                        <p:attrNameLst>
                                          <p:attrName>style.visibility</p:attrName>
                                        </p:attrNameLst>
                                      </p:cBhvr>
                                      <p:to>
                                        <p:strVal val="visible"/>
                                      </p:to>
                                    </p:set>
                                    <p:animEffect transition="in" filter="fade">
                                      <p:cBhvr>
                                        <p:cTn id="29" dur="1000"/>
                                        <p:tgtEl>
                                          <p:spTgt spid="2">
                                            <p:txEl>
                                              <p:pRg st="2" end="2"/>
                                            </p:txEl>
                                          </p:spTgt>
                                        </p:tgtEl>
                                      </p:cBhvr>
                                    </p:animEffect>
                                    <p:anim calcmode="lin" valueType="num">
                                      <p:cBhvr>
                                        <p:cTn id="3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2">
                                            <p:txEl>
                                              <p:pRg st="3" end="3"/>
                                            </p:txEl>
                                          </p:spTgt>
                                        </p:tgtEl>
                                        <p:attrNameLst>
                                          <p:attrName>style.visibility</p:attrName>
                                        </p:attrNameLst>
                                      </p:cBhvr>
                                      <p:to>
                                        <p:strVal val="visible"/>
                                      </p:to>
                                    </p:set>
                                    <p:animEffect transition="in" filter="fade">
                                      <p:cBhvr>
                                        <p:cTn id="36" dur="1000"/>
                                        <p:tgtEl>
                                          <p:spTgt spid="2">
                                            <p:txEl>
                                              <p:pRg st="3" end="3"/>
                                            </p:txEl>
                                          </p:spTgt>
                                        </p:tgtEl>
                                      </p:cBhvr>
                                    </p:animEffect>
                                    <p:anim calcmode="lin" valueType="num">
                                      <p:cBhvr>
                                        <p:cTn id="3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Text Box 2">
            <a:extLst>
              <a:ext uri="{FF2B5EF4-FFF2-40B4-BE49-F238E27FC236}">
                <a16:creationId xmlns:a16="http://schemas.microsoft.com/office/drawing/2014/main" xmlns="" id="{499515CE-1685-125F-0646-F5F3717EB7DE}"/>
              </a:ext>
            </a:extLst>
          </p:cNvPr>
          <p:cNvSpPr txBox="1">
            <a:spLocks noChangeArrowheads="1"/>
          </p:cNvSpPr>
          <p:nvPr/>
        </p:nvSpPr>
        <p:spPr bwMode="auto">
          <a:xfrm>
            <a:off x="1093835" y="828270"/>
            <a:ext cx="3253471" cy="5044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465138">
              <a:spcBef>
                <a:spcPct val="20000"/>
              </a:spcBef>
              <a:defRPr sz="3200">
                <a:solidFill>
                  <a:schemeClr val="tx1"/>
                </a:solidFill>
                <a:latin typeface="Arial" panose="020B0604020202020204" pitchFamily="34" charset="0"/>
              </a:defRPr>
            </a:lvl1pPr>
            <a:lvl2pPr marL="742950" indent="-285750" defTabSz="465138">
              <a:spcBef>
                <a:spcPct val="20000"/>
              </a:spcBef>
              <a:buChar char="–"/>
              <a:defRPr sz="2800">
                <a:solidFill>
                  <a:schemeClr val="tx1"/>
                </a:solidFill>
                <a:latin typeface="Arial" panose="020B0604020202020204" pitchFamily="34" charset="0"/>
              </a:defRPr>
            </a:lvl2pPr>
            <a:lvl3pPr marL="1143000" indent="-228600" defTabSz="465138">
              <a:spcBef>
                <a:spcPct val="20000"/>
              </a:spcBef>
              <a:buChar char="•"/>
              <a:defRPr sz="2400">
                <a:solidFill>
                  <a:schemeClr val="tx1"/>
                </a:solidFill>
                <a:latin typeface="Arial" panose="020B0604020202020204" pitchFamily="34" charset="0"/>
              </a:defRPr>
            </a:lvl3pPr>
            <a:lvl4pPr marL="1600200" indent="-228600" defTabSz="465138">
              <a:spcBef>
                <a:spcPct val="20000"/>
              </a:spcBef>
              <a:buChar char="–"/>
              <a:defRPr sz="2000">
                <a:solidFill>
                  <a:schemeClr val="tx1"/>
                </a:solidFill>
                <a:latin typeface="Arial" panose="020B0604020202020204" pitchFamily="34" charset="0"/>
              </a:defRPr>
            </a:lvl4pPr>
            <a:lvl5pPr marL="2057400" indent="-228600" defTabSz="465138">
              <a:spcBef>
                <a:spcPct val="20000"/>
              </a:spcBef>
              <a:buChar char="»"/>
              <a:defRPr sz="2000">
                <a:solidFill>
                  <a:schemeClr val="tx1"/>
                </a:solidFill>
                <a:latin typeface="Arial" panose="020B0604020202020204" pitchFamily="34" charset="0"/>
              </a:defRPr>
            </a:lvl5pPr>
            <a:lvl6pPr marL="25146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465138"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a:spcBef>
                <a:spcPct val="0"/>
              </a:spcBef>
              <a:buClr>
                <a:srgbClr val="002060"/>
              </a:buClr>
              <a:buSzPct val="90000"/>
              <a:buFont typeface="Monotype Sorts"/>
              <a:buNone/>
            </a:pPr>
            <a:endParaRPr lang="en-US" altLang="en-US" sz="2372">
              <a:latin typeface="Times New Roman" panose="02020603050405020304" pitchFamily="18" charset="0"/>
            </a:endParaRPr>
          </a:p>
        </p:txBody>
      </p:sp>
      <p:pic>
        <p:nvPicPr>
          <p:cNvPr id="198659" name="Picture 3">
            <a:extLst>
              <a:ext uri="{FF2B5EF4-FFF2-40B4-BE49-F238E27FC236}">
                <a16:creationId xmlns:a16="http://schemas.microsoft.com/office/drawing/2014/main" xmlns="" id="{5924E2E3-BB94-8F6A-DCDE-D3CB15C948B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89796" y="6362621"/>
            <a:ext cx="901998" cy="352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8660" name="Picture 4">
            <a:extLst>
              <a:ext uri="{FF2B5EF4-FFF2-40B4-BE49-F238E27FC236}">
                <a16:creationId xmlns:a16="http://schemas.microsoft.com/office/drawing/2014/main" xmlns="" id="{8F2D168C-731E-3DD3-8E75-E8B51B766319}"/>
              </a:ext>
            </a:extLst>
          </p:cNvPr>
          <p:cNvPicPr>
            <a:picLocks noChangeAspect="1" noChangeArrowheads="1"/>
          </p:cNvPicPr>
          <p:nvPr/>
        </p:nvPicPr>
        <p:blipFill>
          <a:blip r:embed="rId4">
            <a:lum contrast="46000"/>
            <a:extLst>
              <a:ext uri="{28A0092B-C50C-407E-A947-70E740481C1C}">
                <a14:useLocalDpi xmlns:a14="http://schemas.microsoft.com/office/drawing/2010/main" val="0"/>
              </a:ext>
            </a:extLst>
          </a:blip>
          <a:srcRect/>
          <a:stretch>
            <a:fillRect/>
          </a:stretch>
        </p:blipFill>
        <p:spPr bwMode="auto">
          <a:xfrm>
            <a:off x="99283" y="58042"/>
            <a:ext cx="9660017" cy="7578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706" name="Picture 6" descr="Green apple with bite taken out">
            <a:extLst>
              <a:ext uri="{FF2B5EF4-FFF2-40B4-BE49-F238E27FC236}">
                <a16:creationId xmlns:a16="http://schemas.microsoft.com/office/drawing/2014/main" xmlns="" id="{F745BA50-B5D9-F3D1-3E9B-758C8E47F7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61765"/>
          <a:stretch>
            <a:fillRect/>
          </a:stretch>
        </p:blipFill>
        <p:spPr bwMode="auto">
          <a:xfrm>
            <a:off x="345568" y="971022"/>
            <a:ext cx="8207406" cy="5741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1C96FFE6-97B2-83F4-622C-F47B0F449190}"/>
              </a:ext>
            </a:extLst>
          </p:cNvPr>
          <p:cNvSpPr txBox="1">
            <a:spLocks noChangeArrowheads="1"/>
          </p:cNvSpPr>
          <p:nvPr/>
        </p:nvSpPr>
        <p:spPr bwMode="auto">
          <a:xfrm>
            <a:off x="571460" y="1112204"/>
            <a:ext cx="7856019" cy="1869883"/>
          </a:xfrm>
          <a:prstGeom prst="rect">
            <a:avLst/>
          </a:prstGeom>
          <a:noFill/>
          <a:ln w="76200">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854" b="1" i="1">
                <a:solidFill>
                  <a:srgbClr val="002060"/>
                </a:solidFill>
                <a:latin typeface="Tahoma" panose="020B0604030504040204" pitchFamily="34" charset="0"/>
              </a:rPr>
              <a:t>Generic:</a:t>
            </a:r>
            <a:r>
              <a:rPr lang="en-US" altLang="en-US" sz="3854" b="1">
                <a:solidFill>
                  <a:srgbClr val="002060"/>
                </a:solidFill>
                <a:latin typeface="Tahoma" panose="020B0604030504040204" pitchFamily="34" charset="0"/>
              </a:rPr>
              <a:t>  </a:t>
            </a:r>
            <a:r>
              <a:rPr lang="en-US" altLang="en-US" sz="3854" b="1">
                <a:solidFill>
                  <a:srgbClr val="C20000"/>
                </a:solidFill>
                <a:latin typeface="Leelawadee UI Semilight" panose="020B0402040204020203" pitchFamily="34" charset="-34"/>
                <a:cs typeface="Leelawadee UI Semilight" panose="020B0402040204020203" pitchFamily="34" charset="-34"/>
              </a:rPr>
              <a:t>Relating to or descriptive            		    of an entire group or 			                class; general.</a:t>
            </a:r>
          </a:p>
        </p:txBody>
      </p:sp>
      <p:sp>
        <p:nvSpPr>
          <p:cNvPr id="200708" name="Line 2">
            <a:extLst>
              <a:ext uri="{FF2B5EF4-FFF2-40B4-BE49-F238E27FC236}">
                <a16:creationId xmlns:a16="http://schemas.microsoft.com/office/drawing/2014/main" xmlns="" id="{C47B00D0-2CC8-38F7-F3B3-710553BC4728}"/>
              </a:ext>
            </a:extLst>
          </p:cNvPr>
          <p:cNvSpPr>
            <a:spLocks noChangeShapeType="1"/>
          </p:cNvSpPr>
          <p:nvPr/>
        </p:nvSpPr>
        <p:spPr bwMode="auto">
          <a:xfrm>
            <a:off x="649895" y="905136"/>
            <a:ext cx="7616008"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200709" name="Rectangle 3">
            <a:extLst>
              <a:ext uri="{FF2B5EF4-FFF2-40B4-BE49-F238E27FC236}">
                <a16:creationId xmlns:a16="http://schemas.microsoft.com/office/drawing/2014/main" xmlns="" id="{D65FBC32-69F7-6D29-345D-90B2AC1E85F1}"/>
              </a:ext>
            </a:extLst>
          </p:cNvPr>
          <p:cNvSpPr>
            <a:spLocks noGrp="1" noChangeArrowheads="1"/>
          </p:cNvSpPr>
          <p:nvPr>
            <p:ph type="title"/>
          </p:nvPr>
        </p:nvSpPr>
        <p:spPr>
          <a:xfrm>
            <a:off x="518124" y="341975"/>
            <a:ext cx="7962690" cy="511394"/>
          </a:xfrm>
        </p:spPr>
        <p:txBody>
          <a:bodyPr/>
          <a:lstStyle/>
          <a:p>
            <a:r>
              <a:rPr lang="en-US" altLang="en-US"/>
              <a:t>Generic Supports</a:t>
            </a:r>
          </a:p>
        </p:txBody>
      </p:sp>
      <p:sp>
        <p:nvSpPr>
          <p:cNvPr id="800772" name="Text Box 4">
            <a:extLst>
              <a:ext uri="{FF2B5EF4-FFF2-40B4-BE49-F238E27FC236}">
                <a16:creationId xmlns:a16="http://schemas.microsoft.com/office/drawing/2014/main" xmlns="" id="{4C025B57-EA5B-874F-CA4A-B9C894ED4495}"/>
              </a:ext>
            </a:extLst>
          </p:cNvPr>
          <p:cNvSpPr txBox="1">
            <a:spLocks noChangeArrowheads="1"/>
          </p:cNvSpPr>
          <p:nvPr/>
        </p:nvSpPr>
        <p:spPr bwMode="auto">
          <a:xfrm>
            <a:off x="591853" y="2450300"/>
            <a:ext cx="3367986" cy="4114684"/>
          </a:xfrm>
          <a:prstGeom prst="rect">
            <a:avLst/>
          </a:prstGeom>
          <a:solidFill>
            <a:schemeClr val="bg1"/>
          </a:solidFill>
          <a:ln w="152400">
            <a:solidFill>
              <a:srgbClr val="FFC000"/>
            </a:solidFill>
            <a:miter lim="800000"/>
            <a:headEnd/>
            <a:tailEnd/>
          </a:ln>
        </p:spPr>
        <p:txBody>
          <a:bodyPr lIns="99131" tIns="49565" rIns="99131" bIns="49565"/>
          <a:lstStyle>
            <a:lvl1pPr defTabSz="1003300">
              <a:spcBef>
                <a:spcPct val="20000"/>
              </a:spcBef>
              <a:defRPr sz="3200">
                <a:solidFill>
                  <a:schemeClr val="tx1"/>
                </a:solidFill>
                <a:latin typeface="Arial" panose="020B0604020202020204" pitchFamily="34" charset="0"/>
              </a:defRPr>
            </a:lvl1pPr>
            <a:lvl2pPr marL="742950" indent="-285750" defTabSz="1003300">
              <a:spcBef>
                <a:spcPct val="20000"/>
              </a:spcBef>
              <a:buChar char="–"/>
              <a:defRPr sz="2800">
                <a:solidFill>
                  <a:schemeClr val="tx1"/>
                </a:solidFill>
                <a:latin typeface="Arial" panose="020B0604020202020204" pitchFamily="34" charset="0"/>
              </a:defRPr>
            </a:lvl2pPr>
            <a:lvl3pPr marL="1143000" indent="-228600" defTabSz="1003300">
              <a:spcBef>
                <a:spcPct val="20000"/>
              </a:spcBef>
              <a:buChar char="•"/>
              <a:defRPr sz="2400">
                <a:solidFill>
                  <a:schemeClr val="tx1"/>
                </a:solidFill>
                <a:latin typeface="Arial" panose="020B0604020202020204" pitchFamily="34" charset="0"/>
              </a:defRPr>
            </a:lvl3pPr>
            <a:lvl4pPr marL="1600200" indent="-228600" defTabSz="1003300">
              <a:spcBef>
                <a:spcPct val="20000"/>
              </a:spcBef>
              <a:buChar char="–"/>
              <a:defRPr sz="2000">
                <a:solidFill>
                  <a:schemeClr val="tx1"/>
                </a:solidFill>
                <a:latin typeface="Arial" panose="020B0604020202020204" pitchFamily="34" charset="0"/>
              </a:defRPr>
            </a:lvl4pPr>
            <a:lvl5pPr marL="2057400" indent="-228600" defTabSz="1003300">
              <a:spcBef>
                <a:spcPct val="20000"/>
              </a:spcBef>
              <a:buChar char="»"/>
              <a:defRPr sz="2000">
                <a:solidFill>
                  <a:schemeClr val="tx1"/>
                </a:solidFill>
                <a:latin typeface="Arial" panose="020B0604020202020204" pitchFamily="34" charset="0"/>
              </a:defRPr>
            </a:lvl5pPr>
            <a:lvl6pPr marL="25146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10033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3755" b="1">
                <a:solidFill>
                  <a:srgbClr val="002060"/>
                </a:solidFill>
                <a:latin typeface="Bodoni MT" panose="02070603080606020203" pitchFamily="18" charset="0"/>
              </a:rPr>
              <a:t>The role of   support</a:t>
            </a:r>
          </a:p>
          <a:p>
            <a:pPr>
              <a:spcBef>
                <a:spcPct val="0"/>
              </a:spcBef>
            </a:pPr>
            <a:r>
              <a:rPr lang="en-US" altLang="en-US" sz="3755" b="1">
                <a:solidFill>
                  <a:srgbClr val="002060"/>
                </a:solidFill>
                <a:latin typeface="Bodoni MT" panose="02070603080606020203" pitchFamily="18" charset="0"/>
              </a:rPr>
              <a:t>staff is NOT to </a:t>
            </a:r>
          </a:p>
          <a:p>
            <a:pPr>
              <a:spcBef>
                <a:spcPct val="0"/>
              </a:spcBef>
            </a:pPr>
            <a:r>
              <a:rPr lang="en-US" altLang="en-US" sz="3755" b="1" i="1">
                <a:solidFill>
                  <a:srgbClr val="002060"/>
                </a:solidFill>
                <a:latin typeface="Bodoni MT" panose="02070603080606020203" pitchFamily="18" charset="0"/>
              </a:rPr>
              <a:t>provide</a:t>
            </a:r>
            <a:r>
              <a:rPr lang="en-US" altLang="en-US" sz="3755" b="1">
                <a:solidFill>
                  <a:srgbClr val="002060"/>
                </a:solidFill>
                <a:latin typeface="Bodoni MT" panose="02070603080606020203" pitchFamily="18" charset="0"/>
              </a:rPr>
              <a:t>  support,</a:t>
            </a:r>
          </a:p>
          <a:p>
            <a:pPr>
              <a:spcBef>
                <a:spcPct val="0"/>
              </a:spcBef>
            </a:pPr>
            <a:r>
              <a:rPr lang="en-US" altLang="en-US" sz="3755" b="1">
                <a:solidFill>
                  <a:srgbClr val="002060"/>
                </a:solidFill>
                <a:latin typeface="Bodoni MT" panose="02070603080606020203" pitchFamily="18" charset="0"/>
              </a:rPr>
              <a:t>but to help </a:t>
            </a:r>
          </a:p>
          <a:p>
            <a:pPr>
              <a:spcBef>
                <a:spcPct val="0"/>
              </a:spcBef>
            </a:pPr>
            <a:r>
              <a:rPr lang="en-US" altLang="en-US" sz="3755" b="1">
                <a:solidFill>
                  <a:srgbClr val="002060"/>
                </a:solidFill>
                <a:latin typeface="Bodoni MT" panose="02070603080606020203" pitchFamily="18" charset="0"/>
              </a:rPr>
              <a:t>people obtain it.</a:t>
            </a:r>
          </a:p>
        </p:txBody>
      </p:sp>
      <p:pic>
        <p:nvPicPr>
          <p:cNvPr id="196615" name="Picture 7" descr="Activities for people with disabilities | Sunrise Medical">
            <a:extLst>
              <a:ext uri="{FF2B5EF4-FFF2-40B4-BE49-F238E27FC236}">
                <a16:creationId xmlns:a16="http://schemas.microsoft.com/office/drawing/2014/main" xmlns="" id="{ED9DE484-E960-A7E0-C35D-D560E1DE2EA5}"/>
              </a:ext>
            </a:extLst>
          </p:cNvPr>
          <p:cNvPicPr>
            <a:picLocks noChangeAspect="1" noChangeArrowheads="1"/>
          </p:cNvPicPr>
          <p:nvPr/>
        </p:nvPicPr>
        <p:blipFill rotWithShape="1">
          <a:blip r:embed="rId3"/>
          <a:srcRect l="27242"/>
          <a:stretch/>
        </p:blipFill>
        <p:spPr bwMode="auto">
          <a:xfrm>
            <a:off x="4311227" y="3601721"/>
            <a:ext cx="4155469" cy="2193034"/>
          </a:xfrm>
          <a:prstGeom prst="rect">
            <a:avLst/>
          </a:prstGeom>
          <a:solidFill>
            <a:srgbClr val="000000">
              <a:shade val="95000"/>
            </a:srgbClr>
          </a:solidFill>
          <a:ln w="269875" cap="sq">
            <a:solidFill>
              <a:srgbClr val="000000"/>
            </a:solidFill>
            <a:miter lim="800000"/>
          </a:ln>
          <a:effectLst>
            <a:outerShdw blurRad="254000" dist="190500" dir="2700000" sy="90000" algn="bl" rotWithShape="0">
              <a:srgbClr val="000000">
                <a:alpha val="4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56" presetClass="entr" presetSubtype="0" fill="hold" grpId="0" nodeType="clickEffect">
                                  <p:stCondLst>
                                    <p:cond delay="0"/>
                                  </p:stCondLst>
                                  <p:iterate type="lt">
                                    <p:tmPct val="10000"/>
                                  </p:iterate>
                                  <p:childTnLst>
                                    <p:set>
                                      <p:cBhvr>
                                        <p:cTn id="12" dur="1" fill="hold">
                                          <p:stCondLst>
                                            <p:cond delay="0"/>
                                          </p:stCondLst>
                                        </p:cTn>
                                        <p:tgtEl>
                                          <p:spTgt spid="800772"/>
                                        </p:tgtEl>
                                        <p:attrNameLst>
                                          <p:attrName>style.visibility</p:attrName>
                                        </p:attrNameLst>
                                      </p:cBhvr>
                                      <p:to>
                                        <p:strVal val="visible"/>
                                      </p:to>
                                    </p:set>
                                    <p:anim by="(-#ppt_w*2)" calcmode="lin" valueType="num">
                                      <p:cBhvr rctx="PPT">
                                        <p:cTn id="13" dur="500" autoRev="1" fill="hold">
                                          <p:stCondLst>
                                            <p:cond delay="0"/>
                                          </p:stCondLst>
                                        </p:cTn>
                                        <p:tgtEl>
                                          <p:spTgt spid="800772"/>
                                        </p:tgtEl>
                                        <p:attrNameLst>
                                          <p:attrName>ppt_w</p:attrName>
                                        </p:attrNameLst>
                                      </p:cBhvr>
                                    </p:anim>
                                    <p:anim by="(#ppt_w*0.50)" calcmode="lin" valueType="num">
                                      <p:cBhvr>
                                        <p:cTn id="14" dur="500" decel="50000" autoRev="1" fill="hold">
                                          <p:stCondLst>
                                            <p:cond delay="0"/>
                                          </p:stCondLst>
                                        </p:cTn>
                                        <p:tgtEl>
                                          <p:spTgt spid="800772"/>
                                        </p:tgtEl>
                                        <p:attrNameLst>
                                          <p:attrName>ppt_x</p:attrName>
                                        </p:attrNameLst>
                                      </p:cBhvr>
                                    </p:anim>
                                    <p:anim from="(-#ppt_h/2)" to="(#ppt_y)" calcmode="lin" valueType="num">
                                      <p:cBhvr>
                                        <p:cTn id="15" dur="1000" fill="hold">
                                          <p:stCondLst>
                                            <p:cond delay="0"/>
                                          </p:stCondLst>
                                        </p:cTn>
                                        <p:tgtEl>
                                          <p:spTgt spid="800772"/>
                                        </p:tgtEl>
                                        <p:attrNameLst>
                                          <p:attrName>ppt_y</p:attrName>
                                        </p:attrNameLst>
                                      </p:cBhvr>
                                    </p:anim>
                                    <p:animRot by="21600000">
                                      <p:cBhvr>
                                        <p:cTn id="16" dur="1000" fill="hold">
                                          <p:stCondLst>
                                            <p:cond delay="0"/>
                                          </p:stCondLst>
                                        </p:cTn>
                                        <p:tgtEl>
                                          <p:spTgt spid="80077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00772" grpId="0" animBg="1"/>
    </p:bld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7" descr="photo.JPG">
            <a:extLst>
              <a:ext uri="{FF2B5EF4-FFF2-40B4-BE49-F238E27FC236}">
                <a16:creationId xmlns:a16="http://schemas.microsoft.com/office/drawing/2014/main" xmlns="" id="{F56B4CD3-F565-07D9-C97B-B02E9BEBFC65}"/>
              </a:ext>
            </a:extLst>
          </p:cNvPr>
          <p:cNvPicPr>
            <a:picLocks noChangeAspect="1"/>
          </p:cNvPicPr>
          <p:nvPr/>
        </p:nvPicPr>
        <p:blipFill>
          <a:blip r:embed="rId2">
            <a:extLst>
              <a:ext uri="{28A0092B-C50C-407E-A947-70E740481C1C}">
                <a14:useLocalDpi xmlns:a14="http://schemas.microsoft.com/office/drawing/2010/main" val="0"/>
              </a:ext>
            </a:extLst>
          </a:blip>
          <a:srcRect l="20790" t="15573" r="19707" b="37067"/>
          <a:stretch>
            <a:fillRect/>
          </a:stretch>
        </p:blipFill>
        <p:spPr bwMode="auto">
          <a:xfrm>
            <a:off x="380080" y="1094948"/>
            <a:ext cx="4332732" cy="560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5" name="Line 3">
            <a:extLst>
              <a:ext uri="{FF2B5EF4-FFF2-40B4-BE49-F238E27FC236}">
                <a16:creationId xmlns:a16="http://schemas.microsoft.com/office/drawing/2014/main" xmlns="" id="{668B2249-E818-C567-9E93-A2578DE4AF74}"/>
              </a:ext>
            </a:extLst>
          </p:cNvPr>
          <p:cNvSpPr>
            <a:spLocks noChangeShapeType="1"/>
          </p:cNvSpPr>
          <p:nvPr/>
        </p:nvSpPr>
        <p:spPr bwMode="auto">
          <a:xfrm>
            <a:off x="571460" y="903567"/>
            <a:ext cx="7614440" cy="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US" sz="2372"/>
          </a:p>
        </p:txBody>
      </p:sp>
      <p:sp>
        <p:nvSpPr>
          <p:cNvPr id="74756" name="AutoShape 5" descr="http://mail.aol.com/38466-111/aol-6/en-us/mail/get-attachment.aspx?uid=29589111&amp;folder=NewMail&amp;partId=1">
            <a:extLst>
              <a:ext uri="{FF2B5EF4-FFF2-40B4-BE49-F238E27FC236}">
                <a16:creationId xmlns:a16="http://schemas.microsoft.com/office/drawing/2014/main" xmlns="" id="{CDEA2041-968B-A1FE-3967-4F6FB1FBA002}"/>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4757" name="AutoShape 7" descr="http://mail.aol.com/38466-111/aol-6/en-us/mail/get-attachment.aspx?uid=29589111&amp;folder=NewMail&amp;partId=1">
            <a:extLst>
              <a:ext uri="{FF2B5EF4-FFF2-40B4-BE49-F238E27FC236}">
                <a16:creationId xmlns:a16="http://schemas.microsoft.com/office/drawing/2014/main" xmlns="" id="{8F4531BF-0ADA-5A9A-E3A5-7035AD323385}"/>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4758" name="AutoShape 9" descr="http://mail.aol.com/38466-111/aol-6/en-us/mail/get-attachment.aspx?uid=29589111&amp;folder=NewMail&amp;partId=1">
            <a:extLst>
              <a:ext uri="{FF2B5EF4-FFF2-40B4-BE49-F238E27FC236}">
                <a16:creationId xmlns:a16="http://schemas.microsoft.com/office/drawing/2014/main" xmlns="" id="{87C62D72-0AC3-335A-2369-2D389300CA00}"/>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4759" name="AutoShape 11" descr="http://mail.aol.com/38466-111/aol-6/en-us/mail/get-attachment.aspx?uid=29589111&amp;folder=NewMail&amp;partId=1">
            <a:extLst>
              <a:ext uri="{FF2B5EF4-FFF2-40B4-BE49-F238E27FC236}">
                <a16:creationId xmlns:a16="http://schemas.microsoft.com/office/drawing/2014/main" xmlns="" id="{4AC6A6A4-93DD-71BC-4E9E-51BC69FF5A75}"/>
              </a:ext>
            </a:extLst>
          </p:cNvPr>
          <p:cNvSpPr>
            <a:spLocks noChangeAspect="1" noChangeArrowheads="1"/>
          </p:cNvSpPr>
          <p:nvPr/>
        </p:nvSpPr>
        <p:spPr bwMode="auto">
          <a:xfrm>
            <a:off x="224778" y="-134908"/>
            <a:ext cx="301189" cy="30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74760" name="Title 10">
            <a:extLst>
              <a:ext uri="{FF2B5EF4-FFF2-40B4-BE49-F238E27FC236}">
                <a16:creationId xmlns:a16="http://schemas.microsoft.com/office/drawing/2014/main" xmlns="" id="{F2BA14C6-0B53-9610-8594-901C46A4AEB8}"/>
              </a:ext>
            </a:extLst>
          </p:cNvPr>
          <p:cNvSpPr>
            <a:spLocks noGrp="1" noChangeArrowheads="1"/>
          </p:cNvSpPr>
          <p:nvPr>
            <p:ph type="title" sz="quarter"/>
          </p:nvPr>
        </p:nvSpPr>
        <p:spPr>
          <a:xfrm>
            <a:off x="518124" y="508256"/>
            <a:ext cx="7962690" cy="244716"/>
          </a:xfrm>
        </p:spPr>
        <p:txBody>
          <a:bodyPr/>
          <a:lstStyle/>
          <a:p>
            <a:r>
              <a:rPr lang="en-US" altLang="en-US" sz="4348"/>
              <a:t/>
            </a:r>
            <a:br>
              <a:rPr lang="en-US" altLang="en-US" sz="4348"/>
            </a:br>
            <a:r>
              <a:rPr lang="en-US" altLang="en-US" sz="4249"/>
              <a:t>Come One Come All</a:t>
            </a:r>
            <a:br>
              <a:rPr lang="en-US" altLang="en-US" sz="4249"/>
            </a:br>
            <a:endParaRPr lang="en-US" altLang="en-US" sz="4249"/>
          </a:p>
        </p:txBody>
      </p:sp>
      <p:pic>
        <p:nvPicPr>
          <p:cNvPr id="74761" name="Picture 3">
            <a:extLst>
              <a:ext uri="{FF2B5EF4-FFF2-40B4-BE49-F238E27FC236}">
                <a16:creationId xmlns:a16="http://schemas.microsoft.com/office/drawing/2014/main" xmlns="" id="{BAE957BE-88D1-0BA4-8112-68B903E22A2B}"/>
              </a:ext>
            </a:extLst>
          </p:cNvPr>
          <p:cNvPicPr>
            <a:picLocks noChangeAspect="1"/>
          </p:cNvPicPr>
          <p:nvPr/>
        </p:nvPicPr>
        <p:blipFill>
          <a:blip r:embed="rId3" cstate="print">
            <a:extLst>
              <a:ext uri="{28A0092B-C50C-407E-A947-70E740481C1C}">
                <a14:useLocalDpi xmlns:a14="http://schemas.microsoft.com/office/drawing/2010/main" val="0"/>
              </a:ext>
            </a:extLst>
          </a:blip>
          <a:srcRect l="15800" t="22733" r="10741" b="25487"/>
          <a:stretch>
            <a:fillRect/>
          </a:stretch>
        </p:blipFill>
        <p:spPr bwMode="auto">
          <a:xfrm>
            <a:off x="546361" y="900430"/>
            <a:ext cx="602378" cy="425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62" name="Picture 10">
            <a:extLst>
              <a:ext uri="{FF2B5EF4-FFF2-40B4-BE49-F238E27FC236}">
                <a16:creationId xmlns:a16="http://schemas.microsoft.com/office/drawing/2014/main" xmlns="" id="{3CC68ABB-9562-FBF7-1A8E-2105A8953D3D}"/>
              </a:ext>
            </a:extLst>
          </p:cNvPr>
          <p:cNvPicPr>
            <a:picLocks noChangeAspect="1"/>
          </p:cNvPicPr>
          <p:nvPr/>
        </p:nvPicPr>
        <p:blipFill>
          <a:blip r:embed="rId3" cstate="print">
            <a:extLst>
              <a:ext uri="{28A0092B-C50C-407E-A947-70E740481C1C}">
                <a14:useLocalDpi xmlns:a14="http://schemas.microsoft.com/office/drawing/2010/main" val="0"/>
              </a:ext>
            </a:extLst>
          </a:blip>
          <a:srcRect l="15800" t="22733" r="10741" b="25487"/>
          <a:stretch>
            <a:fillRect/>
          </a:stretch>
        </p:blipFill>
        <p:spPr bwMode="auto">
          <a:xfrm>
            <a:off x="3450013" y="884743"/>
            <a:ext cx="602378" cy="425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7" name="Cloud Callout 4">
            <a:extLst>
              <a:ext uri="{FF2B5EF4-FFF2-40B4-BE49-F238E27FC236}">
                <a16:creationId xmlns:a16="http://schemas.microsoft.com/office/drawing/2014/main" xmlns="" id="{6927D23D-27D2-8324-587B-447AF692144D}"/>
              </a:ext>
            </a:extLst>
          </p:cNvPr>
          <p:cNvSpPr>
            <a:spLocks noChangeArrowheads="1"/>
          </p:cNvSpPr>
          <p:nvPr/>
        </p:nvSpPr>
        <p:spPr bwMode="auto">
          <a:xfrm>
            <a:off x="4712812" y="1094948"/>
            <a:ext cx="3934284" cy="5230025"/>
          </a:xfrm>
          <a:prstGeom prst="cloudCallout">
            <a:avLst>
              <a:gd name="adj1" fmla="val 41593"/>
              <a:gd name="adj2" fmla="val 47542"/>
            </a:avLst>
          </a:prstGeom>
          <a:solidFill>
            <a:srgbClr val="99CC00"/>
          </a:solidFill>
          <a:ln w="9525" algn="ctr">
            <a:solidFill>
              <a:schemeClr val="tx1"/>
            </a:solidFill>
            <a:round/>
            <a:headEnd/>
            <a:tailEnd/>
          </a:ln>
        </p:spPr>
        <p:txBody>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endParaRPr lang="en-US" altLang="en-US" sz="2372">
              <a:latin typeface="Times New Roman" panose="02020603050405020304" pitchFamily="18" charset="0"/>
              <a:ea typeface="MS PGothic" panose="020B0600070205080204" pitchFamily="34" charset="-128"/>
            </a:endParaRPr>
          </a:p>
        </p:txBody>
      </p:sp>
      <p:sp>
        <p:nvSpPr>
          <p:cNvPr id="4108" name="TextBox 5">
            <a:extLst>
              <a:ext uri="{FF2B5EF4-FFF2-40B4-BE49-F238E27FC236}">
                <a16:creationId xmlns:a16="http://schemas.microsoft.com/office/drawing/2014/main" xmlns="" id="{0581B88A-B741-A2A2-83A4-AD6E902B6F30}"/>
              </a:ext>
            </a:extLst>
          </p:cNvPr>
          <p:cNvSpPr txBox="1">
            <a:spLocks noChangeArrowheads="1"/>
          </p:cNvSpPr>
          <p:nvPr/>
        </p:nvSpPr>
        <p:spPr bwMode="auto">
          <a:xfrm>
            <a:off x="4985765" y="1833803"/>
            <a:ext cx="3567210" cy="3160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pPr>
            <a:r>
              <a:rPr lang="en-US" altLang="en-US" sz="3953" b="1">
                <a:solidFill>
                  <a:srgbClr val="FF0000"/>
                </a:solidFill>
                <a:latin typeface="Times New Roman" panose="02020603050405020304" pitchFamily="18" charset="0"/>
                <a:ea typeface="MS PGothic" panose="020B0600070205080204" pitchFamily="34" charset="-128"/>
              </a:rPr>
              <a:t>So why is it we continue to form “special”</a:t>
            </a:r>
          </a:p>
          <a:p>
            <a:pPr algn="ctr">
              <a:spcBef>
                <a:spcPct val="0"/>
              </a:spcBef>
            </a:pPr>
            <a:r>
              <a:rPr lang="en-US" altLang="en-US" sz="3953" b="1">
                <a:solidFill>
                  <a:srgbClr val="FF0000"/>
                </a:solidFill>
                <a:latin typeface="Times New Roman" panose="02020603050405020304" pitchFamily="18" charset="0"/>
                <a:ea typeface="MS PGothic" panose="020B0600070205080204" pitchFamily="34" charset="-128"/>
              </a:rPr>
              <a:t>Bowling</a:t>
            </a:r>
          </a:p>
          <a:p>
            <a:pPr algn="ctr">
              <a:spcBef>
                <a:spcPct val="0"/>
              </a:spcBef>
            </a:pPr>
            <a:r>
              <a:rPr lang="en-US" altLang="en-US" sz="3953" b="1">
                <a:solidFill>
                  <a:srgbClr val="FF0000"/>
                </a:solidFill>
                <a:latin typeface="Times New Roman" panose="02020603050405020304" pitchFamily="18" charset="0"/>
                <a:ea typeface="MS PGothic" panose="020B0600070205080204" pitchFamily="34" charset="-128"/>
              </a:rPr>
              <a:t>Leagues???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107"/>
                                        </p:tgtEl>
                                        <p:attrNameLst>
                                          <p:attrName>style.visibility</p:attrName>
                                        </p:attrNameLst>
                                      </p:cBhvr>
                                      <p:to>
                                        <p:strVal val="visible"/>
                                      </p:to>
                                    </p:set>
                                    <p:animEffect transition="in" filter="fade">
                                      <p:cBhvr>
                                        <p:cTn id="7" dur="3250"/>
                                        <p:tgtEl>
                                          <p:spTgt spid="410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08"/>
                                        </p:tgtEl>
                                        <p:attrNameLst>
                                          <p:attrName>style.visibility</p:attrName>
                                        </p:attrNameLst>
                                      </p:cBhvr>
                                      <p:to>
                                        <p:strVal val="visible"/>
                                      </p:to>
                                    </p:set>
                                    <p:animEffect transition="in" filter="fade">
                                      <p:cBhvr>
                                        <p:cTn id="10"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7" grpId="0" animBg="1"/>
      <p:bldP spid="4108" grpId="0"/>
    </p:bldLst>
  </p:timing>
</p:sld>
</file>

<file path=ppt/theme/theme1.xml><?xml version="1.0" encoding="utf-8"?>
<a:theme xmlns:a="http://schemas.openxmlformats.org/drawingml/2006/main" name="Default Design">
  <a:themeElements>
    <a:clrScheme name="">
      <a:dk1>
        <a:srgbClr val="000000"/>
      </a:dk1>
      <a:lt1>
        <a:srgbClr val="FFFFFF"/>
      </a:lt1>
      <a:dk2>
        <a:srgbClr val="000000"/>
      </a:dk2>
      <a:lt2>
        <a:srgbClr val="808080"/>
      </a:lt2>
      <a:accent1>
        <a:srgbClr val="810000"/>
      </a:accent1>
      <a:accent2>
        <a:srgbClr val="0000FF"/>
      </a:accent2>
      <a:accent3>
        <a:srgbClr val="FFFFFF"/>
      </a:accent3>
      <a:accent4>
        <a:srgbClr val="000000"/>
      </a:accent4>
      <a:accent5>
        <a:srgbClr val="C1AAAA"/>
      </a:accent5>
      <a:accent6>
        <a:srgbClr val="0000E7"/>
      </a:accent6>
      <a:hlink>
        <a:srgbClr val="FF8100"/>
      </a:hlink>
      <a:folHlink>
        <a:srgbClr val="C20000"/>
      </a:folHlink>
    </a:clrScheme>
    <a:fontScheme name="Default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Default Design">
  <a:themeElements>
    <a:clrScheme name="">
      <a:dk1>
        <a:srgbClr val="000000"/>
      </a:dk1>
      <a:lt1>
        <a:srgbClr val="FFFFFF"/>
      </a:lt1>
      <a:dk2>
        <a:srgbClr val="000000"/>
      </a:dk2>
      <a:lt2>
        <a:srgbClr val="808080"/>
      </a:lt2>
      <a:accent1>
        <a:srgbClr val="810000"/>
      </a:accent1>
      <a:accent2>
        <a:srgbClr val="0000FF"/>
      </a:accent2>
      <a:accent3>
        <a:srgbClr val="FFFFFF"/>
      </a:accent3>
      <a:accent4>
        <a:srgbClr val="000000"/>
      </a:accent4>
      <a:accent5>
        <a:srgbClr val="C1AAAA"/>
      </a:accent5>
      <a:accent6>
        <a:srgbClr val="0000E7"/>
      </a:accent6>
      <a:hlink>
        <a:srgbClr val="FF8100"/>
      </a:hlink>
      <a:folHlink>
        <a:srgbClr val="C200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Default Design">
  <a:themeElements>
    <a:clrScheme name="">
      <a:dk1>
        <a:srgbClr val="000000"/>
      </a:dk1>
      <a:lt1>
        <a:srgbClr val="FFFFFF"/>
      </a:lt1>
      <a:dk2>
        <a:srgbClr val="000000"/>
      </a:dk2>
      <a:lt2>
        <a:srgbClr val="808080"/>
      </a:lt2>
      <a:accent1>
        <a:srgbClr val="810000"/>
      </a:accent1>
      <a:accent2>
        <a:srgbClr val="0000FF"/>
      </a:accent2>
      <a:accent3>
        <a:srgbClr val="FFFFFF"/>
      </a:accent3>
      <a:accent4>
        <a:srgbClr val="000000"/>
      </a:accent4>
      <a:accent5>
        <a:srgbClr val="C1AAAA"/>
      </a:accent5>
      <a:accent6>
        <a:srgbClr val="0000E7"/>
      </a:accent6>
      <a:hlink>
        <a:srgbClr val="FF8100"/>
      </a:hlink>
      <a:folHlink>
        <a:srgbClr val="C200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10594</TotalTime>
  <Words>10900</Words>
  <Application>Microsoft Office PowerPoint</Application>
  <PresentationFormat>Custom</PresentationFormat>
  <Paragraphs>2072</Paragraphs>
  <Slides>291</Slides>
  <Notes>14</Notes>
  <HiddenSlides>0</HiddenSlides>
  <MMClips>3</MMClips>
  <ScaleCrop>false</ScaleCrop>
  <HeadingPairs>
    <vt:vector size="8" baseType="variant">
      <vt:variant>
        <vt:lpstr>Fonts Used</vt:lpstr>
      </vt:variant>
      <vt:variant>
        <vt:i4>82</vt:i4>
      </vt:variant>
      <vt:variant>
        <vt:lpstr>Theme</vt:lpstr>
      </vt:variant>
      <vt:variant>
        <vt:i4>3</vt:i4>
      </vt:variant>
      <vt:variant>
        <vt:lpstr>Embedded OLE Servers</vt:lpstr>
      </vt:variant>
      <vt:variant>
        <vt:i4>2</vt:i4>
      </vt:variant>
      <vt:variant>
        <vt:lpstr>Slide Titles</vt:lpstr>
      </vt:variant>
      <vt:variant>
        <vt:i4>291</vt:i4>
      </vt:variant>
    </vt:vector>
  </HeadingPairs>
  <TitlesOfParts>
    <vt:vector size="378" baseType="lpstr">
      <vt:lpstr>Malgun Gothic Semilight</vt:lpstr>
      <vt:lpstr>ＭＳ Ｐゴシック</vt:lpstr>
      <vt:lpstr>ＭＳ Ｐゴシック</vt:lpstr>
      <vt:lpstr>MS UI Gothic</vt:lpstr>
      <vt:lpstr>Abadi</vt:lpstr>
      <vt:lpstr>Agency FB</vt:lpstr>
      <vt:lpstr>Aharoni</vt:lpstr>
      <vt:lpstr>Aldhabi</vt:lpstr>
      <vt:lpstr>Arial</vt:lpstr>
      <vt:lpstr>Arial Black</vt:lpstr>
      <vt:lpstr>Arial Narrow</vt:lpstr>
      <vt:lpstr>Arial Nova Cond Light</vt:lpstr>
      <vt:lpstr>Bahnschrift</vt:lpstr>
      <vt:lpstr>Bahnschrift Condensed</vt:lpstr>
      <vt:lpstr>Bahnschrift Light</vt:lpstr>
      <vt:lpstr>Berlin Sans FB</vt:lpstr>
      <vt:lpstr>Berlin Sans FB Demi</vt:lpstr>
      <vt:lpstr>Boca Raton ICG Solid</vt:lpstr>
      <vt:lpstr>Bodoni MT</vt:lpstr>
      <vt:lpstr>Book Antiqua</vt:lpstr>
      <vt:lpstr>Britannic Bold</vt:lpstr>
      <vt:lpstr>Calibri</vt:lpstr>
      <vt:lpstr>Cambria</vt:lpstr>
      <vt:lpstr>Castellar</vt:lpstr>
      <vt:lpstr>Century Gothic</vt:lpstr>
      <vt:lpstr>Comic Sans MS</vt:lpstr>
      <vt:lpstr>Consolas</vt:lpstr>
      <vt:lpstr>Cooper Black</vt:lpstr>
      <vt:lpstr>Copperplate Gothic Bold</vt:lpstr>
      <vt:lpstr>Curlz MT</vt:lpstr>
      <vt:lpstr>Eras Bold ITC</vt:lpstr>
      <vt:lpstr>Eras Medium ITC</vt:lpstr>
      <vt:lpstr>Felix Titling</vt:lpstr>
      <vt:lpstr>Footlight MT Light</vt:lpstr>
      <vt:lpstr>Franklin Gothic Medium</vt:lpstr>
      <vt:lpstr>Freestyle Script</vt:lpstr>
      <vt:lpstr>Georgia</vt:lpstr>
      <vt:lpstr>Georgia Pro Black</vt:lpstr>
      <vt:lpstr>Georgia Pro Cond Black</vt:lpstr>
      <vt:lpstr>Georgia Pro Light</vt:lpstr>
      <vt:lpstr>Impact</vt:lpstr>
      <vt:lpstr>Imprint MT Shadow</vt:lpstr>
      <vt:lpstr>Leelawadee UI Semilight</vt:lpstr>
      <vt:lpstr>Lucida Bright</vt:lpstr>
      <vt:lpstr>Lucida Calligraphy</vt:lpstr>
      <vt:lpstr>Lucida Fax</vt:lpstr>
      <vt:lpstr>Lucida Handwriting</vt:lpstr>
      <vt:lpstr>Modern Love</vt:lpstr>
      <vt:lpstr>Modern No. 20</vt:lpstr>
      <vt:lpstr>Monotype Sorts</vt:lpstr>
      <vt:lpstr>MV Boli</vt:lpstr>
      <vt:lpstr>Playbill</vt:lpstr>
      <vt:lpstr>Poster Bodoni ATT</vt:lpstr>
      <vt:lpstr>Rage Italic</vt:lpstr>
      <vt:lpstr>Rockwell</vt:lpstr>
      <vt:lpstr>Rockwell Condensed</vt:lpstr>
      <vt:lpstr>Rockwell Extra Bold</vt:lpstr>
      <vt:lpstr>Segoe Print</vt:lpstr>
      <vt:lpstr>STCaiyun</vt:lpstr>
      <vt:lpstr>Stencil</vt:lpstr>
      <vt:lpstr>STHupo</vt:lpstr>
      <vt:lpstr>Sylfaen</vt:lpstr>
      <vt:lpstr>Symphony</vt:lpstr>
      <vt:lpstr>Tahoma</vt:lpstr>
      <vt:lpstr>Tekton</vt:lpstr>
      <vt:lpstr>Tenorite</vt:lpstr>
      <vt:lpstr>The Hand Black</vt:lpstr>
      <vt:lpstr>The Hand Extrablack</vt:lpstr>
      <vt:lpstr>Times New Roman</vt:lpstr>
      <vt:lpstr>Trade Gothic Next Rounded</vt:lpstr>
      <vt:lpstr>Trebuchet MS</vt:lpstr>
      <vt:lpstr>Tw Cen MT Condensed</vt:lpstr>
      <vt:lpstr>Tw Cen MT Condensed Extra Bold</vt:lpstr>
      <vt:lpstr>Univers Condensed Light</vt:lpstr>
      <vt:lpstr>Univers Light</vt:lpstr>
      <vt:lpstr>VAG Rounded Light</vt:lpstr>
      <vt:lpstr>Verdana</vt:lpstr>
      <vt:lpstr>Verdana Pro</vt:lpstr>
      <vt:lpstr>Verdana Pro Black</vt:lpstr>
      <vt:lpstr>Vijaya</vt:lpstr>
      <vt:lpstr>Wide Latin</vt:lpstr>
      <vt:lpstr>Wingdings</vt:lpstr>
      <vt:lpstr>Default Design</vt:lpstr>
      <vt:lpstr>2_Default Design</vt:lpstr>
      <vt:lpstr>4_Default Design</vt:lpstr>
      <vt:lpstr>Clip</vt:lpstr>
      <vt:lpstr>Document</vt:lpstr>
      <vt:lpstr> </vt:lpstr>
      <vt:lpstr>What Is Right</vt:lpstr>
      <vt:lpstr>Greatest of Sacrifices</vt:lpstr>
      <vt:lpstr> The Dog </vt:lpstr>
      <vt:lpstr> Not Applicable </vt:lpstr>
      <vt:lpstr> Best Practices</vt:lpstr>
      <vt:lpstr>Best Practice (cont’d)</vt:lpstr>
      <vt:lpstr> Medicaid Transitions </vt:lpstr>
      <vt:lpstr> Medicaid Transitions (cont’d…) </vt:lpstr>
      <vt:lpstr>The New CMS HCBS Rules</vt:lpstr>
      <vt:lpstr>The New HCBS Rules (cont’d)</vt:lpstr>
      <vt:lpstr>The New CMS HCBS Rules (cont’d)</vt:lpstr>
      <vt:lpstr>New CMS HCBS Rules (cont’d)</vt:lpstr>
      <vt:lpstr>CMS Transition Plan Requirements</vt:lpstr>
      <vt:lpstr>Kansas Corrective Action Plan (CAP)</vt:lpstr>
      <vt:lpstr> KANSAS Corrective Action Plan (CAP)</vt:lpstr>
      <vt:lpstr> Us and Them </vt:lpstr>
      <vt:lpstr> Not-Operationally Defined </vt:lpstr>
      <vt:lpstr> HCBS Finale Rule Values</vt:lpstr>
      <vt:lpstr> Non-Operationally Defined (cont’d)  </vt:lpstr>
      <vt:lpstr> Let’s Unwind It (cont’d) </vt:lpstr>
      <vt:lpstr> Let’s Unwind It (cont’d) </vt:lpstr>
      <vt:lpstr> Let’s Unwind It (cont’d) </vt:lpstr>
      <vt:lpstr> Let’s Unwind It (cont’d) </vt:lpstr>
      <vt:lpstr> Let’s Unwind It</vt:lpstr>
      <vt:lpstr> Let’s Unwind It (cont’d) </vt:lpstr>
      <vt:lpstr> Strategies for Implementation </vt:lpstr>
      <vt:lpstr> Strategies for Implementation(cont’d)</vt:lpstr>
      <vt:lpstr> Strategies for Implementation(cont’d)</vt:lpstr>
      <vt:lpstr> Strategies for Implementation(cont’d)</vt:lpstr>
      <vt:lpstr> Strategies for Implementation(cont’d)</vt:lpstr>
      <vt:lpstr> CAP Status </vt:lpstr>
      <vt:lpstr> The Role of Licensing </vt:lpstr>
      <vt:lpstr> The Role of Licensing (cont’d) </vt:lpstr>
      <vt:lpstr> The Role of Licensing (cont’d) </vt:lpstr>
      <vt:lpstr> The Bus </vt:lpstr>
      <vt:lpstr> Talk vs Actions </vt:lpstr>
      <vt:lpstr>Culture Shift</vt:lpstr>
      <vt:lpstr> Move </vt:lpstr>
      <vt:lpstr> Shift Happens</vt:lpstr>
      <vt:lpstr>Shift Happens (cont’d)</vt:lpstr>
      <vt:lpstr>Monkey or Monk </vt:lpstr>
      <vt:lpstr>Are You Somebody?</vt:lpstr>
      <vt:lpstr>It Must Be Considered</vt:lpstr>
      <vt:lpstr>Are You Resistive to Change?</vt:lpstr>
      <vt:lpstr>PowerPoint Presentation</vt:lpstr>
      <vt:lpstr>PowerPoint Presentation</vt:lpstr>
      <vt:lpstr>A New Direction</vt:lpstr>
      <vt:lpstr>Being Changed</vt:lpstr>
      <vt:lpstr>Say, Do, Feel</vt:lpstr>
      <vt:lpstr>What’s First</vt:lpstr>
      <vt:lpstr>The Effective Reformer</vt:lpstr>
      <vt:lpstr>Challenge The Process</vt:lpstr>
      <vt:lpstr>Time Is Running Out</vt:lpstr>
      <vt:lpstr>Vision</vt:lpstr>
      <vt:lpstr>Feeling Empowered</vt:lpstr>
      <vt:lpstr> Change Something </vt:lpstr>
      <vt:lpstr> Coercion Is Not Conversion </vt:lpstr>
      <vt:lpstr> The Question</vt:lpstr>
      <vt:lpstr>Make It Happen</vt:lpstr>
      <vt:lpstr> Olmstead Act </vt:lpstr>
      <vt:lpstr> Olmstead Act (cont’d) </vt:lpstr>
      <vt:lpstr> Olmstead Act (cont’d) </vt:lpstr>
      <vt:lpstr> Committed </vt:lpstr>
      <vt:lpstr> Reverse Integration </vt:lpstr>
      <vt:lpstr> Office or Home? </vt:lpstr>
      <vt:lpstr> Office or Home? (cont’d) </vt:lpstr>
      <vt:lpstr> Office or Home? (cont’d) </vt:lpstr>
      <vt:lpstr>  </vt:lpstr>
      <vt:lpstr>PowerPoint Presentation</vt:lpstr>
      <vt:lpstr>PowerPoint Presentation</vt:lpstr>
      <vt:lpstr>Restraint</vt:lpstr>
      <vt:lpstr>Fooling The Surveyors</vt:lpstr>
      <vt:lpstr> The Great Houdini </vt:lpstr>
      <vt:lpstr> Least Restrictive </vt:lpstr>
      <vt:lpstr>PowerPoint Presentation</vt:lpstr>
      <vt:lpstr> Arm Restraint </vt:lpstr>
      <vt:lpstr>PowerPoint Presentation</vt:lpstr>
      <vt:lpstr>Medical Protective Restraint</vt:lpstr>
      <vt:lpstr>PowerPoint Presentation</vt:lpstr>
      <vt:lpstr>PowerPoint Presentation</vt:lpstr>
      <vt:lpstr>Crisis Mechanical Restraint</vt:lpstr>
      <vt:lpstr>Crisis Mechanical Restraint (cont’d)</vt:lpstr>
      <vt:lpstr>Five Point Restraint</vt:lpstr>
      <vt:lpstr>Crisis Restraint</vt:lpstr>
      <vt:lpstr>This Is No Joke</vt:lpstr>
      <vt:lpstr>PowerPoint Presentation</vt:lpstr>
      <vt:lpstr>PowerPoint Presentation</vt:lpstr>
      <vt:lpstr>PowerPoint Presentation</vt:lpstr>
      <vt:lpstr>Can’t Prove It….</vt:lpstr>
      <vt:lpstr>PowerPoint Presentation</vt:lpstr>
      <vt:lpstr>Prone Physical Restraint</vt:lpstr>
      <vt:lpstr>PowerPoint Presentation</vt:lpstr>
      <vt:lpstr>PowerPoint Presentation</vt:lpstr>
      <vt:lpstr> Assure Privacy </vt:lpstr>
      <vt:lpstr> Look Here </vt:lpstr>
      <vt:lpstr> For All To See </vt:lpstr>
      <vt:lpstr> Bedroom Door? </vt:lpstr>
      <vt:lpstr> Peekaboo </vt:lpstr>
      <vt:lpstr>Privacy</vt:lpstr>
      <vt:lpstr> HIPAA </vt:lpstr>
      <vt:lpstr> Public Disclosure </vt:lpstr>
      <vt:lpstr> Public Disclosure (cont’d) </vt:lpstr>
      <vt:lpstr> Easy Access </vt:lpstr>
      <vt:lpstr> Choice of Provider </vt:lpstr>
      <vt:lpstr> Choice of Setting </vt:lpstr>
      <vt:lpstr> Choice of Setting (cont’d) </vt:lpstr>
      <vt:lpstr>PowerPoint Presentation</vt:lpstr>
      <vt:lpstr> People for Places </vt:lpstr>
      <vt:lpstr>Choose One</vt:lpstr>
      <vt:lpstr>PowerPoint Presentation</vt:lpstr>
      <vt:lpstr>PowerPoint Presentation</vt:lpstr>
      <vt:lpstr>It’s Their Home</vt:lpstr>
      <vt:lpstr>Not In My Living Room</vt:lpstr>
      <vt:lpstr> My Living Room </vt:lpstr>
      <vt:lpstr> Home </vt:lpstr>
      <vt:lpstr> Group Home Stereotype </vt:lpstr>
      <vt:lpstr> Not A Home </vt:lpstr>
      <vt:lpstr> What Is Home? </vt:lpstr>
      <vt:lpstr>Your Home?</vt:lpstr>
      <vt:lpstr> Freedom to Decorate… </vt:lpstr>
      <vt:lpstr> Freedom to Decorate… </vt:lpstr>
      <vt:lpstr>Group Home…</vt:lpstr>
      <vt:lpstr> I Do It My Way </vt:lpstr>
      <vt:lpstr> We’re So Proud </vt:lpstr>
      <vt:lpstr> Oxymoron </vt:lpstr>
      <vt:lpstr> Appropriate Display </vt:lpstr>
      <vt:lpstr> Non-Regimented Routines </vt:lpstr>
      <vt:lpstr>Asking Permission</vt:lpstr>
      <vt:lpstr>Who Decides?</vt:lpstr>
      <vt:lpstr>Up And At ‘Em</vt:lpstr>
      <vt:lpstr>Waiting</vt:lpstr>
      <vt:lpstr>Undertow</vt:lpstr>
      <vt:lpstr>Precious Time</vt:lpstr>
      <vt:lpstr>Treasured Activities</vt:lpstr>
      <vt:lpstr>Snack Time</vt:lpstr>
      <vt:lpstr> Respect and Dignity </vt:lpstr>
      <vt:lpstr> Respect and Dignity (cont’d)  </vt:lpstr>
      <vt:lpstr> Respect and Dignity (cont’d) </vt:lpstr>
      <vt:lpstr>The Devil</vt:lpstr>
      <vt:lpstr>It Makes Sense</vt:lpstr>
      <vt:lpstr>Be Sensitive</vt:lpstr>
      <vt:lpstr>PowerPoint Presentation</vt:lpstr>
      <vt:lpstr>Melon “Patters”</vt:lpstr>
      <vt:lpstr>PowerPoint Presentation</vt:lpstr>
      <vt:lpstr>Below the Collar</vt:lpstr>
      <vt:lpstr>PowerPoint Presentation</vt:lpstr>
      <vt:lpstr>At All Cost…</vt:lpstr>
      <vt:lpstr>PowerPoint Presentation</vt:lpstr>
      <vt:lpstr>PowerPoint Presentation</vt:lpstr>
      <vt:lpstr>PowerPoint Presentation</vt:lpstr>
      <vt:lpstr>PowerPoint Presentation</vt:lpstr>
      <vt:lpstr>PowerPoint Presentation</vt:lpstr>
      <vt:lpstr>PowerPoint Presentation</vt:lpstr>
      <vt:lpstr> Not A Solution </vt:lpstr>
      <vt:lpstr> Take A Seat </vt:lpstr>
      <vt:lpstr>What Is This?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 Sensitive</vt:lpstr>
      <vt:lpstr>PowerPoint Presentation</vt:lpstr>
      <vt:lpstr>Speak To Me</vt:lpstr>
      <vt:lpstr>PowerPoint Presentation</vt:lpstr>
      <vt:lpstr>Smiling…</vt:lpstr>
      <vt:lpstr> Smile </vt:lpstr>
      <vt:lpstr> Smile (cont’d) </vt:lpstr>
      <vt:lpstr> Smile (cont’d) </vt:lpstr>
      <vt:lpstr> Smile (cont’d) </vt:lpstr>
      <vt:lpstr> Smile (cont’d) </vt:lpstr>
      <vt:lpstr> Smile (cont’d) </vt:lpstr>
      <vt:lpstr> Smile (cont’d) </vt:lpstr>
      <vt:lpstr>PowerPoint Presentation</vt:lpstr>
      <vt:lpstr>PowerPoint Presentation</vt:lpstr>
      <vt:lpstr>Know Us As People</vt:lpstr>
      <vt:lpstr>PowerPoint Presentation</vt:lpstr>
      <vt:lpstr>Hear Our Voices</vt:lpstr>
      <vt:lpstr>PowerPoint Presentation</vt:lpstr>
      <vt:lpstr>Tell Us The Truth</vt:lpstr>
      <vt:lpstr> Tell Us the Truth (cont’d) </vt:lpstr>
      <vt:lpstr>PowerPoint Presentation</vt:lpstr>
      <vt:lpstr>A Regulatory Nightmare</vt:lpstr>
      <vt:lpstr>PowerPoint Presentation</vt:lpstr>
      <vt:lpstr>Blue Ribbon Staff</vt:lpstr>
      <vt:lpstr>Blue Ribbon Staff (cont’d.)</vt:lpstr>
      <vt:lpstr>PowerPoint Presentation</vt:lpstr>
      <vt:lpstr>Hurt People</vt:lpstr>
      <vt:lpstr> How Do You See Them? </vt:lpstr>
      <vt:lpstr>PowerPoint Presentation</vt:lpstr>
      <vt:lpstr>PowerPoint Presentation</vt:lpstr>
      <vt:lpstr>PowerPoint Presentation</vt:lpstr>
      <vt:lpstr>Know Us As People</vt:lpstr>
      <vt:lpstr>PowerPoint Presentation</vt:lpstr>
      <vt:lpstr>Hear Our Voices</vt:lpstr>
      <vt:lpstr>PowerPoint Presentation</vt:lpstr>
      <vt:lpstr>Tell Us The Truth</vt:lpstr>
      <vt:lpstr> Tell Us the Truth (cont’d) </vt:lpstr>
      <vt:lpstr>PowerPoint Presentation</vt:lpstr>
      <vt:lpstr>A Regulatory Nightmare</vt:lpstr>
      <vt:lpstr>PowerPoint Presentation</vt:lpstr>
      <vt:lpstr>Blue Ribbon Staff</vt:lpstr>
      <vt:lpstr>Blue Ribbon Staff (cont’d.)</vt:lpstr>
      <vt:lpstr>PowerPoint Presentation</vt:lpstr>
      <vt:lpstr>Hurt People</vt:lpstr>
      <vt:lpstr>Who Are We? What Are They?</vt:lpstr>
      <vt:lpstr>  Who Are We?  What Are They?(cont’d)</vt:lpstr>
      <vt:lpstr>I Am So Sorry….</vt:lpstr>
      <vt:lpstr> How Do You See Them? </vt:lpstr>
      <vt:lpstr> Accessible Settings… </vt:lpstr>
      <vt:lpstr>Universal Design…</vt:lpstr>
      <vt:lpstr> Not Accessible </vt:lpstr>
      <vt:lpstr> Keep It Simple </vt:lpstr>
      <vt:lpstr>Inaccessible Cabinets</vt:lpstr>
      <vt:lpstr>No Cost Accessibility</vt:lpstr>
      <vt:lpstr>Threshold</vt:lpstr>
      <vt:lpstr>Promote Self-Determination</vt:lpstr>
      <vt:lpstr>Accessibility</vt:lpstr>
      <vt:lpstr>Accessible Living</vt:lpstr>
      <vt:lpstr>Accessible Living (cont’d)</vt:lpstr>
      <vt:lpstr>Accessible Living (cont’d)</vt:lpstr>
      <vt:lpstr>Accessible Living (cont’d)</vt:lpstr>
      <vt:lpstr>Accessible Living (cont’d)</vt:lpstr>
      <vt:lpstr>Closet Organizer</vt:lpstr>
      <vt:lpstr>Accesible Privacy </vt:lpstr>
      <vt:lpstr>Accessible Privacy (cont’d)</vt:lpstr>
      <vt:lpstr>Track Lift</vt:lpstr>
      <vt:lpstr>Modified Walker</vt:lpstr>
      <vt:lpstr>Don’t Ignore the Obvious</vt:lpstr>
      <vt:lpstr>Don’t Ignore the Obvious (cont’d)</vt:lpstr>
      <vt:lpstr>Cereal Dispenser</vt:lpstr>
      <vt:lpstr>Appliance Cart</vt:lpstr>
      <vt:lpstr>Modified Container</vt:lpstr>
      <vt:lpstr>Easy To Grasp…</vt:lpstr>
      <vt:lpstr>Adapted Lotion Holder</vt:lpstr>
      <vt:lpstr> Integrated Day (Cont’d) </vt:lpstr>
      <vt:lpstr> Integrated Day (Cont’d) </vt:lpstr>
      <vt:lpstr>There Is…</vt:lpstr>
      <vt:lpstr>Social Justice</vt:lpstr>
      <vt:lpstr>Janteloven</vt:lpstr>
      <vt:lpstr> Grouping </vt:lpstr>
      <vt:lpstr> Grouping (cont’d) </vt:lpstr>
      <vt:lpstr>Inclusionary Trek</vt:lpstr>
      <vt:lpstr>PowerPoint Presentation</vt:lpstr>
      <vt:lpstr>PowerPoint Presentation</vt:lpstr>
      <vt:lpstr>Placement List</vt:lpstr>
      <vt:lpstr>PowerPoint Presentation</vt:lpstr>
      <vt:lpstr>Drive Through Integration</vt:lpstr>
      <vt:lpstr>PowerPoint Presentation</vt:lpstr>
      <vt:lpstr>PowerPoint Presentation</vt:lpstr>
      <vt:lpstr>PowerPoint Presentation</vt:lpstr>
      <vt:lpstr> Inclusion </vt:lpstr>
      <vt:lpstr> Inclusion (cont’d) </vt:lpstr>
      <vt:lpstr> Inclusion (cont’d) </vt:lpstr>
      <vt:lpstr> Relationship vs Friendship </vt:lpstr>
      <vt:lpstr>Intimacy</vt:lpstr>
      <vt:lpstr> Aristotle on Friends </vt:lpstr>
      <vt:lpstr>PowerPoint Presentation</vt:lpstr>
      <vt:lpstr>PowerPoint Presentation</vt:lpstr>
      <vt:lpstr>Inclusive Environments (cont’d)</vt:lpstr>
      <vt:lpstr>Thoughts On Inclusion</vt:lpstr>
      <vt:lpstr>Thoughts on Inclusion (cont’d)</vt:lpstr>
      <vt:lpstr>“Do” Inclusion?</vt:lpstr>
      <vt:lpstr>PowerPoint Presentation</vt:lpstr>
      <vt:lpstr>PowerPoint Presentation</vt:lpstr>
      <vt:lpstr>PowerPoint Presentation</vt:lpstr>
      <vt:lpstr>Volunteering…</vt:lpstr>
      <vt:lpstr>1st And 2nd Place</vt:lpstr>
      <vt:lpstr>3rd Place</vt:lpstr>
      <vt:lpstr>PowerPoint Presentation</vt:lpstr>
      <vt:lpstr>Valued Roles</vt:lpstr>
      <vt:lpstr> Ask Them to Dance </vt:lpstr>
      <vt:lpstr>PowerPoint Presentation</vt:lpstr>
      <vt:lpstr>Inclusive Environments</vt:lpstr>
      <vt:lpstr>The System: The Community</vt:lpstr>
      <vt:lpstr>The System: The Community (cont’d.)</vt:lpstr>
      <vt:lpstr>The System: The Community (cont’d.) </vt:lpstr>
      <vt:lpstr> Community Network </vt:lpstr>
      <vt:lpstr>PowerPoint Presentation</vt:lpstr>
      <vt:lpstr>Generic Supports</vt:lpstr>
      <vt:lpstr> Come One Come All </vt:lpstr>
    </vt:vector>
  </TitlesOfParts>
  <Company>VOCA CORPORATION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VOCA</dc:creator>
  <cp:lastModifiedBy>Shell, Rebecca K</cp:lastModifiedBy>
  <cp:revision>1082</cp:revision>
  <cp:lastPrinted>2018-07-25T18:51:34Z</cp:lastPrinted>
  <dcterms:created xsi:type="dcterms:W3CDTF">1998-09-03T17:59:58Z</dcterms:created>
  <dcterms:modified xsi:type="dcterms:W3CDTF">2023-09-14T13:28:43Z</dcterms:modified>
</cp:coreProperties>
</file>